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57" r:id="rId8"/>
    <p:sldId id="258" r:id="rId9"/>
    <p:sldId id="259" r:id="rId10"/>
    <p:sldId id="260" r:id="rId11"/>
    <p:sldId id="261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3F83D-E580-8B7E-0522-FCA229F42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6B5E65-B3E4-5A40-FC9F-70443DF10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8C5F5-B275-4E68-9008-8A0025BF5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74EB-E7D7-4C07-B0EF-6D70372E6F0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11244-1332-1B4E-8A9F-3BD29905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72AB3-597D-68B5-2C8B-6B09BEACA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013D-0110-446A-9C16-E4AF202B2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22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01AAC-CEBF-B9FC-1758-84F5DD2C2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802827-FC51-D9EB-8798-5BAC065C0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24C4F-2FD9-E756-DA07-80E1A5954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74EB-E7D7-4C07-B0EF-6D70372E6F0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CD135-E4A9-6FE5-3739-ECBD729E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C5B14-2C76-987D-C410-F7BE67D8F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013D-0110-446A-9C16-E4AF202B2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87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B64BA5-053E-9A50-A56C-79E4AB9A8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4733A1-31D6-7F89-121C-CA91A77AC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60AED-F22C-A564-9128-0FFCBF082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74EB-E7D7-4C07-B0EF-6D70372E6F0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5E8A2-0DCF-E77A-1F69-9D98FC063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E2E9F-34D5-6473-A76F-B95B72FA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013D-0110-446A-9C16-E4AF202B2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4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278F6-3DE7-4DCF-6BB0-C89606F3A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E65C-6BEB-0D90-CA8A-EAFDF90D6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51A4B-F97C-FCC0-2B6A-DF0DF3232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74EB-E7D7-4C07-B0EF-6D70372E6F0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D75BF-9166-D379-7E7F-A484BD30E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A9A73-188C-99E2-D50D-1F9CA308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013D-0110-446A-9C16-E4AF202B2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2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270EF-40CB-6A33-47D7-FD12A1674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00899-89A9-1048-B7F0-094D58A44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084C0-3EBA-CC65-EF11-C8A6C8671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74EB-E7D7-4C07-B0EF-6D70372E6F0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8F800-09AB-E7A0-249B-7C91F4FCD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2F839-2CC2-615B-0083-9151A6F16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013D-0110-446A-9C16-E4AF202B2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4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58822-2692-0D5C-2D3C-5F09327C0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F290C-18E1-389E-9658-FC6B2D8DCD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010437-047C-A535-2DF5-E99E3D7A3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3AF07-7203-A482-C6E5-3C6CA834A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74EB-E7D7-4C07-B0EF-6D70372E6F0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60E773-AF26-6E8D-9EA2-5BAC9C7DF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E3DFA-516A-304A-2447-82A0234E3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013D-0110-446A-9C16-E4AF202B2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2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04413-B7AB-DABD-4851-4D5481C18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F60097-AB2B-68DF-35DC-6A80A70D7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91CC5-6810-9E32-8C82-72FC01926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985BA9-9D15-DD75-FB42-C5952357D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A4982C-A644-971D-14C1-D9F31BE087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0975A0-9424-A95A-1969-1CEE46076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74EB-E7D7-4C07-B0EF-6D70372E6F0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F16E71-FA2B-EE11-1C5D-7924BEEB4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8A4BB0-16D3-791E-C2F7-774558A1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013D-0110-446A-9C16-E4AF202B2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6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9A58D-86CC-7FC7-4B32-31281F1F0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A44D8-F827-BFB8-4206-7C98B5143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74EB-E7D7-4C07-B0EF-6D70372E6F0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0099AA-B7A7-5E6C-1D26-AEF1E169E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922BB0-73A6-7A88-FFAA-0869DE98A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013D-0110-446A-9C16-E4AF202B2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4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B5EECD-FA4E-242B-9F9C-D9DB48C11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74EB-E7D7-4C07-B0EF-6D70372E6F0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4710A-4F27-27D2-C2E8-8E240A418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79C9D8-DB5E-ABFB-C39E-1E606FB27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013D-0110-446A-9C16-E4AF202B2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2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2BE8D-814A-92F4-3374-11BD81E07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8B3B1-25F6-904B-78B0-5D7678E6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038DB7-8AAA-577A-31B5-E296B29FD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F7FA73-FE19-3CA2-FC48-782CAAF0F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74EB-E7D7-4C07-B0EF-6D70372E6F0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FCC064-28D1-74E9-1519-F98F9E88A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72D2A-3C12-F4F8-2B34-DE9F906C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013D-0110-446A-9C16-E4AF202B2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0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3E85F-229D-1FE7-C8C2-8E674CB7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E66BB3-0335-6003-EFC3-5F62A1C55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4DCD0-3F83-6FBC-38C8-6ED3B62F4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08406-754F-F1D6-6AF2-B55A9A38D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74EB-E7D7-4C07-B0EF-6D70372E6F0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B50C37-306C-A936-B57E-6B04DB14E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6886E-4BB0-BFAF-17B3-ABFD2BCA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013D-0110-446A-9C16-E4AF202B2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5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EF08AA-D608-B6FD-A08A-E6BF05329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0938A-C841-0A71-0E9F-84C7742D3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AFDC3-D65B-96DF-5F90-EBE4BA1AAD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4074EB-E7D7-4C07-B0EF-6D70372E6F0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04194-C5F2-5AFD-BA29-E460A5B88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09F8E-5893-887C-C394-91AAE70BB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59013D-0110-446A-9C16-E4AF202B2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0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A9076-734D-16F0-952F-51F4BD389F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Retos</a:t>
            </a:r>
            <a:r>
              <a:rPr lang="en-US" dirty="0"/>
              <a:t> de la Sociedad del </a:t>
            </a:r>
            <a:r>
              <a:rPr lang="en-US" dirty="0" err="1"/>
              <a:t>conocimiento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3BF45D-BAD6-368C-829B-845B991122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Paola Vinueza</a:t>
            </a:r>
          </a:p>
        </p:txBody>
      </p:sp>
    </p:spTree>
    <p:extLst>
      <p:ext uri="{BB962C8B-B14F-4D97-AF65-F5344CB8AC3E}">
        <p14:creationId xmlns:p14="http://schemas.microsoft.com/office/powerpoint/2010/main" val="3864852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BDB71-BBE4-1701-2E05-9BCE3F749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Las TICs </a:t>
            </a: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en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la Sociedad del </a:t>
            </a: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conocimiento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1D83C-EF2D-926D-CBE7-53C55E607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El papel de las TIC en la sociedad del conocimiento es crucial. Facilitan el intercambio de conocimientos, mejoran la comunicación y contribuyen significativamente a la constitución de sociedades de la información. Las TIC son fundamentales para fomentar la creatividad, posibilitar la colaboración y facilitar el acceso a la información, aspectos esenciales para el desarrollo y el crecimiento de las economías del conocimiento.</a:t>
            </a:r>
            <a:endParaRPr lang="en-US" dirty="0"/>
          </a:p>
        </p:txBody>
      </p:sp>
      <p:pic>
        <p:nvPicPr>
          <p:cNvPr id="1026" name="Picture 2" descr="La sociedad del conocimiento | 6º Cultura y Práctica Digital Unidad 01">
            <a:extLst>
              <a:ext uri="{FF2B5EF4-FFF2-40B4-BE49-F238E27FC236}">
                <a16:creationId xmlns:a16="http://schemas.microsoft.com/office/drawing/2014/main" id="{0F1260E0-52D8-08F8-6D42-601F73937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2477" y="4304187"/>
            <a:ext cx="2875182" cy="248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039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6C817-5ACE-0976-4C84-64ECAC1EE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973FE-F432-C555-9FCB-263DB9CD2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https://youtu.be/xVqniTnMfQE?si=3rizupSk7MCutVN9</a:t>
            </a:r>
          </a:p>
        </p:txBody>
      </p:sp>
    </p:spTree>
    <p:extLst>
      <p:ext uri="{BB962C8B-B14F-4D97-AF65-F5344CB8AC3E}">
        <p14:creationId xmlns:p14="http://schemas.microsoft.com/office/powerpoint/2010/main" val="3894494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E37B2-7EFB-8EE2-5233-D0F3191B0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4"/>
                </a:solidFill>
              </a:rPr>
              <a:t>Conclusión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4D621-687B-0E4D-6B89-AE5BE5B86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La cultura digital es un conjunto de costumbres, prácticas y comunicación digital que se realiza a través de Internet. Se caracteriza por la manera en que la sociedad se adapta a la era digital y obtiene ventajas de ella.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331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E0854-7548-1350-2CCB-EDD316F13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¿Qué es la sociedad del conocimiento?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AB004-E936-34A1-C3CD-FC0D0A672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862"/>
            <a:ext cx="10515600" cy="522244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s-ES" b="0" i="0" dirty="0">
                <a:latin typeface="Open Sans" panose="020B0606030504020204" pitchFamily="34" charset="0"/>
              </a:rPr>
              <a:t>Una sociedad del conocimiento es aquella población que considera el conocimiento un elemento fundamental para el desarrollo y el progreso de la misma. Para ello, estas sociedades hacen que el acceso a la educación sea más sencillo. </a:t>
            </a: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El objetivo es crear una comunidad bien informada, inteligente, progresista, comprometida y bien organizada. Para lograrlo, se enfocan en mejorar cómo se obtiene, comparte y protege el conocimiento.</a:t>
            </a:r>
            <a:endParaRPr lang="es-ES" b="0" i="0" dirty="0">
              <a:latin typeface="Open Sans" panose="020B0606030504020204" pitchFamily="34" charset="0"/>
            </a:endParaRPr>
          </a:p>
          <a:p>
            <a:pPr marL="0" indent="0" algn="l">
              <a:lnSpc>
                <a:spcPct val="120000"/>
              </a:lnSpc>
              <a:buNone/>
            </a:pPr>
            <a:r>
              <a:rPr lang="es-ES" b="1" dirty="0">
                <a:solidFill>
                  <a:schemeClr val="accent1"/>
                </a:solidFill>
              </a:rPr>
              <a:t>Puntos clave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En una sociedad del conocimiento, el saber es fundamental para el crecimiento y la mejora continua.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Se promueve un fácil acceso a la educación para que más gente pueda adquirir y compartir conocimiento.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Las tecnologías de la información y la comunicación son herramientas clave para la difusión y gestión del conocimiento.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9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88570-5BEE-F0E4-03CE-DD2A526FC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Características de la sociedad del conocimiento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2B00D-4498-E1A9-B99B-21E297A6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Son sociedades que consideran el conocimiento como un elemento fundamental para el desarrollo y el progreso.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Para ello, hacen el acceso a la educación y el conocimiento más accesible.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De esta forma, potencia todas las tareas que tengan que ver con la identificación, la transferencia y el cuidado y la mejora del conocimiento.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Para potenciar esto, estas sociedades hacen un uso de las tecnologías de la información y la comunicación como herramienta para la transferencia del conocimiento.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Son sociedades que consideran el conocimiento un elemento fundamental para una mejora de la economía.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B7D7A-3FDF-0363-E517-7217A61F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Ventajas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desventajas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8D7DE-FAA0-2D94-3680-56921C78C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142"/>
            <a:ext cx="11049000" cy="4965733"/>
          </a:xfrm>
        </p:spPr>
        <p:txBody>
          <a:bodyPr>
            <a:normAutofit fontScale="47500" lnSpcReduction="20000"/>
          </a:bodyPr>
          <a:lstStyle/>
          <a:p>
            <a:pPr marL="0" indent="0" algn="l">
              <a:buNone/>
            </a:pPr>
            <a:r>
              <a:rPr lang="es-ES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Ventajas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Son sociedades que presentan una mayor tasa de alfabetización.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Promueve la igualdad de oportunidades.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Son sociedades más racionales y menos emocionales.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Promueven un consumo y un desarrollo más ético.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Tienden a presentar una oferta con un mayor valor añadido.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La innovación y la mejora continua son herramientas que promueven un mayor desarrollo. 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Consideran la inversión en conocimiento un elemento fundamental para que esta sociedad sea posible, por lo que se promueve verdaderamente el desarrollo. </a:t>
            </a:r>
          </a:p>
          <a:p>
            <a:pPr marL="0" indent="0" algn="l">
              <a:buNone/>
            </a:pPr>
            <a:r>
              <a:rPr lang="es-ES" b="1" dirty="0">
                <a:solidFill>
                  <a:srgbClr val="212529"/>
                </a:solidFill>
                <a:latin typeface="Open Sans" panose="020B0606030504020204" pitchFamily="34" charset="0"/>
              </a:rPr>
              <a:t>Desv</a:t>
            </a:r>
            <a:r>
              <a:rPr lang="es-ES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entajas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Suelen ser sociedades más frías y calculadoras.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La diversidad de ideas, igual que promueve el debate, también promueve la fragmentación social.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¿Qué es conocimiento y qué no lo es?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La disputa suele generar tensiones en la población. 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Es complicado coordinar los equipos humanos de investigación.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063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9DFE6-3438-B4F0-92A7-BFB85AAD4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Diferencias entre sociedad del conocimiento y sociedad de la información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9EEE8-CEC0-9DF4-6467-6CB0544B8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Estos dos conceptos, en la práctica, pueden parecer similares. Sin embargo, presentan diferencias que conviene resaltar.</a:t>
            </a:r>
          </a:p>
          <a:p>
            <a:pPr algn="just"/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Mientras que el conocimiento puede ser una información, no toda la información que se transmite es conocimiento. La información falsa, las “</a:t>
            </a:r>
            <a:r>
              <a:rPr lang="es-ES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fake</a:t>
            </a: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ES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news</a:t>
            </a:r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”, así como otra serie de fenómenos hacen que estas sociedades no representen lo mismo.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7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D183E-DC7F-E024-36F3-CC3E3AE2B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Ejemplos de sociedades del conocimiento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66503-0013-ABF2-12DC-07DBD39D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Open Sans" panose="020B0606030504020204" pitchFamily="34" charset="0"/>
              </a:rPr>
              <a:t>I</a:t>
            </a:r>
            <a:r>
              <a:rPr lang="en-US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nternet</a:t>
            </a:r>
          </a:p>
          <a:p>
            <a:r>
              <a:rPr lang="es-E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 través de internet, una sociedad interactúa para transferir el conocimiento entre unos y otros. </a:t>
            </a:r>
            <a:endParaRPr lang="en-US" dirty="0"/>
          </a:p>
        </p:txBody>
      </p:sp>
      <p:pic>
        <p:nvPicPr>
          <p:cNvPr id="2052" name="Picture 4" descr="Prácticas comunes de interconexión y tarificación de redes de Internet –  Internet Society">
            <a:extLst>
              <a:ext uri="{FF2B5EF4-FFF2-40B4-BE49-F238E27FC236}">
                <a16:creationId xmlns:a16="http://schemas.microsoft.com/office/drawing/2014/main" id="{CDFCC16B-FD58-2293-9BE0-8E1DC5D57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856" y="3566131"/>
            <a:ext cx="4242287" cy="282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247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59368-5203-42D6-2C32-1853F590B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Retos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la Sociedad del </a:t>
            </a: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conocimiento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10C65-90B8-8233-C261-322ED5A11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La sociedad del conocimiento se enfrenta a varios retos, entre los que se encuentran:</a:t>
            </a:r>
          </a:p>
          <a:p>
            <a:pPr algn="l">
              <a:lnSpc>
                <a:spcPct val="100000"/>
              </a:lnSpc>
            </a:pPr>
            <a:r>
              <a:rPr lang="es-ES" b="1" dirty="0">
                <a:solidFill>
                  <a:srgbClr val="001D35"/>
                </a:solidFill>
                <a:latin typeface="Google Sans"/>
              </a:rPr>
              <a:t>Educación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s-ES" dirty="0">
                <a:solidFill>
                  <a:srgbClr val="001D35"/>
                </a:solidFill>
                <a:latin typeface="Google Sans"/>
              </a:rPr>
              <a:t>La educación debe ser un proceso de aprendizaje continuo a lo largo de la vida, y no solo una etapa inicial. Los estudiantes deben adquirir conocimientos y habilidades de manera constante para adaptarse a los cambios del mercado laboral y de la sociedad</a:t>
            </a:r>
          </a:p>
          <a:p>
            <a:pPr algn="l">
              <a:lnSpc>
                <a:spcPct val="100000"/>
              </a:lnSpc>
            </a:pPr>
            <a:r>
              <a:rPr lang="es-ES" b="1" dirty="0">
                <a:solidFill>
                  <a:srgbClr val="001D35"/>
                </a:solidFill>
                <a:latin typeface="Google Sans"/>
              </a:rPr>
              <a:t>Innovación y creatividad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s-ES" dirty="0">
                <a:solidFill>
                  <a:srgbClr val="001D35"/>
                </a:solidFill>
                <a:latin typeface="Google Sans"/>
              </a:rPr>
              <a:t>La educación debe fomentar la innovación y la creatividad para desarrollar el pensamiento crítico en los estudiantes. Esto les permitirá adaptarse a situaciones nuevas y complejas, y generar soluciones efectivas a problemas cotidianos.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461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5B98-8330-0B63-1846-E1ABEB263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Retos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la Sociedad del </a:t>
            </a: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conocimiento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D3917-A671-2851-ED06-CA761F042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1410"/>
            <a:ext cx="10515600" cy="4996205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0000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600" b="1" dirty="0">
                <a:solidFill>
                  <a:srgbClr val="001D35"/>
                </a:solidFill>
                <a:latin typeface="Google Sans"/>
              </a:rPr>
              <a:t>Valores éticos y cívicos</a:t>
            </a:r>
          </a:p>
          <a:p>
            <a:pPr marL="0" indent="0" algn="just" fontAlgn="ctr">
              <a:lnSpc>
                <a:spcPct val="100000"/>
              </a:lnSpc>
              <a:spcBef>
                <a:spcPts val="750"/>
              </a:spcBef>
              <a:spcAft>
                <a:spcPts val="600"/>
              </a:spcAft>
              <a:buNone/>
            </a:pPr>
            <a:r>
              <a:rPr lang="es-ES" sz="2600" dirty="0">
                <a:solidFill>
                  <a:srgbClr val="001D35"/>
                </a:solidFill>
                <a:latin typeface="Google Sans"/>
              </a:rPr>
              <a:t>La educación debe formar ciudadanos comprometidos con su comunidad, su país y el mundo, con valores como el respeto, la responsabilidad, la honestidad y la justicia.  </a:t>
            </a:r>
          </a:p>
          <a:p>
            <a:pPr algn="just">
              <a:lnSpc>
                <a:spcPct val="100000"/>
              </a:lnSpc>
              <a:spcBef>
                <a:spcPts val="75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s-ES" sz="2600" b="1" dirty="0">
                <a:solidFill>
                  <a:srgbClr val="001D35"/>
                </a:solidFill>
                <a:latin typeface="Google Sans"/>
              </a:rPr>
              <a:t>Ciencias sociales</a:t>
            </a:r>
          </a:p>
          <a:p>
            <a:pPr marL="0" indent="0" algn="just" fontAlgn="ctr">
              <a:lnSpc>
                <a:spcPct val="100000"/>
              </a:lnSpc>
              <a:spcBef>
                <a:spcPts val="750"/>
              </a:spcBef>
              <a:spcAft>
                <a:spcPts val="1500"/>
              </a:spcAft>
              <a:buNone/>
            </a:pPr>
            <a:r>
              <a:rPr lang="es-ES" sz="2600" dirty="0">
                <a:solidFill>
                  <a:srgbClr val="001D35"/>
                </a:solidFill>
                <a:latin typeface="Google Sans"/>
              </a:rPr>
              <a:t>Las ciencias sociales se enfrentan a desafíos como la renovación de los enfoques teóricos, los cruces disciplinarios, el posicionamiento institucional, y la rearticulación del compromiso científico. </a:t>
            </a:r>
          </a:p>
          <a:p>
            <a:pPr marL="0" indent="0" algn="just">
              <a:lnSpc>
                <a:spcPct val="100000"/>
              </a:lnSpc>
              <a:spcBef>
                <a:spcPts val="750"/>
              </a:spcBef>
              <a:spcAft>
                <a:spcPts val="1500"/>
              </a:spcAft>
              <a:buNone/>
            </a:pPr>
            <a:r>
              <a:rPr lang="es-ES" sz="2600" dirty="0">
                <a:solidFill>
                  <a:srgbClr val="001D35"/>
                </a:solidFill>
                <a:latin typeface="Google Sans"/>
              </a:rPr>
              <a:t>La sociedad del conocimiento es un tipo de sociedad que se necesita para competir y tener éxito frente a los cambios económicos y políticos del mundo moderno.</a:t>
            </a:r>
          </a:p>
          <a:p>
            <a:pPr marL="0" indent="0" algn="just">
              <a:lnSpc>
                <a:spcPct val="100000"/>
              </a:lnSpc>
              <a:spcBef>
                <a:spcPts val="750"/>
              </a:spcBef>
              <a:spcAft>
                <a:spcPts val="1500"/>
              </a:spcAft>
              <a:buNone/>
            </a:pPr>
            <a:r>
              <a:rPr lang="es-ES" sz="2600" dirty="0">
                <a:solidFill>
                  <a:srgbClr val="001D35"/>
                </a:solidFill>
                <a:latin typeface="Google Sans"/>
              </a:rPr>
              <a:t>En la parte de educación los retos de la sociedad del conocimiento enfrenta a Innovaciones educativas, nuevos métodos de enseñanza y aprendizaje, los nuevos modelos educativos y otros aspectos son considerados para determinar los desafíos de la sociedad del conocimiento para civilizaciones futuras.</a:t>
            </a:r>
          </a:p>
        </p:txBody>
      </p:sp>
    </p:spTree>
    <p:extLst>
      <p:ext uri="{BB962C8B-B14F-4D97-AF65-F5344CB8AC3E}">
        <p14:creationId xmlns:p14="http://schemas.microsoft.com/office/powerpoint/2010/main" val="3323835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C6958-0EF5-C022-5186-D4A63525D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Las TICs </a:t>
            </a: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en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la Sociedad del </a:t>
            </a: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conocimiento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2ADD-F6FE-364A-A9A1-E2634A546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Tecnologías de Información y Comunicación (TIC); son el conjunto de avances tecnológicos que proporcionan la informática, las telecomunicaciones y las tecnologías audiovisuales, que incluyen los desarrollos relacionados con las computadoras, Internet, telefonía, aplicaciones multimedia y la realidad virtual.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57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929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Google Sans</vt:lpstr>
      <vt:lpstr>Open Sans</vt:lpstr>
      <vt:lpstr>Office Theme</vt:lpstr>
      <vt:lpstr>Retos de la Sociedad del conocimiento</vt:lpstr>
      <vt:lpstr>¿Qué es la sociedad del conocimiento?</vt:lpstr>
      <vt:lpstr>Características de la sociedad del conocimiento</vt:lpstr>
      <vt:lpstr>Ventajas y desventajas </vt:lpstr>
      <vt:lpstr>Diferencias entre sociedad del conocimiento y sociedad de la información</vt:lpstr>
      <vt:lpstr>Ejemplos de sociedades del conocimiento</vt:lpstr>
      <vt:lpstr>Retos de la Sociedad del conocimiento</vt:lpstr>
      <vt:lpstr>Retos de la Sociedad del conocimiento</vt:lpstr>
      <vt:lpstr>Las TICs en la Sociedad del conocimiento</vt:lpstr>
      <vt:lpstr>Las TICs en la Sociedad del conocimiento</vt:lpstr>
      <vt:lpstr>Video</vt:lpstr>
      <vt:lpstr>Conclusión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Paola G. Vinueza-Naranjo</dc:creator>
  <cp:lastModifiedBy>Paola G. Vinueza-Naranjo</cp:lastModifiedBy>
  <cp:revision>8</cp:revision>
  <dcterms:created xsi:type="dcterms:W3CDTF">2024-11-13T02:42:11Z</dcterms:created>
  <dcterms:modified xsi:type="dcterms:W3CDTF">2024-11-13T13:51:45Z</dcterms:modified>
</cp:coreProperties>
</file>