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760911"/>
            <a:ext cx="8361229" cy="2098226"/>
          </a:xfrm>
        </p:spPr>
        <p:txBody>
          <a:bodyPr/>
          <a:lstStyle/>
          <a:p>
            <a:r>
              <a:rPr lang="es-ES" dirty="0"/>
              <a:t>LA EXPOSICIÓN ORAL Y SUS ELEMENTOS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062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D8772-1DE9-4B59-A0E6-63E6239F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45458"/>
            <a:ext cx="9601200" cy="997857"/>
          </a:xfrm>
        </p:spPr>
        <p:txBody>
          <a:bodyPr/>
          <a:lstStyle/>
          <a:p>
            <a:pPr algn="ctr"/>
            <a:r>
              <a:rPr lang="es-ES" b="1" u="sng" dirty="0"/>
              <a:t>Introducción 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DCA4A-261D-48C4-870F-2ADFCC77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619829"/>
          </a:xfrm>
        </p:spPr>
        <p:txBody>
          <a:bodyPr/>
          <a:lstStyle/>
          <a:p>
            <a:r>
              <a:rPr lang="es-ES" dirty="0"/>
              <a:t>Es el momento inicial para atraer la atención del público </a:t>
            </a:r>
          </a:p>
          <a:p>
            <a:r>
              <a:rPr lang="es-ES" dirty="0"/>
              <a:t>Presentar el tema  </a:t>
            </a:r>
          </a:p>
          <a:p>
            <a:r>
              <a:rPr lang="es-ES" dirty="0"/>
              <a:t>Presentar los integrantes </a:t>
            </a:r>
          </a:p>
          <a:p>
            <a:r>
              <a:rPr lang="es-ES" dirty="0"/>
              <a:t>Presentar los objetivos </a:t>
            </a:r>
          </a:p>
          <a:p>
            <a:r>
              <a:rPr lang="es-ES" dirty="0"/>
              <a:t>Y al forma de como se llevara o desarrollara la misma 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784329-CB89-4483-92EE-EEB6CD95A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278" y="4372356"/>
            <a:ext cx="3214008" cy="179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32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869DD-9043-44CD-BB6E-1EC1FB6C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99457"/>
          </a:xfrm>
        </p:spPr>
        <p:txBody>
          <a:bodyPr/>
          <a:lstStyle/>
          <a:p>
            <a:pPr algn="ctr"/>
            <a:r>
              <a:rPr lang="es-ES" b="1" u="sng" dirty="0"/>
              <a:t>Cuerpo o desarrollo 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84EAC9-A466-4D2A-B9BA-CE818D1E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el desarrollo de la exposición con base  al orden planeado es básicamente los datos consultados apoyados en ocasiones  por ayuda audiovisuales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1D4FBB-740C-4DD9-95B7-8F15C812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76699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E64C62-576C-493E-8307-E9E9BB15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323" y="4076698"/>
            <a:ext cx="4479699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D4B9DA-E239-411C-8CC0-DC0E832F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1" y="3788229"/>
            <a:ext cx="2132466" cy="219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15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DC8D0-1195-4143-8181-2373B09A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5286"/>
          </a:xfrm>
        </p:spPr>
        <p:txBody>
          <a:bodyPr/>
          <a:lstStyle/>
          <a:p>
            <a:pPr algn="ctr"/>
            <a:r>
              <a:rPr lang="es-ES" b="1" u="sng" dirty="0"/>
              <a:t>Conclusiones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E615-1F7B-4557-BD9E-30EF8AC4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3486"/>
            <a:ext cx="9601200" cy="2329543"/>
          </a:xfrm>
        </p:spPr>
        <p:txBody>
          <a:bodyPr/>
          <a:lstStyle/>
          <a:p>
            <a:r>
              <a:rPr lang="es-ES" dirty="0"/>
              <a:t>Las conclusiones tienen como lugar el final de  la reiteración de las ideas mas importantes presentadas en el desarrollo de la exposición.</a:t>
            </a:r>
          </a:p>
          <a:p>
            <a:r>
              <a:rPr lang="es-ES" dirty="0"/>
              <a:t>Es el resumen del tema  </a:t>
            </a:r>
          </a:p>
          <a:p>
            <a:r>
              <a:rPr lang="es-ES" dirty="0"/>
              <a:t>También es el momento en el que se le permite a la audiencia aportar al tema o formular preguntas de temas que no alcanzaron a  comprender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532F71-6280-4A5A-8F42-1A1FD8E8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82" y="3924300"/>
            <a:ext cx="3801836" cy="253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64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90B14-3765-4039-B569-48EA1729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/>
              <a:t>Recomendaciones básicas para exponer 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3B218-37F8-4331-975B-1325DE59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5871029" cy="4274457"/>
          </a:xfrm>
        </p:spPr>
        <p:txBody>
          <a:bodyPr>
            <a:normAutofit/>
          </a:bodyPr>
          <a:lstStyle/>
          <a:p>
            <a:r>
              <a:rPr lang="es-ES" dirty="0"/>
              <a:t>Prepara el tema de manera amplia y detallada </a:t>
            </a:r>
          </a:p>
          <a:p>
            <a:r>
              <a:rPr lang="es-ES" dirty="0"/>
              <a:t>Anticipando preguntas de la audiencia </a:t>
            </a:r>
          </a:p>
          <a:p>
            <a:r>
              <a:rPr lang="es-ES" dirty="0"/>
              <a:t>Tener confianza en si mismo que solo se logra cuando el tema a exponer se conoce y se domina</a:t>
            </a:r>
          </a:p>
          <a:p>
            <a:r>
              <a:rPr lang="es-ES" dirty="0"/>
              <a:t>Manejar la voz sin gritar  sin susurrar asegurándose de que se nos escuche con claridad  hasta el espacio mas lejano  de donde se encuentre la audiencia </a:t>
            </a:r>
          </a:p>
          <a:p>
            <a:r>
              <a:rPr lang="es-ES" dirty="0"/>
              <a:t>Observar al público no perder de vista al público no es necesario mirarlos a los ojos pero si es indispensable obsérvalos para obtener su interés en lo que se expone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FB193B-473D-4B03-9FB9-41909D7FD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636" y="3952874"/>
            <a:ext cx="27432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BF3879-877C-42D3-B1BC-540930BC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813" y="2285999"/>
            <a:ext cx="2470831" cy="16668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ACB8D8-488D-4D2F-9E04-B5A0A8060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236" y="2285999"/>
            <a:ext cx="2135021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17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FCAA9-2E89-4FB6-A2B2-1EDD49977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07999"/>
            <a:ext cx="9601200" cy="5921829"/>
          </a:xfrm>
        </p:spPr>
        <p:txBody>
          <a:bodyPr>
            <a:normAutofit/>
          </a:bodyPr>
          <a:lstStyle/>
          <a:p>
            <a:r>
              <a:rPr lang="es-ES" dirty="0"/>
              <a:t>Enfatizar con lenguaje corporal o por lo menos no quedarse escondido detrás de un atril ni de pie sosteniendo el muro </a:t>
            </a:r>
          </a:p>
          <a:p>
            <a:r>
              <a:rPr lang="es-ES" dirty="0"/>
              <a:t>Tampoco es conveniente exagerar con caminatas por el auditorio o por el salón  ya que estas tienden a distraer a la audiencia además el movimiento espontaneo de los brazos o las manos ayuda a disminuir el nerviosismo que frecuentemente produce el tener que exponer </a:t>
            </a:r>
          </a:p>
          <a:p>
            <a:r>
              <a:rPr lang="es-ES" dirty="0"/>
              <a:t>Elaborar ayudas visuales o audiovisuales  estas les sirven al expositor   para mantener el orden de su exposición </a:t>
            </a:r>
          </a:p>
          <a:p>
            <a:r>
              <a:rPr lang="es-ES" dirty="0"/>
              <a:t>Distribuir la atención del público e inclusive para generar pausa y reposo al hablar    </a:t>
            </a:r>
          </a:p>
          <a:p>
            <a:r>
              <a:rPr lang="es-ES" dirty="0"/>
              <a:t>Las ayudas audiovisuales como diapositivas o carteleras pueden y deben acompañarse imágenes y minimizar el texto </a:t>
            </a:r>
          </a:p>
          <a:p>
            <a:r>
              <a:rPr lang="es-ES" dirty="0"/>
              <a:t>Además se aconseja emplear fondos claros y que el tamaño de las letras e imágenes que puedan verse desde el fondo del auditorio o del salón  </a:t>
            </a:r>
          </a:p>
          <a:p>
            <a:r>
              <a:rPr lang="es-ES" dirty="0"/>
              <a:t>Por ultimo y no menos importante tartar a la audiencia con respeto trasmitiendo el conocimiento del tema con entusiasmo y seguridad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831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B1788-E8C3-4DF5-9226-7DDFF306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/>
              <a:t>¿Qué es Exponer?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EFDBD-A630-43EA-A093-2A5EC7B4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37657"/>
            <a:ext cx="4724400" cy="4492171"/>
          </a:xfrm>
        </p:spPr>
        <p:txBody>
          <a:bodyPr>
            <a:normAutofit/>
          </a:bodyPr>
          <a:lstStyle/>
          <a:p>
            <a:r>
              <a:rPr lang="es-ES" dirty="0"/>
              <a:t>Es transmitir una información de manera oral o presencial ante una audiencia o público con el fin de generar un nuevo conocimiento o recordar un saber previo </a:t>
            </a:r>
          </a:p>
          <a:p>
            <a:r>
              <a:rPr lang="es-EC" dirty="0"/>
              <a:t>El éxito de una exposición esta determinado por la forma en que se ejecuten sus dos fases </a:t>
            </a:r>
          </a:p>
          <a:p>
            <a:r>
              <a:rPr lang="es-EC" dirty="0"/>
              <a:t>Fase de preparación </a:t>
            </a:r>
          </a:p>
          <a:p>
            <a:r>
              <a:rPr lang="es-EC" dirty="0"/>
              <a:t>Fase de realización 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4BF584-2548-42A4-AC3D-964ABF51D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36157"/>
            <a:ext cx="5292268" cy="264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66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813B9-A656-4435-A094-FA36425B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/>
              <a:t>Fase de Preparación 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802DC9-8230-4734-B313-EBBD4FC2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1748971"/>
            <a:ext cx="9601200" cy="4274457"/>
          </a:xfrm>
        </p:spPr>
        <p:txBody>
          <a:bodyPr>
            <a:normAutofit/>
          </a:bodyPr>
          <a:lstStyle/>
          <a:p>
            <a:r>
              <a:rPr lang="es-EC" dirty="0"/>
              <a:t>Es la mas extensa y la que genera mas trabajo físico y mental para el expositor </a:t>
            </a:r>
          </a:p>
          <a:p>
            <a:r>
              <a:rPr lang="es-EC" dirty="0"/>
              <a:t>Esta fase consiste en la:</a:t>
            </a:r>
          </a:p>
          <a:p>
            <a:r>
              <a:rPr lang="es-EC" dirty="0"/>
              <a:t>Selección del tema </a:t>
            </a:r>
          </a:p>
          <a:p>
            <a:r>
              <a:rPr lang="es-EC" dirty="0"/>
              <a:t>Determinación de los objetivos </a:t>
            </a:r>
          </a:p>
          <a:p>
            <a:r>
              <a:rPr lang="es-EC" dirty="0"/>
              <a:t>Búsqueda y recopilación de la información </a:t>
            </a:r>
          </a:p>
          <a:p>
            <a:r>
              <a:rPr lang="es-EC" dirty="0"/>
              <a:t>La planeación </a:t>
            </a:r>
          </a:p>
          <a:p>
            <a:r>
              <a:rPr lang="es-EC" dirty="0"/>
              <a:t>La organización del discurso </a:t>
            </a:r>
          </a:p>
          <a:p>
            <a:r>
              <a:rPr lang="es-EC" dirty="0"/>
              <a:t>Fase de realización  </a:t>
            </a:r>
            <a:endParaRPr lang="es-ES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3B8963-EB12-441D-9FEA-4F3A5F5A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1" y="2846614"/>
            <a:ext cx="4775199" cy="2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0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08D08-285D-45B9-A68F-92973B53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70429"/>
          </a:xfrm>
        </p:spPr>
        <p:txBody>
          <a:bodyPr/>
          <a:lstStyle/>
          <a:p>
            <a:pPr algn="ctr"/>
            <a:r>
              <a:rPr lang="es-ES" b="1" u="sng" dirty="0"/>
              <a:t>Selección del tema: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C9A7F-D7D6-4653-AC7C-FD89AD0C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3" y="1944914"/>
            <a:ext cx="9811657" cy="1364343"/>
          </a:xfrm>
        </p:spPr>
        <p:txBody>
          <a:bodyPr/>
          <a:lstStyle/>
          <a:p>
            <a:r>
              <a:rPr lang="es-ES" dirty="0"/>
              <a:t>Normalmente  en la vida escolar existe la tendencia de que el docente designe un tema  a los  estudiantes para que realicen su exposición, sin embargo  en el caso de que sea un tema libre escogido por el estudiante es necesario que se cumplan con estos prerrequisitos: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A761AB-872A-40B5-BE0C-99ED4F51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222" y="3429000"/>
            <a:ext cx="1914525" cy="2390775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D1F7C1D-463C-4336-9C8A-DFFD59390DF3}"/>
              </a:ext>
            </a:extLst>
          </p:cNvPr>
          <p:cNvSpPr txBox="1">
            <a:spLocks/>
          </p:cNvSpPr>
          <p:nvPr/>
        </p:nvSpPr>
        <p:spPr>
          <a:xfrm>
            <a:off x="1161143" y="3687988"/>
            <a:ext cx="7518400" cy="213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dirty="0"/>
              <a:t>El estudiante debe procurar tener un conocimiento previo del tema.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Que el tema designado o escogido sea fácil de consultar, investigar para el expositor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Que el tema en concreto se relacione con las necesidades e intereses del grupo al cual se va a exponer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552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70385-198E-4A26-B635-AD21ECA8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/>
              <a:t>Determinación de los objetivos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12B82-8BB3-4885-80BD-A370D9790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Cual es el objetivo que nos determinamos como expositores de ese tema, que se quiere que aprenda o entienda la audiencia (compañeros de curso, docente, compañeros de trabajo)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F5F17B-C157-4607-A85E-7C138491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71" y="3545114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9DD1C2-AD89-470F-BEA9-8584954A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37" y="3682545"/>
            <a:ext cx="3606120" cy="178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45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B27D-5017-4827-80F0-9918C6AD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/>
              <a:t>Búsqueda y Recopilación de Información 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0239C-5D8D-404E-8A29-CBE3AEFE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108200"/>
          </a:xfrm>
        </p:spPr>
        <p:txBody>
          <a:bodyPr/>
          <a:lstStyle/>
          <a:p>
            <a:r>
              <a:rPr lang="es-ES" dirty="0"/>
              <a:t>Identificar fuentes de información </a:t>
            </a:r>
          </a:p>
          <a:p>
            <a:r>
              <a:rPr lang="es-ES" dirty="0"/>
              <a:t>Primarias </a:t>
            </a:r>
          </a:p>
          <a:p>
            <a:r>
              <a:rPr lang="es-ES" dirty="0"/>
              <a:t>Secundarias </a:t>
            </a:r>
          </a:p>
          <a:p>
            <a:r>
              <a:rPr lang="es-ES" dirty="0"/>
              <a:t>Terciarias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99E856-3ED5-4235-8EE7-FE6A050A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362" y="3536950"/>
            <a:ext cx="265747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C2284C-D777-44A7-9240-3F6DE8DE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06" y="2286000"/>
            <a:ext cx="2547076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894C32-72B7-41CC-9C7A-FF5DCAF2D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100" y="4489450"/>
            <a:ext cx="2559281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97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D76EF-D198-4590-9E76-82B3AF1C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6000"/>
          </a:xfrm>
        </p:spPr>
        <p:txBody>
          <a:bodyPr/>
          <a:lstStyle/>
          <a:p>
            <a:pPr algn="ctr"/>
            <a:r>
              <a:rPr lang="es-ES" b="1" u="sng" dirty="0"/>
              <a:t>Planeación   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C95175-127E-49BA-BB12-2A67D1C0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00300"/>
            <a:ext cx="9601200" cy="2616200"/>
          </a:xfrm>
        </p:spPr>
        <p:txBody>
          <a:bodyPr>
            <a:normAutofit/>
          </a:bodyPr>
          <a:lstStyle/>
          <a:p>
            <a:r>
              <a:rPr lang="es-ES" sz="2400" dirty="0"/>
              <a:t>Titulo</a:t>
            </a:r>
          </a:p>
          <a:p>
            <a:r>
              <a:rPr lang="es-ES" sz="2400" dirty="0"/>
              <a:t>Objetivos </a:t>
            </a:r>
          </a:p>
          <a:p>
            <a:r>
              <a:rPr lang="es-ES" sz="2400" dirty="0"/>
              <a:t>Borrador por escrito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A29ADA-C1B1-485F-8CD9-F15DD43F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55" y="1765889"/>
            <a:ext cx="2265363" cy="183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444B31-4AAD-4D2D-8DFF-452F829E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437" y="4078288"/>
            <a:ext cx="3027363" cy="133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1C200E-673E-4879-BE78-3A62224BE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00" y="1970087"/>
            <a:ext cx="28194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08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5D59-5748-4781-8DA1-E386A6CB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495300"/>
            <a:ext cx="9601200" cy="1485900"/>
          </a:xfrm>
        </p:spPr>
        <p:txBody>
          <a:bodyPr/>
          <a:lstStyle/>
          <a:p>
            <a:pPr algn="ctr"/>
            <a:r>
              <a:rPr lang="es-ES" b="1" u="sng" dirty="0"/>
              <a:t>Organización del discurso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12F721-12A9-4CD7-A99A-D5FF2D7E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s-ES" b="1" dirty="0"/>
              <a:t>Ordenar la información </a:t>
            </a:r>
          </a:p>
          <a:p>
            <a:r>
              <a:rPr lang="es-ES" dirty="0"/>
              <a:t>Que el expositor tenga de manera clara la información que se va a compartir al auditorio, esto permitirá una buena dirección de la exposición, cual será el orden que se va a seguir </a:t>
            </a:r>
          </a:p>
          <a:p>
            <a:r>
              <a:rPr lang="es-ES" b="1" dirty="0"/>
              <a:t>Identificar y conseguir los elementos complementarios </a:t>
            </a:r>
          </a:p>
          <a:p>
            <a:r>
              <a:rPr lang="es-ES" dirty="0"/>
              <a:t>Se designara que elementos se utilizaran y serán de apoyo para el desarrollo de nuestra exposición estos pueden ir desde algo muy sencillo como un tablero, pizarra marcadores, carteleras, papelotes, cartulinas demostrativas, grabaciones de audio y video etc..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B656DA-8D1E-446F-AE77-C6245422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4749801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97B28E-C9A3-4676-891A-00168217D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2" y="4749801"/>
            <a:ext cx="2466975" cy="179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34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6AEE2-F69F-457B-91B3-F7B04E5D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4657"/>
          </a:xfrm>
        </p:spPr>
        <p:txBody>
          <a:bodyPr/>
          <a:lstStyle/>
          <a:p>
            <a:pPr algn="ctr"/>
            <a:r>
              <a:rPr lang="es-ES" b="1" u="sng" dirty="0"/>
              <a:t>Realización de la Exposición 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8E9971-D107-4264-BA94-0B7A51D7F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8172"/>
            <a:ext cx="9601200" cy="4474028"/>
          </a:xfrm>
        </p:spPr>
        <p:txBody>
          <a:bodyPr>
            <a:normAutofit/>
          </a:bodyPr>
          <a:lstStyle/>
          <a:p>
            <a:r>
              <a:rPr lang="es-ES" dirty="0"/>
              <a:t>Debido a que una exposición oral es otra forma de presentar un texto expositivo esta lleva la misma estructura la cual responde al siguiente orden-,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Introducción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Cuerpo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Conclusiones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D24275-225F-4A47-99C8-D77CDD651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0" y="2512785"/>
            <a:ext cx="2676979" cy="14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70E8EF-D160-45FE-9938-35CE18B7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61" y="3429000"/>
            <a:ext cx="2808633" cy="14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C1B7CA-2139-4154-8518-24618B664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0" y="5159828"/>
            <a:ext cx="3082503" cy="14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A7B1010-F50D-4DC3-8165-18D587B1B096}"/>
              </a:ext>
            </a:extLst>
          </p:cNvPr>
          <p:cNvCxnSpPr/>
          <p:nvPr/>
        </p:nvCxnSpPr>
        <p:spPr>
          <a:xfrm>
            <a:off x="2917371" y="4397829"/>
            <a:ext cx="44558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0709952-123F-406C-B18C-DD33BAFB9C01}"/>
              </a:ext>
            </a:extLst>
          </p:cNvPr>
          <p:cNvCxnSpPr>
            <a:cxnSpLocks/>
          </p:cNvCxnSpPr>
          <p:nvPr/>
        </p:nvCxnSpPr>
        <p:spPr>
          <a:xfrm>
            <a:off x="3366438" y="5653315"/>
            <a:ext cx="6685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029690E-2DD4-4022-927F-6B2AFED2352F}"/>
              </a:ext>
            </a:extLst>
          </p:cNvPr>
          <p:cNvCxnSpPr>
            <a:cxnSpLocks/>
          </p:cNvCxnSpPr>
          <p:nvPr/>
        </p:nvCxnSpPr>
        <p:spPr>
          <a:xfrm>
            <a:off x="3366438" y="3048000"/>
            <a:ext cx="6685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84176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380</TotalTime>
  <Words>747</Words>
  <Application>Microsoft Office PowerPoint</Application>
  <PresentationFormat>Panorámica</PresentationFormat>
  <Paragraphs>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Franklin Gothic Book</vt:lpstr>
      <vt:lpstr>Recorte</vt:lpstr>
      <vt:lpstr>LA EXPOSICIÓN ORAL Y SUS ELEMENTOS</vt:lpstr>
      <vt:lpstr>¿Qué es Exponer?</vt:lpstr>
      <vt:lpstr>Fase de Preparación </vt:lpstr>
      <vt:lpstr>Selección del tema:</vt:lpstr>
      <vt:lpstr>Determinación de los objetivos</vt:lpstr>
      <vt:lpstr>Búsqueda y Recopilación de Información </vt:lpstr>
      <vt:lpstr>Planeación   </vt:lpstr>
      <vt:lpstr>Organización del discurso</vt:lpstr>
      <vt:lpstr>Realización de la Exposición </vt:lpstr>
      <vt:lpstr>Introducción </vt:lpstr>
      <vt:lpstr>Cuerpo o desarrollo </vt:lpstr>
      <vt:lpstr>Conclusiones </vt:lpstr>
      <vt:lpstr>Recomendaciones básicas para exponer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User</cp:lastModifiedBy>
  <cp:revision>44</cp:revision>
  <cp:lastPrinted>2020-08-24T05:44:40Z</cp:lastPrinted>
  <dcterms:created xsi:type="dcterms:W3CDTF">2020-08-17T04:29:40Z</dcterms:created>
  <dcterms:modified xsi:type="dcterms:W3CDTF">2021-08-25T23:47:51Z</dcterms:modified>
</cp:coreProperties>
</file>