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15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6347" y="1331107"/>
            <a:ext cx="8825658" cy="2677648"/>
          </a:xfrm>
        </p:spPr>
        <p:txBody>
          <a:bodyPr/>
          <a:lstStyle/>
          <a:p>
            <a:r>
              <a:rPr lang="es-MX" sz="7200" b="1" dirty="0">
                <a:solidFill>
                  <a:srgbClr val="FFC000"/>
                </a:solidFill>
              </a:rPr>
              <a:t>DISEÑO ARTÍSTICO</a:t>
            </a:r>
            <a:endParaRPr lang="es-EC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4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948" y="2682829"/>
            <a:ext cx="9780104" cy="2677648"/>
          </a:xfrm>
        </p:spPr>
        <p:txBody>
          <a:bodyPr/>
          <a:lstStyle/>
          <a:p>
            <a:pPr algn="just"/>
            <a:r>
              <a:rPr lang="es-MX" sz="2800" b="1" i="0" dirty="0">
                <a:solidFill>
                  <a:schemeClr val="bg1"/>
                </a:solidFill>
                <a:effectLst/>
                <a:latin typeface="RalewayMedium"/>
              </a:rPr>
              <a:t>Es</a:t>
            </a:r>
            <a:r>
              <a:rPr lang="es-MX" sz="2800" b="0" i="0" dirty="0">
                <a:solidFill>
                  <a:srgbClr val="374050"/>
                </a:solidFill>
                <a:effectLst/>
                <a:latin typeface="RalewayMedium"/>
              </a:rPr>
              <a:t> </a:t>
            </a:r>
            <a:r>
              <a:rPr lang="es-MX" sz="2800" b="1" i="0" dirty="0">
                <a:solidFill>
                  <a:schemeClr val="bg1"/>
                </a:solidFill>
                <a:effectLst/>
                <a:latin typeface="RalewayMedium"/>
              </a:rPr>
              <a:t>el arte de ordenar y componer elementos de la misma clase para formar un todo, con un sentido o un fin determinado.</a:t>
            </a:r>
            <a:br>
              <a:rPr lang="es-MX" sz="2800" b="1" i="0" dirty="0">
                <a:solidFill>
                  <a:schemeClr val="bg1"/>
                </a:solidFill>
                <a:effectLst/>
                <a:latin typeface="RalewayMedium"/>
              </a:rPr>
            </a:br>
            <a:r>
              <a:rPr lang="es-MX" sz="2800" b="1" i="0" dirty="0">
                <a:solidFill>
                  <a:schemeClr val="bg1"/>
                </a:solidFill>
                <a:effectLst/>
                <a:latin typeface="RalewayMedium"/>
              </a:rPr>
              <a:t>Se entiende por diseño artístico el acercamiento más racional y sensitivo a productos humanos determinados que </a:t>
            </a:r>
            <a:r>
              <a:rPr lang="es-MX" sz="2800" b="1" i="0" dirty="0">
                <a:solidFill>
                  <a:srgbClr val="00B050"/>
                </a:solidFill>
                <a:effectLst/>
                <a:latin typeface="RalewayMedium"/>
              </a:rPr>
              <a:t>no necesariamente tiene que ser bello </a:t>
            </a:r>
            <a:r>
              <a:rPr lang="es-MX" sz="2800" b="1" i="0" dirty="0">
                <a:solidFill>
                  <a:schemeClr val="bg1"/>
                </a:solidFill>
                <a:effectLst/>
                <a:latin typeface="RalewayMedium"/>
              </a:rPr>
              <a:t>y que desde hace tiempo son </a:t>
            </a:r>
            <a:r>
              <a:rPr lang="es-MX" sz="2800" b="1" i="1" dirty="0">
                <a:solidFill>
                  <a:schemeClr val="bg1"/>
                </a:solidFill>
                <a:effectLst/>
                <a:latin typeface="RalewayMedium"/>
              </a:rPr>
              <a:t>denominados</a:t>
            </a:r>
            <a:r>
              <a:rPr lang="es-MX" sz="2800" b="1" i="0" dirty="0">
                <a:solidFill>
                  <a:schemeClr val="bg1"/>
                </a:solidFill>
                <a:effectLst/>
                <a:latin typeface="RalewayMedium"/>
              </a:rPr>
              <a:t> obras de arte.</a:t>
            </a:r>
            <a:br>
              <a:rPr lang="es-MX" sz="2800" b="1" i="0" dirty="0">
                <a:solidFill>
                  <a:schemeClr val="bg1"/>
                </a:solidFill>
                <a:effectLst/>
                <a:latin typeface="RalewayMedium"/>
              </a:rPr>
            </a:br>
            <a:r>
              <a:rPr lang="es-MX" sz="2800" b="1" i="0" dirty="0">
                <a:solidFill>
                  <a:schemeClr val="bg1"/>
                </a:solidFill>
                <a:effectLst/>
                <a:latin typeface="RalewayMedium"/>
              </a:rPr>
              <a:t>Este vocablo asume, no obstante, un significado más usado en la actualidad; con él se indican sobre todo las artes plásticas.</a:t>
            </a:r>
            <a:endParaRPr lang="es-EC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3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086" y="2338272"/>
            <a:ext cx="8825658" cy="2677648"/>
          </a:xfrm>
        </p:spPr>
        <p:txBody>
          <a:bodyPr/>
          <a:lstStyle/>
          <a:p>
            <a:pPr algn="just"/>
            <a:br>
              <a:rPr lang="es-MX" sz="2800" b="0" i="0" dirty="0">
                <a:solidFill>
                  <a:schemeClr val="tx1"/>
                </a:solidFill>
                <a:effectLst/>
                <a:latin typeface="Poppins"/>
              </a:rPr>
            </a:br>
            <a:r>
              <a:rPr lang="es-MX" sz="2800" b="1" i="0" dirty="0">
                <a:solidFill>
                  <a:schemeClr val="bg1"/>
                </a:solidFill>
                <a:effectLst/>
                <a:latin typeface="Poppins"/>
              </a:rPr>
              <a:t>Es elaborado con un boceto sencillo, un esquema/fotografía aproximado a un diseño. Estos son realizados por un artista obedeciendo a su inspiración. El diseñador necesariamente debe cuidar a su preparación artística el conocimiento técnico de los materiales/elementos de procedimientos de elaboración/ejecución para que el impreso/fotografía se realice íntegramente sin dificultades.</a:t>
            </a:r>
            <a:endParaRPr lang="es-EC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2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086" y="2338272"/>
            <a:ext cx="8825658" cy="2677648"/>
          </a:xfrm>
        </p:spPr>
        <p:txBody>
          <a:bodyPr/>
          <a:lstStyle/>
          <a:p>
            <a:pPr algn="just"/>
            <a:br>
              <a:rPr lang="es-MX" sz="2800" b="0" i="0" dirty="0">
                <a:solidFill>
                  <a:schemeClr val="tx1"/>
                </a:solidFill>
                <a:effectLst/>
                <a:latin typeface="Poppins"/>
              </a:rPr>
            </a:br>
            <a:endParaRPr lang="es-EC" sz="7200" b="1" dirty="0">
              <a:solidFill>
                <a:schemeClr val="bg1"/>
              </a:solidFill>
            </a:endParaRPr>
          </a:p>
        </p:txBody>
      </p:sp>
      <p:pic>
        <p:nvPicPr>
          <p:cNvPr id="3" name="Imagen 2" descr="Kawai School Girl 5 by Lamuserie DAZ|Studio Pin-ups">
            <a:extLst>
              <a:ext uri="{FF2B5EF4-FFF2-40B4-BE49-F238E27FC236}">
                <a16:creationId xmlns:a16="http://schemas.microsoft.com/office/drawing/2014/main" id="{3AD0669C-08CB-47A9-9827-8A88B538E4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26" y="884085"/>
            <a:ext cx="4383074" cy="508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Dixie Clemets (Character) - Giant Bomb">
            <a:extLst>
              <a:ext uri="{FF2B5EF4-FFF2-40B4-BE49-F238E27FC236}">
                <a16:creationId xmlns:a16="http://schemas.microsoft.com/office/drawing/2014/main" id="{0C123CC0-2616-4535-BA53-D506A3DC9A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0" y="884085"/>
            <a:ext cx="3615827" cy="5089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99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086" y="2338272"/>
            <a:ext cx="8825658" cy="2677648"/>
          </a:xfrm>
        </p:spPr>
        <p:txBody>
          <a:bodyPr/>
          <a:lstStyle/>
          <a:p>
            <a:pPr algn="just"/>
            <a:br>
              <a:rPr lang="es-MX" sz="2800" b="0" i="0" dirty="0">
                <a:solidFill>
                  <a:schemeClr val="tx1"/>
                </a:solidFill>
                <a:effectLst/>
                <a:latin typeface="Poppins"/>
              </a:rPr>
            </a:br>
            <a:endParaRPr lang="es-EC" sz="7200" b="1" dirty="0">
              <a:solidFill>
                <a:schemeClr val="bg1"/>
              </a:solidFill>
            </a:endParaRPr>
          </a:p>
        </p:txBody>
      </p:sp>
      <p:pic>
        <p:nvPicPr>
          <p:cNvPr id="5" name="Imagen 4" descr="Female | Rarebest3D Store - Part 3">
            <a:extLst>
              <a:ext uri="{FF2B5EF4-FFF2-40B4-BE49-F238E27FC236}">
                <a16:creationId xmlns:a16="http://schemas.microsoft.com/office/drawing/2014/main" id="{0E6E419A-DD81-4B2C-9990-B2EDD9E85C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31" y="871655"/>
            <a:ext cx="3761134" cy="5114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Jill is nowhere NEAR that busty in-game but considering the artists other  works I'm not surprised : mendrawingwomen">
            <a:extLst>
              <a:ext uri="{FF2B5EF4-FFF2-40B4-BE49-F238E27FC236}">
                <a16:creationId xmlns:a16="http://schemas.microsoft.com/office/drawing/2014/main" id="{25786E29-B1C8-43F9-A54F-77D847F21D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83" y="871655"/>
            <a:ext cx="3032731" cy="5114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42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086" y="2338272"/>
            <a:ext cx="8825658" cy="2677648"/>
          </a:xfrm>
        </p:spPr>
        <p:txBody>
          <a:bodyPr/>
          <a:lstStyle/>
          <a:p>
            <a:pPr algn="just"/>
            <a:br>
              <a:rPr lang="es-MX" sz="2800" b="0" i="0" dirty="0">
                <a:solidFill>
                  <a:schemeClr val="tx1"/>
                </a:solidFill>
                <a:effectLst/>
                <a:latin typeface="Poppins"/>
              </a:rPr>
            </a:br>
            <a:endParaRPr lang="es-EC" sz="7200" b="1" dirty="0">
              <a:solidFill>
                <a:schemeClr val="bg1"/>
              </a:solidFill>
            </a:endParaRPr>
          </a:p>
        </p:txBody>
      </p:sp>
      <p:pic>
        <p:nvPicPr>
          <p:cNvPr id="5" name="Imagen 4" descr="Vestidos de Noche para Gorditas Cortos">
            <a:extLst>
              <a:ext uri="{FF2B5EF4-FFF2-40B4-BE49-F238E27FC236}">
                <a16:creationId xmlns:a16="http://schemas.microsoft.com/office/drawing/2014/main" id="{B5A58152-2791-406B-946D-8F0476C47F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91" y="1106770"/>
            <a:ext cx="4119963" cy="464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barefoot-rats | Action pose reference, Male pose reference, Human poses  reference">
            <a:extLst>
              <a:ext uri="{FF2B5EF4-FFF2-40B4-BE49-F238E27FC236}">
                <a16:creationId xmlns:a16="http://schemas.microsoft.com/office/drawing/2014/main" id="{FC604319-833E-478D-AABF-BD9405FB57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24" y="1106770"/>
            <a:ext cx="3711285" cy="4644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71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Modelo Base para Animación">
            <a:extLst>
              <a:ext uri="{FF2B5EF4-FFF2-40B4-BE49-F238E27FC236}">
                <a16:creationId xmlns:a16="http://schemas.microsoft.com/office/drawing/2014/main" id="{7D5A6E45-311E-47DC-9FE3-10EF39E55E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86" y="1135258"/>
            <a:ext cx="6610765" cy="46106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086" y="2338272"/>
            <a:ext cx="8825658" cy="2677648"/>
          </a:xfrm>
        </p:spPr>
        <p:txBody>
          <a:bodyPr/>
          <a:lstStyle/>
          <a:p>
            <a:pPr algn="just"/>
            <a:br>
              <a:rPr lang="es-MX" sz="2800" b="0" i="0" dirty="0">
                <a:solidFill>
                  <a:schemeClr val="tx1"/>
                </a:solidFill>
                <a:effectLst/>
                <a:latin typeface="Poppins"/>
              </a:rPr>
            </a:br>
            <a:endParaRPr lang="es-EC" sz="7200" b="1" dirty="0">
              <a:solidFill>
                <a:schemeClr val="bg1"/>
              </a:solidFill>
            </a:endParaRPr>
          </a:p>
        </p:txBody>
      </p:sp>
      <p:pic>
        <p:nvPicPr>
          <p:cNvPr id="7" name="Imagen 6" descr="100+ mejores imágenes de Poses modelos masculino en 2020 | anatomía,  desnudos masculinos, figuras humanas">
            <a:extLst>
              <a:ext uri="{FF2B5EF4-FFF2-40B4-BE49-F238E27FC236}">
                <a16:creationId xmlns:a16="http://schemas.microsoft.com/office/drawing/2014/main" id="{1779253A-12D4-46B7-86F6-AC149A79BC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" y="556588"/>
            <a:ext cx="3697287" cy="576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en licra y vestidos">
            <a:extLst>
              <a:ext uri="{FF2B5EF4-FFF2-40B4-BE49-F238E27FC236}">
                <a16:creationId xmlns:a16="http://schemas.microsoft.com/office/drawing/2014/main" id="{4168F6E3-FB75-4415-9F9E-1414D2C8A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65" y="556588"/>
            <a:ext cx="4347172" cy="57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11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086" y="2338272"/>
            <a:ext cx="8825658" cy="2677648"/>
          </a:xfrm>
        </p:spPr>
        <p:txBody>
          <a:bodyPr/>
          <a:lstStyle/>
          <a:p>
            <a:pPr algn="just"/>
            <a:br>
              <a:rPr lang="es-MX" sz="2800" b="0" i="0" dirty="0">
                <a:solidFill>
                  <a:schemeClr val="tx1"/>
                </a:solidFill>
                <a:effectLst/>
                <a:latin typeface="Poppins"/>
              </a:rPr>
            </a:br>
            <a:endParaRPr lang="es-EC" sz="7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ombre gordo de fantasía aparejado Modelo 3D $89 - .fbx .c4d .unitypackage  .upk .max .ma .obj .gltf - Free3D">
            <a:extLst>
              <a:ext uri="{FF2B5EF4-FFF2-40B4-BE49-F238E27FC236}">
                <a16:creationId xmlns:a16="http://schemas.microsoft.com/office/drawing/2014/main" id="{49AE6A14-F277-4A09-8C9B-1222BD4C6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3" y="882718"/>
            <a:ext cx="5088835" cy="508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mbre gordo africano aparejado (Albert) Modelo 3D $12 - .fbx .dae .c4d  .3ds - Free3D">
            <a:extLst>
              <a:ext uri="{FF2B5EF4-FFF2-40B4-BE49-F238E27FC236}">
                <a16:creationId xmlns:a16="http://schemas.microsoft.com/office/drawing/2014/main" id="{3E6D4508-7659-4C3D-8F78-F3D7F3E40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21" y="882717"/>
            <a:ext cx="5088836" cy="508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et Top Y Leggin Push Up Licra Santoni | Mercado Libre">
            <a:extLst>
              <a:ext uri="{FF2B5EF4-FFF2-40B4-BE49-F238E27FC236}">
                <a16:creationId xmlns:a16="http://schemas.microsoft.com/office/drawing/2014/main" id="{D4C64C5F-816B-490D-9FE3-2C435077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83" y="882718"/>
            <a:ext cx="3710608" cy="508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0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086" y="2338272"/>
            <a:ext cx="8825658" cy="2677648"/>
          </a:xfrm>
        </p:spPr>
        <p:txBody>
          <a:bodyPr/>
          <a:lstStyle/>
          <a:p>
            <a:pPr algn="just"/>
            <a:br>
              <a:rPr lang="es-MX" sz="2800" b="0" i="0" dirty="0">
                <a:solidFill>
                  <a:schemeClr val="tx1"/>
                </a:solidFill>
                <a:effectLst/>
                <a:latin typeface="Poppins"/>
              </a:rPr>
            </a:br>
            <a:endParaRPr lang="es-EC" sz="72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El Cuerpo Humano Cuerpo Gordo Hombre Modelo Aislado Renderizado 3d Foto de  stock y más banco de imágenes de Abstracto - iStock">
            <a:extLst>
              <a:ext uri="{FF2B5EF4-FFF2-40B4-BE49-F238E27FC236}">
                <a16:creationId xmlns:a16="http://schemas.microsoft.com/office/drawing/2014/main" id="{5783970C-AA6D-40F8-B057-A9429D1B0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56" y="755513"/>
            <a:ext cx="9359488" cy="534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687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{5921AF47-545D-44C9-9A57-1B0AF7041C70}tf02900722</Template>
  <TotalTime>319</TotalTime>
  <Words>156</Words>
  <Application>Microsoft Office PowerPoint</Application>
  <PresentationFormat>Panorámica</PresentationFormat>
  <Paragraphs>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Poppins</vt:lpstr>
      <vt:lpstr>RalewayMedium</vt:lpstr>
      <vt:lpstr>Wingdings 3</vt:lpstr>
      <vt:lpstr>Sala de reuniones Ion</vt:lpstr>
      <vt:lpstr>DISEÑO ARTÍSTICO</vt:lpstr>
      <vt:lpstr>Es el arte de ordenar y componer elementos de la misma clase para formar un todo, con un sentido o un fin determinado. Se entiende por diseño artístico el acercamiento más racional y sensitivo a productos humanos determinados que no necesariamente tiene que ser bello y que desde hace tiempo son denominados obras de arte. Este vocablo asume, no obstante, un significado más usado en la actualidad; con él se indican sobre todo las artes plásticas.</vt:lpstr>
      <vt:lpstr> Es elaborado con un boceto sencillo, un esquema/fotografía aproximado a un diseño. Estos son realizados por un artista obedeciendo a su inspiración. El diseñador necesariamente debe cuidar a su preparación artística el conocimiento técnico de los materiales/elementos de procedimientos de elaboración/ejecución para que el impreso/fotografía se realice íntegramente sin dificultades.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ARTÍSTICO</dc:title>
  <dc:creator>Byron Leonardo Obregón Vite</dc:creator>
  <cp:lastModifiedBy>Byron Leonardo Obregón Vite</cp:lastModifiedBy>
  <cp:revision>8</cp:revision>
  <dcterms:created xsi:type="dcterms:W3CDTF">2020-12-06T02:00:39Z</dcterms:created>
  <dcterms:modified xsi:type="dcterms:W3CDTF">2020-12-10T01:49:03Z</dcterms:modified>
</cp:coreProperties>
</file>