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4630400" cy="8229600"/>
  <p:notesSz cx="8229600" cy="14630400"/>
  <p:embeddedFontLst>
    <p:embeddedFont>
      <p:font typeface="Gelasio" panose="020B0604020202020204" charset="0"/>
      <p:regular r:id="rId12"/>
    </p:embeddedFont>
    <p:embeddedFont>
      <p:font typeface="Lato" panose="020F0502020204030203" pitchFamily="34" charset="0"/>
      <p:regular r:id="rId13"/>
      <p:bold r:id="rId14"/>
    </p:embeddedFont>
    <p:embeddedFont>
      <p:font typeface="Lato Bold" panose="020F0502020204030203" pitchFamily="34" charset="0"/>
      <p:bold r:id="rId15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0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488" y="2731175"/>
            <a:ext cx="4919305" cy="276713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1914644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Introducción a Dev C++</a:t>
            </a:r>
            <a:endParaRPr lang="en-US" sz="6150" dirty="0"/>
          </a:p>
        </p:txBody>
      </p:sp>
      <p:sp>
        <p:nvSpPr>
          <p:cNvPr id="5" name="Text 1"/>
          <p:cNvSpPr/>
          <p:nvPr/>
        </p:nvSpPr>
        <p:spPr>
          <a:xfrm>
            <a:off x="793790" y="421124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 C++ es un entorno de desarrollo integrado (IDE) gratuito y de código abierto, diseñado específicamente para programar en el lenguaje C++. Es una herramienta poderosa y de fácil uso que facilita el desarrollo de aplicaciones en este lenguaje.</a:t>
            </a:r>
            <a:endParaRPr lang="en-US" sz="1750" dirty="0"/>
          </a:p>
        </p:txBody>
      </p:sp>
      <p:sp>
        <p:nvSpPr>
          <p:cNvPr id="6" name="Shape 2"/>
          <p:cNvSpPr/>
          <p:nvPr/>
        </p:nvSpPr>
        <p:spPr>
          <a:xfrm>
            <a:off x="793790" y="593490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10" y="5942528"/>
            <a:ext cx="347663" cy="3476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70040" y="5918002"/>
            <a:ext cx="365879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by Lady Marieliza Espinoza T.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796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¿Qué es Dev C++?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5837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462236" y="2668786"/>
            <a:ext cx="1462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Editor de Código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074194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 C++ proporciona un editor de texto avanzado con resaltado de sintaxis, autocompletado y otras herramientas para facilitar la escritura de código.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5837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10332006" y="2668786"/>
            <a:ext cx="19002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Compilador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074194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Integra un compilador de C++ de alta eficiencia que permite traducir el código a instrucciones ejecutables.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73357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3" name="Text 10"/>
          <p:cNvSpPr/>
          <p:nvPr/>
        </p:nvSpPr>
        <p:spPr>
          <a:xfrm>
            <a:off x="6441400" y="5818584"/>
            <a:ext cx="18776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7335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Depurador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22399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Incluye un potente depurador para detectar y corregir errores en el código.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6804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Características principales de Dev C++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Interfaz Intuitiva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Dev C++ ofrece una interfaz de usuario limpia y ordenada, lo que facilita la navegación y el uso del IDE.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Multiplataforma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Funciona en diversos sistemas operativos, como Windows, Linux y macOS, lo que lo hace altamente portable.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Amplia Comunidad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Cuenta con una gran comunidad de usuarios y desarrolladores que brindan soporte y recursos valiosos.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89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085" y="3119080"/>
            <a:ext cx="8461772" cy="607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Instalación y configuración de Dev C++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0085" y="5623203"/>
            <a:ext cx="13270230" cy="22860"/>
          </a:xfrm>
          <a:prstGeom prst="roundRect">
            <a:avLst>
              <a:gd name="adj" fmla="val 357030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Shape 2"/>
          <p:cNvSpPr/>
          <p:nvPr/>
        </p:nvSpPr>
        <p:spPr>
          <a:xfrm>
            <a:off x="3937635" y="4943118"/>
            <a:ext cx="22860" cy="680085"/>
          </a:xfrm>
          <a:prstGeom prst="roundRect">
            <a:avLst>
              <a:gd name="adj" fmla="val 357030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Shape 3"/>
          <p:cNvSpPr/>
          <p:nvPr/>
        </p:nvSpPr>
        <p:spPr>
          <a:xfrm>
            <a:off x="3730466" y="5404604"/>
            <a:ext cx="437198" cy="437198"/>
          </a:xfrm>
          <a:prstGeom prst="roundRect">
            <a:avLst>
              <a:gd name="adj" fmla="val 18668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7" name="Text 4"/>
          <p:cNvSpPr/>
          <p:nvPr/>
        </p:nvSpPr>
        <p:spPr>
          <a:xfrm>
            <a:off x="3886438" y="5477470"/>
            <a:ext cx="125254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734508" y="4017764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Descarga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74395" y="4311610"/>
            <a:ext cx="6149340" cy="884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Descarga el instalador de Dev C++ desde el sitio web </a:t>
            </a:r>
            <a:r>
              <a:rPr lang="en-US" sz="150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oficial</a:t>
            </a: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</a:t>
            </a:r>
            <a:r>
              <a:rPr lang="en-US" sz="150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</a:t>
            </a: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el enlace del aula virtual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770" y="5623203"/>
            <a:ext cx="22860" cy="680085"/>
          </a:xfrm>
          <a:prstGeom prst="roundRect">
            <a:avLst>
              <a:gd name="adj" fmla="val 357030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Shape 8"/>
          <p:cNvSpPr/>
          <p:nvPr/>
        </p:nvSpPr>
        <p:spPr>
          <a:xfrm>
            <a:off x="7096601" y="5404604"/>
            <a:ext cx="437198" cy="437198"/>
          </a:xfrm>
          <a:prstGeom prst="roundRect">
            <a:avLst>
              <a:gd name="adj" fmla="val 18668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9"/>
          <p:cNvSpPr/>
          <p:nvPr/>
        </p:nvSpPr>
        <p:spPr>
          <a:xfrm>
            <a:off x="7233761" y="5477470"/>
            <a:ext cx="162878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6100643" y="6497598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Instalación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4240530" y="6917769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Sigue las instrucciones del asistente de instalación para configurar Dev C++ en tu sistema.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69905" y="4943118"/>
            <a:ext cx="22860" cy="680085"/>
          </a:xfrm>
          <a:prstGeom prst="roundRect">
            <a:avLst>
              <a:gd name="adj" fmla="val 357030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6" name="Shape 13"/>
          <p:cNvSpPr/>
          <p:nvPr/>
        </p:nvSpPr>
        <p:spPr>
          <a:xfrm>
            <a:off x="10462736" y="5404604"/>
            <a:ext cx="437198" cy="437198"/>
          </a:xfrm>
          <a:prstGeom prst="roundRect">
            <a:avLst>
              <a:gd name="adj" fmla="val 18668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10600849" y="5477470"/>
            <a:ext cx="16085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9466778" y="4017764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Configuración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606665" y="4437936"/>
            <a:ext cx="6149340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Personaliza las preferencias y opciones del IDE según tus necesidades.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Interfaz de usuario de Dev C++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028224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Editor de Código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 editor de código de Dev C++ ofrece funciones avanzadas como resaltado de sintaxis y autocompletado.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4919901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Ventana de Salida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Muestra los resultados de la compilación y ejecución de los programas.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10282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Árbol de Proyectos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1948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Permite una navegación sencilla y organizada de los archivos y carpetas de tus proyectos.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04616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Estructura básica de un programa en C++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Función Main()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Todo programa C++ comienza en la función main(), que es el punto de entrada del programa.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Encabezados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Los archivos de encabezado (*.h) contienen declaraciones de funciones, variables y estructuras utilizadas en el programa.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Instrucciones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Las instrucciones en el cuerpo de main() definen el comportamiento y la lógica del programa.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630" y="2727484"/>
            <a:ext cx="4935141" cy="277606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Compilación y ejecución de programas en Dev C++</a:t>
            </a:r>
            <a:endParaRPr lang="en-US" sz="4300" dirty="0"/>
          </a:p>
        </p:txBody>
      </p:sp>
      <p:sp>
        <p:nvSpPr>
          <p:cNvPr id="5" name="Shape 1"/>
          <p:cNvSpPr/>
          <p:nvPr/>
        </p:nvSpPr>
        <p:spPr>
          <a:xfrm>
            <a:off x="10870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Shape 2"/>
          <p:cNvSpPr/>
          <p:nvPr/>
        </p:nvSpPr>
        <p:spPr>
          <a:xfrm>
            <a:off x="13198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7" name="Shape 3"/>
          <p:cNvSpPr/>
          <p:nvPr/>
        </p:nvSpPr>
        <p:spPr>
          <a:xfrm>
            <a:off x="8542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4"/>
          <p:cNvSpPr/>
          <p:nvPr/>
        </p:nvSpPr>
        <p:spPr>
          <a:xfrm>
            <a:off x="1031200" y="2645569"/>
            <a:ext cx="142161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0" dirty="0"/>
          </a:p>
        </p:txBody>
      </p:sp>
      <p:sp>
        <p:nvSpPr>
          <p:cNvPr id="9" name="Text 5"/>
          <p:cNvSpPr/>
          <p:nvPr/>
        </p:nvSpPr>
        <p:spPr>
          <a:xfrm>
            <a:off x="2314932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Editar Código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23149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Escribe y edita tu código C++ en el editor integrado de Dev C++.</a:t>
            </a:r>
            <a:endParaRPr lang="en-US" sz="1700" dirty="0"/>
          </a:p>
        </p:txBody>
      </p:sp>
      <p:sp>
        <p:nvSpPr>
          <p:cNvPr id="11" name="Shape 7"/>
          <p:cNvSpPr/>
          <p:nvPr/>
        </p:nvSpPr>
        <p:spPr>
          <a:xfrm>
            <a:off x="13198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2" name="Shape 8"/>
          <p:cNvSpPr/>
          <p:nvPr/>
        </p:nvSpPr>
        <p:spPr>
          <a:xfrm>
            <a:off x="8542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3" name="Text 9"/>
          <p:cNvSpPr/>
          <p:nvPr/>
        </p:nvSpPr>
        <p:spPr>
          <a:xfrm>
            <a:off x="1009888" y="4489013"/>
            <a:ext cx="18478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0" dirty="0"/>
          </a:p>
        </p:txBody>
      </p:sp>
      <p:sp>
        <p:nvSpPr>
          <p:cNvPr id="14" name="Text 10"/>
          <p:cNvSpPr/>
          <p:nvPr/>
        </p:nvSpPr>
        <p:spPr>
          <a:xfrm>
            <a:off x="2314932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Compilar</a:t>
            </a:r>
            <a:endParaRPr lang="en-US" sz="2150" dirty="0"/>
          </a:p>
        </p:txBody>
      </p:sp>
      <p:sp>
        <p:nvSpPr>
          <p:cNvPr id="15" name="Text 11"/>
          <p:cNvSpPr/>
          <p:nvPr/>
        </p:nvSpPr>
        <p:spPr>
          <a:xfrm>
            <a:off x="23149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Utiliza las herramientas de compilación de Dev C++ para traducir el código a un archivo ejecutable.</a:t>
            </a:r>
            <a:endParaRPr lang="en-US" sz="1700" dirty="0"/>
          </a:p>
        </p:txBody>
      </p:sp>
      <p:sp>
        <p:nvSpPr>
          <p:cNvPr id="16" name="Shape 12"/>
          <p:cNvSpPr/>
          <p:nvPr/>
        </p:nvSpPr>
        <p:spPr>
          <a:xfrm>
            <a:off x="13198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7" name="Shape 13"/>
          <p:cNvSpPr/>
          <p:nvPr/>
        </p:nvSpPr>
        <p:spPr>
          <a:xfrm>
            <a:off x="8542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8" name="Text 14"/>
          <p:cNvSpPr/>
          <p:nvPr/>
        </p:nvSpPr>
        <p:spPr>
          <a:xfrm>
            <a:off x="1010960" y="6332458"/>
            <a:ext cx="182523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0" dirty="0"/>
          </a:p>
        </p:txBody>
      </p:sp>
      <p:sp>
        <p:nvSpPr>
          <p:cNvPr id="19" name="Text 15"/>
          <p:cNvSpPr/>
          <p:nvPr/>
        </p:nvSpPr>
        <p:spPr>
          <a:xfrm>
            <a:off x="2314932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Ejecutar</a:t>
            </a:r>
            <a:endParaRPr lang="en-US" sz="2150" dirty="0"/>
          </a:p>
        </p:txBody>
      </p:sp>
      <p:sp>
        <p:nvSpPr>
          <p:cNvPr id="20" name="Text 16"/>
          <p:cNvSpPr/>
          <p:nvPr/>
        </p:nvSpPr>
        <p:spPr>
          <a:xfrm>
            <a:off x="23149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Lanza el programa compilado y observa la salida en la ventana de comandos.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251" y="530900"/>
            <a:ext cx="7259479" cy="601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Depuración de código en Dev C++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1" y="1421844"/>
            <a:ext cx="481608" cy="481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4251" y="2096095"/>
            <a:ext cx="247590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Puntos de Interrupción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74251" y="2512576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Establece puntos de interrupción en tu código para detener la ejecución y examinar el estado del programa.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1" y="3706773"/>
            <a:ext cx="481608" cy="481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4251" y="4381024"/>
            <a:ext cx="2408277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Ejecución Paso a Paso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674251" y="4797504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Utiliza las opciones de depuración para ejecutar el programa línea por línea y rastrear el flujo de control.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1" y="5991701"/>
            <a:ext cx="481608" cy="481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4251" y="6665952"/>
            <a:ext cx="2413040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Ventana de Inspección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74251" y="7082433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Examina el valor de las variables durante la depuración para identificar y corregir errores en el código.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Recursos y comunidad de Dev C++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1028224" y="2885242"/>
            <a:ext cx="28732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Documentación Oficial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375660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documentación de Dev C++ proporciona información detallada sobre el uso y las funcionalidades del IDE.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4919901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Foros y Comunidades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Participa en foros y comunidades en línea para obtener ayuda, compartir conocimientos y resolver problemas.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10282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Tutoriales y Guías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3762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Encuentra una amplia variedad de tutoriales y guías que te ayudarán a dominar Dev C++ y el lenguaje C++.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600</Words>
  <Application>Microsoft Office PowerPoint</Application>
  <PresentationFormat>Personalizado</PresentationFormat>
  <Paragraphs>78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Lato Bold</vt:lpstr>
      <vt:lpstr>Gelasio</vt:lpstr>
      <vt:lpstr>Lato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rev</cp:lastModifiedBy>
  <cp:revision>2</cp:revision>
  <dcterms:created xsi:type="dcterms:W3CDTF">2024-10-01T16:41:14Z</dcterms:created>
  <dcterms:modified xsi:type="dcterms:W3CDTF">2024-10-01T16:45:47Z</dcterms:modified>
</cp:coreProperties>
</file>