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5" r:id="rId12"/>
    <p:sldId id="266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84" d="100"/>
          <a:sy n="84" d="100"/>
        </p:scale>
        <p:origin x="76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_rels/data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19.svg"/><Relationship Id="rId1" Type="http://schemas.openxmlformats.org/officeDocument/2006/relationships/image" Target="../media/image18.png"/><Relationship Id="rId4" Type="http://schemas.openxmlformats.org/officeDocument/2006/relationships/image" Target="../media/image23.svg"/></Relationships>
</file>

<file path=ppt/diagrams/_rels/data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svg"/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12" Type="http://schemas.openxmlformats.org/officeDocument/2006/relationships/image" Target="../media/image35.svg"/><Relationship Id="rId2" Type="http://schemas.openxmlformats.org/officeDocument/2006/relationships/image" Target="../media/image25.svg"/><Relationship Id="rId1" Type="http://schemas.openxmlformats.org/officeDocument/2006/relationships/image" Target="../media/image24.png"/><Relationship Id="rId6" Type="http://schemas.openxmlformats.org/officeDocument/2006/relationships/image" Target="../media/image29.svg"/><Relationship Id="rId11" Type="http://schemas.openxmlformats.org/officeDocument/2006/relationships/image" Target="../media/image34.png"/><Relationship Id="rId5" Type="http://schemas.openxmlformats.org/officeDocument/2006/relationships/image" Target="../media/image28.png"/><Relationship Id="rId10" Type="http://schemas.openxmlformats.org/officeDocument/2006/relationships/image" Target="../media/image33.svg"/><Relationship Id="rId4" Type="http://schemas.openxmlformats.org/officeDocument/2006/relationships/image" Target="../media/image27.svg"/><Relationship Id="rId9" Type="http://schemas.openxmlformats.org/officeDocument/2006/relationships/image" Target="../media/image32.png"/></Relationships>
</file>

<file path=ppt/diagrams/_rels/data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25.svg"/><Relationship Id="rId1" Type="http://schemas.openxmlformats.org/officeDocument/2006/relationships/image" Target="../media/image24.png"/><Relationship Id="rId6" Type="http://schemas.openxmlformats.org/officeDocument/2006/relationships/image" Target="../media/image39.svg"/><Relationship Id="rId5" Type="http://schemas.openxmlformats.org/officeDocument/2006/relationships/image" Target="../media/image38.png"/><Relationship Id="rId4" Type="http://schemas.openxmlformats.org/officeDocument/2006/relationships/image" Target="../media/image37.svg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ata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sv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4" Type="http://schemas.openxmlformats.org/officeDocument/2006/relationships/image" Target="../media/image13.svg"/></Relationships>
</file>

<file path=ppt/diagrams/_rels/data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svg"/><Relationship Id="rId1" Type="http://schemas.openxmlformats.org/officeDocument/2006/relationships/image" Target="../media/image18.png"/><Relationship Id="rId4" Type="http://schemas.openxmlformats.org/officeDocument/2006/relationships/image" Target="../media/image21.svg"/></Relationships>
</file>

<file path=ppt/diagrams/_rels/drawing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19.svg"/><Relationship Id="rId1" Type="http://schemas.openxmlformats.org/officeDocument/2006/relationships/image" Target="../media/image18.png"/><Relationship Id="rId4" Type="http://schemas.openxmlformats.org/officeDocument/2006/relationships/image" Target="../media/image23.svg"/></Relationships>
</file>

<file path=ppt/diagrams/_rels/drawing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svg"/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12" Type="http://schemas.openxmlformats.org/officeDocument/2006/relationships/image" Target="../media/image35.svg"/><Relationship Id="rId2" Type="http://schemas.openxmlformats.org/officeDocument/2006/relationships/image" Target="../media/image25.svg"/><Relationship Id="rId1" Type="http://schemas.openxmlformats.org/officeDocument/2006/relationships/image" Target="../media/image24.png"/><Relationship Id="rId6" Type="http://schemas.openxmlformats.org/officeDocument/2006/relationships/image" Target="../media/image29.svg"/><Relationship Id="rId11" Type="http://schemas.openxmlformats.org/officeDocument/2006/relationships/image" Target="../media/image34.png"/><Relationship Id="rId5" Type="http://schemas.openxmlformats.org/officeDocument/2006/relationships/image" Target="../media/image28.png"/><Relationship Id="rId10" Type="http://schemas.openxmlformats.org/officeDocument/2006/relationships/image" Target="../media/image33.svg"/><Relationship Id="rId4" Type="http://schemas.openxmlformats.org/officeDocument/2006/relationships/image" Target="../media/image27.svg"/><Relationship Id="rId9" Type="http://schemas.openxmlformats.org/officeDocument/2006/relationships/image" Target="../media/image32.png"/></Relationships>
</file>

<file path=ppt/diagrams/_rels/drawing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25.svg"/><Relationship Id="rId1" Type="http://schemas.openxmlformats.org/officeDocument/2006/relationships/image" Target="../media/image24.png"/><Relationship Id="rId6" Type="http://schemas.openxmlformats.org/officeDocument/2006/relationships/image" Target="../media/image39.svg"/><Relationship Id="rId5" Type="http://schemas.openxmlformats.org/officeDocument/2006/relationships/image" Target="../media/image38.png"/><Relationship Id="rId4" Type="http://schemas.openxmlformats.org/officeDocument/2006/relationships/image" Target="../media/image37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sv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4" Type="http://schemas.openxmlformats.org/officeDocument/2006/relationships/image" Target="../media/image13.svg"/></Relationships>
</file>

<file path=ppt/diagrams/_rels/drawing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svg"/><Relationship Id="rId1" Type="http://schemas.openxmlformats.org/officeDocument/2006/relationships/image" Target="../media/image18.png"/><Relationship Id="rId4" Type="http://schemas.openxmlformats.org/officeDocument/2006/relationships/image" Target="../media/image21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14F47A3-8F4D-4A34-8C7A-86EF5ECC6BA0}" type="doc">
      <dgm:prSet loTypeId="urn:microsoft.com/office/officeart/2005/8/layout/hierarchy1" loCatId="hierarchy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3799C700-DBE9-4CE3-B914-004C08BED80C}">
      <dgm:prSet/>
      <dgm:spPr/>
      <dgm:t>
        <a:bodyPr/>
        <a:lstStyle/>
        <a:p>
          <a:r>
            <a:rPr lang="es-MX" i="0"/>
            <a:t>Es el conjunto de percepciones, valoraciones y apreciaciones que un individuo tiene respecto a sí mismo o </a:t>
          </a:r>
          <a:r>
            <a:rPr lang="es-MX" b="0" i="0"/>
            <a:t>a las actividades que realiza. </a:t>
          </a:r>
          <a:endParaRPr lang="en-US"/>
        </a:p>
      </dgm:t>
    </dgm:pt>
    <dgm:pt modelId="{8517F92A-73A8-4A89-8D0C-9FBC28262E3F}" type="parTrans" cxnId="{CFADE5A0-DB3B-4E32-B023-0C4617200300}">
      <dgm:prSet/>
      <dgm:spPr/>
      <dgm:t>
        <a:bodyPr/>
        <a:lstStyle/>
        <a:p>
          <a:endParaRPr lang="en-US"/>
        </a:p>
      </dgm:t>
    </dgm:pt>
    <dgm:pt modelId="{1A1C9040-CE5A-46F9-92D6-DF7A3D389ABB}" type="sibTrans" cxnId="{CFADE5A0-DB3B-4E32-B023-0C4617200300}">
      <dgm:prSet/>
      <dgm:spPr/>
      <dgm:t>
        <a:bodyPr/>
        <a:lstStyle/>
        <a:p>
          <a:endParaRPr lang="en-US"/>
        </a:p>
      </dgm:t>
    </dgm:pt>
    <dgm:pt modelId="{7FBB5676-CDFB-48CE-B03D-10BEF4013CB3}">
      <dgm:prSet/>
      <dgm:spPr/>
      <dgm:t>
        <a:bodyPr/>
        <a:lstStyle/>
        <a:p>
          <a:r>
            <a:rPr lang="es-MX" b="0" i="0"/>
            <a:t>Esto puede enfocarse en la totalidad de su persona, en sus labores, o en la apariencia corporal, etc. </a:t>
          </a:r>
          <a:endParaRPr lang="en-US"/>
        </a:p>
      </dgm:t>
    </dgm:pt>
    <dgm:pt modelId="{F45132FB-3AE0-4DDA-B84E-680CBE6600EC}" type="parTrans" cxnId="{9306868C-D13B-477E-9183-D087B72A9591}">
      <dgm:prSet/>
      <dgm:spPr/>
      <dgm:t>
        <a:bodyPr/>
        <a:lstStyle/>
        <a:p>
          <a:endParaRPr lang="en-US"/>
        </a:p>
      </dgm:t>
    </dgm:pt>
    <dgm:pt modelId="{9EE60922-96C4-455F-B743-86FBC65CC3CF}" type="sibTrans" cxnId="{9306868C-D13B-477E-9183-D087B72A9591}">
      <dgm:prSet/>
      <dgm:spPr/>
      <dgm:t>
        <a:bodyPr/>
        <a:lstStyle/>
        <a:p>
          <a:endParaRPr lang="en-US"/>
        </a:p>
      </dgm:t>
    </dgm:pt>
    <dgm:pt modelId="{CB03D4C7-A3FE-4451-9418-110672B53726}">
      <dgm:prSet/>
      <dgm:spPr/>
      <dgm:t>
        <a:bodyPr/>
        <a:lstStyle/>
        <a:p>
          <a:r>
            <a:rPr lang="es-MX" b="0" i="0"/>
            <a:t>Se trata de la evaluación que hacemos ordinariamente de nosotros mismos.</a:t>
          </a:r>
          <a:endParaRPr lang="en-US"/>
        </a:p>
      </dgm:t>
    </dgm:pt>
    <dgm:pt modelId="{9A5A3E11-5730-4E59-9A99-3315C98F26EA}" type="parTrans" cxnId="{66BE3727-BCC4-407B-AB0A-C5247A010AAA}">
      <dgm:prSet/>
      <dgm:spPr/>
      <dgm:t>
        <a:bodyPr/>
        <a:lstStyle/>
        <a:p>
          <a:endParaRPr lang="en-US"/>
        </a:p>
      </dgm:t>
    </dgm:pt>
    <dgm:pt modelId="{105F17E8-1006-483B-84A6-81812FCEAD8E}" type="sibTrans" cxnId="{66BE3727-BCC4-407B-AB0A-C5247A010AAA}">
      <dgm:prSet/>
      <dgm:spPr/>
      <dgm:t>
        <a:bodyPr/>
        <a:lstStyle/>
        <a:p>
          <a:endParaRPr lang="en-US"/>
        </a:p>
      </dgm:t>
    </dgm:pt>
    <dgm:pt modelId="{56CF6E68-1C0D-4D3A-865B-E08A493EBAB0}" type="pres">
      <dgm:prSet presAssocID="{214F47A3-8F4D-4A34-8C7A-86EF5ECC6BA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7B3D272-12B5-4F68-B90F-7E4459910800}" type="pres">
      <dgm:prSet presAssocID="{3799C700-DBE9-4CE3-B914-004C08BED80C}" presName="hierRoot1" presStyleCnt="0"/>
      <dgm:spPr/>
    </dgm:pt>
    <dgm:pt modelId="{708D5CFA-0116-4C60-8716-F3136F8FAE37}" type="pres">
      <dgm:prSet presAssocID="{3799C700-DBE9-4CE3-B914-004C08BED80C}" presName="composite" presStyleCnt="0"/>
      <dgm:spPr/>
    </dgm:pt>
    <dgm:pt modelId="{F5F4B6C8-AA38-4293-9AE9-1795933683EE}" type="pres">
      <dgm:prSet presAssocID="{3799C700-DBE9-4CE3-B914-004C08BED80C}" presName="background" presStyleLbl="node0" presStyleIdx="0" presStyleCnt="3"/>
      <dgm:spPr/>
    </dgm:pt>
    <dgm:pt modelId="{6B381FA3-07F4-4E08-8550-D187D7C2700E}" type="pres">
      <dgm:prSet presAssocID="{3799C700-DBE9-4CE3-B914-004C08BED80C}" presName="text" presStyleLbl="fgAcc0" presStyleIdx="0" presStyleCnt="3">
        <dgm:presLayoutVars>
          <dgm:chPref val="3"/>
        </dgm:presLayoutVars>
      </dgm:prSet>
      <dgm:spPr/>
    </dgm:pt>
    <dgm:pt modelId="{0688ADC0-D06E-4083-BD53-64A85EB28B32}" type="pres">
      <dgm:prSet presAssocID="{3799C700-DBE9-4CE3-B914-004C08BED80C}" presName="hierChild2" presStyleCnt="0"/>
      <dgm:spPr/>
    </dgm:pt>
    <dgm:pt modelId="{8CD51637-CE18-48DC-9283-D87158BB98F0}" type="pres">
      <dgm:prSet presAssocID="{7FBB5676-CDFB-48CE-B03D-10BEF4013CB3}" presName="hierRoot1" presStyleCnt="0"/>
      <dgm:spPr/>
    </dgm:pt>
    <dgm:pt modelId="{8DDD6281-6F0D-4E6E-BCD1-404F1C9E7E92}" type="pres">
      <dgm:prSet presAssocID="{7FBB5676-CDFB-48CE-B03D-10BEF4013CB3}" presName="composite" presStyleCnt="0"/>
      <dgm:spPr/>
    </dgm:pt>
    <dgm:pt modelId="{EBF0F236-C588-4330-924B-2BC43D9F1CED}" type="pres">
      <dgm:prSet presAssocID="{7FBB5676-CDFB-48CE-B03D-10BEF4013CB3}" presName="background" presStyleLbl="node0" presStyleIdx="1" presStyleCnt="3"/>
      <dgm:spPr/>
    </dgm:pt>
    <dgm:pt modelId="{45EFD57E-12FE-4933-819F-144ADD139508}" type="pres">
      <dgm:prSet presAssocID="{7FBB5676-CDFB-48CE-B03D-10BEF4013CB3}" presName="text" presStyleLbl="fgAcc0" presStyleIdx="1" presStyleCnt="3">
        <dgm:presLayoutVars>
          <dgm:chPref val="3"/>
        </dgm:presLayoutVars>
      </dgm:prSet>
      <dgm:spPr/>
    </dgm:pt>
    <dgm:pt modelId="{C0B2FE4B-8888-4E9D-840B-626A883B5D3F}" type="pres">
      <dgm:prSet presAssocID="{7FBB5676-CDFB-48CE-B03D-10BEF4013CB3}" presName="hierChild2" presStyleCnt="0"/>
      <dgm:spPr/>
    </dgm:pt>
    <dgm:pt modelId="{FED2F429-9557-4FFF-BC2D-6B8EF6D98872}" type="pres">
      <dgm:prSet presAssocID="{CB03D4C7-A3FE-4451-9418-110672B53726}" presName="hierRoot1" presStyleCnt="0"/>
      <dgm:spPr/>
    </dgm:pt>
    <dgm:pt modelId="{FBE02229-709C-4543-897C-92919346AD6E}" type="pres">
      <dgm:prSet presAssocID="{CB03D4C7-A3FE-4451-9418-110672B53726}" presName="composite" presStyleCnt="0"/>
      <dgm:spPr/>
    </dgm:pt>
    <dgm:pt modelId="{1740AC13-2A37-4AE6-9473-C6B065147F47}" type="pres">
      <dgm:prSet presAssocID="{CB03D4C7-A3FE-4451-9418-110672B53726}" presName="background" presStyleLbl="node0" presStyleIdx="2" presStyleCnt="3"/>
      <dgm:spPr/>
    </dgm:pt>
    <dgm:pt modelId="{D5C5138F-B66E-4FEF-BB17-A48280B2B563}" type="pres">
      <dgm:prSet presAssocID="{CB03D4C7-A3FE-4451-9418-110672B53726}" presName="text" presStyleLbl="fgAcc0" presStyleIdx="2" presStyleCnt="3">
        <dgm:presLayoutVars>
          <dgm:chPref val="3"/>
        </dgm:presLayoutVars>
      </dgm:prSet>
      <dgm:spPr/>
    </dgm:pt>
    <dgm:pt modelId="{C4156D80-B4A6-484C-A9A7-9ECA3F4F955B}" type="pres">
      <dgm:prSet presAssocID="{CB03D4C7-A3FE-4451-9418-110672B53726}" presName="hierChild2" presStyleCnt="0"/>
      <dgm:spPr/>
    </dgm:pt>
  </dgm:ptLst>
  <dgm:cxnLst>
    <dgm:cxn modelId="{66BE3727-BCC4-407B-AB0A-C5247A010AAA}" srcId="{214F47A3-8F4D-4A34-8C7A-86EF5ECC6BA0}" destId="{CB03D4C7-A3FE-4451-9418-110672B53726}" srcOrd="2" destOrd="0" parTransId="{9A5A3E11-5730-4E59-9A99-3315C98F26EA}" sibTransId="{105F17E8-1006-483B-84A6-81812FCEAD8E}"/>
    <dgm:cxn modelId="{F182D25E-840C-4C49-A650-ECABA09301BC}" type="presOf" srcId="{CB03D4C7-A3FE-4451-9418-110672B53726}" destId="{D5C5138F-B66E-4FEF-BB17-A48280B2B563}" srcOrd="0" destOrd="0" presId="urn:microsoft.com/office/officeart/2005/8/layout/hierarchy1"/>
    <dgm:cxn modelId="{DC9BB241-B16B-4DEB-A761-453F4507BE70}" type="presOf" srcId="{7FBB5676-CDFB-48CE-B03D-10BEF4013CB3}" destId="{45EFD57E-12FE-4933-819F-144ADD139508}" srcOrd="0" destOrd="0" presId="urn:microsoft.com/office/officeart/2005/8/layout/hierarchy1"/>
    <dgm:cxn modelId="{9306868C-D13B-477E-9183-D087B72A9591}" srcId="{214F47A3-8F4D-4A34-8C7A-86EF5ECC6BA0}" destId="{7FBB5676-CDFB-48CE-B03D-10BEF4013CB3}" srcOrd="1" destOrd="0" parTransId="{F45132FB-3AE0-4DDA-B84E-680CBE6600EC}" sibTransId="{9EE60922-96C4-455F-B743-86FBC65CC3CF}"/>
    <dgm:cxn modelId="{500C7795-DE56-4FED-A278-4537ECCBB852}" type="presOf" srcId="{214F47A3-8F4D-4A34-8C7A-86EF5ECC6BA0}" destId="{56CF6E68-1C0D-4D3A-865B-E08A493EBAB0}" srcOrd="0" destOrd="0" presId="urn:microsoft.com/office/officeart/2005/8/layout/hierarchy1"/>
    <dgm:cxn modelId="{CFADE5A0-DB3B-4E32-B023-0C4617200300}" srcId="{214F47A3-8F4D-4A34-8C7A-86EF5ECC6BA0}" destId="{3799C700-DBE9-4CE3-B914-004C08BED80C}" srcOrd="0" destOrd="0" parTransId="{8517F92A-73A8-4A89-8D0C-9FBC28262E3F}" sibTransId="{1A1C9040-CE5A-46F9-92D6-DF7A3D389ABB}"/>
    <dgm:cxn modelId="{A6CA06F9-6C2D-4955-846B-AF98D2E98255}" type="presOf" srcId="{3799C700-DBE9-4CE3-B914-004C08BED80C}" destId="{6B381FA3-07F4-4E08-8550-D187D7C2700E}" srcOrd="0" destOrd="0" presId="urn:microsoft.com/office/officeart/2005/8/layout/hierarchy1"/>
    <dgm:cxn modelId="{6AE44147-4C5E-4E98-8AC1-1627A93B9B0E}" type="presParOf" srcId="{56CF6E68-1C0D-4D3A-865B-E08A493EBAB0}" destId="{F7B3D272-12B5-4F68-B90F-7E4459910800}" srcOrd="0" destOrd="0" presId="urn:microsoft.com/office/officeart/2005/8/layout/hierarchy1"/>
    <dgm:cxn modelId="{CF88A934-8BAF-49F5-A7FA-3EF0169860C3}" type="presParOf" srcId="{F7B3D272-12B5-4F68-B90F-7E4459910800}" destId="{708D5CFA-0116-4C60-8716-F3136F8FAE37}" srcOrd="0" destOrd="0" presId="urn:microsoft.com/office/officeart/2005/8/layout/hierarchy1"/>
    <dgm:cxn modelId="{9D6975CB-698C-4168-A14B-D7F4DC2899C1}" type="presParOf" srcId="{708D5CFA-0116-4C60-8716-F3136F8FAE37}" destId="{F5F4B6C8-AA38-4293-9AE9-1795933683EE}" srcOrd="0" destOrd="0" presId="urn:microsoft.com/office/officeart/2005/8/layout/hierarchy1"/>
    <dgm:cxn modelId="{BF3F9157-E402-4501-B1EC-42A2D9C7C98F}" type="presParOf" srcId="{708D5CFA-0116-4C60-8716-F3136F8FAE37}" destId="{6B381FA3-07F4-4E08-8550-D187D7C2700E}" srcOrd="1" destOrd="0" presId="urn:microsoft.com/office/officeart/2005/8/layout/hierarchy1"/>
    <dgm:cxn modelId="{5FC1CE38-B20A-4E87-95B3-F00583DFCDE6}" type="presParOf" srcId="{F7B3D272-12B5-4F68-B90F-7E4459910800}" destId="{0688ADC0-D06E-4083-BD53-64A85EB28B32}" srcOrd="1" destOrd="0" presId="urn:microsoft.com/office/officeart/2005/8/layout/hierarchy1"/>
    <dgm:cxn modelId="{0246A412-4EDA-46BC-81FA-FDDB8D358CA3}" type="presParOf" srcId="{56CF6E68-1C0D-4D3A-865B-E08A493EBAB0}" destId="{8CD51637-CE18-48DC-9283-D87158BB98F0}" srcOrd="1" destOrd="0" presId="urn:microsoft.com/office/officeart/2005/8/layout/hierarchy1"/>
    <dgm:cxn modelId="{DA6D6FB6-ABD5-43C5-BC6F-5DD78DC36087}" type="presParOf" srcId="{8CD51637-CE18-48DC-9283-D87158BB98F0}" destId="{8DDD6281-6F0D-4E6E-BCD1-404F1C9E7E92}" srcOrd="0" destOrd="0" presId="urn:microsoft.com/office/officeart/2005/8/layout/hierarchy1"/>
    <dgm:cxn modelId="{E9F95A77-CD64-4FC4-B41F-4E700D52F24B}" type="presParOf" srcId="{8DDD6281-6F0D-4E6E-BCD1-404F1C9E7E92}" destId="{EBF0F236-C588-4330-924B-2BC43D9F1CED}" srcOrd="0" destOrd="0" presId="urn:microsoft.com/office/officeart/2005/8/layout/hierarchy1"/>
    <dgm:cxn modelId="{069E0C99-9072-4296-9AEA-73F569551067}" type="presParOf" srcId="{8DDD6281-6F0D-4E6E-BCD1-404F1C9E7E92}" destId="{45EFD57E-12FE-4933-819F-144ADD139508}" srcOrd="1" destOrd="0" presId="urn:microsoft.com/office/officeart/2005/8/layout/hierarchy1"/>
    <dgm:cxn modelId="{72802380-2DF3-404B-A994-1864EAD96307}" type="presParOf" srcId="{8CD51637-CE18-48DC-9283-D87158BB98F0}" destId="{C0B2FE4B-8888-4E9D-840B-626A883B5D3F}" srcOrd="1" destOrd="0" presId="urn:microsoft.com/office/officeart/2005/8/layout/hierarchy1"/>
    <dgm:cxn modelId="{4676F017-CCF5-439D-98AA-A1DD2F0DFC54}" type="presParOf" srcId="{56CF6E68-1C0D-4D3A-865B-E08A493EBAB0}" destId="{FED2F429-9557-4FFF-BC2D-6B8EF6D98872}" srcOrd="2" destOrd="0" presId="urn:microsoft.com/office/officeart/2005/8/layout/hierarchy1"/>
    <dgm:cxn modelId="{60E9550B-52CA-4AC9-B70F-E6EBA2DB693E}" type="presParOf" srcId="{FED2F429-9557-4FFF-BC2D-6B8EF6D98872}" destId="{FBE02229-709C-4543-897C-92919346AD6E}" srcOrd="0" destOrd="0" presId="urn:microsoft.com/office/officeart/2005/8/layout/hierarchy1"/>
    <dgm:cxn modelId="{DE5B9378-129D-41A5-9C90-0B79D3835A3A}" type="presParOf" srcId="{FBE02229-709C-4543-897C-92919346AD6E}" destId="{1740AC13-2A37-4AE6-9473-C6B065147F47}" srcOrd="0" destOrd="0" presId="urn:microsoft.com/office/officeart/2005/8/layout/hierarchy1"/>
    <dgm:cxn modelId="{DFFB4777-90C3-4B26-95D9-6A50B14E87FA}" type="presParOf" srcId="{FBE02229-709C-4543-897C-92919346AD6E}" destId="{D5C5138F-B66E-4FEF-BB17-A48280B2B563}" srcOrd="1" destOrd="0" presId="urn:microsoft.com/office/officeart/2005/8/layout/hierarchy1"/>
    <dgm:cxn modelId="{10720032-3CEE-45FD-AF10-45A647B0EFD9}" type="presParOf" srcId="{FED2F429-9557-4FFF-BC2D-6B8EF6D98872}" destId="{C4156D80-B4A6-484C-A9A7-9ECA3F4F955B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A16547F8-90E6-49A7-80DE-D54DE980BACD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FCA08F61-2857-41FE-A3B1-36753A5273A8}">
      <dgm:prSet/>
      <dgm:spPr/>
      <dgm:t>
        <a:bodyPr/>
        <a:lstStyle/>
        <a:p>
          <a:r>
            <a:rPr lang="es-MX" b="1" i="0"/>
            <a:t>Metas a corto plazo</a:t>
          </a:r>
          <a:r>
            <a:rPr lang="es-MX" b="0" i="0"/>
            <a:t>. Son aquellas que se pueden alcanzar en un lapso de tiempo relativamente breve, es decir, en un futuro cercano. </a:t>
          </a:r>
          <a:endParaRPr lang="en-US"/>
        </a:p>
      </dgm:t>
    </dgm:pt>
    <dgm:pt modelId="{B21D6C48-EA40-4C5C-BCAC-C7F598754196}" type="parTrans" cxnId="{3C4DE470-A113-4787-87CE-B7F94CD97101}">
      <dgm:prSet/>
      <dgm:spPr/>
      <dgm:t>
        <a:bodyPr/>
        <a:lstStyle/>
        <a:p>
          <a:endParaRPr lang="en-US"/>
        </a:p>
      </dgm:t>
    </dgm:pt>
    <dgm:pt modelId="{1E072EAD-EECE-4C4B-BC7F-E3425F84A151}" type="sibTrans" cxnId="{3C4DE470-A113-4787-87CE-B7F94CD97101}">
      <dgm:prSet/>
      <dgm:spPr/>
      <dgm:t>
        <a:bodyPr/>
        <a:lstStyle/>
        <a:p>
          <a:endParaRPr lang="en-US"/>
        </a:p>
      </dgm:t>
    </dgm:pt>
    <dgm:pt modelId="{47AE44E2-8452-4914-A418-9992C6D97F18}">
      <dgm:prSet/>
      <dgm:spPr/>
      <dgm:t>
        <a:bodyPr/>
        <a:lstStyle/>
        <a:p>
          <a:r>
            <a:rPr lang="es-MX" b="0" i="0"/>
            <a:t>Involucran condiciones que ya están dadas o están próximas a darse, y no requieren de grandes y prolongadas inversiones. Por ejemplo, estudiar mucho para obtener una buena nota en un examen.</a:t>
          </a:r>
          <a:endParaRPr lang="en-US"/>
        </a:p>
      </dgm:t>
    </dgm:pt>
    <dgm:pt modelId="{C5C3C291-E6A4-456A-8D5E-D38833FBA3CD}" type="parTrans" cxnId="{64C82D0D-09F0-4B29-8FF9-C28B597559C1}">
      <dgm:prSet/>
      <dgm:spPr/>
      <dgm:t>
        <a:bodyPr/>
        <a:lstStyle/>
        <a:p>
          <a:endParaRPr lang="en-US"/>
        </a:p>
      </dgm:t>
    </dgm:pt>
    <dgm:pt modelId="{CE4EE765-5C8A-43BD-A1F9-99731CA949B0}" type="sibTrans" cxnId="{64C82D0D-09F0-4B29-8FF9-C28B597559C1}">
      <dgm:prSet/>
      <dgm:spPr/>
      <dgm:t>
        <a:bodyPr/>
        <a:lstStyle/>
        <a:p>
          <a:endParaRPr lang="en-US"/>
        </a:p>
      </dgm:t>
    </dgm:pt>
    <dgm:pt modelId="{0A3C6D05-6E42-4714-9813-D9AB9CC7D195}">
      <dgm:prSet/>
      <dgm:spPr/>
      <dgm:t>
        <a:bodyPr/>
        <a:lstStyle/>
        <a:p>
          <a:r>
            <a:rPr lang="es-MX" b="1" i="0"/>
            <a:t>Metas a largo plazo</a:t>
          </a:r>
          <a:r>
            <a:rPr lang="es-MX" b="0" i="0"/>
            <a:t>. Son aquellas que se visualizan en un futuro distante, es decir, que requerirán de un esfuerzo prolongado y continuo para ser alcanzadas, y que a su vez abarcan diferentes metas a corto plazo. </a:t>
          </a:r>
          <a:endParaRPr lang="en-US"/>
        </a:p>
      </dgm:t>
    </dgm:pt>
    <dgm:pt modelId="{DB378B42-C13D-4B1E-819A-4819EC175827}" type="parTrans" cxnId="{CBFB1612-EC14-4673-BA62-9F3A46675CB4}">
      <dgm:prSet/>
      <dgm:spPr/>
      <dgm:t>
        <a:bodyPr/>
        <a:lstStyle/>
        <a:p>
          <a:endParaRPr lang="en-US"/>
        </a:p>
      </dgm:t>
    </dgm:pt>
    <dgm:pt modelId="{FA04916D-E006-4709-81C6-FDB8BA33640D}" type="sibTrans" cxnId="{CBFB1612-EC14-4673-BA62-9F3A46675CB4}">
      <dgm:prSet/>
      <dgm:spPr/>
      <dgm:t>
        <a:bodyPr/>
        <a:lstStyle/>
        <a:p>
          <a:endParaRPr lang="en-US"/>
        </a:p>
      </dgm:t>
    </dgm:pt>
    <dgm:pt modelId="{C7C2FF7D-944A-4044-A95E-561CF839B963}">
      <dgm:prSet/>
      <dgm:spPr/>
      <dgm:t>
        <a:bodyPr/>
        <a:lstStyle/>
        <a:p>
          <a:r>
            <a:rPr lang="es-MX" b="0" i="0"/>
            <a:t>Por ejemplo, graduarse de ingeniero en la universidad (lo cual requerirá de varios años de cumplir metas a corto plazo, como superar exámenes).</a:t>
          </a:r>
          <a:endParaRPr lang="en-US"/>
        </a:p>
      </dgm:t>
    </dgm:pt>
    <dgm:pt modelId="{4F7E1130-4795-427C-A778-EEBE9F0CB322}" type="parTrans" cxnId="{ACE87181-E051-4440-9441-C1D549413ED8}">
      <dgm:prSet/>
      <dgm:spPr/>
      <dgm:t>
        <a:bodyPr/>
        <a:lstStyle/>
        <a:p>
          <a:endParaRPr lang="en-US"/>
        </a:p>
      </dgm:t>
    </dgm:pt>
    <dgm:pt modelId="{A278ECA6-4CB7-49EF-9946-97BD54ED760F}" type="sibTrans" cxnId="{ACE87181-E051-4440-9441-C1D549413ED8}">
      <dgm:prSet/>
      <dgm:spPr/>
      <dgm:t>
        <a:bodyPr/>
        <a:lstStyle/>
        <a:p>
          <a:endParaRPr lang="en-US"/>
        </a:p>
      </dgm:t>
    </dgm:pt>
    <dgm:pt modelId="{264A6CEA-6984-4A66-8536-BEF571C36B3D}" type="pres">
      <dgm:prSet presAssocID="{A16547F8-90E6-49A7-80DE-D54DE980BACD}" presName="root" presStyleCnt="0">
        <dgm:presLayoutVars>
          <dgm:dir/>
          <dgm:resizeHandles val="exact"/>
        </dgm:presLayoutVars>
      </dgm:prSet>
      <dgm:spPr/>
    </dgm:pt>
    <dgm:pt modelId="{F6CA75F0-2615-40A9-9C08-A5EE90B89781}" type="pres">
      <dgm:prSet presAssocID="{FCA08F61-2857-41FE-A3B1-36753A5273A8}" presName="compNode" presStyleCnt="0"/>
      <dgm:spPr/>
    </dgm:pt>
    <dgm:pt modelId="{E853DB6B-1461-4A55-9CF8-D22A1A287478}" type="pres">
      <dgm:prSet presAssocID="{FCA08F61-2857-41FE-A3B1-36753A5273A8}" presName="bgRect" presStyleLbl="bgShp" presStyleIdx="0" presStyleCnt="2"/>
      <dgm:spPr/>
    </dgm:pt>
    <dgm:pt modelId="{920DBCA1-78E4-40D8-82EA-5B304DE4D91A}" type="pres">
      <dgm:prSet presAssocID="{FCA08F61-2857-41FE-A3B1-36753A5273A8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iana"/>
        </a:ext>
      </dgm:extLst>
    </dgm:pt>
    <dgm:pt modelId="{299E05B2-E3DD-4FC3-A379-DEDFF7C7FEA5}" type="pres">
      <dgm:prSet presAssocID="{FCA08F61-2857-41FE-A3B1-36753A5273A8}" presName="spaceRect" presStyleCnt="0"/>
      <dgm:spPr/>
    </dgm:pt>
    <dgm:pt modelId="{34F2C040-1E70-43F7-8EA2-52A10F8ACC1C}" type="pres">
      <dgm:prSet presAssocID="{FCA08F61-2857-41FE-A3B1-36753A5273A8}" presName="parTx" presStyleLbl="revTx" presStyleIdx="0" presStyleCnt="4">
        <dgm:presLayoutVars>
          <dgm:chMax val="0"/>
          <dgm:chPref val="0"/>
        </dgm:presLayoutVars>
      </dgm:prSet>
      <dgm:spPr/>
    </dgm:pt>
    <dgm:pt modelId="{F9DA7F5B-D613-43C1-A159-13580F73061F}" type="pres">
      <dgm:prSet presAssocID="{FCA08F61-2857-41FE-A3B1-36753A5273A8}" presName="desTx" presStyleLbl="revTx" presStyleIdx="1" presStyleCnt="4">
        <dgm:presLayoutVars/>
      </dgm:prSet>
      <dgm:spPr/>
    </dgm:pt>
    <dgm:pt modelId="{6AA4F29B-7AAE-4ADE-B12B-5C6C8A89C379}" type="pres">
      <dgm:prSet presAssocID="{1E072EAD-EECE-4C4B-BC7F-E3425F84A151}" presName="sibTrans" presStyleCnt="0"/>
      <dgm:spPr/>
    </dgm:pt>
    <dgm:pt modelId="{847BA335-2737-4226-B6BE-0377E8689CFD}" type="pres">
      <dgm:prSet presAssocID="{0A3C6D05-6E42-4714-9813-D9AB9CC7D195}" presName="compNode" presStyleCnt="0"/>
      <dgm:spPr/>
    </dgm:pt>
    <dgm:pt modelId="{F35D7D85-C1C8-4258-9B02-D2B6592853E7}" type="pres">
      <dgm:prSet presAssocID="{0A3C6D05-6E42-4714-9813-D9AB9CC7D195}" presName="bgRect" presStyleLbl="bgShp" presStyleIdx="1" presStyleCnt="2"/>
      <dgm:spPr/>
    </dgm:pt>
    <dgm:pt modelId="{9D294DD4-1D5B-4F97-A1B7-30CA004AEA14}" type="pres">
      <dgm:prSet presAssocID="{0A3C6D05-6E42-4714-9813-D9AB9CC7D195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bjetivo"/>
        </a:ext>
      </dgm:extLst>
    </dgm:pt>
    <dgm:pt modelId="{B9EBB19F-9B91-4D5C-942E-490BBF7F4BC8}" type="pres">
      <dgm:prSet presAssocID="{0A3C6D05-6E42-4714-9813-D9AB9CC7D195}" presName="spaceRect" presStyleCnt="0"/>
      <dgm:spPr/>
    </dgm:pt>
    <dgm:pt modelId="{7E601815-5E44-4767-B455-4CD4258BC5AD}" type="pres">
      <dgm:prSet presAssocID="{0A3C6D05-6E42-4714-9813-D9AB9CC7D195}" presName="parTx" presStyleLbl="revTx" presStyleIdx="2" presStyleCnt="4">
        <dgm:presLayoutVars>
          <dgm:chMax val="0"/>
          <dgm:chPref val="0"/>
        </dgm:presLayoutVars>
      </dgm:prSet>
      <dgm:spPr/>
    </dgm:pt>
    <dgm:pt modelId="{F66AE3BB-CD5E-44DD-B2F2-947485FD2A1A}" type="pres">
      <dgm:prSet presAssocID="{0A3C6D05-6E42-4714-9813-D9AB9CC7D195}" presName="desTx" presStyleLbl="revTx" presStyleIdx="3" presStyleCnt="4">
        <dgm:presLayoutVars/>
      </dgm:prSet>
      <dgm:spPr/>
    </dgm:pt>
  </dgm:ptLst>
  <dgm:cxnLst>
    <dgm:cxn modelId="{64C82D0D-09F0-4B29-8FF9-C28B597559C1}" srcId="{FCA08F61-2857-41FE-A3B1-36753A5273A8}" destId="{47AE44E2-8452-4914-A418-9992C6D97F18}" srcOrd="0" destOrd="0" parTransId="{C5C3C291-E6A4-456A-8D5E-D38833FBA3CD}" sibTransId="{CE4EE765-5C8A-43BD-A1F9-99731CA949B0}"/>
    <dgm:cxn modelId="{CBFB1612-EC14-4673-BA62-9F3A46675CB4}" srcId="{A16547F8-90E6-49A7-80DE-D54DE980BACD}" destId="{0A3C6D05-6E42-4714-9813-D9AB9CC7D195}" srcOrd="1" destOrd="0" parTransId="{DB378B42-C13D-4B1E-819A-4819EC175827}" sibTransId="{FA04916D-E006-4709-81C6-FDB8BA33640D}"/>
    <dgm:cxn modelId="{3DABEE31-DA0D-40E0-85AA-0689715A7E9B}" type="presOf" srcId="{C7C2FF7D-944A-4044-A95E-561CF839B963}" destId="{F66AE3BB-CD5E-44DD-B2F2-947485FD2A1A}" srcOrd="0" destOrd="0" presId="urn:microsoft.com/office/officeart/2018/2/layout/IconVerticalSolidList"/>
    <dgm:cxn modelId="{3C4DE470-A113-4787-87CE-B7F94CD97101}" srcId="{A16547F8-90E6-49A7-80DE-D54DE980BACD}" destId="{FCA08F61-2857-41FE-A3B1-36753A5273A8}" srcOrd="0" destOrd="0" parTransId="{B21D6C48-EA40-4C5C-BCAC-C7F598754196}" sibTransId="{1E072EAD-EECE-4C4B-BC7F-E3425F84A151}"/>
    <dgm:cxn modelId="{EB57BD71-54F0-4D42-88FB-4DB8EEDC67E4}" type="presOf" srcId="{0A3C6D05-6E42-4714-9813-D9AB9CC7D195}" destId="{7E601815-5E44-4767-B455-4CD4258BC5AD}" srcOrd="0" destOrd="0" presId="urn:microsoft.com/office/officeart/2018/2/layout/IconVerticalSolidList"/>
    <dgm:cxn modelId="{ACE87181-E051-4440-9441-C1D549413ED8}" srcId="{0A3C6D05-6E42-4714-9813-D9AB9CC7D195}" destId="{C7C2FF7D-944A-4044-A95E-561CF839B963}" srcOrd="0" destOrd="0" parTransId="{4F7E1130-4795-427C-A778-EEBE9F0CB322}" sibTransId="{A278ECA6-4CB7-49EF-9946-97BD54ED760F}"/>
    <dgm:cxn modelId="{2E4379E0-3774-43EE-99C2-99290FF8BBA4}" type="presOf" srcId="{47AE44E2-8452-4914-A418-9992C6D97F18}" destId="{F9DA7F5B-D613-43C1-A159-13580F73061F}" srcOrd="0" destOrd="0" presId="urn:microsoft.com/office/officeart/2018/2/layout/IconVerticalSolidList"/>
    <dgm:cxn modelId="{28DD7FE0-45B6-4869-B728-94C6A873901A}" type="presOf" srcId="{FCA08F61-2857-41FE-A3B1-36753A5273A8}" destId="{34F2C040-1E70-43F7-8EA2-52A10F8ACC1C}" srcOrd="0" destOrd="0" presId="urn:microsoft.com/office/officeart/2018/2/layout/IconVerticalSolidList"/>
    <dgm:cxn modelId="{19F49EF9-C13D-4546-89D6-FBC0A6299419}" type="presOf" srcId="{A16547F8-90E6-49A7-80DE-D54DE980BACD}" destId="{264A6CEA-6984-4A66-8536-BEF571C36B3D}" srcOrd="0" destOrd="0" presId="urn:microsoft.com/office/officeart/2018/2/layout/IconVerticalSolidList"/>
    <dgm:cxn modelId="{EA4EC905-296E-47EE-8A81-01B90D8B7387}" type="presParOf" srcId="{264A6CEA-6984-4A66-8536-BEF571C36B3D}" destId="{F6CA75F0-2615-40A9-9C08-A5EE90B89781}" srcOrd="0" destOrd="0" presId="urn:microsoft.com/office/officeart/2018/2/layout/IconVerticalSolidList"/>
    <dgm:cxn modelId="{7702AE41-9B16-43F4-AAF8-F48E454847D3}" type="presParOf" srcId="{F6CA75F0-2615-40A9-9C08-A5EE90B89781}" destId="{E853DB6B-1461-4A55-9CF8-D22A1A287478}" srcOrd="0" destOrd="0" presId="urn:microsoft.com/office/officeart/2018/2/layout/IconVerticalSolidList"/>
    <dgm:cxn modelId="{5C7DB854-337A-43D1-934C-E9B132D44171}" type="presParOf" srcId="{F6CA75F0-2615-40A9-9C08-A5EE90B89781}" destId="{920DBCA1-78E4-40D8-82EA-5B304DE4D91A}" srcOrd="1" destOrd="0" presId="urn:microsoft.com/office/officeart/2018/2/layout/IconVerticalSolidList"/>
    <dgm:cxn modelId="{9E37A8A2-E5F0-48A9-B1F3-75B319207EED}" type="presParOf" srcId="{F6CA75F0-2615-40A9-9C08-A5EE90B89781}" destId="{299E05B2-E3DD-4FC3-A379-DEDFF7C7FEA5}" srcOrd="2" destOrd="0" presId="urn:microsoft.com/office/officeart/2018/2/layout/IconVerticalSolidList"/>
    <dgm:cxn modelId="{18A20AA2-C5C9-4788-9532-C413B105D9E9}" type="presParOf" srcId="{F6CA75F0-2615-40A9-9C08-A5EE90B89781}" destId="{34F2C040-1E70-43F7-8EA2-52A10F8ACC1C}" srcOrd="3" destOrd="0" presId="urn:microsoft.com/office/officeart/2018/2/layout/IconVerticalSolidList"/>
    <dgm:cxn modelId="{304607E2-F897-4293-8D05-7A6C4C83AD43}" type="presParOf" srcId="{F6CA75F0-2615-40A9-9C08-A5EE90B89781}" destId="{F9DA7F5B-D613-43C1-A159-13580F73061F}" srcOrd="4" destOrd="0" presId="urn:microsoft.com/office/officeart/2018/2/layout/IconVerticalSolidList"/>
    <dgm:cxn modelId="{B89BA66B-16E4-4BAE-B344-EC332DA7B07B}" type="presParOf" srcId="{264A6CEA-6984-4A66-8536-BEF571C36B3D}" destId="{6AA4F29B-7AAE-4ADE-B12B-5C6C8A89C379}" srcOrd="1" destOrd="0" presId="urn:microsoft.com/office/officeart/2018/2/layout/IconVerticalSolidList"/>
    <dgm:cxn modelId="{6AE9072E-3B85-4D04-B4CB-C6D0ED2BCA07}" type="presParOf" srcId="{264A6CEA-6984-4A66-8536-BEF571C36B3D}" destId="{847BA335-2737-4226-B6BE-0377E8689CFD}" srcOrd="2" destOrd="0" presId="urn:microsoft.com/office/officeart/2018/2/layout/IconVerticalSolidList"/>
    <dgm:cxn modelId="{3C88472E-6E58-4AA2-8CB2-90366D344420}" type="presParOf" srcId="{847BA335-2737-4226-B6BE-0377E8689CFD}" destId="{F35D7D85-C1C8-4258-9B02-D2B6592853E7}" srcOrd="0" destOrd="0" presId="urn:microsoft.com/office/officeart/2018/2/layout/IconVerticalSolidList"/>
    <dgm:cxn modelId="{93605183-F16E-4D1B-843F-DD5E5F82C67B}" type="presParOf" srcId="{847BA335-2737-4226-B6BE-0377E8689CFD}" destId="{9D294DD4-1D5B-4F97-A1B7-30CA004AEA14}" srcOrd="1" destOrd="0" presId="urn:microsoft.com/office/officeart/2018/2/layout/IconVerticalSolidList"/>
    <dgm:cxn modelId="{ED0019DA-6617-44AB-900B-6156C54D9161}" type="presParOf" srcId="{847BA335-2737-4226-B6BE-0377E8689CFD}" destId="{B9EBB19F-9B91-4D5C-942E-490BBF7F4BC8}" srcOrd="2" destOrd="0" presId="urn:microsoft.com/office/officeart/2018/2/layout/IconVerticalSolidList"/>
    <dgm:cxn modelId="{79998284-FABF-4CFD-B0E8-B48624D3EBF4}" type="presParOf" srcId="{847BA335-2737-4226-B6BE-0377E8689CFD}" destId="{7E601815-5E44-4767-B455-4CD4258BC5AD}" srcOrd="3" destOrd="0" presId="urn:microsoft.com/office/officeart/2018/2/layout/IconVerticalSolidList"/>
    <dgm:cxn modelId="{8FC9DAAE-0036-46E7-AE41-75129F65DF78}" type="presParOf" srcId="{847BA335-2737-4226-B6BE-0377E8689CFD}" destId="{F66AE3BB-CD5E-44DD-B2F2-947485FD2A1A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136E084B-627D-48B1-8C9E-22C5FCED7DE6}" type="doc">
      <dgm:prSet loTypeId="urn:microsoft.com/office/officeart/2005/8/layout/matrix3" loCatId="matrix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193BE7BB-FDD9-4CE4-8D2E-96393FFCC200}">
      <dgm:prSet/>
      <dgm:spPr/>
      <dgm:t>
        <a:bodyPr/>
        <a:lstStyle/>
        <a:p>
          <a:r>
            <a:rPr lang="es-EC"/>
            <a:t>Plantear metas realistas</a:t>
          </a:r>
          <a:endParaRPr lang="en-US"/>
        </a:p>
      </dgm:t>
    </dgm:pt>
    <dgm:pt modelId="{217A0789-B248-4800-9EC2-2E89949CD564}" type="parTrans" cxnId="{B11484F2-BBDD-4A52-80DE-CD6EB796D2E6}">
      <dgm:prSet/>
      <dgm:spPr/>
      <dgm:t>
        <a:bodyPr/>
        <a:lstStyle/>
        <a:p>
          <a:endParaRPr lang="en-US"/>
        </a:p>
      </dgm:t>
    </dgm:pt>
    <dgm:pt modelId="{1DC27A01-63E1-48C7-A6A7-12769A0022FA}" type="sibTrans" cxnId="{B11484F2-BBDD-4A52-80DE-CD6EB796D2E6}">
      <dgm:prSet/>
      <dgm:spPr/>
      <dgm:t>
        <a:bodyPr/>
        <a:lstStyle/>
        <a:p>
          <a:endParaRPr lang="en-US"/>
        </a:p>
      </dgm:t>
    </dgm:pt>
    <dgm:pt modelId="{83FA3765-B41B-43A5-B817-3B81400D98DF}">
      <dgm:prSet/>
      <dgm:spPr/>
      <dgm:t>
        <a:bodyPr/>
        <a:lstStyle/>
        <a:p>
          <a:r>
            <a:rPr lang="es-EC"/>
            <a:t>Plantear metas alcanzables</a:t>
          </a:r>
          <a:endParaRPr lang="en-US"/>
        </a:p>
      </dgm:t>
    </dgm:pt>
    <dgm:pt modelId="{E6AD371A-B813-4609-A8A9-CC108333AA4A}" type="parTrans" cxnId="{F8BF4A37-523E-4AAE-B982-A0B178558EC2}">
      <dgm:prSet/>
      <dgm:spPr/>
      <dgm:t>
        <a:bodyPr/>
        <a:lstStyle/>
        <a:p>
          <a:endParaRPr lang="en-US"/>
        </a:p>
      </dgm:t>
    </dgm:pt>
    <dgm:pt modelId="{73458AC3-F143-4A3D-AF3B-17A07DECABFB}" type="sibTrans" cxnId="{F8BF4A37-523E-4AAE-B982-A0B178558EC2}">
      <dgm:prSet/>
      <dgm:spPr/>
      <dgm:t>
        <a:bodyPr/>
        <a:lstStyle/>
        <a:p>
          <a:endParaRPr lang="en-US"/>
        </a:p>
      </dgm:t>
    </dgm:pt>
    <dgm:pt modelId="{4EC8C4A0-5E60-472B-96F0-B41A48BD5D1F}">
      <dgm:prSet/>
      <dgm:spPr/>
      <dgm:t>
        <a:bodyPr/>
        <a:lstStyle/>
        <a:p>
          <a:r>
            <a:rPr lang="es-EC"/>
            <a:t>Distinguir las metras según el plazo</a:t>
          </a:r>
          <a:endParaRPr lang="en-US"/>
        </a:p>
      </dgm:t>
    </dgm:pt>
    <dgm:pt modelId="{F7A87426-5EAF-4B09-B47D-427018E90AF4}" type="parTrans" cxnId="{37B27779-1ECB-4694-8273-86E2F97A15DC}">
      <dgm:prSet/>
      <dgm:spPr/>
      <dgm:t>
        <a:bodyPr/>
        <a:lstStyle/>
        <a:p>
          <a:endParaRPr lang="en-US"/>
        </a:p>
      </dgm:t>
    </dgm:pt>
    <dgm:pt modelId="{2B7625B7-8CBB-46C0-A02C-C8D45BFAF022}" type="sibTrans" cxnId="{37B27779-1ECB-4694-8273-86E2F97A15DC}">
      <dgm:prSet/>
      <dgm:spPr/>
      <dgm:t>
        <a:bodyPr/>
        <a:lstStyle/>
        <a:p>
          <a:endParaRPr lang="en-US"/>
        </a:p>
      </dgm:t>
    </dgm:pt>
    <dgm:pt modelId="{BCAA0875-E54B-40AD-8BF2-5ED52689E05D}">
      <dgm:prSet/>
      <dgm:spPr/>
      <dgm:t>
        <a:bodyPr/>
        <a:lstStyle/>
        <a:p>
          <a:r>
            <a:rPr lang="es-EC"/>
            <a:t>Plantear metas como parte de una rutina</a:t>
          </a:r>
          <a:endParaRPr lang="en-US"/>
        </a:p>
      </dgm:t>
    </dgm:pt>
    <dgm:pt modelId="{3095A875-3552-4CAA-8AC3-F9C4A37CC346}" type="parTrans" cxnId="{D4E1B9F3-1CE7-4F02-B15C-5AF801D88C24}">
      <dgm:prSet/>
      <dgm:spPr/>
      <dgm:t>
        <a:bodyPr/>
        <a:lstStyle/>
        <a:p>
          <a:endParaRPr lang="en-US"/>
        </a:p>
      </dgm:t>
    </dgm:pt>
    <dgm:pt modelId="{7D83F2C0-CC81-4FA3-BDC9-EB9F04595CF4}" type="sibTrans" cxnId="{D4E1B9F3-1CE7-4F02-B15C-5AF801D88C24}">
      <dgm:prSet/>
      <dgm:spPr/>
      <dgm:t>
        <a:bodyPr/>
        <a:lstStyle/>
        <a:p>
          <a:endParaRPr lang="en-US"/>
        </a:p>
      </dgm:t>
    </dgm:pt>
    <dgm:pt modelId="{25D96FBB-E0C0-464B-B504-753DE4484623}" type="pres">
      <dgm:prSet presAssocID="{136E084B-627D-48B1-8C9E-22C5FCED7DE6}" presName="matrix" presStyleCnt="0">
        <dgm:presLayoutVars>
          <dgm:chMax val="1"/>
          <dgm:dir/>
          <dgm:resizeHandles val="exact"/>
        </dgm:presLayoutVars>
      </dgm:prSet>
      <dgm:spPr/>
    </dgm:pt>
    <dgm:pt modelId="{D9248C8F-C1DC-4FE2-A965-401F0ECAF596}" type="pres">
      <dgm:prSet presAssocID="{136E084B-627D-48B1-8C9E-22C5FCED7DE6}" presName="diamond" presStyleLbl="bgShp" presStyleIdx="0" presStyleCnt="1"/>
      <dgm:spPr/>
    </dgm:pt>
    <dgm:pt modelId="{F19E16C8-DB08-4F0B-A080-E03D3306321E}" type="pres">
      <dgm:prSet presAssocID="{136E084B-627D-48B1-8C9E-22C5FCED7DE6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CE0394F5-2B28-4449-AC0C-7A6FCA46C706}" type="pres">
      <dgm:prSet presAssocID="{136E084B-627D-48B1-8C9E-22C5FCED7DE6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9F131737-23D3-4062-B33F-C80402F8648D}" type="pres">
      <dgm:prSet presAssocID="{136E084B-627D-48B1-8C9E-22C5FCED7DE6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10A12CC0-52D5-4930-8297-20D422148547}" type="pres">
      <dgm:prSet presAssocID="{136E084B-627D-48B1-8C9E-22C5FCED7DE6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A2973401-7512-44B9-A3F1-CCDF0F10B359}" type="presOf" srcId="{136E084B-627D-48B1-8C9E-22C5FCED7DE6}" destId="{25D96FBB-E0C0-464B-B504-753DE4484623}" srcOrd="0" destOrd="0" presId="urn:microsoft.com/office/officeart/2005/8/layout/matrix3"/>
    <dgm:cxn modelId="{900C491A-66B0-431C-8942-EC732A68B561}" type="presOf" srcId="{4EC8C4A0-5E60-472B-96F0-B41A48BD5D1F}" destId="{9F131737-23D3-4062-B33F-C80402F8648D}" srcOrd="0" destOrd="0" presId="urn:microsoft.com/office/officeart/2005/8/layout/matrix3"/>
    <dgm:cxn modelId="{F8BF4A37-523E-4AAE-B982-A0B178558EC2}" srcId="{136E084B-627D-48B1-8C9E-22C5FCED7DE6}" destId="{83FA3765-B41B-43A5-B817-3B81400D98DF}" srcOrd="1" destOrd="0" parTransId="{E6AD371A-B813-4609-A8A9-CC108333AA4A}" sibTransId="{73458AC3-F143-4A3D-AF3B-17A07DECABFB}"/>
    <dgm:cxn modelId="{6206B069-6357-46C1-AF8D-4D166DFAD437}" type="presOf" srcId="{BCAA0875-E54B-40AD-8BF2-5ED52689E05D}" destId="{10A12CC0-52D5-4930-8297-20D422148547}" srcOrd="0" destOrd="0" presId="urn:microsoft.com/office/officeart/2005/8/layout/matrix3"/>
    <dgm:cxn modelId="{16844C4C-2381-40E7-A475-6AEB4356E33F}" type="presOf" srcId="{83FA3765-B41B-43A5-B817-3B81400D98DF}" destId="{CE0394F5-2B28-4449-AC0C-7A6FCA46C706}" srcOrd="0" destOrd="0" presId="urn:microsoft.com/office/officeart/2005/8/layout/matrix3"/>
    <dgm:cxn modelId="{37B27779-1ECB-4694-8273-86E2F97A15DC}" srcId="{136E084B-627D-48B1-8C9E-22C5FCED7DE6}" destId="{4EC8C4A0-5E60-472B-96F0-B41A48BD5D1F}" srcOrd="2" destOrd="0" parTransId="{F7A87426-5EAF-4B09-B47D-427018E90AF4}" sibTransId="{2B7625B7-8CBB-46C0-A02C-C8D45BFAF022}"/>
    <dgm:cxn modelId="{267D6EF0-DFEF-41B4-83A2-31582825CD99}" type="presOf" srcId="{193BE7BB-FDD9-4CE4-8D2E-96393FFCC200}" destId="{F19E16C8-DB08-4F0B-A080-E03D3306321E}" srcOrd="0" destOrd="0" presId="urn:microsoft.com/office/officeart/2005/8/layout/matrix3"/>
    <dgm:cxn modelId="{B11484F2-BBDD-4A52-80DE-CD6EB796D2E6}" srcId="{136E084B-627D-48B1-8C9E-22C5FCED7DE6}" destId="{193BE7BB-FDD9-4CE4-8D2E-96393FFCC200}" srcOrd="0" destOrd="0" parTransId="{217A0789-B248-4800-9EC2-2E89949CD564}" sibTransId="{1DC27A01-63E1-48C7-A6A7-12769A0022FA}"/>
    <dgm:cxn modelId="{D4E1B9F3-1CE7-4F02-B15C-5AF801D88C24}" srcId="{136E084B-627D-48B1-8C9E-22C5FCED7DE6}" destId="{BCAA0875-E54B-40AD-8BF2-5ED52689E05D}" srcOrd="3" destOrd="0" parTransId="{3095A875-3552-4CAA-8AC3-F9C4A37CC346}" sibTransId="{7D83F2C0-CC81-4FA3-BDC9-EB9F04595CF4}"/>
    <dgm:cxn modelId="{6DECAA67-E050-4326-91B7-083309D478F3}" type="presParOf" srcId="{25D96FBB-E0C0-464B-B504-753DE4484623}" destId="{D9248C8F-C1DC-4FE2-A965-401F0ECAF596}" srcOrd="0" destOrd="0" presId="urn:microsoft.com/office/officeart/2005/8/layout/matrix3"/>
    <dgm:cxn modelId="{D18D4C94-DA1E-4B52-937A-99B6CE61548E}" type="presParOf" srcId="{25D96FBB-E0C0-464B-B504-753DE4484623}" destId="{F19E16C8-DB08-4F0B-A080-E03D3306321E}" srcOrd="1" destOrd="0" presId="urn:microsoft.com/office/officeart/2005/8/layout/matrix3"/>
    <dgm:cxn modelId="{84EBF464-B274-4829-A561-A24DB7D3BAAD}" type="presParOf" srcId="{25D96FBB-E0C0-464B-B504-753DE4484623}" destId="{CE0394F5-2B28-4449-AC0C-7A6FCA46C706}" srcOrd="2" destOrd="0" presId="urn:microsoft.com/office/officeart/2005/8/layout/matrix3"/>
    <dgm:cxn modelId="{9CC06F6D-0CEE-4A5B-8BFA-368052E42815}" type="presParOf" srcId="{25D96FBB-E0C0-464B-B504-753DE4484623}" destId="{9F131737-23D3-4062-B33F-C80402F8648D}" srcOrd="3" destOrd="0" presId="urn:microsoft.com/office/officeart/2005/8/layout/matrix3"/>
    <dgm:cxn modelId="{55C05BEF-0D4A-40BD-B1CD-C5F2377F0FF2}" type="presParOf" srcId="{25D96FBB-E0C0-464B-B504-753DE4484623}" destId="{10A12CC0-52D5-4930-8297-20D422148547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663DC351-B96E-4878-B215-69547C829CDC}" type="doc">
      <dgm:prSet loTypeId="urn:microsoft.com/office/officeart/2018/5/layout/IconLeaf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2AE9D0F5-4459-48B5-ADBA-63A96898F725}">
      <dgm:prSet/>
      <dgm:spPr/>
      <dgm:t>
        <a:bodyPr/>
        <a:lstStyle/>
        <a:p>
          <a:pPr>
            <a:defRPr cap="all"/>
          </a:pPr>
          <a:r>
            <a:rPr lang="es-MX" b="1" i="0"/>
            <a:t>Objetivos de salud</a:t>
          </a:r>
          <a:endParaRPr lang="en-US"/>
        </a:p>
      </dgm:t>
    </dgm:pt>
    <dgm:pt modelId="{B4BD139F-42E8-4067-B9A0-8F887D89F1B8}" type="parTrans" cxnId="{1D32D8FD-EEB2-4952-812A-835D658DE059}">
      <dgm:prSet/>
      <dgm:spPr/>
      <dgm:t>
        <a:bodyPr/>
        <a:lstStyle/>
        <a:p>
          <a:endParaRPr lang="en-US"/>
        </a:p>
      </dgm:t>
    </dgm:pt>
    <dgm:pt modelId="{ACB97225-495E-4E4B-8B20-B02CAD8B19B8}" type="sibTrans" cxnId="{1D32D8FD-EEB2-4952-812A-835D658DE059}">
      <dgm:prSet/>
      <dgm:spPr/>
      <dgm:t>
        <a:bodyPr/>
        <a:lstStyle/>
        <a:p>
          <a:endParaRPr lang="en-US"/>
        </a:p>
      </dgm:t>
    </dgm:pt>
    <dgm:pt modelId="{AD787B48-1366-4784-B4C8-EC81755A7424}">
      <dgm:prSet/>
      <dgm:spPr/>
      <dgm:t>
        <a:bodyPr/>
        <a:lstStyle/>
        <a:p>
          <a:pPr>
            <a:defRPr cap="all"/>
          </a:pPr>
          <a:r>
            <a:rPr lang="es-MX" b="0" i="0"/>
            <a:t>Disminuir el colesterol.</a:t>
          </a:r>
          <a:endParaRPr lang="en-US"/>
        </a:p>
      </dgm:t>
    </dgm:pt>
    <dgm:pt modelId="{7D15CB2A-287F-4403-907F-56808876B769}" type="parTrans" cxnId="{FC55630D-482B-468E-8540-C6F89F1A04B2}">
      <dgm:prSet/>
      <dgm:spPr/>
      <dgm:t>
        <a:bodyPr/>
        <a:lstStyle/>
        <a:p>
          <a:endParaRPr lang="en-US"/>
        </a:p>
      </dgm:t>
    </dgm:pt>
    <dgm:pt modelId="{AAE738F6-C373-452A-BB43-C640F906E44D}" type="sibTrans" cxnId="{FC55630D-482B-468E-8540-C6F89F1A04B2}">
      <dgm:prSet/>
      <dgm:spPr/>
      <dgm:t>
        <a:bodyPr/>
        <a:lstStyle/>
        <a:p>
          <a:endParaRPr lang="en-US"/>
        </a:p>
      </dgm:t>
    </dgm:pt>
    <dgm:pt modelId="{BF14444F-7659-4782-A262-189EFD02DAF2}">
      <dgm:prSet/>
      <dgm:spPr/>
      <dgm:t>
        <a:bodyPr/>
        <a:lstStyle/>
        <a:p>
          <a:pPr>
            <a:defRPr cap="all"/>
          </a:pPr>
          <a:r>
            <a:rPr lang="es-MX" b="0" i="0"/>
            <a:t>Meditar 15 minutos cada mañana.</a:t>
          </a:r>
          <a:endParaRPr lang="en-US"/>
        </a:p>
      </dgm:t>
    </dgm:pt>
    <dgm:pt modelId="{1BA996EA-8BB2-4761-AF89-041B2A6230BD}" type="parTrans" cxnId="{0D252785-9C1E-484D-9554-7FC8EF1CBA58}">
      <dgm:prSet/>
      <dgm:spPr/>
      <dgm:t>
        <a:bodyPr/>
        <a:lstStyle/>
        <a:p>
          <a:endParaRPr lang="en-US"/>
        </a:p>
      </dgm:t>
    </dgm:pt>
    <dgm:pt modelId="{AE11C17F-90CC-4644-8E1D-CBDF679EBF46}" type="sibTrans" cxnId="{0D252785-9C1E-484D-9554-7FC8EF1CBA58}">
      <dgm:prSet/>
      <dgm:spPr/>
      <dgm:t>
        <a:bodyPr/>
        <a:lstStyle/>
        <a:p>
          <a:endParaRPr lang="en-US"/>
        </a:p>
      </dgm:t>
    </dgm:pt>
    <dgm:pt modelId="{E2C1A288-D9BA-4A88-B624-F88F8E167FDA}">
      <dgm:prSet/>
      <dgm:spPr/>
      <dgm:t>
        <a:bodyPr/>
        <a:lstStyle/>
        <a:p>
          <a:pPr>
            <a:defRPr cap="all"/>
          </a:pPr>
          <a:r>
            <a:rPr lang="es-MX" b="0" i="0"/>
            <a:t>Reducir el consumo de productos ultraprocesados.</a:t>
          </a:r>
          <a:endParaRPr lang="en-US"/>
        </a:p>
      </dgm:t>
    </dgm:pt>
    <dgm:pt modelId="{F371BB5A-9589-42AB-A6EF-2C04B5B36D31}" type="parTrans" cxnId="{82B4A4AE-3678-462A-9CF1-E0E4BA8D5ADC}">
      <dgm:prSet/>
      <dgm:spPr/>
      <dgm:t>
        <a:bodyPr/>
        <a:lstStyle/>
        <a:p>
          <a:endParaRPr lang="en-US"/>
        </a:p>
      </dgm:t>
    </dgm:pt>
    <dgm:pt modelId="{353AFD13-F7A7-4D92-852A-62DADB022AF6}" type="sibTrans" cxnId="{82B4A4AE-3678-462A-9CF1-E0E4BA8D5ADC}">
      <dgm:prSet/>
      <dgm:spPr/>
      <dgm:t>
        <a:bodyPr/>
        <a:lstStyle/>
        <a:p>
          <a:endParaRPr lang="en-US"/>
        </a:p>
      </dgm:t>
    </dgm:pt>
    <dgm:pt modelId="{0FDC7145-FD5D-4EFA-BE7F-79C993B73751}">
      <dgm:prSet/>
      <dgm:spPr/>
      <dgm:t>
        <a:bodyPr/>
        <a:lstStyle/>
        <a:p>
          <a:pPr>
            <a:defRPr cap="all"/>
          </a:pPr>
          <a:r>
            <a:rPr lang="es-MX" b="0" i="0"/>
            <a:t>Entrenar dos veces por semana.</a:t>
          </a:r>
          <a:endParaRPr lang="en-US"/>
        </a:p>
      </dgm:t>
    </dgm:pt>
    <dgm:pt modelId="{3BFB5BCC-B2B1-4855-8BC4-7134E93CABDE}" type="parTrans" cxnId="{E5C74A96-0372-4415-85D7-55D414A8DE85}">
      <dgm:prSet/>
      <dgm:spPr/>
      <dgm:t>
        <a:bodyPr/>
        <a:lstStyle/>
        <a:p>
          <a:endParaRPr lang="en-US"/>
        </a:p>
      </dgm:t>
    </dgm:pt>
    <dgm:pt modelId="{8A7F8961-AC7E-408E-8512-E35A7F93C911}" type="sibTrans" cxnId="{E5C74A96-0372-4415-85D7-55D414A8DE85}">
      <dgm:prSet/>
      <dgm:spPr/>
      <dgm:t>
        <a:bodyPr/>
        <a:lstStyle/>
        <a:p>
          <a:endParaRPr lang="en-US"/>
        </a:p>
      </dgm:t>
    </dgm:pt>
    <dgm:pt modelId="{31DA09FE-D83F-4D25-8F1D-5CFB3DF33BB3}">
      <dgm:prSet/>
      <dgm:spPr/>
      <dgm:t>
        <a:bodyPr/>
        <a:lstStyle/>
        <a:p>
          <a:pPr>
            <a:defRPr cap="all"/>
          </a:pPr>
          <a:r>
            <a:rPr lang="es-MX" b="0" i="0"/>
            <a:t>Dormir 8 horas por la noche.</a:t>
          </a:r>
          <a:endParaRPr lang="en-US"/>
        </a:p>
      </dgm:t>
    </dgm:pt>
    <dgm:pt modelId="{D539257B-7D04-47B2-A32F-E29F972C4660}" type="parTrans" cxnId="{7F32D725-ACD0-46BB-91FD-261528F402D1}">
      <dgm:prSet/>
      <dgm:spPr/>
      <dgm:t>
        <a:bodyPr/>
        <a:lstStyle/>
        <a:p>
          <a:endParaRPr lang="en-US"/>
        </a:p>
      </dgm:t>
    </dgm:pt>
    <dgm:pt modelId="{3CB56B82-308D-427A-B32A-5D34E82BCA8B}" type="sibTrans" cxnId="{7F32D725-ACD0-46BB-91FD-261528F402D1}">
      <dgm:prSet/>
      <dgm:spPr/>
      <dgm:t>
        <a:bodyPr/>
        <a:lstStyle/>
        <a:p>
          <a:endParaRPr lang="en-US"/>
        </a:p>
      </dgm:t>
    </dgm:pt>
    <dgm:pt modelId="{D75517D9-6CE3-46CF-BE15-F6CC64613037}" type="pres">
      <dgm:prSet presAssocID="{663DC351-B96E-4878-B215-69547C829CDC}" presName="root" presStyleCnt="0">
        <dgm:presLayoutVars>
          <dgm:dir/>
          <dgm:resizeHandles val="exact"/>
        </dgm:presLayoutVars>
      </dgm:prSet>
      <dgm:spPr/>
    </dgm:pt>
    <dgm:pt modelId="{3DD3BBEB-4EC1-492B-A9E6-08B9280A1E42}" type="pres">
      <dgm:prSet presAssocID="{2AE9D0F5-4459-48B5-ADBA-63A96898F725}" presName="compNode" presStyleCnt="0"/>
      <dgm:spPr/>
    </dgm:pt>
    <dgm:pt modelId="{3F3596C5-164C-4C62-888E-2ABFFCA0A54A}" type="pres">
      <dgm:prSet presAssocID="{2AE9D0F5-4459-48B5-ADBA-63A96898F725}" presName="iconBgRect" presStyleLbl="bgShp" presStyleIdx="0" presStyleCnt="6"/>
      <dgm:spPr>
        <a:prstGeom prst="round2DiagRect">
          <a:avLst>
            <a:gd name="adj1" fmla="val 29727"/>
            <a:gd name="adj2" fmla="val 0"/>
          </a:avLst>
        </a:prstGeom>
      </dgm:spPr>
    </dgm:pt>
    <dgm:pt modelId="{396C548E-6EBF-4022-B1BE-BC2CB6EF667F}" type="pres">
      <dgm:prSet presAssocID="{2AE9D0F5-4459-48B5-ADBA-63A96898F725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iana"/>
        </a:ext>
      </dgm:extLst>
    </dgm:pt>
    <dgm:pt modelId="{36E33D41-A487-4904-9960-05A3F8032297}" type="pres">
      <dgm:prSet presAssocID="{2AE9D0F5-4459-48B5-ADBA-63A96898F725}" presName="spaceRect" presStyleCnt="0"/>
      <dgm:spPr/>
    </dgm:pt>
    <dgm:pt modelId="{EA451926-C54B-4F4B-8013-0981C5CA5E7E}" type="pres">
      <dgm:prSet presAssocID="{2AE9D0F5-4459-48B5-ADBA-63A96898F725}" presName="textRect" presStyleLbl="revTx" presStyleIdx="0" presStyleCnt="6">
        <dgm:presLayoutVars>
          <dgm:chMax val="1"/>
          <dgm:chPref val="1"/>
        </dgm:presLayoutVars>
      </dgm:prSet>
      <dgm:spPr/>
    </dgm:pt>
    <dgm:pt modelId="{C527B22D-606F-4776-B8CF-594528359745}" type="pres">
      <dgm:prSet presAssocID="{ACB97225-495E-4E4B-8B20-B02CAD8B19B8}" presName="sibTrans" presStyleCnt="0"/>
      <dgm:spPr/>
    </dgm:pt>
    <dgm:pt modelId="{0C29F773-98B8-4AEE-AEDE-4D2529AD150B}" type="pres">
      <dgm:prSet presAssocID="{AD787B48-1366-4784-B4C8-EC81755A7424}" presName="compNode" presStyleCnt="0"/>
      <dgm:spPr/>
    </dgm:pt>
    <dgm:pt modelId="{7C97ED45-F900-4F3A-93B2-CE86B0FD86CE}" type="pres">
      <dgm:prSet presAssocID="{AD787B48-1366-4784-B4C8-EC81755A7424}" presName="iconBgRect" presStyleLbl="bgShp" presStyleIdx="1" presStyleCnt="6"/>
      <dgm:spPr>
        <a:prstGeom prst="round2DiagRect">
          <a:avLst>
            <a:gd name="adj1" fmla="val 29727"/>
            <a:gd name="adj2" fmla="val 0"/>
          </a:avLst>
        </a:prstGeom>
      </dgm:spPr>
    </dgm:pt>
    <dgm:pt modelId="{F140A7AE-EED1-49DE-9602-C5B86C00716B}" type="pres">
      <dgm:prSet presAssocID="{AD787B48-1366-4784-B4C8-EC81755A7424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rt Organ"/>
        </a:ext>
      </dgm:extLst>
    </dgm:pt>
    <dgm:pt modelId="{42399BD2-2A9A-4176-845D-0D0EFE822C72}" type="pres">
      <dgm:prSet presAssocID="{AD787B48-1366-4784-B4C8-EC81755A7424}" presName="spaceRect" presStyleCnt="0"/>
      <dgm:spPr/>
    </dgm:pt>
    <dgm:pt modelId="{CE43E6FA-D7DC-4BB4-924F-9E9A17822040}" type="pres">
      <dgm:prSet presAssocID="{AD787B48-1366-4784-B4C8-EC81755A7424}" presName="textRect" presStyleLbl="revTx" presStyleIdx="1" presStyleCnt="6">
        <dgm:presLayoutVars>
          <dgm:chMax val="1"/>
          <dgm:chPref val="1"/>
        </dgm:presLayoutVars>
      </dgm:prSet>
      <dgm:spPr/>
    </dgm:pt>
    <dgm:pt modelId="{0EDF5EB5-2681-4405-8338-9343C0261EE8}" type="pres">
      <dgm:prSet presAssocID="{AAE738F6-C373-452A-BB43-C640F906E44D}" presName="sibTrans" presStyleCnt="0"/>
      <dgm:spPr/>
    </dgm:pt>
    <dgm:pt modelId="{830BD456-4CE5-4E22-B321-C6E9818BB156}" type="pres">
      <dgm:prSet presAssocID="{BF14444F-7659-4782-A262-189EFD02DAF2}" presName="compNode" presStyleCnt="0"/>
      <dgm:spPr/>
    </dgm:pt>
    <dgm:pt modelId="{BE6EE839-B3FA-4B8B-A5ED-738D3656C190}" type="pres">
      <dgm:prSet presAssocID="{BF14444F-7659-4782-A262-189EFD02DAF2}" presName="iconBgRect" presStyleLbl="bgShp" presStyleIdx="2" presStyleCnt="6"/>
      <dgm:spPr>
        <a:prstGeom prst="round2DiagRect">
          <a:avLst>
            <a:gd name="adj1" fmla="val 29727"/>
            <a:gd name="adj2" fmla="val 0"/>
          </a:avLst>
        </a:prstGeom>
      </dgm:spPr>
    </dgm:pt>
    <dgm:pt modelId="{FAB47401-DFB5-4B64-ABF4-81F8817378CE}" type="pres">
      <dgm:prSet presAssocID="{BF14444F-7659-4782-A262-189EFD02DAF2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ronómetro"/>
        </a:ext>
      </dgm:extLst>
    </dgm:pt>
    <dgm:pt modelId="{84FC79C2-8985-40A0-AB35-CD3E29A57F64}" type="pres">
      <dgm:prSet presAssocID="{BF14444F-7659-4782-A262-189EFD02DAF2}" presName="spaceRect" presStyleCnt="0"/>
      <dgm:spPr/>
    </dgm:pt>
    <dgm:pt modelId="{0074AB63-A36E-473F-8816-2896A1C18EB4}" type="pres">
      <dgm:prSet presAssocID="{BF14444F-7659-4782-A262-189EFD02DAF2}" presName="textRect" presStyleLbl="revTx" presStyleIdx="2" presStyleCnt="6">
        <dgm:presLayoutVars>
          <dgm:chMax val="1"/>
          <dgm:chPref val="1"/>
        </dgm:presLayoutVars>
      </dgm:prSet>
      <dgm:spPr/>
    </dgm:pt>
    <dgm:pt modelId="{2A1C38E0-E5DD-40AD-B051-AD9D4C460B90}" type="pres">
      <dgm:prSet presAssocID="{AE11C17F-90CC-4644-8E1D-CBDF679EBF46}" presName="sibTrans" presStyleCnt="0"/>
      <dgm:spPr/>
    </dgm:pt>
    <dgm:pt modelId="{65FE8DD6-4BAA-4D72-9574-488F780F12B0}" type="pres">
      <dgm:prSet presAssocID="{E2C1A288-D9BA-4A88-B624-F88F8E167FDA}" presName="compNode" presStyleCnt="0"/>
      <dgm:spPr/>
    </dgm:pt>
    <dgm:pt modelId="{BC764764-85B4-4FB6-ADE7-2AFC049846D1}" type="pres">
      <dgm:prSet presAssocID="{E2C1A288-D9BA-4A88-B624-F88F8E167FDA}" presName="iconBgRect" presStyleLbl="bgShp" presStyleIdx="3" presStyleCnt="6"/>
      <dgm:spPr>
        <a:prstGeom prst="round2DiagRect">
          <a:avLst>
            <a:gd name="adj1" fmla="val 29727"/>
            <a:gd name="adj2" fmla="val 0"/>
          </a:avLst>
        </a:prstGeom>
      </dgm:spPr>
    </dgm:pt>
    <dgm:pt modelId="{A859C0F5-9A1B-4055-BDAF-E340F6BA3877}" type="pres">
      <dgm:prSet presAssocID="{E2C1A288-D9BA-4A88-B624-F88F8E167FDA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hopping cart"/>
        </a:ext>
      </dgm:extLst>
    </dgm:pt>
    <dgm:pt modelId="{E0D9A2BE-C24A-4950-AB7F-926CBC517F52}" type="pres">
      <dgm:prSet presAssocID="{E2C1A288-D9BA-4A88-B624-F88F8E167FDA}" presName="spaceRect" presStyleCnt="0"/>
      <dgm:spPr/>
    </dgm:pt>
    <dgm:pt modelId="{0499D77D-C235-4566-A4DA-7FA9FA67C5C6}" type="pres">
      <dgm:prSet presAssocID="{E2C1A288-D9BA-4A88-B624-F88F8E167FDA}" presName="textRect" presStyleLbl="revTx" presStyleIdx="3" presStyleCnt="6">
        <dgm:presLayoutVars>
          <dgm:chMax val="1"/>
          <dgm:chPref val="1"/>
        </dgm:presLayoutVars>
      </dgm:prSet>
      <dgm:spPr/>
    </dgm:pt>
    <dgm:pt modelId="{6E38B8DA-69CF-43CC-8EB9-24D0C3BC9838}" type="pres">
      <dgm:prSet presAssocID="{353AFD13-F7A7-4D92-852A-62DADB022AF6}" presName="sibTrans" presStyleCnt="0"/>
      <dgm:spPr/>
    </dgm:pt>
    <dgm:pt modelId="{94132D2B-6B75-4F3C-8F27-B87016B58415}" type="pres">
      <dgm:prSet presAssocID="{0FDC7145-FD5D-4EFA-BE7F-79C993B73751}" presName="compNode" presStyleCnt="0"/>
      <dgm:spPr/>
    </dgm:pt>
    <dgm:pt modelId="{3BEA927A-C820-4EFD-A5C5-AD0C4E924C27}" type="pres">
      <dgm:prSet presAssocID="{0FDC7145-FD5D-4EFA-BE7F-79C993B73751}" presName="iconBgRect" presStyleLbl="bgShp" presStyleIdx="4" presStyleCnt="6"/>
      <dgm:spPr>
        <a:prstGeom prst="round2DiagRect">
          <a:avLst>
            <a:gd name="adj1" fmla="val 29727"/>
            <a:gd name="adj2" fmla="val 0"/>
          </a:avLst>
        </a:prstGeom>
      </dgm:spPr>
    </dgm:pt>
    <dgm:pt modelId="{3AE564BC-42FD-4D5B-A2CF-70ED0E73484D}" type="pres">
      <dgm:prSet presAssocID="{0FDC7145-FD5D-4EFA-BE7F-79C993B73751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ren"/>
        </a:ext>
      </dgm:extLst>
    </dgm:pt>
    <dgm:pt modelId="{2A56F12F-92DD-4185-BC74-BE816C1B3E8D}" type="pres">
      <dgm:prSet presAssocID="{0FDC7145-FD5D-4EFA-BE7F-79C993B73751}" presName="spaceRect" presStyleCnt="0"/>
      <dgm:spPr/>
    </dgm:pt>
    <dgm:pt modelId="{54C9DA94-746B-45B3-BD93-D9557BBFD46C}" type="pres">
      <dgm:prSet presAssocID="{0FDC7145-FD5D-4EFA-BE7F-79C993B73751}" presName="textRect" presStyleLbl="revTx" presStyleIdx="4" presStyleCnt="6">
        <dgm:presLayoutVars>
          <dgm:chMax val="1"/>
          <dgm:chPref val="1"/>
        </dgm:presLayoutVars>
      </dgm:prSet>
      <dgm:spPr/>
    </dgm:pt>
    <dgm:pt modelId="{04DFBF69-583F-40A6-896E-7FE0C05B2DB3}" type="pres">
      <dgm:prSet presAssocID="{8A7F8961-AC7E-408E-8512-E35A7F93C911}" presName="sibTrans" presStyleCnt="0"/>
      <dgm:spPr/>
    </dgm:pt>
    <dgm:pt modelId="{EBD47A39-72B8-4395-8D57-EC094C99F5A4}" type="pres">
      <dgm:prSet presAssocID="{31DA09FE-D83F-4D25-8F1D-5CFB3DF33BB3}" presName="compNode" presStyleCnt="0"/>
      <dgm:spPr/>
    </dgm:pt>
    <dgm:pt modelId="{CB7BC54A-B28D-4D92-B595-2E6B7A68B0B9}" type="pres">
      <dgm:prSet presAssocID="{31DA09FE-D83F-4D25-8F1D-5CFB3DF33BB3}" presName="iconBgRect" presStyleLbl="bgShp" presStyleIdx="5" presStyleCnt="6"/>
      <dgm:spPr>
        <a:prstGeom prst="round2DiagRect">
          <a:avLst>
            <a:gd name="adj1" fmla="val 29727"/>
            <a:gd name="adj2" fmla="val 0"/>
          </a:avLst>
        </a:prstGeom>
      </dgm:spPr>
    </dgm:pt>
    <dgm:pt modelId="{9C5D508F-991C-4544-9C9C-83E931F9FFB0}" type="pres">
      <dgm:prSet presAssocID="{31DA09FE-D83F-4D25-8F1D-5CFB3DF33BB3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ama"/>
        </a:ext>
      </dgm:extLst>
    </dgm:pt>
    <dgm:pt modelId="{68251896-393F-4FF1-B078-4CBCDC708BA0}" type="pres">
      <dgm:prSet presAssocID="{31DA09FE-D83F-4D25-8F1D-5CFB3DF33BB3}" presName="spaceRect" presStyleCnt="0"/>
      <dgm:spPr/>
    </dgm:pt>
    <dgm:pt modelId="{06A36D16-949D-4E9A-AEDC-331B4824D4D0}" type="pres">
      <dgm:prSet presAssocID="{31DA09FE-D83F-4D25-8F1D-5CFB3DF33BB3}" presName="textRect" presStyleLbl="revTx" presStyleIdx="5" presStyleCnt="6">
        <dgm:presLayoutVars>
          <dgm:chMax val="1"/>
          <dgm:chPref val="1"/>
        </dgm:presLayoutVars>
      </dgm:prSet>
      <dgm:spPr/>
    </dgm:pt>
  </dgm:ptLst>
  <dgm:cxnLst>
    <dgm:cxn modelId="{D7F6E004-1556-4EA7-9959-D666CF68585B}" type="presOf" srcId="{0FDC7145-FD5D-4EFA-BE7F-79C993B73751}" destId="{54C9DA94-746B-45B3-BD93-D9557BBFD46C}" srcOrd="0" destOrd="0" presId="urn:microsoft.com/office/officeart/2018/5/layout/IconLeafLabelList"/>
    <dgm:cxn modelId="{7C6E470A-8EBF-4E96-B238-B7454F366314}" type="presOf" srcId="{663DC351-B96E-4878-B215-69547C829CDC}" destId="{D75517D9-6CE3-46CF-BE15-F6CC64613037}" srcOrd="0" destOrd="0" presId="urn:microsoft.com/office/officeart/2018/5/layout/IconLeafLabelList"/>
    <dgm:cxn modelId="{FC55630D-482B-468E-8540-C6F89F1A04B2}" srcId="{663DC351-B96E-4878-B215-69547C829CDC}" destId="{AD787B48-1366-4784-B4C8-EC81755A7424}" srcOrd="1" destOrd="0" parTransId="{7D15CB2A-287F-4403-907F-56808876B769}" sibTransId="{AAE738F6-C373-452A-BB43-C640F906E44D}"/>
    <dgm:cxn modelId="{286E4919-AC5D-4CEC-81A1-CE019E95899A}" type="presOf" srcId="{BF14444F-7659-4782-A262-189EFD02DAF2}" destId="{0074AB63-A36E-473F-8816-2896A1C18EB4}" srcOrd="0" destOrd="0" presId="urn:microsoft.com/office/officeart/2018/5/layout/IconLeafLabelList"/>
    <dgm:cxn modelId="{6DA4531C-8A0D-4148-8C21-059CEBA91B70}" type="presOf" srcId="{2AE9D0F5-4459-48B5-ADBA-63A96898F725}" destId="{EA451926-C54B-4F4B-8013-0981C5CA5E7E}" srcOrd="0" destOrd="0" presId="urn:microsoft.com/office/officeart/2018/5/layout/IconLeafLabelList"/>
    <dgm:cxn modelId="{7F32D725-ACD0-46BB-91FD-261528F402D1}" srcId="{663DC351-B96E-4878-B215-69547C829CDC}" destId="{31DA09FE-D83F-4D25-8F1D-5CFB3DF33BB3}" srcOrd="5" destOrd="0" parTransId="{D539257B-7D04-47B2-A32F-E29F972C4660}" sibTransId="{3CB56B82-308D-427A-B32A-5D34E82BCA8B}"/>
    <dgm:cxn modelId="{63BFBE36-1217-4DE2-8A0F-ED01BC7F0A07}" type="presOf" srcId="{31DA09FE-D83F-4D25-8F1D-5CFB3DF33BB3}" destId="{06A36D16-949D-4E9A-AEDC-331B4824D4D0}" srcOrd="0" destOrd="0" presId="urn:microsoft.com/office/officeart/2018/5/layout/IconLeafLabelList"/>
    <dgm:cxn modelId="{9B4AC843-2323-4B43-9E22-F7B18A8C1DE9}" type="presOf" srcId="{AD787B48-1366-4784-B4C8-EC81755A7424}" destId="{CE43E6FA-D7DC-4BB4-924F-9E9A17822040}" srcOrd="0" destOrd="0" presId="urn:microsoft.com/office/officeart/2018/5/layout/IconLeafLabelList"/>
    <dgm:cxn modelId="{0D252785-9C1E-484D-9554-7FC8EF1CBA58}" srcId="{663DC351-B96E-4878-B215-69547C829CDC}" destId="{BF14444F-7659-4782-A262-189EFD02DAF2}" srcOrd="2" destOrd="0" parTransId="{1BA996EA-8BB2-4761-AF89-041B2A6230BD}" sibTransId="{AE11C17F-90CC-4644-8E1D-CBDF679EBF46}"/>
    <dgm:cxn modelId="{E5C74A96-0372-4415-85D7-55D414A8DE85}" srcId="{663DC351-B96E-4878-B215-69547C829CDC}" destId="{0FDC7145-FD5D-4EFA-BE7F-79C993B73751}" srcOrd="4" destOrd="0" parTransId="{3BFB5BCC-B2B1-4855-8BC4-7134E93CABDE}" sibTransId="{8A7F8961-AC7E-408E-8512-E35A7F93C911}"/>
    <dgm:cxn modelId="{82B4A4AE-3678-462A-9CF1-E0E4BA8D5ADC}" srcId="{663DC351-B96E-4878-B215-69547C829CDC}" destId="{E2C1A288-D9BA-4A88-B624-F88F8E167FDA}" srcOrd="3" destOrd="0" parTransId="{F371BB5A-9589-42AB-A6EF-2C04B5B36D31}" sibTransId="{353AFD13-F7A7-4D92-852A-62DADB022AF6}"/>
    <dgm:cxn modelId="{534F58E6-C5D4-47B9-8D1E-76BF1D654D50}" type="presOf" srcId="{E2C1A288-D9BA-4A88-B624-F88F8E167FDA}" destId="{0499D77D-C235-4566-A4DA-7FA9FA67C5C6}" srcOrd="0" destOrd="0" presId="urn:microsoft.com/office/officeart/2018/5/layout/IconLeafLabelList"/>
    <dgm:cxn modelId="{1D32D8FD-EEB2-4952-812A-835D658DE059}" srcId="{663DC351-B96E-4878-B215-69547C829CDC}" destId="{2AE9D0F5-4459-48B5-ADBA-63A96898F725}" srcOrd="0" destOrd="0" parTransId="{B4BD139F-42E8-4067-B9A0-8F887D89F1B8}" sibTransId="{ACB97225-495E-4E4B-8B20-B02CAD8B19B8}"/>
    <dgm:cxn modelId="{24273DDF-DF0F-4DC4-94B5-692B771E5248}" type="presParOf" srcId="{D75517D9-6CE3-46CF-BE15-F6CC64613037}" destId="{3DD3BBEB-4EC1-492B-A9E6-08B9280A1E42}" srcOrd="0" destOrd="0" presId="urn:microsoft.com/office/officeart/2018/5/layout/IconLeafLabelList"/>
    <dgm:cxn modelId="{D8B34264-F8D3-4DB4-8D53-E62DB89111BB}" type="presParOf" srcId="{3DD3BBEB-4EC1-492B-A9E6-08B9280A1E42}" destId="{3F3596C5-164C-4C62-888E-2ABFFCA0A54A}" srcOrd="0" destOrd="0" presId="urn:microsoft.com/office/officeart/2018/5/layout/IconLeafLabelList"/>
    <dgm:cxn modelId="{AC7CFBA5-0599-4F5D-B3D9-ED0C0F1C27E3}" type="presParOf" srcId="{3DD3BBEB-4EC1-492B-A9E6-08B9280A1E42}" destId="{396C548E-6EBF-4022-B1BE-BC2CB6EF667F}" srcOrd="1" destOrd="0" presId="urn:microsoft.com/office/officeart/2018/5/layout/IconLeafLabelList"/>
    <dgm:cxn modelId="{A86695E9-91A8-4F37-9583-7728419B3F80}" type="presParOf" srcId="{3DD3BBEB-4EC1-492B-A9E6-08B9280A1E42}" destId="{36E33D41-A487-4904-9960-05A3F8032297}" srcOrd="2" destOrd="0" presId="urn:microsoft.com/office/officeart/2018/5/layout/IconLeafLabelList"/>
    <dgm:cxn modelId="{CC9A0976-94AD-453E-A080-E476CB52945A}" type="presParOf" srcId="{3DD3BBEB-4EC1-492B-A9E6-08B9280A1E42}" destId="{EA451926-C54B-4F4B-8013-0981C5CA5E7E}" srcOrd="3" destOrd="0" presId="urn:microsoft.com/office/officeart/2018/5/layout/IconLeafLabelList"/>
    <dgm:cxn modelId="{BF2C18E3-BED8-4D47-9877-412794FFBFCA}" type="presParOf" srcId="{D75517D9-6CE3-46CF-BE15-F6CC64613037}" destId="{C527B22D-606F-4776-B8CF-594528359745}" srcOrd="1" destOrd="0" presId="urn:microsoft.com/office/officeart/2018/5/layout/IconLeafLabelList"/>
    <dgm:cxn modelId="{4A71B753-7DC8-432C-B076-C42267429785}" type="presParOf" srcId="{D75517D9-6CE3-46CF-BE15-F6CC64613037}" destId="{0C29F773-98B8-4AEE-AEDE-4D2529AD150B}" srcOrd="2" destOrd="0" presId="urn:microsoft.com/office/officeart/2018/5/layout/IconLeafLabelList"/>
    <dgm:cxn modelId="{9BF0967A-E3A0-43C0-9444-F215A7674D4C}" type="presParOf" srcId="{0C29F773-98B8-4AEE-AEDE-4D2529AD150B}" destId="{7C97ED45-F900-4F3A-93B2-CE86B0FD86CE}" srcOrd="0" destOrd="0" presId="urn:microsoft.com/office/officeart/2018/5/layout/IconLeafLabelList"/>
    <dgm:cxn modelId="{422535A3-648C-4708-AD9B-486ED1EC74D9}" type="presParOf" srcId="{0C29F773-98B8-4AEE-AEDE-4D2529AD150B}" destId="{F140A7AE-EED1-49DE-9602-C5B86C00716B}" srcOrd="1" destOrd="0" presId="urn:microsoft.com/office/officeart/2018/5/layout/IconLeafLabelList"/>
    <dgm:cxn modelId="{AFB70F7C-FEB1-4B0A-B4D9-871E34034BDD}" type="presParOf" srcId="{0C29F773-98B8-4AEE-AEDE-4D2529AD150B}" destId="{42399BD2-2A9A-4176-845D-0D0EFE822C72}" srcOrd="2" destOrd="0" presId="urn:microsoft.com/office/officeart/2018/5/layout/IconLeafLabelList"/>
    <dgm:cxn modelId="{B859806C-9E14-42D3-9FBA-169C9C62CB12}" type="presParOf" srcId="{0C29F773-98B8-4AEE-AEDE-4D2529AD150B}" destId="{CE43E6FA-D7DC-4BB4-924F-9E9A17822040}" srcOrd="3" destOrd="0" presId="urn:microsoft.com/office/officeart/2018/5/layout/IconLeafLabelList"/>
    <dgm:cxn modelId="{74B15B36-DBE4-49DA-82C4-E2AE7813315D}" type="presParOf" srcId="{D75517D9-6CE3-46CF-BE15-F6CC64613037}" destId="{0EDF5EB5-2681-4405-8338-9343C0261EE8}" srcOrd="3" destOrd="0" presId="urn:microsoft.com/office/officeart/2018/5/layout/IconLeafLabelList"/>
    <dgm:cxn modelId="{5FDBBC91-66CA-4202-B5F0-8C8AB0BDAEFC}" type="presParOf" srcId="{D75517D9-6CE3-46CF-BE15-F6CC64613037}" destId="{830BD456-4CE5-4E22-B321-C6E9818BB156}" srcOrd="4" destOrd="0" presId="urn:microsoft.com/office/officeart/2018/5/layout/IconLeafLabelList"/>
    <dgm:cxn modelId="{B4B6AD63-0454-4A3A-B46F-4DEB0D75154E}" type="presParOf" srcId="{830BD456-4CE5-4E22-B321-C6E9818BB156}" destId="{BE6EE839-B3FA-4B8B-A5ED-738D3656C190}" srcOrd="0" destOrd="0" presId="urn:microsoft.com/office/officeart/2018/5/layout/IconLeafLabelList"/>
    <dgm:cxn modelId="{E6699C3A-C9E9-4F7D-8568-1B4860FF86F7}" type="presParOf" srcId="{830BD456-4CE5-4E22-B321-C6E9818BB156}" destId="{FAB47401-DFB5-4B64-ABF4-81F8817378CE}" srcOrd="1" destOrd="0" presId="urn:microsoft.com/office/officeart/2018/5/layout/IconLeafLabelList"/>
    <dgm:cxn modelId="{69B04EBB-D073-4A66-BDAA-BF9FA71CBEA2}" type="presParOf" srcId="{830BD456-4CE5-4E22-B321-C6E9818BB156}" destId="{84FC79C2-8985-40A0-AB35-CD3E29A57F64}" srcOrd="2" destOrd="0" presId="urn:microsoft.com/office/officeart/2018/5/layout/IconLeafLabelList"/>
    <dgm:cxn modelId="{EBE7B51F-B6D2-4772-91C1-DF7F5A7BB2AC}" type="presParOf" srcId="{830BD456-4CE5-4E22-B321-C6E9818BB156}" destId="{0074AB63-A36E-473F-8816-2896A1C18EB4}" srcOrd="3" destOrd="0" presId="urn:microsoft.com/office/officeart/2018/5/layout/IconLeafLabelList"/>
    <dgm:cxn modelId="{A375F375-2E7D-4267-BFC9-F745C60DD538}" type="presParOf" srcId="{D75517D9-6CE3-46CF-BE15-F6CC64613037}" destId="{2A1C38E0-E5DD-40AD-B051-AD9D4C460B90}" srcOrd="5" destOrd="0" presId="urn:microsoft.com/office/officeart/2018/5/layout/IconLeafLabelList"/>
    <dgm:cxn modelId="{61D5B013-DCCD-49B3-A0D2-AFFF79D02EE8}" type="presParOf" srcId="{D75517D9-6CE3-46CF-BE15-F6CC64613037}" destId="{65FE8DD6-4BAA-4D72-9574-488F780F12B0}" srcOrd="6" destOrd="0" presId="urn:microsoft.com/office/officeart/2018/5/layout/IconLeafLabelList"/>
    <dgm:cxn modelId="{02304BD3-3078-4C67-8754-A15D6F560C1C}" type="presParOf" srcId="{65FE8DD6-4BAA-4D72-9574-488F780F12B0}" destId="{BC764764-85B4-4FB6-ADE7-2AFC049846D1}" srcOrd="0" destOrd="0" presId="urn:microsoft.com/office/officeart/2018/5/layout/IconLeafLabelList"/>
    <dgm:cxn modelId="{20774E43-D80B-470F-8CF2-F76AF4FBD373}" type="presParOf" srcId="{65FE8DD6-4BAA-4D72-9574-488F780F12B0}" destId="{A859C0F5-9A1B-4055-BDAF-E340F6BA3877}" srcOrd="1" destOrd="0" presId="urn:microsoft.com/office/officeart/2018/5/layout/IconLeafLabelList"/>
    <dgm:cxn modelId="{AA934558-5FE8-4A29-A3D2-EF369646C644}" type="presParOf" srcId="{65FE8DD6-4BAA-4D72-9574-488F780F12B0}" destId="{E0D9A2BE-C24A-4950-AB7F-926CBC517F52}" srcOrd="2" destOrd="0" presId="urn:microsoft.com/office/officeart/2018/5/layout/IconLeafLabelList"/>
    <dgm:cxn modelId="{60C3AD57-0678-4507-8DEA-E2308DD188F8}" type="presParOf" srcId="{65FE8DD6-4BAA-4D72-9574-488F780F12B0}" destId="{0499D77D-C235-4566-A4DA-7FA9FA67C5C6}" srcOrd="3" destOrd="0" presId="urn:microsoft.com/office/officeart/2018/5/layout/IconLeafLabelList"/>
    <dgm:cxn modelId="{0C8FDD95-0EAA-4630-B975-774E01E97219}" type="presParOf" srcId="{D75517D9-6CE3-46CF-BE15-F6CC64613037}" destId="{6E38B8DA-69CF-43CC-8EB9-24D0C3BC9838}" srcOrd="7" destOrd="0" presId="urn:microsoft.com/office/officeart/2018/5/layout/IconLeafLabelList"/>
    <dgm:cxn modelId="{50A03BC0-F6B1-4DBB-AB51-D024AB659EBC}" type="presParOf" srcId="{D75517D9-6CE3-46CF-BE15-F6CC64613037}" destId="{94132D2B-6B75-4F3C-8F27-B87016B58415}" srcOrd="8" destOrd="0" presId="urn:microsoft.com/office/officeart/2018/5/layout/IconLeafLabelList"/>
    <dgm:cxn modelId="{BE53D1EE-DA5C-4886-BE05-C3681A42625A}" type="presParOf" srcId="{94132D2B-6B75-4F3C-8F27-B87016B58415}" destId="{3BEA927A-C820-4EFD-A5C5-AD0C4E924C27}" srcOrd="0" destOrd="0" presId="urn:microsoft.com/office/officeart/2018/5/layout/IconLeafLabelList"/>
    <dgm:cxn modelId="{D071096B-93A1-412A-AEB7-0BB322474D03}" type="presParOf" srcId="{94132D2B-6B75-4F3C-8F27-B87016B58415}" destId="{3AE564BC-42FD-4D5B-A2CF-70ED0E73484D}" srcOrd="1" destOrd="0" presId="urn:microsoft.com/office/officeart/2018/5/layout/IconLeafLabelList"/>
    <dgm:cxn modelId="{3C1AD3B3-ED29-4A57-93AF-4E66ABE701A4}" type="presParOf" srcId="{94132D2B-6B75-4F3C-8F27-B87016B58415}" destId="{2A56F12F-92DD-4185-BC74-BE816C1B3E8D}" srcOrd="2" destOrd="0" presId="urn:microsoft.com/office/officeart/2018/5/layout/IconLeafLabelList"/>
    <dgm:cxn modelId="{66A8BC4E-E147-4BA7-B71E-F7B81B093331}" type="presParOf" srcId="{94132D2B-6B75-4F3C-8F27-B87016B58415}" destId="{54C9DA94-746B-45B3-BD93-D9557BBFD46C}" srcOrd="3" destOrd="0" presId="urn:microsoft.com/office/officeart/2018/5/layout/IconLeafLabelList"/>
    <dgm:cxn modelId="{A33A7619-1DB0-48EB-AE35-82B6323F468F}" type="presParOf" srcId="{D75517D9-6CE3-46CF-BE15-F6CC64613037}" destId="{04DFBF69-583F-40A6-896E-7FE0C05B2DB3}" srcOrd="9" destOrd="0" presId="urn:microsoft.com/office/officeart/2018/5/layout/IconLeafLabelList"/>
    <dgm:cxn modelId="{45D1C34A-77CC-4034-837B-2E822FBEAA12}" type="presParOf" srcId="{D75517D9-6CE3-46CF-BE15-F6CC64613037}" destId="{EBD47A39-72B8-4395-8D57-EC094C99F5A4}" srcOrd="10" destOrd="0" presId="urn:microsoft.com/office/officeart/2018/5/layout/IconLeafLabelList"/>
    <dgm:cxn modelId="{A55B861D-BAC3-4A07-B47C-6095A1045D8C}" type="presParOf" srcId="{EBD47A39-72B8-4395-8D57-EC094C99F5A4}" destId="{CB7BC54A-B28D-4D92-B595-2E6B7A68B0B9}" srcOrd="0" destOrd="0" presId="urn:microsoft.com/office/officeart/2018/5/layout/IconLeafLabelList"/>
    <dgm:cxn modelId="{6B914E0C-1F30-46DF-BB14-D800C2918DDF}" type="presParOf" srcId="{EBD47A39-72B8-4395-8D57-EC094C99F5A4}" destId="{9C5D508F-991C-4544-9C9C-83E931F9FFB0}" srcOrd="1" destOrd="0" presId="urn:microsoft.com/office/officeart/2018/5/layout/IconLeafLabelList"/>
    <dgm:cxn modelId="{8C3D2DD9-227C-4ED2-9238-7DB6A83D95DB}" type="presParOf" srcId="{EBD47A39-72B8-4395-8D57-EC094C99F5A4}" destId="{68251896-393F-4FF1-B078-4CBCDC708BA0}" srcOrd="2" destOrd="0" presId="urn:microsoft.com/office/officeart/2018/5/layout/IconLeafLabelList"/>
    <dgm:cxn modelId="{8F7B5711-49EA-4A41-A575-0C8B5BAFA34F}" type="presParOf" srcId="{EBD47A39-72B8-4395-8D57-EC094C99F5A4}" destId="{06A36D16-949D-4E9A-AEDC-331B4824D4D0}" srcOrd="3" destOrd="0" presId="urn:microsoft.com/office/officeart/2018/5/layout/IconLeaf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EF429CCF-A1E5-4DC8-865B-811F2F80772F}" type="doc">
      <dgm:prSet loTypeId="urn:microsoft.com/office/officeart/2018/layout/CircleProcess" loCatId="simpleprocesssa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BBA73CF9-92D4-4A6E-8E5A-53F667CBDADD}">
      <dgm:prSet/>
      <dgm:spPr/>
      <dgm:t>
        <a:bodyPr/>
        <a:lstStyle/>
        <a:p>
          <a:r>
            <a:rPr lang="es-MX" b="1" i="0"/>
            <a:t>Objetivos laborales y financieros</a:t>
          </a:r>
          <a:endParaRPr lang="en-US"/>
        </a:p>
      </dgm:t>
    </dgm:pt>
    <dgm:pt modelId="{4A9CF48E-FF53-4F70-B079-FBCF1997FA79}" type="parTrans" cxnId="{62692878-F44C-45BC-8C28-F55CF12EB9EA}">
      <dgm:prSet/>
      <dgm:spPr/>
      <dgm:t>
        <a:bodyPr/>
        <a:lstStyle/>
        <a:p>
          <a:endParaRPr lang="en-US"/>
        </a:p>
      </dgm:t>
    </dgm:pt>
    <dgm:pt modelId="{B8EF6DA5-C8DC-4877-94DC-B70281A9AC30}" type="sibTrans" cxnId="{62692878-F44C-45BC-8C28-F55CF12EB9EA}">
      <dgm:prSet/>
      <dgm:spPr/>
      <dgm:t>
        <a:bodyPr/>
        <a:lstStyle/>
        <a:p>
          <a:endParaRPr lang="en-US"/>
        </a:p>
      </dgm:t>
    </dgm:pt>
    <dgm:pt modelId="{4D019E12-42E4-4B8A-8AE9-3FBD969275B6}">
      <dgm:prSet/>
      <dgm:spPr/>
      <dgm:t>
        <a:bodyPr/>
        <a:lstStyle/>
        <a:p>
          <a:r>
            <a:rPr lang="es-MX" b="0" i="0"/>
            <a:t>Ahorrar una cierta cantidad de dinero.</a:t>
          </a:r>
          <a:endParaRPr lang="en-US"/>
        </a:p>
      </dgm:t>
    </dgm:pt>
    <dgm:pt modelId="{9DADC388-9A6A-44C8-A950-266834084832}" type="parTrans" cxnId="{2FEF688B-729E-471E-AFFD-4C1006E4C685}">
      <dgm:prSet/>
      <dgm:spPr/>
      <dgm:t>
        <a:bodyPr/>
        <a:lstStyle/>
        <a:p>
          <a:endParaRPr lang="en-US"/>
        </a:p>
      </dgm:t>
    </dgm:pt>
    <dgm:pt modelId="{A8970013-EEA2-45E0-9C64-2476096FE2AE}" type="sibTrans" cxnId="{2FEF688B-729E-471E-AFFD-4C1006E4C685}">
      <dgm:prSet/>
      <dgm:spPr/>
      <dgm:t>
        <a:bodyPr/>
        <a:lstStyle/>
        <a:p>
          <a:endParaRPr lang="en-US"/>
        </a:p>
      </dgm:t>
    </dgm:pt>
    <dgm:pt modelId="{5ACE3926-4411-4E2E-9EC8-19EB60A8C306}">
      <dgm:prSet/>
      <dgm:spPr/>
      <dgm:t>
        <a:bodyPr/>
        <a:lstStyle/>
        <a:p>
          <a:r>
            <a:rPr lang="es-MX" b="0" i="0"/>
            <a:t>Reducir los gastos mensuales un 10 %.</a:t>
          </a:r>
          <a:endParaRPr lang="en-US"/>
        </a:p>
      </dgm:t>
    </dgm:pt>
    <dgm:pt modelId="{6EF81A30-C264-4F01-84B8-EEBAFD00BB38}" type="parTrans" cxnId="{333001DB-D5F4-4509-B5A3-9A11D72BDD82}">
      <dgm:prSet/>
      <dgm:spPr/>
      <dgm:t>
        <a:bodyPr/>
        <a:lstStyle/>
        <a:p>
          <a:endParaRPr lang="en-US"/>
        </a:p>
      </dgm:t>
    </dgm:pt>
    <dgm:pt modelId="{08AD5E42-A232-4C4B-8ABF-9433D39B956F}" type="sibTrans" cxnId="{333001DB-D5F4-4509-B5A3-9A11D72BDD82}">
      <dgm:prSet/>
      <dgm:spPr/>
      <dgm:t>
        <a:bodyPr/>
        <a:lstStyle/>
        <a:p>
          <a:endParaRPr lang="en-US"/>
        </a:p>
      </dgm:t>
    </dgm:pt>
    <dgm:pt modelId="{AF334B39-E489-4CB1-9A70-6A405DD07AE6}">
      <dgm:prSet/>
      <dgm:spPr/>
      <dgm:t>
        <a:bodyPr/>
        <a:lstStyle/>
        <a:p>
          <a:r>
            <a:rPr lang="es-MX" b="0" i="0"/>
            <a:t>Cambiar de trabajo.</a:t>
          </a:r>
          <a:endParaRPr lang="en-US"/>
        </a:p>
      </dgm:t>
    </dgm:pt>
    <dgm:pt modelId="{7A54DEAD-3082-47FB-BF29-AA49B45D9463}" type="parTrans" cxnId="{5910636E-38AF-4C3D-990F-D6E8127F93D3}">
      <dgm:prSet/>
      <dgm:spPr/>
      <dgm:t>
        <a:bodyPr/>
        <a:lstStyle/>
        <a:p>
          <a:endParaRPr lang="en-US"/>
        </a:p>
      </dgm:t>
    </dgm:pt>
    <dgm:pt modelId="{182918B8-E816-410F-99F6-6FC660E157AE}" type="sibTrans" cxnId="{5910636E-38AF-4C3D-990F-D6E8127F93D3}">
      <dgm:prSet/>
      <dgm:spPr/>
      <dgm:t>
        <a:bodyPr/>
        <a:lstStyle/>
        <a:p>
          <a:endParaRPr lang="en-US"/>
        </a:p>
      </dgm:t>
    </dgm:pt>
    <dgm:pt modelId="{611EC5CF-B38A-4F03-8CDE-FAA5364A540E}">
      <dgm:prSet/>
      <dgm:spPr/>
      <dgm:t>
        <a:bodyPr/>
        <a:lstStyle/>
        <a:p>
          <a:r>
            <a:rPr lang="es-MX" b="0" i="0"/>
            <a:t>Lograr un aumento de sueldo.</a:t>
          </a:r>
          <a:endParaRPr lang="en-US"/>
        </a:p>
      </dgm:t>
    </dgm:pt>
    <dgm:pt modelId="{B677B148-3B89-4417-8603-386B350819B7}" type="parTrans" cxnId="{7EF44195-246A-4CC0-A126-8536F7878284}">
      <dgm:prSet/>
      <dgm:spPr/>
      <dgm:t>
        <a:bodyPr/>
        <a:lstStyle/>
        <a:p>
          <a:endParaRPr lang="en-US"/>
        </a:p>
      </dgm:t>
    </dgm:pt>
    <dgm:pt modelId="{DD228305-9A8B-4DB9-91DD-83BCDC9C8AEF}" type="sibTrans" cxnId="{7EF44195-246A-4CC0-A126-8536F7878284}">
      <dgm:prSet/>
      <dgm:spPr/>
      <dgm:t>
        <a:bodyPr/>
        <a:lstStyle/>
        <a:p>
          <a:endParaRPr lang="en-US"/>
        </a:p>
      </dgm:t>
    </dgm:pt>
    <dgm:pt modelId="{39830DC5-962F-4B22-858B-7766C363DD38}">
      <dgm:prSet/>
      <dgm:spPr/>
      <dgm:t>
        <a:bodyPr/>
        <a:lstStyle/>
        <a:p>
          <a:r>
            <a:rPr lang="es-MX" b="0" i="0"/>
            <a:t>Pagar las deudas en un plazo de seis meses.</a:t>
          </a:r>
          <a:endParaRPr lang="en-US"/>
        </a:p>
      </dgm:t>
    </dgm:pt>
    <dgm:pt modelId="{DDF3B0F5-7E8C-48D0-8B62-6E5870F7EE9F}" type="parTrans" cxnId="{F82EAF47-16D3-4998-B5A0-DD12D5E80DE9}">
      <dgm:prSet/>
      <dgm:spPr/>
      <dgm:t>
        <a:bodyPr/>
        <a:lstStyle/>
        <a:p>
          <a:endParaRPr lang="en-US"/>
        </a:p>
      </dgm:t>
    </dgm:pt>
    <dgm:pt modelId="{2B3CFFC4-5484-46EB-B856-5BD69640AA10}" type="sibTrans" cxnId="{F82EAF47-16D3-4998-B5A0-DD12D5E80DE9}">
      <dgm:prSet/>
      <dgm:spPr/>
      <dgm:t>
        <a:bodyPr/>
        <a:lstStyle/>
        <a:p>
          <a:endParaRPr lang="en-US"/>
        </a:p>
      </dgm:t>
    </dgm:pt>
    <dgm:pt modelId="{6AFDDEAB-2FB4-47D0-AED5-D7E7A4A66CAA}" type="pres">
      <dgm:prSet presAssocID="{EF429CCF-A1E5-4DC8-865B-811F2F80772F}" presName="Name0" presStyleCnt="0">
        <dgm:presLayoutVars>
          <dgm:chMax val="11"/>
          <dgm:chPref val="11"/>
          <dgm:dir/>
          <dgm:resizeHandles/>
        </dgm:presLayoutVars>
      </dgm:prSet>
      <dgm:spPr/>
    </dgm:pt>
    <dgm:pt modelId="{288C75D1-5DD6-4DE6-B71D-E09F2C8D79FA}" type="pres">
      <dgm:prSet presAssocID="{39830DC5-962F-4B22-858B-7766C363DD38}" presName="Accent6" presStyleCnt="0"/>
      <dgm:spPr/>
    </dgm:pt>
    <dgm:pt modelId="{F49DD6A0-9F29-41B4-A54F-94CF48D9B8E5}" type="pres">
      <dgm:prSet presAssocID="{39830DC5-962F-4B22-858B-7766C363DD38}" presName="Accent" presStyleLbl="node1" presStyleIdx="0" presStyleCnt="12"/>
      <dgm:spPr/>
    </dgm:pt>
    <dgm:pt modelId="{E86206ED-FCE0-4EE8-AF84-DC5B2B284C5E}" type="pres">
      <dgm:prSet presAssocID="{39830DC5-962F-4B22-858B-7766C363DD38}" presName="ParentBackground6" presStyleCnt="0"/>
      <dgm:spPr/>
    </dgm:pt>
    <dgm:pt modelId="{A9BC9CD2-64B3-4D32-82C6-6F9C496F53D9}" type="pres">
      <dgm:prSet presAssocID="{39830DC5-962F-4B22-858B-7766C363DD38}" presName="ParentBackground" presStyleLbl="node1" presStyleIdx="1" presStyleCnt="12"/>
      <dgm:spPr/>
    </dgm:pt>
    <dgm:pt modelId="{5BB76023-EBB4-4924-9026-6F12A4F4D444}" type="pres">
      <dgm:prSet presAssocID="{39830DC5-962F-4B22-858B-7766C363DD38}" presName="Parent6" presStyleLbl="fgAcc0" presStyleIdx="0" presStyleCnt="0">
        <dgm:presLayoutVars>
          <dgm:chMax val="1"/>
          <dgm:chPref val="1"/>
          <dgm:bulletEnabled val="1"/>
        </dgm:presLayoutVars>
      </dgm:prSet>
      <dgm:spPr/>
    </dgm:pt>
    <dgm:pt modelId="{10ED5351-560B-457B-94AA-AA4511572B33}" type="pres">
      <dgm:prSet presAssocID="{611EC5CF-B38A-4F03-8CDE-FAA5364A540E}" presName="Accent5" presStyleCnt="0"/>
      <dgm:spPr/>
    </dgm:pt>
    <dgm:pt modelId="{2B113D66-1DD3-4415-8AB7-EB1A7C21D7C9}" type="pres">
      <dgm:prSet presAssocID="{611EC5CF-B38A-4F03-8CDE-FAA5364A540E}" presName="Accent" presStyleLbl="node1" presStyleIdx="2" presStyleCnt="12"/>
      <dgm:spPr/>
    </dgm:pt>
    <dgm:pt modelId="{EF9DFA98-F92F-4FE3-9E86-CC96ECB052AD}" type="pres">
      <dgm:prSet presAssocID="{611EC5CF-B38A-4F03-8CDE-FAA5364A540E}" presName="ParentBackground5" presStyleCnt="0"/>
      <dgm:spPr/>
    </dgm:pt>
    <dgm:pt modelId="{5A8C18C0-E70E-47BE-A122-A6DCA1DECF59}" type="pres">
      <dgm:prSet presAssocID="{611EC5CF-B38A-4F03-8CDE-FAA5364A540E}" presName="ParentBackground" presStyleLbl="node1" presStyleIdx="3" presStyleCnt="12"/>
      <dgm:spPr/>
    </dgm:pt>
    <dgm:pt modelId="{AAF9DFF5-BEAF-4DCE-B2F2-46A192CA2C30}" type="pres">
      <dgm:prSet presAssocID="{611EC5CF-B38A-4F03-8CDE-FAA5364A540E}" presName="Parent5" presStyleLbl="fgAcc0" presStyleIdx="0" presStyleCnt="0">
        <dgm:presLayoutVars>
          <dgm:chMax val="1"/>
          <dgm:chPref val="1"/>
          <dgm:bulletEnabled val="1"/>
        </dgm:presLayoutVars>
      </dgm:prSet>
      <dgm:spPr/>
    </dgm:pt>
    <dgm:pt modelId="{10E21EA6-F146-49B9-A1C1-DFBEFC4EB1FC}" type="pres">
      <dgm:prSet presAssocID="{AF334B39-E489-4CB1-9A70-6A405DD07AE6}" presName="Accent4" presStyleCnt="0"/>
      <dgm:spPr/>
    </dgm:pt>
    <dgm:pt modelId="{5EBF3EE6-70DE-4406-91A1-82445F1BB901}" type="pres">
      <dgm:prSet presAssocID="{AF334B39-E489-4CB1-9A70-6A405DD07AE6}" presName="Accent" presStyleLbl="node1" presStyleIdx="4" presStyleCnt="12"/>
      <dgm:spPr/>
    </dgm:pt>
    <dgm:pt modelId="{8FEC9ED7-8349-4417-B0E7-04D20D32F921}" type="pres">
      <dgm:prSet presAssocID="{AF334B39-E489-4CB1-9A70-6A405DD07AE6}" presName="ParentBackground4" presStyleCnt="0"/>
      <dgm:spPr/>
    </dgm:pt>
    <dgm:pt modelId="{03E5292F-B57E-4641-BE33-3B2313908095}" type="pres">
      <dgm:prSet presAssocID="{AF334B39-E489-4CB1-9A70-6A405DD07AE6}" presName="ParentBackground" presStyleLbl="node1" presStyleIdx="5" presStyleCnt="12"/>
      <dgm:spPr/>
    </dgm:pt>
    <dgm:pt modelId="{90D54B8E-399A-4136-A7BB-7FDCA661AC02}" type="pres">
      <dgm:prSet presAssocID="{AF334B39-E489-4CB1-9A70-6A405DD07AE6}" presName="Parent4" presStyleLbl="fgAcc0" presStyleIdx="0" presStyleCnt="0">
        <dgm:presLayoutVars>
          <dgm:chMax val="1"/>
          <dgm:chPref val="1"/>
          <dgm:bulletEnabled val="1"/>
        </dgm:presLayoutVars>
      </dgm:prSet>
      <dgm:spPr/>
    </dgm:pt>
    <dgm:pt modelId="{22FF673A-5F3B-4DCB-99D3-382586AF5A7C}" type="pres">
      <dgm:prSet presAssocID="{5ACE3926-4411-4E2E-9EC8-19EB60A8C306}" presName="Accent3" presStyleCnt="0"/>
      <dgm:spPr/>
    </dgm:pt>
    <dgm:pt modelId="{33B34830-EEA4-41B2-9D50-AEB4AF32BC13}" type="pres">
      <dgm:prSet presAssocID="{5ACE3926-4411-4E2E-9EC8-19EB60A8C306}" presName="Accent" presStyleLbl="node1" presStyleIdx="6" presStyleCnt="12"/>
      <dgm:spPr/>
    </dgm:pt>
    <dgm:pt modelId="{E00AB1DD-DD96-43BF-A7A9-7A7DC5B939F9}" type="pres">
      <dgm:prSet presAssocID="{5ACE3926-4411-4E2E-9EC8-19EB60A8C306}" presName="ParentBackground3" presStyleCnt="0"/>
      <dgm:spPr/>
    </dgm:pt>
    <dgm:pt modelId="{0B55DDCB-37F3-466B-8F2B-D0D0ABCD6AC4}" type="pres">
      <dgm:prSet presAssocID="{5ACE3926-4411-4E2E-9EC8-19EB60A8C306}" presName="ParentBackground" presStyleLbl="node1" presStyleIdx="7" presStyleCnt="12"/>
      <dgm:spPr/>
    </dgm:pt>
    <dgm:pt modelId="{6E0DF2EF-9053-4439-95E4-51A69E23AA78}" type="pres">
      <dgm:prSet presAssocID="{5ACE3926-4411-4E2E-9EC8-19EB60A8C306}" presName="Parent3" presStyleLbl="fgAcc0" presStyleIdx="0" presStyleCnt="0">
        <dgm:presLayoutVars>
          <dgm:chMax val="1"/>
          <dgm:chPref val="1"/>
          <dgm:bulletEnabled val="1"/>
        </dgm:presLayoutVars>
      </dgm:prSet>
      <dgm:spPr/>
    </dgm:pt>
    <dgm:pt modelId="{0FDDD729-8EF7-4542-ACDB-E78259887792}" type="pres">
      <dgm:prSet presAssocID="{4D019E12-42E4-4B8A-8AE9-3FBD969275B6}" presName="Accent2" presStyleCnt="0"/>
      <dgm:spPr/>
    </dgm:pt>
    <dgm:pt modelId="{7FA257FB-C644-4859-B357-8E468C607941}" type="pres">
      <dgm:prSet presAssocID="{4D019E12-42E4-4B8A-8AE9-3FBD969275B6}" presName="Accent" presStyleLbl="node1" presStyleIdx="8" presStyleCnt="12"/>
      <dgm:spPr/>
    </dgm:pt>
    <dgm:pt modelId="{6CE83702-39E1-43A1-BC8B-0916510C4934}" type="pres">
      <dgm:prSet presAssocID="{4D019E12-42E4-4B8A-8AE9-3FBD969275B6}" presName="ParentBackground2" presStyleCnt="0"/>
      <dgm:spPr/>
    </dgm:pt>
    <dgm:pt modelId="{FF197C35-DFCF-44F2-ACE3-803E8E711667}" type="pres">
      <dgm:prSet presAssocID="{4D019E12-42E4-4B8A-8AE9-3FBD969275B6}" presName="ParentBackground" presStyleLbl="node1" presStyleIdx="9" presStyleCnt="12"/>
      <dgm:spPr/>
    </dgm:pt>
    <dgm:pt modelId="{881DA02F-60F6-4FB8-A5CA-5B7E70A0CE51}" type="pres">
      <dgm:prSet presAssocID="{4D019E12-42E4-4B8A-8AE9-3FBD969275B6}" presName="Parent2" presStyleLbl="fgAcc0" presStyleIdx="0" presStyleCnt="0">
        <dgm:presLayoutVars>
          <dgm:chMax val="1"/>
          <dgm:chPref val="1"/>
          <dgm:bulletEnabled val="1"/>
        </dgm:presLayoutVars>
      </dgm:prSet>
      <dgm:spPr/>
    </dgm:pt>
    <dgm:pt modelId="{2DA632C0-2FF2-4B15-9A9A-3423972CD2B5}" type="pres">
      <dgm:prSet presAssocID="{BBA73CF9-92D4-4A6E-8E5A-53F667CBDADD}" presName="Accent1" presStyleCnt="0"/>
      <dgm:spPr/>
    </dgm:pt>
    <dgm:pt modelId="{25851EA3-F5AB-4847-84E4-D3DFB778D223}" type="pres">
      <dgm:prSet presAssocID="{BBA73CF9-92D4-4A6E-8E5A-53F667CBDADD}" presName="Accent" presStyleLbl="node1" presStyleIdx="10" presStyleCnt="12"/>
      <dgm:spPr/>
    </dgm:pt>
    <dgm:pt modelId="{E229218C-30CB-4351-91B7-1F7F8FE7D209}" type="pres">
      <dgm:prSet presAssocID="{BBA73CF9-92D4-4A6E-8E5A-53F667CBDADD}" presName="ParentBackground1" presStyleCnt="0"/>
      <dgm:spPr/>
    </dgm:pt>
    <dgm:pt modelId="{73CDF0FB-D53F-40E7-8A44-40F1373443A3}" type="pres">
      <dgm:prSet presAssocID="{BBA73CF9-92D4-4A6E-8E5A-53F667CBDADD}" presName="ParentBackground" presStyleLbl="node1" presStyleIdx="11" presStyleCnt="12"/>
      <dgm:spPr/>
    </dgm:pt>
    <dgm:pt modelId="{B0D12E94-BCB9-4277-8C8A-ADD065495505}" type="pres">
      <dgm:prSet presAssocID="{BBA73CF9-92D4-4A6E-8E5A-53F667CBDADD}" presName="Parent1" presStyleLbl="fgAcc0" presStyleIdx="0" presStyleCnt="0">
        <dgm:presLayoutVars>
          <dgm:chMax val="1"/>
          <dgm:chPref val="1"/>
          <dgm:bulletEnabled val="1"/>
        </dgm:presLayoutVars>
      </dgm:prSet>
      <dgm:spPr/>
    </dgm:pt>
  </dgm:ptLst>
  <dgm:cxnLst>
    <dgm:cxn modelId="{73FFAB12-BBBA-46B1-BCD0-0CBCA9054B30}" type="presOf" srcId="{611EC5CF-B38A-4F03-8CDE-FAA5364A540E}" destId="{5A8C18C0-E70E-47BE-A122-A6DCA1DECF59}" srcOrd="0" destOrd="0" presId="urn:microsoft.com/office/officeart/2018/layout/CircleProcess"/>
    <dgm:cxn modelId="{F82EAF47-16D3-4998-B5A0-DD12D5E80DE9}" srcId="{EF429CCF-A1E5-4DC8-865B-811F2F80772F}" destId="{39830DC5-962F-4B22-858B-7766C363DD38}" srcOrd="5" destOrd="0" parTransId="{DDF3B0F5-7E8C-48D0-8B62-6E5870F7EE9F}" sibTransId="{2B3CFFC4-5484-46EB-B856-5BD69640AA10}"/>
    <dgm:cxn modelId="{5910636E-38AF-4C3D-990F-D6E8127F93D3}" srcId="{EF429CCF-A1E5-4DC8-865B-811F2F80772F}" destId="{AF334B39-E489-4CB1-9A70-6A405DD07AE6}" srcOrd="3" destOrd="0" parTransId="{7A54DEAD-3082-47FB-BF29-AA49B45D9463}" sibTransId="{182918B8-E816-410F-99F6-6FC660E157AE}"/>
    <dgm:cxn modelId="{FD0F6275-99DB-48BB-9FAB-B623476453CB}" type="presOf" srcId="{39830DC5-962F-4B22-858B-7766C363DD38}" destId="{A9BC9CD2-64B3-4D32-82C6-6F9C496F53D9}" srcOrd="0" destOrd="0" presId="urn:microsoft.com/office/officeart/2018/layout/CircleProcess"/>
    <dgm:cxn modelId="{62692878-F44C-45BC-8C28-F55CF12EB9EA}" srcId="{EF429CCF-A1E5-4DC8-865B-811F2F80772F}" destId="{BBA73CF9-92D4-4A6E-8E5A-53F667CBDADD}" srcOrd="0" destOrd="0" parTransId="{4A9CF48E-FF53-4F70-B079-FBCF1997FA79}" sibTransId="{B8EF6DA5-C8DC-4877-94DC-B70281A9AC30}"/>
    <dgm:cxn modelId="{678F4279-0856-4EB2-B1C7-A0D3FDE9FFD2}" type="presOf" srcId="{AF334B39-E489-4CB1-9A70-6A405DD07AE6}" destId="{90D54B8E-399A-4136-A7BB-7FDCA661AC02}" srcOrd="1" destOrd="0" presId="urn:microsoft.com/office/officeart/2018/layout/CircleProcess"/>
    <dgm:cxn modelId="{D1C9865A-2EA6-4FAA-9CF8-8AC41C349334}" type="presOf" srcId="{5ACE3926-4411-4E2E-9EC8-19EB60A8C306}" destId="{0B55DDCB-37F3-466B-8F2B-D0D0ABCD6AC4}" srcOrd="0" destOrd="0" presId="urn:microsoft.com/office/officeart/2018/layout/CircleProcess"/>
    <dgm:cxn modelId="{069AD97A-B559-44D1-A58A-AA7D0D40FCF1}" type="presOf" srcId="{4D019E12-42E4-4B8A-8AE9-3FBD969275B6}" destId="{FF197C35-DFCF-44F2-ACE3-803E8E711667}" srcOrd="0" destOrd="0" presId="urn:microsoft.com/office/officeart/2018/layout/CircleProcess"/>
    <dgm:cxn modelId="{2FEF688B-729E-471E-AFFD-4C1006E4C685}" srcId="{EF429CCF-A1E5-4DC8-865B-811F2F80772F}" destId="{4D019E12-42E4-4B8A-8AE9-3FBD969275B6}" srcOrd="1" destOrd="0" parTransId="{9DADC388-9A6A-44C8-A950-266834084832}" sibTransId="{A8970013-EEA2-45E0-9C64-2476096FE2AE}"/>
    <dgm:cxn modelId="{E4F8C294-1D02-4D3B-817D-10BF6CA10DD3}" type="presOf" srcId="{5ACE3926-4411-4E2E-9EC8-19EB60A8C306}" destId="{6E0DF2EF-9053-4439-95E4-51A69E23AA78}" srcOrd="1" destOrd="0" presId="urn:microsoft.com/office/officeart/2018/layout/CircleProcess"/>
    <dgm:cxn modelId="{7EF44195-246A-4CC0-A126-8536F7878284}" srcId="{EF429CCF-A1E5-4DC8-865B-811F2F80772F}" destId="{611EC5CF-B38A-4F03-8CDE-FAA5364A540E}" srcOrd="4" destOrd="0" parTransId="{B677B148-3B89-4417-8603-386B350819B7}" sibTransId="{DD228305-9A8B-4DB9-91DD-83BCDC9C8AEF}"/>
    <dgm:cxn modelId="{5EADD2B4-F0DD-4EC9-A1AA-416E028C715E}" type="presOf" srcId="{BBA73CF9-92D4-4A6E-8E5A-53F667CBDADD}" destId="{73CDF0FB-D53F-40E7-8A44-40F1373443A3}" srcOrd="0" destOrd="0" presId="urn:microsoft.com/office/officeart/2018/layout/CircleProcess"/>
    <dgm:cxn modelId="{2835B0B5-F653-4D44-AD43-F0F0A49C7B1A}" type="presOf" srcId="{4D019E12-42E4-4B8A-8AE9-3FBD969275B6}" destId="{881DA02F-60F6-4FB8-A5CA-5B7E70A0CE51}" srcOrd="1" destOrd="0" presId="urn:microsoft.com/office/officeart/2018/layout/CircleProcess"/>
    <dgm:cxn modelId="{C111FFB6-C78D-40B7-99F1-C232CADF355F}" type="presOf" srcId="{611EC5CF-B38A-4F03-8CDE-FAA5364A540E}" destId="{AAF9DFF5-BEAF-4DCE-B2F2-46A192CA2C30}" srcOrd="1" destOrd="0" presId="urn:microsoft.com/office/officeart/2018/layout/CircleProcess"/>
    <dgm:cxn modelId="{333001DB-D5F4-4509-B5A3-9A11D72BDD82}" srcId="{EF429CCF-A1E5-4DC8-865B-811F2F80772F}" destId="{5ACE3926-4411-4E2E-9EC8-19EB60A8C306}" srcOrd="2" destOrd="0" parTransId="{6EF81A30-C264-4F01-84B8-EEBAFD00BB38}" sibTransId="{08AD5E42-A232-4C4B-8ABF-9433D39B956F}"/>
    <dgm:cxn modelId="{E7E5E1E1-05FD-46BB-A379-1FF278FE2A3D}" type="presOf" srcId="{39830DC5-962F-4B22-858B-7766C363DD38}" destId="{5BB76023-EBB4-4924-9026-6F12A4F4D444}" srcOrd="1" destOrd="0" presId="urn:microsoft.com/office/officeart/2018/layout/CircleProcess"/>
    <dgm:cxn modelId="{675007E6-A833-4C90-9F33-A0683F5C572C}" type="presOf" srcId="{EF429CCF-A1E5-4DC8-865B-811F2F80772F}" destId="{6AFDDEAB-2FB4-47D0-AED5-D7E7A4A66CAA}" srcOrd="0" destOrd="0" presId="urn:microsoft.com/office/officeart/2018/layout/CircleProcess"/>
    <dgm:cxn modelId="{3E35DBEC-2765-4ED6-A7C5-F584E1B38EC6}" type="presOf" srcId="{BBA73CF9-92D4-4A6E-8E5A-53F667CBDADD}" destId="{B0D12E94-BCB9-4277-8C8A-ADD065495505}" srcOrd="1" destOrd="0" presId="urn:microsoft.com/office/officeart/2018/layout/CircleProcess"/>
    <dgm:cxn modelId="{4D3C65F2-E16E-4F55-8B90-D424BEBA3C8A}" type="presOf" srcId="{AF334B39-E489-4CB1-9A70-6A405DD07AE6}" destId="{03E5292F-B57E-4641-BE33-3B2313908095}" srcOrd="0" destOrd="0" presId="urn:microsoft.com/office/officeart/2018/layout/CircleProcess"/>
    <dgm:cxn modelId="{B15EC25F-6327-4537-827B-3B7BAD4F0BE2}" type="presParOf" srcId="{6AFDDEAB-2FB4-47D0-AED5-D7E7A4A66CAA}" destId="{288C75D1-5DD6-4DE6-B71D-E09F2C8D79FA}" srcOrd="0" destOrd="0" presId="urn:microsoft.com/office/officeart/2018/layout/CircleProcess"/>
    <dgm:cxn modelId="{481FF91E-548D-4D5E-8526-4E95D0CFD3DA}" type="presParOf" srcId="{288C75D1-5DD6-4DE6-B71D-E09F2C8D79FA}" destId="{F49DD6A0-9F29-41B4-A54F-94CF48D9B8E5}" srcOrd="0" destOrd="0" presId="urn:microsoft.com/office/officeart/2018/layout/CircleProcess"/>
    <dgm:cxn modelId="{D3C5A946-CA7C-42BA-9FB5-644656AC7CD4}" type="presParOf" srcId="{6AFDDEAB-2FB4-47D0-AED5-D7E7A4A66CAA}" destId="{E86206ED-FCE0-4EE8-AF84-DC5B2B284C5E}" srcOrd="1" destOrd="0" presId="urn:microsoft.com/office/officeart/2018/layout/CircleProcess"/>
    <dgm:cxn modelId="{DB96C347-A3AC-4CE7-ABE2-A63DC84BFBD7}" type="presParOf" srcId="{E86206ED-FCE0-4EE8-AF84-DC5B2B284C5E}" destId="{A9BC9CD2-64B3-4D32-82C6-6F9C496F53D9}" srcOrd="0" destOrd="0" presId="urn:microsoft.com/office/officeart/2018/layout/CircleProcess"/>
    <dgm:cxn modelId="{62CA99D2-2BC5-4AD0-B96C-C90FB9972442}" type="presParOf" srcId="{6AFDDEAB-2FB4-47D0-AED5-D7E7A4A66CAA}" destId="{5BB76023-EBB4-4924-9026-6F12A4F4D444}" srcOrd="2" destOrd="0" presId="urn:microsoft.com/office/officeart/2018/layout/CircleProcess"/>
    <dgm:cxn modelId="{5CC7645B-AA87-4CF4-9964-C7F91E46939F}" type="presParOf" srcId="{6AFDDEAB-2FB4-47D0-AED5-D7E7A4A66CAA}" destId="{10ED5351-560B-457B-94AA-AA4511572B33}" srcOrd="3" destOrd="0" presId="urn:microsoft.com/office/officeart/2018/layout/CircleProcess"/>
    <dgm:cxn modelId="{363A57FA-EEA9-4E2B-B6A6-532430E69570}" type="presParOf" srcId="{10ED5351-560B-457B-94AA-AA4511572B33}" destId="{2B113D66-1DD3-4415-8AB7-EB1A7C21D7C9}" srcOrd="0" destOrd="0" presId="urn:microsoft.com/office/officeart/2018/layout/CircleProcess"/>
    <dgm:cxn modelId="{BECDD901-A0CA-46BB-931E-ED8292A3BB4D}" type="presParOf" srcId="{6AFDDEAB-2FB4-47D0-AED5-D7E7A4A66CAA}" destId="{EF9DFA98-F92F-4FE3-9E86-CC96ECB052AD}" srcOrd="4" destOrd="0" presId="urn:microsoft.com/office/officeart/2018/layout/CircleProcess"/>
    <dgm:cxn modelId="{8B9A9B3C-19B9-4F50-AEB4-25097A81D58B}" type="presParOf" srcId="{EF9DFA98-F92F-4FE3-9E86-CC96ECB052AD}" destId="{5A8C18C0-E70E-47BE-A122-A6DCA1DECF59}" srcOrd="0" destOrd="0" presId="urn:microsoft.com/office/officeart/2018/layout/CircleProcess"/>
    <dgm:cxn modelId="{3DA7795F-72E8-4F07-B153-E8F95718F570}" type="presParOf" srcId="{6AFDDEAB-2FB4-47D0-AED5-D7E7A4A66CAA}" destId="{AAF9DFF5-BEAF-4DCE-B2F2-46A192CA2C30}" srcOrd="5" destOrd="0" presId="urn:microsoft.com/office/officeart/2018/layout/CircleProcess"/>
    <dgm:cxn modelId="{472A087E-3260-41C8-8437-C3F5EB4ABD38}" type="presParOf" srcId="{6AFDDEAB-2FB4-47D0-AED5-D7E7A4A66CAA}" destId="{10E21EA6-F146-49B9-A1C1-DFBEFC4EB1FC}" srcOrd="6" destOrd="0" presId="urn:microsoft.com/office/officeart/2018/layout/CircleProcess"/>
    <dgm:cxn modelId="{94AE7B84-5A1B-4493-9AD9-E7688A1E4400}" type="presParOf" srcId="{10E21EA6-F146-49B9-A1C1-DFBEFC4EB1FC}" destId="{5EBF3EE6-70DE-4406-91A1-82445F1BB901}" srcOrd="0" destOrd="0" presId="urn:microsoft.com/office/officeart/2018/layout/CircleProcess"/>
    <dgm:cxn modelId="{055293F1-6951-46FF-A102-589BB44E397A}" type="presParOf" srcId="{6AFDDEAB-2FB4-47D0-AED5-D7E7A4A66CAA}" destId="{8FEC9ED7-8349-4417-B0E7-04D20D32F921}" srcOrd="7" destOrd="0" presId="urn:microsoft.com/office/officeart/2018/layout/CircleProcess"/>
    <dgm:cxn modelId="{E52E1E6F-A008-4586-9209-6224E516B176}" type="presParOf" srcId="{8FEC9ED7-8349-4417-B0E7-04D20D32F921}" destId="{03E5292F-B57E-4641-BE33-3B2313908095}" srcOrd="0" destOrd="0" presId="urn:microsoft.com/office/officeart/2018/layout/CircleProcess"/>
    <dgm:cxn modelId="{C11EF99F-1202-4BF2-B33D-3E64FB915D38}" type="presParOf" srcId="{6AFDDEAB-2FB4-47D0-AED5-D7E7A4A66CAA}" destId="{90D54B8E-399A-4136-A7BB-7FDCA661AC02}" srcOrd="8" destOrd="0" presId="urn:microsoft.com/office/officeart/2018/layout/CircleProcess"/>
    <dgm:cxn modelId="{0C63DFB1-B14B-47C5-88E8-A0A4D5E3F393}" type="presParOf" srcId="{6AFDDEAB-2FB4-47D0-AED5-D7E7A4A66CAA}" destId="{22FF673A-5F3B-4DCB-99D3-382586AF5A7C}" srcOrd="9" destOrd="0" presId="urn:microsoft.com/office/officeart/2018/layout/CircleProcess"/>
    <dgm:cxn modelId="{F58EC7A0-F2EF-4540-96D3-3B6F2D49EA8C}" type="presParOf" srcId="{22FF673A-5F3B-4DCB-99D3-382586AF5A7C}" destId="{33B34830-EEA4-41B2-9D50-AEB4AF32BC13}" srcOrd="0" destOrd="0" presId="urn:microsoft.com/office/officeart/2018/layout/CircleProcess"/>
    <dgm:cxn modelId="{5C3EF0E7-D4A1-4BD7-8A1C-AC9716EA9702}" type="presParOf" srcId="{6AFDDEAB-2FB4-47D0-AED5-D7E7A4A66CAA}" destId="{E00AB1DD-DD96-43BF-A7A9-7A7DC5B939F9}" srcOrd="10" destOrd="0" presId="urn:microsoft.com/office/officeart/2018/layout/CircleProcess"/>
    <dgm:cxn modelId="{E2666FA8-DF2D-4A03-937B-AC37F5F3E483}" type="presParOf" srcId="{E00AB1DD-DD96-43BF-A7A9-7A7DC5B939F9}" destId="{0B55DDCB-37F3-466B-8F2B-D0D0ABCD6AC4}" srcOrd="0" destOrd="0" presId="urn:microsoft.com/office/officeart/2018/layout/CircleProcess"/>
    <dgm:cxn modelId="{E485CEF6-E8AF-48A6-931D-83B6632EA10F}" type="presParOf" srcId="{6AFDDEAB-2FB4-47D0-AED5-D7E7A4A66CAA}" destId="{6E0DF2EF-9053-4439-95E4-51A69E23AA78}" srcOrd="11" destOrd="0" presId="urn:microsoft.com/office/officeart/2018/layout/CircleProcess"/>
    <dgm:cxn modelId="{0F4194D6-B2C9-4316-B50E-66068D3F1233}" type="presParOf" srcId="{6AFDDEAB-2FB4-47D0-AED5-D7E7A4A66CAA}" destId="{0FDDD729-8EF7-4542-ACDB-E78259887792}" srcOrd="12" destOrd="0" presId="urn:microsoft.com/office/officeart/2018/layout/CircleProcess"/>
    <dgm:cxn modelId="{FD38A51D-B62C-4197-9A36-FA12C5BF9067}" type="presParOf" srcId="{0FDDD729-8EF7-4542-ACDB-E78259887792}" destId="{7FA257FB-C644-4859-B357-8E468C607941}" srcOrd="0" destOrd="0" presId="urn:microsoft.com/office/officeart/2018/layout/CircleProcess"/>
    <dgm:cxn modelId="{F6A8B1A0-555D-4B5D-B9F6-83B9D65DA40B}" type="presParOf" srcId="{6AFDDEAB-2FB4-47D0-AED5-D7E7A4A66CAA}" destId="{6CE83702-39E1-43A1-BC8B-0916510C4934}" srcOrd="13" destOrd="0" presId="urn:microsoft.com/office/officeart/2018/layout/CircleProcess"/>
    <dgm:cxn modelId="{8F6981EC-0B93-4D42-89F6-10998814B692}" type="presParOf" srcId="{6CE83702-39E1-43A1-BC8B-0916510C4934}" destId="{FF197C35-DFCF-44F2-ACE3-803E8E711667}" srcOrd="0" destOrd="0" presId="urn:microsoft.com/office/officeart/2018/layout/CircleProcess"/>
    <dgm:cxn modelId="{050F2CD0-2C0C-4E2C-A432-8608374B4F9A}" type="presParOf" srcId="{6AFDDEAB-2FB4-47D0-AED5-D7E7A4A66CAA}" destId="{881DA02F-60F6-4FB8-A5CA-5B7E70A0CE51}" srcOrd="14" destOrd="0" presId="urn:microsoft.com/office/officeart/2018/layout/CircleProcess"/>
    <dgm:cxn modelId="{0A73704C-02B2-41AC-B033-453B4E1FFDA2}" type="presParOf" srcId="{6AFDDEAB-2FB4-47D0-AED5-D7E7A4A66CAA}" destId="{2DA632C0-2FF2-4B15-9A9A-3423972CD2B5}" srcOrd="15" destOrd="0" presId="urn:microsoft.com/office/officeart/2018/layout/CircleProcess"/>
    <dgm:cxn modelId="{9F218F84-52BC-4062-9924-AE7C5B7A3B54}" type="presParOf" srcId="{2DA632C0-2FF2-4B15-9A9A-3423972CD2B5}" destId="{25851EA3-F5AB-4847-84E4-D3DFB778D223}" srcOrd="0" destOrd="0" presId="urn:microsoft.com/office/officeart/2018/layout/CircleProcess"/>
    <dgm:cxn modelId="{E22D9D8A-FEE3-4614-A554-3649E4D3ADE1}" type="presParOf" srcId="{6AFDDEAB-2FB4-47D0-AED5-D7E7A4A66CAA}" destId="{E229218C-30CB-4351-91B7-1F7F8FE7D209}" srcOrd="16" destOrd="0" presId="urn:microsoft.com/office/officeart/2018/layout/CircleProcess"/>
    <dgm:cxn modelId="{17A59847-3587-43AB-A85D-E0C63D78ABF3}" type="presParOf" srcId="{E229218C-30CB-4351-91B7-1F7F8FE7D209}" destId="{73CDF0FB-D53F-40E7-8A44-40F1373443A3}" srcOrd="0" destOrd="0" presId="urn:microsoft.com/office/officeart/2018/layout/CircleProcess"/>
    <dgm:cxn modelId="{70C75730-2AF2-4F5A-9EBD-CA6B9CCFDDC7}" type="presParOf" srcId="{6AFDDEAB-2FB4-47D0-AED5-D7E7A4A66CAA}" destId="{B0D12E94-BCB9-4277-8C8A-ADD065495505}" srcOrd="17" destOrd="0" presId="urn:microsoft.com/office/officeart/2018/layout/Circle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6D21A184-5527-4E6F-A4FD-528BCF304DFC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63BFB819-AAE1-49AE-BDA0-171B70C9E1A7}">
      <dgm:prSet/>
      <dgm:spPr/>
      <dgm:t>
        <a:bodyPr/>
        <a:lstStyle/>
        <a:p>
          <a:r>
            <a:rPr lang="es-MX" b="0" i="0"/>
            <a:t>El éxito personal juega un papel fundamental en la determinación de nuestras metas personales. </a:t>
          </a:r>
          <a:endParaRPr lang="en-US"/>
        </a:p>
      </dgm:t>
    </dgm:pt>
    <dgm:pt modelId="{844BDBE6-033A-4B2B-864C-D2118BA9C246}" type="parTrans" cxnId="{342CA771-0A87-4C78-BBC0-1E9E93D15466}">
      <dgm:prSet/>
      <dgm:spPr/>
      <dgm:t>
        <a:bodyPr/>
        <a:lstStyle/>
        <a:p>
          <a:endParaRPr lang="en-US"/>
        </a:p>
      </dgm:t>
    </dgm:pt>
    <dgm:pt modelId="{95DC7887-A4A2-4313-81B4-F96AAEF50576}" type="sibTrans" cxnId="{342CA771-0A87-4C78-BBC0-1E9E93D15466}">
      <dgm:prSet/>
      <dgm:spPr/>
      <dgm:t>
        <a:bodyPr/>
        <a:lstStyle/>
        <a:p>
          <a:endParaRPr lang="en-US"/>
        </a:p>
      </dgm:t>
    </dgm:pt>
    <dgm:pt modelId="{568B0E78-7577-41C3-86B7-69A1F518E689}">
      <dgm:prSet/>
      <dgm:spPr/>
      <dgm:t>
        <a:bodyPr/>
        <a:lstStyle/>
        <a:p>
          <a:r>
            <a:rPr lang="es-MX" b="0" i="0"/>
            <a:t>Cada individuo tiene su propia definición de éxito y esto influye directamente en las metas de un proyecto de vida a corto, mediano y largo plazo.</a:t>
          </a:r>
          <a:endParaRPr lang="en-US"/>
        </a:p>
      </dgm:t>
    </dgm:pt>
    <dgm:pt modelId="{7C00F0E4-3908-47CD-893E-0408B4A49B30}" type="parTrans" cxnId="{0DF2C812-8DBF-4260-B9A9-D36B295DB42A}">
      <dgm:prSet/>
      <dgm:spPr/>
      <dgm:t>
        <a:bodyPr/>
        <a:lstStyle/>
        <a:p>
          <a:endParaRPr lang="en-US"/>
        </a:p>
      </dgm:t>
    </dgm:pt>
    <dgm:pt modelId="{15E0FBA1-A04F-4703-9DCE-6283E12C1701}" type="sibTrans" cxnId="{0DF2C812-8DBF-4260-B9A9-D36B295DB42A}">
      <dgm:prSet/>
      <dgm:spPr/>
      <dgm:t>
        <a:bodyPr/>
        <a:lstStyle/>
        <a:p>
          <a:endParaRPr lang="en-US"/>
        </a:p>
      </dgm:t>
    </dgm:pt>
    <dgm:pt modelId="{D9270D7A-28FD-450C-B464-882995C6707E}">
      <dgm:prSet/>
      <dgm:spPr/>
      <dgm:t>
        <a:bodyPr/>
        <a:lstStyle/>
        <a:p>
          <a:r>
            <a:rPr lang="es-MX" b="0" i="0"/>
            <a:t>Éxito personal, es la sensación de logro y satisfacción que experimentamos al alcanzar nuestras metas de vida. </a:t>
          </a:r>
          <a:endParaRPr lang="en-US"/>
        </a:p>
      </dgm:t>
    </dgm:pt>
    <dgm:pt modelId="{DA43C8FC-CDC9-4D13-9F26-254DD40E1CF9}" type="parTrans" cxnId="{20EC7C70-FC78-41AB-9517-B3B0EA10F1AB}">
      <dgm:prSet/>
      <dgm:spPr/>
      <dgm:t>
        <a:bodyPr/>
        <a:lstStyle/>
        <a:p>
          <a:endParaRPr lang="en-US"/>
        </a:p>
      </dgm:t>
    </dgm:pt>
    <dgm:pt modelId="{12F08996-DA98-478F-A715-9CFE50CAD71C}" type="sibTrans" cxnId="{20EC7C70-FC78-41AB-9517-B3B0EA10F1AB}">
      <dgm:prSet/>
      <dgm:spPr/>
      <dgm:t>
        <a:bodyPr/>
        <a:lstStyle/>
        <a:p>
          <a:endParaRPr lang="en-US"/>
        </a:p>
      </dgm:t>
    </dgm:pt>
    <dgm:pt modelId="{5F916CAD-B361-4485-8FAC-A5451B7A3ABA}">
      <dgm:prSet/>
      <dgm:spPr/>
      <dgm:t>
        <a:bodyPr/>
        <a:lstStyle/>
        <a:p>
          <a:r>
            <a:rPr lang="es-MX" b="0" i="0"/>
            <a:t>El éxito no es universal, sino que varía de persona a persona. </a:t>
          </a:r>
          <a:endParaRPr lang="en-US"/>
        </a:p>
      </dgm:t>
    </dgm:pt>
    <dgm:pt modelId="{D594F0C0-3E62-4573-8AE8-96D1CD4CAD96}" type="parTrans" cxnId="{A1CDFDDE-EF2E-4604-B7E9-69278D8CEADD}">
      <dgm:prSet/>
      <dgm:spPr/>
      <dgm:t>
        <a:bodyPr/>
        <a:lstStyle/>
        <a:p>
          <a:endParaRPr lang="en-US"/>
        </a:p>
      </dgm:t>
    </dgm:pt>
    <dgm:pt modelId="{9899CE2C-8355-40EF-8B92-6E485BFD5A3C}" type="sibTrans" cxnId="{A1CDFDDE-EF2E-4604-B7E9-69278D8CEADD}">
      <dgm:prSet/>
      <dgm:spPr/>
      <dgm:t>
        <a:bodyPr/>
        <a:lstStyle/>
        <a:p>
          <a:endParaRPr lang="en-US"/>
        </a:p>
      </dgm:t>
    </dgm:pt>
    <dgm:pt modelId="{4B1F084E-72F0-4BCA-9496-72D77E115C1B}">
      <dgm:prSet/>
      <dgm:spPr/>
      <dgm:t>
        <a:bodyPr/>
        <a:lstStyle/>
        <a:p>
          <a:r>
            <a:rPr lang="es-MX" b="0" i="0"/>
            <a:t>Para algunos, el éxito puede estar relacionado con el ámbito profesional, mientras que para otros puede ser tener una familia feliz o lograr un equilibrio entre todas las áreas de la vida.</a:t>
          </a:r>
          <a:endParaRPr lang="en-US"/>
        </a:p>
      </dgm:t>
    </dgm:pt>
    <dgm:pt modelId="{7914DA36-03E5-4B2C-BA52-912043F15FD1}" type="parTrans" cxnId="{1CD342C4-1119-40FA-B973-F6BAECAEC428}">
      <dgm:prSet/>
      <dgm:spPr/>
      <dgm:t>
        <a:bodyPr/>
        <a:lstStyle/>
        <a:p>
          <a:endParaRPr lang="en-US"/>
        </a:p>
      </dgm:t>
    </dgm:pt>
    <dgm:pt modelId="{9297ABF5-EE23-41D4-9358-71398B53CFFC}" type="sibTrans" cxnId="{1CD342C4-1119-40FA-B973-F6BAECAEC428}">
      <dgm:prSet/>
      <dgm:spPr/>
      <dgm:t>
        <a:bodyPr/>
        <a:lstStyle/>
        <a:p>
          <a:endParaRPr lang="en-US"/>
        </a:p>
      </dgm:t>
    </dgm:pt>
    <dgm:pt modelId="{A40E4872-D3A5-4A57-B2CA-FC55FDA6F495}" type="pres">
      <dgm:prSet presAssocID="{6D21A184-5527-4E6F-A4FD-528BCF304DFC}" presName="root" presStyleCnt="0">
        <dgm:presLayoutVars>
          <dgm:dir/>
          <dgm:resizeHandles val="exact"/>
        </dgm:presLayoutVars>
      </dgm:prSet>
      <dgm:spPr/>
    </dgm:pt>
    <dgm:pt modelId="{A3FC42E0-9774-4AC0-A7C5-C98131700CD0}" type="pres">
      <dgm:prSet presAssocID="{63BFB819-AAE1-49AE-BDA0-171B70C9E1A7}" presName="compNode" presStyleCnt="0"/>
      <dgm:spPr/>
    </dgm:pt>
    <dgm:pt modelId="{22D44FC4-9DDF-4F63-897A-AD00D0B99F34}" type="pres">
      <dgm:prSet presAssocID="{63BFB819-AAE1-49AE-BDA0-171B70C9E1A7}" presName="bgRect" presStyleLbl="bgShp" presStyleIdx="0" presStyleCnt="3"/>
      <dgm:spPr/>
    </dgm:pt>
    <dgm:pt modelId="{6813E7DC-3D7D-4465-8687-01954B7C7EB9}" type="pres">
      <dgm:prSet presAssocID="{63BFB819-AAE1-49AE-BDA0-171B70C9E1A7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iana"/>
        </a:ext>
      </dgm:extLst>
    </dgm:pt>
    <dgm:pt modelId="{B83CD431-FD33-4F4E-B8DA-467112A15A39}" type="pres">
      <dgm:prSet presAssocID="{63BFB819-AAE1-49AE-BDA0-171B70C9E1A7}" presName="spaceRect" presStyleCnt="0"/>
      <dgm:spPr/>
    </dgm:pt>
    <dgm:pt modelId="{3BA33CE7-E0E0-47AC-872E-DBEE5C556C94}" type="pres">
      <dgm:prSet presAssocID="{63BFB819-AAE1-49AE-BDA0-171B70C9E1A7}" presName="parTx" presStyleLbl="revTx" presStyleIdx="0" presStyleCnt="4">
        <dgm:presLayoutVars>
          <dgm:chMax val="0"/>
          <dgm:chPref val="0"/>
        </dgm:presLayoutVars>
      </dgm:prSet>
      <dgm:spPr/>
    </dgm:pt>
    <dgm:pt modelId="{4CDEF6B4-44BE-4C9C-A82F-1E8205FFE8B5}" type="pres">
      <dgm:prSet presAssocID="{95DC7887-A4A2-4313-81B4-F96AAEF50576}" presName="sibTrans" presStyleCnt="0"/>
      <dgm:spPr/>
    </dgm:pt>
    <dgm:pt modelId="{A59B32DB-547D-44C2-BCF6-0260789AAC05}" type="pres">
      <dgm:prSet presAssocID="{568B0E78-7577-41C3-86B7-69A1F518E689}" presName="compNode" presStyleCnt="0"/>
      <dgm:spPr/>
    </dgm:pt>
    <dgm:pt modelId="{A1B21ACF-3E78-49F3-B176-D17D14236F31}" type="pres">
      <dgm:prSet presAssocID="{568B0E78-7577-41C3-86B7-69A1F518E689}" presName="bgRect" presStyleLbl="bgShp" presStyleIdx="1" presStyleCnt="3"/>
      <dgm:spPr/>
    </dgm:pt>
    <dgm:pt modelId="{7FC5C61B-EFBB-4D3F-B549-86D9728B52F7}" type="pres">
      <dgm:prSet presAssocID="{568B0E78-7577-41C3-86B7-69A1F518E689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bjetivo"/>
        </a:ext>
      </dgm:extLst>
    </dgm:pt>
    <dgm:pt modelId="{FA4F6586-868B-44EC-B95E-897EA609F77F}" type="pres">
      <dgm:prSet presAssocID="{568B0E78-7577-41C3-86B7-69A1F518E689}" presName="spaceRect" presStyleCnt="0"/>
      <dgm:spPr/>
    </dgm:pt>
    <dgm:pt modelId="{093540B9-97C7-4E4E-B587-DD933920A04E}" type="pres">
      <dgm:prSet presAssocID="{568B0E78-7577-41C3-86B7-69A1F518E689}" presName="parTx" presStyleLbl="revTx" presStyleIdx="1" presStyleCnt="4">
        <dgm:presLayoutVars>
          <dgm:chMax val="0"/>
          <dgm:chPref val="0"/>
        </dgm:presLayoutVars>
      </dgm:prSet>
      <dgm:spPr/>
    </dgm:pt>
    <dgm:pt modelId="{E01EDDE5-1205-424D-B94F-A90C9949E321}" type="pres">
      <dgm:prSet presAssocID="{15E0FBA1-A04F-4703-9DCE-6283E12C1701}" presName="sibTrans" presStyleCnt="0"/>
      <dgm:spPr/>
    </dgm:pt>
    <dgm:pt modelId="{16BF71DC-4431-4E30-B136-517745352DF3}" type="pres">
      <dgm:prSet presAssocID="{D9270D7A-28FD-450C-B464-882995C6707E}" presName="compNode" presStyleCnt="0"/>
      <dgm:spPr/>
    </dgm:pt>
    <dgm:pt modelId="{2E9F8FAE-E81E-44CD-A768-0CAF8DC456F1}" type="pres">
      <dgm:prSet presAssocID="{D9270D7A-28FD-450C-B464-882995C6707E}" presName="bgRect" presStyleLbl="bgShp" presStyleIdx="2" presStyleCnt="3"/>
      <dgm:spPr/>
    </dgm:pt>
    <dgm:pt modelId="{2EB43E0F-119A-4F8F-83F6-1EEE87D98756}" type="pres">
      <dgm:prSet presAssocID="{D9270D7A-28FD-450C-B464-882995C6707E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odio"/>
        </a:ext>
      </dgm:extLst>
    </dgm:pt>
    <dgm:pt modelId="{00B1850F-439A-4252-BC2D-8231300CBCD8}" type="pres">
      <dgm:prSet presAssocID="{D9270D7A-28FD-450C-B464-882995C6707E}" presName="spaceRect" presStyleCnt="0"/>
      <dgm:spPr/>
    </dgm:pt>
    <dgm:pt modelId="{982C6C82-BF83-4248-8C75-BD72DCC07624}" type="pres">
      <dgm:prSet presAssocID="{D9270D7A-28FD-450C-B464-882995C6707E}" presName="parTx" presStyleLbl="revTx" presStyleIdx="2" presStyleCnt="4">
        <dgm:presLayoutVars>
          <dgm:chMax val="0"/>
          <dgm:chPref val="0"/>
        </dgm:presLayoutVars>
      </dgm:prSet>
      <dgm:spPr/>
    </dgm:pt>
    <dgm:pt modelId="{6A5AC14D-97B9-43F4-8949-3839C75868B2}" type="pres">
      <dgm:prSet presAssocID="{D9270D7A-28FD-450C-B464-882995C6707E}" presName="desTx" presStyleLbl="revTx" presStyleIdx="3" presStyleCnt="4">
        <dgm:presLayoutVars/>
      </dgm:prSet>
      <dgm:spPr/>
    </dgm:pt>
  </dgm:ptLst>
  <dgm:cxnLst>
    <dgm:cxn modelId="{0DF2C812-8DBF-4260-B9A9-D36B295DB42A}" srcId="{6D21A184-5527-4E6F-A4FD-528BCF304DFC}" destId="{568B0E78-7577-41C3-86B7-69A1F518E689}" srcOrd="1" destOrd="0" parTransId="{7C00F0E4-3908-47CD-893E-0408B4A49B30}" sibTransId="{15E0FBA1-A04F-4703-9DCE-6283E12C1701}"/>
    <dgm:cxn modelId="{DB0B6713-30FB-48FE-A017-21BB0809EAEC}" type="presOf" srcId="{D9270D7A-28FD-450C-B464-882995C6707E}" destId="{982C6C82-BF83-4248-8C75-BD72DCC07624}" srcOrd="0" destOrd="0" presId="urn:microsoft.com/office/officeart/2018/2/layout/IconVerticalSolidList"/>
    <dgm:cxn modelId="{20EC7C70-FC78-41AB-9517-B3B0EA10F1AB}" srcId="{6D21A184-5527-4E6F-A4FD-528BCF304DFC}" destId="{D9270D7A-28FD-450C-B464-882995C6707E}" srcOrd="2" destOrd="0" parTransId="{DA43C8FC-CDC9-4D13-9F26-254DD40E1CF9}" sibTransId="{12F08996-DA98-478F-A715-9CFE50CAD71C}"/>
    <dgm:cxn modelId="{BB82C170-A0DC-4A47-923C-C885B00557DB}" type="presOf" srcId="{5F916CAD-B361-4485-8FAC-A5451B7A3ABA}" destId="{6A5AC14D-97B9-43F4-8949-3839C75868B2}" srcOrd="0" destOrd="0" presId="urn:microsoft.com/office/officeart/2018/2/layout/IconVerticalSolidList"/>
    <dgm:cxn modelId="{342CA771-0A87-4C78-BBC0-1E9E93D15466}" srcId="{6D21A184-5527-4E6F-A4FD-528BCF304DFC}" destId="{63BFB819-AAE1-49AE-BDA0-171B70C9E1A7}" srcOrd="0" destOrd="0" parTransId="{844BDBE6-033A-4B2B-864C-D2118BA9C246}" sibTransId="{95DC7887-A4A2-4313-81B4-F96AAEF50576}"/>
    <dgm:cxn modelId="{5BB15B98-5A9D-4515-BD1A-D0F8F5369272}" type="presOf" srcId="{6D21A184-5527-4E6F-A4FD-528BCF304DFC}" destId="{A40E4872-D3A5-4A57-B2CA-FC55FDA6F495}" srcOrd="0" destOrd="0" presId="urn:microsoft.com/office/officeart/2018/2/layout/IconVerticalSolidList"/>
    <dgm:cxn modelId="{1CD342C4-1119-40FA-B973-F6BAECAEC428}" srcId="{D9270D7A-28FD-450C-B464-882995C6707E}" destId="{4B1F084E-72F0-4BCA-9496-72D77E115C1B}" srcOrd="1" destOrd="0" parTransId="{7914DA36-03E5-4B2C-BA52-912043F15FD1}" sibTransId="{9297ABF5-EE23-41D4-9358-71398B53CFFC}"/>
    <dgm:cxn modelId="{9E393BD6-119B-4C48-BFD7-5B5860F901B2}" type="presOf" srcId="{63BFB819-AAE1-49AE-BDA0-171B70C9E1A7}" destId="{3BA33CE7-E0E0-47AC-872E-DBEE5C556C94}" srcOrd="0" destOrd="0" presId="urn:microsoft.com/office/officeart/2018/2/layout/IconVerticalSolidList"/>
    <dgm:cxn modelId="{B80907D9-9D65-4469-AD7A-38C87931B9C2}" type="presOf" srcId="{568B0E78-7577-41C3-86B7-69A1F518E689}" destId="{093540B9-97C7-4E4E-B587-DD933920A04E}" srcOrd="0" destOrd="0" presId="urn:microsoft.com/office/officeart/2018/2/layout/IconVerticalSolidList"/>
    <dgm:cxn modelId="{E8229BDD-8E02-436A-B666-A2007063F879}" type="presOf" srcId="{4B1F084E-72F0-4BCA-9496-72D77E115C1B}" destId="{6A5AC14D-97B9-43F4-8949-3839C75868B2}" srcOrd="0" destOrd="1" presId="urn:microsoft.com/office/officeart/2018/2/layout/IconVerticalSolidList"/>
    <dgm:cxn modelId="{A1CDFDDE-EF2E-4604-B7E9-69278D8CEADD}" srcId="{D9270D7A-28FD-450C-B464-882995C6707E}" destId="{5F916CAD-B361-4485-8FAC-A5451B7A3ABA}" srcOrd="0" destOrd="0" parTransId="{D594F0C0-3E62-4573-8AE8-96D1CD4CAD96}" sibTransId="{9899CE2C-8355-40EF-8B92-6E485BFD5A3C}"/>
    <dgm:cxn modelId="{1DABD4D4-1C39-45D7-8772-701887EC312F}" type="presParOf" srcId="{A40E4872-D3A5-4A57-B2CA-FC55FDA6F495}" destId="{A3FC42E0-9774-4AC0-A7C5-C98131700CD0}" srcOrd="0" destOrd="0" presId="urn:microsoft.com/office/officeart/2018/2/layout/IconVerticalSolidList"/>
    <dgm:cxn modelId="{AB0E2082-C809-4204-9B37-2C90B5F7C2A3}" type="presParOf" srcId="{A3FC42E0-9774-4AC0-A7C5-C98131700CD0}" destId="{22D44FC4-9DDF-4F63-897A-AD00D0B99F34}" srcOrd="0" destOrd="0" presId="urn:microsoft.com/office/officeart/2018/2/layout/IconVerticalSolidList"/>
    <dgm:cxn modelId="{3B1F083E-91AF-4BAA-8954-B596F36F672D}" type="presParOf" srcId="{A3FC42E0-9774-4AC0-A7C5-C98131700CD0}" destId="{6813E7DC-3D7D-4465-8687-01954B7C7EB9}" srcOrd="1" destOrd="0" presId="urn:microsoft.com/office/officeart/2018/2/layout/IconVerticalSolidList"/>
    <dgm:cxn modelId="{28BB3C36-EDA8-4897-8822-8F5433CEC197}" type="presParOf" srcId="{A3FC42E0-9774-4AC0-A7C5-C98131700CD0}" destId="{B83CD431-FD33-4F4E-B8DA-467112A15A39}" srcOrd="2" destOrd="0" presId="urn:microsoft.com/office/officeart/2018/2/layout/IconVerticalSolidList"/>
    <dgm:cxn modelId="{F22B1B09-D69F-442D-A5A2-E3EFBD3298A5}" type="presParOf" srcId="{A3FC42E0-9774-4AC0-A7C5-C98131700CD0}" destId="{3BA33CE7-E0E0-47AC-872E-DBEE5C556C94}" srcOrd="3" destOrd="0" presId="urn:microsoft.com/office/officeart/2018/2/layout/IconVerticalSolidList"/>
    <dgm:cxn modelId="{9C2C4DF7-F23E-4E06-A967-06130C37BCD1}" type="presParOf" srcId="{A40E4872-D3A5-4A57-B2CA-FC55FDA6F495}" destId="{4CDEF6B4-44BE-4C9C-A82F-1E8205FFE8B5}" srcOrd="1" destOrd="0" presId="urn:microsoft.com/office/officeart/2018/2/layout/IconVerticalSolidList"/>
    <dgm:cxn modelId="{53E1FB27-FE51-4C6D-9D1E-4833835F3623}" type="presParOf" srcId="{A40E4872-D3A5-4A57-B2CA-FC55FDA6F495}" destId="{A59B32DB-547D-44C2-BCF6-0260789AAC05}" srcOrd="2" destOrd="0" presId="urn:microsoft.com/office/officeart/2018/2/layout/IconVerticalSolidList"/>
    <dgm:cxn modelId="{5333635C-9B10-4253-92A5-DC65B304DA99}" type="presParOf" srcId="{A59B32DB-547D-44C2-BCF6-0260789AAC05}" destId="{A1B21ACF-3E78-49F3-B176-D17D14236F31}" srcOrd="0" destOrd="0" presId="urn:microsoft.com/office/officeart/2018/2/layout/IconVerticalSolidList"/>
    <dgm:cxn modelId="{D3FDF22B-0087-4BFD-8AAF-E93632002F68}" type="presParOf" srcId="{A59B32DB-547D-44C2-BCF6-0260789AAC05}" destId="{7FC5C61B-EFBB-4D3F-B549-86D9728B52F7}" srcOrd="1" destOrd="0" presId="urn:microsoft.com/office/officeart/2018/2/layout/IconVerticalSolidList"/>
    <dgm:cxn modelId="{EC31914A-85EA-4491-A032-5F82D1182449}" type="presParOf" srcId="{A59B32DB-547D-44C2-BCF6-0260789AAC05}" destId="{FA4F6586-868B-44EC-B95E-897EA609F77F}" srcOrd="2" destOrd="0" presId="urn:microsoft.com/office/officeart/2018/2/layout/IconVerticalSolidList"/>
    <dgm:cxn modelId="{FAB53754-7D8D-4FD3-BE01-2BA8747202EE}" type="presParOf" srcId="{A59B32DB-547D-44C2-BCF6-0260789AAC05}" destId="{093540B9-97C7-4E4E-B587-DD933920A04E}" srcOrd="3" destOrd="0" presId="urn:microsoft.com/office/officeart/2018/2/layout/IconVerticalSolidList"/>
    <dgm:cxn modelId="{38056CAA-C0A7-49EE-B0E1-51E8540CF23A}" type="presParOf" srcId="{A40E4872-D3A5-4A57-B2CA-FC55FDA6F495}" destId="{E01EDDE5-1205-424D-B94F-A90C9949E321}" srcOrd="3" destOrd="0" presId="urn:microsoft.com/office/officeart/2018/2/layout/IconVerticalSolidList"/>
    <dgm:cxn modelId="{53ED3680-BC3B-4A92-B09E-790FA6730FED}" type="presParOf" srcId="{A40E4872-D3A5-4A57-B2CA-FC55FDA6F495}" destId="{16BF71DC-4431-4E30-B136-517745352DF3}" srcOrd="4" destOrd="0" presId="urn:microsoft.com/office/officeart/2018/2/layout/IconVerticalSolidList"/>
    <dgm:cxn modelId="{8BBC943C-B9C1-4C5D-98C0-231F96781F81}" type="presParOf" srcId="{16BF71DC-4431-4E30-B136-517745352DF3}" destId="{2E9F8FAE-E81E-44CD-A768-0CAF8DC456F1}" srcOrd="0" destOrd="0" presId="urn:microsoft.com/office/officeart/2018/2/layout/IconVerticalSolidList"/>
    <dgm:cxn modelId="{F7EFA756-99A1-44E8-9084-53FAC8ADBE5D}" type="presParOf" srcId="{16BF71DC-4431-4E30-B136-517745352DF3}" destId="{2EB43E0F-119A-4F8F-83F6-1EEE87D98756}" srcOrd="1" destOrd="0" presId="urn:microsoft.com/office/officeart/2018/2/layout/IconVerticalSolidList"/>
    <dgm:cxn modelId="{B379F318-8B3D-4D98-9BE6-02E60533C487}" type="presParOf" srcId="{16BF71DC-4431-4E30-B136-517745352DF3}" destId="{00B1850F-439A-4252-BC2D-8231300CBCD8}" srcOrd="2" destOrd="0" presId="urn:microsoft.com/office/officeart/2018/2/layout/IconVerticalSolidList"/>
    <dgm:cxn modelId="{4E942086-A8D3-4912-B1A5-A6EC94BE21A5}" type="presParOf" srcId="{16BF71DC-4431-4E30-B136-517745352DF3}" destId="{982C6C82-BF83-4248-8C75-BD72DCC07624}" srcOrd="3" destOrd="0" presId="urn:microsoft.com/office/officeart/2018/2/layout/IconVerticalSolidList"/>
    <dgm:cxn modelId="{4322056E-9B49-4B7D-B23B-24311B1D13C3}" type="presParOf" srcId="{16BF71DC-4431-4E30-B136-517745352DF3}" destId="{6A5AC14D-97B9-43F4-8949-3839C75868B2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899D09C-6C94-4E6F-AAC3-C6BC0C2C4382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0B61A1DD-9D91-4BF6-821C-AB6C2A8E80F9}">
      <dgm:prSet/>
      <dgm:spPr/>
      <dgm:t>
        <a:bodyPr/>
        <a:lstStyle/>
        <a:p>
          <a:r>
            <a:rPr lang="es-MX" b="0" i="0"/>
            <a:t>Protección ante el miedo y la incertidumbre.</a:t>
          </a:r>
          <a:endParaRPr lang="en-US"/>
        </a:p>
      </dgm:t>
    </dgm:pt>
    <dgm:pt modelId="{D0598B9F-3EC8-461B-BB05-E3D4FEBD6539}" type="parTrans" cxnId="{9DE9B79F-B98C-43F3-8A48-D087D874DF6B}">
      <dgm:prSet/>
      <dgm:spPr/>
      <dgm:t>
        <a:bodyPr/>
        <a:lstStyle/>
        <a:p>
          <a:endParaRPr lang="en-US"/>
        </a:p>
      </dgm:t>
    </dgm:pt>
    <dgm:pt modelId="{82792554-5705-4D68-B420-DBF84B910F6D}" type="sibTrans" cxnId="{9DE9B79F-B98C-43F3-8A48-D087D874DF6B}">
      <dgm:prSet/>
      <dgm:spPr/>
      <dgm:t>
        <a:bodyPr/>
        <a:lstStyle/>
        <a:p>
          <a:endParaRPr lang="en-US"/>
        </a:p>
      </dgm:t>
    </dgm:pt>
    <dgm:pt modelId="{E4E0F6D5-967F-47B9-A445-8DBB5271B344}">
      <dgm:prSet/>
      <dgm:spPr/>
      <dgm:t>
        <a:bodyPr/>
        <a:lstStyle/>
        <a:p>
          <a:r>
            <a:rPr lang="es-MX" b="0" i="0"/>
            <a:t>Motivación a cumplir las metas que nos propongamos.</a:t>
          </a:r>
          <a:endParaRPr lang="en-US"/>
        </a:p>
      </dgm:t>
    </dgm:pt>
    <dgm:pt modelId="{CE44AD29-7A7F-4F7D-9FAD-5C0ADEC17DEC}" type="parTrans" cxnId="{699A3114-0DEE-4982-9439-2D1A1C416A8A}">
      <dgm:prSet/>
      <dgm:spPr/>
      <dgm:t>
        <a:bodyPr/>
        <a:lstStyle/>
        <a:p>
          <a:endParaRPr lang="en-US"/>
        </a:p>
      </dgm:t>
    </dgm:pt>
    <dgm:pt modelId="{A539E99F-1060-443A-B784-4563D7039BC1}" type="sibTrans" cxnId="{699A3114-0DEE-4982-9439-2D1A1C416A8A}">
      <dgm:prSet/>
      <dgm:spPr/>
      <dgm:t>
        <a:bodyPr/>
        <a:lstStyle/>
        <a:p>
          <a:endParaRPr lang="en-US"/>
        </a:p>
      </dgm:t>
    </dgm:pt>
    <dgm:pt modelId="{436B729C-A52A-46E0-A2C2-7F50C034B8B0}">
      <dgm:prSet/>
      <dgm:spPr/>
      <dgm:t>
        <a:bodyPr/>
        <a:lstStyle/>
        <a:p>
          <a:r>
            <a:rPr lang="es-MX" b="0" i="0"/>
            <a:t>Satisfacción de la necesidad de sentirse bien con uno mismo.</a:t>
          </a:r>
          <a:endParaRPr lang="en-US"/>
        </a:p>
      </dgm:t>
    </dgm:pt>
    <dgm:pt modelId="{F7C0B876-345D-45E4-9107-23B5D3BA6DD3}" type="parTrans" cxnId="{C06659D2-312C-4411-B6CD-E5D07F8F3882}">
      <dgm:prSet/>
      <dgm:spPr/>
      <dgm:t>
        <a:bodyPr/>
        <a:lstStyle/>
        <a:p>
          <a:endParaRPr lang="en-US"/>
        </a:p>
      </dgm:t>
    </dgm:pt>
    <dgm:pt modelId="{BB719B52-92B1-4529-8278-ADE5D94C440C}" type="sibTrans" cxnId="{C06659D2-312C-4411-B6CD-E5D07F8F3882}">
      <dgm:prSet/>
      <dgm:spPr/>
      <dgm:t>
        <a:bodyPr/>
        <a:lstStyle/>
        <a:p>
          <a:endParaRPr lang="en-US"/>
        </a:p>
      </dgm:t>
    </dgm:pt>
    <dgm:pt modelId="{0B8AF250-1386-4145-924A-EBC300600281}">
      <dgm:prSet/>
      <dgm:spPr/>
      <dgm:t>
        <a:bodyPr/>
        <a:lstStyle/>
        <a:p>
          <a:r>
            <a:rPr lang="es-MX" b="0" i="0"/>
            <a:t>Reducción del impacto de los rechazos y problemas</a:t>
          </a:r>
          <a:endParaRPr lang="en-US"/>
        </a:p>
      </dgm:t>
    </dgm:pt>
    <dgm:pt modelId="{2084C11E-E4D0-4178-8471-1C67BB3F1156}" type="parTrans" cxnId="{5C3A68EC-3E4B-46F5-84FE-54441755C706}">
      <dgm:prSet/>
      <dgm:spPr/>
      <dgm:t>
        <a:bodyPr/>
        <a:lstStyle/>
        <a:p>
          <a:endParaRPr lang="en-US"/>
        </a:p>
      </dgm:t>
    </dgm:pt>
    <dgm:pt modelId="{3200C47F-8CFE-49F0-B13B-D0EF79EA5BC2}" type="sibTrans" cxnId="{5C3A68EC-3E4B-46F5-84FE-54441755C706}">
      <dgm:prSet/>
      <dgm:spPr/>
      <dgm:t>
        <a:bodyPr/>
        <a:lstStyle/>
        <a:p>
          <a:endParaRPr lang="en-US"/>
        </a:p>
      </dgm:t>
    </dgm:pt>
    <dgm:pt modelId="{4F5F9A73-B9EA-4D4B-85FF-F1CD054A470C}" type="pres">
      <dgm:prSet presAssocID="{1899D09C-6C94-4E6F-AAC3-C6BC0C2C4382}" presName="root" presStyleCnt="0">
        <dgm:presLayoutVars>
          <dgm:dir/>
          <dgm:resizeHandles val="exact"/>
        </dgm:presLayoutVars>
      </dgm:prSet>
      <dgm:spPr/>
    </dgm:pt>
    <dgm:pt modelId="{A17C70BC-E053-4423-870D-A817D2FB2644}" type="pres">
      <dgm:prSet presAssocID="{1899D09C-6C94-4E6F-AAC3-C6BC0C2C4382}" presName="container" presStyleCnt="0">
        <dgm:presLayoutVars>
          <dgm:dir/>
          <dgm:resizeHandles val="exact"/>
        </dgm:presLayoutVars>
      </dgm:prSet>
      <dgm:spPr/>
    </dgm:pt>
    <dgm:pt modelId="{721D4A90-D450-43FF-AB41-9C8B85410381}" type="pres">
      <dgm:prSet presAssocID="{0B61A1DD-9D91-4BF6-821C-AB6C2A8E80F9}" presName="compNode" presStyleCnt="0"/>
      <dgm:spPr/>
    </dgm:pt>
    <dgm:pt modelId="{B6813BF6-FCA0-4223-B3A0-B14FD7FF277A}" type="pres">
      <dgm:prSet presAssocID="{0B61A1DD-9D91-4BF6-821C-AB6C2A8E80F9}" presName="iconBgRect" presStyleLbl="bgShp" presStyleIdx="0" presStyleCnt="4"/>
      <dgm:spPr/>
    </dgm:pt>
    <dgm:pt modelId="{A7323D35-085E-46D0-90FD-9266A0DDA036}" type="pres">
      <dgm:prSet presAssocID="{0B61A1DD-9D91-4BF6-821C-AB6C2A8E80F9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Irritante"/>
        </a:ext>
      </dgm:extLst>
    </dgm:pt>
    <dgm:pt modelId="{300043DD-CBFD-4934-BC9D-DAB20684554E}" type="pres">
      <dgm:prSet presAssocID="{0B61A1DD-9D91-4BF6-821C-AB6C2A8E80F9}" presName="spaceRect" presStyleCnt="0"/>
      <dgm:spPr/>
    </dgm:pt>
    <dgm:pt modelId="{FBE6D039-F54D-44A2-9112-44067E2728AE}" type="pres">
      <dgm:prSet presAssocID="{0B61A1DD-9D91-4BF6-821C-AB6C2A8E80F9}" presName="textRect" presStyleLbl="revTx" presStyleIdx="0" presStyleCnt="4">
        <dgm:presLayoutVars>
          <dgm:chMax val="1"/>
          <dgm:chPref val="1"/>
        </dgm:presLayoutVars>
      </dgm:prSet>
      <dgm:spPr/>
    </dgm:pt>
    <dgm:pt modelId="{A4B01D93-E96C-4AD3-9AF6-297DCC6097B1}" type="pres">
      <dgm:prSet presAssocID="{82792554-5705-4D68-B420-DBF84B910F6D}" presName="sibTrans" presStyleLbl="sibTrans2D1" presStyleIdx="0" presStyleCnt="0"/>
      <dgm:spPr/>
    </dgm:pt>
    <dgm:pt modelId="{A5127933-E797-4FD4-9E17-EB18E4424B2E}" type="pres">
      <dgm:prSet presAssocID="{E4E0F6D5-967F-47B9-A445-8DBB5271B344}" presName="compNode" presStyleCnt="0"/>
      <dgm:spPr/>
    </dgm:pt>
    <dgm:pt modelId="{74FBE1BA-76AD-4933-A1B2-611A0D9FDC5D}" type="pres">
      <dgm:prSet presAssocID="{E4E0F6D5-967F-47B9-A445-8DBB5271B344}" presName="iconBgRect" presStyleLbl="bgShp" presStyleIdx="1" presStyleCnt="4"/>
      <dgm:spPr/>
    </dgm:pt>
    <dgm:pt modelId="{FDA8756F-FA9A-480A-81A2-05D6DE47A6AD}" type="pres">
      <dgm:prSet presAssocID="{E4E0F6D5-967F-47B9-A445-8DBB5271B344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iana"/>
        </a:ext>
      </dgm:extLst>
    </dgm:pt>
    <dgm:pt modelId="{EDB33DFD-5A9D-4938-987E-9C98C234967D}" type="pres">
      <dgm:prSet presAssocID="{E4E0F6D5-967F-47B9-A445-8DBB5271B344}" presName="spaceRect" presStyleCnt="0"/>
      <dgm:spPr/>
    </dgm:pt>
    <dgm:pt modelId="{A348D215-112D-49D6-A9AE-49600165BF6F}" type="pres">
      <dgm:prSet presAssocID="{E4E0F6D5-967F-47B9-A445-8DBB5271B344}" presName="textRect" presStyleLbl="revTx" presStyleIdx="1" presStyleCnt="4">
        <dgm:presLayoutVars>
          <dgm:chMax val="1"/>
          <dgm:chPref val="1"/>
        </dgm:presLayoutVars>
      </dgm:prSet>
      <dgm:spPr/>
    </dgm:pt>
    <dgm:pt modelId="{7016EC98-6A63-4B55-ABC2-002ED26FA78A}" type="pres">
      <dgm:prSet presAssocID="{A539E99F-1060-443A-B784-4563D7039BC1}" presName="sibTrans" presStyleLbl="sibTrans2D1" presStyleIdx="0" presStyleCnt="0"/>
      <dgm:spPr/>
    </dgm:pt>
    <dgm:pt modelId="{2431BE1A-177E-4711-B8EC-52D56A7CE7A7}" type="pres">
      <dgm:prSet presAssocID="{436B729C-A52A-46E0-A2C2-7F50C034B8B0}" presName="compNode" presStyleCnt="0"/>
      <dgm:spPr/>
    </dgm:pt>
    <dgm:pt modelId="{A589D734-0F02-4617-951B-883A19A46E7E}" type="pres">
      <dgm:prSet presAssocID="{436B729C-A52A-46E0-A2C2-7F50C034B8B0}" presName="iconBgRect" presStyleLbl="bgShp" presStyleIdx="2" presStyleCnt="4"/>
      <dgm:spPr/>
    </dgm:pt>
    <dgm:pt modelId="{14A4C8DA-DFF5-4FEA-B61D-38E278EE51A8}" type="pres">
      <dgm:prSet presAssocID="{436B729C-A52A-46E0-A2C2-7F50C034B8B0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ffice Worker"/>
        </a:ext>
      </dgm:extLst>
    </dgm:pt>
    <dgm:pt modelId="{E1D5EDAD-9145-4A2E-A91F-571B8B1F40DD}" type="pres">
      <dgm:prSet presAssocID="{436B729C-A52A-46E0-A2C2-7F50C034B8B0}" presName="spaceRect" presStyleCnt="0"/>
      <dgm:spPr/>
    </dgm:pt>
    <dgm:pt modelId="{7C53B2B7-4ECF-4523-91A7-2D3DFB05E6E0}" type="pres">
      <dgm:prSet presAssocID="{436B729C-A52A-46E0-A2C2-7F50C034B8B0}" presName="textRect" presStyleLbl="revTx" presStyleIdx="2" presStyleCnt="4">
        <dgm:presLayoutVars>
          <dgm:chMax val="1"/>
          <dgm:chPref val="1"/>
        </dgm:presLayoutVars>
      </dgm:prSet>
      <dgm:spPr/>
    </dgm:pt>
    <dgm:pt modelId="{C8344233-E181-4077-B7DB-D9C31CDDDBFE}" type="pres">
      <dgm:prSet presAssocID="{BB719B52-92B1-4529-8278-ADE5D94C440C}" presName="sibTrans" presStyleLbl="sibTrans2D1" presStyleIdx="0" presStyleCnt="0"/>
      <dgm:spPr/>
    </dgm:pt>
    <dgm:pt modelId="{CD3E010A-939F-457E-AC7A-19302F64CB0C}" type="pres">
      <dgm:prSet presAssocID="{0B8AF250-1386-4145-924A-EBC300600281}" presName="compNode" presStyleCnt="0"/>
      <dgm:spPr/>
    </dgm:pt>
    <dgm:pt modelId="{22FA166E-C43E-40CC-B1CF-5FCC9DDA59E1}" type="pres">
      <dgm:prSet presAssocID="{0B8AF250-1386-4145-924A-EBC300600281}" presName="iconBgRect" presStyleLbl="bgShp" presStyleIdx="3" presStyleCnt="4"/>
      <dgm:spPr/>
    </dgm:pt>
    <dgm:pt modelId="{94C0EC5D-573E-48CD-B264-CE98078DEA56}" type="pres">
      <dgm:prSet presAssocID="{0B8AF250-1386-4145-924A-EBC300600281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wnward trend"/>
        </a:ext>
      </dgm:extLst>
    </dgm:pt>
    <dgm:pt modelId="{1B17612C-A8C1-4A49-BE30-9105B7338A75}" type="pres">
      <dgm:prSet presAssocID="{0B8AF250-1386-4145-924A-EBC300600281}" presName="spaceRect" presStyleCnt="0"/>
      <dgm:spPr/>
    </dgm:pt>
    <dgm:pt modelId="{39F4BA3E-F2C9-4CA5-85D3-62BD8686953E}" type="pres">
      <dgm:prSet presAssocID="{0B8AF250-1386-4145-924A-EBC300600281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699A3114-0DEE-4982-9439-2D1A1C416A8A}" srcId="{1899D09C-6C94-4E6F-AAC3-C6BC0C2C4382}" destId="{E4E0F6D5-967F-47B9-A445-8DBB5271B344}" srcOrd="1" destOrd="0" parTransId="{CE44AD29-7A7F-4F7D-9FAD-5C0ADEC17DEC}" sibTransId="{A539E99F-1060-443A-B784-4563D7039BC1}"/>
    <dgm:cxn modelId="{9AA98F27-DB93-4CDB-91C2-19A36364C916}" type="presOf" srcId="{82792554-5705-4D68-B420-DBF84B910F6D}" destId="{A4B01D93-E96C-4AD3-9AF6-297DCC6097B1}" srcOrd="0" destOrd="0" presId="urn:microsoft.com/office/officeart/2018/2/layout/IconCircleList"/>
    <dgm:cxn modelId="{5FC62B33-BF9D-4F1F-8B38-2A7E99285DE5}" type="presOf" srcId="{0B61A1DD-9D91-4BF6-821C-AB6C2A8E80F9}" destId="{FBE6D039-F54D-44A2-9112-44067E2728AE}" srcOrd="0" destOrd="0" presId="urn:microsoft.com/office/officeart/2018/2/layout/IconCircleList"/>
    <dgm:cxn modelId="{0CFE2847-02D4-4EFB-832B-27C14CF35563}" type="presOf" srcId="{436B729C-A52A-46E0-A2C2-7F50C034B8B0}" destId="{7C53B2B7-4ECF-4523-91A7-2D3DFB05E6E0}" srcOrd="0" destOrd="0" presId="urn:microsoft.com/office/officeart/2018/2/layout/IconCircleList"/>
    <dgm:cxn modelId="{6159764F-5B0F-4F7E-A2D2-EF71DF8622F4}" type="presOf" srcId="{0B8AF250-1386-4145-924A-EBC300600281}" destId="{39F4BA3E-F2C9-4CA5-85D3-62BD8686953E}" srcOrd="0" destOrd="0" presId="urn:microsoft.com/office/officeart/2018/2/layout/IconCircleList"/>
    <dgm:cxn modelId="{E760D970-3821-4975-ACA3-935F54F83D7E}" type="presOf" srcId="{E4E0F6D5-967F-47B9-A445-8DBB5271B344}" destId="{A348D215-112D-49D6-A9AE-49600165BF6F}" srcOrd="0" destOrd="0" presId="urn:microsoft.com/office/officeart/2018/2/layout/IconCircleList"/>
    <dgm:cxn modelId="{2A547273-6B67-4CB2-A94D-5D743AB6359B}" type="presOf" srcId="{A539E99F-1060-443A-B784-4563D7039BC1}" destId="{7016EC98-6A63-4B55-ABC2-002ED26FA78A}" srcOrd="0" destOrd="0" presId="urn:microsoft.com/office/officeart/2018/2/layout/IconCircleList"/>
    <dgm:cxn modelId="{9DE9B79F-B98C-43F3-8A48-D087D874DF6B}" srcId="{1899D09C-6C94-4E6F-AAC3-C6BC0C2C4382}" destId="{0B61A1DD-9D91-4BF6-821C-AB6C2A8E80F9}" srcOrd="0" destOrd="0" parTransId="{D0598B9F-3EC8-461B-BB05-E3D4FEBD6539}" sibTransId="{82792554-5705-4D68-B420-DBF84B910F6D}"/>
    <dgm:cxn modelId="{C06659D2-312C-4411-B6CD-E5D07F8F3882}" srcId="{1899D09C-6C94-4E6F-AAC3-C6BC0C2C4382}" destId="{436B729C-A52A-46E0-A2C2-7F50C034B8B0}" srcOrd="2" destOrd="0" parTransId="{F7C0B876-345D-45E4-9107-23B5D3BA6DD3}" sibTransId="{BB719B52-92B1-4529-8278-ADE5D94C440C}"/>
    <dgm:cxn modelId="{385488DB-4BB9-483B-96D5-EF8ED30699EB}" type="presOf" srcId="{1899D09C-6C94-4E6F-AAC3-C6BC0C2C4382}" destId="{4F5F9A73-B9EA-4D4B-85FF-F1CD054A470C}" srcOrd="0" destOrd="0" presId="urn:microsoft.com/office/officeart/2018/2/layout/IconCircleList"/>
    <dgm:cxn modelId="{5C3A68EC-3E4B-46F5-84FE-54441755C706}" srcId="{1899D09C-6C94-4E6F-AAC3-C6BC0C2C4382}" destId="{0B8AF250-1386-4145-924A-EBC300600281}" srcOrd="3" destOrd="0" parTransId="{2084C11E-E4D0-4178-8471-1C67BB3F1156}" sibTransId="{3200C47F-8CFE-49F0-B13B-D0EF79EA5BC2}"/>
    <dgm:cxn modelId="{FBA777F9-302D-4DAA-BEF0-865EF018FBE8}" type="presOf" srcId="{BB719B52-92B1-4529-8278-ADE5D94C440C}" destId="{C8344233-E181-4077-B7DB-D9C31CDDDBFE}" srcOrd="0" destOrd="0" presId="urn:microsoft.com/office/officeart/2018/2/layout/IconCircleList"/>
    <dgm:cxn modelId="{221A1D4F-8E2D-49F5-9999-22AD42EB4018}" type="presParOf" srcId="{4F5F9A73-B9EA-4D4B-85FF-F1CD054A470C}" destId="{A17C70BC-E053-4423-870D-A817D2FB2644}" srcOrd="0" destOrd="0" presId="urn:microsoft.com/office/officeart/2018/2/layout/IconCircleList"/>
    <dgm:cxn modelId="{0E22BB83-B4D2-409E-A1AB-94A1DF04FD20}" type="presParOf" srcId="{A17C70BC-E053-4423-870D-A817D2FB2644}" destId="{721D4A90-D450-43FF-AB41-9C8B85410381}" srcOrd="0" destOrd="0" presId="urn:microsoft.com/office/officeart/2018/2/layout/IconCircleList"/>
    <dgm:cxn modelId="{6D7F1564-5D26-4A13-BBE7-E91DC95F535D}" type="presParOf" srcId="{721D4A90-D450-43FF-AB41-9C8B85410381}" destId="{B6813BF6-FCA0-4223-B3A0-B14FD7FF277A}" srcOrd="0" destOrd="0" presId="urn:microsoft.com/office/officeart/2018/2/layout/IconCircleList"/>
    <dgm:cxn modelId="{3AF5DB2D-59E2-4E88-A029-1F1C89FDD995}" type="presParOf" srcId="{721D4A90-D450-43FF-AB41-9C8B85410381}" destId="{A7323D35-085E-46D0-90FD-9266A0DDA036}" srcOrd="1" destOrd="0" presId="urn:microsoft.com/office/officeart/2018/2/layout/IconCircleList"/>
    <dgm:cxn modelId="{DF277FD7-BB57-4D95-950A-61F03137EEA9}" type="presParOf" srcId="{721D4A90-D450-43FF-AB41-9C8B85410381}" destId="{300043DD-CBFD-4934-BC9D-DAB20684554E}" srcOrd="2" destOrd="0" presId="urn:microsoft.com/office/officeart/2018/2/layout/IconCircleList"/>
    <dgm:cxn modelId="{21AF2BB3-6432-4EBB-8B80-5453A3F61424}" type="presParOf" srcId="{721D4A90-D450-43FF-AB41-9C8B85410381}" destId="{FBE6D039-F54D-44A2-9112-44067E2728AE}" srcOrd="3" destOrd="0" presId="urn:microsoft.com/office/officeart/2018/2/layout/IconCircleList"/>
    <dgm:cxn modelId="{821931BF-5193-4763-BDAD-667C356DAFC4}" type="presParOf" srcId="{A17C70BC-E053-4423-870D-A817D2FB2644}" destId="{A4B01D93-E96C-4AD3-9AF6-297DCC6097B1}" srcOrd="1" destOrd="0" presId="urn:microsoft.com/office/officeart/2018/2/layout/IconCircleList"/>
    <dgm:cxn modelId="{08C260B6-0B28-4C78-8516-36D45C8DA974}" type="presParOf" srcId="{A17C70BC-E053-4423-870D-A817D2FB2644}" destId="{A5127933-E797-4FD4-9E17-EB18E4424B2E}" srcOrd="2" destOrd="0" presId="urn:microsoft.com/office/officeart/2018/2/layout/IconCircleList"/>
    <dgm:cxn modelId="{A875C07A-CF01-4573-9FB0-FEB07467122C}" type="presParOf" srcId="{A5127933-E797-4FD4-9E17-EB18E4424B2E}" destId="{74FBE1BA-76AD-4933-A1B2-611A0D9FDC5D}" srcOrd="0" destOrd="0" presId="urn:microsoft.com/office/officeart/2018/2/layout/IconCircleList"/>
    <dgm:cxn modelId="{D1A67272-5EFC-4190-AB5E-CEDD046E5D80}" type="presParOf" srcId="{A5127933-E797-4FD4-9E17-EB18E4424B2E}" destId="{FDA8756F-FA9A-480A-81A2-05D6DE47A6AD}" srcOrd="1" destOrd="0" presId="urn:microsoft.com/office/officeart/2018/2/layout/IconCircleList"/>
    <dgm:cxn modelId="{9C70AB8B-9683-4E5D-B014-66E23C212C5F}" type="presParOf" srcId="{A5127933-E797-4FD4-9E17-EB18E4424B2E}" destId="{EDB33DFD-5A9D-4938-987E-9C98C234967D}" srcOrd="2" destOrd="0" presId="urn:microsoft.com/office/officeart/2018/2/layout/IconCircleList"/>
    <dgm:cxn modelId="{C769EC7D-CE5E-4DD2-A96A-A2ECD0F799ED}" type="presParOf" srcId="{A5127933-E797-4FD4-9E17-EB18E4424B2E}" destId="{A348D215-112D-49D6-A9AE-49600165BF6F}" srcOrd="3" destOrd="0" presId="urn:microsoft.com/office/officeart/2018/2/layout/IconCircleList"/>
    <dgm:cxn modelId="{53EABA51-1BFB-4354-B288-49119A9995B3}" type="presParOf" srcId="{A17C70BC-E053-4423-870D-A817D2FB2644}" destId="{7016EC98-6A63-4B55-ABC2-002ED26FA78A}" srcOrd="3" destOrd="0" presId="urn:microsoft.com/office/officeart/2018/2/layout/IconCircleList"/>
    <dgm:cxn modelId="{1079990F-7F4F-439C-9DA7-FE4E0B5FFF33}" type="presParOf" srcId="{A17C70BC-E053-4423-870D-A817D2FB2644}" destId="{2431BE1A-177E-4711-B8EC-52D56A7CE7A7}" srcOrd="4" destOrd="0" presId="urn:microsoft.com/office/officeart/2018/2/layout/IconCircleList"/>
    <dgm:cxn modelId="{C717A32B-38A0-41B2-8D7B-BE4AC95119E7}" type="presParOf" srcId="{2431BE1A-177E-4711-B8EC-52D56A7CE7A7}" destId="{A589D734-0F02-4617-951B-883A19A46E7E}" srcOrd="0" destOrd="0" presId="urn:microsoft.com/office/officeart/2018/2/layout/IconCircleList"/>
    <dgm:cxn modelId="{BAB0C157-DA8F-4A03-A86F-DED4DC22F08B}" type="presParOf" srcId="{2431BE1A-177E-4711-B8EC-52D56A7CE7A7}" destId="{14A4C8DA-DFF5-4FEA-B61D-38E278EE51A8}" srcOrd="1" destOrd="0" presId="urn:microsoft.com/office/officeart/2018/2/layout/IconCircleList"/>
    <dgm:cxn modelId="{E5429127-EDF8-4FC7-81F6-C6EE179D927C}" type="presParOf" srcId="{2431BE1A-177E-4711-B8EC-52D56A7CE7A7}" destId="{E1D5EDAD-9145-4A2E-A91F-571B8B1F40DD}" srcOrd="2" destOrd="0" presId="urn:microsoft.com/office/officeart/2018/2/layout/IconCircleList"/>
    <dgm:cxn modelId="{A2AC3447-BD61-408E-BE02-BDA6E5744400}" type="presParOf" srcId="{2431BE1A-177E-4711-B8EC-52D56A7CE7A7}" destId="{7C53B2B7-4ECF-4523-91A7-2D3DFB05E6E0}" srcOrd="3" destOrd="0" presId="urn:microsoft.com/office/officeart/2018/2/layout/IconCircleList"/>
    <dgm:cxn modelId="{99BB3154-12B7-4778-875F-E30800E2856E}" type="presParOf" srcId="{A17C70BC-E053-4423-870D-A817D2FB2644}" destId="{C8344233-E181-4077-B7DB-D9C31CDDDBFE}" srcOrd="5" destOrd="0" presId="urn:microsoft.com/office/officeart/2018/2/layout/IconCircleList"/>
    <dgm:cxn modelId="{A1B56D80-8EA6-4926-A573-262442873296}" type="presParOf" srcId="{A17C70BC-E053-4423-870D-A817D2FB2644}" destId="{CD3E010A-939F-457E-AC7A-19302F64CB0C}" srcOrd="6" destOrd="0" presId="urn:microsoft.com/office/officeart/2018/2/layout/IconCircleList"/>
    <dgm:cxn modelId="{AB2405B3-579C-4BAA-ADB1-20DF521FCD72}" type="presParOf" srcId="{CD3E010A-939F-457E-AC7A-19302F64CB0C}" destId="{22FA166E-C43E-40CC-B1CF-5FCC9DDA59E1}" srcOrd="0" destOrd="0" presId="urn:microsoft.com/office/officeart/2018/2/layout/IconCircleList"/>
    <dgm:cxn modelId="{FDAF01C0-DAB3-4AC1-8AC9-9AA6C84692EA}" type="presParOf" srcId="{CD3E010A-939F-457E-AC7A-19302F64CB0C}" destId="{94C0EC5D-573E-48CD-B264-CE98078DEA56}" srcOrd="1" destOrd="0" presId="urn:microsoft.com/office/officeart/2018/2/layout/IconCircleList"/>
    <dgm:cxn modelId="{EBA7D7F1-457F-4F7E-AA93-EC683EF55721}" type="presParOf" srcId="{CD3E010A-939F-457E-AC7A-19302F64CB0C}" destId="{1B17612C-A8C1-4A49-BE30-9105B7338A75}" srcOrd="2" destOrd="0" presId="urn:microsoft.com/office/officeart/2018/2/layout/IconCircleList"/>
    <dgm:cxn modelId="{FC0EC59E-0551-4C66-A345-72D4FA76D9C9}" type="presParOf" srcId="{CD3E010A-939F-457E-AC7A-19302F64CB0C}" destId="{39F4BA3E-F2C9-4CA5-85D3-62BD8686953E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C25BDC3-0BB9-4B99-8185-7B2ABA3ACA91}" type="doc">
      <dgm:prSet loTypeId="urn:microsoft.com/office/officeart/2005/8/layout/process5" loCatId="process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84807B77-19B9-4776-9AF9-62A3C59805B7}">
      <dgm:prSet/>
      <dgm:spPr/>
      <dgm:t>
        <a:bodyPr/>
        <a:lstStyle/>
        <a:p>
          <a:r>
            <a:rPr lang="es-MX" b="0" i="0"/>
            <a:t>Si mostraban indiferencia, en vez de afecto.</a:t>
          </a:r>
          <a:endParaRPr lang="en-US"/>
        </a:p>
      </dgm:t>
    </dgm:pt>
    <dgm:pt modelId="{C7388A9B-7F6D-465A-918E-F06754B7C325}" type="parTrans" cxnId="{B5CB36A4-E3DD-406B-8BF1-487A106C029F}">
      <dgm:prSet/>
      <dgm:spPr/>
      <dgm:t>
        <a:bodyPr/>
        <a:lstStyle/>
        <a:p>
          <a:endParaRPr lang="en-US"/>
        </a:p>
      </dgm:t>
    </dgm:pt>
    <dgm:pt modelId="{29F62B8C-7501-459B-9E9A-AD24E2BA0B6D}" type="sibTrans" cxnId="{B5CB36A4-E3DD-406B-8BF1-487A106C029F}">
      <dgm:prSet/>
      <dgm:spPr/>
      <dgm:t>
        <a:bodyPr/>
        <a:lstStyle/>
        <a:p>
          <a:endParaRPr lang="en-US"/>
        </a:p>
      </dgm:t>
    </dgm:pt>
    <dgm:pt modelId="{52B30163-74F0-465E-88D3-F368D73EE2C2}">
      <dgm:prSet/>
      <dgm:spPr/>
      <dgm:t>
        <a:bodyPr/>
        <a:lstStyle/>
        <a:p>
          <a:r>
            <a:rPr lang="es-MX" b="0" i="0"/>
            <a:t>Si ignoraban las ideas y opiniones, en vez de escucharlas.</a:t>
          </a:r>
          <a:endParaRPr lang="en-US"/>
        </a:p>
      </dgm:t>
    </dgm:pt>
    <dgm:pt modelId="{1EA78E60-A47B-4C36-83A1-534120370961}" type="parTrans" cxnId="{BCFFC9B8-503D-4DD9-A64C-A87DF6A589A4}">
      <dgm:prSet/>
      <dgm:spPr/>
      <dgm:t>
        <a:bodyPr/>
        <a:lstStyle/>
        <a:p>
          <a:endParaRPr lang="en-US"/>
        </a:p>
      </dgm:t>
    </dgm:pt>
    <dgm:pt modelId="{E9121EE3-DC89-4128-BB04-2F2EB44DA047}" type="sibTrans" cxnId="{BCFFC9B8-503D-4DD9-A64C-A87DF6A589A4}">
      <dgm:prSet/>
      <dgm:spPr/>
      <dgm:t>
        <a:bodyPr/>
        <a:lstStyle/>
        <a:p>
          <a:endParaRPr lang="en-US"/>
        </a:p>
      </dgm:t>
    </dgm:pt>
    <dgm:pt modelId="{13A6855A-6A69-4FC2-9799-0FFAEC26C694}">
      <dgm:prSet/>
      <dgm:spPr/>
      <dgm:t>
        <a:bodyPr/>
        <a:lstStyle/>
        <a:p>
          <a:r>
            <a:rPr lang="es-MX" b="0" i="0"/>
            <a:t>Si abusaban de forma física o psicológica, en vez de respetar.</a:t>
          </a:r>
          <a:endParaRPr lang="en-US"/>
        </a:p>
      </dgm:t>
    </dgm:pt>
    <dgm:pt modelId="{A5150237-8910-48B5-BEC7-282C59C411C9}" type="parTrans" cxnId="{650E0EEC-C696-466B-B214-944424EEFA32}">
      <dgm:prSet/>
      <dgm:spPr/>
      <dgm:t>
        <a:bodyPr/>
        <a:lstStyle/>
        <a:p>
          <a:endParaRPr lang="en-US"/>
        </a:p>
      </dgm:t>
    </dgm:pt>
    <dgm:pt modelId="{D44E7FD9-77CD-45DA-82B8-AB7A2CA1223F}" type="sibTrans" cxnId="{650E0EEC-C696-466B-B214-944424EEFA32}">
      <dgm:prSet/>
      <dgm:spPr/>
      <dgm:t>
        <a:bodyPr/>
        <a:lstStyle/>
        <a:p>
          <a:endParaRPr lang="en-US"/>
        </a:p>
      </dgm:t>
    </dgm:pt>
    <dgm:pt modelId="{1FAC8311-F71E-4D43-A4B6-46D105B5207C}">
      <dgm:prSet/>
      <dgm:spPr/>
      <dgm:t>
        <a:bodyPr/>
        <a:lstStyle/>
        <a:p>
          <a:r>
            <a:rPr lang="es-MX" b="0" i="0"/>
            <a:t>Si culpabilizaban cuando se fracasaba, en vez de aceptar los fracasos y los errores como parte del aprendizaje.</a:t>
          </a:r>
          <a:endParaRPr lang="en-US"/>
        </a:p>
      </dgm:t>
    </dgm:pt>
    <dgm:pt modelId="{3709A540-54B5-4555-AB26-AA285C79C3BF}" type="parTrans" cxnId="{6A4F52E4-5CBF-4D17-8567-D01F357416AE}">
      <dgm:prSet/>
      <dgm:spPr/>
      <dgm:t>
        <a:bodyPr/>
        <a:lstStyle/>
        <a:p>
          <a:endParaRPr lang="en-US"/>
        </a:p>
      </dgm:t>
    </dgm:pt>
    <dgm:pt modelId="{C30C7761-68DD-4FAA-802B-E773BFEEA7C9}" type="sibTrans" cxnId="{6A4F52E4-5CBF-4D17-8567-D01F357416AE}">
      <dgm:prSet/>
      <dgm:spPr/>
      <dgm:t>
        <a:bodyPr/>
        <a:lstStyle/>
        <a:p>
          <a:endParaRPr lang="en-US"/>
        </a:p>
      </dgm:t>
    </dgm:pt>
    <dgm:pt modelId="{8B348287-7882-4F6C-B90F-0BD5061EFD73}">
      <dgm:prSet/>
      <dgm:spPr/>
      <dgm:t>
        <a:bodyPr/>
        <a:lstStyle/>
        <a:p>
          <a:r>
            <a:rPr lang="es-MX" b="0" i="0"/>
            <a:t>Si exigían más, en vez de reconocer el esfuerzo.</a:t>
          </a:r>
          <a:endParaRPr lang="en-US"/>
        </a:p>
      </dgm:t>
    </dgm:pt>
    <dgm:pt modelId="{352C1C6C-3CCD-4EF8-978B-646003405A07}" type="parTrans" cxnId="{F3B0BD89-6001-44EA-9A07-D0B0DF0335CC}">
      <dgm:prSet/>
      <dgm:spPr/>
      <dgm:t>
        <a:bodyPr/>
        <a:lstStyle/>
        <a:p>
          <a:endParaRPr lang="en-US"/>
        </a:p>
      </dgm:t>
    </dgm:pt>
    <dgm:pt modelId="{A2F163D6-773D-462D-95E2-C9F24893D5CD}" type="sibTrans" cxnId="{F3B0BD89-6001-44EA-9A07-D0B0DF0335CC}">
      <dgm:prSet/>
      <dgm:spPr/>
      <dgm:t>
        <a:bodyPr/>
        <a:lstStyle/>
        <a:p>
          <a:endParaRPr lang="en-US"/>
        </a:p>
      </dgm:t>
    </dgm:pt>
    <dgm:pt modelId="{DE711919-2B30-42E8-8E7D-1400ED1F024E}" type="pres">
      <dgm:prSet presAssocID="{4C25BDC3-0BB9-4B99-8185-7B2ABA3ACA91}" presName="diagram" presStyleCnt="0">
        <dgm:presLayoutVars>
          <dgm:dir/>
          <dgm:resizeHandles val="exact"/>
        </dgm:presLayoutVars>
      </dgm:prSet>
      <dgm:spPr/>
    </dgm:pt>
    <dgm:pt modelId="{4A15A489-B802-4A56-92A5-65E28D43CD2E}" type="pres">
      <dgm:prSet presAssocID="{84807B77-19B9-4776-9AF9-62A3C59805B7}" presName="node" presStyleLbl="node1" presStyleIdx="0" presStyleCnt="5">
        <dgm:presLayoutVars>
          <dgm:bulletEnabled val="1"/>
        </dgm:presLayoutVars>
      </dgm:prSet>
      <dgm:spPr/>
    </dgm:pt>
    <dgm:pt modelId="{C07D3C50-EDF6-418F-A238-F9A01223B5E1}" type="pres">
      <dgm:prSet presAssocID="{29F62B8C-7501-459B-9E9A-AD24E2BA0B6D}" presName="sibTrans" presStyleLbl="sibTrans2D1" presStyleIdx="0" presStyleCnt="4"/>
      <dgm:spPr/>
    </dgm:pt>
    <dgm:pt modelId="{0C5A5F80-E681-459A-91FD-EBD841EE37D5}" type="pres">
      <dgm:prSet presAssocID="{29F62B8C-7501-459B-9E9A-AD24E2BA0B6D}" presName="connectorText" presStyleLbl="sibTrans2D1" presStyleIdx="0" presStyleCnt="4"/>
      <dgm:spPr/>
    </dgm:pt>
    <dgm:pt modelId="{47E42E4A-96CF-422E-8428-F1B22BB3DF7A}" type="pres">
      <dgm:prSet presAssocID="{52B30163-74F0-465E-88D3-F368D73EE2C2}" presName="node" presStyleLbl="node1" presStyleIdx="1" presStyleCnt="5">
        <dgm:presLayoutVars>
          <dgm:bulletEnabled val="1"/>
        </dgm:presLayoutVars>
      </dgm:prSet>
      <dgm:spPr/>
    </dgm:pt>
    <dgm:pt modelId="{7EF95192-686E-4B7E-967E-CEAB4B08471E}" type="pres">
      <dgm:prSet presAssocID="{E9121EE3-DC89-4128-BB04-2F2EB44DA047}" presName="sibTrans" presStyleLbl="sibTrans2D1" presStyleIdx="1" presStyleCnt="4"/>
      <dgm:spPr/>
    </dgm:pt>
    <dgm:pt modelId="{DA1B86F7-AFC3-4F30-AE05-F630EB8007C2}" type="pres">
      <dgm:prSet presAssocID="{E9121EE3-DC89-4128-BB04-2F2EB44DA047}" presName="connectorText" presStyleLbl="sibTrans2D1" presStyleIdx="1" presStyleCnt="4"/>
      <dgm:spPr/>
    </dgm:pt>
    <dgm:pt modelId="{AE5CA116-429E-4EB4-B7EE-62B8B0061FB9}" type="pres">
      <dgm:prSet presAssocID="{13A6855A-6A69-4FC2-9799-0FFAEC26C694}" presName="node" presStyleLbl="node1" presStyleIdx="2" presStyleCnt="5">
        <dgm:presLayoutVars>
          <dgm:bulletEnabled val="1"/>
        </dgm:presLayoutVars>
      </dgm:prSet>
      <dgm:spPr/>
    </dgm:pt>
    <dgm:pt modelId="{16885606-78A5-4302-B230-F9896CBA211B}" type="pres">
      <dgm:prSet presAssocID="{D44E7FD9-77CD-45DA-82B8-AB7A2CA1223F}" presName="sibTrans" presStyleLbl="sibTrans2D1" presStyleIdx="2" presStyleCnt="4"/>
      <dgm:spPr/>
    </dgm:pt>
    <dgm:pt modelId="{74FC356D-69DB-4637-9284-4252B5047100}" type="pres">
      <dgm:prSet presAssocID="{D44E7FD9-77CD-45DA-82B8-AB7A2CA1223F}" presName="connectorText" presStyleLbl="sibTrans2D1" presStyleIdx="2" presStyleCnt="4"/>
      <dgm:spPr/>
    </dgm:pt>
    <dgm:pt modelId="{E0DE12FA-DF72-438C-84A0-74815AE3F55F}" type="pres">
      <dgm:prSet presAssocID="{1FAC8311-F71E-4D43-A4B6-46D105B5207C}" presName="node" presStyleLbl="node1" presStyleIdx="3" presStyleCnt="5">
        <dgm:presLayoutVars>
          <dgm:bulletEnabled val="1"/>
        </dgm:presLayoutVars>
      </dgm:prSet>
      <dgm:spPr/>
    </dgm:pt>
    <dgm:pt modelId="{F6D93AC9-385B-4098-B302-D5D78E02313C}" type="pres">
      <dgm:prSet presAssocID="{C30C7761-68DD-4FAA-802B-E773BFEEA7C9}" presName="sibTrans" presStyleLbl="sibTrans2D1" presStyleIdx="3" presStyleCnt="4"/>
      <dgm:spPr/>
    </dgm:pt>
    <dgm:pt modelId="{61BC9133-A698-4734-8BE7-51A9390CE0B0}" type="pres">
      <dgm:prSet presAssocID="{C30C7761-68DD-4FAA-802B-E773BFEEA7C9}" presName="connectorText" presStyleLbl="sibTrans2D1" presStyleIdx="3" presStyleCnt="4"/>
      <dgm:spPr/>
    </dgm:pt>
    <dgm:pt modelId="{F6F40CEC-202B-4F0C-837C-865B4401F756}" type="pres">
      <dgm:prSet presAssocID="{8B348287-7882-4F6C-B90F-0BD5061EFD73}" presName="node" presStyleLbl="node1" presStyleIdx="4" presStyleCnt="5">
        <dgm:presLayoutVars>
          <dgm:bulletEnabled val="1"/>
        </dgm:presLayoutVars>
      </dgm:prSet>
      <dgm:spPr/>
    </dgm:pt>
  </dgm:ptLst>
  <dgm:cxnLst>
    <dgm:cxn modelId="{9DD42914-D155-4A49-95FD-926217CF6633}" type="presOf" srcId="{C30C7761-68DD-4FAA-802B-E773BFEEA7C9}" destId="{61BC9133-A698-4734-8BE7-51A9390CE0B0}" srcOrd="1" destOrd="0" presId="urn:microsoft.com/office/officeart/2005/8/layout/process5"/>
    <dgm:cxn modelId="{E578891A-9AAB-4FFE-8125-6BD4AEDF1AF4}" type="presOf" srcId="{29F62B8C-7501-459B-9E9A-AD24E2BA0B6D}" destId="{0C5A5F80-E681-459A-91FD-EBD841EE37D5}" srcOrd="1" destOrd="0" presId="urn:microsoft.com/office/officeart/2005/8/layout/process5"/>
    <dgm:cxn modelId="{B3C1626C-014F-4DE5-9085-3F5067748D4B}" type="presOf" srcId="{29F62B8C-7501-459B-9E9A-AD24E2BA0B6D}" destId="{C07D3C50-EDF6-418F-A238-F9A01223B5E1}" srcOrd="0" destOrd="0" presId="urn:microsoft.com/office/officeart/2005/8/layout/process5"/>
    <dgm:cxn modelId="{3B85F559-EBC8-446E-81EE-A4C88B2213BB}" type="presOf" srcId="{1FAC8311-F71E-4D43-A4B6-46D105B5207C}" destId="{E0DE12FA-DF72-438C-84A0-74815AE3F55F}" srcOrd="0" destOrd="0" presId="urn:microsoft.com/office/officeart/2005/8/layout/process5"/>
    <dgm:cxn modelId="{9651567C-AB19-4FC0-89DB-2E6B38A136B4}" type="presOf" srcId="{E9121EE3-DC89-4128-BB04-2F2EB44DA047}" destId="{DA1B86F7-AFC3-4F30-AE05-F630EB8007C2}" srcOrd="1" destOrd="0" presId="urn:microsoft.com/office/officeart/2005/8/layout/process5"/>
    <dgm:cxn modelId="{F3B0BD89-6001-44EA-9A07-D0B0DF0335CC}" srcId="{4C25BDC3-0BB9-4B99-8185-7B2ABA3ACA91}" destId="{8B348287-7882-4F6C-B90F-0BD5061EFD73}" srcOrd="4" destOrd="0" parTransId="{352C1C6C-3CCD-4EF8-978B-646003405A07}" sibTransId="{A2F163D6-773D-462D-95E2-C9F24893D5CD}"/>
    <dgm:cxn modelId="{B5CB36A4-E3DD-406B-8BF1-487A106C029F}" srcId="{4C25BDC3-0BB9-4B99-8185-7B2ABA3ACA91}" destId="{84807B77-19B9-4776-9AF9-62A3C59805B7}" srcOrd="0" destOrd="0" parTransId="{C7388A9B-7F6D-465A-918E-F06754B7C325}" sibTransId="{29F62B8C-7501-459B-9E9A-AD24E2BA0B6D}"/>
    <dgm:cxn modelId="{76B119B4-D235-42BE-8AF5-272BDD7D0F7C}" type="presOf" srcId="{4C25BDC3-0BB9-4B99-8185-7B2ABA3ACA91}" destId="{DE711919-2B30-42E8-8E7D-1400ED1F024E}" srcOrd="0" destOrd="0" presId="urn:microsoft.com/office/officeart/2005/8/layout/process5"/>
    <dgm:cxn modelId="{DA305AB5-C79A-46DC-9459-09A0F0B6F051}" type="presOf" srcId="{D44E7FD9-77CD-45DA-82B8-AB7A2CA1223F}" destId="{74FC356D-69DB-4637-9284-4252B5047100}" srcOrd="1" destOrd="0" presId="urn:microsoft.com/office/officeart/2005/8/layout/process5"/>
    <dgm:cxn modelId="{BCFFC9B8-503D-4DD9-A64C-A87DF6A589A4}" srcId="{4C25BDC3-0BB9-4B99-8185-7B2ABA3ACA91}" destId="{52B30163-74F0-465E-88D3-F368D73EE2C2}" srcOrd="1" destOrd="0" parTransId="{1EA78E60-A47B-4C36-83A1-534120370961}" sibTransId="{E9121EE3-DC89-4128-BB04-2F2EB44DA047}"/>
    <dgm:cxn modelId="{F723C4C0-AC60-4F08-AF18-6A959588E5AD}" type="presOf" srcId="{C30C7761-68DD-4FAA-802B-E773BFEEA7C9}" destId="{F6D93AC9-385B-4098-B302-D5D78E02313C}" srcOrd="0" destOrd="0" presId="urn:microsoft.com/office/officeart/2005/8/layout/process5"/>
    <dgm:cxn modelId="{A99604C7-8D3F-4A2A-909E-675870D909AC}" type="presOf" srcId="{8B348287-7882-4F6C-B90F-0BD5061EFD73}" destId="{F6F40CEC-202B-4F0C-837C-865B4401F756}" srcOrd="0" destOrd="0" presId="urn:microsoft.com/office/officeart/2005/8/layout/process5"/>
    <dgm:cxn modelId="{C93422D1-E2D2-4D13-8B38-4EC3573C12C3}" type="presOf" srcId="{13A6855A-6A69-4FC2-9799-0FFAEC26C694}" destId="{AE5CA116-429E-4EB4-B7EE-62B8B0061FB9}" srcOrd="0" destOrd="0" presId="urn:microsoft.com/office/officeart/2005/8/layout/process5"/>
    <dgm:cxn modelId="{D0D084D1-6C74-4C9F-B7AF-D6BE5ACF956B}" type="presOf" srcId="{E9121EE3-DC89-4128-BB04-2F2EB44DA047}" destId="{7EF95192-686E-4B7E-967E-CEAB4B08471E}" srcOrd="0" destOrd="0" presId="urn:microsoft.com/office/officeart/2005/8/layout/process5"/>
    <dgm:cxn modelId="{8E5EC4DE-1E3B-46A8-83AE-65F52A35EF35}" type="presOf" srcId="{52B30163-74F0-465E-88D3-F368D73EE2C2}" destId="{47E42E4A-96CF-422E-8428-F1B22BB3DF7A}" srcOrd="0" destOrd="0" presId="urn:microsoft.com/office/officeart/2005/8/layout/process5"/>
    <dgm:cxn modelId="{ABA00CDF-1EBC-4142-A1AB-3693E6C2200E}" type="presOf" srcId="{84807B77-19B9-4776-9AF9-62A3C59805B7}" destId="{4A15A489-B802-4A56-92A5-65E28D43CD2E}" srcOrd="0" destOrd="0" presId="urn:microsoft.com/office/officeart/2005/8/layout/process5"/>
    <dgm:cxn modelId="{6A4F52E4-5CBF-4D17-8567-D01F357416AE}" srcId="{4C25BDC3-0BB9-4B99-8185-7B2ABA3ACA91}" destId="{1FAC8311-F71E-4D43-A4B6-46D105B5207C}" srcOrd="3" destOrd="0" parTransId="{3709A540-54B5-4555-AB26-AA285C79C3BF}" sibTransId="{C30C7761-68DD-4FAA-802B-E773BFEEA7C9}"/>
    <dgm:cxn modelId="{650E0EEC-C696-466B-B214-944424EEFA32}" srcId="{4C25BDC3-0BB9-4B99-8185-7B2ABA3ACA91}" destId="{13A6855A-6A69-4FC2-9799-0FFAEC26C694}" srcOrd="2" destOrd="0" parTransId="{A5150237-8910-48B5-BEC7-282C59C411C9}" sibTransId="{D44E7FD9-77CD-45DA-82B8-AB7A2CA1223F}"/>
    <dgm:cxn modelId="{FF2E70FA-5A27-46A5-A1F1-F5498590E27B}" type="presOf" srcId="{D44E7FD9-77CD-45DA-82B8-AB7A2CA1223F}" destId="{16885606-78A5-4302-B230-F9896CBA211B}" srcOrd="0" destOrd="0" presId="urn:microsoft.com/office/officeart/2005/8/layout/process5"/>
    <dgm:cxn modelId="{605E5118-4894-4476-AFB2-E3838DE33603}" type="presParOf" srcId="{DE711919-2B30-42E8-8E7D-1400ED1F024E}" destId="{4A15A489-B802-4A56-92A5-65E28D43CD2E}" srcOrd="0" destOrd="0" presId="urn:microsoft.com/office/officeart/2005/8/layout/process5"/>
    <dgm:cxn modelId="{1015519F-2482-4ADC-8606-FBD0173F9F7C}" type="presParOf" srcId="{DE711919-2B30-42E8-8E7D-1400ED1F024E}" destId="{C07D3C50-EDF6-418F-A238-F9A01223B5E1}" srcOrd="1" destOrd="0" presId="urn:microsoft.com/office/officeart/2005/8/layout/process5"/>
    <dgm:cxn modelId="{FFF0C571-796B-44B1-95A8-5D03985C6749}" type="presParOf" srcId="{C07D3C50-EDF6-418F-A238-F9A01223B5E1}" destId="{0C5A5F80-E681-459A-91FD-EBD841EE37D5}" srcOrd="0" destOrd="0" presId="urn:microsoft.com/office/officeart/2005/8/layout/process5"/>
    <dgm:cxn modelId="{24105812-477F-4AFA-8896-E4AF1EE182FA}" type="presParOf" srcId="{DE711919-2B30-42E8-8E7D-1400ED1F024E}" destId="{47E42E4A-96CF-422E-8428-F1B22BB3DF7A}" srcOrd="2" destOrd="0" presId="urn:microsoft.com/office/officeart/2005/8/layout/process5"/>
    <dgm:cxn modelId="{40E267F4-F7BA-4E99-BF1D-FAD200C977DF}" type="presParOf" srcId="{DE711919-2B30-42E8-8E7D-1400ED1F024E}" destId="{7EF95192-686E-4B7E-967E-CEAB4B08471E}" srcOrd="3" destOrd="0" presId="urn:microsoft.com/office/officeart/2005/8/layout/process5"/>
    <dgm:cxn modelId="{4013E6F8-9399-4B6F-91B6-061CCF9A35BE}" type="presParOf" srcId="{7EF95192-686E-4B7E-967E-CEAB4B08471E}" destId="{DA1B86F7-AFC3-4F30-AE05-F630EB8007C2}" srcOrd="0" destOrd="0" presId="urn:microsoft.com/office/officeart/2005/8/layout/process5"/>
    <dgm:cxn modelId="{A8C7E2C1-C5D7-4467-823E-78B27B0674E3}" type="presParOf" srcId="{DE711919-2B30-42E8-8E7D-1400ED1F024E}" destId="{AE5CA116-429E-4EB4-B7EE-62B8B0061FB9}" srcOrd="4" destOrd="0" presId="urn:microsoft.com/office/officeart/2005/8/layout/process5"/>
    <dgm:cxn modelId="{C58A5036-FB57-4733-9068-1E13D35F34B0}" type="presParOf" srcId="{DE711919-2B30-42E8-8E7D-1400ED1F024E}" destId="{16885606-78A5-4302-B230-F9896CBA211B}" srcOrd="5" destOrd="0" presId="urn:microsoft.com/office/officeart/2005/8/layout/process5"/>
    <dgm:cxn modelId="{3BFC39E6-4123-40FC-94EF-3C8B03AC6250}" type="presParOf" srcId="{16885606-78A5-4302-B230-F9896CBA211B}" destId="{74FC356D-69DB-4637-9284-4252B5047100}" srcOrd="0" destOrd="0" presId="urn:microsoft.com/office/officeart/2005/8/layout/process5"/>
    <dgm:cxn modelId="{553985BF-233A-4F87-8E46-A8F997AE1C2C}" type="presParOf" srcId="{DE711919-2B30-42E8-8E7D-1400ED1F024E}" destId="{E0DE12FA-DF72-438C-84A0-74815AE3F55F}" srcOrd="6" destOrd="0" presId="urn:microsoft.com/office/officeart/2005/8/layout/process5"/>
    <dgm:cxn modelId="{DD9925C8-8304-4D7B-B7CA-424F7E7FA00E}" type="presParOf" srcId="{DE711919-2B30-42E8-8E7D-1400ED1F024E}" destId="{F6D93AC9-385B-4098-B302-D5D78E02313C}" srcOrd="7" destOrd="0" presId="urn:microsoft.com/office/officeart/2005/8/layout/process5"/>
    <dgm:cxn modelId="{19182F58-BCBC-4EDC-9A77-F20CA528455F}" type="presParOf" srcId="{F6D93AC9-385B-4098-B302-D5D78E02313C}" destId="{61BC9133-A698-4734-8BE7-51A9390CE0B0}" srcOrd="0" destOrd="0" presId="urn:microsoft.com/office/officeart/2005/8/layout/process5"/>
    <dgm:cxn modelId="{F3D692ED-437D-4879-9772-CFC91A768E28}" type="presParOf" srcId="{DE711919-2B30-42E8-8E7D-1400ED1F024E}" destId="{F6F40CEC-202B-4F0C-837C-865B4401F756}" srcOrd="8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DA41A83-C3AE-4C2F-862B-1391CAB1AD74}" type="doc">
      <dgm:prSet loTypeId="urn:microsoft.com/office/officeart/2008/layout/LinedList" loCatId="list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E1D413A5-B599-468A-90F2-ABC6F679EC55}">
      <dgm:prSet/>
      <dgm:spPr/>
      <dgm:t>
        <a:bodyPr/>
        <a:lstStyle/>
        <a:p>
          <a:r>
            <a:rPr lang="es-EC"/>
            <a:t>Influencias tempranas</a:t>
          </a:r>
          <a:endParaRPr lang="en-US"/>
        </a:p>
      </dgm:t>
    </dgm:pt>
    <dgm:pt modelId="{07EE3D46-9815-42F6-9574-3A20DDB8B77B}" type="parTrans" cxnId="{2CBE6C5C-7960-4B28-8811-6FD310613027}">
      <dgm:prSet/>
      <dgm:spPr/>
      <dgm:t>
        <a:bodyPr/>
        <a:lstStyle/>
        <a:p>
          <a:endParaRPr lang="en-US"/>
        </a:p>
      </dgm:t>
    </dgm:pt>
    <dgm:pt modelId="{2B29C21D-6C9C-4983-9BA8-92B563EFBA82}" type="sibTrans" cxnId="{2CBE6C5C-7960-4B28-8811-6FD310613027}">
      <dgm:prSet/>
      <dgm:spPr/>
      <dgm:t>
        <a:bodyPr/>
        <a:lstStyle/>
        <a:p>
          <a:endParaRPr lang="en-US"/>
        </a:p>
      </dgm:t>
    </dgm:pt>
    <dgm:pt modelId="{80782E34-1615-47CA-86F2-996E3715C998}">
      <dgm:prSet/>
      <dgm:spPr/>
      <dgm:t>
        <a:bodyPr/>
        <a:lstStyle/>
        <a:p>
          <a:r>
            <a:rPr lang="es-EC"/>
            <a:t>Experiencias educativas y sociales</a:t>
          </a:r>
          <a:endParaRPr lang="en-US"/>
        </a:p>
      </dgm:t>
    </dgm:pt>
    <dgm:pt modelId="{D38301F8-650C-48BE-B7D4-F065717625F4}" type="parTrans" cxnId="{80CCF3CF-47C8-40E7-BB72-9E62D0F03AF3}">
      <dgm:prSet/>
      <dgm:spPr/>
      <dgm:t>
        <a:bodyPr/>
        <a:lstStyle/>
        <a:p>
          <a:endParaRPr lang="en-US"/>
        </a:p>
      </dgm:t>
    </dgm:pt>
    <dgm:pt modelId="{7EC9DAD7-AAAA-4277-943F-B6DAE645A2AD}" type="sibTrans" cxnId="{80CCF3CF-47C8-40E7-BB72-9E62D0F03AF3}">
      <dgm:prSet/>
      <dgm:spPr/>
      <dgm:t>
        <a:bodyPr/>
        <a:lstStyle/>
        <a:p>
          <a:endParaRPr lang="en-US"/>
        </a:p>
      </dgm:t>
    </dgm:pt>
    <dgm:pt modelId="{4C5504BB-690F-42E0-ABAA-FB2BEEBBD409}">
      <dgm:prSet/>
      <dgm:spPr/>
      <dgm:t>
        <a:bodyPr/>
        <a:lstStyle/>
        <a:p>
          <a:r>
            <a:rPr lang="es-EC"/>
            <a:t>Cultura y medios de comunicación </a:t>
          </a:r>
          <a:endParaRPr lang="en-US"/>
        </a:p>
      </dgm:t>
    </dgm:pt>
    <dgm:pt modelId="{9E619402-4139-41DE-81E8-E037FF3576A4}" type="parTrans" cxnId="{A92E328F-D5BF-4EC4-A77A-4D7EA1E71E01}">
      <dgm:prSet/>
      <dgm:spPr/>
      <dgm:t>
        <a:bodyPr/>
        <a:lstStyle/>
        <a:p>
          <a:endParaRPr lang="en-US"/>
        </a:p>
      </dgm:t>
    </dgm:pt>
    <dgm:pt modelId="{05560D85-12C3-4DBB-A589-9261A4A7E2B8}" type="sibTrans" cxnId="{A92E328F-D5BF-4EC4-A77A-4D7EA1E71E01}">
      <dgm:prSet/>
      <dgm:spPr/>
      <dgm:t>
        <a:bodyPr/>
        <a:lstStyle/>
        <a:p>
          <a:endParaRPr lang="en-US"/>
        </a:p>
      </dgm:t>
    </dgm:pt>
    <dgm:pt modelId="{C1F52275-9A50-442A-8AF8-2018AB801654}">
      <dgm:prSet/>
      <dgm:spPr/>
      <dgm:t>
        <a:bodyPr/>
        <a:lstStyle/>
        <a:p>
          <a:r>
            <a:rPr lang="es-EC"/>
            <a:t>Logros y fracasos </a:t>
          </a:r>
          <a:endParaRPr lang="en-US"/>
        </a:p>
      </dgm:t>
    </dgm:pt>
    <dgm:pt modelId="{7ABFC6BA-4DC1-4934-A763-11A08EBD0B21}" type="parTrans" cxnId="{209EDAF3-0E45-4ECA-82B7-344488ACDC96}">
      <dgm:prSet/>
      <dgm:spPr/>
      <dgm:t>
        <a:bodyPr/>
        <a:lstStyle/>
        <a:p>
          <a:endParaRPr lang="en-US"/>
        </a:p>
      </dgm:t>
    </dgm:pt>
    <dgm:pt modelId="{22FFC44F-6DA9-432A-927F-2962B1A4AE33}" type="sibTrans" cxnId="{209EDAF3-0E45-4ECA-82B7-344488ACDC96}">
      <dgm:prSet/>
      <dgm:spPr/>
      <dgm:t>
        <a:bodyPr/>
        <a:lstStyle/>
        <a:p>
          <a:endParaRPr lang="en-US"/>
        </a:p>
      </dgm:t>
    </dgm:pt>
    <dgm:pt modelId="{1AD2E262-99A0-4E3D-8BED-0D46C67FD8D7}">
      <dgm:prSet/>
      <dgm:spPr/>
      <dgm:t>
        <a:bodyPr/>
        <a:lstStyle/>
        <a:p>
          <a:r>
            <a:rPr lang="es-EC"/>
            <a:t>Reflexión y autoconciencia </a:t>
          </a:r>
          <a:endParaRPr lang="en-US"/>
        </a:p>
      </dgm:t>
    </dgm:pt>
    <dgm:pt modelId="{A1F6DDC7-0D3C-488C-89A6-66129C467557}" type="parTrans" cxnId="{2789D15A-8E4F-49D1-85DA-7557CA993150}">
      <dgm:prSet/>
      <dgm:spPr/>
      <dgm:t>
        <a:bodyPr/>
        <a:lstStyle/>
        <a:p>
          <a:endParaRPr lang="en-US"/>
        </a:p>
      </dgm:t>
    </dgm:pt>
    <dgm:pt modelId="{30577785-7F11-4DBA-91BF-1594AC95A356}" type="sibTrans" cxnId="{2789D15A-8E4F-49D1-85DA-7557CA993150}">
      <dgm:prSet/>
      <dgm:spPr/>
      <dgm:t>
        <a:bodyPr/>
        <a:lstStyle/>
        <a:p>
          <a:endParaRPr lang="en-US"/>
        </a:p>
      </dgm:t>
    </dgm:pt>
    <dgm:pt modelId="{CA5EC70F-CAFA-4A00-9852-363AFA8EADAF}" type="pres">
      <dgm:prSet presAssocID="{CDA41A83-C3AE-4C2F-862B-1391CAB1AD74}" presName="vert0" presStyleCnt="0">
        <dgm:presLayoutVars>
          <dgm:dir/>
          <dgm:animOne val="branch"/>
          <dgm:animLvl val="lvl"/>
        </dgm:presLayoutVars>
      </dgm:prSet>
      <dgm:spPr/>
    </dgm:pt>
    <dgm:pt modelId="{5A780912-4832-4CDA-811A-0321879EF3B4}" type="pres">
      <dgm:prSet presAssocID="{E1D413A5-B599-468A-90F2-ABC6F679EC55}" presName="thickLine" presStyleLbl="alignNode1" presStyleIdx="0" presStyleCnt="5"/>
      <dgm:spPr/>
    </dgm:pt>
    <dgm:pt modelId="{EA940CA7-642F-42EF-83DD-BD3E8D21E7FE}" type="pres">
      <dgm:prSet presAssocID="{E1D413A5-B599-468A-90F2-ABC6F679EC55}" presName="horz1" presStyleCnt="0"/>
      <dgm:spPr/>
    </dgm:pt>
    <dgm:pt modelId="{8BDEA43F-950F-46C0-A5D3-F8870096887B}" type="pres">
      <dgm:prSet presAssocID="{E1D413A5-B599-468A-90F2-ABC6F679EC55}" presName="tx1" presStyleLbl="revTx" presStyleIdx="0" presStyleCnt="5"/>
      <dgm:spPr/>
    </dgm:pt>
    <dgm:pt modelId="{7121F4C3-8EE5-45CD-A8DD-268171FFF2FA}" type="pres">
      <dgm:prSet presAssocID="{E1D413A5-B599-468A-90F2-ABC6F679EC55}" presName="vert1" presStyleCnt="0"/>
      <dgm:spPr/>
    </dgm:pt>
    <dgm:pt modelId="{782AF235-0AB1-4EA8-B3DC-47085708D6B4}" type="pres">
      <dgm:prSet presAssocID="{80782E34-1615-47CA-86F2-996E3715C998}" presName="thickLine" presStyleLbl="alignNode1" presStyleIdx="1" presStyleCnt="5"/>
      <dgm:spPr/>
    </dgm:pt>
    <dgm:pt modelId="{02AD6743-713E-4EF3-A8FB-A75F2F6A0994}" type="pres">
      <dgm:prSet presAssocID="{80782E34-1615-47CA-86F2-996E3715C998}" presName="horz1" presStyleCnt="0"/>
      <dgm:spPr/>
    </dgm:pt>
    <dgm:pt modelId="{45A7730F-B232-46A1-AB9C-EB7AE4EEAC00}" type="pres">
      <dgm:prSet presAssocID="{80782E34-1615-47CA-86F2-996E3715C998}" presName="tx1" presStyleLbl="revTx" presStyleIdx="1" presStyleCnt="5"/>
      <dgm:spPr/>
    </dgm:pt>
    <dgm:pt modelId="{0F51EA6D-06FE-48C3-BD79-675B7BEF6F08}" type="pres">
      <dgm:prSet presAssocID="{80782E34-1615-47CA-86F2-996E3715C998}" presName="vert1" presStyleCnt="0"/>
      <dgm:spPr/>
    </dgm:pt>
    <dgm:pt modelId="{FCC12871-E371-4066-9ECD-0EF5B9D36EBE}" type="pres">
      <dgm:prSet presAssocID="{4C5504BB-690F-42E0-ABAA-FB2BEEBBD409}" presName="thickLine" presStyleLbl="alignNode1" presStyleIdx="2" presStyleCnt="5"/>
      <dgm:spPr/>
    </dgm:pt>
    <dgm:pt modelId="{A460E081-CC50-4783-8B44-7423C5CBA364}" type="pres">
      <dgm:prSet presAssocID="{4C5504BB-690F-42E0-ABAA-FB2BEEBBD409}" presName="horz1" presStyleCnt="0"/>
      <dgm:spPr/>
    </dgm:pt>
    <dgm:pt modelId="{CF320468-33CB-4F0D-9756-D87A46565BEA}" type="pres">
      <dgm:prSet presAssocID="{4C5504BB-690F-42E0-ABAA-FB2BEEBBD409}" presName="tx1" presStyleLbl="revTx" presStyleIdx="2" presStyleCnt="5"/>
      <dgm:spPr/>
    </dgm:pt>
    <dgm:pt modelId="{E3D5DE79-47AF-44AA-90D9-27DAF0AF014E}" type="pres">
      <dgm:prSet presAssocID="{4C5504BB-690F-42E0-ABAA-FB2BEEBBD409}" presName="vert1" presStyleCnt="0"/>
      <dgm:spPr/>
    </dgm:pt>
    <dgm:pt modelId="{BCB5347F-3501-4ADC-BC2B-F5AFE92418A0}" type="pres">
      <dgm:prSet presAssocID="{C1F52275-9A50-442A-8AF8-2018AB801654}" presName="thickLine" presStyleLbl="alignNode1" presStyleIdx="3" presStyleCnt="5"/>
      <dgm:spPr/>
    </dgm:pt>
    <dgm:pt modelId="{FE8A8663-C263-4A18-8F52-7F23B1279072}" type="pres">
      <dgm:prSet presAssocID="{C1F52275-9A50-442A-8AF8-2018AB801654}" presName="horz1" presStyleCnt="0"/>
      <dgm:spPr/>
    </dgm:pt>
    <dgm:pt modelId="{72D880EC-6316-4BAB-9C7C-1A2A7E81CA10}" type="pres">
      <dgm:prSet presAssocID="{C1F52275-9A50-442A-8AF8-2018AB801654}" presName="tx1" presStyleLbl="revTx" presStyleIdx="3" presStyleCnt="5"/>
      <dgm:spPr/>
    </dgm:pt>
    <dgm:pt modelId="{3A7DDFBD-8FBA-4D86-8717-DF4BB1274E76}" type="pres">
      <dgm:prSet presAssocID="{C1F52275-9A50-442A-8AF8-2018AB801654}" presName="vert1" presStyleCnt="0"/>
      <dgm:spPr/>
    </dgm:pt>
    <dgm:pt modelId="{BACC8B1E-F1B3-4297-BBA5-AD10A0196E0E}" type="pres">
      <dgm:prSet presAssocID="{1AD2E262-99A0-4E3D-8BED-0D46C67FD8D7}" presName="thickLine" presStyleLbl="alignNode1" presStyleIdx="4" presStyleCnt="5"/>
      <dgm:spPr/>
    </dgm:pt>
    <dgm:pt modelId="{097823A7-2E63-482A-8C7A-B8C82239C0EA}" type="pres">
      <dgm:prSet presAssocID="{1AD2E262-99A0-4E3D-8BED-0D46C67FD8D7}" presName="horz1" presStyleCnt="0"/>
      <dgm:spPr/>
    </dgm:pt>
    <dgm:pt modelId="{4A9CA4E5-D3D8-4865-B838-A7BA4660E6EC}" type="pres">
      <dgm:prSet presAssocID="{1AD2E262-99A0-4E3D-8BED-0D46C67FD8D7}" presName="tx1" presStyleLbl="revTx" presStyleIdx="4" presStyleCnt="5"/>
      <dgm:spPr/>
    </dgm:pt>
    <dgm:pt modelId="{FA4F3179-DF62-41D8-A23E-99EA4444B93D}" type="pres">
      <dgm:prSet presAssocID="{1AD2E262-99A0-4E3D-8BED-0D46C67FD8D7}" presName="vert1" presStyleCnt="0"/>
      <dgm:spPr/>
    </dgm:pt>
  </dgm:ptLst>
  <dgm:cxnLst>
    <dgm:cxn modelId="{590A2F18-43E0-43D2-A78E-5E4786C73F5F}" type="presOf" srcId="{CDA41A83-C3AE-4C2F-862B-1391CAB1AD74}" destId="{CA5EC70F-CAFA-4A00-9852-363AFA8EADAF}" srcOrd="0" destOrd="0" presId="urn:microsoft.com/office/officeart/2008/layout/LinedList"/>
    <dgm:cxn modelId="{4A7F5632-07BC-4A6E-B182-D81C5F236B12}" type="presOf" srcId="{E1D413A5-B599-468A-90F2-ABC6F679EC55}" destId="{8BDEA43F-950F-46C0-A5D3-F8870096887B}" srcOrd="0" destOrd="0" presId="urn:microsoft.com/office/officeart/2008/layout/LinedList"/>
    <dgm:cxn modelId="{2CBE6C5C-7960-4B28-8811-6FD310613027}" srcId="{CDA41A83-C3AE-4C2F-862B-1391CAB1AD74}" destId="{E1D413A5-B599-468A-90F2-ABC6F679EC55}" srcOrd="0" destOrd="0" parTransId="{07EE3D46-9815-42F6-9574-3A20DDB8B77B}" sibTransId="{2B29C21D-6C9C-4983-9BA8-92B563EFBA82}"/>
    <dgm:cxn modelId="{322A614D-74E7-4A77-83BC-D2FC120255C5}" type="presOf" srcId="{1AD2E262-99A0-4E3D-8BED-0D46C67FD8D7}" destId="{4A9CA4E5-D3D8-4865-B838-A7BA4660E6EC}" srcOrd="0" destOrd="0" presId="urn:microsoft.com/office/officeart/2008/layout/LinedList"/>
    <dgm:cxn modelId="{2789D15A-8E4F-49D1-85DA-7557CA993150}" srcId="{CDA41A83-C3AE-4C2F-862B-1391CAB1AD74}" destId="{1AD2E262-99A0-4E3D-8BED-0D46C67FD8D7}" srcOrd="4" destOrd="0" parTransId="{A1F6DDC7-0D3C-488C-89A6-66129C467557}" sibTransId="{30577785-7F11-4DBA-91BF-1594AC95A356}"/>
    <dgm:cxn modelId="{A92E328F-D5BF-4EC4-A77A-4D7EA1E71E01}" srcId="{CDA41A83-C3AE-4C2F-862B-1391CAB1AD74}" destId="{4C5504BB-690F-42E0-ABAA-FB2BEEBBD409}" srcOrd="2" destOrd="0" parTransId="{9E619402-4139-41DE-81E8-E037FF3576A4}" sibTransId="{05560D85-12C3-4DBB-A589-9261A4A7E2B8}"/>
    <dgm:cxn modelId="{9396939A-F69B-4443-A316-8FC304640781}" type="presOf" srcId="{4C5504BB-690F-42E0-ABAA-FB2BEEBBD409}" destId="{CF320468-33CB-4F0D-9756-D87A46565BEA}" srcOrd="0" destOrd="0" presId="urn:microsoft.com/office/officeart/2008/layout/LinedList"/>
    <dgm:cxn modelId="{B717E5AE-B70D-462F-8E3D-954EC16EDD69}" type="presOf" srcId="{C1F52275-9A50-442A-8AF8-2018AB801654}" destId="{72D880EC-6316-4BAB-9C7C-1A2A7E81CA10}" srcOrd="0" destOrd="0" presId="urn:microsoft.com/office/officeart/2008/layout/LinedList"/>
    <dgm:cxn modelId="{80CCF3CF-47C8-40E7-BB72-9E62D0F03AF3}" srcId="{CDA41A83-C3AE-4C2F-862B-1391CAB1AD74}" destId="{80782E34-1615-47CA-86F2-996E3715C998}" srcOrd="1" destOrd="0" parTransId="{D38301F8-650C-48BE-B7D4-F065717625F4}" sibTransId="{7EC9DAD7-AAAA-4277-943F-B6DAE645A2AD}"/>
    <dgm:cxn modelId="{3F24B4DA-D692-4B57-B02B-8E951AC912A0}" type="presOf" srcId="{80782E34-1615-47CA-86F2-996E3715C998}" destId="{45A7730F-B232-46A1-AB9C-EB7AE4EEAC00}" srcOrd="0" destOrd="0" presId="urn:microsoft.com/office/officeart/2008/layout/LinedList"/>
    <dgm:cxn modelId="{209EDAF3-0E45-4ECA-82B7-344488ACDC96}" srcId="{CDA41A83-C3AE-4C2F-862B-1391CAB1AD74}" destId="{C1F52275-9A50-442A-8AF8-2018AB801654}" srcOrd="3" destOrd="0" parTransId="{7ABFC6BA-4DC1-4934-A763-11A08EBD0B21}" sibTransId="{22FFC44F-6DA9-432A-927F-2962B1A4AE33}"/>
    <dgm:cxn modelId="{E9227532-E42C-44DC-AF9D-3C4D6D56C6F8}" type="presParOf" srcId="{CA5EC70F-CAFA-4A00-9852-363AFA8EADAF}" destId="{5A780912-4832-4CDA-811A-0321879EF3B4}" srcOrd="0" destOrd="0" presId="urn:microsoft.com/office/officeart/2008/layout/LinedList"/>
    <dgm:cxn modelId="{9E1E78AC-B3BA-4663-A926-12BB877696F2}" type="presParOf" srcId="{CA5EC70F-CAFA-4A00-9852-363AFA8EADAF}" destId="{EA940CA7-642F-42EF-83DD-BD3E8D21E7FE}" srcOrd="1" destOrd="0" presId="urn:microsoft.com/office/officeart/2008/layout/LinedList"/>
    <dgm:cxn modelId="{14759A2B-244C-4268-A631-18CC3171EF4F}" type="presParOf" srcId="{EA940CA7-642F-42EF-83DD-BD3E8D21E7FE}" destId="{8BDEA43F-950F-46C0-A5D3-F8870096887B}" srcOrd="0" destOrd="0" presId="urn:microsoft.com/office/officeart/2008/layout/LinedList"/>
    <dgm:cxn modelId="{F1BFB3B8-BB41-45C1-8CA9-E185CDE97935}" type="presParOf" srcId="{EA940CA7-642F-42EF-83DD-BD3E8D21E7FE}" destId="{7121F4C3-8EE5-45CD-A8DD-268171FFF2FA}" srcOrd="1" destOrd="0" presId="urn:microsoft.com/office/officeart/2008/layout/LinedList"/>
    <dgm:cxn modelId="{48935A2E-ADFE-4C52-869E-4D9497042A7F}" type="presParOf" srcId="{CA5EC70F-CAFA-4A00-9852-363AFA8EADAF}" destId="{782AF235-0AB1-4EA8-B3DC-47085708D6B4}" srcOrd="2" destOrd="0" presId="urn:microsoft.com/office/officeart/2008/layout/LinedList"/>
    <dgm:cxn modelId="{C0DCDD3B-3890-417E-994B-1A9B759F714C}" type="presParOf" srcId="{CA5EC70F-CAFA-4A00-9852-363AFA8EADAF}" destId="{02AD6743-713E-4EF3-A8FB-A75F2F6A0994}" srcOrd="3" destOrd="0" presId="urn:microsoft.com/office/officeart/2008/layout/LinedList"/>
    <dgm:cxn modelId="{7FCFE010-3C0C-4323-8A34-4530DF162935}" type="presParOf" srcId="{02AD6743-713E-4EF3-A8FB-A75F2F6A0994}" destId="{45A7730F-B232-46A1-AB9C-EB7AE4EEAC00}" srcOrd="0" destOrd="0" presId="urn:microsoft.com/office/officeart/2008/layout/LinedList"/>
    <dgm:cxn modelId="{7136B03B-9C94-4243-81E3-6DC193E6AF55}" type="presParOf" srcId="{02AD6743-713E-4EF3-A8FB-A75F2F6A0994}" destId="{0F51EA6D-06FE-48C3-BD79-675B7BEF6F08}" srcOrd="1" destOrd="0" presId="urn:microsoft.com/office/officeart/2008/layout/LinedList"/>
    <dgm:cxn modelId="{35C980DF-9A6D-413E-90F8-02499F7C282C}" type="presParOf" srcId="{CA5EC70F-CAFA-4A00-9852-363AFA8EADAF}" destId="{FCC12871-E371-4066-9ECD-0EF5B9D36EBE}" srcOrd="4" destOrd="0" presId="urn:microsoft.com/office/officeart/2008/layout/LinedList"/>
    <dgm:cxn modelId="{C0302500-1A7C-4465-A7B1-CAD66BB64A8D}" type="presParOf" srcId="{CA5EC70F-CAFA-4A00-9852-363AFA8EADAF}" destId="{A460E081-CC50-4783-8B44-7423C5CBA364}" srcOrd="5" destOrd="0" presId="urn:microsoft.com/office/officeart/2008/layout/LinedList"/>
    <dgm:cxn modelId="{9D23CF03-24B4-419B-9706-FDE430833321}" type="presParOf" srcId="{A460E081-CC50-4783-8B44-7423C5CBA364}" destId="{CF320468-33CB-4F0D-9756-D87A46565BEA}" srcOrd="0" destOrd="0" presId="urn:microsoft.com/office/officeart/2008/layout/LinedList"/>
    <dgm:cxn modelId="{BD6C57A0-E121-47BF-A3B8-5919356189C2}" type="presParOf" srcId="{A460E081-CC50-4783-8B44-7423C5CBA364}" destId="{E3D5DE79-47AF-44AA-90D9-27DAF0AF014E}" srcOrd="1" destOrd="0" presId="urn:microsoft.com/office/officeart/2008/layout/LinedList"/>
    <dgm:cxn modelId="{4103878E-BDD6-426A-8F83-4CF6D0E777A0}" type="presParOf" srcId="{CA5EC70F-CAFA-4A00-9852-363AFA8EADAF}" destId="{BCB5347F-3501-4ADC-BC2B-F5AFE92418A0}" srcOrd="6" destOrd="0" presId="urn:microsoft.com/office/officeart/2008/layout/LinedList"/>
    <dgm:cxn modelId="{B71BE43E-120B-438F-A6FF-511E562A09A1}" type="presParOf" srcId="{CA5EC70F-CAFA-4A00-9852-363AFA8EADAF}" destId="{FE8A8663-C263-4A18-8F52-7F23B1279072}" srcOrd="7" destOrd="0" presId="urn:microsoft.com/office/officeart/2008/layout/LinedList"/>
    <dgm:cxn modelId="{4D76334A-A2C8-4AD4-B278-45D6311D09C9}" type="presParOf" srcId="{FE8A8663-C263-4A18-8F52-7F23B1279072}" destId="{72D880EC-6316-4BAB-9C7C-1A2A7E81CA10}" srcOrd="0" destOrd="0" presId="urn:microsoft.com/office/officeart/2008/layout/LinedList"/>
    <dgm:cxn modelId="{2D80782B-04BF-4189-971D-C474C17E85C8}" type="presParOf" srcId="{FE8A8663-C263-4A18-8F52-7F23B1279072}" destId="{3A7DDFBD-8FBA-4D86-8717-DF4BB1274E76}" srcOrd="1" destOrd="0" presId="urn:microsoft.com/office/officeart/2008/layout/LinedList"/>
    <dgm:cxn modelId="{D90DF5DA-74D9-4F58-B1F2-0D2B045282C0}" type="presParOf" srcId="{CA5EC70F-CAFA-4A00-9852-363AFA8EADAF}" destId="{BACC8B1E-F1B3-4297-BBA5-AD10A0196E0E}" srcOrd="8" destOrd="0" presId="urn:microsoft.com/office/officeart/2008/layout/LinedList"/>
    <dgm:cxn modelId="{EDFB6DE3-097F-4485-ABDA-D9BE5176F6EF}" type="presParOf" srcId="{CA5EC70F-CAFA-4A00-9852-363AFA8EADAF}" destId="{097823A7-2E63-482A-8C7A-B8C82239C0EA}" srcOrd="9" destOrd="0" presId="urn:microsoft.com/office/officeart/2008/layout/LinedList"/>
    <dgm:cxn modelId="{340EADD4-B55F-4ACB-BC49-5EFC9EA32D95}" type="presParOf" srcId="{097823A7-2E63-482A-8C7A-B8C82239C0EA}" destId="{4A9CA4E5-D3D8-4865-B838-A7BA4660E6EC}" srcOrd="0" destOrd="0" presId="urn:microsoft.com/office/officeart/2008/layout/LinedList"/>
    <dgm:cxn modelId="{60B29AA6-030A-4776-8C40-D58E39E6A286}" type="presParOf" srcId="{097823A7-2E63-482A-8C7A-B8C82239C0EA}" destId="{FA4F3179-DF62-41D8-A23E-99EA4444B93D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20F8CF3-06FB-42F8-8C6F-749BC22D92B2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F0A8A945-8616-43B9-B48D-BFE747A290D2}">
      <dgm:prSet/>
      <dgm:spPr/>
      <dgm:t>
        <a:bodyPr/>
        <a:lstStyle/>
        <a:p>
          <a:r>
            <a:rPr lang="es-EC"/>
            <a:t>Autoconcepto</a:t>
          </a:r>
          <a:endParaRPr lang="en-US"/>
        </a:p>
      </dgm:t>
    </dgm:pt>
    <dgm:pt modelId="{17F5D2B3-875A-4340-A9A9-51F25C6A97C6}" type="parTrans" cxnId="{6CCF5BC2-130E-4BC2-907F-D041C7EC85F1}">
      <dgm:prSet/>
      <dgm:spPr/>
      <dgm:t>
        <a:bodyPr/>
        <a:lstStyle/>
        <a:p>
          <a:endParaRPr lang="en-US"/>
        </a:p>
      </dgm:t>
    </dgm:pt>
    <dgm:pt modelId="{4659423A-9410-432A-A944-2C5D402976CC}" type="sibTrans" cxnId="{6CCF5BC2-130E-4BC2-907F-D041C7EC85F1}">
      <dgm:prSet/>
      <dgm:spPr/>
      <dgm:t>
        <a:bodyPr/>
        <a:lstStyle/>
        <a:p>
          <a:endParaRPr lang="en-US"/>
        </a:p>
      </dgm:t>
    </dgm:pt>
    <dgm:pt modelId="{11E66663-E043-4335-8615-41283C255A8F}">
      <dgm:prSet/>
      <dgm:spPr/>
      <dgm:t>
        <a:bodyPr/>
        <a:lstStyle/>
        <a:p>
          <a:r>
            <a:rPr lang="es-EC"/>
            <a:t>Autoaceptación</a:t>
          </a:r>
          <a:endParaRPr lang="en-US"/>
        </a:p>
      </dgm:t>
    </dgm:pt>
    <dgm:pt modelId="{F4E98EFC-6006-4E4B-842F-C930749165C7}" type="parTrans" cxnId="{377D046A-521C-47E8-A49E-E65091698635}">
      <dgm:prSet/>
      <dgm:spPr/>
      <dgm:t>
        <a:bodyPr/>
        <a:lstStyle/>
        <a:p>
          <a:endParaRPr lang="en-US"/>
        </a:p>
      </dgm:t>
    </dgm:pt>
    <dgm:pt modelId="{49D0ABAA-81C1-43EF-B811-D3FDE0170142}" type="sibTrans" cxnId="{377D046A-521C-47E8-A49E-E65091698635}">
      <dgm:prSet/>
      <dgm:spPr/>
      <dgm:t>
        <a:bodyPr/>
        <a:lstStyle/>
        <a:p>
          <a:endParaRPr lang="en-US"/>
        </a:p>
      </dgm:t>
    </dgm:pt>
    <dgm:pt modelId="{E45D875A-A213-4E5E-AA4A-ED77522BF59C}">
      <dgm:prSet/>
      <dgm:spPr/>
      <dgm:t>
        <a:bodyPr/>
        <a:lstStyle/>
        <a:p>
          <a:r>
            <a:rPr lang="es-EC"/>
            <a:t>Autorespeto</a:t>
          </a:r>
          <a:endParaRPr lang="en-US"/>
        </a:p>
      </dgm:t>
    </dgm:pt>
    <dgm:pt modelId="{3690FAEC-6B24-4C73-9F51-E4C1AF6807AC}" type="parTrans" cxnId="{8447E0A7-CCAE-4313-993F-A69F368BA96A}">
      <dgm:prSet/>
      <dgm:spPr/>
      <dgm:t>
        <a:bodyPr/>
        <a:lstStyle/>
        <a:p>
          <a:endParaRPr lang="en-US"/>
        </a:p>
      </dgm:t>
    </dgm:pt>
    <dgm:pt modelId="{D6717C97-00CB-46AC-860B-8404FF57A701}" type="sibTrans" cxnId="{8447E0A7-CCAE-4313-993F-A69F368BA96A}">
      <dgm:prSet/>
      <dgm:spPr/>
      <dgm:t>
        <a:bodyPr/>
        <a:lstStyle/>
        <a:p>
          <a:endParaRPr lang="en-US"/>
        </a:p>
      </dgm:t>
    </dgm:pt>
    <dgm:pt modelId="{BB4DB94E-5141-4B20-9725-21489F9A2AD0}">
      <dgm:prSet/>
      <dgm:spPr/>
      <dgm:t>
        <a:bodyPr/>
        <a:lstStyle/>
        <a:p>
          <a:r>
            <a:rPr lang="es-EC"/>
            <a:t>Autocompasión</a:t>
          </a:r>
          <a:endParaRPr lang="en-US"/>
        </a:p>
      </dgm:t>
    </dgm:pt>
    <dgm:pt modelId="{15A1EB04-779E-4450-8DEE-42F790DB2E18}" type="parTrans" cxnId="{30FBA22A-89A5-4DE5-86C2-09B9F8BA7A87}">
      <dgm:prSet/>
      <dgm:spPr/>
      <dgm:t>
        <a:bodyPr/>
        <a:lstStyle/>
        <a:p>
          <a:endParaRPr lang="en-US"/>
        </a:p>
      </dgm:t>
    </dgm:pt>
    <dgm:pt modelId="{DA4CC763-DD14-4D06-8F02-7FA0182C350D}" type="sibTrans" cxnId="{30FBA22A-89A5-4DE5-86C2-09B9F8BA7A87}">
      <dgm:prSet/>
      <dgm:spPr/>
      <dgm:t>
        <a:bodyPr/>
        <a:lstStyle/>
        <a:p>
          <a:endParaRPr lang="en-US"/>
        </a:p>
      </dgm:t>
    </dgm:pt>
    <dgm:pt modelId="{7BFEAC40-9927-4FB3-AA0F-1B97F031B332}">
      <dgm:prSet/>
      <dgm:spPr/>
      <dgm:t>
        <a:bodyPr/>
        <a:lstStyle/>
        <a:p>
          <a:r>
            <a:rPr lang="es-EC"/>
            <a:t>Autoesficiencia</a:t>
          </a:r>
          <a:endParaRPr lang="en-US"/>
        </a:p>
      </dgm:t>
    </dgm:pt>
    <dgm:pt modelId="{55FF67D5-EA41-4612-BFDE-F283EF96806F}" type="parTrans" cxnId="{36C840E7-43AF-4ACF-A857-772032482E0E}">
      <dgm:prSet/>
      <dgm:spPr/>
      <dgm:t>
        <a:bodyPr/>
        <a:lstStyle/>
        <a:p>
          <a:endParaRPr lang="en-US"/>
        </a:p>
      </dgm:t>
    </dgm:pt>
    <dgm:pt modelId="{2FA63B1D-EF7F-409F-BA5C-B1FD83A3FE1C}" type="sibTrans" cxnId="{36C840E7-43AF-4ACF-A857-772032482E0E}">
      <dgm:prSet/>
      <dgm:spPr/>
      <dgm:t>
        <a:bodyPr/>
        <a:lstStyle/>
        <a:p>
          <a:endParaRPr lang="en-US"/>
        </a:p>
      </dgm:t>
    </dgm:pt>
    <dgm:pt modelId="{EBADDB48-7ABA-41B6-8CB5-860BD9E79478}">
      <dgm:prSet/>
      <dgm:spPr/>
      <dgm:t>
        <a:bodyPr/>
        <a:lstStyle/>
        <a:p>
          <a:r>
            <a:rPr lang="es-EC"/>
            <a:t>Autoreconocimiento</a:t>
          </a:r>
          <a:endParaRPr lang="en-US"/>
        </a:p>
      </dgm:t>
    </dgm:pt>
    <dgm:pt modelId="{5FABB786-85D6-4D24-B2AB-30B436974BF8}" type="parTrans" cxnId="{871CF531-4ABE-498D-BCCC-5F1EA91D0DCD}">
      <dgm:prSet/>
      <dgm:spPr/>
      <dgm:t>
        <a:bodyPr/>
        <a:lstStyle/>
        <a:p>
          <a:endParaRPr lang="en-US"/>
        </a:p>
      </dgm:t>
    </dgm:pt>
    <dgm:pt modelId="{DEC2A2D1-C900-4319-A675-B91908855EF9}" type="sibTrans" cxnId="{871CF531-4ABE-498D-BCCC-5F1EA91D0DCD}">
      <dgm:prSet/>
      <dgm:spPr/>
      <dgm:t>
        <a:bodyPr/>
        <a:lstStyle/>
        <a:p>
          <a:endParaRPr lang="en-US"/>
        </a:p>
      </dgm:t>
    </dgm:pt>
    <dgm:pt modelId="{5EBFAC56-955E-4B6A-8570-E4A108E75FEE}">
      <dgm:prSet/>
      <dgm:spPr/>
      <dgm:t>
        <a:bodyPr/>
        <a:lstStyle/>
        <a:p>
          <a:r>
            <a:rPr lang="es-EC"/>
            <a:t>Responsabilidad personal </a:t>
          </a:r>
          <a:endParaRPr lang="en-US"/>
        </a:p>
      </dgm:t>
    </dgm:pt>
    <dgm:pt modelId="{8FA320F3-794D-4342-ADFF-7A7702D27572}" type="parTrans" cxnId="{67C0AEF4-4576-42CF-B790-4583BA45C1BC}">
      <dgm:prSet/>
      <dgm:spPr/>
      <dgm:t>
        <a:bodyPr/>
        <a:lstStyle/>
        <a:p>
          <a:endParaRPr lang="en-US"/>
        </a:p>
      </dgm:t>
    </dgm:pt>
    <dgm:pt modelId="{A9872A7C-7978-4443-9133-B880D3A2A086}" type="sibTrans" cxnId="{67C0AEF4-4576-42CF-B790-4583BA45C1BC}">
      <dgm:prSet/>
      <dgm:spPr/>
      <dgm:t>
        <a:bodyPr/>
        <a:lstStyle/>
        <a:p>
          <a:endParaRPr lang="en-US"/>
        </a:p>
      </dgm:t>
    </dgm:pt>
    <dgm:pt modelId="{AB52F330-C23D-4B50-886A-FB8334435523}" type="pres">
      <dgm:prSet presAssocID="{D20F8CF3-06FB-42F8-8C6F-749BC22D92B2}" presName="diagram" presStyleCnt="0">
        <dgm:presLayoutVars>
          <dgm:dir/>
          <dgm:resizeHandles val="exact"/>
        </dgm:presLayoutVars>
      </dgm:prSet>
      <dgm:spPr/>
    </dgm:pt>
    <dgm:pt modelId="{3893C579-26AD-4B5C-B2A5-1624D9179DBE}" type="pres">
      <dgm:prSet presAssocID="{F0A8A945-8616-43B9-B48D-BFE747A290D2}" presName="node" presStyleLbl="node1" presStyleIdx="0" presStyleCnt="7">
        <dgm:presLayoutVars>
          <dgm:bulletEnabled val="1"/>
        </dgm:presLayoutVars>
      </dgm:prSet>
      <dgm:spPr/>
    </dgm:pt>
    <dgm:pt modelId="{4239DE80-74D1-42BF-8FFE-3BA1AF492305}" type="pres">
      <dgm:prSet presAssocID="{4659423A-9410-432A-A944-2C5D402976CC}" presName="sibTrans" presStyleCnt="0"/>
      <dgm:spPr/>
    </dgm:pt>
    <dgm:pt modelId="{180E9715-A6D8-4255-8771-5631391B5175}" type="pres">
      <dgm:prSet presAssocID="{11E66663-E043-4335-8615-41283C255A8F}" presName="node" presStyleLbl="node1" presStyleIdx="1" presStyleCnt="7">
        <dgm:presLayoutVars>
          <dgm:bulletEnabled val="1"/>
        </dgm:presLayoutVars>
      </dgm:prSet>
      <dgm:spPr/>
    </dgm:pt>
    <dgm:pt modelId="{B36489ED-4FD3-41A0-B92E-00C2B8A5D1D9}" type="pres">
      <dgm:prSet presAssocID="{49D0ABAA-81C1-43EF-B811-D3FDE0170142}" presName="sibTrans" presStyleCnt="0"/>
      <dgm:spPr/>
    </dgm:pt>
    <dgm:pt modelId="{44B51756-557B-4A50-AA9C-5E4911F75722}" type="pres">
      <dgm:prSet presAssocID="{E45D875A-A213-4E5E-AA4A-ED77522BF59C}" presName="node" presStyleLbl="node1" presStyleIdx="2" presStyleCnt="7">
        <dgm:presLayoutVars>
          <dgm:bulletEnabled val="1"/>
        </dgm:presLayoutVars>
      </dgm:prSet>
      <dgm:spPr/>
    </dgm:pt>
    <dgm:pt modelId="{A5952983-6B66-4BBF-A3E0-8371D4157271}" type="pres">
      <dgm:prSet presAssocID="{D6717C97-00CB-46AC-860B-8404FF57A701}" presName="sibTrans" presStyleCnt="0"/>
      <dgm:spPr/>
    </dgm:pt>
    <dgm:pt modelId="{0BB218B7-3B05-4319-904D-7D3F512041F2}" type="pres">
      <dgm:prSet presAssocID="{BB4DB94E-5141-4B20-9725-21489F9A2AD0}" presName="node" presStyleLbl="node1" presStyleIdx="3" presStyleCnt="7">
        <dgm:presLayoutVars>
          <dgm:bulletEnabled val="1"/>
        </dgm:presLayoutVars>
      </dgm:prSet>
      <dgm:spPr/>
    </dgm:pt>
    <dgm:pt modelId="{4651E109-A374-42AF-ABB6-3FA5EC234A19}" type="pres">
      <dgm:prSet presAssocID="{DA4CC763-DD14-4D06-8F02-7FA0182C350D}" presName="sibTrans" presStyleCnt="0"/>
      <dgm:spPr/>
    </dgm:pt>
    <dgm:pt modelId="{F2823D89-5A2D-48E4-A4CE-744C86E75E51}" type="pres">
      <dgm:prSet presAssocID="{7BFEAC40-9927-4FB3-AA0F-1B97F031B332}" presName="node" presStyleLbl="node1" presStyleIdx="4" presStyleCnt="7">
        <dgm:presLayoutVars>
          <dgm:bulletEnabled val="1"/>
        </dgm:presLayoutVars>
      </dgm:prSet>
      <dgm:spPr/>
    </dgm:pt>
    <dgm:pt modelId="{D47240FC-5260-4259-AFA7-A804EB348504}" type="pres">
      <dgm:prSet presAssocID="{2FA63B1D-EF7F-409F-BA5C-B1FD83A3FE1C}" presName="sibTrans" presStyleCnt="0"/>
      <dgm:spPr/>
    </dgm:pt>
    <dgm:pt modelId="{A7ADFBC6-4D01-4F28-BC21-FAB00895930C}" type="pres">
      <dgm:prSet presAssocID="{EBADDB48-7ABA-41B6-8CB5-860BD9E79478}" presName="node" presStyleLbl="node1" presStyleIdx="5" presStyleCnt="7">
        <dgm:presLayoutVars>
          <dgm:bulletEnabled val="1"/>
        </dgm:presLayoutVars>
      </dgm:prSet>
      <dgm:spPr/>
    </dgm:pt>
    <dgm:pt modelId="{C97FA1B7-DA50-4C98-8584-5C52889032B5}" type="pres">
      <dgm:prSet presAssocID="{DEC2A2D1-C900-4319-A675-B91908855EF9}" presName="sibTrans" presStyleCnt="0"/>
      <dgm:spPr/>
    </dgm:pt>
    <dgm:pt modelId="{3A667A85-D318-4383-87FE-A751EF9D8EC3}" type="pres">
      <dgm:prSet presAssocID="{5EBFAC56-955E-4B6A-8570-E4A108E75FEE}" presName="node" presStyleLbl="node1" presStyleIdx="6" presStyleCnt="7">
        <dgm:presLayoutVars>
          <dgm:bulletEnabled val="1"/>
        </dgm:presLayoutVars>
      </dgm:prSet>
      <dgm:spPr/>
    </dgm:pt>
  </dgm:ptLst>
  <dgm:cxnLst>
    <dgm:cxn modelId="{D4236128-2CC1-4221-B63C-727DA4DA3DFF}" type="presOf" srcId="{BB4DB94E-5141-4B20-9725-21489F9A2AD0}" destId="{0BB218B7-3B05-4319-904D-7D3F512041F2}" srcOrd="0" destOrd="0" presId="urn:microsoft.com/office/officeart/2005/8/layout/default"/>
    <dgm:cxn modelId="{30FBA22A-89A5-4DE5-86C2-09B9F8BA7A87}" srcId="{D20F8CF3-06FB-42F8-8C6F-749BC22D92B2}" destId="{BB4DB94E-5141-4B20-9725-21489F9A2AD0}" srcOrd="3" destOrd="0" parTransId="{15A1EB04-779E-4450-8DEE-42F790DB2E18}" sibTransId="{DA4CC763-DD14-4D06-8F02-7FA0182C350D}"/>
    <dgm:cxn modelId="{871CF531-4ABE-498D-BCCC-5F1EA91D0DCD}" srcId="{D20F8CF3-06FB-42F8-8C6F-749BC22D92B2}" destId="{EBADDB48-7ABA-41B6-8CB5-860BD9E79478}" srcOrd="5" destOrd="0" parTransId="{5FABB786-85D6-4D24-B2AB-30B436974BF8}" sibTransId="{DEC2A2D1-C900-4319-A675-B91908855EF9}"/>
    <dgm:cxn modelId="{377D046A-521C-47E8-A49E-E65091698635}" srcId="{D20F8CF3-06FB-42F8-8C6F-749BC22D92B2}" destId="{11E66663-E043-4335-8615-41283C255A8F}" srcOrd="1" destOrd="0" parTransId="{F4E98EFC-6006-4E4B-842F-C930749165C7}" sibTransId="{49D0ABAA-81C1-43EF-B811-D3FDE0170142}"/>
    <dgm:cxn modelId="{A2AC794B-E902-4C34-837A-169B233465F0}" type="presOf" srcId="{F0A8A945-8616-43B9-B48D-BFE747A290D2}" destId="{3893C579-26AD-4B5C-B2A5-1624D9179DBE}" srcOrd="0" destOrd="0" presId="urn:microsoft.com/office/officeart/2005/8/layout/default"/>
    <dgm:cxn modelId="{B4654A8D-2772-4293-B2D3-D5FC3FE71F38}" type="presOf" srcId="{5EBFAC56-955E-4B6A-8570-E4A108E75FEE}" destId="{3A667A85-D318-4383-87FE-A751EF9D8EC3}" srcOrd="0" destOrd="0" presId="urn:microsoft.com/office/officeart/2005/8/layout/default"/>
    <dgm:cxn modelId="{73AAD695-3E87-4E4D-898D-ADC03CCB72F7}" type="presOf" srcId="{E45D875A-A213-4E5E-AA4A-ED77522BF59C}" destId="{44B51756-557B-4A50-AA9C-5E4911F75722}" srcOrd="0" destOrd="0" presId="urn:microsoft.com/office/officeart/2005/8/layout/default"/>
    <dgm:cxn modelId="{DA54059D-0696-4811-9C65-40B017272BFD}" type="presOf" srcId="{D20F8CF3-06FB-42F8-8C6F-749BC22D92B2}" destId="{AB52F330-C23D-4B50-886A-FB8334435523}" srcOrd="0" destOrd="0" presId="urn:microsoft.com/office/officeart/2005/8/layout/default"/>
    <dgm:cxn modelId="{8447E0A7-CCAE-4313-993F-A69F368BA96A}" srcId="{D20F8CF3-06FB-42F8-8C6F-749BC22D92B2}" destId="{E45D875A-A213-4E5E-AA4A-ED77522BF59C}" srcOrd="2" destOrd="0" parTransId="{3690FAEC-6B24-4C73-9F51-E4C1AF6807AC}" sibTransId="{D6717C97-00CB-46AC-860B-8404FF57A701}"/>
    <dgm:cxn modelId="{CA1344B1-F6BF-4E1F-8F1C-137EA49EDB46}" type="presOf" srcId="{EBADDB48-7ABA-41B6-8CB5-860BD9E79478}" destId="{A7ADFBC6-4D01-4F28-BC21-FAB00895930C}" srcOrd="0" destOrd="0" presId="urn:microsoft.com/office/officeart/2005/8/layout/default"/>
    <dgm:cxn modelId="{C9841ABA-A22A-4465-A87C-C7630E7414BB}" type="presOf" srcId="{11E66663-E043-4335-8615-41283C255A8F}" destId="{180E9715-A6D8-4255-8771-5631391B5175}" srcOrd="0" destOrd="0" presId="urn:microsoft.com/office/officeart/2005/8/layout/default"/>
    <dgm:cxn modelId="{6CCF5BC2-130E-4BC2-907F-D041C7EC85F1}" srcId="{D20F8CF3-06FB-42F8-8C6F-749BC22D92B2}" destId="{F0A8A945-8616-43B9-B48D-BFE747A290D2}" srcOrd="0" destOrd="0" parTransId="{17F5D2B3-875A-4340-A9A9-51F25C6A97C6}" sibTransId="{4659423A-9410-432A-A944-2C5D402976CC}"/>
    <dgm:cxn modelId="{244C93D5-7C90-419B-A1F8-1A0D2393EFB5}" type="presOf" srcId="{7BFEAC40-9927-4FB3-AA0F-1B97F031B332}" destId="{F2823D89-5A2D-48E4-A4CE-744C86E75E51}" srcOrd="0" destOrd="0" presId="urn:microsoft.com/office/officeart/2005/8/layout/default"/>
    <dgm:cxn modelId="{36C840E7-43AF-4ACF-A857-772032482E0E}" srcId="{D20F8CF3-06FB-42F8-8C6F-749BC22D92B2}" destId="{7BFEAC40-9927-4FB3-AA0F-1B97F031B332}" srcOrd="4" destOrd="0" parTransId="{55FF67D5-EA41-4612-BFDE-F283EF96806F}" sibTransId="{2FA63B1D-EF7F-409F-BA5C-B1FD83A3FE1C}"/>
    <dgm:cxn modelId="{67C0AEF4-4576-42CF-B790-4583BA45C1BC}" srcId="{D20F8CF3-06FB-42F8-8C6F-749BC22D92B2}" destId="{5EBFAC56-955E-4B6A-8570-E4A108E75FEE}" srcOrd="6" destOrd="0" parTransId="{8FA320F3-794D-4342-ADFF-7A7702D27572}" sibTransId="{A9872A7C-7978-4443-9133-B880D3A2A086}"/>
    <dgm:cxn modelId="{47E9E3F1-6F9F-4731-95F5-906A02A73341}" type="presParOf" srcId="{AB52F330-C23D-4B50-886A-FB8334435523}" destId="{3893C579-26AD-4B5C-B2A5-1624D9179DBE}" srcOrd="0" destOrd="0" presId="urn:microsoft.com/office/officeart/2005/8/layout/default"/>
    <dgm:cxn modelId="{C418F5C5-C0C4-4A68-9B7D-348D78E6A699}" type="presParOf" srcId="{AB52F330-C23D-4B50-886A-FB8334435523}" destId="{4239DE80-74D1-42BF-8FFE-3BA1AF492305}" srcOrd="1" destOrd="0" presId="urn:microsoft.com/office/officeart/2005/8/layout/default"/>
    <dgm:cxn modelId="{9F552505-1107-4027-A187-021A2ED66AAC}" type="presParOf" srcId="{AB52F330-C23D-4B50-886A-FB8334435523}" destId="{180E9715-A6D8-4255-8771-5631391B5175}" srcOrd="2" destOrd="0" presId="urn:microsoft.com/office/officeart/2005/8/layout/default"/>
    <dgm:cxn modelId="{BC5E481C-F7C3-4D32-8E5E-F40A10758DA7}" type="presParOf" srcId="{AB52F330-C23D-4B50-886A-FB8334435523}" destId="{B36489ED-4FD3-41A0-B92E-00C2B8A5D1D9}" srcOrd="3" destOrd="0" presId="urn:microsoft.com/office/officeart/2005/8/layout/default"/>
    <dgm:cxn modelId="{36E3AE67-EFFE-41B3-8DD9-64260649275F}" type="presParOf" srcId="{AB52F330-C23D-4B50-886A-FB8334435523}" destId="{44B51756-557B-4A50-AA9C-5E4911F75722}" srcOrd="4" destOrd="0" presId="urn:microsoft.com/office/officeart/2005/8/layout/default"/>
    <dgm:cxn modelId="{7C173EF6-9C91-4BC3-A88F-0D7F3038EB26}" type="presParOf" srcId="{AB52F330-C23D-4B50-886A-FB8334435523}" destId="{A5952983-6B66-4BBF-A3E0-8371D4157271}" srcOrd="5" destOrd="0" presId="urn:microsoft.com/office/officeart/2005/8/layout/default"/>
    <dgm:cxn modelId="{DE6A0EF5-CEE1-41E4-BE7F-26B34ABE6B34}" type="presParOf" srcId="{AB52F330-C23D-4B50-886A-FB8334435523}" destId="{0BB218B7-3B05-4319-904D-7D3F512041F2}" srcOrd="6" destOrd="0" presId="urn:microsoft.com/office/officeart/2005/8/layout/default"/>
    <dgm:cxn modelId="{BCB92352-073F-43D5-97C2-9181EE31CA28}" type="presParOf" srcId="{AB52F330-C23D-4B50-886A-FB8334435523}" destId="{4651E109-A374-42AF-ABB6-3FA5EC234A19}" srcOrd="7" destOrd="0" presId="urn:microsoft.com/office/officeart/2005/8/layout/default"/>
    <dgm:cxn modelId="{08B1FF28-30B3-47C3-B645-6E2B37875664}" type="presParOf" srcId="{AB52F330-C23D-4B50-886A-FB8334435523}" destId="{F2823D89-5A2D-48E4-A4CE-744C86E75E51}" srcOrd="8" destOrd="0" presId="urn:microsoft.com/office/officeart/2005/8/layout/default"/>
    <dgm:cxn modelId="{2F4411DA-D1A0-4807-A382-62D3B8958219}" type="presParOf" srcId="{AB52F330-C23D-4B50-886A-FB8334435523}" destId="{D47240FC-5260-4259-AFA7-A804EB348504}" srcOrd="9" destOrd="0" presId="urn:microsoft.com/office/officeart/2005/8/layout/default"/>
    <dgm:cxn modelId="{C5CA5532-B651-4480-90B3-5A49FC603D72}" type="presParOf" srcId="{AB52F330-C23D-4B50-886A-FB8334435523}" destId="{A7ADFBC6-4D01-4F28-BC21-FAB00895930C}" srcOrd="10" destOrd="0" presId="urn:microsoft.com/office/officeart/2005/8/layout/default"/>
    <dgm:cxn modelId="{38954305-54B6-4986-9DE6-ACE1AEDB9E6C}" type="presParOf" srcId="{AB52F330-C23D-4B50-886A-FB8334435523}" destId="{C97FA1B7-DA50-4C98-8584-5C52889032B5}" srcOrd="11" destOrd="0" presId="urn:microsoft.com/office/officeart/2005/8/layout/default"/>
    <dgm:cxn modelId="{3A39A88D-4FB9-442B-83FF-848F65B889D0}" type="presParOf" srcId="{AB52F330-C23D-4B50-886A-FB8334435523}" destId="{3A667A85-D318-4383-87FE-A751EF9D8EC3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A3A7720-393A-48A5-908A-9FB571033BE4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2481E420-C817-406D-A774-605122309D98}">
      <dgm:prSet/>
      <dgm:spPr/>
      <dgm:t>
        <a:bodyPr/>
        <a:lstStyle/>
        <a:p>
          <a:r>
            <a:rPr lang="es-MX" b="1" i="0"/>
            <a:t>Autoconfianza.</a:t>
          </a:r>
          <a:r>
            <a:rPr lang="es-MX" b="0" i="0"/>
            <a:t> La persona conoce y acepta sus valores y está dispuesta a luchar por ellos a pesar de encontrar oposición. Al mismo tiempo es capaz de cambiar algo de ellos si la experiencia le dice que estaban errados.</a:t>
          </a:r>
          <a:endParaRPr lang="en-US"/>
        </a:p>
      </dgm:t>
    </dgm:pt>
    <dgm:pt modelId="{324EFA3B-EF30-4511-8DAF-141CF467FB37}" type="parTrans" cxnId="{35447E89-C028-4DE5-B19C-4D81EC2C37AD}">
      <dgm:prSet/>
      <dgm:spPr/>
      <dgm:t>
        <a:bodyPr/>
        <a:lstStyle/>
        <a:p>
          <a:endParaRPr lang="en-US"/>
        </a:p>
      </dgm:t>
    </dgm:pt>
    <dgm:pt modelId="{B75F29D2-7B3D-41B6-BC4B-9A45A6A18AE4}" type="sibTrans" cxnId="{35447E89-C028-4DE5-B19C-4D81EC2C37AD}">
      <dgm:prSet/>
      <dgm:spPr/>
      <dgm:t>
        <a:bodyPr/>
        <a:lstStyle/>
        <a:p>
          <a:endParaRPr lang="en-US"/>
        </a:p>
      </dgm:t>
    </dgm:pt>
    <dgm:pt modelId="{46BCC19E-6CF0-45EB-A262-1299B5AC2D63}">
      <dgm:prSet/>
      <dgm:spPr/>
      <dgm:t>
        <a:bodyPr/>
        <a:lstStyle/>
        <a:p>
          <a:r>
            <a:rPr lang="es-MX" b="1" i="0"/>
            <a:t>Aceptación.</a:t>
          </a:r>
          <a:r>
            <a:rPr lang="es-MX" b="0" i="0"/>
            <a:t> La persona se acepta a sí misma tal y como es, lo cual no quiere decir que no intente vencer miedos, conquistar malos hábitos o cambiar, pero no se siente culpable por ser como es o porque a otros no les parezca adecuada su manera de pensar.</a:t>
          </a:r>
          <a:endParaRPr lang="en-US"/>
        </a:p>
      </dgm:t>
    </dgm:pt>
    <dgm:pt modelId="{B0D1C5C2-9514-441F-8675-255B2CEC5AA4}" type="parTrans" cxnId="{294A7999-C517-4593-B618-2B1DB340745C}">
      <dgm:prSet/>
      <dgm:spPr/>
      <dgm:t>
        <a:bodyPr/>
        <a:lstStyle/>
        <a:p>
          <a:endParaRPr lang="en-US"/>
        </a:p>
      </dgm:t>
    </dgm:pt>
    <dgm:pt modelId="{25CEC81A-38D3-4D52-97BB-9FF95B95B11F}" type="sibTrans" cxnId="{294A7999-C517-4593-B618-2B1DB340745C}">
      <dgm:prSet/>
      <dgm:spPr/>
      <dgm:t>
        <a:bodyPr/>
        <a:lstStyle/>
        <a:p>
          <a:endParaRPr lang="en-US"/>
        </a:p>
      </dgm:t>
    </dgm:pt>
    <dgm:pt modelId="{9C6DA5BA-7C87-4E3D-B56F-2DB53FFD3138}">
      <dgm:prSet/>
      <dgm:spPr/>
      <dgm:t>
        <a:bodyPr/>
        <a:lstStyle/>
        <a:p>
          <a:r>
            <a:rPr lang="es-MX" b="1" i="0"/>
            <a:t>Autovaloración.</a:t>
          </a:r>
          <a:r>
            <a:rPr lang="es-MX" b="0" i="0"/>
            <a:t> La persona se considera medianamente apta, con cosas para ofrecer a los demás y se relaciona con ellos en condiciones de igualdad y de dignidad.</a:t>
          </a:r>
          <a:endParaRPr lang="en-US"/>
        </a:p>
      </dgm:t>
    </dgm:pt>
    <dgm:pt modelId="{D3E2A471-ACB0-4B34-90B9-2169A69EBCDB}" type="parTrans" cxnId="{33F9EA93-65C9-4D94-B10E-0C8C2E2688B5}">
      <dgm:prSet/>
      <dgm:spPr/>
      <dgm:t>
        <a:bodyPr/>
        <a:lstStyle/>
        <a:p>
          <a:endParaRPr lang="en-US"/>
        </a:p>
      </dgm:t>
    </dgm:pt>
    <dgm:pt modelId="{D1D6546D-A223-46DB-B80C-85E9A951B4DC}" type="sibTrans" cxnId="{33F9EA93-65C9-4D94-B10E-0C8C2E2688B5}">
      <dgm:prSet/>
      <dgm:spPr/>
      <dgm:t>
        <a:bodyPr/>
        <a:lstStyle/>
        <a:p>
          <a:endParaRPr lang="en-US"/>
        </a:p>
      </dgm:t>
    </dgm:pt>
    <dgm:pt modelId="{70A7C651-40C1-4A65-9AFA-DAFD22A1F863}">
      <dgm:prSet/>
      <dgm:spPr/>
      <dgm:t>
        <a:bodyPr/>
        <a:lstStyle/>
        <a:p>
          <a:r>
            <a:rPr lang="es-MX" b="1" i="0"/>
            <a:t>Apasionamiento.</a:t>
          </a:r>
          <a:r>
            <a:rPr lang="es-MX" b="0" i="0"/>
            <a:t> Es capaz de disfrutar con determinadas actividades y alegrarse de su propia existencia, lo cual no significa que viva en estado de alegría constante. Puede entristecerse o alegrarse, como cualquiera, pero frente a estímulos externos o coyunturas.</a:t>
          </a:r>
          <a:endParaRPr lang="en-US"/>
        </a:p>
      </dgm:t>
    </dgm:pt>
    <dgm:pt modelId="{498FE397-09B0-4104-9E4A-B0843F214AAE}" type="parTrans" cxnId="{66419869-648C-44D7-93F4-A755ACAC2EE2}">
      <dgm:prSet/>
      <dgm:spPr/>
      <dgm:t>
        <a:bodyPr/>
        <a:lstStyle/>
        <a:p>
          <a:endParaRPr lang="en-US"/>
        </a:p>
      </dgm:t>
    </dgm:pt>
    <dgm:pt modelId="{3EFAD9BC-C2E7-4764-835B-3EF89FDFEAC1}" type="sibTrans" cxnId="{66419869-648C-44D7-93F4-A755ACAC2EE2}">
      <dgm:prSet/>
      <dgm:spPr/>
      <dgm:t>
        <a:bodyPr/>
        <a:lstStyle/>
        <a:p>
          <a:endParaRPr lang="en-US"/>
        </a:p>
      </dgm:t>
    </dgm:pt>
    <dgm:pt modelId="{8A267FAC-EEBF-4F86-81E4-44DC11BFA768}" type="pres">
      <dgm:prSet presAssocID="{FA3A7720-393A-48A5-908A-9FB571033BE4}" presName="root" presStyleCnt="0">
        <dgm:presLayoutVars>
          <dgm:dir/>
          <dgm:resizeHandles val="exact"/>
        </dgm:presLayoutVars>
      </dgm:prSet>
      <dgm:spPr/>
    </dgm:pt>
    <dgm:pt modelId="{1D55033D-5251-4C80-8147-1DB48CD49CFA}" type="pres">
      <dgm:prSet presAssocID="{FA3A7720-393A-48A5-908A-9FB571033BE4}" presName="container" presStyleCnt="0">
        <dgm:presLayoutVars>
          <dgm:dir/>
          <dgm:resizeHandles val="exact"/>
        </dgm:presLayoutVars>
      </dgm:prSet>
      <dgm:spPr/>
    </dgm:pt>
    <dgm:pt modelId="{0C0F931F-02BC-4BCF-82DD-42E5830E285D}" type="pres">
      <dgm:prSet presAssocID="{2481E420-C817-406D-A774-605122309D98}" presName="compNode" presStyleCnt="0"/>
      <dgm:spPr/>
    </dgm:pt>
    <dgm:pt modelId="{94E809D2-884D-4004-9294-ACD7C4B4853A}" type="pres">
      <dgm:prSet presAssocID="{2481E420-C817-406D-A774-605122309D98}" presName="iconBgRect" presStyleLbl="bgShp" presStyleIdx="0" presStyleCnt="4"/>
      <dgm:spPr/>
    </dgm:pt>
    <dgm:pt modelId="{E63C64D9-6F52-4BDA-B8FC-0C4A09C3F513}" type="pres">
      <dgm:prSet presAssocID="{2481E420-C817-406D-A774-605122309D98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nfused Person"/>
        </a:ext>
      </dgm:extLst>
    </dgm:pt>
    <dgm:pt modelId="{DD39CD4D-8010-47C0-8A9F-34A610A9DE84}" type="pres">
      <dgm:prSet presAssocID="{2481E420-C817-406D-A774-605122309D98}" presName="spaceRect" presStyleCnt="0"/>
      <dgm:spPr/>
    </dgm:pt>
    <dgm:pt modelId="{F31279FF-5B31-4B71-984F-B3EB2F2F504B}" type="pres">
      <dgm:prSet presAssocID="{2481E420-C817-406D-A774-605122309D98}" presName="textRect" presStyleLbl="revTx" presStyleIdx="0" presStyleCnt="4">
        <dgm:presLayoutVars>
          <dgm:chMax val="1"/>
          <dgm:chPref val="1"/>
        </dgm:presLayoutVars>
      </dgm:prSet>
      <dgm:spPr/>
    </dgm:pt>
    <dgm:pt modelId="{AEFEA743-F55C-46E1-A376-0F905621C074}" type="pres">
      <dgm:prSet presAssocID="{B75F29D2-7B3D-41B6-BC4B-9A45A6A18AE4}" presName="sibTrans" presStyleLbl="sibTrans2D1" presStyleIdx="0" presStyleCnt="0"/>
      <dgm:spPr/>
    </dgm:pt>
    <dgm:pt modelId="{A315D3B5-F6E9-4F6A-8A7C-27178FAB4D97}" type="pres">
      <dgm:prSet presAssocID="{46BCC19E-6CF0-45EB-A262-1299B5AC2D63}" presName="compNode" presStyleCnt="0"/>
      <dgm:spPr/>
    </dgm:pt>
    <dgm:pt modelId="{5B0CA81F-0F8C-4BEB-BA94-85E5594A1A31}" type="pres">
      <dgm:prSet presAssocID="{46BCC19E-6CF0-45EB-A262-1299B5AC2D63}" presName="iconBgRect" presStyleLbl="bgShp" presStyleIdx="1" presStyleCnt="4"/>
      <dgm:spPr/>
    </dgm:pt>
    <dgm:pt modelId="{58223B8F-04AD-4590-B62C-8CC05FE268E2}" type="pres">
      <dgm:prSet presAssocID="{46BCC19E-6CF0-45EB-A262-1299B5AC2D63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ustomer Review"/>
        </a:ext>
      </dgm:extLst>
    </dgm:pt>
    <dgm:pt modelId="{58063CA5-D3B1-4DBC-9A69-91E1DA779137}" type="pres">
      <dgm:prSet presAssocID="{46BCC19E-6CF0-45EB-A262-1299B5AC2D63}" presName="spaceRect" presStyleCnt="0"/>
      <dgm:spPr/>
    </dgm:pt>
    <dgm:pt modelId="{D59D33CA-72EA-4E20-99BB-03CFF7F4C116}" type="pres">
      <dgm:prSet presAssocID="{46BCC19E-6CF0-45EB-A262-1299B5AC2D63}" presName="textRect" presStyleLbl="revTx" presStyleIdx="1" presStyleCnt="4">
        <dgm:presLayoutVars>
          <dgm:chMax val="1"/>
          <dgm:chPref val="1"/>
        </dgm:presLayoutVars>
      </dgm:prSet>
      <dgm:spPr/>
    </dgm:pt>
    <dgm:pt modelId="{19B3477A-82FE-4C6F-B9F9-812D83815393}" type="pres">
      <dgm:prSet presAssocID="{25CEC81A-38D3-4D52-97BB-9FF95B95B11F}" presName="sibTrans" presStyleLbl="sibTrans2D1" presStyleIdx="0" presStyleCnt="0"/>
      <dgm:spPr/>
    </dgm:pt>
    <dgm:pt modelId="{92E38785-513D-4147-8E16-769FEF97E2D5}" type="pres">
      <dgm:prSet presAssocID="{9C6DA5BA-7C87-4E3D-B56F-2DB53FFD3138}" presName="compNode" presStyleCnt="0"/>
      <dgm:spPr/>
    </dgm:pt>
    <dgm:pt modelId="{08D399AF-62A0-49DE-AB6F-DAC06D16C163}" type="pres">
      <dgm:prSet presAssocID="{9C6DA5BA-7C87-4E3D-B56F-2DB53FFD3138}" presName="iconBgRect" presStyleLbl="bgShp" presStyleIdx="2" presStyleCnt="4"/>
      <dgm:spPr/>
    </dgm:pt>
    <dgm:pt modelId="{9E06682F-21CD-42B4-AA26-76942541895B}" type="pres">
      <dgm:prSet presAssocID="{9C6DA5BA-7C87-4E3D-B56F-2DB53FFD3138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Japanese Dolls"/>
        </a:ext>
      </dgm:extLst>
    </dgm:pt>
    <dgm:pt modelId="{9ECA5A6F-DF9C-4220-BDBC-F6E963552042}" type="pres">
      <dgm:prSet presAssocID="{9C6DA5BA-7C87-4E3D-B56F-2DB53FFD3138}" presName="spaceRect" presStyleCnt="0"/>
      <dgm:spPr/>
    </dgm:pt>
    <dgm:pt modelId="{93F6AADD-E9AB-4AE4-84B1-58FEA927388A}" type="pres">
      <dgm:prSet presAssocID="{9C6DA5BA-7C87-4E3D-B56F-2DB53FFD3138}" presName="textRect" presStyleLbl="revTx" presStyleIdx="2" presStyleCnt="4">
        <dgm:presLayoutVars>
          <dgm:chMax val="1"/>
          <dgm:chPref val="1"/>
        </dgm:presLayoutVars>
      </dgm:prSet>
      <dgm:spPr/>
    </dgm:pt>
    <dgm:pt modelId="{A0D940B6-67EB-426C-B0BE-67CB403F2481}" type="pres">
      <dgm:prSet presAssocID="{D1D6546D-A223-46DB-B80C-85E9A951B4DC}" presName="sibTrans" presStyleLbl="sibTrans2D1" presStyleIdx="0" presStyleCnt="0"/>
      <dgm:spPr/>
    </dgm:pt>
    <dgm:pt modelId="{9ED970F7-5E67-4B05-AC1B-F49429E47784}" type="pres">
      <dgm:prSet presAssocID="{70A7C651-40C1-4A65-9AFA-DAFD22A1F863}" presName="compNode" presStyleCnt="0"/>
      <dgm:spPr/>
    </dgm:pt>
    <dgm:pt modelId="{D0002D90-2202-44BA-8F24-C950F63D8C84}" type="pres">
      <dgm:prSet presAssocID="{70A7C651-40C1-4A65-9AFA-DAFD22A1F863}" presName="iconBgRect" presStyleLbl="bgShp" presStyleIdx="3" presStyleCnt="4"/>
      <dgm:spPr/>
    </dgm:pt>
    <dgm:pt modelId="{E5F3B5CF-767C-49F3-9E5A-5651384B7E34}" type="pres">
      <dgm:prSet presAssocID="{70A7C651-40C1-4A65-9AFA-DAFD22A1F863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ile"/>
        </a:ext>
      </dgm:extLst>
    </dgm:pt>
    <dgm:pt modelId="{0B0CE87E-D9F6-40FF-9AAE-F2F5C872DC08}" type="pres">
      <dgm:prSet presAssocID="{70A7C651-40C1-4A65-9AFA-DAFD22A1F863}" presName="spaceRect" presStyleCnt="0"/>
      <dgm:spPr/>
    </dgm:pt>
    <dgm:pt modelId="{8D416DF7-0A4C-4C18-B5DD-583A9845D3C3}" type="pres">
      <dgm:prSet presAssocID="{70A7C651-40C1-4A65-9AFA-DAFD22A1F863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C3400F1B-1AA6-4D7D-B185-98B752DBCCDD}" type="presOf" srcId="{9C6DA5BA-7C87-4E3D-B56F-2DB53FFD3138}" destId="{93F6AADD-E9AB-4AE4-84B1-58FEA927388A}" srcOrd="0" destOrd="0" presId="urn:microsoft.com/office/officeart/2018/2/layout/IconCircleList"/>
    <dgm:cxn modelId="{FB5C862E-0DB7-42FD-BCEB-3DAE8AFA48BD}" type="presOf" srcId="{FA3A7720-393A-48A5-908A-9FB571033BE4}" destId="{8A267FAC-EEBF-4F86-81E4-44DC11BFA768}" srcOrd="0" destOrd="0" presId="urn:microsoft.com/office/officeart/2018/2/layout/IconCircleList"/>
    <dgm:cxn modelId="{66419869-648C-44D7-93F4-A755ACAC2EE2}" srcId="{FA3A7720-393A-48A5-908A-9FB571033BE4}" destId="{70A7C651-40C1-4A65-9AFA-DAFD22A1F863}" srcOrd="3" destOrd="0" parTransId="{498FE397-09B0-4104-9E4A-B0843F214AAE}" sibTransId="{3EFAD9BC-C2E7-4764-835B-3EF89FDFEAC1}"/>
    <dgm:cxn modelId="{0A3B7975-99C1-4CC5-B522-A9CC99B34B29}" type="presOf" srcId="{46BCC19E-6CF0-45EB-A262-1299B5AC2D63}" destId="{D59D33CA-72EA-4E20-99BB-03CFF7F4C116}" srcOrd="0" destOrd="0" presId="urn:microsoft.com/office/officeart/2018/2/layout/IconCircleList"/>
    <dgm:cxn modelId="{35447E89-C028-4DE5-B19C-4D81EC2C37AD}" srcId="{FA3A7720-393A-48A5-908A-9FB571033BE4}" destId="{2481E420-C817-406D-A774-605122309D98}" srcOrd="0" destOrd="0" parTransId="{324EFA3B-EF30-4511-8DAF-141CF467FB37}" sibTransId="{B75F29D2-7B3D-41B6-BC4B-9A45A6A18AE4}"/>
    <dgm:cxn modelId="{33F9EA93-65C9-4D94-B10E-0C8C2E2688B5}" srcId="{FA3A7720-393A-48A5-908A-9FB571033BE4}" destId="{9C6DA5BA-7C87-4E3D-B56F-2DB53FFD3138}" srcOrd="2" destOrd="0" parTransId="{D3E2A471-ACB0-4B34-90B9-2169A69EBCDB}" sibTransId="{D1D6546D-A223-46DB-B80C-85E9A951B4DC}"/>
    <dgm:cxn modelId="{294A7999-C517-4593-B618-2B1DB340745C}" srcId="{FA3A7720-393A-48A5-908A-9FB571033BE4}" destId="{46BCC19E-6CF0-45EB-A262-1299B5AC2D63}" srcOrd="1" destOrd="0" parTransId="{B0D1C5C2-9514-441F-8675-255B2CEC5AA4}" sibTransId="{25CEC81A-38D3-4D52-97BB-9FF95B95B11F}"/>
    <dgm:cxn modelId="{9226E3AA-2886-49D6-8E6B-25B0B029FE3B}" type="presOf" srcId="{D1D6546D-A223-46DB-B80C-85E9A951B4DC}" destId="{A0D940B6-67EB-426C-B0BE-67CB403F2481}" srcOrd="0" destOrd="0" presId="urn:microsoft.com/office/officeart/2018/2/layout/IconCircleList"/>
    <dgm:cxn modelId="{D18156BA-E78B-4616-8B44-0BBC1953D1D2}" type="presOf" srcId="{B75F29D2-7B3D-41B6-BC4B-9A45A6A18AE4}" destId="{AEFEA743-F55C-46E1-A376-0F905621C074}" srcOrd="0" destOrd="0" presId="urn:microsoft.com/office/officeart/2018/2/layout/IconCircleList"/>
    <dgm:cxn modelId="{E2E0E2C2-365A-4D95-B107-A6CBA8A11254}" type="presOf" srcId="{25CEC81A-38D3-4D52-97BB-9FF95B95B11F}" destId="{19B3477A-82FE-4C6F-B9F9-812D83815393}" srcOrd="0" destOrd="0" presId="urn:microsoft.com/office/officeart/2018/2/layout/IconCircleList"/>
    <dgm:cxn modelId="{174FA1F2-6C2D-4175-9BD7-7B7705C9BD60}" type="presOf" srcId="{70A7C651-40C1-4A65-9AFA-DAFD22A1F863}" destId="{8D416DF7-0A4C-4C18-B5DD-583A9845D3C3}" srcOrd="0" destOrd="0" presId="urn:microsoft.com/office/officeart/2018/2/layout/IconCircleList"/>
    <dgm:cxn modelId="{DA255FFD-D3E8-4AF4-AC18-C13DDC678F62}" type="presOf" srcId="{2481E420-C817-406D-A774-605122309D98}" destId="{F31279FF-5B31-4B71-984F-B3EB2F2F504B}" srcOrd="0" destOrd="0" presId="urn:microsoft.com/office/officeart/2018/2/layout/IconCircleList"/>
    <dgm:cxn modelId="{B974ACC9-708D-43CC-B6BC-FE2FE007782A}" type="presParOf" srcId="{8A267FAC-EEBF-4F86-81E4-44DC11BFA768}" destId="{1D55033D-5251-4C80-8147-1DB48CD49CFA}" srcOrd="0" destOrd="0" presId="urn:microsoft.com/office/officeart/2018/2/layout/IconCircleList"/>
    <dgm:cxn modelId="{BBFA370C-44E2-40CF-BB51-CDB909E3C70B}" type="presParOf" srcId="{1D55033D-5251-4C80-8147-1DB48CD49CFA}" destId="{0C0F931F-02BC-4BCF-82DD-42E5830E285D}" srcOrd="0" destOrd="0" presId="urn:microsoft.com/office/officeart/2018/2/layout/IconCircleList"/>
    <dgm:cxn modelId="{EDD859BC-1DD6-4A5B-BF41-A0E3355AEC54}" type="presParOf" srcId="{0C0F931F-02BC-4BCF-82DD-42E5830E285D}" destId="{94E809D2-884D-4004-9294-ACD7C4B4853A}" srcOrd="0" destOrd="0" presId="urn:microsoft.com/office/officeart/2018/2/layout/IconCircleList"/>
    <dgm:cxn modelId="{BD1E5181-DFD6-4F87-92EC-2FD76FE260AE}" type="presParOf" srcId="{0C0F931F-02BC-4BCF-82DD-42E5830E285D}" destId="{E63C64D9-6F52-4BDA-B8FC-0C4A09C3F513}" srcOrd="1" destOrd="0" presId="urn:microsoft.com/office/officeart/2018/2/layout/IconCircleList"/>
    <dgm:cxn modelId="{823AA076-6580-4C3B-9BD6-7EA05FC9C200}" type="presParOf" srcId="{0C0F931F-02BC-4BCF-82DD-42E5830E285D}" destId="{DD39CD4D-8010-47C0-8A9F-34A610A9DE84}" srcOrd="2" destOrd="0" presId="urn:microsoft.com/office/officeart/2018/2/layout/IconCircleList"/>
    <dgm:cxn modelId="{F63024CB-3DDF-4CAF-8D87-9FB25CB332D8}" type="presParOf" srcId="{0C0F931F-02BC-4BCF-82DD-42E5830E285D}" destId="{F31279FF-5B31-4B71-984F-B3EB2F2F504B}" srcOrd="3" destOrd="0" presId="urn:microsoft.com/office/officeart/2018/2/layout/IconCircleList"/>
    <dgm:cxn modelId="{DACA0A8E-571B-49A0-91BD-05B949FA1787}" type="presParOf" srcId="{1D55033D-5251-4C80-8147-1DB48CD49CFA}" destId="{AEFEA743-F55C-46E1-A376-0F905621C074}" srcOrd="1" destOrd="0" presId="urn:microsoft.com/office/officeart/2018/2/layout/IconCircleList"/>
    <dgm:cxn modelId="{E921B196-A5EF-402B-86F9-1C1CB64FAE73}" type="presParOf" srcId="{1D55033D-5251-4C80-8147-1DB48CD49CFA}" destId="{A315D3B5-F6E9-4F6A-8A7C-27178FAB4D97}" srcOrd="2" destOrd="0" presId="urn:microsoft.com/office/officeart/2018/2/layout/IconCircleList"/>
    <dgm:cxn modelId="{75C1E9E2-1D7F-48B0-BA54-CE5D2C8575A3}" type="presParOf" srcId="{A315D3B5-F6E9-4F6A-8A7C-27178FAB4D97}" destId="{5B0CA81F-0F8C-4BEB-BA94-85E5594A1A31}" srcOrd="0" destOrd="0" presId="urn:microsoft.com/office/officeart/2018/2/layout/IconCircleList"/>
    <dgm:cxn modelId="{7A2F73BF-B753-4C5A-815E-AFDB74837F40}" type="presParOf" srcId="{A315D3B5-F6E9-4F6A-8A7C-27178FAB4D97}" destId="{58223B8F-04AD-4590-B62C-8CC05FE268E2}" srcOrd="1" destOrd="0" presId="urn:microsoft.com/office/officeart/2018/2/layout/IconCircleList"/>
    <dgm:cxn modelId="{25AB7C45-8A73-4316-A043-AABEEE6D67DE}" type="presParOf" srcId="{A315D3B5-F6E9-4F6A-8A7C-27178FAB4D97}" destId="{58063CA5-D3B1-4DBC-9A69-91E1DA779137}" srcOrd="2" destOrd="0" presId="urn:microsoft.com/office/officeart/2018/2/layout/IconCircleList"/>
    <dgm:cxn modelId="{579BBAB6-AF4C-48CB-809A-1FF3C2F4815C}" type="presParOf" srcId="{A315D3B5-F6E9-4F6A-8A7C-27178FAB4D97}" destId="{D59D33CA-72EA-4E20-99BB-03CFF7F4C116}" srcOrd="3" destOrd="0" presId="urn:microsoft.com/office/officeart/2018/2/layout/IconCircleList"/>
    <dgm:cxn modelId="{FF51DFF4-D129-4209-82B2-D3CEDCBD5B1E}" type="presParOf" srcId="{1D55033D-5251-4C80-8147-1DB48CD49CFA}" destId="{19B3477A-82FE-4C6F-B9F9-812D83815393}" srcOrd="3" destOrd="0" presId="urn:microsoft.com/office/officeart/2018/2/layout/IconCircleList"/>
    <dgm:cxn modelId="{242C93A6-4C6F-4A22-8C0E-09C16A1CDC83}" type="presParOf" srcId="{1D55033D-5251-4C80-8147-1DB48CD49CFA}" destId="{92E38785-513D-4147-8E16-769FEF97E2D5}" srcOrd="4" destOrd="0" presId="urn:microsoft.com/office/officeart/2018/2/layout/IconCircleList"/>
    <dgm:cxn modelId="{F96C1B0B-EE5B-4904-8029-3CC301040BCD}" type="presParOf" srcId="{92E38785-513D-4147-8E16-769FEF97E2D5}" destId="{08D399AF-62A0-49DE-AB6F-DAC06D16C163}" srcOrd="0" destOrd="0" presId="urn:microsoft.com/office/officeart/2018/2/layout/IconCircleList"/>
    <dgm:cxn modelId="{D25534A9-74D6-4BA4-B50F-7284FA6F05DD}" type="presParOf" srcId="{92E38785-513D-4147-8E16-769FEF97E2D5}" destId="{9E06682F-21CD-42B4-AA26-76942541895B}" srcOrd="1" destOrd="0" presId="urn:microsoft.com/office/officeart/2018/2/layout/IconCircleList"/>
    <dgm:cxn modelId="{0D8BB075-C000-48B6-844D-272A13BAE1CB}" type="presParOf" srcId="{92E38785-513D-4147-8E16-769FEF97E2D5}" destId="{9ECA5A6F-DF9C-4220-BDBC-F6E963552042}" srcOrd="2" destOrd="0" presId="urn:microsoft.com/office/officeart/2018/2/layout/IconCircleList"/>
    <dgm:cxn modelId="{3C92B556-763B-4879-B770-214EB61BD4BB}" type="presParOf" srcId="{92E38785-513D-4147-8E16-769FEF97E2D5}" destId="{93F6AADD-E9AB-4AE4-84B1-58FEA927388A}" srcOrd="3" destOrd="0" presId="urn:microsoft.com/office/officeart/2018/2/layout/IconCircleList"/>
    <dgm:cxn modelId="{E5D89438-01B5-4425-B5DC-6230F0899408}" type="presParOf" srcId="{1D55033D-5251-4C80-8147-1DB48CD49CFA}" destId="{A0D940B6-67EB-426C-B0BE-67CB403F2481}" srcOrd="5" destOrd="0" presId="urn:microsoft.com/office/officeart/2018/2/layout/IconCircleList"/>
    <dgm:cxn modelId="{B06B6A7F-9D40-4C0C-BA9D-235B0BDB4DFB}" type="presParOf" srcId="{1D55033D-5251-4C80-8147-1DB48CD49CFA}" destId="{9ED970F7-5E67-4B05-AC1B-F49429E47784}" srcOrd="6" destOrd="0" presId="urn:microsoft.com/office/officeart/2018/2/layout/IconCircleList"/>
    <dgm:cxn modelId="{27DCBE92-D684-4CE0-9187-CEA60B2D3B7C}" type="presParOf" srcId="{9ED970F7-5E67-4B05-AC1B-F49429E47784}" destId="{D0002D90-2202-44BA-8F24-C950F63D8C84}" srcOrd="0" destOrd="0" presId="urn:microsoft.com/office/officeart/2018/2/layout/IconCircleList"/>
    <dgm:cxn modelId="{7283EA81-ED2B-453A-9AAC-BEA13046EBBD}" type="presParOf" srcId="{9ED970F7-5E67-4B05-AC1B-F49429E47784}" destId="{E5F3B5CF-767C-49F3-9E5A-5651384B7E34}" srcOrd="1" destOrd="0" presId="urn:microsoft.com/office/officeart/2018/2/layout/IconCircleList"/>
    <dgm:cxn modelId="{38ECA9DF-C9F4-48F2-98DF-1EB50C4CE7AF}" type="presParOf" srcId="{9ED970F7-5E67-4B05-AC1B-F49429E47784}" destId="{0B0CE87E-D9F6-40FF-9AAE-F2F5C872DC08}" srcOrd="2" destOrd="0" presId="urn:microsoft.com/office/officeart/2018/2/layout/IconCircleList"/>
    <dgm:cxn modelId="{0CB11D74-BC3B-48D5-8941-3C6B5D8A2F6C}" type="presParOf" srcId="{9ED970F7-5E67-4B05-AC1B-F49429E47784}" destId="{8D416DF7-0A4C-4C18-B5DD-583A9845D3C3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86D1965-1F3F-4F3D-9966-165481858880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E1591787-5719-46F3-98EC-B6E92E779AE8}">
      <dgm:prSet/>
      <dgm:spPr/>
      <dgm:t>
        <a:bodyPr/>
        <a:lstStyle/>
        <a:p>
          <a:r>
            <a:rPr lang="es-MX" b="1" i="0"/>
            <a:t>Autocrítica constante.</a:t>
          </a:r>
          <a:r>
            <a:rPr lang="es-MX" b="0" i="0"/>
            <a:t> La persona se mantiene en un perpetuo estado de insatisfacción, disminuyendo o viéndole el lado negativo a todo lo que hace o recibe.</a:t>
          </a:r>
          <a:endParaRPr lang="en-US"/>
        </a:p>
      </dgm:t>
    </dgm:pt>
    <dgm:pt modelId="{EFDD703C-C854-4355-A832-4EBE15D21C86}" type="parTrans" cxnId="{0ED72F11-F16D-4F4B-ABC1-07C7D1168913}">
      <dgm:prSet/>
      <dgm:spPr/>
      <dgm:t>
        <a:bodyPr/>
        <a:lstStyle/>
        <a:p>
          <a:endParaRPr lang="en-US"/>
        </a:p>
      </dgm:t>
    </dgm:pt>
    <dgm:pt modelId="{194DF358-41BD-4229-992B-29C18422EA33}" type="sibTrans" cxnId="{0ED72F11-F16D-4F4B-ABC1-07C7D1168913}">
      <dgm:prSet/>
      <dgm:spPr/>
      <dgm:t>
        <a:bodyPr/>
        <a:lstStyle/>
        <a:p>
          <a:endParaRPr lang="en-US"/>
        </a:p>
      </dgm:t>
    </dgm:pt>
    <dgm:pt modelId="{97E3C2E8-4693-426C-94AB-E10585345B01}">
      <dgm:prSet/>
      <dgm:spPr/>
      <dgm:t>
        <a:bodyPr/>
        <a:lstStyle/>
        <a:p>
          <a:r>
            <a:rPr lang="es-MX" b="1" i="0"/>
            <a:t>Hipersensibilidad a la crítica.</a:t>
          </a:r>
          <a:r>
            <a:rPr lang="es-MX" b="0" i="0"/>
            <a:t> La persona tolera poco las críticas y se muestra hostil ante quienes lo cuestionan, y es fácil de resentirse.</a:t>
          </a:r>
          <a:endParaRPr lang="en-US"/>
        </a:p>
      </dgm:t>
    </dgm:pt>
    <dgm:pt modelId="{875E3CDB-2CDD-4CED-868A-335AB94CF890}" type="parTrans" cxnId="{AE47BCAA-136E-4E52-A73E-9589A3B18B64}">
      <dgm:prSet/>
      <dgm:spPr/>
      <dgm:t>
        <a:bodyPr/>
        <a:lstStyle/>
        <a:p>
          <a:endParaRPr lang="en-US"/>
        </a:p>
      </dgm:t>
    </dgm:pt>
    <dgm:pt modelId="{49C7D5BF-F060-4BE2-98ED-F47A2D58D7D4}" type="sibTrans" cxnId="{AE47BCAA-136E-4E52-A73E-9589A3B18B64}">
      <dgm:prSet/>
      <dgm:spPr/>
      <dgm:t>
        <a:bodyPr/>
        <a:lstStyle/>
        <a:p>
          <a:endParaRPr lang="en-US"/>
        </a:p>
      </dgm:t>
    </dgm:pt>
    <dgm:pt modelId="{7BDF2DDF-752C-4D6B-B1DD-82F74E5A16CD}">
      <dgm:prSet/>
      <dgm:spPr/>
      <dgm:t>
        <a:bodyPr/>
        <a:lstStyle/>
        <a:p>
          <a:r>
            <a:rPr lang="es-MX" b="1" i="0"/>
            <a:t>Deseo compulsivo de complacer.</a:t>
          </a:r>
          <a:r>
            <a:rPr lang="es-MX" b="0" i="0"/>
            <a:t> La persona pone por encima de sus propias necesidades las de los demás, con tal de recibir aprobación de ellos, y es incapaz de decir que no.</a:t>
          </a:r>
          <a:endParaRPr lang="en-US"/>
        </a:p>
      </dgm:t>
    </dgm:pt>
    <dgm:pt modelId="{134FB541-3796-4C3C-A0CA-7ED0AC4CDBB1}" type="parTrans" cxnId="{8D20D038-2D64-4C39-A0B3-39DA4A7FC70A}">
      <dgm:prSet/>
      <dgm:spPr/>
      <dgm:t>
        <a:bodyPr/>
        <a:lstStyle/>
        <a:p>
          <a:endParaRPr lang="en-US"/>
        </a:p>
      </dgm:t>
    </dgm:pt>
    <dgm:pt modelId="{11B67A42-EB26-4ED0-9BC0-9BA53C5916FB}" type="sibTrans" cxnId="{8D20D038-2D64-4C39-A0B3-39DA4A7FC70A}">
      <dgm:prSet/>
      <dgm:spPr/>
      <dgm:t>
        <a:bodyPr/>
        <a:lstStyle/>
        <a:p>
          <a:endParaRPr lang="en-US"/>
        </a:p>
      </dgm:t>
    </dgm:pt>
    <dgm:pt modelId="{EFA40EA6-2973-4C4C-B59D-57CDFEBB7C17}">
      <dgm:prSet/>
      <dgm:spPr/>
      <dgm:t>
        <a:bodyPr/>
        <a:lstStyle/>
        <a:p>
          <a:r>
            <a:rPr lang="es-MX" b="1" i="0"/>
            <a:t>Perfeccionismo.</a:t>
          </a:r>
          <a:r>
            <a:rPr lang="es-MX" b="0" i="0"/>
            <a:t> La persona se exige a sí misma hacer las cosas perfectamente, lo cual a menudo es imposible, y el menor fallo representa para ella una catástrofe.</a:t>
          </a:r>
          <a:endParaRPr lang="en-US"/>
        </a:p>
      </dgm:t>
    </dgm:pt>
    <dgm:pt modelId="{2140DF93-EA14-4C38-A466-6F4A9C432AB8}" type="parTrans" cxnId="{1025D705-0C9F-4043-8FA0-855A3D78CF62}">
      <dgm:prSet/>
      <dgm:spPr/>
      <dgm:t>
        <a:bodyPr/>
        <a:lstStyle/>
        <a:p>
          <a:endParaRPr lang="en-US"/>
        </a:p>
      </dgm:t>
    </dgm:pt>
    <dgm:pt modelId="{30744D9B-DC8F-4DA6-96E0-AE2F66946422}" type="sibTrans" cxnId="{1025D705-0C9F-4043-8FA0-855A3D78CF62}">
      <dgm:prSet/>
      <dgm:spPr/>
      <dgm:t>
        <a:bodyPr/>
        <a:lstStyle/>
        <a:p>
          <a:endParaRPr lang="en-US"/>
        </a:p>
      </dgm:t>
    </dgm:pt>
    <dgm:pt modelId="{805488A2-13A8-460B-BBE2-18B6C9851745}">
      <dgm:prSet/>
      <dgm:spPr/>
      <dgm:t>
        <a:bodyPr/>
        <a:lstStyle/>
        <a:p>
          <a:r>
            <a:rPr lang="es-MX" b="1" i="0"/>
            <a:t>Culpabilidad constante.</a:t>
          </a:r>
          <a:r>
            <a:rPr lang="es-MX" b="0" i="0"/>
            <a:t> La persona es incapaz de perdonarse errores y se condena eternamente por ellos.</a:t>
          </a:r>
          <a:endParaRPr lang="en-US"/>
        </a:p>
      </dgm:t>
    </dgm:pt>
    <dgm:pt modelId="{4718F2B4-664E-44DF-86BA-494951A2F39A}" type="parTrans" cxnId="{E6DBBFD8-EB86-4474-B407-627B0B24D2F2}">
      <dgm:prSet/>
      <dgm:spPr/>
      <dgm:t>
        <a:bodyPr/>
        <a:lstStyle/>
        <a:p>
          <a:endParaRPr lang="en-US"/>
        </a:p>
      </dgm:t>
    </dgm:pt>
    <dgm:pt modelId="{32E031EE-C505-4101-B729-796CA930AA41}" type="sibTrans" cxnId="{E6DBBFD8-EB86-4474-B407-627B0B24D2F2}">
      <dgm:prSet/>
      <dgm:spPr/>
      <dgm:t>
        <a:bodyPr/>
        <a:lstStyle/>
        <a:p>
          <a:endParaRPr lang="en-US"/>
        </a:p>
      </dgm:t>
    </dgm:pt>
    <dgm:pt modelId="{FF039CF8-E16A-4368-9238-62268FC285D2}">
      <dgm:prSet/>
      <dgm:spPr/>
      <dgm:t>
        <a:bodyPr/>
        <a:lstStyle/>
        <a:p>
          <a:r>
            <a:rPr lang="es-MX" b="1" i="0"/>
            <a:t>Defensividad.</a:t>
          </a:r>
          <a:r>
            <a:rPr lang="es-MX" b="0" i="0"/>
            <a:t> La persona reacciona ante la vida como bajo un constante ataque, y es incapaz de pactar del todo con el goce de vivir o la alegría.</a:t>
          </a:r>
          <a:endParaRPr lang="en-US"/>
        </a:p>
      </dgm:t>
    </dgm:pt>
    <dgm:pt modelId="{AF9856E6-7047-48C9-AF32-76994FAA2A6C}" type="parTrans" cxnId="{5B83FA74-5AC2-4FD6-AF6F-B9630A9F5C7E}">
      <dgm:prSet/>
      <dgm:spPr/>
      <dgm:t>
        <a:bodyPr/>
        <a:lstStyle/>
        <a:p>
          <a:endParaRPr lang="en-US"/>
        </a:p>
      </dgm:t>
    </dgm:pt>
    <dgm:pt modelId="{56F1E3BC-F8D3-471E-BCBB-B59DF903CE57}" type="sibTrans" cxnId="{5B83FA74-5AC2-4FD6-AF6F-B9630A9F5C7E}">
      <dgm:prSet/>
      <dgm:spPr/>
      <dgm:t>
        <a:bodyPr/>
        <a:lstStyle/>
        <a:p>
          <a:endParaRPr lang="en-US"/>
        </a:p>
      </dgm:t>
    </dgm:pt>
    <dgm:pt modelId="{A14C3E01-BA1E-40E2-B8B2-EBDC315A2B6C}" type="pres">
      <dgm:prSet presAssocID="{C86D1965-1F3F-4F3D-9966-165481858880}" presName="Name0" presStyleCnt="0">
        <dgm:presLayoutVars>
          <dgm:dir/>
          <dgm:resizeHandles val="exact"/>
        </dgm:presLayoutVars>
      </dgm:prSet>
      <dgm:spPr/>
    </dgm:pt>
    <dgm:pt modelId="{1C2E9BE3-391F-410B-B325-85A64FAB644D}" type="pres">
      <dgm:prSet presAssocID="{E1591787-5719-46F3-98EC-B6E92E779AE8}" presName="node" presStyleLbl="node1" presStyleIdx="0" presStyleCnt="6">
        <dgm:presLayoutVars>
          <dgm:bulletEnabled val="1"/>
        </dgm:presLayoutVars>
      </dgm:prSet>
      <dgm:spPr/>
    </dgm:pt>
    <dgm:pt modelId="{BC09C645-2DC2-4636-B073-EEBA03248C1B}" type="pres">
      <dgm:prSet presAssocID="{194DF358-41BD-4229-992B-29C18422EA33}" presName="sibTrans" presStyleLbl="sibTrans1D1" presStyleIdx="0" presStyleCnt="5"/>
      <dgm:spPr/>
    </dgm:pt>
    <dgm:pt modelId="{9703FBC7-5E67-4071-AF82-22FC8550518F}" type="pres">
      <dgm:prSet presAssocID="{194DF358-41BD-4229-992B-29C18422EA33}" presName="connectorText" presStyleLbl="sibTrans1D1" presStyleIdx="0" presStyleCnt="5"/>
      <dgm:spPr/>
    </dgm:pt>
    <dgm:pt modelId="{A6903259-5BF4-4E6E-B4B0-1AC2F60225D9}" type="pres">
      <dgm:prSet presAssocID="{97E3C2E8-4693-426C-94AB-E10585345B01}" presName="node" presStyleLbl="node1" presStyleIdx="1" presStyleCnt="6">
        <dgm:presLayoutVars>
          <dgm:bulletEnabled val="1"/>
        </dgm:presLayoutVars>
      </dgm:prSet>
      <dgm:spPr/>
    </dgm:pt>
    <dgm:pt modelId="{8407273E-D69E-4BE1-9152-1433DCD814E9}" type="pres">
      <dgm:prSet presAssocID="{49C7D5BF-F060-4BE2-98ED-F47A2D58D7D4}" presName="sibTrans" presStyleLbl="sibTrans1D1" presStyleIdx="1" presStyleCnt="5"/>
      <dgm:spPr/>
    </dgm:pt>
    <dgm:pt modelId="{76B28124-3BCA-4D5C-9033-53CCB7696BE7}" type="pres">
      <dgm:prSet presAssocID="{49C7D5BF-F060-4BE2-98ED-F47A2D58D7D4}" presName="connectorText" presStyleLbl="sibTrans1D1" presStyleIdx="1" presStyleCnt="5"/>
      <dgm:spPr/>
    </dgm:pt>
    <dgm:pt modelId="{AABC6F91-7948-477E-BEA1-CE6436363958}" type="pres">
      <dgm:prSet presAssocID="{7BDF2DDF-752C-4D6B-B1DD-82F74E5A16CD}" presName="node" presStyleLbl="node1" presStyleIdx="2" presStyleCnt="6">
        <dgm:presLayoutVars>
          <dgm:bulletEnabled val="1"/>
        </dgm:presLayoutVars>
      </dgm:prSet>
      <dgm:spPr/>
    </dgm:pt>
    <dgm:pt modelId="{2C7B3250-C305-42BB-ABA0-5F8E47F5FE21}" type="pres">
      <dgm:prSet presAssocID="{11B67A42-EB26-4ED0-9BC0-9BA53C5916FB}" presName="sibTrans" presStyleLbl="sibTrans1D1" presStyleIdx="2" presStyleCnt="5"/>
      <dgm:spPr/>
    </dgm:pt>
    <dgm:pt modelId="{FDDBD136-D0F8-4488-A151-5371810766A7}" type="pres">
      <dgm:prSet presAssocID="{11B67A42-EB26-4ED0-9BC0-9BA53C5916FB}" presName="connectorText" presStyleLbl="sibTrans1D1" presStyleIdx="2" presStyleCnt="5"/>
      <dgm:spPr/>
    </dgm:pt>
    <dgm:pt modelId="{35A5A103-0E49-4E3E-98C8-3070D117FB6D}" type="pres">
      <dgm:prSet presAssocID="{EFA40EA6-2973-4C4C-B59D-57CDFEBB7C17}" presName="node" presStyleLbl="node1" presStyleIdx="3" presStyleCnt="6">
        <dgm:presLayoutVars>
          <dgm:bulletEnabled val="1"/>
        </dgm:presLayoutVars>
      </dgm:prSet>
      <dgm:spPr/>
    </dgm:pt>
    <dgm:pt modelId="{BA736313-E53B-42D2-8816-C426D9B8F926}" type="pres">
      <dgm:prSet presAssocID="{30744D9B-DC8F-4DA6-96E0-AE2F66946422}" presName="sibTrans" presStyleLbl="sibTrans1D1" presStyleIdx="3" presStyleCnt="5"/>
      <dgm:spPr/>
    </dgm:pt>
    <dgm:pt modelId="{B086BD5F-F2D8-4A6D-B5EF-3425543D3241}" type="pres">
      <dgm:prSet presAssocID="{30744D9B-DC8F-4DA6-96E0-AE2F66946422}" presName="connectorText" presStyleLbl="sibTrans1D1" presStyleIdx="3" presStyleCnt="5"/>
      <dgm:spPr/>
    </dgm:pt>
    <dgm:pt modelId="{42905DD6-B526-4ECE-84DE-FB7144EA2E5B}" type="pres">
      <dgm:prSet presAssocID="{805488A2-13A8-460B-BBE2-18B6C9851745}" presName="node" presStyleLbl="node1" presStyleIdx="4" presStyleCnt="6">
        <dgm:presLayoutVars>
          <dgm:bulletEnabled val="1"/>
        </dgm:presLayoutVars>
      </dgm:prSet>
      <dgm:spPr/>
    </dgm:pt>
    <dgm:pt modelId="{CAC84A80-BCEE-4A18-A0DB-8D5D259C7920}" type="pres">
      <dgm:prSet presAssocID="{32E031EE-C505-4101-B729-796CA930AA41}" presName="sibTrans" presStyleLbl="sibTrans1D1" presStyleIdx="4" presStyleCnt="5"/>
      <dgm:spPr/>
    </dgm:pt>
    <dgm:pt modelId="{7A9A89CB-2857-43F0-A1DF-37EF9F1ADA18}" type="pres">
      <dgm:prSet presAssocID="{32E031EE-C505-4101-B729-796CA930AA41}" presName="connectorText" presStyleLbl="sibTrans1D1" presStyleIdx="4" presStyleCnt="5"/>
      <dgm:spPr/>
    </dgm:pt>
    <dgm:pt modelId="{864B270D-871B-4478-90B7-38C276517E49}" type="pres">
      <dgm:prSet presAssocID="{FF039CF8-E16A-4368-9238-62268FC285D2}" presName="node" presStyleLbl="node1" presStyleIdx="5" presStyleCnt="6">
        <dgm:presLayoutVars>
          <dgm:bulletEnabled val="1"/>
        </dgm:presLayoutVars>
      </dgm:prSet>
      <dgm:spPr/>
    </dgm:pt>
  </dgm:ptLst>
  <dgm:cxnLst>
    <dgm:cxn modelId="{1025D705-0C9F-4043-8FA0-855A3D78CF62}" srcId="{C86D1965-1F3F-4F3D-9966-165481858880}" destId="{EFA40EA6-2973-4C4C-B59D-57CDFEBB7C17}" srcOrd="3" destOrd="0" parTransId="{2140DF93-EA14-4C38-A466-6F4A9C432AB8}" sibTransId="{30744D9B-DC8F-4DA6-96E0-AE2F66946422}"/>
    <dgm:cxn modelId="{0ED72F11-F16D-4F4B-ABC1-07C7D1168913}" srcId="{C86D1965-1F3F-4F3D-9966-165481858880}" destId="{E1591787-5719-46F3-98EC-B6E92E779AE8}" srcOrd="0" destOrd="0" parTransId="{EFDD703C-C854-4355-A832-4EBE15D21C86}" sibTransId="{194DF358-41BD-4229-992B-29C18422EA33}"/>
    <dgm:cxn modelId="{310CAB17-C97C-4358-BACF-1C1C8C02BE10}" type="presOf" srcId="{97E3C2E8-4693-426C-94AB-E10585345B01}" destId="{A6903259-5BF4-4E6E-B4B0-1AC2F60225D9}" srcOrd="0" destOrd="0" presId="urn:microsoft.com/office/officeart/2016/7/layout/RepeatingBendingProcessNew"/>
    <dgm:cxn modelId="{894D0A1E-8B49-4045-93E4-5F720239915B}" type="presOf" srcId="{49C7D5BF-F060-4BE2-98ED-F47A2D58D7D4}" destId="{8407273E-D69E-4BE1-9152-1433DCD814E9}" srcOrd="0" destOrd="0" presId="urn:microsoft.com/office/officeart/2016/7/layout/RepeatingBendingProcessNew"/>
    <dgm:cxn modelId="{A7FB0638-C415-4813-AD54-F5A4819B42F8}" type="presOf" srcId="{30744D9B-DC8F-4DA6-96E0-AE2F66946422}" destId="{B086BD5F-F2D8-4A6D-B5EF-3425543D3241}" srcOrd="1" destOrd="0" presId="urn:microsoft.com/office/officeart/2016/7/layout/RepeatingBendingProcessNew"/>
    <dgm:cxn modelId="{8D20D038-2D64-4C39-A0B3-39DA4A7FC70A}" srcId="{C86D1965-1F3F-4F3D-9966-165481858880}" destId="{7BDF2DDF-752C-4D6B-B1DD-82F74E5A16CD}" srcOrd="2" destOrd="0" parTransId="{134FB541-3796-4C3C-A0CA-7ED0AC4CDBB1}" sibTransId="{11B67A42-EB26-4ED0-9BC0-9BA53C5916FB}"/>
    <dgm:cxn modelId="{A7D8E660-A3A4-4FB5-9307-FBE53E786732}" type="presOf" srcId="{C86D1965-1F3F-4F3D-9966-165481858880}" destId="{A14C3E01-BA1E-40E2-B8B2-EBDC315A2B6C}" srcOrd="0" destOrd="0" presId="urn:microsoft.com/office/officeart/2016/7/layout/RepeatingBendingProcessNew"/>
    <dgm:cxn modelId="{4FC52C46-E861-42AC-9FE9-FD3BC27FA59A}" type="presOf" srcId="{E1591787-5719-46F3-98EC-B6E92E779AE8}" destId="{1C2E9BE3-391F-410B-B325-85A64FAB644D}" srcOrd="0" destOrd="0" presId="urn:microsoft.com/office/officeart/2016/7/layout/RepeatingBendingProcessNew"/>
    <dgm:cxn modelId="{5B83FA74-5AC2-4FD6-AF6F-B9630A9F5C7E}" srcId="{C86D1965-1F3F-4F3D-9966-165481858880}" destId="{FF039CF8-E16A-4368-9238-62268FC285D2}" srcOrd="5" destOrd="0" parTransId="{AF9856E6-7047-48C9-AF32-76994FAA2A6C}" sibTransId="{56F1E3BC-F8D3-471E-BCBB-B59DF903CE57}"/>
    <dgm:cxn modelId="{FB4F697F-F7DB-493B-A1D5-A0D7ADFBCC06}" type="presOf" srcId="{11B67A42-EB26-4ED0-9BC0-9BA53C5916FB}" destId="{2C7B3250-C305-42BB-ABA0-5F8E47F5FE21}" srcOrd="0" destOrd="0" presId="urn:microsoft.com/office/officeart/2016/7/layout/RepeatingBendingProcessNew"/>
    <dgm:cxn modelId="{CEBD2496-D662-432B-BD79-F140F3778404}" type="presOf" srcId="{11B67A42-EB26-4ED0-9BC0-9BA53C5916FB}" destId="{FDDBD136-D0F8-4488-A151-5371810766A7}" srcOrd="1" destOrd="0" presId="urn:microsoft.com/office/officeart/2016/7/layout/RepeatingBendingProcessNew"/>
    <dgm:cxn modelId="{DF327EA0-042D-43D0-AD76-EEAD4E421B4E}" type="presOf" srcId="{49C7D5BF-F060-4BE2-98ED-F47A2D58D7D4}" destId="{76B28124-3BCA-4D5C-9033-53CCB7696BE7}" srcOrd="1" destOrd="0" presId="urn:microsoft.com/office/officeart/2016/7/layout/RepeatingBendingProcessNew"/>
    <dgm:cxn modelId="{AE47BCAA-136E-4E52-A73E-9589A3B18B64}" srcId="{C86D1965-1F3F-4F3D-9966-165481858880}" destId="{97E3C2E8-4693-426C-94AB-E10585345B01}" srcOrd="1" destOrd="0" parTransId="{875E3CDB-2CDD-4CED-868A-335AB94CF890}" sibTransId="{49C7D5BF-F060-4BE2-98ED-F47A2D58D7D4}"/>
    <dgm:cxn modelId="{A05627AC-9654-4FED-A1AE-1463CA1AF6C1}" type="presOf" srcId="{805488A2-13A8-460B-BBE2-18B6C9851745}" destId="{42905DD6-B526-4ECE-84DE-FB7144EA2E5B}" srcOrd="0" destOrd="0" presId="urn:microsoft.com/office/officeart/2016/7/layout/RepeatingBendingProcessNew"/>
    <dgm:cxn modelId="{0612D5BD-1AC7-4923-9F63-289B3B14F353}" type="presOf" srcId="{32E031EE-C505-4101-B729-796CA930AA41}" destId="{7A9A89CB-2857-43F0-A1DF-37EF9F1ADA18}" srcOrd="1" destOrd="0" presId="urn:microsoft.com/office/officeart/2016/7/layout/RepeatingBendingProcessNew"/>
    <dgm:cxn modelId="{307884C5-67E7-4D8C-94F2-F73E14591B9A}" type="presOf" srcId="{EFA40EA6-2973-4C4C-B59D-57CDFEBB7C17}" destId="{35A5A103-0E49-4E3E-98C8-3070D117FB6D}" srcOrd="0" destOrd="0" presId="urn:microsoft.com/office/officeart/2016/7/layout/RepeatingBendingProcessNew"/>
    <dgm:cxn modelId="{262AD0CE-B6C8-45E4-A9D5-FE647F2AF07C}" type="presOf" srcId="{194DF358-41BD-4229-992B-29C18422EA33}" destId="{BC09C645-2DC2-4636-B073-EEBA03248C1B}" srcOrd="0" destOrd="0" presId="urn:microsoft.com/office/officeart/2016/7/layout/RepeatingBendingProcessNew"/>
    <dgm:cxn modelId="{C90246D6-35BF-48B8-B35B-4DC1CD070A49}" type="presOf" srcId="{FF039CF8-E16A-4368-9238-62268FC285D2}" destId="{864B270D-871B-4478-90B7-38C276517E49}" srcOrd="0" destOrd="0" presId="urn:microsoft.com/office/officeart/2016/7/layout/RepeatingBendingProcessNew"/>
    <dgm:cxn modelId="{E6DBBFD8-EB86-4474-B407-627B0B24D2F2}" srcId="{C86D1965-1F3F-4F3D-9966-165481858880}" destId="{805488A2-13A8-460B-BBE2-18B6C9851745}" srcOrd="4" destOrd="0" parTransId="{4718F2B4-664E-44DF-86BA-494951A2F39A}" sibTransId="{32E031EE-C505-4101-B729-796CA930AA41}"/>
    <dgm:cxn modelId="{9FD72BDA-A393-4F96-88BA-BC1FD0EBFA66}" type="presOf" srcId="{32E031EE-C505-4101-B729-796CA930AA41}" destId="{CAC84A80-BCEE-4A18-A0DB-8D5D259C7920}" srcOrd="0" destOrd="0" presId="urn:microsoft.com/office/officeart/2016/7/layout/RepeatingBendingProcessNew"/>
    <dgm:cxn modelId="{0115BBE0-DEF2-4D4B-83C1-7F9037F55F6D}" type="presOf" srcId="{194DF358-41BD-4229-992B-29C18422EA33}" destId="{9703FBC7-5E67-4071-AF82-22FC8550518F}" srcOrd="1" destOrd="0" presId="urn:microsoft.com/office/officeart/2016/7/layout/RepeatingBendingProcessNew"/>
    <dgm:cxn modelId="{74D72CFC-F400-4D4F-8981-E7C6A8EB6E16}" type="presOf" srcId="{7BDF2DDF-752C-4D6B-B1DD-82F74E5A16CD}" destId="{AABC6F91-7948-477E-BEA1-CE6436363958}" srcOrd="0" destOrd="0" presId="urn:microsoft.com/office/officeart/2016/7/layout/RepeatingBendingProcessNew"/>
    <dgm:cxn modelId="{D546CEFE-51C5-43A6-BDD6-AD7089EBABBA}" type="presOf" srcId="{30744D9B-DC8F-4DA6-96E0-AE2F66946422}" destId="{BA736313-E53B-42D2-8816-C426D9B8F926}" srcOrd="0" destOrd="0" presId="urn:microsoft.com/office/officeart/2016/7/layout/RepeatingBendingProcessNew"/>
    <dgm:cxn modelId="{7278CA9D-794C-40C6-83FF-CF10A616F363}" type="presParOf" srcId="{A14C3E01-BA1E-40E2-B8B2-EBDC315A2B6C}" destId="{1C2E9BE3-391F-410B-B325-85A64FAB644D}" srcOrd="0" destOrd="0" presId="urn:microsoft.com/office/officeart/2016/7/layout/RepeatingBendingProcessNew"/>
    <dgm:cxn modelId="{9AD04747-651D-442C-B8D6-FA8EFCFB30A2}" type="presParOf" srcId="{A14C3E01-BA1E-40E2-B8B2-EBDC315A2B6C}" destId="{BC09C645-2DC2-4636-B073-EEBA03248C1B}" srcOrd="1" destOrd="0" presId="urn:microsoft.com/office/officeart/2016/7/layout/RepeatingBendingProcessNew"/>
    <dgm:cxn modelId="{C557E101-81F8-4B62-B27F-10DF7AF18EDB}" type="presParOf" srcId="{BC09C645-2DC2-4636-B073-EEBA03248C1B}" destId="{9703FBC7-5E67-4071-AF82-22FC8550518F}" srcOrd="0" destOrd="0" presId="urn:microsoft.com/office/officeart/2016/7/layout/RepeatingBendingProcessNew"/>
    <dgm:cxn modelId="{055BEADE-5C32-4BC6-AB0A-19FB23C68DC8}" type="presParOf" srcId="{A14C3E01-BA1E-40E2-B8B2-EBDC315A2B6C}" destId="{A6903259-5BF4-4E6E-B4B0-1AC2F60225D9}" srcOrd="2" destOrd="0" presId="urn:microsoft.com/office/officeart/2016/7/layout/RepeatingBendingProcessNew"/>
    <dgm:cxn modelId="{E65B19A7-4F1C-45D6-A94B-DA92979B6414}" type="presParOf" srcId="{A14C3E01-BA1E-40E2-B8B2-EBDC315A2B6C}" destId="{8407273E-D69E-4BE1-9152-1433DCD814E9}" srcOrd="3" destOrd="0" presId="urn:microsoft.com/office/officeart/2016/7/layout/RepeatingBendingProcessNew"/>
    <dgm:cxn modelId="{8CC0A4A1-B5A0-4DB9-A18A-DAD811BA392D}" type="presParOf" srcId="{8407273E-D69E-4BE1-9152-1433DCD814E9}" destId="{76B28124-3BCA-4D5C-9033-53CCB7696BE7}" srcOrd="0" destOrd="0" presId="urn:microsoft.com/office/officeart/2016/7/layout/RepeatingBendingProcessNew"/>
    <dgm:cxn modelId="{160779E3-484E-4D6F-836F-4EE44162CD8A}" type="presParOf" srcId="{A14C3E01-BA1E-40E2-B8B2-EBDC315A2B6C}" destId="{AABC6F91-7948-477E-BEA1-CE6436363958}" srcOrd="4" destOrd="0" presId="urn:microsoft.com/office/officeart/2016/7/layout/RepeatingBendingProcessNew"/>
    <dgm:cxn modelId="{7842E69E-8D09-49A6-A93A-42F6711AD3B6}" type="presParOf" srcId="{A14C3E01-BA1E-40E2-B8B2-EBDC315A2B6C}" destId="{2C7B3250-C305-42BB-ABA0-5F8E47F5FE21}" srcOrd="5" destOrd="0" presId="urn:microsoft.com/office/officeart/2016/7/layout/RepeatingBendingProcessNew"/>
    <dgm:cxn modelId="{B89092CA-1D9D-4952-8A3D-4E9A9CDDB255}" type="presParOf" srcId="{2C7B3250-C305-42BB-ABA0-5F8E47F5FE21}" destId="{FDDBD136-D0F8-4488-A151-5371810766A7}" srcOrd="0" destOrd="0" presId="urn:microsoft.com/office/officeart/2016/7/layout/RepeatingBendingProcessNew"/>
    <dgm:cxn modelId="{D5A8C523-45F2-45DF-9781-2EEE00D469B7}" type="presParOf" srcId="{A14C3E01-BA1E-40E2-B8B2-EBDC315A2B6C}" destId="{35A5A103-0E49-4E3E-98C8-3070D117FB6D}" srcOrd="6" destOrd="0" presId="urn:microsoft.com/office/officeart/2016/7/layout/RepeatingBendingProcessNew"/>
    <dgm:cxn modelId="{073DF53F-2FB4-45B9-B887-6AFC7CE04C88}" type="presParOf" srcId="{A14C3E01-BA1E-40E2-B8B2-EBDC315A2B6C}" destId="{BA736313-E53B-42D2-8816-C426D9B8F926}" srcOrd="7" destOrd="0" presId="urn:microsoft.com/office/officeart/2016/7/layout/RepeatingBendingProcessNew"/>
    <dgm:cxn modelId="{8E680B5D-8D4C-438F-A2F5-4AC70358E236}" type="presParOf" srcId="{BA736313-E53B-42D2-8816-C426D9B8F926}" destId="{B086BD5F-F2D8-4A6D-B5EF-3425543D3241}" srcOrd="0" destOrd="0" presId="urn:microsoft.com/office/officeart/2016/7/layout/RepeatingBendingProcessNew"/>
    <dgm:cxn modelId="{78EFF047-9A07-4B4F-BC86-7547558F5B73}" type="presParOf" srcId="{A14C3E01-BA1E-40E2-B8B2-EBDC315A2B6C}" destId="{42905DD6-B526-4ECE-84DE-FB7144EA2E5B}" srcOrd="8" destOrd="0" presId="urn:microsoft.com/office/officeart/2016/7/layout/RepeatingBendingProcessNew"/>
    <dgm:cxn modelId="{4A767E33-63FE-49FE-8292-4ECDFB88A8AD}" type="presParOf" srcId="{A14C3E01-BA1E-40E2-B8B2-EBDC315A2B6C}" destId="{CAC84A80-BCEE-4A18-A0DB-8D5D259C7920}" srcOrd="9" destOrd="0" presId="urn:microsoft.com/office/officeart/2016/7/layout/RepeatingBendingProcessNew"/>
    <dgm:cxn modelId="{A7D33036-2761-4559-A6F2-E0DC43529388}" type="presParOf" srcId="{CAC84A80-BCEE-4A18-A0DB-8D5D259C7920}" destId="{7A9A89CB-2857-43F0-A1DF-37EF9F1ADA18}" srcOrd="0" destOrd="0" presId="urn:microsoft.com/office/officeart/2016/7/layout/RepeatingBendingProcessNew"/>
    <dgm:cxn modelId="{B52045F2-6441-4989-99E5-8CC0BD22C677}" type="presParOf" srcId="{A14C3E01-BA1E-40E2-B8B2-EBDC315A2B6C}" destId="{864B270D-871B-4478-90B7-38C276517E49}" srcOrd="10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76975A2-0F1F-4EC0-8D33-737E8A4C8BBB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C8927BD1-0641-41EB-AE96-CE9413F66A07}">
      <dgm:prSet/>
      <dgm:spPr/>
      <dgm:t>
        <a:bodyPr/>
        <a:lstStyle/>
        <a:p>
          <a:r>
            <a:rPr lang="es-EC"/>
            <a:t>Evitar la comparación</a:t>
          </a:r>
          <a:endParaRPr lang="en-US"/>
        </a:p>
      </dgm:t>
    </dgm:pt>
    <dgm:pt modelId="{ECAF42EF-D6B6-44A8-9C49-547F115EECDB}" type="parTrans" cxnId="{F124F901-8371-4CC9-AAA6-C1A9817A8B5A}">
      <dgm:prSet/>
      <dgm:spPr/>
      <dgm:t>
        <a:bodyPr/>
        <a:lstStyle/>
        <a:p>
          <a:endParaRPr lang="en-US"/>
        </a:p>
      </dgm:t>
    </dgm:pt>
    <dgm:pt modelId="{36904FEB-065F-4FF6-AA42-7ECE1CAE6885}" type="sibTrans" cxnId="{F124F901-8371-4CC9-AAA6-C1A9817A8B5A}">
      <dgm:prSet/>
      <dgm:spPr/>
      <dgm:t>
        <a:bodyPr/>
        <a:lstStyle/>
        <a:p>
          <a:endParaRPr lang="en-US"/>
        </a:p>
      </dgm:t>
    </dgm:pt>
    <dgm:pt modelId="{F33E7CFB-35AF-4AFD-9B9A-EA2C8076BD4C}">
      <dgm:prSet/>
      <dgm:spPr/>
      <dgm:t>
        <a:bodyPr/>
        <a:lstStyle/>
        <a:p>
          <a:r>
            <a:rPr lang="es-EC"/>
            <a:t>Ser realista</a:t>
          </a:r>
          <a:endParaRPr lang="en-US"/>
        </a:p>
      </dgm:t>
    </dgm:pt>
    <dgm:pt modelId="{AEAF5E2B-44A2-4AD7-A63F-E74EEA7BD378}" type="parTrans" cxnId="{0ED9A907-C385-4738-8479-786292E410C1}">
      <dgm:prSet/>
      <dgm:spPr/>
      <dgm:t>
        <a:bodyPr/>
        <a:lstStyle/>
        <a:p>
          <a:endParaRPr lang="en-US"/>
        </a:p>
      </dgm:t>
    </dgm:pt>
    <dgm:pt modelId="{D7118D0A-7139-4335-812F-8C8E5B428604}" type="sibTrans" cxnId="{0ED9A907-C385-4738-8479-786292E410C1}">
      <dgm:prSet/>
      <dgm:spPr/>
      <dgm:t>
        <a:bodyPr/>
        <a:lstStyle/>
        <a:p>
          <a:endParaRPr lang="en-US"/>
        </a:p>
      </dgm:t>
    </dgm:pt>
    <dgm:pt modelId="{03217625-B2D3-4A03-8B64-F7DE22F218AC}">
      <dgm:prSet/>
      <dgm:spPr/>
      <dgm:t>
        <a:bodyPr/>
        <a:lstStyle/>
        <a:p>
          <a:r>
            <a:rPr lang="es-EC"/>
            <a:t>Practicar la gratitud</a:t>
          </a:r>
          <a:endParaRPr lang="en-US"/>
        </a:p>
      </dgm:t>
    </dgm:pt>
    <dgm:pt modelId="{E8D4315B-2B5B-4559-B1A7-0DCD1FD0A744}" type="parTrans" cxnId="{BE92CC62-43D7-4026-B6A4-DBF73F5D6A5A}">
      <dgm:prSet/>
      <dgm:spPr/>
      <dgm:t>
        <a:bodyPr/>
        <a:lstStyle/>
        <a:p>
          <a:endParaRPr lang="en-US"/>
        </a:p>
      </dgm:t>
    </dgm:pt>
    <dgm:pt modelId="{6C7C69DD-091C-4A2C-9E70-00085ADAB5D0}" type="sibTrans" cxnId="{BE92CC62-43D7-4026-B6A4-DBF73F5D6A5A}">
      <dgm:prSet/>
      <dgm:spPr/>
      <dgm:t>
        <a:bodyPr/>
        <a:lstStyle/>
        <a:p>
          <a:endParaRPr lang="en-US"/>
        </a:p>
      </dgm:t>
    </dgm:pt>
    <dgm:pt modelId="{1FCB7A7A-5027-4CDA-853E-EC4ACF5F0B4E}">
      <dgm:prSet/>
      <dgm:spPr/>
      <dgm:t>
        <a:bodyPr/>
        <a:lstStyle/>
        <a:p>
          <a:r>
            <a:rPr lang="es-EC" dirty="0"/>
            <a:t>Hacer las paces</a:t>
          </a:r>
          <a:endParaRPr lang="en-US" dirty="0"/>
        </a:p>
      </dgm:t>
    </dgm:pt>
    <dgm:pt modelId="{6094C225-52AD-422E-8CF4-FB4D7977C3B5}" type="parTrans" cxnId="{9FCEFF23-84CD-4F99-8606-A99ADDEAE42C}">
      <dgm:prSet/>
      <dgm:spPr/>
      <dgm:t>
        <a:bodyPr/>
        <a:lstStyle/>
        <a:p>
          <a:endParaRPr lang="en-US"/>
        </a:p>
      </dgm:t>
    </dgm:pt>
    <dgm:pt modelId="{268895AA-CB8B-4842-9B5A-6C3B0D5A5809}" type="sibTrans" cxnId="{9FCEFF23-84CD-4F99-8606-A99ADDEAE42C}">
      <dgm:prSet/>
      <dgm:spPr/>
      <dgm:t>
        <a:bodyPr/>
        <a:lstStyle/>
        <a:p>
          <a:endParaRPr lang="en-US"/>
        </a:p>
      </dgm:t>
    </dgm:pt>
    <dgm:pt modelId="{73BB4B0E-3B97-4A6B-8D81-3DADA731037A}">
      <dgm:prSet/>
      <dgm:spPr/>
      <dgm:t>
        <a:bodyPr/>
        <a:lstStyle/>
        <a:p>
          <a:r>
            <a:rPr lang="es-EC"/>
            <a:t>Defender lo propio </a:t>
          </a:r>
          <a:endParaRPr lang="en-US"/>
        </a:p>
      </dgm:t>
    </dgm:pt>
    <dgm:pt modelId="{D8890243-1ADC-4FE2-90C0-231BDC7F0E23}" type="parTrans" cxnId="{8E624D62-2939-4F5D-A0EF-31CE02CC3D20}">
      <dgm:prSet/>
      <dgm:spPr/>
      <dgm:t>
        <a:bodyPr/>
        <a:lstStyle/>
        <a:p>
          <a:endParaRPr lang="en-US"/>
        </a:p>
      </dgm:t>
    </dgm:pt>
    <dgm:pt modelId="{2992C5E7-390F-4154-8EDF-A543CBF3D8C0}" type="sibTrans" cxnId="{8E624D62-2939-4F5D-A0EF-31CE02CC3D20}">
      <dgm:prSet/>
      <dgm:spPr/>
      <dgm:t>
        <a:bodyPr/>
        <a:lstStyle/>
        <a:p>
          <a:endParaRPr lang="en-US"/>
        </a:p>
      </dgm:t>
    </dgm:pt>
    <dgm:pt modelId="{AEB77B1D-1221-48D3-97B7-1C7E45550911}" type="pres">
      <dgm:prSet presAssocID="{276975A2-0F1F-4EC0-8D33-737E8A4C8BBB}" presName="diagram" presStyleCnt="0">
        <dgm:presLayoutVars>
          <dgm:dir/>
          <dgm:resizeHandles val="exact"/>
        </dgm:presLayoutVars>
      </dgm:prSet>
      <dgm:spPr/>
    </dgm:pt>
    <dgm:pt modelId="{247FD95F-E670-4783-B26D-4E4045BC6400}" type="pres">
      <dgm:prSet presAssocID="{C8927BD1-0641-41EB-AE96-CE9413F66A07}" presName="node" presStyleLbl="node1" presStyleIdx="0" presStyleCnt="5">
        <dgm:presLayoutVars>
          <dgm:bulletEnabled val="1"/>
        </dgm:presLayoutVars>
      </dgm:prSet>
      <dgm:spPr/>
    </dgm:pt>
    <dgm:pt modelId="{90A5E8B2-681E-43E2-87C1-2DD99C68EB82}" type="pres">
      <dgm:prSet presAssocID="{36904FEB-065F-4FF6-AA42-7ECE1CAE6885}" presName="sibTrans" presStyleCnt="0"/>
      <dgm:spPr/>
    </dgm:pt>
    <dgm:pt modelId="{91B4F45C-21A1-44E5-B6C9-863D9CF772D3}" type="pres">
      <dgm:prSet presAssocID="{F33E7CFB-35AF-4AFD-9B9A-EA2C8076BD4C}" presName="node" presStyleLbl="node1" presStyleIdx="1" presStyleCnt="5">
        <dgm:presLayoutVars>
          <dgm:bulletEnabled val="1"/>
        </dgm:presLayoutVars>
      </dgm:prSet>
      <dgm:spPr/>
    </dgm:pt>
    <dgm:pt modelId="{AA03EC20-F7B7-4ED0-9B70-65E035220757}" type="pres">
      <dgm:prSet presAssocID="{D7118D0A-7139-4335-812F-8C8E5B428604}" presName="sibTrans" presStyleCnt="0"/>
      <dgm:spPr/>
    </dgm:pt>
    <dgm:pt modelId="{DA840B1B-928A-4822-9E31-FF096479F767}" type="pres">
      <dgm:prSet presAssocID="{03217625-B2D3-4A03-8B64-F7DE22F218AC}" presName="node" presStyleLbl="node1" presStyleIdx="2" presStyleCnt="5">
        <dgm:presLayoutVars>
          <dgm:bulletEnabled val="1"/>
        </dgm:presLayoutVars>
      </dgm:prSet>
      <dgm:spPr/>
    </dgm:pt>
    <dgm:pt modelId="{5E7012A6-C652-4529-9528-091FDAA606AD}" type="pres">
      <dgm:prSet presAssocID="{6C7C69DD-091C-4A2C-9E70-00085ADAB5D0}" presName="sibTrans" presStyleCnt="0"/>
      <dgm:spPr/>
    </dgm:pt>
    <dgm:pt modelId="{54C4CFFB-029A-4FC7-9705-64D727D8C50B}" type="pres">
      <dgm:prSet presAssocID="{1FCB7A7A-5027-4CDA-853E-EC4ACF5F0B4E}" presName="node" presStyleLbl="node1" presStyleIdx="3" presStyleCnt="5">
        <dgm:presLayoutVars>
          <dgm:bulletEnabled val="1"/>
        </dgm:presLayoutVars>
      </dgm:prSet>
      <dgm:spPr/>
    </dgm:pt>
    <dgm:pt modelId="{43FE881C-00FE-42D2-B831-7D0FDF2ABFC2}" type="pres">
      <dgm:prSet presAssocID="{268895AA-CB8B-4842-9B5A-6C3B0D5A5809}" presName="sibTrans" presStyleCnt="0"/>
      <dgm:spPr/>
    </dgm:pt>
    <dgm:pt modelId="{28682944-856A-40DF-8F2D-83D1250E53F1}" type="pres">
      <dgm:prSet presAssocID="{73BB4B0E-3B97-4A6B-8D81-3DADA731037A}" presName="node" presStyleLbl="node1" presStyleIdx="4" presStyleCnt="5">
        <dgm:presLayoutVars>
          <dgm:bulletEnabled val="1"/>
        </dgm:presLayoutVars>
      </dgm:prSet>
      <dgm:spPr/>
    </dgm:pt>
  </dgm:ptLst>
  <dgm:cxnLst>
    <dgm:cxn modelId="{F124F901-8371-4CC9-AAA6-C1A9817A8B5A}" srcId="{276975A2-0F1F-4EC0-8D33-737E8A4C8BBB}" destId="{C8927BD1-0641-41EB-AE96-CE9413F66A07}" srcOrd="0" destOrd="0" parTransId="{ECAF42EF-D6B6-44A8-9C49-547F115EECDB}" sibTransId="{36904FEB-065F-4FF6-AA42-7ECE1CAE6885}"/>
    <dgm:cxn modelId="{0ED9A907-C385-4738-8479-786292E410C1}" srcId="{276975A2-0F1F-4EC0-8D33-737E8A4C8BBB}" destId="{F33E7CFB-35AF-4AFD-9B9A-EA2C8076BD4C}" srcOrd="1" destOrd="0" parTransId="{AEAF5E2B-44A2-4AD7-A63F-E74EEA7BD378}" sibTransId="{D7118D0A-7139-4335-812F-8C8E5B428604}"/>
    <dgm:cxn modelId="{9FCEFF23-84CD-4F99-8606-A99ADDEAE42C}" srcId="{276975A2-0F1F-4EC0-8D33-737E8A4C8BBB}" destId="{1FCB7A7A-5027-4CDA-853E-EC4ACF5F0B4E}" srcOrd="3" destOrd="0" parTransId="{6094C225-52AD-422E-8CF4-FB4D7977C3B5}" sibTransId="{268895AA-CB8B-4842-9B5A-6C3B0D5A5809}"/>
    <dgm:cxn modelId="{FED4D02C-F77F-4995-B874-7084CDB90D5C}" type="presOf" srcId="{73BB4B0E-3B97-4A6B-8D81-3DADA731037A}" destId="{28682944-856A-40DF-8F2D-83D1250E53F1}" srcOrd="0" destOrd="0" presId="urn:microsoft.com/office/officeart/2005/8/layout/default"/>
    <dgm:cxn modelId="{8E624D62-2939-4F5D-A0EF-31CE02CC3D20}" srcId="{276975A2-0F1F-4EC0-8D33-737E8A4C8BBB}" destId="{73BB4B0E-3B97-4A6B-8D81-3DADA731037A}" srcOrd="4" destOrd="0" parTransId="{D8890243-1ADC-4FE2-90C0-231BDC7F0E23}" sibTransId="{2992C5E7-390F-4154-8EDF-A543CBF3D8C0}"/>
    <dgm:cxn modelId="{BE92CC62-43D7-4026-B6A4-DBF73F5D6A5A}" srcId="{276975A2-0F1F-4EC0-8D33-737E8A4C8BBB}" destId="{03217625-B2D3-4A03-8B64-F7DE22F218AC}" srcOrd="2" destOrd="0" parTransId="{E8D4315B-2B5B-4559-B1A7-0DCD1FD0A744}" sibTransId="{6C7C69DD-091C-4A2C-9E70-00085ADAB5D0}"/>
    <dgm:cxn modelId="{5411B668-6BF5-4197-ADDC-02FE48243D6D}" type="presOf" srcId="{276975A2-0F1F-4EC0-8D33-737E8A4C8BBB}" destId="{AEB77B1D-1221-48D3-97B7-1C7E45550911}" srcOrd="0" destOrd="0" presId="urn:microsoft.com/office/officeart/2005/8/layout/default"/>
    <dgm:cxn modelId="{F0662A8E-6228-40F4-B1E8-7130898C4411}" type="presOf" srcId="{F33E7CFB-35AF-4AFD-9B9A-EA2C8076BD4C}" destId="{91B4F45C-21A1-44E5-B6C9-863D9CF772D3}" srcOrd="0" destOrd="0" presId="urn:microsoft.com/office/officeart/2005/8/layout/default"/>
    <dgm:cxn modelId="{3A41749D-D51C-4735-8121-779C1D22D26B}" type="presOf" srcId="{1FCB7A7A-5027-4CDA-853E-EC4ACF5F0B4E}" destId="{54C4CFFB-029A-4FC7-9705-64D727D8C50B}" srcOrd="0" destOrd="0" presId="urn:microsoft.com/office/officeart/2005/8/layout/default"/>
    <dgm:cxn modelId="{6E86DAD6-DA57-48DD-86EB-09D1132E306F}" type="presOf" srcId="{C8927BD1-0641-41EB-AE96-CE9413F66A07}" destId="{247FD95F-E670-4783-B26D-4E4045BC6400}" srcOrd="0" destOrd="0" presId="urn:microsoft.com/office/officeart/2005/8/layout/default"/>
    <dgm:cxn modelId="{E5F845F0-0F1E-4BF5-A0A0-836BFE28EF23}" type="presOf" srcId="{03217625-B2D3-4A03-8B64-F7DE22F218AC}" destId="{DA840B1B-928A-4822-9E31-FF096479F767}" srcOrd="0" destOrd="0" presId="urn:microsoft.com/office/officeart/2005/8/layout/default"/>
    <dgm:cxn modelId="{996003FB-ED95-48E0-AE40-276551CBDAE4}" type="presParOf" srcId="{AEB77B1D-1221-48D3-97B7-1C7E45550911}" destId="{247FD95F-E670-4783-B26D-4E4045BC6400}" srcOrd="0" destOrd="0" presId="urn:microsoft.com/office/officeart/2005/8/layout/default"/>
    <dgm:cxn modelId="{3A686849-50D1-46EB-81B0-872C0C7D9453}" type="presParOf" srcId="{AEB77B1D-1221-48D3-97B7-1C7E45550911}" destId="{90A5E8B2-681E-43E2-87C1-2DD99C68EB82}" srcOrd="1" destOrd="0" presId="urn:microsoft.com/office/officeart/2005/8/layout/default"/>
    <dgm:cxn modelId="{09E228EC-1AB2-48D4-890C-508421711E3E}" type="presParOf" srcId="{AEB77B1D-1221-48D3-97B7-1C7E45550911}" destId="{91B4F45C-21A1-44E5-B6C9-863D9CF772D3}" srcOrd="2" destOrd="0" presId="urn:microsoft.com/office/officeart/2005/8/layout/default"/>
    <dgm:cxn modelId="{F5425449-9D96-432D-8FB9-A40DAF77F886}" type="presParOf" srcId="{AEB77B1D-1221-48D3-97B7-1C7E45550911}" destId="{AA03EC20-F7B7-4ED0-9B70-65E035220757}" srcOrd="3" destOrd="0" presId="urn:microsoft.com/office/officeart/2005/8/layout/default"/>
    <dgm:cxn modelId="{6A8E0F8F-6705-424E-99F6-8DF55DE584C1}" type="presParOf" srcId="{AEB77B1D-1221-48D3-97B7-1C7E45550911}" destId="{DA840B1B-928A-4822-9E31-FF096479F767}" srcOrd="4" destOrd="0" presId="urn:microsoft.com/office/officeart/2005/8/layout/default"/>
    <dgm:cxn modelId="{6CBBD431-7749-43C5-94D8-74074B475710}" type="presParOf" srcId="{AEB77B1D-1221-48D3-97B7-1C7E45550911}" destId="{5E7012A6-C652-4529-9528-091FDAA606AD}" srcOrd="5" destOrd="0" presId="urn:microsoft.com/office/officeart/2005/8/layout/default"/>
    <dgm:cxn modelId="{F59BF3E1-EBF8-483E-870F-BCA5EBEB3632}" type="presParOf" srcId="{AEB77B1D-1221-48D3-97B7-1C7E45550911}" destId="{54C4CFFB-029A-4FC7-9705-64D727D8C50B}" srcOrd="6" destOrd="0" presId="urn:microsoft.com/office/officeart/2005/8/layout/default"/>
    <dgm:cxn modelId="{5FB41A60-42AF-45AF-853E-9DD9DCBCD991}" type="presParOf" srcId="{AEB77B1D-1221-48D3-97B7-1C7E45550911}" destId="{43FE881C-00FE-42D2-B831-7D0FDF2ABFC2}" srcOrd="7" destOrd="0" presId="urn:microsoft.com/office/officeart/2005/8/layout/default"/>
    <dgm:cxn modelId="{8F6647C3-0A92-4416-9EA8-DFCA9606FBD8}" type="presParOf" srcId="{AEB77B1D-1221-48D3-97B7-1C7E45550911}" destId="{28682944-856A-40DF-8F2D-83D1250E53F1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B665396F-112B-4C2C-A4BF-C9488BC5AEAD}" type="doc">
      <dgm:prSet loTypeId="urn:microsoft.com/office/officeart/2018/2/layout/IconLabelDescription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6EF827FB-3881-4DD5-9F28-9DFC79E0AD3A}">
      <dgm:prSet/>
      <dgm:spPr/>
      <dgm:t>
        <a:bodyPr/>
        <a:lstStyle/>
        <a:p>
          <a:pPr>
            <a:defRPr b="1"/>
          </a:pPr>
          <a:r>
            <a:rPr lang="es-MX" b="0" i="0"/>
            <a:t>Las metas personales u objetivos </a:t>
          </a:r>
          <a:r>
            <a:rPr lang="es-MX" i="0"/>
            <a:t>personales son las condiciones, logros o eventos que se desea alcanzar en la vida.</a:t>
          </a:r>
          <a:r>
            <a:rPr lang="es-MX" b="0" i="0"/>
            <a:t> </a:t>
          </a:r>
          <a:endParaRPr lang="en-US"/>
        </a:p>
      </dgm:t>
    </dgm:pt>
    <dgm:pt modelId="{30350928-4A2E-408D-ADFD-B620C21B6EF9}" type="parTrans" cxnId="{C001A9C9-83E9-4ED9-8417-9C5D8FDA40B0}">
      <dgm:prSet/>
      <dgm:spPr/>
      <dgm:t>
        <a:bodyPr/>
        <a:lstStyle/>
        <a:p>
          <a:endParaRPr lang="en-US"/>
        </a:p>
      </dgm:t>
    </dgm:pt>
    <dgm:pt modelId="{B1583865-4240-4A88-AF56-553F839C0DE9}" type="sibTrans" cxnId="{C001A9C9-83E9-4ED9-8417-9C5D8FDA40B0}">
      <dgm:prSet/>
      <dgm:spPr/>
      <dgm:t>
        <a:bodyPr/>
        <a:lstStyle/>
        <a:p>
          <a:endParaRPr lang="en-US"/>
        </a:p>
      </dgm:t>
    </dgm:pt>
    <dgm:pt modelId="{35351CE0-295D-48C5-95B8-6FE57FCBC6A9}">
      <dgm:prSet/>
      <dgm:spPr/>
      <dgm:t>
        <a:bodyPr/>
        <a:lstStyle/>
        <a:p>
          <a:pPr>
            <a:defRPr b="1"/>
          </a:pPr>
          <a:r>
            <a:rPr lang="es-MX" b="0" i="0"/>
            <a:t>Pueden estar relacionados con lo profesional, lo financiero, las relaciones afectivas o el estilo de vida. </a:t>
          </a:r>
          <a:endParaRPr lang="en-US"/>
        </a:p>
      </dgm:t>
    </dgm:pt>
    <dgm:pt modelId="{D00D18B1-6D06-434B-B261-C9328EDAACBF}" type="parTrans" cxnId="{2707C581-12BE-4A2C-94A0-D32B4982632B}">
      <dgm:prSet/>
      <dgm:spPr/>
      <dgm:t>
        <a:bodyPr/>
        <a:lstStyle/>
        <a:p>
          <a:endParaRPr lang="en-US"/>
        </a:p>
      </dgm:t>
    </dgm:pt>
    <dgm:pt modelId="{F52FA9B2-F9D1-468F-830F-4A1540220832}" type="sibTrans" cxnId="{2707C581-12BE-4A2C-94A0-D32B4982632B}">
      <dgm:prSet/>
      <dgm:spPr/>
      <dgm:t>
        <a:bodyPr/>
        <a:lstStyle/>
        <a:p>
          <a:endParaRPr lang="en-US"/>
        </a:p>
      </dgm:t>
    </dgm:pt>
    <dgm:pt modelId="{D7091B1B-5300-4F43-8DB7-0D2C9C4448F8}">
      <dgm:prSet/>
      <dgm:spPr/>
      <dgm:t>
        <a:bodyPr/>
        <a:lstStyle/>
        <a:p>
          <a:r>
            <a:rPr lang="es-MX" b="0" i="0"/>
            <a:t>Cualquier cosa que se desee puede constituir una meta personal, siempre y cuando sea de importancia para el individuo y se pueda obtener en un futuro.</a:t>
          </a:r>
          <a:endParaRPr lang="en-US"/>
        </a:p>
      </dgm:t>
    </dgm:pt>
    <dgm:pt modelId="{09F7AB2E-35A5-4AC3-9AF2-D23E350AA76D}" type="parTrans" cxnId="{81993956-B91A-4C9C-924E-2AC3FFF78F7F}">
      <dgm:prSet/>
      <dgm:spPr/>
      <dgm:t>
        <a:bodyPr/>
        <a:lstStyle/>
        <a:p>
          <a:endParaRPr lang="en-US"/>
        </a:p>
      </dgm:t>
    </dgm:pt>
    <dgm:pt modelId="{1F3BC6DA-F55A-44C1-9760-CD5F92ECB6B7}" type="sibTrans" cxnId="{81993956-B91A-4C9C-924E-2AC3FFF78F7F}">
      <dgm:prSet/>
      <dgm:spPr/>
      <dgm:t>
        <a:bodyPr/>
        <a:lstStyle/>
        <a:p>
          <a:endParaRPr lang="en-US"/>
        </a:p>
      </dgm:t>
    </dgm:pt>
    <dgm:pt modelId="{D4F8FAD0-9009-4455-AB57-7EA1DC5AC7ED}" type="pres">
      <dgm:prSet presAssocID="{B665396F-112B-4C2C-A4BF-C9488BC5AEAD}" presName="root" presStyleCnt="0">
        <dgm:presLayoutVars>
          <dgm:dir/>
          <dgm:resizeHandles val="exact"/>
        </dgm:presLayoutVars>
      </dgm:prSet>
      <dgm:spPr/>
    </dgm:pt>
    <dgm:pt modelId="{ECBA0789-7653-428F-A60E-747F9541BAD8}" type="pres">
      <dgm:prSet presAssocID="{6EF827FB-3881-4DD5-9F28-9DFC79E0AD3A}" presName="compNode" presStyleCnt="0"/>
      <dgm:spPr/>
    </dgm:pt>
    <dgm:pt modelId="{B8855DA7-E164-456C-8A5F-2101530C136B}" type="pres">
      <dgm:prSet presAssocID="{6EF827FB-3881-4DD5-9F28-9DFC79E0AD3A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iana"/>
        </a:ext>
      </dgm:extLst>
    </dgm:pt>
    <dgm:pt modelId="{180FCFA4-9B9F-41A3-8479-7AE69F5A6EBD}" type="pres">
      <dgm:prSet presAssocID="{6EF827FB-3881-4DD5-9F28-9DFC79E0AD3A}" presName="iconSpace" presStyleCnt="0"/>
      <dgm:spPr/>
    </dgm:pt>
    <dgm:pt modelId="{90C002A8-FEC8-4531-A049-AE2E61C072A4}" type="pres">
      <dgm:prSet presAssocID="{6EF827FB-3881-4DD5-9F28-9DFC79E0AD3A}" presName="parTx" presStyleLbl="revTx" presStyleIdx="0" presStyleCnt="4">
        <dgm:presLayoutVars>
          <dgm:chMax val="0"/>
          <dgm:chPref val="0"/>
        </dgm:presLayoutVars>
      </dgm:prSet>
      <dgm:spPr/>
    </dgm:pt>
    <dgm:pt modelId="{3F95B1CE-04B6-4C90-977B-C76BE8B1DBAE}" type="pres">
      <dgm:prSet presAssocID="{6EF827FB-3881-4DD5-9F28-9DFC79E0AD3A}" presName="txSpace" presStyleCnt="0"/>
      <dgm:spPr/>
    </dgm:pt>
    <dgm:pt modelId="{A5EABEED-D586-415F-8D8F-9954BDCFCE51}" type="pres">
      <dgm:prSet presAssocID="{6EF827FB-3881-4DD5-9F28-9DFC79E0AD3A}" presName="desTx" presStyleLbl="revTx" presStyleIdx="1" presStyleCnt="4">
        <dgm:presLayoutVars/>
      </dgm:prSet>
      <dgm:spPr/>
    </dgm:pt>
    <dgm:pt modelId="{ADD1AC22-FFC9-4471-BB7E-5000C2BDAE87}" type="pres">
      <dgm:prSet presAssocID="{B1583865-4240-4A88-AF56-553F839C0DE9}" presName="sibTrans" presStyleCnt="0"/>
      <dgm:spPr/>
    </dgm:pt>
    <dgm:pt modelId="{4CE9B94A-5113-4A46-B9E3-556C0B97C87C}" type="pres">
      <dgm:prSet presAssocID="{35351CE0-295D-48C5-95B8-6FE57FCBC6A9}" presName="compNode" presStyleCnt="0"/>
      <dgm:spPr/>
    </dgm:pt>
    <dgm:pt modelId="{C3137DFA-6496-4E79-A4DA-1B72619CD673}" type="pres">
      <dgm:prSet presAssocID="{35351CE0-295D-48C5-95B8-6FE57FCBC6A9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rama"/>
        </a:ext>
      </dgm:extLst>
    </dgm:pt>
    <dgm:pt modelId="{A7867B58-73AD-4A41-AAAE-A42112B64546}" type="pres">
      <dgm:prSet presAssocID="{35351CE0-295D-48C5-95B8-6FE57FCBC6A9}" presName="iconSpace" presStyleCnt="0"/>
      <dgm:spPr/>
    </dgm:pt>
    <dgm:pt modelId="{291DCE6A-17AD-4257-B5C6-DBD5B312E2E6}" type="pres">
      <dgm:prSet presAssocID="{35351CE0-295D-48C5-95B8-6FE57FCBC6A9}" presName="parTx" presStyleLbl="revTx" presStyleIdx="2" presStyleCnt="4">
        <dgm:presLayoutVars>
          <dgm:chMax val="0"/>
          <dgm:chPref val="0"/>
        </dgm:presLayoutVars>
      </dgm:prSet>
      <dgm:spPr/>
    </dgm:pt>
    <dgm:pt modelId="{67CC541D-EB9F-48F3-96E2-8EB9A426C05D}" type="pres">
      <dgm:prSet presAssocID="{35351CE0-295D-48C5-95B8-6FE57FCBC6A9}" presName="txSpace" presStyleCnt="0"/>
      <dgm:spPr/>
    </dgm:pt>
    <dgm:pt modelId="{588407E4-F935-4F94-B5C8-C684E801A308}" type="pres">
      <dgm:prSet presAssocID="{35351CE0-295D-48C5-95B8-6FE57FCBC6A9}" presName="desTx" presStyleLbl="revTx" presStyleIdx="3" presStyleCnt="4">
        <dgm:presLayoutVars/>
      </dgm:prSet>
      <dgm:spPr/>
    </dgm:pt>
  </dgm:ptLst>
  <dgm:cxnLst>
    <dgm:cxn modelId="{7B31820F-1264-4E39-96DA-DC221F5A8722}" type="presOf" srcId="{B665396F-112B-4C2C-A4BF-C9488BC5AEAD}" destId="{D4F8FAD0-9009-4455-AB57-7EA1DC5AC7ED}" srcOrd="0" destOrd="0" presId="urn:microsoft.com/office/officeart/2018/2/layout/IconLabelDescriptionList"/>
    <dgm:cxn modelId="{81993956-B91A-4C9C-924E-2AC3FFF78F7F}" srcId="{35351CE0-295D-48C5-95B8-6FE57FCBC6A9}" destId="{D7091B1B-5300-4F43-8DB7-0D2C9C4448F8}" srcOrd="0" destOrd="0" parTransId="{09F7AB2E-35A5-4AC3-9AF2-D23E350AA76D}" sibTransId="{1F3BC6DA-F55A-44C1-9760-CD5F92ECB6B7}"/>
    <dgm:cxn modelId="{2707C581-12BE-4A2C-94A0-D32B4982632B}" srcId="{B665396F-112B-4C2C-A4BF-C9488BC5AEAD}" destId="{35351CE0-295D-48C5-95B8-6FE57FCBC6A9}" srcOrd="1" destOrd="0" parTransId="{D00D18B1-6D06-434B-B261-C9328EDAACBF}" sibTransId="{F52FA9B2-F9D1-468F-830F-4A1540220832}"/>
    <dgm:cxn modelId="{8314A7BB-ECA1-4888-AA53-16A7AC1E09DD}" type="presOf" srcId="{35351CE0-295D-48C5-95B8-6FE57FCBC6A9}" destId="{291DCE6A-17AD-4257-B5C6-DBD5B312E2E6}" srcOrd="0" destOrd="0" presId="urn:microsoft.com/office/officeart/2018/2/layout/IconLabelDescriptionList"/>
    <dgm:cxn modelId="{C001A9C9-83E9-4ED9-8417-9C5D8FDA40B0}" srcId="{B665396F-112B-4C2C-A4BF-C9488BC5AEAD}" destId="{6EF827FB-3881-4DD5-9F28-9DFC79E0AD3A}" srcOrd="0" destOrd="0" parTransId="{30350928-4A2E-408D-ADFD-B620C21B6EF9}" sibTransId="{B1583865-4240-4A88-AF56-553F839C0DE9}"/>
    <dgm:cxn modelId="{7459CEF0-44B6-4C26-8BD5-CBF95293A18A}" type="presOf" srcId="{6EF827FB-3881-4DD5-9F28-9DFC79E0AD3A}" destId="{90C002A8-FEC8-4531-A049-AE2E61C072A4}" srcOrd="0" destOrd="0" presId="urn:microsoft.com/office/officeart/2018/2/layout/IconLabelDescriptionList"/>
    <dgm:cxn modelId="{B614E3F9-454F-4EE3-8C75-480B9C6312A6}" type="presOf" srcId="{D7091B1B-5300-4F43-8DB7-0D2C9C4448F8}" destId="{588407E4-F935-4F94-B5C8-C684E801A308}" srcOrd="0" destOrd="0" presId="urn:microsoft.com/office/officeart/2018/2/layout/IconLabelDescriptionList"/>
    <dgm:cxn modelId="{799CE571-D040-4210-A912-33869D3F36A7}" type="presParOf" srcId="{D4F8FAD0-9009-4455-AB57-7EA1DC5AC7ED}" destId="{ECBA0789-7653-428F-A60E-747F9541BAD8}" srcOrd="0" destOrd="0" presId="urn:microsoft.com/office/officeart/2018/2/layout/IconLabelDescriptionList"/>
    <dgm:cxn modelId="{5CAB7BB6-53FE-4C56-83FD-08E8B3370581}" type="presParOf" srcId="{ECBA0789-7653-428F-A60E-747F9541BAD8}" destId="{B8855DA7-E164-456C-8A5F-2101530C136B}" srcOrd="0" destOrd="0" presId="urn:microsoft.com/office/officeart/2018/2/layout/IconLabelDescriptionList"/>
    <dgm:cxn modelId="{E32F9F5B-8B6E-4E82-AFE2-4913C7E80F6E}" type="presParOf" srcId="{ECBA0789-7653-428F-A60E-747F9541BAD8}" destId="{180FCFA4-9B9F-41A3-8479-7AE69F5A6EBD}" srcOrd="1" destOrd="0" presId="urn:microsoft.com/office/officeart/2018/2/layout/IconLabelDescriptionList"/>
    <dgm:cxn modelId="{7B058DF0-A94F-4035-A329-41DC59A803AC}" type="presParOf" srcId="{ECBA0789-7653-428F-A60E-747F9541BAD8}" destId="{90C002A8-FEC8-4531-A049-AE2E61C072A4}" srcOrd="2" destOrd="0" presId="urn:microsoft.com/office/officeart/2018/2/layout/IconLabelDescriptionList"/>
    <dgm:cxn modelId="{EABCC7D6-5B11-430E-9E32-1B77435A943A}" type="presParOf" srcId="{ECBA0789-7653-428F-A60E-747F9541BAD8}" destId="{3F95B1CE-04B6-4C90-977B-C76BE8B1DBAE}" srcOrd="3" destOrd="0" presId="urn:microsoft.com/office/officeart/2018/2/layout/IconLabelDescriptionList"/>
    <dgm:cxn modelId="{E6CB46D3-1A15-4B38-AEF2-39ACA32F1A17}" type="presParOf" srcId="{ECBA0789-7653-428F-A60E-747F9541BAD8}" destId="{A5EABEED-D586-415F-8D8F-9954BDCFCE51}" srcOrd="4" destOrd="0" presId="urn:microsoft.com/office/officeart/2018/2/layout/IconLabelDescriptionList"/>
    <dgm:cxn modelId="{43108590-4AE6-4D2E-A320-DE1406695FF4}" type="presParOf" srcId="{D4F8FAD0-9009-4455-AB57-7EA1DC5AC7ED}" destId="{ADD1AC22-FFC9-4471-BB7E-5000C2BDAE87}" srcOrd="1" destOrd="0" presId="urn:microsoft.com/office/officeart/2018/2/layout/IconLabelDescriptionList"/>
    <dgm:cxn modelId="{AFD806D4-A132-4DAB-94E4-DF833ECEF563}" type="presParOf" srcId="{D4F8FAD0-9009-4455-AB57-7EA1DC5AC7ED}" destId="{4CE9B94A-5113-4A46-B9E3-556C0B97C87C}" srcOrd="2" destOrd="0" presId="urn:microsoft.com/office/officeart/2018/2/layout/IconLabelDescriptionList"/>
    <dgm:cxn modelId="{38E1A221-5AB9-4CC6-A208-A71DB6098A1E}" type="presParOf" srcId="{4CE9B94A-5113-4A46-B9E3-556C0B97C87C}" destId="{C3137DFA-6496-4E79-A4DA-1B72619CD673}" srcOrd="0" destOrd="0" presId="urn:microsoft.com/office/officeart/2018/2/layout/IconLabelDescriptionList"/>
    <dgm:cxn modelId="{8D2BE0B5-6276-45E6-B0A2-5EBED88E14DA}" type="presParOf" srcId="{4CE9B94A-5113-4A46-B9E3-556C0B97C87C}" destId="{A7867B58-73AD-4A41-AAAE-A42112B64546}" srcOrd="1" destOrd="0" presId="urn:microsoft.com/office/officeart/2018/2/layout/IconLabelDescriptionList"/>
    <dgm:cxn modelId="{3B3E6C06-D7BC-4939-B8F3-2D5D0194954F}" type="presParOf" srcId="{4CE9B94A-5113-4A46-B9E3-556C0B97C87C}" destId="{291DCE6A-17AD-4257-B5C6-DBD5B312E2E6}" srcOrd="2" destOrd="0" presId="urn:microsoft.com/office/officeart/2018/2/layout/IconLabelDescriptionList"/>
    <dgm:cxn modelId="{9E07D7DC-F9BB-4637-8BB7-49487DBE1871}" type="presParOf" srcId="{4CE9B94A-5113-4A46-B9E3-556C0B97C87C}" destId="{67CC541D-EB9F-48F3-96E2-8EB9A426C05D}" srcOrd="3" destOrd="0" presId="urn:microsoft.com/office/officeart/2018/2/layout/IconLabelDescriptionList"/>
    <dgm:cxn modelId="{29EC75AE-A450-43E0-A417-B8854AE77ECD}" type="presParOf" srcId="{4CE9B94A-5113-4A46-B9E3-556C0B97C87C}" destId="{588407E4-F935-4F94-B5C8-C684E801A308}" srcOrd="4" destOrd="0" presId="urn:microsoft.com/office/officeart/2018/2/layout/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F4B6C8-AA38-4293-9AE9-1795933683EE}">
      <dsp:nvSpPr>
        <dsp:cNvPr id="0" name=""/>
        <dsp:cNvSpPr/>
      </dsp:nvSpPr>
      <dsp:spPr>
        <a:xfrm>
          <a:off x="0" y="901895"/>
          <a:ext cx="2957512" cy="18780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381FA3-07F4-4E08-8550-D187D7C2700E}">
      <dsp:nvSpPr>
        <dsp:cNvPr id="0" name=""/>
        <dsp:cNvSpPr/>
      </dsp:nvSpPr>
      <dsp:spPr>
        <a:xfrm>
          <a:off x="328612" y="1214077"/>
          <a:ext cx="2957512" cy="18780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900" i="0" kern="1200"/>
            <a:t>Es el conjunto de percepciones, valoraciones y apreciaciones que un individuo tiene respecto a sí mismo o </a:t>
          </a:r>
          <a:r>
            <a:rPr lang="es-MX" sz="1900" b="0" i="0" kern="1200"/>
            <a:t>a las actividades que realiza. </a:t>
          </a:r>
          <a:endParaRPr lang="en-US" sz="1900" kern="1200"/>
        </a:p>
      </dsp:txBody>
      <dsp:txXfrm>
        <a:off x="383617" y="1269082"/>
        <a:ext cx="2847502" cy="1768010"/>
      </dsp:txXfrm>
    </dsp:sp>
    <dsp:sp modelId="{EBF0F236-C588-4330-924B-2BC43D9F1CED}">
      <dsp:nvSpPr>
        <dsp:cNvPr id="0" name=""/>
        <dsp:cNvSpPr/>
      </dsp:nvSpPr>
      <dsp:spPr>
        <a:xfrm>
          <a:off x="3614737" y="901895"/>
          <a:ext cx="2957512" cy="18780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EFD57E-12FE-4933-819F-144ADD139508}">
      <dsp:nvSpPr>
        <dsp:cNvPr id="0" name=""/>
        <dsp:cNvSpPr/>
      </dsp:nvSpPr>
      <dsp:spPr>
        <a:xfrm>
          <a:off x="3943350" y="1214077"/>
          <a:ext cx="2957512" cy="18780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900" b="0" i="0" kern="1200"/>
            <a:t>Esto puede enfocarse en la totalidad de su persona, en sus labores, o en la apariencia corporal, etc. </a:t>
          </a:r>
          <a:endParaRPr lang="en-US" sz="1900" kern="1200"/>
        </a:p>
      </dsp:txBody>
      <dsp:txXfrm>
        <a:off x="3998355" y="1269082"/>
        <a:ext cx="2847502" cy="1768010"/>
      </dsp:txXfrm>
    </dsp:sp>
    <dsp:sp modelId="{1740AC13-2A37-4AE6-9473-C6B065147F47}">
      <dsp:nvSpPr>
        <dsp:cNvPr id="0" name=""/>
        <dsp:cNvSpPr/>
      </dsp:nvSpPr>
      <dsp:spPr>
        <a:xfrm>
          <a:off x="7229475" y="901895"/>
          <a:ext cx="2957512" cy="18780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C5138F-B66E-4FEF-BB17-A48280B2B563}">
      <dsp:nvSpPr>
        <dsp:cNvPr id="0" name=""/>
        <dsp:cNvSpPr/>
      </dsp:nvSpPr>
      <dsp:spPr>
        <a:xfrm>
          <a:off x="7558087" y="1214077"/>
          <a:ext cx="2957512" cy="18780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900" b="0" i="0" kern="1200"/>
            <a:t>Se trata de la evaluación que hacemos ordinariamente de nosotros mismos.</a:t>
          </a:r>
          <a:endParaRPr lang="en-US" sz="1900" kern="1200"/>
        </a:p>
      </dsp:txBody>
      <dsp:txXfrm>
        <a:off x="7613092" y="1269082"/>
        <a:ext cx="2847502" cy="176801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53DB6B-1461-4A55-9CF8-D22A1A287478}">
      <dsp:nvSpPr>
        <dsp:cNvPr id="0" name=""/>
        <dsp:cNvSpPr/>
      </dsp:nvSpPr>
      <dsp:spPr>
        <a:xfrm>
          <a:off x="0" y="649023"/>
          <a:ext cx="10515600" cy="119819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0DBCA1-78E4-40D8-82EA-5B304DE4D91A}">
      <dsp:nvSpPr>
        <dsp:cNvPr id="0" name=""/>
        <dsp:cNvSpPr/>
      </dsp:nvSpPr>
      <dsp:spPr>
        <a:xfrm>
          <a:off x="362454" y="918618"/>
          <a:ext cx="659008" cy="65900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F2C040-1E70-43F7-8EA2-52A10F8ACC1C}">
      <dsp:nvSpPr>
        <dsp:cNvPr id="0" name=""/>
        <dsp:cNvSpPr/>
      </dsp:nvSpPr>
      <dsp:spPr>
        <a:xfrm>
          <a:off x="1383918" y="649023"/>
          <a:ext cx="4732020" cy="11981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6809" tIns="126809" rIns="126809" bIns="126809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700" b="1" i="0" kern="1200"/>
            <a:t>Metas a corto plazo</a:t>
          </a:r>
          <a:r>
            <a:rPr lang="es-MX" sz="1700" b="0" i="0" kern="1200"/>
            <a:t>. Son aquellas que se pueden alcanzar en un lapso de tiempo relativamente breve, es decir, en un futuro cercano. </a:t>
          </a:r>
          <a:endParaRPr lang="en-US" sz="1700" kern="1200"/>
        </a:p>
      </dsp:txBody>
      <dsp:txXfrm>
        <a:off x="1383918" y="649023"/>
        <a:ext cx="4732020" cy="1198197"/>
      </dsp:txXfrm>
    </dsp:sp>
    <dsp:sp modelId="{F9DA7F5B-D613-43C1-A159-13580F73061F}">
      <dsp:nvSpPr>
        <dsp:cNvPr id="0" name=""/>
        <dsp:cNvSpPr/>
      </dsp:nvSpPr>
      <dsp:spPr>
        <a:xfrm>
          <a:off x="6115938" y="649023"/>
          <a:ext cx="4399661" cy="11981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6809" tIns="126809" rIns="126809" bIns="126809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300" b="0" i="0" kern="1200"/>
            <a:t>Involucran condiciones que ya están dadas o están próximas a darse, y no requieren de grandes y prolongadas inversiones. Por ejemplo, estudiar mucho para obtener una buena nota en un examen.</a:t>
          </a:r>
          <a:endParaRPr lang="en-US" sz="1300" kern="1200"/>
        </a:p>
      </dsp:txBody>
      <dsp:txXfrm>
        <a:off x="6115938" y="649023"/>
        <a:ext cx="4399661" cy="1198197"/>
      </dsp:txXfrm>
    </dsp:sp>
    <dsp:sp modelId="{F35D7D85-C1C8-4258-9B02-D2B6592853E7}">
      <dsp:nvSpPr>
        <dsp:cNvPr id="0" name=""/>
        <dsp:cNvSpPr/>
      </dsp:nvSpPr>
      <dsp:spPr>
        <a:xfrm>
          <a:off x="0" y="2146771"/>
          <a:ext cx="10515600" cy="119819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294DD4-1D5B-4F97-A1B7-30CA004AEA14}">
      <dsp:nvSpPr>
        <dsp:cNvPr id="0" name=""/>
        <dsp:cNvSpPr/>
      </dsp:nvSpPr>
      <dsp:spPr>
        <a:xfrm>
          <a:off x="362454" y="2416365"/>
          <a:ext cx="659008" cy="65900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601815-5E44-4767-B455-4CD4258BC5AD}">
      <dsp:nvSpPr>
        <dsp:cNvPr id="0" name=""/>
        <dsp:cNvSpPr/>
      </dsp:nvSpPr>
      <dsp:spPr>
        <a:xfrm>
          <a:off x="1383918" y="2146771"/>
          <a:ext cx="4732020" cy="11981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6809" tIns="126809" rIns="126809" bIns="126809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700" b="1" i="0" kern="1200"/>
            <a:t>Metas a largo plazo</a:t>
          </a:r>
          <a:r>
            <a:rPr lang="es-MX" sz="1700" b="0" i="0" kern="1200"/>
            <a:t>. Son aquellas que se visualizan en un futuro distante, es decir, que requerirán de un esfuerzo prolongado y continuo para ser alcanzadas, y que a su vez abarcan diferentes metas a corto plazo. </a:t>
          </a:r>
          <a:endParaRPr lang="en-US" sz="1700" kern="1200"/>
        </a:p>
      </dsp:txBody>
      <dsp:txXfrm>
        <a:off x="1383918" y="2146771"/>
        <a:ext cx="4732020" cy="1198197"/>
      </dsp:txXfrm>
    </dsp:sp>
    <dsp:sp modelId="{F66AE3BB-CD5E-44DD-B2F2-947485FD2A1A}">
      <dsp:nvSpPr>
        <dsp:cNvPr id="0" name=""/>
        <dsp:cNvSpPr/>
      </dsp:nvSpPr>
      <dsp:spPr>
        <a:xfrm>
          <a:off x="6115938" y="2146771"/>
          <a:ext cx="4399661" cy="11981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6809" tIns="126809" rIns="126809" bIns="126809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300" b="0" i="0" kern="1200"/>
            <a:t>Por ejemplo, graduarse de ingeniero en la universidad (lo cual requerirá de varios años de cumplir metas a corto plazo, como superar exámenes).</a:t>
          </a:r>
          <a:endParaRPr lang="en-US" sz="1300" kern="1200"/>
        </a:p>
      </dsp:txBody>
      <dsp:txXfrm>
        <a:off x="6115938" y="2146771"/>
        <a:ext cx="4399661" cy="1198197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248C8F-C1DC-4FE2-A965-401F0ECAF596}">
      <dsp:nvSpPr>
        <dsp:cNvPr id="0" name=""/>
        <dsp:cNvSpPr/>
      </dsp:nvSpPr>
      <dsp:spPr>
        <a:xfrm>
          <a:off x="496108" y="0"/>
          <a:ext cx="5380149" cy="5380149"/>
        </a:xfrm>
        <a:prstGeom prst="diamond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19E16C8-DB08-4F0B-A080-E03D3306321E}">
      <dsp:nvSpPr>
        <dsp:cNvPr id="0" name=""/>
        <dsp:cNvSpPr/>
      </dsp:nvSpPr>
      <dsp:spPr>
        <a:xfrm>
          <a:off x="1007222" y="511114"/>
          <a:ext cx="2098258" cy="209825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800" kern="1200"/>
            <a:t>Plantear metas realistas</a:t>
          </a:r>
          <a:endParaRPr lang="en-US" sz="2800" kern="1200"/>
        </a:p>
      </dsp:txBody>
      <dsp:txXfrm>
        <a:off x="1109651" y="613543"/>
        <a:ext cx="1893400" cy="1893400"/>
      </dsp:txXfrm>
    </dsp:sp>
    <dsp:sp modelId="{CE0394F5-2B28-4449-AC0C-7A6FCA46C706}">
      <dsp:nvSpPr>
        <dsp:cNvPr id="0" name=""/>
        <dsp:cNvSpPr/>
      </dsp:nvSpPr>
      <dsp:spPr>
        <a:xfrm>
          <a:off x="3266885" y="511114"/>
          <a:ext cx="2098258" cy="2098258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800" kern="1200"/>
            <a:t>Plantear metas alcanzables</a:t>
          </a:r>
          <a:endParaRPr lang="en-US" sz="2800" kern="1200"/>
        </a:p>
      </dsp:txBody>
      <dsp:txXfrm>
        <a:off x="3369314" y="613543"/>
        <a:ext cx="1893400" cy="1893400"/>
      </dsp:txXfrm>
    </dsp:sp>
    <dsp:sp modelId="{9F131737-23D3-4062-B33F-C80402F8648D}">
      <dsp:nvSpPr>
        <dsp:cNvPr id="0" name=""/>
        <dsp:cNvSpPr/>
      </dsp:nvSpPr>
      <dsp:spPr>
        <a:xfrm>
          <a:off x="1007222" y="2770776"/>
          <a:ext cx="2098258" cy="2098258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800" kern="1200"/>
            <a:t>Distinguir las metras según el plazo</a:t>
          </a:r>
          <a:endParaRPr lang="en-US" sz="2800" kern="1200"/>
        </a:p>
      </dsp:txBody>
      <dsp:txXfrm>
        <a:off x="1109651" y="2873205"/>
        <a:ext cx="1893400" cy="1893400"/>
      </dsp:txXfrm>
    </dsp:sp>
    <dsp:sp modelId="{10A12CC0-52D5-4930-8297-20D422148547}">
      <dsp:nvSpPr>
        <dsp:cNvPr id="0" name=""/>
        <dsp:cNvSpPr/>
      </dsp:nvSpPr>
      <dsp:spPr>
        <a:xfrm>
          <a:off x="3266885" y="2770776"/>
          <a:ext cx="2098258" cy="2098258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800" kern="1200"/>
            <a:t>Plantear metas como parte de una rutina</a:t>
          </a:r>
          <a:endParaRPr lang="en-US" sz="2800" kern="1200"/>
        </a:p>
      </dsp:txBody>
      <dsp:txXfrm>
        <a:off x="3369314" y="2873205"/>
        <a:ext cx="1893400" cy="1893400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3596C5-164C-4C62-888E-2ABFFCA0A54A}">
      <dsp:nvSpPr>
        <dsp:cNvPr id="0" name=""/>
        <dsp:cNvSpPr/>
      </dsp:nvSpPr>
      <dsp:spPr>
        <a:xfrm>
          <a:off x="299054" y="952538"/>
          <a:ext cx="932871" cy="932871"/>
        </a:xfrm>
        <a:prstGeom prst="round2DiagRect">
          <a:avLst>
            <a:gd name="adj1" fmla="val 29727"/>
            <a:gd name="adj2" fmla="val 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6C548E-6EBF-4022-B1BE-BC2CB6EF667F}">
      <dsp:nvSpPr>
        <dsp:cNvPr id="0" name=""/>
        <dsp:cNvSpPr/>
      </dsp:nvSpPr>
      <dsp:spPr>
        <a:xfrm>
          <a:off x="497863" y="1151347"/>
          <a:ext cx="535253" cy="53525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451926-C54B-4F4B-8013-0981C5CA5E7E}">
      <dsp:nvSpPr>
        <dsp:cNvPr id="0" name=""/>
        <dsp:cNvSpPr/>
      </dsp:nvSpPr>
      <dsp:spPr>
        <a:xfrm>
          <a:off x="841" y="2175976"/>
          <a:ext cx="1529296" cy="611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s-MX" sz="1100" b="1" i="0" kern="1200"/>
            <a:t>Objetivos de salud</a:t>
          </a:r>
          <a:endParaRPr lang="en-US" sz="1100" kern="1200"/>
        </a:p>
      </dsp:txBody>
      <dsp:txXfrm>
        <a:off x="841" y="2175976"/>
        <a:ext cx="1529296" cy="611718"/>
      </dsp:txXfrm>
    </dsp:sp>
    <dsp:sp modelId="{7C97ED45-F900-4F3A-93B2-CE86B0FD86CE}">
      <dsp:nvSpPr>
        <dsp:cNvPr id="0" name=""/>
        <dsp:cNvSpPr/>
      </dsp:nvSpPr>
      <dsp:spPr>
        <a:xfrm>
          <a:off x="2095978" y="952538"/>
          <a:ext cx="932871" cy="932871"/>
        </a:xfrm>
        <a:prstGeom prst="round2DiagRect">
          <a:avLst>
            <a:gd name="adj1" fmla="val 29727"/>
            <a:gd name="adj2" fmla="val 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140A7AE-EED1-49DE-9602-C5B86C00716B}">
      <dsp:nvSpPr>
        <dsp:cNvPr id="0" name=""/>
        <dsp:cNvSpPr/>
      </dsp:nvSpPr>
      <dsp:spPr>
        <a:xfrm>
          <a:off x="2294787" y="1151347"/>
          <a:ext cx="535253" cy="53525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43E6FA-D7DC-4BB4-924F-9E9A17822040}">
      <dsp:nvSpPr>
        <dsp:cNvPr id="0" name=""/>
        <dsp:cNvSpPr/>
      </dsp:nvSpPr>
      <dsp:spPr>
        <a:xfrm>
          <a:off x="1797765" y="2175976"/>
          <a:ext cx="1529296" cy="611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s-MX" sz="1100" b="0" i="0" kern="1200"/>
            <a:t>Disminuir el colesterol.</a:t>
          </a:r>
          <a:endParaRPr lang="en-US" sz="1100" kern="1200"/>
        </a:p>
      </dsp:txBody>
      <dsp:txXfrm>
        <a:off x="1797765" y="2175976"/>
        <a:ext cx="1529296" cy="611718"/>
      </dsp:txXfrm>
    </dsp:sp>
    <dsp:sp modelId="{BE6EE839-B3FA-4B8B-A5ED-738D3656C190}">
      <dsp:nvSpPr>
        <dsp:cNvPr id="0" name=""/>
        <dsp:cNvSpPr/>
      </dsp:nvSpPr>
      <dsp:spPr>
        <a:xfrm>
          <a:off x="3892902" y="952538"/>
          <a:ext cx="932871" cy="932871"/>
        </a:xfrm>
        <a:prstGeom prst="round2DiagRect">
          <a:avLst>
            <a:gd name="adj1" fmla="val 29727"/>
            <a:gd name="adj2" fmla="val 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B47401-DFB5-4B64-ABF4-81F8817378CE}">
      <dsp:nvSpPr>
        <dsp:cNvPr id="0" name=""/>
        <dsp:cNvSpPr/>
      </dsp:nvSpPr>
      <dsp:spPr>
        <a:xfrm>
          <a:off x="4091711" y="1151347"/>
          <a:ext cx="535253" cy="53525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74AB63-A36E-473F-8816-2896A1C18EB4}">
      <dsp:nvSpPr>
        <dsp:cNvPr id="0" name=""/>
        <dsp:cNvSpPr/>
      </dsp:nvSpPr>
      <dsp:spPr>
        <a:xfrm>
          <a:off x="3594689" y="2175976"/>
          <a:ext cx="1529296" cy="611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s-MX" sz="1100" b="0" i="0" kern="1200"/>
            <a:t>Meditar 15 minutos cada mañana.</a:t>
          </a:r>
          <a:endParaRPr lang="en-US" sz="1100" kern="1200"/>
        </a:p>
      </dsp:txBody>
      <dsp:txXfrm>
        <a:off x="3594689" y="2175976"/>
        <a:ext cx="1529296" cy="611718"/>
      </dsp:txXfrm>
    </dsp:sp>
    <dsp:sp modelId="{BC764764-85B4-4FB6-ADE7-2AFC049846D1}">
      <dsp:nvSpPr>
        <dsp:cNvPr id="0" name=""/>
        <dsp:cNvSpPr/>
      </dsp:nvSpPr>
      <dsp:spPr>
        <a:xfrm>
          <a:off x="5689826" y="952538"/>
          <a:ext cx="932871" cy="932871"/>
        </a:xfrm>
        <a:prstGeom prst="round2DiagRect">
          <a:avLst>
            <a:gd name="adj1" fmla="val 29727"/>
            <a:gd name="adj2" fmla="val 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59C0F5-9A1B-4055-BDAF-E340F6BA3877}">
      <dsp:nvSpPr>
        <dsp:cNvPr id="0" name=""/>
        <dsp:cNvSpPr/>
      </dsp:nvSpPr>
      <dsp:spPr>
        <a:xfrm>
          <a:off x="5888634" y="1151347"/>
          <a:ext cx="535253" cy="535253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99D77D-C235-4566-A4DA-7FA9FA67C5C6}">
      <dsp:nvSpPr>
        <dsp:cNvPr id="0" name=""/>
        <dsp:cNvSpPr/>
      </dsp:nvSpPr>
      <dsp:spPr>
        <a:xfrm>
          <a:off x="5391613" y="2175976"/>
          <a:ext cx="1529296" cy="611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s-MX" sz="1100" b="0" i="0" kern="1200"/>
            <a:t>Reducir el consumo de productos ultraprocesados.</a:t>
          </a:r>
          <a:endParaRPr lang="en-US" sz="1100" kern="1200"/>
        </a:p>
      </dsp:txBody>
      <dsp:txXfrm>
        <a:off x="5391613" y="2175976"/>
        <a:ext cx="1529296" cy="611718"/>
      </dsp:txXfrm>
    </dsp:sp>
    <dsp:sp modelId="{3BEA927A-C820-4EFD-A5C5-AD0C4E924C27}">
      <dsp:nvSpPr>
        <dsp:cNvPr id="0" name=""/>
        <dsp:cNvSpPr/>
      </dsp:nvSpPr>
      <dsp:spPr>
        <a:xfrm>
          <a:off x="7486750" y="952538"/>
          <a:ext cx="932871" cy="932871"/>
        </a:xfrm>
        <a:prstGeom prst="round2DiagRect">
          <a:avLst>
            <a:gd name="adj1" fmla="val 29727"/>
            <a:gd name="adj2" fmla="val 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E564BC-42FD-4D5B-A2CF-70ED0E73484D}">
      <dsp:nvSpPr>
        <dsp:cNvPr id="0" name=""/>
        <dsp:cNvSpPr/>
      </dsp:nvSpPr>
      <dsp:spPr>
        <a:xfrm>
          <a:off x="7685558" y="1151347"/>
          <a:ext cx="535253" cy="535253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C9DA94-746B-45B3-BD93-D9557BBFD46C}">
      <dsp:nvSpPr>
        <dsp:cNvPr id="0" name=""/>
        <dsp:cNvSpPr/>
      </dsp:nvSpPr>
      <dsp:spPr>
        <a:xfrm>
          <a:off x="7188537" y="2175976"/>
          <a:ext cx="1529296" cy="611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s-MX" sz="1100" b="0" i="0" kern="1200"/>
            <a:t>Entrenar dos veces por semana.</a:t>
          </a:r>
          <a:endParaRPr lang="en-US" sz="1100" kern="1200"/>
        </a:p>
      </dsp:txBody>
      <dsp:txXfrm>
        <a:off x="7188537" y="2175976"/>
        <a:ext cx="1529296" cy="611718"/>
      </dsp:txXfrm>
    </dsp:sp>
    <dsp:sp modelId="{CB7BC54A-B28D-4D92-B595-2E6B7A68B0B9}">
      <dsp:nvSpPr>
        <dsp:cNvPr id="0" name=""/>
        <dsp:cNvSpPr/>
      </dsp:nvSpPr>
      <dsp:spPr>
        <a:xfrm>
          <a:off x="9283674" y="952538"/>
          <a:ext cx="932871" cy="932871"/>
        </a:xfrm>
        <a:prstGeom prst="round2DiagRect">
          <a:avLst>
            <a:gd name="adj1" fmla="val 29727"/>
            <a:gd name="adj2" fmla="val 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C5D508F-991C-4544-9C9C-83E931F9FFB0}">
      <dsp:nvSpPr>
        <dsp:cNvPr id="0" name=""/>
        <dsp:cNvSpPr/>
      </dsp:nvSpPr>
      <dsp:spPr>
        <a:xfrm>
          <a:off x="9482482" y="1151347"/>
          <a:ext cx="535253" cy="535253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A36D16-949D-4E9A-AEDC-331B4824D4D0}">
      <dsp:nvSpPr>
        <dsp:cNvPr id="0" name=""/>
        <dsp:cNvSpPr/>
      </dsp:nvSpPr>
      <dsp:spPr>
        <a:xfrm>
          <a:off x="8985461" y="2175976"/>
          <a:ext cx="1529296" cy="611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s-MX" sz="1100" b="0" i="0" kern="1200"/>
            <a:t>Dormir 8 horas por la noche.</a:t>
          </a:r>
          <a:endParaRPr lang="en-US" sz="1100" kern="1200"/>
        </a:p>
      </dsp:txBody>
      <dsp:txXfrm>
        <a:off x="8985461" y="2175976"/>
        <a:ext cx="1529296" cy="611718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9DD6A0-9F29-41B4-A54F-94CF48D9B8E5}">
      <dsp:nvSpPr>
        <dsp:cNvPr id="0" name=""/>
        <dsp:cNvSpPr/>
      </dsp:nvSpPr>
      <dsp:spPr>
        <a:xfrm>
          <a:off x="8806954" y="1185557"/>
          <a:ext cx="1623472" cy="1623163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BC9CD2-64B3-4D32-82C6-6F9C496F53D9}">
      <dsp:nvSpPr>
        <dsp:cNvPr id="0" name=""/>
        <dsp:cNvSpPr/>
      </dsp:nvSpPr>
      <dsp:spPr>
        <a:xfrm>
          <a:off x="8861619" y="1239671"/>
          <a:ext cx="1515172" cy="1514933"/>
        </a:xfrm>
        <a:prstGeom prst="ellipse">
          <a:avLst/>
        </a:prstGeom>
        <a:solidFill>
          <a:schemeClr val="accent5">
            <a:hueOff val="-135900"/>
            <a:satOff val="38"/>
            <a:lumOff val="-64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700" b="0" i="0" kern="1200"/>
            <a:t>Pagar las deudas en un plazo de seis meses.</a:t>
          </a:r>
          <a:endParaRPr lang="en-US" sz="1700" kern="1200"/>
        </a:p>
      </dsp:txBody>
      <dsp:txXfrm>
        <a:off x="9078220" y="1456131"/>
        <a:ext cx="1081971" cy="1082014"/>
      </dsp:txXfrm>
    </dsp:sp>
    <dsp:sp modelId="{2B113D66-1DD3-4415-8AB7-EB1A7C21D7C9}">
      <dsp:nvSpPr>
        <dsp:cNvPr id="0" name=""/>
        <dsp:cNvSpPr/>
      </dsp:nvSpPr>
      <dsp:spPr>
        <a:xfrm rot="2700000">
          <a:off x="7129961" y="1185374"/>
          <a:ext cx="1623243" cy="1623243"/>
        </a:xfrm>
        <a:prstGeom prst="teardrop">
          <a:avLst>
            <a:gd name="adj" fmla="val 100000"/>
          </a:avLst>
        </a:prstGeom>
        <a:solidFill>
          <a:schemeClr val="accent5">
            <a:hueOff val="-271800"/>
            <a:satOff val="76"/>
            <a:lumOff val="-12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8C18C0-E70E-47BE-A122-A6DCA1DECF59}">
      <dsp:nvSpPr>
        <dsp:cNvPr id="0" name=""/>
        <dsp:cNvSpPr/>
      </dsp:nvSpPr>
      <dsp:spPr>
        <a:xfrm>
          <a:off x="7184513" y="1239671"/>
          <a:ext cx="1515172" cy="1514933"/>
        </a:xfrm>
        <a:prstGeom prst="ellipse">
          <a:avLst/>
        </a:prstGeom>
        <a:solidFill>
          <a:schemeClr val="accent5">
            <a:hueOff val="-407700"/>
            <a:satOff val="114"/>
            <a:lumOff val="-192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700" b="0" i="0" kern="1200"/>
            <a:t>Lograr un aumento de sueldo.</a:t>
          </a:r>
          <a:endParaRPr lang="en-US" sz="1700" kern="1200"/>
        </a:p>
      </dsp:txBody>
      <dsp:txXfrm>
        <a:off x="7401113" y="1456131"/>
        <a:ext cx="1081971" cy="1082014"/>
      </dsp:txXfrm>
    </dsp:sp>
    <dsp:sp modelId="{5EBF3EE6-70DE-4406-91A1-82445F1BB901}">
      <dsp:nvSpPr>
        <dsp:cNvPr id="0" name=""/>
        <dsp:cNvSpPr/>
      </dsp:nvSpPr>
      <dsp:spPr>
        <a:xfrm rot="2700000">
          <a:off x="5452854" y="1185374"/>
          <a:ext cx="1623243" cy="1623243"/>
        </a:xfrm>
        <a:prstGeom prst="teardrop">
          <a:avLst>
            <a:gd name="adj" fmla="val 100000"/>
          </a:avLst>
        </a:prstGeom>
        <a:solidFill>
          <a:schemeClr val="accent5">
            <a:hueOff val="-543600"/>
            <a:satOff val="152"/>
            <a:lumOff val="-256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E5292F-B57E-4641-BE33-3B2313908095}">
      <dsp:nvSpPr>
        <dsp:cNvPr id="0" name=""/>
        <dsp:cNvSpPr/>
      </dsp:nvSpPr>
      <dsp:spPr>
        <a:xfrm>
          <a:off x="5507406" y="1239671"/>
          <a:ext cx="1515172" cy="1514933"/>
        </a:xfrm>
        <a:prstGeom prst="ellipse">
          <a:avLst/>
        </a:prstGeom>
        <a:solidFill>
          <a:schemeClr val="accent5">
            <a:hueOff val="-679500"/>
            <a:satOff val="190"/>
            <a:lumOff val="-320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700" b="0" i="0" kern="1200"/>
            <a:t>Cambiar de trabajo.</a:t>
          </a:r>
          <a:endParaRPr lang="en-US" sz="1700" kern="1200"/>
        </a:p>
      </dsp:txBody>
      <dsp:txXfrm>
        <a:off x="5724006" y="1456131"/>
        <a:ext cx="1081971" cy="1082014"/>
      </dsp:txXfrm>
    </dsp:sp>
    <dsp:sp modelId="{33B34830-EEA4-41B2-9D50-AEB4AF32BC13}">
      <dsp:nvSpPr>
        <dsp:cNvPr id="0" name=""/>
        <dsp:cNvSpPr/>
      </dsp:nvSpPr>
      <dsp:spPr>
        <a:xfrm rot="2700000">
          <a:off x="3775748" y="1185374"/>
          <a:ext cx="1623243" cy="1623243"/>
        </a:xfrm>
        <a:prstGeom prst="teardrop">
          <a:avLst>
            <a:gd name="adj" fmla="val 100000"/>
          </a:avLst>
        </a:prstGeom>
        <a:solidFill>
          <a:schemeClr val="accent5">
            <a:hueOff val="-815400"/>
            <a:satOff val="228"/>
            <a:lumOff val="-385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55DDCB-37F3-466B-8F2B-D0D0ABCD6AC4}">
      <dsp:nvSpPr>
        <dsp:cNvPr id="0" name=""/>
        <dsp:cNvSpPr/>
      </dsp:nvSpPr>
      <dsp:spPr>
        <a:xfrm>
          <a:off x="3830299" y="1239671"/>
          <a:ext cx="1515172" cy="1514933"/>
        </a:xfrm>
        <a:prstGeom prst="ellipse">
          <a:avLst/>
        </a:prstGeom>
        <a:solidFill>
          <a:schemeClr val="accent5">
            <a:hueOff val="-951300"/>
            <a:satOff val="266"/>
            <a:lumOff val="-449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700" b="0" i="0" kern="1200"/>
            <a:t>Reducir los gastos mensuales un 10 %.</a:t>
          </a:r>
          <a:endParaRPr lang="en-US" sz="1700" kern="1200"/>
        </a:p>
      </dsp:txBody>
      <dsp:txXfrm>
        <a:off x="4045868" y="1456131"/>
        <a:ext cx="1081971" cy="1082014"/>
      </dsp:txXfrm>
    </dsp:sp>
    <dsp:sp modelId="{7FA257FB-C644-4859-B357-8E468C607941}">
      <dsp:nvSpPr>
        <dsp:cNvPr id="0" name=""/>
        <dsp:cNvSpPr/>
      </dsp:nvSpPr>
      <dsp:spPr>
        <a:xfrm rot="2700000">
          <a:off x="2098641" y="1185374"/>
          <a:ext cx="1623243" cy="1623243"/>
        </a:xfrm>
        <a:prstGeom prst="teardrop">
          <a:avLst>
            <a:gd name="adj" fmla="val 100000"/>
          </a:avLst>
        </a:prstGeom>
        <a:solidFill>
          <a:schemeClr val="accent5">
            <a:hueOff val="-1087200"/>
            <a:satOff val="304"/>
            <a:lumOff val="-513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197C35-DFCF-44F2-ACE3-803E8E711667}">
      <dsp:nvSpPr>
        <dsp:cNvPr id="0" name=""/>
        <dsp:cNvSpPr/>
      </dsp:nvSpPr>
      <dsp:spPr>
        <a:xfrm>
          <a:off x="2153192" y="1239671"/>
          <a:ext cx="1515172" cy="1514933"/>
        </a:xfrm>
        <a:prstGeom prst="ellipse">
          <a:avLst/>
        </a:prstGeom>
        <a:solidFill>
          <a:schemeClr val="accent5">
            <a:hueOff val="-1223100"/>
            <a:satOff val="342"/>
            <a:lumOff val="-577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700" b="0" i="0" kern="1200"/>
            <a:t>Ahorrar una cierta cantidad de dinero.</a:t>
          </a:r>
          <a:endParaRPr lang="en-US" sz="1700" kern="1200"/>
        </a:p>
      </dsp:txBody>
      <dsp:txXfrm>
        <a:off x="2368761" y="1456131"/>
        <a:ext cx="1081971" cy="1082014"/>
      </dsp:txXfrm>
    </dsp:sp>
    <dsp:sp modelId="{25851EA3-F5AB-4847-84E4-D3DFB778D223}">
      <dsp:nvSpPr>
        <dsp:cNvPr id="0" name=""/>
        <dsp:cNvSpPr/>
      </dsp:nvSpPr>
      <dsp:spPr>
        <a:xfrm rot="2700000">
          <a:off x="421534" y="1185374"/>
          <a:ext cx="1623243" cy="1623243"/>
        </a:xfrm>
        <a:prstGeom prst="teardrop">
          <a:avLst>
            <a:gd name="adj" fmla="val 100000"/>
          </a:avLst>
        </a:prstGeom>
        <a:solidFill>
          <a:schemeClr val="accent5">
            <a:hueOff val="-1359000"/>
            <a:satOff val="380"/>
            <a:lumOff val="-641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CDF0FB-D53F-40E7-8A44-40F1373443A3}">
      <dsp:nvSpPr>
        <dsp:cNvPr id="0" name=""/>
        <dsp:cNvSpPr/>
      </dsp:nvSpPr>
      <dsp:spPr>
        <a:xfrm>
          <a:off x="475054" y="1239671"/>
          <a:ext cx="1515172" cy="1514933"/>
        </a:xfrm>
        <a:prstGeom prst="ellipse">
          <a:avLst/>
        </a:prstGeom>
        <a:solidFill>
          <a:schemeClr val="accent5">
            <a:hueOff val="-1494900"/>
            <a:satOff val="418"/>
            <a:lumOff val="-705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700" b="1" i="0" kern="1200"/>
            <a:t>Objetivos laborales y financieros</a:t>
          </a:r>
          <a:endParaRPr lang="en-US" sz="1700" kern="1200"/>
        </a:p>
      </dsp:txBody>
      <dsp:txXfrm>
        <a:off x="691655" y="1456131"/>
        <a:ext cx="1081971" cy="1082014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D44FC4-9DDF-4F63-897A-AD00D0B99F34}">
      <dsp:nvSpPr>
        <dsp:cNvPr id="0" name=""/>
        <dsp:cNvSpPr/>
      </dsp:nvSpPr>
      <dsp:spPr>
        <a:xfrm>
          <a:off x="0" y="456"/>
          <a:ext cx="10515600" cy="106837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813E7DC-3D7D-4465-8687-01954B7C7EB9}">
      <dsp:nvSpPr>
        <dsp:cNvPr id="0" name=""/>
        <dsp:cNvSpPr/>
      </dsp:nvSpPr>
      <dsp:spPr>
        <a:xfrm>
          <a:off x="323184" y="240841"/>
          <a:ext cx="587607" cy="58760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A33CE7-E0E0-47AC-872E-DBEE5C556C94}">
      <dsp:nvSpPr>
        <dsp:cNvPr id="0" name=""/>
        <dsp:cNvSpPr/>
      </dsp:nvSpPr>
      <dsp:spPr>
        <a:xfrm>
          <a:off x="1233975" y="456"/>
          <a:ext cx="9281624" cy="10683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070" tIns="113070" rIns="113070" bIns="11307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b="0" i="0" kern="1200"/>
            <a:t>El éxito personal juega un papel fundamental en la determinación de nuestras metas personales. </a:t>
          </a:r>
          <a:endParaRPr lang="en-US" sz="2000" kern="1200"/>
        </a:p>
      </dsp:txBody>
      <dsp:txXfrm>
        <a:off x="1233975" y="456"/>
        <a:ext cx="9281624" cy="1068377"/>
      </dsp:txXfrm>
    </dsp:sp>
    <dsp:sp modelId="{A1B21ACF-3E78-49F3-B176-D17D14236F31}">
      <dsp:nvSpPr>
        <dsp:cNvPr id="0" name=""/>
        <dsp:cNvSpPr/>
      </dsp:nvSpPr>
      <dsp:spPr>
        <a:xfrm>
          <a:off x="0" y="1335928"/>
          <a:ext cx="10515600" cy="106837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FC5C61B-EFBB-4D3F-B549-86D9728B52F7}">
      <dsp:nvSpPr>
        <dsp:cNvPr id="0" name=""/>
        <dsp:cNvSpPr/>
      </dsp:nvSpPr>
      <dsp:spPr>
        <a:xfrm>
          <a:off x="323184" y="1576313"/>
          <a:ext cx="587607" cy="58760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3540B9-97C7-4E4E-B587-DD933920A04E}">
      <dsp:nvSpPr>
        <dsp:cNvPr id="0" name=""/>
        <dsp:cNvSpPr/>
      </dsp:nvSpPr>
      <dsp:spPr>
        <a:xfrm>
          <a:off x="1233975" y="1335928"/>
          <a:ext cx="9281624" cy="10683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070" tIns="113070" rIns="113070" bIns="11307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b="0" i="0" kern="1200"/>
            <a:t>Cada individuo tiene su propia definición de éxito y esto influye directamente en las metas de un proyecto de vida a corto, mediano y largo plazo.</a:t>
          </a:r>
          <a:endParaRPr lang="en-US" sz="2000" kern="1200"/>
        </a:p>
      </dsp:txBody>
      <dsp:txXfrm>
        <a:off x="1233975" y="1335928"/>
        <a:ext cx="9281624" cy="1068377"/>
      </dsp:txXfrm>
    </dsp:sp>
    <dsp:sp modelId="{2E9F8FAE-E81E-44CD-A768-0CAF8DC456F1}">
      <dsp:nvSpPr>
        <dsp:cNvPr id="0" name=""/>
        <dsp:cNvSpPr/>
      </dsp:nvSpPr>
      <dsp:spPr>
        <a:xfrm>
          <a:off x="0" y="2671400"/>
          <a:ext cx="10515600" cy="106837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EB43E0F-119A-4F8F-83F6-1EEE87D98756}">
      <dsp:nvSpPr>
        <dsp:cNvPr id="0" name=""/>
        <dsp:cNvSpPr/>
      </dsp:nvSpPr>
      <dsp:spPr>
        <a:xfrm>
          <a:off x="323184" y="2911784"/>
          <a:ext cx="587607" cy="58760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2C6C82-BF83-4248-8C75-BD72DCC07624}">
      <dsp:nvSpPr>
        <dsp:cNvPr id="0" name=""/>
        <dsp:cNvSpPr/>
      </dsp:nvSpPr>
      <dsp:spPr>
        <a:xfrm>
          <a:off x="1233975" y="2671400"/>
          <a:ext cx="4732020" cy="10683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070" tIns="113070" rIns="113070" bIns="11307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b="0" i="0" kern="1200"/>
            <a:t>Éxito personal, es la sensación de logro y satisfacción que experimentamos al alcanzar nuestras metas de vida. </a:t>
          </a:r>
          <a:endParaRPr lang="en-US" sz="2000" kern="1200"/>
        </a:p>
      </dsp:txBody>
      <dsp:txXfrm>
        <a:off x="1233975" y="2671400"/>
        <a:ext cx="4732020" cy="1068377"/>
      </dsp:txXfrm>
    </dsp:sp>
    <dsp:sp modelId="{6A5AC14D-97B9-43F4-8949-3839C75868B2}">
      <dsp:nvSpPr>
        <dsp:cNvPr id="0" name=""/>
        <dsp:cNvSpPr/>
      </dsp:nvSpPr>
      <dsp:spPr>
        <a:xfrm>
          <a:off x="5965995" y="2671400"/>
          <a:ext cx="4549604" cy="10683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070" tIns="113070" rIns="113070" bIns="11307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300" b="0" i="0" kern="1200"/>
            <a:t>El éxito no es universal, sino que varía de persona a persona. </a:t>
          </a:r>
          <a:endParaRPr lang="en-US" sz="1300" kern="1200"/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300" b="0" i="0" kern="1200"/>
            <a:t>Para algunos, el éxito puede estar relacionado con el ámbito profesional, mientras que para otros puede ser tener una familia feliz o lograr un equilibrio entre todas las áreas de la vida.</a:t>
          </a:r>
          <a:endParaRPr lang="en-US" sz="1300" kern="1200"/>
        </a:p>
      </dsp:txBody>
      <dsp:txXfrm>
        <a:off x="5965995" y="2671400"/>
        <a:ext cx="4549604" cy="106837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813BF6-FCA0-4223-B3A0-B14FD7FF277A}">
      <dsp:nvSpPr>
        <dsp:cNvPr id="0" name=""/>
        <dsp:cNvSpPr/>
      </dsp:nvSpPr>
      <dsp:spPr>
        <a:xfrm>
          <a:off x="212335" y="321592"/>
          <a:ext cx="1335915" cy="1335915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323D35-085E-46D0-90FD-9266A0DDA036}">
      <dsp:nvSpPr>
        <dsp:cNvPr id="0" name=""/>
        <dsp:cNvSpPr/>
      </dsp:nvSpPr>
      <dsp:spPr>
        <a:xfrm>
          <a:off x="492877" y="602134"/>
          <a:ext cx="774830" cy="77483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E6D039-F54D-44A2-9112-44067E2728AE}">
      <dsp:nvSpPr>
        <dsp:cNvPr id="0" name=""/>
        <dsp:cNvSpPr/>
      </dsp:nvSpPr>
      <dsp:spPr>
        <a:xfrm>
          <a:off x="1834517" y="321592"/>
          <a:ext cx="3148942" cy="13359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b="0" i="0" kern="1200"/>
            <a:t>Protección ante el miedo y la incertidumbre.</a:t>
          </a:r>
          <a:endParaRPr lang="en-US" sz="2400" kern="1200"/>
        </a:p>
      </dsp:txBody>
      <dsp:txXfrm>
        <a:off x="1834517" y="321592"/>
        <a:ext cx="3148942" cy="1335915"/>
      </dsp:txXfrm>
    </dsp:sp>
    <dsp:sp modelId="{74FBE1BA-76AD-4933-A1B2-611A0D9FDC5D}">
      <dsp:nvSpPr>
        <dsp:cNvPr id="0" name=""/>
        <dsp:cNvSpPr/>
      </dsp:nvSpPr>
      <dsp:spPr>
        <a:xfrm>
          <a:off x="5532139" y="321592"/>
          <a:ext cx="1335915" cy="1335915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DA8756F-FA9A-480A-81A2-05D6DE47A6AD}">
      <dsp:nvSpPr>
        <dsp:cNvPr id="0" name=""/>
        <dsp:cNvSpPr/>
      </dsp:nvSpPr>
      <dsp:spPr>
        <a:xfrm>
          <a:off x="5812681" y="602134"/>
          <a:ext cx="774830" cy="77483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48D215-112D-49D6-A9AE-49600165BF6F}">
      <dsp:nvSpPr>
        <dsp:cNvPr id="0" name=""/>
        <dsp:cNvSpPr/>
      </dsp:nvSpPr>
      <dsp:spPr>
        <a:xfrm>
          <a:off x="7154322" y="321592"/>
          <a:ext cx="3148942" cy="13359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b="0" i="0" kern="1200"/>
            <a:t>Motivación a cumplir las metas que nos propongamos.</a:t>
          </a:r>
          <a:endParaRPr lang="en-US" sz="2400" kern="1200"/>
        </a:p>
      </dsp:txBody>
      <dsp:txXfrm>
        <a:off x="7154322" y="321592"/>
        <a:ext cx="3148942" cy="1335915"/>
      </dsp:txXfrm>
    </dsp:sp>
    <dsp:sp modelId="{A589D734-0F02-4617-951B-883A19A46E7E}">
      <dsp:nvSpPr>
        <dsp:cNvPr id="0" name=""/>
        <dsp:cNvSpPr/>
      </dsp:nvSpPr>
      <dsp:spPr>
        <a:xfrm>
          <a:off x="212335" y="2336485"/>
          <a:ext cx="1335915" cy="1335915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A4C8DA-DFF5-4FEA-B61D-38E278EE51A8}">
      <dsp:nvSpPr>
        <dsp:cNvPr id="0" name=""/>
        <dsp:cNvSpPr/>
      </dsp:nvSpPr>
      <dsp:spPr>
        <a:xfrm>
          <a:off x="492877" y="2617028"/>
          <a:ext cx="774830" cy="77483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53B2B7-4ECF-4523-91A7-2D3DFB05E6E0}">
      <dsp:nvSpPr>
        <dsp:cNvPr id="0" name=""/>
        <dsp:cNvSpPr/>
      </dsp:nvSpPr>
      <dsp:spPr>
        <a:xfrm>
          <a:off x="1834517" y="2336485"/>
          <a:ext cx="3148942" cy="13359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b="0" i="0" kern="1200"/>
            <a:t>Satisfacción de la necesidad de sentirse bien con uno mismo.</a:t>
          </a:r>
          <a:endParaRPr lang="en-US" sz="2400" kern="1200"/>
        </a:p>
      </dsp:txBody>
      <dsp:txXfrm>
        <a:off x="1834517" y="2336485"/>
        <a:ext cx="3148942" cy="1335915"/>
      </dsp:txXfrm>
    </dsp:sp>
    <dsp:sp modelId="{22FA166E-C43E-40CC-B1CF-5FCC9DDA59E1}">
      <dsp:nvSpPr>
        <dsp:cNvPr id="0" name=""/>
        <dsp:cNvSpPr/>
      </dsp:nvSpPr>
      <dsp:spPr>
        <a:xfrm>
          <a:off x="5532139" y="2336485"/>
          <a:ext cx="1335915" cy="1335915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C0EC5D-573E-48CD-B264-CE98078DEA56}">
      <dsp:nvSpPr>
        <dsp:cNvPr id="0" name=""/>
        <dsp:cNvSpPr/>
      </dsp:nvSpPr>
      <dsp:spPr>
        <a:xfrm>
          <a:off x="5812681" y="2617028"/>
          <a:ext cx="774830" cy="77483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F4BA3E-F2C9-4CA5-85D3-62BD8686953E}">
      <dsp:nvSpPr>
        <dsp:cNvPr id="0" name=""/>
        <dsp:cNvSpPr/>
      </dsp:nvSpPr>
      <dsp:spPr>
        <a:xfrm>
          <a:off x="7154322" y="2336485"/>
          <a:ext cx="3148942" cy="13359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b="0" i="0" kern="1200"/>
            <a:t>Reducción del impacto de los rechazos y problemas</a:t>
          </a:r>
          <a:endParaRPr lang="en-US" sz="2400" kern="1200"/>
        </a:p>
      </dsp:txBody>
      <dsp:txXfrm>
        <a:off x="7154322" y="2336485"/>
        <a:ext cx="3148942" cy="133591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15A489-B802-4A56-92A5-65E28D43CD2E}">
      <dsp:nvSpPr>
        <dsp:cNvPr id="0" name=""/>
        <dsp:cNvSpPr/>
      </dsp:nvSpPr>
      <dsp:spPr>
        <a:xfrm>
          <a:off x="818963" y="1133"/>
          <a:ext cx="2336229" cy="140173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700" b="0" i="0" kern="1200"/>
            <a:t>Si mostraban indiferencia, en vez de afecto.</a:t>
          </a:r>
          <a:endParaRPr lang="en-US" sz="1700" kern="1200"/>
        </a:p>
      </dsp:txBody>
      <dsp:txXfrm>
        <a:off x="860018" y="42188"/>
        <a:ext cx="2254119" cy="1319627"/>
      </dsp:txXfrm>
    </dsp:sp>
    <dsp:sp modelId="{C07D3C50-EDF6-418F-A238-F9A01223B5E1}">
      <dsp:nvSpPr>
        <dsp:cNvPr id="0" name=""/>
        <dsp:cNvSpPr/>
      </dsp:nvSpPr>
      <dsp:spPr>
        <a:xfrm>
          <a:off x="3360781" y="412309"/>
          <a:ext cx="495280" cy="579384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>
        <a:off x="3360781" y="528186"/>
        <a:ext cx="346696" cy="347630"/>
      </dsp:txXfrm>
    </dsp:sp>
    <dsp:sp modelId="{47E42E4A-96CF-422E-8428-F1B22BB3DF7A}">
      <dsp:nvSpPr>
        <dsp:cNvPr id="0" name=""/>
        <dsp:cNvSpPr/>
      </dsp:nvSpPr>
      <dsp:spPr>
        <a:xfrm>
          <a:off x="4089685" y="1133"/>
          <a:ext cx="2336229" cy="140173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700" b="0" i="0" kern="1200"/>
            <a:t>Si ignoraban las ideas y opiniones, en vez de escucharlas.</a:t>
          </a:r>
          <a:endParaRPr lang="en-US" sz="1700" kern="1200"/>
        </a:p>
      </dsp:txBody>
      <dsp:txXfrm>
        <a:off x="4130740" y="42188"/>
        <a:ext cx="2254119" cy="1319627"/>
      </dsp:txXfrm>
    </dsp:sp>
    <dsp:sp modelId="{7EF95192-686E-4B7E-967E-CEAB4B08471E}">
      <dsp:nvSpPr>
        <dsp:cNvPr id="0" name=""/>
        <dsp:cNvSpPr/>
      </dsp:nvSpPr>
      <dsp:spPr>
        <a:xfrm>
          <a:off x="6631502" y="412309"/>
          <a:ext cx="495280" cy="579384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>
        <a:off x="6631502" y="528186"/>
        <a:ext cx="346696" cy="347630"/>
      </dsp:txXfrm>
    </dsp:sp>
    <dsp:sp modelId="{AE5CA116-429E-4EB4-B7EE-62B8B0061FB9}">
      <dsp:nvSpPr>
        <dsp:cNvPr id="0" name=""/>
        <dsp:cNvSpPr/>
      </dsp:nvSpPr>
      <dsp:spPr>
        <a:xfrm>
          <a:off x="7360406" y="1133"/>
          <a:ext cx="2336229" cy="140173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700" b="0" i="0" kern="1200"/>
            <a:t>Si abusaban de forma física o psicológica, en vez de respetar.</a:t>
          </a:r>
          <a:endParaRPr lang="en-US" sz="1700" kern="1200"/>
        </a:p>
      </dsp:txBody>
      <dsp:txXfrm>
        <a:off x="7401461" y="42188"/>
        <a:ext cx="2254119" cy="1319627"/>
      </dsp:txXfrm>
    </dsp:sp>
    <dsp:sp modelId="{16885606-78A5-4302-B230-F9896CBA211B}">
      <dsp:nvSpPr>
        <dsp:cNvPr id="0" name=""/>
        <dsp:cNvSpPr/>
      </dsp:nvSpPr>
      <dsp:spPr>
        <a:xfrm rot="5400000">
          <a:off x="8280880" y="1566407"/>
          <a:ext cx="495280" cy="579384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 rot="-5400000">
        <a:off x="8354705" y="1608459"/>
        <a:ext cx="347630" cy="346696"/>
      </dsp:txXfrm>
    </dsp:sp>
    <dsp:sp modelId="{E0DE12FA-DF72-438C-84A0-74815AE3F55F}">
      <dsp:nvSpPr>
        <dsp:cNvPr id="0" name=""/>
        <dsp:cNvSpPr/>
      </dsp:nvSpPr>
      <dsp:spPr>
        <a:xfrm>
          <a:off x="7360406" y="2337362"/>
          <a:ext cx="2336229" cy="140173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700" b="0" i="0" kern="1200"/>
            <a:t>Si culpabilizaban cuando se fracasaba, en vez de aceptar los fracasos y los errores como parte del aprendizaje.</a:t>
          </a:r>
          <a:endParaRPr lang="en-US" sz="1700" kern="1200"/>
        </a:p>
      </dsp:txBody>
      <dsp:txXfrm>
        <a:off x="7401461" y="2378417"/>
        <a:ext cx="2254119" cy="1319627"/>
      </dsp:txXfrm>
    </dsp:sp>
    <dsp:sp modelId="{F6D93AC9-385B-4098-B302-D5D78E02313C}">
      <dsp:nvSpPr>
        <dsp:cNvPr id="0" name=""/>
        <dsp:cNvSpPr/>
      </dsp:nvSpPr>
      <dsp:spPr>
        <a:xfrm rot="10800000">
          <a:off x="6659537" y="2748539"/>
          <a:ext cx="495280" cy="579384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 rot="10800000">
        <a:off x="6808121" y="2864416"/>
        <a:ext cx="346696" cy="347630"/>
      </dsp:txXfrm>
    </dsp:sp>
    <dsp:sp modelId="{F6F40CEC-202B-4F0C-837C-865B4401F756}">
      <dsp:nvSpPr>
        <dsp:cNvPr id="0" name=""/>
        <dsp:cNvSpPr/>
      </dsp:nvSpPr>
      <dsp:spPr>
        <a:xfrm>
          <a:off x="4089685" y="2337362"/>
          <a:ext cx="2336229" cy="1401737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700" b="0" i="0" kern="1200"/>
            <a:t>Si exigían más, en vez de reconocer el esfuerzo.</a:t>
          </a:r>
          <a:endParaRPr lang="en-US" sz="1700" kern="1200"/>
        </a:p>
      </dsp:txBody>
      <dsp:txXfrm>
        <a:off x="4130740" y="2378417"/>
        <a:ext cx="2254119" cy="131962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780912-4832-4CDA-811A-0321879EF3B4}">
      <dsp:nvSpPr>
        <dsp:cNvPr id="0" name=""/>
        <dsp:cNvSpPr/>
      </dsp:nvSpPr>
      <dsp:spPr>
        <a:xfrm>
          <a:off x="0" y="656"/>
          <a:ext cx="6372366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DEA43F-950F-46C0-A5D3-F8870096887B}">
      <dsp:nvSpPr>
        <dsp:cNvPr id="0" name=""/>
        <dsp:cNvSpPr/>
      </dsp:nvSpPr>
      <dsp:spPr>
        <a:xfrm>
          <a:off x="0" y="656"/>
          <a:ext cx="6372366" cy="10757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t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3400" kern="1200"/>
            <a:t>Influencias tempranas</a:t>
          </a:r>
          <a:endParaRPr lang="en-US" sz="3400" kern="1200"/>
        </a:p>
      </dsp:txBody>
      <dsp:txXfrm>
        <a:off x="0" y="656"/>
        <a:ext cx="6372366" cy="1075767"/>
      </dsp:txXfrm>
    </dsp:sp>
    <dsp:sp modelId="{782AF235-0AB1-4EA8-B3DC-47085708D6B4}">
      <dsp:nvSpPr>
        <dsp:cNvPr id="0" name=""/>
        <dsp:cNvSpPr/>
      </dsp:nvSpPr>
      <dsp:spPr>
        <a:xfrm>
          <a:off x="0" y="1076423"/>
          <a:ext cx="6372366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A7730F-B232-46A1-AB9C-EB7AE4EEAC00}">
      <dsp:nvSpPr>
        <dsp:cNvPr id="0" name=""/>
        <dsp:cNvSpPr/>
      </dsp:nvSpPr>
      <dsp:spPr>
        <a:xfrm>
          <a:off x="0" y="1076423"/>
          <a:ext cx="6372366" cy="10757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t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3400" kern="1200"/>
            <a:t>Experiencias educativas y sociales</a:t>
          </a:r>
          <a:endParaRPr lang="en-US" sz="3400" kern="1200"/>
        </a:p>
      </dsp:txBody>
      <dsp:txXfrm>
        <a:off x="0" y="1076423"/>
        <a:ext cx="6372366" cy="1075767"/>
      </dsp:txXfrm>
    </dsp:sp>
    <dsp:sp modelId="{FCC12871-E371-4066-9ECD-0EF5B9D36EBE}">
      <dsp:nvSpPr>
        <dsp:cNvPr id="0" name=""/>
        <dsp:cNvSpPr/>
      </dsp:nvSpPr>
      <dsp:spPr>
        <a:xfrm>
          <a:off x="0" y="2152190"/>
          <a:ext cx="6372366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320468-33CB-4F0D-9756-D87A46565BEA}">
      <dsp:nvSpPr>
        <dsp:cNvPr id="0" name=""/>
        <dsp:cNvSpPr/>
      </dsp:nvSpPr>
      <dsp:spPr>
        <a:xfrm>
          <a:off x="0" y="2152190"/>
          <a:ext cx="6372366" cy="10757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t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3400" kern="1200"/>
            <a:t>Cultura y medios de comunicación </a:t>
          </a:r>
          <a:endParaRPr lang="en-US" sz="3400" kern="1200"/>
        </a:p>
      </dsp:txBody>
      <dsp:txXfrm>
        <a:off x="0" y="2152190"/>
        <a:ext cx="6372366" cy="1075767"/>
      </dsp:txXfrm>
    </dsp:sp>
    <dsp:sp modelId="{BCB5347F-3501-4ADC-BC2B-F5AFE92418A0}">
      <dsp:nvSpPr>
        <dsp:cNvPr id="0" name=""/>
        <dsp:cNvSpPr/>
      </dsp:nvSpPr>
      <dsp:spPr>
        <a:xfrm>
          <a:off x="0" y="3227958"/>
          <a:ext cx="6372366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D880EC-6316-4BAB-9C7C-1A2A7E81CA10}">
      <dsp:nvSpPr>
        <dsp:cNvPr id="0" name=""/>
        <dsp:cNvSpPr/>
      </dsp:nvSpPr>
      <dsp:spPr>
        <a:xfrm>
          <a:off x="0" y="3227958"/>
          <a:ext cx="6372366" cy="10757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t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3400" kern="1200"/>
            <a:t>Logros y fracasos </a:t>
          </a:r>
          <a:endParaRPr lang="en-US" sz="3400" kern="1200"/>
        </a:p>
      </dsp:txBody>
      <dsp:txXfrm>
        <a:off x="0" y="3227958"/>
        <a:ext cx="6372366" cy="1075767"/>
      </dsp:txXfrm>
    </dsp:sp>
    <dsp:sp modelId="{BACC8B1E-F1B3-4297-BBA5-AD10A0196E0E}">
      <dsp:nvSpPr>
        <dsp:cNvPr id="0" name=""/>
        <dsp:cNvSpPr/>
      </dsp:nvSpPr>
      <dsp:spPr>
        <a:xfrm>
          <a:off x="0" y="4303725"/>
          <a:ext cx="6372366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9CA4E5-D3D8-4865-B838-A7BA4660E6EC}">
      <dsp:nvSpPr>
        <dsp:cNvPr id="0" name=""/>
        <dsp:cNvSpPr/>
      </dsp:nvSpPr>
      <dsp:spPr>
        <a:xfrm>
          <a:off x="0" y="4303725"/>
          <a:ext cx="6372366" cy="10757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t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3400" kern="1200"/>
            <a:t>Reflexión y autoconciencia </a:t>
          </a:r>
          <a:endParaRPr lang="en-US" sz="3400" kern="1200"/>
        </a:p>
      </dsp:txBody>
      <dsp:txXfrm>
        <a:off x="0" y="4303725"/>
        <a:ext cx="6372366" cy="107576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93C579-26AD-4B5C-B2A5-1624D9179DBE}">
      <dsp:nvSpPr>
        <dsp:cNvPr id="0" name=""/>
        <dsp:cNvSpPr/>
      </dsp:nvSpPr>
      <dsp:spPr>
        <a:xfrm>
          <a:off x="3080" y="408360"/>
          <a:ext cx="2444055" cy="146643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100" kern="1200"/>
            <a:t>Autoconcepto</a:t>
          </a:r>
          <a:endParaRPr lang="en-US" sz="2100" kern="1200"/>
        </a:p>
      </dsp:txBody>
      <dsp:txXfrm>
        <a:off x="3080" y="408360"/>
        <a:ext cx="2444055" cy="1466433"/>
      </dsp:txXfrm>
    </dsp:sp>
    <dsp:sp modelId="{180E9715-A6D8-4255-8771-5631391B5175}">
      <dsp:nvSpPr>
        <dsp:cNvPr id="0" name=""/>
        <dsp:cNvSpPr/>
      </dsp:nvSpPr>
      <dsp:spPr>
        <a:xfrm>
          <a:off x="2691541" y="408360"/>
          <a:ext cx="2444055" cy="1466433"/>
        </a:xfrm>
        <a:prstGeom prst="rect">
          <a:avLst/>
        </a:prstGeom>
        <a:solidFill>
          <a:schemeClr val="accent5">
            <a:hueOff val="-249150"/>
            <a:satOff val="70"/>
            <a:lumOff val="-11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100" kern="1200"/>
            <a:t>Autoaceptación</a:t>
          </a:r>
          <a:endParaRPr lang="en-US" sz="2100" kern="1200"/>
        </a:p>
      </dsp:txBody>
      <dsp:txXfrm>
        <a:off x="2691541" y="408360"/>
        <a:ext cx="2444055" cy="1466433"/>
      </dsp:txXfrm>
    </dsp:sp>
    <dsp:sp modelId="{44B51756-557B-4A50-AA9C-5E4911F75722}">
      <dsp:nvSpPr>
        <dsp:cNvPr id="0" name=""/>
        <dsp:cNvSpPr/>
      </dsp:nvSpPr>
      <dsp:spPr>
        <a:xfrm>
          <a:off x="5380002" y="408360"/>
          <a:ext cx="2444055" cy="1466433"/>
        </a:xfrm>
        <a:prstGeom prst="rect">
          <a:avLst/>
        </a:prstGeom>
        <a:solidFill>
          <a:schemeClr val="accent5">
            <a:hueOff val="-498300"/>
            <a:satOff val="139"/>
            <a:lumOff val="-2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100" kern="1200"/>
            <a:t>Autorespeto</a:t>
          </a:r>
          <a:endParaRPr lang="en-US" sz="2100" kern="1200"/>
        </a:p>
      </dsp:txBody>
      <dsp:txXfrm>
        <a:off x="5380002" y="408360"/>
        <a:ext cx="2444055" cy="1466433"/>
      </dsp:txXfrm>
    </dsp:sp>
    <dsp:sp modelId="{0BB218B7-3B05-4319-904D-7D3F512041F2}">
      <dsp:nvSpPr>
        <dsp:cNvPr id="0" name=""/>
        <dsp:cNvSpPr/>
      </dsp:nvSpPr>
      <dsp:spPr>
        <a:xfrm>
          <a:off x="8068463" y="408360"/>
          <a:ext cx="2444055" cy="1466433"/>
        </a:xfrm>
        <a:prstGeom prst="rect">
          <a:avLst/>
        </a:prstGeom>
        <a:solidFill>
          <a:schemeClr val="accent5">
            <a:hueOff val="-747450"/>
            <a:satOff val="209"/>
            <a:lumOff val="-352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100" kern="1200"/>
            <a:t>Autocompasión</a:t>
          </a:r>
          <a:endParaRPr lang="en-US" sz="2100" kern="1200"/>
        </a:p>
      </dsp:txBody>
      <dsp:txXfrm>
        <a:off x="8068463" y="408360"/>
        <a:ext cx="2444055" cy="1466433"/>
      </dsp:txXfrm>
    </dsp:sp>
    <dsp:sp modelId="{F2823D89-5A2D-48E4-A4CE-744C86E75E51}">
      <dsp:nvSpPr>
        <dsp:cNvPr id="0" name=""/>
        <dsp:cNvSpPr/>
      </dsp:nvSpPr>
      <dsp:spPr>
        <a:xfrm>
          <a:off x="1347311" y="2119199"/>
          <a:ext cx="2444055" cy="1466433"/>
        </a:xfrm>
        <a:prstGeom prst="rect">
          <a:avLst/>
        </a:prstGeom>
        <a:solidFill>
          <a:schemeClr val="accent5">
            <a:hueOff val="-996600"/>
            <a:satOff val="279"/>
            <a:lumOff val="-470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100" kern="1200"/>
            <a:t>Autoesficiencia</a:t>
          </a:r>
          <a:endParaRPr lang="en-US" sz="2100" kern="1200"/>
        </a:p>
      </dsp:txBody>
      <dsp:txXfrm>
        <a:off x="1347311" y="2119199"/>
        <a:ext cx="2444055" cy="1466433"/>
      </dsp:txXfrm>
    </dsp:sp>
    <dsp:sp modelId="{A7ADFBC6-4D01-4F28-BC21-FAB00895930C}">
      <dsp:nvSpPr>
        <dsp:cNvPr id="0" name=""/>
        <dsp:cNvSpPr/>
      </dsp:nvSpPr>
      <dsp:spPr>
        <a:xfrm>
          <a:off x="4035772" y="2119199"/>
          <a:ext cx="2444055" cy="1466433"/>
        </a:xfrm>
        <a:prstGeom prst="rect">
          <a:avLst/>
        </a:prstGeom>
        <a:solidFill>
          <a:schemeClr val="accent5">
            <a:hueOff val="-1245750"/>
            <a:satOff val="348"/>
            <a:lumOff val="-588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100" kern="1200"/>
            <a:t>Autoreconocimiento</a:t>
          </a:r>
          <a:endParaRPr lang="en-US" sz="2100" kern="1200"/>
        </a:p>
      </dsp:txBody>
      <dsp:txXfrm>
        <a:off x="4035772" y="2119199"/>
        <a:ext cx="2444055" cy="1466433"/>
      </dsp:txXfrm>
    </dsp:sp>
    <dsp:sp modelId="{3A667A85-D318-4383-87FE-A751EF9D8EC3}">
      <dsp:nvSpPr>
        <dsp:cNvPr id="0" name=""/>
        <dsp:cNvSpPr/>
      </dsp:nvSpPr>
      <dsp:spPr>
        <a:xfrm>
          <a:off x="6724233" y="2119199"/>
          <a:ext cx="2444055" cy="1466433"/>
        </a:xfrm>
        <a:prstGeom prst="rect">
          <a:avLst/>
        </a:prstGeom>
        <a:solidFill>
          <a:schemeClr val="accent5">
            <a:hueOff val="-1494900"/>
            <a:satOff val="418"/>
            <a:lumOff val="-705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100" kern="1200"/>
            <a:t>Responsabilidad personal </a:t>
          </a:r>
          <a:endParaRPr lang="en-US" sz="2100" kern="1200"/>
        </a:p>
      </dsp:txBody>
      <dsp:txXfrm>
        <a:off x="6724233" y="2119199"/>
        <a:ext cx="2444055" cy="146643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E809D2-884D-4004-9294-ACD7C4B4853A}">
      <dsp:nvSpPr>
        <dsp:cNvPr id="0" name=""/>
        <dsp:cNvSpPr/>
      </dsp:nvSpPr>
      <dsp:spPr>
        <a:xfrm>
          <a:off x="212335" y="321592"/>
          <a:ext cx="1335915" cy="133591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3C64D9-6F52-4BDA-B8FC-0C4A09C3F513}">
      <dsp:nvSpPr>
        <dsp:cNvPr id="0" name=""/>
        <dsp:cNvSpPr/>
      </dsp:nvSpPr>
      <dsp:spPr>
        <a:xfrm>
          <a:off x="492877" y="602134"/>
          <a:ext cx="774830" cy="77483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1279FF-5B31-4B71-984F-B3EB2F2F504B}">
      <dsp:nvSpPr>
        <dsp:cNvPr id="0" name=""/>
        <dsp:cNvSpPr/>
      </dsp:nvSpPr>
      <dsp:spPr>
        <a:xfrm>
          <a:off x="1834517" y="321592"/>
          <a:ext cx="3148942" cy="13359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300" b="1" i="0" kern="1200"/>
            <a:t>Autoconfianza.</a:t>
          </a:r>
          <a:r>
            <a:rPr lang="es-MX" sz="1300" b="0" i="0" kern="1200"/>
            <a:t> La persona conoce y acepta sus valores y está dispuesta a luchar por ellos a pesar de encontrar oposición. Al mismo tiempo es capaz de cambiar algo de ellos si la experiencia le dice que estaban errados.</a:t>
          </a:r>
          <a:endParaRPr lang="en-US" sz="1300" kern="1200"/>
        </a:p>
      </dsp:txBody>
      <dsp:txXfrm>
        <a:off x="1834517" y="321592"/>
        <a:ext cx="3148942" cy="1335915"/>
      </dsp:txXfrm>
    </dsp:sp>
    <dsp:sp modelId="{5B0CA81F-0F8C-4BEB-BA94-85E5594A1A31}">
      <dsp:nvSpPr>
        <dsp:cNvPr id="0" name=""/>
        <dsp:cNvSpPr/>
      </dsp:nvSpPr>
      <dsp:spPr>
        <a:xfrm>
          <a:off x="5532139" y="321592"/>
          <a:ext cx="1335915" cy="1335915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8223B8F-04AD-4590-B62C-8CC05FE268E2}">
      <dsp:nvSpPr>
        <dsp:cNvPr id="0" name=""/>
        <dsp:cNvSpPr/>
      </dsp:nvSpPr>
      <dsp:spPr>
        <a:xfrm>
          <a:off x="5812681" y="602134"/>
          <a:ext cx="774830" cy="77483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9D33CA-72EA-4E20-99BB-03CFF7F4C116}">
      <dsp:nvSpPr>
        <dsp:cNvPr id="0" name=""/>
        <dsp:cNvSpPr/>
      </dsp:nvSpPr>
      <dsp:spPr>
        <a:xfrm>
          <a:off x="7154322" y="321592"/>
          <a:ext cx="3148942" cy="13359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300" b="1" i="0" kern="1200"/>
            <a:t>Aceptación.</a:t>
          </a:r>
          <a:r>
            <a:rPr lang="es-MX" sz="1300" b="0" i="0" kern="1200"/>
            <a:t> La persona se acepta a sí misma tal y como es, lo cual no quiere decir que no intente vencer miedos, conquistar malos hábitos o cambiar, pero no se siente culpable por ser como es o porque a otros no les parezca adecuada su manera de pensar.</a:t>
          </a:r>
          <a:endParaRPr lang="en-US" sz="1300" kern="1200"/>
        </a:p>
      </dsp:txBody>
      <dsp:txXfrm>
        <a:off x="7154322" y="321592"/>
        <a:ext cx="3148942" cy="1335915"/>
      </dsp:txXfrm>
    </dsp:sp>
    <dsp:sp modelId="{08D399AF-62A0-49DE-AB6F-DAC06D16C163}">
      <dsp:nvSpPr>
        <dsp:cNvPr id="0" name=""/>
        <dsp:cNvSpPr/>
      </dsp:nvSpPr>
      <dsp:spPr>
        <a:xfrm>
          <a:off x="212335" y="2336485"/>
          <a:ext cx="1335915" cy="1335915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06682F-21CD-42B4-AA26-76942541895B}">
      <dsp:nvSpPr>
        <dsp:cNvPr id="0" name=""/>
        <dsp:cNvSpPr/>
      </dsp:nvSpPr>
      <dsp:spPr>
        <a:xfrm>
          <a:off x="492877" y="2617028"/>
          <a:ext cx="774830" cy="77483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F6AADD-E9AB-4AE4-84B1-58FEA927388A}">
      <dsp:nvSpPr>
        <dsp:cNvPr id="0" name=""/>
        <dsp:cNvSpPr/>
      </dsp:nvSpPr>
      <dsp:spPr>
        <a:xfrm>
          <a:off x="1834517" y="2336485"/>
          <a:ext cx="3148942" cy="13359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300" b="1" i="0" kern="1200"/>
            <a:t>Autovaloración.</a:t>
          </a:r>
          <a:r>
            <a:rPr lang="es-MX" sz="1300" b="0" i="0" kern="1200"/>
            <a:t> La persona se considera medianamente apta, con cosas para ofrecer a los demás y se relaciona con ellos en condiciones de igualdad y de dignidad.</a:t>
          </a:r>
          <a:endParaRPr lang="en-US" sz="1300" kern="1200"/>
        </a:p>
      </dsp:txBody>
      <dsp:txXfrm>
        <a:off x="1834517" y="2336485"/>
        <a:ext cx="3148942" cy="1335915"/>
      </dsp:txXfrm>
    </dsp:sp>
    <dsp:sp modelId="{D0002D90-2202-44BA-8F24-C950F63D8C84}">
      <dsp:nvSpPr>
        <dsp:cNvPr id="0" name=""/>
        <dsp:cNvSpPr/>
      </dsp:nvSpPr>
      <dsp:spPr>
        <a:xfrm>
          <a:off x="5532139" y="2336485"/>
          <a:ext cx="1335915" cy="1335915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F3B5CF-767C-49F3-9E5A-5651384B7E34}">
      <dsp:nvSpPr>
        <dsp:cNvPr id="0" name=""/>
        <dsp:cNvSpPr/>
      </dsp:nvSpPr>
      <dsp:spPr>
        <a:xfrm>
          <a:off x="5812681" y="2617028"/>
          <a:ext cx="774830" cy="77483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416DF7-0A4C-4C18-B5DD-583A9845D3C3}">
      <dsp:nvSpPr>
        <dsp:cNvPr id="0" name=""/>
        <dsp:cNvSpPr/>
      </dsp:nvSpPr>
      <dsp:spPr>
        <a:xfrm>
          <a:off x="7154322" y="2336485"/>
          <a:ext cx="3148942" cy="13359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300" b="1" i="0" kern="1200"/>
            <a:t>Apasionamiento.</a:t>
          </a:r>
          <a:r>
            <a:rPr lang="es-MX" sz="1300" b="0" i="0" kern="1200"/>
            <a:t> Es capaz de disfrutar con determinadas actividades y alegrarse de su propia existencia, lo cual no significa que viva en estado de alegría constante. Puede entristecerse o alegrarse, como cualquiera, pero frente a estímulos externos o coyunturas.</a:t>
          </a:r>
          <a:endParaRPr lang="en-US" sz="1300" kern="1200"/>
        </a:p>
      </dsp:txBody>
      <dsp:txXfrm>
        <a:off x="7154322" y="2336485"/>
        <a:ext cx="3148942" cy="133591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09C645-2DC2-4636-B073-EEBA03248C1B}">
      <dsp:nvSpPr>
        <dsp:cNvPr id="0" name=""/>
        <dsp:cNvSpPr/>
      </dsp:nvSpPr>
      <dsp:spPr>
        <a:xfrm>
          <a:off x="2786114" y="625870"/>
          <a:ext cx="48373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83733" y="45720"/>
              </a:lnTo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015122" y="669019"/>
        <a:ext cx="25716" cy="5143"/>
      </dsp:txXfrm>
    </dsp:sp>
    <dsp:sp modelId="{1C2E9BE3-391F-410B-B325-85A64FAB644D}">
      <dsp:nvSpPr>
        <dsp:cNvPr id="0" name=""/>
        <dsp:cNvSpPr/>
      </dsp:nvSpPr>
      <dsp:spPr>
        <a:xfrm>
          <a:off x="551683" y="721"/>
          <a:ext cx="2236231" cy="134173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9577" tIns="115021" rIns="109577" bIns="115021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b="1" i="0" kern="1200"/>
            <a:t>Autocrítica constante.</a:t>
          </a:r>
          <a:r>
            <a:rPr lang="es-MX" sz="1200" b="0" i="0" kern="1200"/>
            <a:t> La persona se mantiene en un perpetuo estado de insatisfacción, disminuyendo o viéndole el lado negativo a todo lo que hace o recibe.</a:t>
          </a:r>
          <a:endParaRPr lang="en-US" sz="1200" kern="1200"/>
        </a:p>
      </dsp:txBody>
      <dsp:txXfrm>
        <a:off x="551683" y="721"/>
        <a:ext cx="2236231" cy="1341738"/>
      </dsp:txXfrm>
    </dsp:sp>
    <dsp:sp modelId="{8407273E-D69E-4BE1-9152-1433DCD814E9}">
      <dsp:nvSpPr>
        <dsp:cNvPr id="0" name=""/>
        <dsp:cNvSpPr/>
      </dsp:nvSpPr>
      <dsp:spPr>
        <a:xfrm>
          <a:off x="1669798" y="1340660"/>
          <a:ext cx="2750564" cy="483733"/>
        </a:xfrm>
        <a:custGeom>
          <a:avLst/>
          <a:gdLst/>
          <a:ahLst/>
          <a:cxnLst/>
          <a:rect l="0" t="0" r="0" b="0"/>
          <a:pathLst>
            <a:path>
              <a:moveTo>
                <a:pt x="2750564" y="0"/>
              </a:moveTo>
              <a:lnTo>
                <a:pt x="2750564" y="258966"/>
              </a:lnTo>
              <a:lnTo>
                <a:pt x="0" y="258966"/>
              </a:lnTo>
              <a:lnTo>
                <a:pt x="0" y="483733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975125" y="1579955"/>
        <a:ext cx="139911" cy="5143"/>
      </dsp:txXfrm>
    </dsp:sp>
    <dsp:sp modelId="{A6903259-5BF4-4E6E-B4B0-1AC2F60225D9}">
      <dsp:nvSpPr>
        <dsp:cNvPr id="0" name=""/>
        <dsp:cNvSpPr/>
      </dsp:nvSpPr>
      <dsp:spPr>
        <a:xfrm>
          <a:off x="3302247" y="721"/>
          <a:ext cx="2236231" cy="134173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9577" tIns="115021" rIns="109577" bIns="115021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b="1" i="0" kern="1200"/>
            <a:t>Hipersensibilidad a la crítica.</a:t>
          </a:r>
          <a:r>
            <a:rPr lang="es-MX" sz="1200" b="0" i="0" kern="1200"/>
            <a:t> La persona tolera poco las críticas y se muestra hostil ante quienes lo cuestionan, y es fácil de resentirse.</a:t>
          </a:r>
          <a:endParaRPr lang="en-US" sz="1200" kern="1200"/>
        </a:p>
      </dsp:txBody>
      <dsp:txXfrm>
        <a:off x="3302247" y="721"/>
        <a:ext cx="2236231" cy="1341738"/>
      </dsp:txXfrm>
    </dsp:sp>
    <dsp:sp modelId="{2C7B3250-C305-42BB-ABA0-5F8E47F5FE21}">
      <dsp:nvSpPr>
        <dsp:cNvPr id="0" name=""/>
        <dsp:cNvSpPr/>
      </dsp:nvSpPr>
      <dsp:spPr>
        <a:xfrm>
          <a:off x="2786114" y="2481943"/>
          <a:ext cx="48373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83733" y="45720"/>
              </a:lnTo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015122" y="2525091"/>
        <a:ext cx="25716" cy="5143"/>
      </dsp:txXfrm>
    </dsp:sp>
    <dsp:sp modelId="{AABC6F91-7948-477E-BEA1-CE6436363958}">
      <dsp:nvSpPr>
        <dsp:cNvPr id="0" name=""/>
        <dsp:cNvSpPr/>
      </dsp:nvSpPr>
      <dsp:spPr>
        <a:xfrm>
          <a:off x="551683" y="1856793"/>
          <a:ext cx="2236231" cy="134173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9577" tIns="115021" rIns="109577" bIns="115021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b="1" i="0" kern="1200"/>
            <a:t>Deseo compulsivo de complacer.</a:t>
          </a:r>
          <a:r>
            <a:rPr lang="es-MX" sz="1200" b="0" i="0" kern="1200"/>
            <a:t> La persona pone por encima de sus propias necesidades las de los demás, con tal de recibir aprobación de ellos, y es incapaz de decir que no.</a:t>
          </a:r>
          <a:endParaRPr lang="en-US" sz="1200" kern="1200"/>
        </a:p>
      </dsp:txBody>
      <dsp:txXfrm>
        <a:off x="551683" y="1856793"/>
        <a:ext cx="2236231" cy="1341738"/>
      </dsp:txXfrm>
    </dsp:sp>
    <dsp:sp modelId="{BA736313-E53B-42D2-8816-C426D9B8F926}">
      <dsp:nvSpPr>
        <dsp:cNvPr id="0" name=""/>
        <dsp:cNvSpPr/>
      </dsp:nvSpPr>
      <dsp:spPr>
        <a:xfrm>
          <a:off x="1669798" y="3196732"/>
          <a:ext cx="2750564" cy="483733"/>
        </a:xfrm>
        <a:custGeom>
          <a:avLst/>
          <a:gdLst/>
          <a:ahLst/>
          <a:cxnLst/>
          <a:rect l="0" t="0" r="0" b="0"/>
          <a:pathLst>
            <a:path>
              <a:moveTo>
                <a:pt x="2750564" y="0"/>
              </a:moveTo>
              <a:lnTo>
                <a:pt x="2750564" y="258966"/>
              </a:lnTo>
              <a:lnTo>
                <a:pt x="0" y="258966"/>
              </a:lnTo>
              <a:lnTo>
                <a:pt x="0" y="483733"/>
              </a:lnTo>
            </a:path>
          </a:pathLst>
        </a:custGeom>
        <a:noFill/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975125" y="3436027"/>
        <a:ext cx="139911" cy="5143"/>
      </dsp:txXfrm>
    </dsp:sp>
    <dsp:sp modelId="{35A5A103-0E49-4E3E-98C8-3070D117FB6D}">
      <dsp:nvSpPr>
        <dsp:cNvPr id="0" name=""/>
        <dsp:cNvSpPr/>
      </dsp:nvSpPr>
      <dsp:spPr>
        <a:xfrm>
          <a:off x="3302247" y="1856793"/>
          <a:ext cx="2236231" cy="134173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9577" tIns="115021" rIns="109577" bIns="115021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b="1" i="0" kern="1200"/>
            <a:t>Perfeccionismo.</a:t>
          </a:r>
          <a:r>
            <a:rPr lang="es-MX" sz="1200" b="0" i="0" kern="1200"/>
            <a:t> La persona se exige a sí misma hacer las cosas perfectamente, lo cual a menudo es imposible, y el menor fallo representa para ella una catástrofe.</a:t>
          </a:r>
          <a:endParaRPr lang="en-US" sz="1200" kern="1200"/>
        </a:p>
      </dsp:txBody>
      <dsp:txXfrm>
        <a:off x="3302247" y="1856793"/>
        <a:ext cx="2236231" cy="1341738"/>
      </dsp:txXfrm>
    </dsp:sp>
    <dsp:sp modelId="{CAC84A80-BCEE-4A18-A0DB-8D5D259C7920}">
      <dsp:nvSpPr>
        <dsp:cNvPr id="0" name=""/>
        <dsp:cNvSpPr/>
      </dsp:nvSpPr>
      <dsp:spPr>
        <a:xfrm>
          <a:off x="2786114" y="4338015"/>
          <a:ext cx="48373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83733" y="45720"/>
              </a:lnTo>
            </a:path>
          </a:pathLst>
        </a:cu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015122" y="4381163"/>
        <a:ext cx="25716" cy="5143"/>
      </dsp:txXfrm>
    </dsp:sp>
    <dsp:sp modelId="{42905DD6-B526-4ECE-84DE-FB7144EA2E5B}">
      <dsp:nvSpPr>
        <dsp:cNvPr id="0" name=""/>
        <dsp:cNvSpPr/>
      </dsp:nvSpPr>
      <dsp:spPr>
        <a:xfrm>
          <a:off x="551683" y="3712865"/>
          <a:ext cx="2236231" cy="1341738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9577" tIns="115021" rIns="109577" bIns="115021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b="1" i="0" kern="1200"/>
            <a:t>Culpabilidad constante.</a:t>
          </a:r>
          <a:r>
            <a:rPr lang="es-MX" sz="1200" b="0" i="0" kern="1200"/>
            <a:t> La persona es incapaz de perdonarse errores y se condena eternamente por ellos.</a:t>
          </a:r>
          <a:endParaRPr lang="en-US" sz="1200" kern="1200"/>
        </a:p>
      </dsp:txBody>
      <dsp:txXfrm>
        <a:off x="551683" y="3712865"/>
        <a:ext cx="2236231" cy="1341738"/>
      </dsp:txXfrm>
    </dsp:sp>
    <dsp:sp modelId="{864B270D-871B-4478-90B7-38C276517E49}">
      <dsp:nvSpPr>
        <dsp:cNvPr id="0" name=""/>
        <dsp:cNvSpPr/>
      </dsp:nvSpPr>
      <dsp:spPr>
        <a:xfrm>
          <a:off x="3302247" y="3712865"/>
          <a:ext cx="2236231" cy="134173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9577" tIns="115021" rIns="109577" bIns="115021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b="1" i="0" kern="1200"/>
            <a:t>Defensividad.</a:t>
          </a:r>
          <a:r>
            <a:rPr lang="es-MX" sz="1200" b="0" i="0" kern="1200"/>
            <a:t> La persona reacciona ante la vida como bajo un constante ataque, y es incapaz de pactar del todo con el goce de vivir o la alegría.</a:t>
          </a:r>
          <a:endParaRPr lang="en-US" sz="1200" kern="1200"/>
        </a:p>
      </dsp:txBody>
      <dsp:txXfrm>
        <a:off x="3302247" y="3712865"/>
        <a:ext cx="2236231" cy="134173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7FD95F-E670-4783-B26D-4E4045BC6400}">
      <dsp:nvSpPr>
        <dsp:cNvPr id="0" name=""/>
        <dsp:cNvSpPr/>
      </dsp:nvSpPr>
      <dsp:spPr>
        <a:xfrm>
          <a:off x="345043" y="1189"/>
          <a:ext cx="3070473" cy="184228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4200" kern="1200"/>
            <a:t>Evitar la comparación</a:t>
          </a:r>
          <a:endParaRPr lang="en-US" sz="4200" kern="1200"/>
        </a:p>
      </dsp:txBody>
      <dsp:txXfrm>
        <a:off x="345043" y="1189"/>
        <a:ext cx="3070473" cy="1842283"/>
      </dsp:txXfrm>
    </dsp:sp>
    <dsp:sp modelId="{91B4F45C-21A1-44E5-B6C9-863D9CF772D3}">
      <dsp:nvSpPr>
        <dsp:cNvPr id="0" name=""/>
        <dsp:cNvSpPr/>
      </dsp:nvSpPr>
      <dsp:spPr>
        <a:xfrm>
          <a:off x="3722563" y="1189"/>
          <a:ext cx="3070473" cy="184228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4200" kern="1200"/>
            <a:t>Ser realista</a:t>
          </a:r>
          <a:endParaRPr lang="en-US" sz="4200" kern="1200"/>
        </a:p>
      </dsp:txBody>
      <dsp:txXfrm>
        <a:off x="3722563" y="1189"/>
        <a:ext cx="3070473" cy="1842283"/>
      </dsp:txXfrm>
    </dsp:sp>
    <dsp:sp modelId="{DA840B1B-928A-4822-9E31-FF096479F767}">
      <dsp:nvSpPr>
        <dsp:cNvPr id="0" name=""/>
        <dsp:cNvSpPr/>
      </dsp:nvSpPr>
      <dsp:spPr>
        <a:xfrm>
          <a:off x="7100083" y="1189"/>
          <a:ext cx="3070473" cy="184228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4200" kern="1200"/>
            <a:t>Practicar la gratitud</a:t>
          </a:r>
          <a:endParaRPr lang="en-US" sz="4200" kern="1200"/>
        </a:p>
      </dsp:txBody>
      <dsp:txXfrm>
        <a:off x="7100083" y="1189"/>
        <a:ext cx="3070473" cy="1842283"/>
      </dsp:txXfrm>
    </dsp:sp>
    <dsp:sp modelId="{54C4CFFB-029A-4FC7-9705-64D727D8C50B}">
      <dsp:nvSpPr>
        <dsp:cNvPr id="0" name=""/>
        <dsp:cNvSpPr/>
      </dsp:nvSpPr>
      <dsp:spPr>
        <a:xfrm>
          <a:off x="2033803" y="2150520"/>
          <a:ext cx="3070473" cy="184228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4200" kern="1200" dirty="0"/>
            <a:t>Hacer las paces</a:t>
          </a:r>
          <a:endParaRPr lang="en-US" sz="4200" kern="1200" dirty="0"/>
        </a:p>
      </dsp:txBody>
      <dsp:txXfrm>
        <a:off x="2033803" y="2150520"/>
        <a:ext cx="3070473" cy="1842283"/>
      </dsp:txXfrm>
    </dsp:sp>
    <dsp:sp modelId="{28682944-856A-40DF-8F2D-83D1250E53F1}">
      <dsp:nvSpPr>
        <dsp:cNvPr id="0" name=""/>
        <dsp:cNvSpPr/>
      </dsp:nvSpPr>
      <dsp:spPr>
        <a:xfrm>
          <a:off x="5411323" y="2150520"/>
          <a:ext cx="3070473" cy="1842283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4200" kern="1200"/>
            <a:t>Defender lo propio </a:t>
          </a:r>
          <a:endParaRPr lang="en-US" sz="4200" kern="1200"/>
        </a:p>
      </dsp:txBody>
      <dsp:txXfrm>
        <a:off x="5411323" y="2150520"/>
        <a:ext cx="3070473" cy="184228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855DA7-E164-456C-8A5F-2101530C136B}">
      <dsp:nvSpPr>
        <dsp:cNvPr id="0" name=""/>
        <dsp:cNvSpPr/>
      </dsp:nvSpPr>
      <dsp:spPr>
        <a:xfrm>
          <a:off x="559800" y="406439"/>
          <a:ext cx="1512000" cy="1512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C002A8-FEC8-4531-A049-AE2E61C072A4}">
      <dsp:nvSpPr>
        <dsp:cNvPr id="0" name=""/>
        <dsp:cNvSpPr/>
      </dsp:nvSpPr>
      <dsp:spPr>
        <a:xfrm>
          <a:off x="559800" y="2044316"/>
          <a:ext cx="4320000" cy="64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s-MX" sz="1500" b="0" i="0" kern="1200"/>
            <a:t>Las metas personales u objetivos </a:t>
          </a:r>
          <a:r>
            <a:rPr lang="es-MX" sz="1500" i="0" kern="1200"/>
            <a:t>personales son las condiciones, logros o eventos que se desea alcanzar en la vida.</a:t>
          </a:r>
          <a:r>
            <a:rPr lang="es-MX" sz="1500" b="0" i="0" kern="1200"/>
            <a:t> </a:t>
          </a:r>
          <a:endParaRPr lang="en-US" sz="1500" kern="1200"/>
        </a:p>
      </dsp:txBody>
      <dsp:txXfrm>
        <a:off x="559800" y="2044316"/>
        <a:ext cx="4320000" cy="648000"/>
      </dsp:txXfrm>
    </dsp:sp>
    <dsp:sp modelId="{A5EABEED-D586-415F-8D8F-9954BDCFCE51}">
      <dsp:nvSpPr>
        <dsp:cNvPr id="0" name=""/>
        <dsp:cNvSpPr/>
      </dsp:nvSpPr>
      <dsp:spPr>
        <a:xfrm>
          <a:off x="559800" y="2750863"/>
          <a:ext cx="4320000" cy="5829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137DFA-6496-4E79-A4DA-1B72619CD673}">
      <dsp:nvSpPr>
        <dsp:cNvPr id="0" name=""/>
        <dsp:cNvSpPr/>
      </dsp:nvSpPr>
      <dsp:spPr>
        <a:xfrm>
          <a:off x="5635800" y="406439"/>
          <a:ext cx="1512000" cy="1512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1DCE6A-17AD-4257-B5C6-DBD5B312E2E6}">
      <dsp:nvSpPr>
        <dsp:cNvPr id="0" name=""/>
        <dsp:cNvSpPr/>
      </dsp:nvSpPr>
      <dsp:spPr>
        <a:xfrm>
          <a:off x="5635800" y="2044316"/>
          <a:ext cx="4320000" cy="64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s-MX" sz="1500" b="0" i="0" kern="1200"/>
            <a:t>Pueden estar relacionados con lo profesional, lo financiero, las relaciones afectivas o el estilo de vida. </a:t>
          </a:r>
          <a:endParaRPr lang="en-US" sz="1500" kern="1200"/>
        </a:p>
      </dsp:txBody>
      <dsp:txXfrm>
        <a:off x="5635800" y="2044316"/>
        <a:ext cx="4320000" cy="648000"/>
      </dsp:txXfrm>
    </dsp:sp>
    <dsp:sp modelId="{588407E4-F935-4F94-B5C8-C684E801A308}">
      <dsp:nvSpPr>
        <dsp:cNvPr id="0" name=""/>
        <dsp:cNvSpPr/>
      </dsp:nvSpPr>
      <dsp:spPr>
        <a:xfrm>
          <a:off x="5635800" y="2750863"/>
          <a:ext cx="4320000" cy="5829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b="0" i="0" kern="1200"/>
            <a:t>Cualquier cosa que se desee puede constituir una meta personal, siempre y cuando sea de importancia para el individuo y se pueda obtener en un futuro.</a:t>
          </a:r>
          <a:endParaRPr lang="en-US" sz="1200" kern="1200"/>
        </a:p>
      </dsp:txBody>
      <dsp:txXfrm>
        <a:off x="5635800" y="2750863"/>
        <a:ext cx="4320000" cy="5829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:dgm1612="http://schemas.microsoft.com/office/drawing/2016/12/diagram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18/layout/CircleProcess">
  <dgm:title val="Circle Process"/>
  <dgm:desc val="Use to show sequential steps in a process. Limited to eleven Level 1 shapes with an unlimited number of Level 2 shapes. Works best with small amounts of text. Unused text does not appear, but remains available if you switch layouts."/>
  <dgm:catLst>
    <dgm:cat type="process" pri="8500"/>
    <dgm:cat type="officeonline" pri="85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11"/>
      <dgm:chPref val="11"/>
      <dgm:dir/>
      <dgm:resizeHandles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5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Parent2" refType="w" fact="0.6249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l" for="ch" forName="Parent1" refType="w" fact="0.1597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l" for="ch" forName="Accent2" refType="w" fact="0.5498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l" for="ch" forName="ParentBackground2" refType="w" fact="0.5648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l" for="ch" forName="Child2" refType="w" fact="0.5648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l" for="ch" forName="Accent1" refType="w" fact="-0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l" for="ch" forName="ParentBackground1" refType="w" fact="0.0997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l" for="ch" forName="Child1" refType="w" fact="0.0997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6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Parent3" refType="w" fact="0.744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l" for="ch" forName="Parent2" refType="w" fact="0.426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l" for="ch" forName="Parent1" refType="w" fact="0.109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l" for="ch" forName="Accent3" refType="w" fact="0.6928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l" for="ch" forName="ParentBackground3" refType="w" fact="0.703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l" for="ch" forName="Child3" refType="w" fact="0.703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l" for="ch" forName="Accent2" refType="w" fact="0.3122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l" for="ch" forName="ParentBackground2" refType="w" fact="0.385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l" for="ch" forName="Child2" refType="w" fact="0.385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l" for="ch" forName="Accent1" refType="w" fact="-0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l" for="ch" forName="ParentBackground1" refType="w" fact="0.068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l" for="ch" forName="Child1" refType="w" fact="0.068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7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Parent4" refType="w" fact="0.8057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l" for="ch" forName="Parent3" refType="w" fact="0.5647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l" for="ch" forName="Parent2" refType="w" fact="0.3237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l" for="ch" forName="Parent1" refType="w" fact="0.0827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l" for="ch" forName="Accent4" refType="w" fact="0.7668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l" for="ch" forName="ParentBackground4" refType="w" fact="0.7746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l" for="ch" forName="Child4" refType="w" fact="0.7746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l" for="ch" forName="Accent3" refType="w" fact="0.476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l" for="ch" forName="ParentBackground3" refType="w" fact="0.5336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l" for="ch" forName="Child3" refType="w" fact="0.5336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l" for="ch" forName="Accent2" refType="w" fact="0.236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l" for="ch" forName="ParentBackground2" refType="w" fact="0.2926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l" for="ch" forName="Child2" refType="w" fact="0.2926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l" for="ch" forName="Accent1" refType="w" fact="-0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l" for="ch" forName="ParentBackground1" refType="w" fact="0.0516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l" for="ch" forName="Child1" refType="w" fact="0.0516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8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Parent5" refType="w" fact="0.8434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l" for="ch" forName="Parent4" refType="w" fact="0.6492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l" for="ch" forName="Parent3" refType="w" fact="0.45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l" for="ch" forName="Parent2" refType="w" fact="0.2609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l" for="ch" forName="Parent1" refType="w" fact="0.0667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l" for="ch" forName="Accent5" refType="w" fact="0.8121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l" for="ch" forName="ParentBackground5" refType="w" fact="0.8183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l" for="ch" forName="Child5" refType="w" fact="0.8183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l" for="ch" forName="Accent4" refType="w" fact="0.5789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l" for="ch" forName="ParentBackground4" refType="w" fact="0.6242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l" for="ch" forName="Child4" refType="w" fact="0.6242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l" for="ch" forName="Accent3" refType="w" fact="0.3848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l" for="ch" forName="ParentBackground3" refType="w" fact="0.43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l" for="ch" forName="Child3" refType="w" fact="0.43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l" for="ch" forName="Accent2" refType="w" fact="0.1906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l" for="ch" forName="ParentBackground2" refType="w" fact="0.2358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l" for="ch" forName="Child2" refType="w" fact="0.2358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l" for="ch" forName="Accent1" refType="w" fact="-0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l" for="ch" forName="ParentBackground1" refType="w" fact="0.0416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l" for="ch" forName="Child1" refType="w" fact="0.0416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9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Parent6" refType="w" fact="0.8689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l" for="ch" forName="Parent5" refType="w" fact="0.7063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l" for="ch" forName="Parent4" refType="w" fact="0.5437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l" for="ch" forName="Parent3" refType="w" fact="0.381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l" for="ch" forName="Parent2" refType="w" fact="0.2184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l" for="ch" forName="Parent1" refType="w" fact="0.0558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l" for="ch" forName="Accent6" refType="w" fact="0.8426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l" for="ch" forName="ParentBackground6" refType="w" fact="0.8479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l" for="ch" forName="Child6" refType="w" fact="0.8479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l" for="ch" forName="Accent5" refType="w" fact="0.6474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l" for="ch" forName="ParentBackground5" refType="w" fact="0.6853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l" for="ch" forName="Child5" refType="w" fact="0.6853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l" for="ch" forName="Accent4" refType="w" fact="0.4848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l" for="ch" forName="ParentBackground4" refType="w" fact="0.5227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l" for="ch" forName="Child4" refType="w" fact="0.5227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l" for="ch" forName="Accent3" refType="w" fact="0.3222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l" for="ch" forName="ParentBackground3" refType="w" fact="0.3601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l" for="ch" forName="Child3" refType="w" fact="0.3601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l" for="ch" forName="Accent2" refType="w" fact="0.1596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l" for="ch" forName="ParentBackground2" refType="w" fact="0.197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l" for="ch" forName="Child2" refType="w" fact="0.197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l" for="ch" forName="Accent1" refType="w" fact="-0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l" for="ch" forName="ParentBackground1" refType="w" fact="0.0348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l" for="ch" forName="Child1" refType="w" fact="0.0348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10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Parent7" refType="w" fact="0.8872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l" for="ch" forName="Parent6" refType="w" fact="0.7473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l" for="ch" forName="Parent5" refType="w" fact="0.607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l" for="ch" forName="Parent4" refType="w" fact="0.4676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l" for="ch" forName="Parent3" refType="w" fact="0.3277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l" for="ch" forName="Parent2" refType="w" fact="0.1879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l" for="ch" forName="Parent1" refType="w" fact="0.048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l" for="ch" forName="Accent7" refType="w" fact="0.8646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l" for="ch" forName="ParentBackground7" refType="w" fact="0.8692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l" for="ch" forName="Child7" refType="w" fact="0.8692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l" for="ch" forName="Accent6" refType="w" fact="0.6967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l" for="ch" forName="ParentBackground6" refType="w" fact="0.7293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l" for="ch" forName="Child6" refType="w" fact="0.7293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l" for="ch" forName="Accent5" refType="w" fact="0.5569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l" for="ch" forName="ParentBackground5" refType="w" fact="0.5894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l" for="ch" forName="Child5" refType="w" fact="0.5894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l" for="ch" forName="Accent4" refType="w" fact="0.417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l" for="ch" forName="ParentBackground4" refType="w" fact="0.4496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l" for="ch" forName="Child4" refType="w" fact="0.4496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l" for="ch" forName="Accent3" refType="w" fact="0.2771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l" for="ch" forName="ParentBackground3" refType="w" fact="0.3097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l" for="ch" forName="Child3" refType="w" fact="0.3097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l" for="ch" forName="Accent2" refType="w" fact="0.1373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l" for="ch" forName="ParentBackground2" refType="w" fact="0.1698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l" for="ch" forName="Child2" refType="w" fact="0.1698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l" for="ch" forName="Accent1" refType="w" fact="-0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l" for="ch" forName="ParentBackground1" refType="w" fact="0.03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l" for="ch" forName="Child1" refType="w" fact="0.03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11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l" for="ch" forName="Parent8" refType="w" fact="0.901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l" for="ch" forName="Parent7" refType="w" fact="0.7783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l" for="ch" forName="Parent6" refType="w" fact="0.6556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l" for="ch" forName="Parent5" refType="w" fact="0.5329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l" for="ch" forName="Parent4" refType="w" fact="0.4102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l" for="ch" forName="Parent3" refType="w" fact="0.287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l" for="ch" forName="Parent2" refType="w" fact="0.1648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l" for="ch" forName="Parent1" refType="w" fact="0.0421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l" for="ch" forName="Accent8" refType="w" fact="0.8813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l" for="ch" forName="ParentBackground8" refType="w" fact="0.8852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l" for="ch" forName="Child8" refType="w" fact="0.8852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l" for="ch" forName="Accent7" refType="w" fact="0.7339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l" for="ch" forName="ParentBackground7" refType="w" fact="0.762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l" for="ch" forName="Child7" refType="w" fact="0.762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l" for="ch" forName="Accent6" refType="w" fact="0.6112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l" for="ch" forName="ParentBackground6" refType="w" fact="0.6398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l" for="ch" forName="Child6" refType="w" fact="0.6398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l" for="ch" forName="Accent5" refType="w" fact="0.488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l" for="ch" forName="ParentBackground5" refType="w" fact="0.5171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l" for="ch" forName="Child5" refType="w" fact="0.5171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l" for="ch" forName="Accent4" refType="w" fact="0.3658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l" for="ch" forName="ParentBackground4" refType="w" fact="0.3944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l" for="ch" forName="Child4" refType="w" fact="0.3944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l" for="ch" forName="Accent3" refType="w" fact="0.2431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l" for="ch" forName="ParentBackground3" refType="w" fact="0.2717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l" for="ch" forName="Child3" refType="w" fact="0.2717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l" for="ch" forName="Accent2" refType="w" fact="0.1204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l" for="ch" forName="ParentBackground2" refType="w" fact="0.149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l" for="ch" forName="Child2" refType="w" fact="0.149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l" for="ch" forName="Accent1" refType="w" fact="-0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l" for="ch" forName="ParentBackground1" refType="w" fact="0.0263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l" for="ch" forName="Child1" refType="w" fact="0.0263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12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l" for="ch" forName="Parent9" refType="w" fact="0.9119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l" for="ch" forName="Parent8" refType="w" fact="0.8026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l" for="ch" forName="Parent7" refType="w" fact="0.6933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l" for="ch" forName="Parent6" refType="w" fact="0.584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l" for="ch" forName="Parent5" refType="w" fact="0.4747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l" for="ch" forName="Parent4" refType="w" fact="0.3654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l" for="ch" forName="Parent3" refType="w" fact="0.2561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l" for="ch" forName="Parent2" refType="w" fact="0.1468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l" for="ch" forName="Parent1" refType="w" fact="0.037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l" for="ch" forName="Accent9" refType="w" fact="0.8942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l" for="ch" forName="ParentBackground9" refType="w" fact="0.8978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l" for="ch" forName="Child9" refType="w" fact="0.8978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l" for="ch" forName="Accent8" refType="w" fact="0.763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l" for="ch" forName="ParentBackground8" refType="w" fact="0.788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l" for="ch" forName="Child8" refType="w" fact="0.788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l" for="ch" forName="Accent7" refType="w" fact="0.6538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l" for="ch" forName="ParentBackground7" refType="w" fact="0.6792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l" for="ch" forName="Child7" refType="w" fact="0.6792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l" for="ch" forName="Accent6" refType="w" fact="0.544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l" for="ch" forName="ParentBackground6" refType="w" fact="0.5699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l" for="ch" forName="Child6" refType="w" fact="0.5699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l" for="ch" forName="Accent5" refType="w" fact="0.4352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l" for="ch" forName="ParentBackground5" refType="w" fact="0.4606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l" for="ch" forName="Child5" refType="w" fact="0.4606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l" for="ch" forName="Accent4" refType="w" fact="0.3259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l" for="ch" forName="ParentBackground4" refType="w" fact="0.3513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l" for="ch" forName="Child4" refType="w" fact="0.3513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l" for="ch" forName="Accent3" refType="w" fact="0.2166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l" for="ch" forName="ParentBackground3" refType="w" fact="0.242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l" for="ch" forName="Child3" refType="w" fact="0.242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l" for="ch" forName="Accent2" refType="w" fact="0.1073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l" for="ch" forName="ParentBackground2" refType="w" fact="0.1327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l" for="ch" forName="Child2" refType="w" fact="0.1327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l" for="ch" forName="Accent1" refType="w" fact="-0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l" for="ch" forName="ParentBackground1" refType="w" fact="0.0234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l" for="ch" forName="Child1" refType="w" fact="0.0234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13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l" for="ch" forName="Parent10" refType="w" fact="0.920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l" for="ch" forName="Parent9" refType="w" fact="0.822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l" for="ch" forName="Parent8" refType="w" fact="0.723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l" for="ch" forName="Parent7" refType="w" fact="0.62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l" for="ch" forName="Parent6" refType="w" fact="0.5264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l" for="ch" forName="Parent5" refType="w" fact="0.4279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l" for="ch" forName="Parent4" refType="w" fact="0.3294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l" for="ch" forName="Parent3" refType="w" fact="0.2309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l" for="ch" forName="Parent2" refType="w" fact="0.1324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l" for="ch" forName="Parent1" refType="w" fact="0.0338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l" for="ch" forName="Accent10" refType="w" fact="0.9047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l" for="ch" forName="ParentBackground10" refType="w" fact="0.9078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l" for="ch" forName="Child10" refType="w" fact="0.9078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l" for="ch" forName="Accent9" refType="w" fact="0.7864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l" for="ch" forName="ParentBackground9" refType="w" fact="0.8093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l" for="ch" forName="Child9" refType="w" fact="0.8093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l" for="ch" forName="Accent8" refType="w" fact="0.6879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l" for="ch" forName="ParentBackground8" refType="w" fact="0.7108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l" for="ch" forName="Child8" refType="w" fact="0.7108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l" for="ch" forName="Accent7" refType="w" fact="0.5893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l" for="ch" forName="ParentBackground7" refType="w" fact="0.6123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l" for="ch" forName="Child7" refType="w" fact="0.6123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l" for="ch" forName="Accent6" refType="w" fact="0.4908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l" for="ch" forName="ParentBackground6" refType="w" fact="0.5137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l" for="ch" forName="Child6" refType="w" fact="0.5137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l" for="ch" forName="Accent5" refType="w" fact="0.3923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l" for="ch" forName="ParentBackground5" refType="w" fact="0.4152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l" for="ch" forName="Child5" refType="w" fact="0.4152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l" for="ch" forName="Accent4" refType="w" fact="0.2938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l" for="ch" forName="ParentBackground4" refType="w" fact="0.3167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l" for="ch" forName="Child4" refType="w" fact="0.3167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l" for="ch" forName="Accent3" refType="w" fact="0.1952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l" for="ch" forName="ParentBackground3" refType="w" fact="0.2182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l" for="ch" forName="Child3" refType="w" fact="0.2182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l" for="ch" forName="Accent2" refType="w" fact="0.0967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l" for="ch" forName="ParentBackground2" refType="w" fact="0.1196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l" for="ch" forName="Child2" refType="w" fact="0.1196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l" for="ch" forName="Accent1" refType="w" fact="-0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l" for="ch" forName="ParentBackground1" refType="w" fact="0.0211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l" for="ch" forName="Child1" refType="w" fact="0.0211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14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l" for="ch" forName="Parent11" refType="w" fact="0.9277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l" for="ch" forName="Parent10" refType="w" fact="0.838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l" for="ch" forName="Parent9" refType="w" fact="0.7483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l" for="ch" forName="Parent8" refType="w" fact="0.6586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l" for="ch" forName="Parent7" refType="w" fact="0.5689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l" for="ch" forName="Parent6" refType="w" fact="0.4792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l" for="ch" forName="Parent5" refType="w" fact="0.389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l" for="ch" forName="Parent4" refType="w" fact="0.2999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l" for="ch" forName="Parent3" refType="w" fact="0.2102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l" for="ch" forName="Parent2" refType="w" fact="0.120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l" for="ch" forName="Parent1" refType="w" fact="0.0308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l" for="ch" forName="Accent11" refType="w" fact="0.9132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l" for="ch" forName="ParentBackground11" refType="w" fact="0.9161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l" for="ch" forName="Child11" refType="w" fact="0.9161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l" for="ch" forName="Accent10" refType="w" fact="0.805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l" for="ch" forName="ParentBackground10" refType="w" fact="0.8264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l" for="ch" forName="Child10" refType="w" fact="0.8264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l" for="ch" forName="Accent9" refType="w" fact="0.7158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l" for="ch" forName="ParentBackground9" refType="w" fact="0.7367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l" for="ch" forName="Child9" refType="w" fact="0.7367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l" for="ch" forName="Accent8" refType="w" fact="0.6261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l" for="ch" forName="ParentBackground8" refType="w" fact="0.647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l" for="ch" forName="Child8" refType="w" fact="0.647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l" for="ch" forName="Accent7" refType="w" fact="0.5364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l" for="ch" forName="ParentBackground7" refType="w" fact="0.5573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l" for="ch" forName="Child7" refType="w" fact="0.5573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l" for="ch" forName="Accent6" refType="w" fact="0.4467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l" for="ch" forName="ParentBackground6" refType="w" fact="0.4677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l" for="ch" forName="Child6" refType="w" fact="0.4677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l" for="ch" forName="Accent5" refType="w" fact="0.3571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l" for="ch" forName="ParentBackground5" refType="w" fact="0.378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l" for="ch" forName="Child5" refType="w" fact="0.378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l" for="ch" forName="Accent4" refType="w" fact="0.2674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l" for="ch" forName="ParentBackground4" refType="w" fact="0.2883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l" for="ch" forName="Child4" refType="w" fact="0.2883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l" for="ch" forName="Accent3" refType="w" fact="0.1777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l" for="ch" forName="ParentBackground3" refType="w" fact="0.1986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l" for="ch" forName="Child3" refType="w" fact="0.1986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l" for="ch" forName="Accent2" refType="w" fact="0.088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l" for="ch" forName="ParentBackground2" refType="w" fact="0.1089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l" for="ch" forName="Child2" refType="w" fact="0.1089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l" for="ch" forName="Accent1" refType="w" fact="-0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l" for="ch" forName="ParentBackground1" refType="w" fact="0.0192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l" for="ch" forName="Child1" refType="w" fact="0.0192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if>
      <dgm:else name="Name15">
        <dgm:choose name="Name16">
          <dgm:if name="Name17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18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r" for="ch" forName="Parent2" refType="w" fact="0.3751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r" for="ch" forName="Parent1" refType="w" fact="0.8403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r" for="ch" forName="Accent2" refType="w" fact="0.4502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r" for="ch" forName="ParentBackground2" refType="w" fact="0.4352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r" for="ch" forName="Child2" refType="w" fact="0.4352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r" for="ch" forName="Accent1" refType="w" fact="1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r" for="ch" forName="ParentBackground1" refType="w" fact="0.9003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r" for="ch" forName="Child1" refType="w" fact="0.9003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19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Parent3" refType="w" fact="0.256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r" for="ch" forName="Parent2" refType="w" fact="0.573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r" for="ch" forName="Parent1" refType="w" fact="0.891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r" for="ch" forName="Accent3" refType="w" fact="0.3072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r" for="ch" forName="ParentBackground3" refType="w" fact="0.297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r" for="ch" forName="Child3" refType="w" fact="0.297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r" for="ch" forName="Accent2" refType="w" fact="0.6878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r" for="ch" forName="ParentBackground2" refType="w" fact="0.614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r" for="ch" forName="Child2" refType="w" fact="0.614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r" for="ch" forName="Accent1" refType="w" fact="1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r" for="ch" forName="ParentBackground1" refType="w" fact="0.932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r" for="ch" forName="Child1" refType="w" fact="0.932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20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Parent4" refType="w" fact="0.1943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r" for="ch" forName="Parent3" refType="w" fact="0.4353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r" for="ch" forName="Parent2" refType="w" fact="0.6763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r" for="ch" forName="Parent1" refType="w" fact="0.9173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r" for="ch" forName="Accent4" refType="w" fact="0.2332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r" for="ch" forName="ParentBackground4" refType="w" fact="0.2254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r" for="ch" forName="Child4" refType="w" fact="0.2254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r" for="ch" forName="Accent3" refType="w" fact="0.523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r" for="ch" forName="ParentBackground3" refType="w" fact="0.4664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r" for="ch" forName="Child3" refType="w" fact="0.4664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r" for="ch" forName="Accent2" refType="w" fact="0.763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r" for="ch" forName="ParentBackground2" refType="w" fact="0.7074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r" for="ch" forName="Child2" refType="w" fact="0.7074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r" for="ch" forName="Accent1" refType="w" fact="1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r" for="ch" forName="ParentBackground1" refType="w" fact="0.9484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r" for="ch" forName="Child1" refType="w" fact="0.9484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21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Parent5" refType="w" fact="0.1566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r" for="ch" forName="Parent4" refType="w" fact="0.3508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r" for="ch" forName="Parent3" refType="w" fact="0.54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r" for="ch" forName="Parent2" refType="w" fact="0.7391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r" for="ch" forName="Parent1" refType="w" fact="0.9333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r" for="ch" forName="Accent5" refType="w" fact="0.1879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r" for="ch" forName="ParentBackground5" refType="w" fact="0.1817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r" for="ch" forName="Child5" refType="w" fact="0.1817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r" for="ch" forName="Accent4" refType="w" fact="0.4211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r" for="ch" forName="ParentBackground4" refType="w" fact="0.3758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r" for="ch" forName="Child4" refType="w" fact="0.3758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r" for="ch" forName="Accent3" refType="w" fact="0.6152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r" for="ch" forName="ParentBackground3" refType="w" fact="0.57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r" for="ch" forName="Child3" refType="w" fact="0.57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r" for="ch" forName="Accent2" refType="w" fact="0.8094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r" for="ch" forName="ParentBackground2" refType="w" fact="0.7642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r" for="ch" forName="Child2" refType="w" fact="0.7642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r" for="ch" forName="Accent1" refType="w" fact="1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r" for="ch" forName="ParentBackground1" refType="w" fact="0.9584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r" for="ch" forName="Child1" refType="w" fact="0.9584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22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r" for="ch" forName="Parent6" refType="w" fact="0.1311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r" for="ch" forName="Parent5" refType="w" fact="0.2937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r" for="ch" forName="Parent4" refType="w" fact="0.4563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r" for="ch" forName="Parent3" refType="w" fact="0.619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r" for="ch" forName="Parent2" refType="w" fact="0.7816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r" for="ch" forName="Parent1" refType="w" fact="0.9442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r" for="ch" forName="Accent6" refType="w" fact="0.1574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r" for="ch" forName="ParentBackground6" refType="w" fact="0.1521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r" for="ch" forName="Child6" refType="w" fact="0.1521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r" for="ch" forName="Accent5" refType="w" fact="0.3526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r" for="ch" forName="ParentBackground5" refType="w" fact="0.3147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r" for="ch" forName="Child5" refType="w" fact="0.3147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r" for="ch" forName="Accent4" refType="w" fact="0.5152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r" for="ch" forName="ParentBackground4" refType="w" fact="0.4773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r" for="ch" forName="Child4" refType="w" fact="0.4773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r" for="ch" forName="Accent3" refType="w" fact="0.6778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r" for="ch" forName="ParentBackground3" refType="w" fact="0.6399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r" for="ch" forName="Child3" refType="w" fact="0.6399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r" for="ch" forName="Accent2" refType="w" fact="0.8404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r" for="ch" forName="ParentBackground2" refType="w" fact="0.802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r" for="ch" forName="Child2" refType="w" fact="0.802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r" for="ch" forName="Accent1" refType="w" fact="1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r" for="ch" forName="ParentBackground1" refType="w" fact="0.9652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r" for="ch" forName="Child1" refType="w" fact="0.9652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23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r" for="ch" forName="Parent7" refType="w" fact="0.1128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r" for="ch" forName="Parent6" refType="w" fact="0.2527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r" for="ch" forName="Parent5" refType="w" fact="0.392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r" for="ch" forName="Parent4" refType="w" fact="0.5324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r" for="ch" forName="Parent3" refType="w" fact="0.6723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r" for="ch" forName="Parent2" refType="w" fact="0.8121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r" for="ch" forName="Parent1" refType="w" fact="0.952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r" for="ch" forName="Accent7" refType="w" fact="0.1354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r" for="ch" forName="ParentBackground7" refType="w" fact="0.1308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r" for="ch" forName="Child7" refType="w" fact="0.1308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r" for="ch" forName="Accent6" refType="w" fact="0.3033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r" for="ch" forName="ParentBackground6" refType="w" fact="0.2707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r" for="ch" forName="Child6" refType="w" fact="0.2707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r" for="ch" forName="Accent5" refType="w" fact="0.4431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r" for="ch" forName="ParentBackground5" refType="w" fact="0.4106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r" for="ch" forName="Child5" refType="w" fact="0.4106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r" for="ch" forName="Accent4" refType="w" fact="0.583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r" for="ch" forName="ParentBackground4" refType="w" fact="0.5504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r" for="ch" forName="Child4" refType="w" fact="0.5504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r" for="ch" forName="Accent3" refType="w" fact="0.7229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r" for="ch" forName="ParentBackground3" refType="w" fact="0.6903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r" for="ch" forName="Child3" refType="w" fact="0.6903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r" for="ch" forName="Accent2" refType="w" fact="0.8627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r" for="ch" forName="ParentBackground2" refType="w" fact="0.8302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r" for="ch" forName="Child2" refType="w" fact="0.8302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r" for="ch" forName="Accent1" refType="w" fact="1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r" for="ch" forName="ParentBackground1" refType="w" fact="0.97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r" for="ch" forName="Child1" refType="w" fact="0.97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24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r" for="ch" forName="Parent8" refType="w" fact="0.099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r" for="ch" forName="Parent7" refType="w" fact="0.2217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r" for="ch" forName="Parent6" refType="w" fact="0.3444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r" for="ch" forName="Parent5" refType="w" fact="0.4671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r" for="ch" forName="Parent4" refType="w" fact="0.5898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r" for="ch" forName="Parent3" refType="w" fact="0.712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r" for="ch" forName="Parent2" refType="w" fact="0.8352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r" for="ch" forName="Parent1" refType="w" fact="0.9579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r" for="ch" forName="Accent8" refType="w" fact="0.1187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r" for="ch" forName="ParentBackground8" refType="w" fact="0.1148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r" for="ch" forName="Child8" refType="w" fact="0.1148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r" for="ch" forName="Accent7" refType="w" fact="0.2661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r" for="ch" forName="ParentBackground7" refType="w" fact="0.237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r" for="ch" forName="Child7" refType="w" fact="0.237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r" for="ch" forName="Accent6" refType="w" fact="0.3888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r" for="ch" forName="ParentBackground6" refType="w" fact="0.3602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r" for="ch" forName="Child6" refType="w" fact="0.3602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r" for="ch" forName="Accent5" refType="w" fact="0.511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r" for="ch" forName="ParentBackground5" refType="w" fact="0.4829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r" for="ch" forName="Child5" refType="w" fact="0.4829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r" for="ch" forName="Accent4" refType="w" fact="0.6342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r" for="ch" forName="ParentBackground4" refType="w" fact="0.6056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r" for="ch" forName="Child4" refType="w" fact="0.6056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r" for="ch" forName="Accent3" refType="w" fact="0.7569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r" for="ch" forName="ParentBackground3" refType="w" fact="0.7283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r" for="ch" forName="Child3" refType="w" fact="0.7283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r" for="ch" forName="Accent2" refType="w" fact="0.8796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r" for="ch" forName="ParentBackground2" refType="w" fact="0.851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r" for="ch" forName="Child2" refType="w" fact="0.851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r" for="ch" forName="Accent1" refType="w" fact="1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r" for="ch" forName="ParentBackground1" refType="w" fact="0.9737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r" for="ch" forName="Child1" refType="w" fact="0.9737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25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r" for="ch" forName="Parent9" refType="w" fact="0.0881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r" for="ch" forName="Parent8" refType="w" fact="0.1974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r" for="ch" forName="Parent7" refType="w" fact="0.3067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r" for="ch" forName="Parent6" refType="w" fact="0.416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r" for="ch" forName="Parent5" refType="w" fact="0.5253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r" for="ch" forName="Parent4" refType="w" fact="0.6346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r" for="ch" forName="Parent3" refType="w" fact="0.7439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r" for="ch" forName="Parent2" refType="w" fact="0.8532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r" for="ch" forName="Parent1" refType="w" fact="0.962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r" for="ch" forName="Accent9" refType="w" fact="0.1058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r" for="ch" forName="ParentBackground9" refType="w" fact="0.1022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r" for="ch" forName="Child9" refType="w" fact="0.1022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r" for="ch" forName="Accent8" refType="w" fact="0.237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r" for="ch" forName="ParentBackground8" refType="w" fact="0.211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r" for="ch" forName="Child8" refType="w" fact="0.211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r" for="ch" forName="Accent7" refType="w" fact="0.3462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r" for="ch" forName="ParentBackground7" refType="w" fact="0.3208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r" for="ch" forName="Child7" refType="w" fact="0.3208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r" for="ch" forName="Accent6" refType="w" fact="0.455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r" for="ch" forName="ParentBackground6" refType="w" fact="0.4301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r" for="ch" forName="Child6" refType="w" fact="0.4301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r" for="ch" forName="Accent5" refType="w" fact="0.5648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r" for="ch" forName="ParentBackground5" refType="w" fact="0.5394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r" for="ch" forName="Child5" refType="w" fact="0.5394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r" for="ch" forName="Accent4" refType="w" fact="0.6741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r" for="ch" forName="ParentBackground4" refType="w" fact="0.6487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r" for="ch" forName="Child4" refType="w" fact="0.6487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r" for="ch" forName="Accent3" refType="w" fact="0.7834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r" for="ch" forName="ParentBackground3" refType="w" fact="0.758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r" for="ch" forName="Child3" refType="w" fact="0.758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r" for="ch" forName="Accent2" refType="w" fact="0.8927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r" for="ch" forName="ParentBackground2" refType="w" fact="0.8673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r" for="ch" forName="Child2" refType="w" fact="0.8673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r" for="ch" forName="Accent1" refType="w" fact="1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r" for="ch" forName="ParentBackground1" refType="w" fact="0.9765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r" for="ch" forName="Child1" refType="w" fact="0.9765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26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r" for="ch" forName="Parent10" refType="w" fact="0.079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r" for="ch" forName="Parent9" refType="w" fact="0.178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r" for="ch" forName="Parent8" refType="w" fact="0.276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r" for="ch" forName="Parent7" refType="w" fact="0.37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r" for="ch" forName="Parent6" refType="w" fact="0.4736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r" for="ch" forName="Parent5" refType="w" fact="0.5721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r" for="ch" forName="Parent4" refType="w" fact="0.6706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r" for="ch" forName="Parent3" refType="w" fact="0.7691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r" for="ch" forName="Parent2" refType="w" fact="0.8676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r" for="ch" forName="Parent1" refType="w" fact="0.9662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r" for="ch" forName="Accent10" refType="w" fact="0.0953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r" for="ch" forName="ParentBackground10" refType="w" fact="0.0922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r" for="ch" forName="Child10" refType="w" fact="0.0922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r" for="ch" forName="Accent9" refType="w" fact="0.2136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r" for="ch" forName="ParentBackground9" refType="w" fact="0.1907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r" for="ch" forName="Child9" refType="w" fact="0.1907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r" for="ch" forName="Accent8" refType="w" fact="0.3121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r" for="ch" forName="ParentBackground8" refType="w" fact="0.2892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r" for="ch" forName="Child8" refType="w" fact="0.2892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r" for="ch" forName="Accent7" refType="w" fact="0.4107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r" for="ch" forName="ParentBackground7" refType="w" fact="0.3877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r" for="ch" forName="Child7" refType="w" fact="0.3877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r" for="ch" forName="Accent6" refType="w" fact="0.5092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r" for="ch" forName="ParentBackground6" refType="w" fact="0.4863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r" for="ch" forName="Child6" refType="w" fact="0.4863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r" for="ch" forName="Accent5" refType="w" fact="0.6077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r" for="ch" forName="ParentBackground5" refType="w" fact="0.5848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r" for="ch" forName="Child5" refType="w" fact="0.5848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r" for="ch" forName="Accent4" refType="w" fact="0.7062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r" for="ch" forName="ParentBackground4" refType="w" fact="0.6833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r" for="ch" forName="Child4" refType="w" fact="0.6833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r" for="ch" forName="Accent3" refType="w" fact="0.8048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r" for="ch" forName="ParentBackground3" refType="w" fact="0.7818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r" for="ch" forName="Child3" refType="w" fact="0.7818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r" for="ch" forName="Accent2" refType="w" fact="0.9033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r" for="ch" forName="ParentBackground2" refType="w" fact="0.8804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r" for="ch" forName="Child2" refType="w" fact="0.8804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r" for="ch" forName="Accent1" refType="w" fact="1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r" for="ch" forName="ParentBackground1" refType="w" fact="0.9789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r" for="ch" forName="Child1" refType="w" fact="0.9789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27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r" for="ch" forName="Parent11" refType="w" fact="0.0723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r" for="ch" forName="Parent10" refType="w" fact="0.162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r" for="ch" forName="Parent9" refType="w" fact="0.2517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r" for="ch" forName="Parent8" refType="w" fact="0.3414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r" for="ch" forName="Parent7" refType="w" fact="0.4311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r" for="ch" forName="Parent6" refType="w" fact="0.5208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r" for="ch" forName="Parent5" refType="w" fact="0.610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r" for="ch" forName="Parent4" refType="w" fact="0.7001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r" for="ch" forName="Parent3" refType="w" fact="0.7898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r" for="ch" forName="Parent2" refType="w" fact="0.879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r" for="ch" forName="Parent1" refType="w" fact="0.9692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r" for="ch" forName="Accent11" refType="w" fact="0.0868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r" for="ch" forName="ParentBackground11" refType="w" fact="0.0839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r" for="ch" forName="Child11" refType="w" fact="0.0839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r" for="ch" forName="Accent10" refType="w" fact="0.194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r" for="ch" forName="ParentBackground10" refType="w" fact="0.1736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r" for="ch" forName="Child10" refType="w" fact="0.1736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r" for="ch" forName="Accent9" refType="w" fact="0.2842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r" for="ch" forName="ParentBackground9" refType="w" fact="0.2633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r" for="ch" forName="Child9" refType="w" fact="0.2633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r" for="ch" forName="Accent8" refType="w" fact="0.3739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r" for="ch" forName="ParentBackground8" refType="w" fact="0.353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r" for="ch" forName="Child8" refType="w" fact="0.353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r" for="ch" forName="Accent7" refType="w" fact="0.4636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r" for="ch" forName="ParentBackground7" refType="w" fact="0.4427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r" for="ch" forName="Child7" refType="w" fact="0.4427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r" for="ch" forName="Accent6" refType="w" fact="0.5533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r" for="ch" forName="ParentBackground6" refType="w" fact="0.5323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r" for="ch" forName="Child6" refType="w" fact="0.5323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r" for="ch" forName="Accent5" refType="w" fact="0.6429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r" for="ch" forName="ParentBackground5" refType="w" fact="0.622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r" for="ch" forName="Child5" refType="w" fact="0.622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r" for="ch" forName="Accent4" refType="w" fact="0.7326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r" for="ch" forName="ParentBackground4" refType="w" fact="0.7117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r" for="ch" forName="Child4" refType="w" fact="0.7117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r" for="ch" forName="Accent3" refType="w" fact="0.8223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r" for="ch" forName="ParentBackground3" refType="w" fact="0.8014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r" for="ch" forName="Child3" refType="w" fact="0.8014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r" for="ch" forName="Accent2" refType="w" fact="0.912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r" for="ch" forName="ParentBackground2" refType="w" fact="0.8911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r" for="ch" forName="Child2" refType="w" fact="0.8911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r" for="ch" forName="Accent1" refType="w" fact="1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r" for="ch" forName="ParentBackground1" refType="w" fact="0.9808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r" for="ch" forName="Child1" refType="w" fact="0.9808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8">
            <dgm:if name="Name29" axis="followSib" ptType="node" func="cnt" op="equ" val="0">
              <dgm:shape xmlns:r="http://schemas.openxmlformats.org/officeDocument/2006/relationships" type="ellipse" r:blip="">
                <dgm:adjLst/>
              </dgm:shape>
            </dgm:if>
            <dgm:else name="Name30">
              <dgm:choose name="Name31">
                <dgm:if name="Name32" axis="precedSib" ptType="node" func="cnt" op="equ" val="10">
                  <dgm:shape xmlns:r="http://schemas.openxmlformats.org/officeDocument/2006/relationships" type="ellipse" r:blip="">
                    <dgm:adjLst/>
                  </dgm:shape>
                </dgm:if>
                <dgm:else name="Name33">
                  <dgm:choose name="Name34">
                    <dgm:if name="Name35" func="var" arg="dir" op="equ" val="norm">
                      <dgm:shape xmlns:r="http://schemas.openxmlformats.org/officeDocument/2006/relationships" rot="45" type="teardrop" r:blip="">
                        <dgm:adjLst>
                          <dgm:adj idx="1" val="1"/>
                        </dgm:adjLst>
                      </dgm:shape>
                    </dgm:if>
                    <dgm:else name="Name36">
                      <dgm:shape xmlns:r="http://schemas.openxmlformats.org/officeDocument/2006/relationships" rot="225" type="teardrop" r:blip="">
                        <dgm:adjLst>
                          <dgm:adj idx="1" val="1"/>
                        </dgm:adjLst>
                      </dgm:shape>
                    </dgm:else>
                  </dgm:choose>
                </dgm:else>
              </dgm:choose>
            </dgm:else>
          </dgm:choose>
          <dgm:presOf/>
        </dgm:layoutNode>
      </dgm:forEach>
      <dgm:forEach name="parentBackgroundRepeat" axis="self">
        <dgm:layoutNode name="ParentBackground" styleLbl="node1">
          <dgm:alg type="sp"/>
          <dgm:shape xmlns:r="http://schemas.openxmlformats.org/officeDocument/2006/relationships" type="ellipse" r:blip="">
            <dgm:adjLst/>
          </dgm:shape>
          <dgm:presOf axis="self" ptType="node"/>
        </dgm:layoutNode>
      </dgm:forEach>
    </dgm:forEach>
    <dgm:forEach name="Name37" axis="ch" ptType="node" st="11" cnt="1"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38" ref="accentRepeat"/>
      </dgm:layoutNode>
      <dgm:layoutNode name="ParentBackground11">
        <dgm:alg type="sp"/>
        <dgm:shape xmlns:r="http://schemas.openxmlformats.org/officeDocument/2006/relationships" r:blip="">
          <dgm:adjLst/>
        </dgm:shape>
        <dgm:presOf/>
        <dgm:forEach name="Name39" ref="parentBackgroundRepeat"/>
      </dgm:layoutNode>
      <dgm:choose name="Name40">
        <dgm:if name="Name41" axis="ch" ptType="node" func="cnt" op="gte" val="1">
          <dgm:layoutNode name="Child1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2"/>
      </dgm:choose>
      <dgm:layoutNode name="Parent11" styleLbl="fgAcc0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3" axis="ch" ptType="node" st="10" cnt="1"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44" ref="accentRepeat"/>
      </dgm:layoutNode>
      <dgm:layoutNode name="ParentBackground10">
        <dgm:alg type="sp"/>
        <dgm:shape xmlns:r="http://schemas.openxmlformats.org/officeDocument/2006/relationships" r:blip="">
          <dgm:adjLst/>
        </dgm:shape>
        <dgm:presOf/>
        <dgm:forEach name="Name45" ref="parentBackgroundRepeat"/>
      </dgm:layoutNode>
      <dgm:choose name="Name46">
        <dgm:if name="Name47" axis="ch" ptType="node" func="cnt" op="gte" val="1">
          <dgm:layoutNode name="Child10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8"/>
      </dgm:choose>
      <dgm:layoutNode name="Parent10" styleLbl="fgAcc0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9" axis="ch" ptType="node" st="9" cnt="1"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50" ref="accentRepeat"/>
      </dgm:layoutNode>
      <dgm:layoutNode name="ParentBackground9">
        <dgm:alg type="sp"/>
        <dgm:shape xmlns:r="http://schemas.openxmlformats.org/officeDocument/2006/relationships" r:blip="">
          <dgm:adjLst/>
        </dgm:shape>
        <dgm:presOf/>
        <dgm:forEach name="Name51" ref="parentBackgroundRepeat"/>
      </dgm:layoutNode>
      <dgm:choose name="Name52">
        <dgm:if name="Name53" axis="ch" ptType="node" func="cnt" op="gte" val="1">
          <dgm:layoutNode name="Child9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4"/>
      </dgm:choose>
      <dgm:layoutNode name="Parent9" styleLbl="fgAcc0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55" axis="ch" ptType="node" st="8" cnt="1"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56" ref="accentRepeat"/>
      </dgm:layoutNode>
      <dgm:layoutNode name="ParentBackground8">
        <dgm:alg type="sp"/>
        <dgm:shape xmlns:r="http://schemas.openxmlformats.org/officeDocument/2006/relationships" r:blip="">
          <dgm:adjLst/>
        </dgm:shape>
        <dgm:presOf/>
        <dgm:forEach name="Name57" ref="parentBackgroundRepeat"/>
      </dgm:layoutNode>
      <dgm:choose name="Name58">
        <dgm:if name="Name59" axis="ch" ptType="node" func="cnt" op="gte" val="1">
          <dgm:layoutNode name="Child8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0"/>
      </dgm:choose>
      <dgm:layoutNode name="Parent8" styleLbl="fgAcc0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1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62" ref="accentRepeat"/>
      </dgm:layoutNode>
      <dgm:layoutNode name="ParentBackground7">
        <dgm:alg type="sp"/>
        <dgm:shape xmlns:r="http://schemas.openxmlformats.org/officeDocument/2006/relationships" r:blip="">
          <dgm:adjLst/>
        </dgm:shape>
        <dgm:presOf/>
        <dgm:forEach name="Name63" ref="parentBackgroundRepeat"/>
      </dgm:layoutNode>
      <dgm:choose name="Name64">
        <dgm:if name="Name65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6"/>
      </dgm:choose>
      <dgm:layoutNode name="Parent7" styleLbl="fgAcc0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7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68" ref="accentRepeat"/>
      </dgm:layoutNode>
      <dgm:layoutNode name="ParentBackground6">
        <dgm:alg type="sp"/>
        <dgm:shape xmlns:r="http://schemas.openxmlformats.org/officeDocument/2006/relationships" r:blip="">
          <dgm:adjLst/>
        </dgm:shape>
        <dgm:presOf/>
        <dgm:forEach name="Name69" ref="parentBackgroundRepeat"/>
      </dgm:layoutNode>
      <dgm:choose name="Name70">
        <dgm:if name="Name71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  <dgm:layoutNode name="Parent6" styleLbl="fgAcc0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3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74" ref="accentRepeat"/>
      </dgm:layoutNode>
      <dgm:layoutNode name="ParentBackground5">
        <dgm:alg type="sp"/>
        <dgm:shape xmlns:r="http://schemas.openxmlformats.org/officeDocument/2006/relationships" r:blip="">
          <dgm:adjLst/>
        </dgm:shape>
        <dgm:presOf/>
        <dgm:forEach name="Name75" ref="parentBackgroundRepeat"/>
      </dgm:layoutNode>
      <dgm:choose name="Name76">
        <dgm:if name="Name77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8"/>
      </dgm:choose>
      <dgm:layoutNode name="Parent5" styleLbl="fgAcc0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9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80" ref="accentRepeat"/>
      </dgm:layoutNode>
      <dgm:layoutNode name="ParentBackground4">
        <dgm:alg type="sp"/>
        <dgm:shape xmlns:r="http://schemas.openxmlformats.org/officeDocument/2006/relationships" r:blip="">
          <dgm:adjLst/>
        </dgm:shape>
        <dgm:presOf/>
        <dgm:forEach name="Name81" ref="parentBackgroundRepeat"/>
      </dgm:layoutNode>
      <dgm:choose name="Name82">
        <dgm:if name="Name8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4" styleLbl="fgAcc0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layoutNode name="ParentBackground3">
        <dgm:alg type="sp"/>
        <dgm:shape xmlns:r="http://schemas.openxmlformats.org/officeDocument/2006/relationships" r:blip="">
          <dgm:adjLst/>
        </dgm:shape>
        <dgm:presOf/>
        <dgm:forEach name="Name87" ref="parentBackgroundRepeat"/>
      </dgm:layoutNode>
      <dgm:choose name="Name88">
        <dgm:if name="Name89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0"/>
      </dgm:choose>
      <dgm:layoutNode name="Parent3" styleLbl="fgAcc0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1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92" ref="accentRepeat"/>
      </dgm:layoutNode>
      <dgm:layoutNode name="ParentBackground2" styleLbl="fgAcc1">
        <dgm:alg type="sp"/>
        <dgm:shape xmlns:r="http://schemas.openxmlformats.org/officeDocument/2006/relationships" r:blip="">
          <dgm:adjLst/>
        </dgm:shape>
        <dgm:presOf/>
        <dgm:forEach name="Name93" ref="parentBackgroundRepeat"/>
      </dgm:layoutNode>
      <dgm:choose name="Name94">
        <dgm:if name="Name95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6"/>
      </dgm:choose>
      <dgm:layoutNode name="Parent2" styleLbl="fgAcc0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7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98" ref="accentRepeat"/>
      </dgm:layoutNode>
      <dgm:layoutNode name="ParentBackground1">
        <dgm:alg type="sp"/>
        <dgm:shape xmlns:r="http://schemas.openxmlformats.org/officeDocument/2006/relationships" r:blip="">
          <dgm:adjLst/>
        </dgm:shape>
        <dgm:presOf/>
        <dgm:forEach name="Name99" ref="parentBackgroundRepeat"/>
      </dgm:layoutNode>
      <dgm:choose name="Name100">
        <dgm:if name="Name101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102"/>
      </dgm:choose>
      <dgm:layoutNode name="Parent1" styleLbl="fgAcc0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18/2/layout/IconLabelDescriptionList">
  <dgm:title val="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l" for="ch" forName="iconRect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E28808-26D1-4F4B-96F4-F3082078DD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7008" y="1122362"/>
            <a:ext cx="8816632" cy="3571557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E0C639-B0CD-4365-98A9-C1E5FF6CF4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7008" y="5521960"/>
            <a:ext cx="8816632" cy="944879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780C52-E6BB-4B27-B5D8-2D33B2497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77C649-4A0C-4EF2-8FC1-2BCF0BF95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0E03F2-D0FE-49BB-8AEC-E99C4DB2D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‹Nº›</a:t>
            </a:fld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4A7CC8F-56A6-423D-B67A-8BA89D3EC911}"/>
              </a:ext>
            </a:extLst>
          </p:cNvPr>
          <p:cNvCxnSpPr>
            <a:cxnSpLocks/>
          </p:cNvCxnSpPr>
          <p:nvPr/>
        </p:nvCxnSpPr>
        <p:spPr>
          <a:xfrm flipH="1">
            <a:off x="4" y="5143500"/>
            <a:ext cx="1219199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0249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56D52-667C-4E67-9038-A0BDFD8CC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3E72AC-0272-475A-BD25-2AB7AC1DEF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CFBFF2-9ECB-4CDD-87FA-9DD1F87BF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AC12B3-DAF5-4BA7-A3A6-D0284716D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F171AE-4A11-4035-A072-9AC4053FF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98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3A52E95-2F50-48D3-B00E-4C259644E7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050174" y="838199"/>
            <a:ext cx="2303626" cy="5338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17C9B-4E02-49C8-B6DF-65ED3C9903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838199"/>
            <a:ext cx="7734300" cy="5338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ECA10C-AC31-4D80-B78F-08E48CDCB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AAB5B7-F312-4BC9-A5D3-72E065D1B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C2E489-5442-4698-B6E3-3421A97C2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‹Nº›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1F3A7E1-F157-4338-B7F7-9C0A2D60B7FF}"/>
              </a:ext>
            </a:extLst>
          </p:cNvPr>
          <p:cNvCxnSpPr>
            <a:cxnSpLocks/>
          </p:cNvCxnSpPr>
          <p:nvPr/>
        </p:nvCxnSpPr>
        <p:spPr>
          <a:xfrm>
            <a:off x="8811337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9003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05B5E-C545-4763-BA47-4C2C0FCA5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A263F8-8E34-4910-BF7A-F1C5A99689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6E74E5-D20D-4AB7-8D98-F336CE0EC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9D23AA-8F22-4B09-8FAA-CD16E5D66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E8A028-A0C8-45E7-915E-B83FF59C9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453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9F01F-198D-4AAD-B4FB-AD3B44981A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38200"/>
            <a:ext cx="9438640" cy="4114800"/>
          </a:xfrm>
        </p:spPr>
        <p:txBody>
          <a:bodyPr anchor="t">
            <a:normAutofit/>
          </a:bodyPr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0BCC2B-311B-4FB6-B3A5-26F68055AE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5217160"/>
            <a:ext cx="9438640" cy="802640"/>
          </a:xfrm>
        </p:spPr>
        <p:txBody>
          <a:bodyPr anchor="b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9CB73D-2D6B-4FA6-89A4-DCC89F80E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A0C188-FF43-44C1-A005-679168D5F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CD1188-DA27-47B2-8176-31193EEC4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911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CB5A25-7E99-42A8-8D6D-648EFE203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0501DC-62B7-42BD-A941-D34E92719C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79"/>
            <a:ext cx="5181600" cy="41652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65C5C1-4FD4-4958-99A0-BDADECA336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011679"/>
            <a:ext cx="5181600" cy="41652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D1B234-5D54-44E5-B41D-B205AAF50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67BCDB-6B96-45D6-B5E9-823A96EBD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239C5F-F16F-4AFD-98D1-FA3BB96AF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395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44C1F-0040-4BBF-81A6-FD2E30637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7978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2894A7-1DA1-44C1-8ED0-7162794306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824035"/>
            <a:ext cx="4997132" cy="681040"/>
          </a:xfrm>
        </p:spPr>
        <p:txBody>
          <a:bodyPr anchor="b"/>
          <a:lstStyle>
            <a:lvl1pPr marL="0" indent="0">
              <a:buNone/>
              <a:defRPr sz="2400" b="1" i="0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9AB945-31E2-4B60-9076-CBB8F85949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499713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771B3EA-2E84-4B8B-A104-81BD577424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55080" y="1824035"/>
            <a:ext cx="5000308" cy="681040"/>
          </a:xfrm>
        </p:spPr>
        <p:txBody>
          <a:bodyPr anchor="b"/>
          <a:lstStyle>
            <a:lvl1pPr marL="0" indent="0">
              <a:buNone/>
              <a:defRPr sz="2400" b="1" i="0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511AB8-302C-476E-B80A-AA739911E3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55080" y="2505075"/>
            <a:ext cx="500030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8B47C29-FE34-4E6E-9921-78C54673A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CF6B420-A9CE-4BB6-A653-5C3ABC7D6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21DF8FE-1179-4798-B16D-AF1DFA266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765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66F1A-0A68-4048-808F-CD7A9F3B0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99592"/>
            <a:ext cx="10515600" cy="1573223"/>
          </a:xfrm>
        </p:spPr>
        <p:txBody>
          <a:bodyPr anchor="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ACB3E6-5365-48F5-8D2A-0B002BA35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7D8EE9-4D97-4B2F-8D38-41CB9EE77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2C5952-0A27-4FAB-A3FD-120037876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118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3D08427-909D-4679-9192-BC99557A7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8E39A6-1E09-42B5-85B4-7E8B5AB2A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938940-01DD-4C97-8649-E01C3B0ED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696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693B3D-D568-40B4-A73A-1C8EA9ABB0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0"/>
            <a:ext cx="3691818" cy="17018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586EB3-917A-43B7-85BB-D00B5D2F07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4798" y="987425"/>
            <a:ext cx="5840589" cy="50323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7AC029-3BC1-4637-A7F9-BC786DC26A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372360"/>
            <a:ext cx="3691817" cy="349662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90B948-89C5-4AC5-B7A0-17136F5C5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A6C8C5-652F-46CB-BD26-E262B057F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FB50CB-E91F-4B71-81F0-800F2B51A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‹Nº›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B69B885-FDB8-4C62-A285-A0CDC49A6B0C}"/>
              </a:ext>
            </a:extLst>
          </p:cNvPr>
          <p:cNvCxnSpPr>
            <a:cxnSpLocks/>
          </p:cNvCxnSpPr>
          <p:nvPr/>
        </p:nvCxnSpPr>
        <p:spPr>
          <a:xfrm>
            <a:off x="5023202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9885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3F941E-6445-4840-81AE-104EF7A4F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0"/>
            <a:ext cx="3696652" cy="17018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3F8B866-E32B-4AE7-AEF3-6974AE3288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786120" y="838200"/>
            <a:ext cx="5603238" cy="51815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2ABB7A-E157-499A-B224-C2313181F5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367280"/>
            <a:ext cx="3696652" cy="350170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C77283-E2B8-405E-BB6E-9F121140E5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F21F05-EB94-417F-B19B-96FF3D9EC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B7C3C7-B6DB-4064-8E66-9FB770C88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‹Nº›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1E233FA-220A-423F-907E-5F81526A28A0}"/>
              </a:ext>
            </a:extLst>
          </p:cNvPr>
          <p:cNvCxnSpPr>
            <a:cxnSpLocks/>
          </p:cNvCxnSpPr>
          <p:nvPr/>
        </p:nvCxnSpPr>
        <p:spPr>
          <a:xfrm>
            <a:off x="5023202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2423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D476A66-BE83-43F9-A28B-02DF7879AD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84990"/>
            <a:ext cx="10515600" cy="111681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D76E94-F276-4F0F-8DD9-B1F8A3198A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061469"/>
            <a:ext cx="10515600" cy="41148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AD964E-3A2E-4DB9-B96A-EDE144A47B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10425981" y="4687095"/>
            <a:ext cx="270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6CCBF3A-D7FB-4B97-8FD5-6FFB20CB1E84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ACB382-EE11-430D-941A-DB76EEB7F2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131161" y="1592957"/>
            <a:ext cx="29735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C562FE-ACD1-43F2-A3DE-5B11E10B7E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12296" y="6356350"/>
            <a:ext cx="5746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fld id="{3109D357-8067-4A1F-97B2-93C5160B78D9}" type="slidenum">
              <a:rPr lang="en-US" smtClean="0"/>
              <a:t>‹Nº›</a:t>
            </a:fld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EB34A3B-1FD5-48FF-9982-1E64C864C01D}"/>
              </a:ext>
            </a:extLst>
          </p:cNvPr>
          <p:cNvCxnSpPr>
            <a:cxnSpLocks/>
          </p:cNvCxnSpPr>
          <p:nvPr/>
        </p:nvCxnSpPr>
        <p:spPr>
          <a:xfrm flipH="1">
            <a:off x="4" y="1824111"/>
            <a:ext cx="1219199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3569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SzPct val="8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110000"/>
        </a:lnSpc>
        <a:spcBef>
          <a:spcPts val="500"/>
        </a:spcBef>
        <a:buSzPct val="80000"/>
        <a:buFont typeface="Goudy Old Style" panose="02020502050305020303" pitchFamily="18" charset="0"/>
        <a:buChar char="–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defTabSz="914400" rtl="0" eaLnBrk="1" latinLnBrk="0" hangingPunct="1">
        <a:lnSpc>
          <a:spcPct val="11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defTabSz="914400" rtl="0" eaLnBrk="1" latinLnBrk="0" hangingPunct="1">
        <a:lnSpc>
          <a:spcPct val="110000"/>
        </a:lnSpc>
        <a:spcBef>
          <a:spcPts val="500"/>
        </a:spcBef>
        <a:buSzPct val="80000"/>
        <a:buFont typeface="Goudy Old Style" panose="02020502050305020303" pitchFamily="18" charset="0"/>
        <a:buChar char="–"/>
        <a:defRPr sz="1400" i="1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lnSpc>
          <a:spcPct val="11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F626F98-F213-4034-8836-88A71501D0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CABE4C0-D631-7D8B-DB80-A893EABED373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0000"/>
          </a:blip>
          <a:srcRect b="6250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 useBgFill="1">
        <p:nvSpPr>
          <p:cNvPr id="11" name="Freeform: Shape 10">
            <a:extLst>
              <a:ext uri="{FF2B5EF4-FFF2-40B4-BE49-F238E27FC236}">
                <a16:creationId xmlns:a16="http://schemas.microsoft.com/office/drawing/2014/main" id="{6B3DAACF-D844-4480-94BE-2DE00ABEEB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475199" y="726177"/>
            <a:ext cx="5241603" cy="5343721"/>
          </a:xfrm>
          <a:custGeom>
            <a:avLst/>
            <a:gdLst>
              <a:gd name="connsiteX0" fmla="*/ 5325805 w 5325805"/>
              <a:gd name="connsiteY0" fmla="*/ 2714782 h 5429563"/>
              <a:gd name="connsiteX1" fmla="*/ 2611024 w 5325805"/>
              <a:gd name="connsiteY1" fmla="*/ 5429563 h 5429563"/>
              <a:gd name="connsiteX2" fmla="*/ 1942188 w 5325805"/>
              <a:gd name="connsiteY2" fmla="*/ 5429563 h 5429563"/>
              <a:gd name="connsiteX3" fmla="*/ 668836 w 5325805"/>
              <a:gd name="connsiteY3" fmla="*/ 5429563 h 5429563"/>
              <a:gd name="connsiteX4" fmla="*/ 0 w 5325805"/>
              <a:gd name="connsiteY4" fmla="*/ 5429563 h 5429563"/>
              <a:gd name="connsiteX5" fmla="*/ 0 w 5325805"/>
              <a:gd name="connsiteY5" fmla="*/ 0 h 5429563"/>
              <a:gd name="connsiteX6" fmla="*/ 668836 w 5325805"/>
              <a:gd name="connsiteY6" fmla="*/ 0 h 5429563"/>
              <a:gd name="connsiteX7" fmla="*/ 1942188 w 5325805"/>
              <a:gd name="connsiteY7" fmla="*/ 0 h 5429563"/>
              <a:gd name="connsiteX8" fmla="*/ 2611024 w 5325805"/>
              <a:gd name="connsiteY8" fmla="*/ 0 h 5429563"/>
              <a:gd name="connsiteX9" fmla="*/ 5325805 w 5325805"/>
              <a:gd name="connsiteY9" fmla="*/ 2714782 h 54295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325805" h="5429563">
                <a:moveTo>
                  <a:pt x="5325805" y="2714782"/>
                </a:moveTo>
                <a:cubicBezTo>
                  <a:pt x="5325805" y="4214114"/>
                  <a:pt x="4110356" y="5429563"/>
                  <a:pt x="2611024" y="5429563"/>
                </a:cubicBezTo>
                <a:lnTo>
                  <a:pt x="1942188" y="5429563"/>
                </a:lnTo>
                <a:lnTo>
                  <a:pt x="668836" y="5429563"/>
                </a:lnTo>
                <a:lnTo>
                  <a:pt x="0" y="5429563"/>
                </a:lnTo>
                <a:lnTo>
                  <a:pt x="0" y="0"/>
                </a:lnTo>
                <a:lnTo>
                  <a:pt x="668836" y="0"/>
                </a:lnTo>
                <a:lnTo>
                  <a:pt x="1942188" y="0"/>
                </a:lnTo>
                <a:lnTo>
                  <a:pt x="2611024" y="0"/>
                </a:lnTo>
                <a:cubicBezTo>
                  <a:pt x="4110356" y="0"/>
                  <a:pt x="5325805" y="1215450"/>
                  <a:pt x="5325805" y="2714782"/>
                </a:cubicBezTo>
                <a:close/>
              </a:path>
            </a:pathLst>
          </a:custGeom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BA92367-A297-5012-AFDF-B71D843EDD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36430"/>
            <a:ext cx="9144000" cy="2820573"/>
          </a:xfrm>
        </p:spPr>
        <p:txBody>
          <a:bodyPr>
            <a:normAutofit/>
          </a:bodyPr>
          <a:lstStyle/>
          <a:p>
            <a:pPr algn="ctr"/>
            <a:r>
              <a:rPr lang="es-EC" sz="4600"/>
              <a:t>Desarrollo de la autoestima, autonomía y mentalidad de crecimiento</a:t>
            </a:r>
          </a:p>
        </p:txBody>
      </p:sp>
      <p:sp>
        <p:nvSpPr>
          <p:cNvPr id="6" name="Subtítulo 5">
            <a:extLst>
              <a:ext uri="{FF2B5EF4-FFF2-40B4-BE49-F238E27FC236}">
                <a16:creationId xmlns:a16="http://schemas.microsoft.com/office/drawing/2014/main" id="{2DB85AFA-A766-4CC8-8061-EBFF6A0165C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416626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9B518037-902F-4158-A488-74F1F967EA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5B49941-3B1E-2BE9-1231-B15425E01D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4793" y="315534"/>
            <a:ext cx="9937019" cy="1081822"/>
          </a:xfrm>
        </p:spPr>
        <p:txBody>
          <a:bodyPr>
            <a:normAutofit/>
          </a:bodyPr>
          <a:lstStyle/>
          <a:p>
            <a:pPr algn="ctr"/>
            <a:r>
              <a:rPr lang="es-EC" dirty="0"/>
              <a:t>Mejorar la autoestima </a:t>
            </a:r>
            <a:endParaRPr lang="es-EC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200CA7E-42AB-4F9C-8519-0EBCEC0AF2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6026" y="1714500"/>
            <a:ext cx="12175974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FC44FE0C-0307-C6C3-019F-AEFEAD8E470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5501091"/>
              </p:ext>
            </p:extLst>
          </p:nvPr>
        </p:nvGraphicFramePr>
        <p:xfrm>
          <a:off x="838200" y="2182969"/>
          <a:ext cx="10515600" cy="39939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153575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9E00A88-1935-4C0F-AC5D-6C2322B306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A607A8B-336D-C1CC-E87A-7CC9FA89AD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6"/>
            <a:ext cx="10223612" cy="1032232"/>
          </a:xfrm>
        </p:spPr>
        <p:txBody>
          <a:bodyPr>
            <a:normAutofit/>
          </a:bodyPr>
          <a:lstStyle/>
          <a:p>
            <a:r>
              <a:rPr lang="es-EC" dirty="0"/>
              <a:t>Planteamiento de metas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200CA7E-42AB-4F9C-8519-0EBCEC0AF2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6026" y="1714500"/>
            <a:ext cx="12175974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1414C133-3F81-866A-703B-AB10C4504D4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4105964"/>
              </p:ext>
            </p:extLst>
          </p:nvPr>
        </p:nvGraphicFramePr>
        <p:xfrm>
          <a:off x="838200" y="2361367"/>
          <a:ext cx="10515600" cy="37402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209853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DF1C918-BFFB-4543-86E1-0547B1842E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CA309EF-1265-00E0-A9E3-9E5495FD7F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2219" y="365124"/>
            <a:ext cx="9341581" cy="1957285"/>
          </a:xfrm>
        </p:spPr>
        <p:txBody>
          <a:bodyPr anchor="ctr">
            <a:normAutofit/>
          </a:bodyPr>
          <a:lstStyle/>
          <a:p>
            <a:pPr algn="r"/>
            <a:r>
              <a:rPr lang="es-EC" sz="6600"/>
              <a:t>Importancia de las metas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200CA7E-42AB-4F9C-8519-0EBCEC0AF2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0" y="2590800"/>
            <a:ext cx="12175974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9A83C0A-BF3D-9059-92C2-9D4EC540D0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18133"/>
            <a:ext cx="6380570" cy="2901667"/>
          </a:xfrm>
        </p:spPr>
        <p:txBody>
          <a:bodyPr anchor="b">
            <a:normAutofit/>
          </a:bodyPr>
          <a:lstStyle/>
          <a:p>
            <a:r>
              <a:rPr lang="es-MX" b="0" i="0">
                <a:effectLst/>
                <a:latin typeface="Montserrat" panose="00000500000000000000" pitchFamily="2" charset="0"/>
              </a:rPr>
              <a:t>Las metas </a:t>
            </a:r>
            <a:r>
              <a:rPr lang="es-MX" i="0">
                <a:effectLst/>
                <a:latin typeface="Montserrat" panose="00000500000000000000" pitchFamily="2" charset="0"/>
              </a:rPr>
              <a:t>personales son un factor determinante en la planificación de la vida, ya que resultan clave en la relación de las </a:t>
            </a:r>
            <a:r>
              <a:rPr lang="es-MX" i="0" u="none" strike="noStrike" dirty="0">
                <a:effectLst/>
                <a:latin typeface="Montserrat" panose="00000500000000000000" pitchFamily="2" charset="0"/>
              </a:rPr>
              <a:t>personas</a:t>
            </a:r>
            <a:r>
              <a:rPr lang="es-MX" i="0">
                <a:effectLst/>
                <a:latin typeface="Montserrat" panose="00000500000000000000" pitchFamily="2" charset="0"/>
              </a:rPr>
              <a:t> consigo mismas, en su felicidad y su capacidad de </a:t>
            </a:r>
            <a:r>
              <a:rPr lang="es-MX" b="0" i="0">
                <a:effectLst/>
                <a:latin typeface="Montserrat" panose="00000500000000000000" pitchFamily="2" charset="0"/>
              </a:rPr>
              <a:t>armonizar con los demás.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0509379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8">
            <a:extLst>
              <a:ext uri="{FF2B5EF4-FFF2-40B4-BE49-F238E27FC236}">
                <a16:creationId xmlns:a16="http://schemas.microsoft.com/office/drawing/2014/main" id="{9B518037-902F-4158-A488-74F1F967EA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A88C41CD-4059-26AB-CE36-C363AFDFD3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4793" y="315534"/>
            <a:ext cx="9937019" cy="1081822"/>
          </a:xfrm>
        </p:spPr>
        <p:txBody>
          <a:bodyPr>
            <a:normAutofit/>
          </a:bodyPr>
          <a:lstStyle/>
          <a:p>
            <a:pPr algn="ctr"/>
            <a:endParaRPr lang="es-EC"/>
          </a:p>
        </p:txBody>
      </p:sp>
      <p:cxnSp>
        <p:nvCxnSpPr>
          <p:cNvPr id="14" name="Straight Connector 10">
            <a:extLst>
              <a:ext uri="{FF2B5EF4-FFF2-40B4-BE49-F238E27FC236}">
                <a16:creationId xmlns:a16="http://schemas.microsoft.com/office/drawing/2014/main" id="{B200CA7E-42AB-4F9C-8519-0EBCEC0AF2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6026" y="1714500"/>
            <a:ext cx="12175974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Marcador de contenido 2">
            <a:extLst>
              <a:ext uri="{FF2B5EF4-FFF2-40B4-BE49-F238E27FC236}">
                <a16:creationId xmlns:a16="http://schemas.microsoft.com/office/drawing/2014/main" id="{719851EB-C938-96CD-D118-1E98C4D61E3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7840167"/>
              </p:ext>
            </p:extLst>
          </p:nvPr>
        </p:nvGraphicFramePr>
        <p:xfrm>
          <a:off x="838200" y="2182969"/>
          <a:ext cx="10515600" cy="39939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835994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311CC1D-43CD-4F3D-9C43-B8D364FAC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AFDA7C04-8BDD-D44B-5CA7-845E6E0C63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977" y="838200"/>
            <a:ext cx="3098583" cy="5181600"/>
          </a:xfrm>
        </p:spPr>
        <p:txBody>
          <a:bodyPr anchor="t">
            <a:normAutofit/>
          </a:bodyPr>
          <a:lstStyle/>
          <a:p>
            <a:r>
              <a:rPr lang="es-EC" sz="3600"/>
              <a:t>Elementos para establecer metas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200CA7E-42AB-4F9C-8519-0EBCEC0AF2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4209702" y="0"/>
            <a:ext cx="0" cy="685800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DB7BA2CB-0818-1A5B-E82B-E828027894D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5294412"/>
              </p:ext>
            </p:extLst>
          </p:nvPr>
        </p:nvGraphicFramePr>
        <p:xfrm>
          <a:off x="4981434" y="792051"/>
          <a:ext cx="6372366" cy="53801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903307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9E00A88-1935-4C0F-AC5D-6C2322B306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81473AE-89FA-FFD3-E3B3-BA9E619CD9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6"/>
            <a:ext cx="10223612" cy="1032232"/>
          </a:xfrm>
        </p:spPr>
        <p:txBody>
          <a:bodyPr>
            <a:normAutofit/>
          </a:bodyPr>
          <a:lstStyle/>
          <a:p>
            <a:r>
              <a:rPr lang="es-EC" dirty="0"/>
              <a:t>Ejemplos 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200CA7E-42AB-4F9C-8519-0EBCEC0AF2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6026" y="1714500"/>
            <a:ext cx="12175974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200C8784-C5B6-1AEC-A2C8-D00B3EF090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9912919"/>
              </p:ext>
            </p:extLst>
          </p:nvPr>
        </p:nvGraphicFramePr>
        <p:xfrm>
          <a:off x="838200" y="2361367"/>
          <a:ext cx="10515600" cy="37402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788041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B518037-902F-4158-A488-74F1F967EA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6AB9121-C5D0-AE5E-41CC-70E1DD605F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4793" y="315534"/>
            <a:ext cx="9937019" cy="1081822"/>
          </a:xfrm>
        </p:spPr>
        <p:txBody>
          <a:bodyPr>
            <a:normAutofit/>
          </a:bodyPr>
          <a:lstStyle/>
          <a:p>
            <a:pPr algn="ctr"/>
            <a:endParaRPr lang="es-EC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200CA7E-42AB-4F9C-8519-0EBCEC0AF2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6026" y="1714500"/>
            <a:ext cx="12175974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E51468F2-9C5E-C71B-E05C-85E98BBAE41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7773555"/>
              </p:ext>
            </p:extLst>
          </p:nvPr>
        </p:nvGraphicFramePr>
        <p:xfrm>
          <a:off x="838200" y="2182969"/>
          <a:ext cx="10515600" cy="39939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403103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9E00A88-1935-4C0F-AC5D-6C2322B306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1467E31-862A-8610-9348-F4C9279609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6"/>
            <a:ext cx="10223612" cy="1032232"/>
          </a:xfrm>
        </p:spPr>
        <p:txBody>
          <a:bodyPr>
            <a:normAutofit/>
          </a:bodyPr>
          <a:lstStyle/>
          <a:p>
            <a:r>
              <a:rPr lang="es-EC" dirty="0"/>
              <a:t>Proyecto de vida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200CA7E-42AB-4F9C-8519-0EBCEC0AF2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6026" y="1714500"/>
            <a:ext cx="12175974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8A22F8E8-130D-4DE1-6BFC-B8AA1A84895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4222831"/>
              </p:ext>
            </p:extLst>
          </p:nvPr>
        </p:nvGraphicFramePr>
        <p:xfrm>
          <a:off x="838200" y="2361367"/>
          <a:ext cx="10515600" cy="37402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56035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B518037-902F-4158-A488-74F1F967EA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CBF91FF-B814-BE0D-8BB6-EDD8F4BB70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4793" y="315534"/>
            <a:ext cx="9937019" cy="1081822"/>
          </a:xfrm>
        </p:spPr>
        <p:txBody>
          <a:bodyPr>
            <a:normAutofit/>
          </a:bodyPr>
          <a:lstStyle/>
          <a:p>
            <a:pPr algn="ctr"/>
            <a:r>
              <a:rPr lang="es-EC" dirty="0"/>
              <a:t>Autoestima</a:t>
            </a:r>
            <a:endParaRPr lang="es-EC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200CA7E-42AB-4F9C-8519-0EBCEC0AF2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6026" y="1714500"/>
            <a:ext cx="12175974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F79F51E7-FDB8-4CB7-06FA-7E0998282EC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7286550"/>
              </p:ext>
            </p:extLst>
          </p:nvPr>
        </p:nvGraphicFramePr>
        <p:xfrm>
          <a:off x="838200" y="2182969"/>
          <a:ext cx="10515600" cy="39939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456341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B518037-902F-4158-A488-74F1F967EA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75FC7D3-2B07-BACE-8F6D-8B59D2C84A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4793" y="315534"/>
            <a:ext cx="9937019" cy="1081822"/>
          </a:xfrm>
        </p:spPr>
        <p:txBody>
          <a:bodyPr>
            <a:normAutofit/>
          </a:bodyPr>
          <a:lstStyle/>
          <a:p>
            <a:pPr algn="ctr"/>
            <a:r>
              <a:rPr lang="es-EC" dirty="0"/>
              <a:t>Funciones de la autoestima </a:t>
            </a:r>
            <a:endParaRPr lang="es-EC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200CA7E-42AB-4F9C-8519-0EBCEC0AF2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6026" y="1714500"/>
            <a:ext cx="12175974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19ECCFCD-BA91-5FA4-2437-5098B3D9B51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281660"/>
              </p:ext>
            </p:extLst>
          </p:nvPr>
        </p:nvGraphicFramePr>
        <p:xfrm>
          <a:off x="838200" y="2182969"/>
          <a:ext cx="10515600" cy="39939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41069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11C6B01-43BD-459F-8867-22BF92542B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694469D-C47C-6E29-913E-CC57C3DE2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3623" y="2410992"/>
            <a:ext cx="3052301" cy="2463664"/>
          </a:xfrm>
        </p:spPr>
        <p:txBody>
          <a:bodyPr anchor="ctr">
            <a:normAutofit/>
          </a:bodyPr>
          <a:lstStyle/>
          <a:p>
            <a:pPr algn="ctr"/>
            <a:endParaRPr lang="es-EC" sz="360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9530FD04-FB05-4E6F-BE5D-24A6F248E7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292796" y="1445763"/>
            <a:ext cx="3673955" cy="3745532"/>
          </a:xfrm>
          <a:custGeom>
            <a:avLst/>
            <a:gdLst>
              <a:gd name="connsiteX0" fmla="*/ 5325805 w 5325805"/>
              <a:gd name="connsiteY0" fmla="*/ 2714782 h 5429563"/>
              <a:gd name="connsiteX1" fmla="*/ 2611024 w 5325805"/>
              <a:gd name="connsiteY1" fmla="*/ 5429563 h 5429563"/>
              <a:gd name="connsiteX2" fmla="*/ 1942188 w 5325805"/>
              <a:gd name="connsiteY2" fmla="*/ 5429563 h 5429563"/>
              <a:gd name="connsiteX3" fmla="*/ 668836 w 5325805"/>
              <a:gd name="connsiteY3" fmla="*/ 5429563 h 5429563"/>
              <a:gd name="connsiteX4" fmla="*/ 0 w 5325805"/>
              <a:gd name="connsiteY4" fmla="*/ 5429563 h 5429563"/>
              <a:gd name="connsiteX5" fmla="*/ 0 w 5325805"/>
              <a:gd name="connsiteY5" fmla="*/ 0 h 5429563"/>
              <a:gd name="connsiteX6" fmla="*/ 668836 w 5325805"/>
              <a:gd name="connsiteY6" fmla="*/ 0 h 5429563"/>
              <a:gd name="connsiteX7" fmla="*/ 1942188 w 5325805"/>
              <a:gd name="connsiteY7" fmla="*/ 0 h 5429563"/>
              <a:gd name="connsiteX8" fmla="*/ 2611024 w 5325805"/>
              <a:gd name="connsiteY8" fmla="*/ 0 h 5429563"/>
              <a:gd name="connsiteX9" fmla="*/ 5325805 w 5325805"/>
              <a:gd name="connsiteY9" fmla="*/ 2714782 h 54295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325805" h="5429563">
                <a:moveTo>
                  <a:pt x="5325805" y="2714782"/>
                </a:moveTo>
                <a:cubicBezTo>
                  <a:pt x="5325805" y="4214114"/>
                  <a:pt x="4110356" y="5429563"/>
                  <a:pt x="2611024" y="5429563"/>
                </a:cubicBezTo>
                <a:lnTo>
                  <a:pt x="1942188" y="5429563"/>
                </a:lnTo>
                <a:lnTo>
                  <a:pt x="668836" y="5429563"/>
                </a:lnTo>
                <a:lnTo>
                  <a:pt x="0" y="5429563"/>
                </a:lnTo>
                <a:lnTo>
                  <a:pt x="0" y="0"/>
                </a:lnTo>
                <a:lnTo>
                  <a:pt x="668836" y="0"/>
                </a:lnTo>
                <a:lnTo>
                  <a:pt x="1942188" y="0"/>
                </a:lnTo>
                <a:lnTo>
                  <a:pt x="2611024" y="0"/>
                </a:lnTo>
                <a:cubicBezTo>
                  <a:pt x="4110356" y="0"/>
                  <a:pt x="5325805" y="1215450"/>
                  <a:pt x="5325805" y="2714782"/>
                </a:cubicBezTo>
                <a:close/>
              </a:path>
            </a:pathLst>
          </a:cu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DE640D7-927A-CD2B-2B36-BF9CACC290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0459" y="838201"/>
            <a:ext cx="4644534" cy="5181600"/>
          </a:xfrm>
        </p:spPr>
        <p:txBody>
          <a:bodyPr anchor="ctr">
            <a:normAutofit/>
          </a:bodyPr>
          <a:lstStyle/>
          <a:p>
            <a:pPr fontAlgn="base"/>
            <a:r>
              <a:rPr lang="es-MX">
                <a:latin typeface="Montserrat" panose="00000500000000000000" pitchFamily="2" charset="0"/>
              </a:rPr>
              <a:t>L</a:t>
            </a:r>
            <a:r>
              <a:rPr lang="es-MX" b="0" i="0">
                <a:effectLst/>
                <a:latin typeface="Montserrat" panose="00000500000000000000" pitchFamily="2" charset="0"/>
              </a:rPr>
              <a:t>a autoestima evoluciona a medida que vamos viviendo nuevas experiencias. Los eventos o situaciones que tienen mayor influencia en la construcción de la autoestima suelen ser las</a:t>
            </a:r>
            <a:r>
              <a:rPr lang="es-MX" i="0">
                <a:effectLst/>
                <a:latin typeface="Montserrat" panose="00000500000000000000" pitchFamily="2" charset="0"/>
              </a:rPr>
              <a:t> experiencias de la infancia y de la adolescencia, </a:t>
            </a:r>
            <a:r>
              <a:rPr lang="es-MX" b="0" i="0">
                <a:effectLst/>
                <a:latin typeface="Montserrat" panose="00000500000000000000" pitchFamily="2" charset="0"/>
              </a:rPr>
              <a:t>como la forma en la que nos trataron nuestros padres, amigos o profesores: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6114505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9E00A88-1935-4C0F-AC5D-6C2322B306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F985D73-CAB4-A3F6-08A1-0DFEF10C61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6"/>
            <a:ext cx="10223612" cy="1032232"/>
          </a:xfrm>
        </p:spPr>
        <p:txBody>
          <a:bodyPr>
            <a:normAutofit/>
          </a:bodyPr>
          <a:lstStyle/>
          <a:p>
            <a:endParaRPr lang="es-EC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200CA7E-42AB-4F9C-8519-0EBCEC0AF2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6026" y="1714500"/>
            <a:ext cx="12175974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59165392-CD4E-D55F-8031-775331E2DCA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3625974"/>
              </p:ext>
            </p:extLst>
          </p:nvPr>
        </p:nvGraphicFramePr>
        <p:xfrm>
          <a:off x="838200" y="2361367"/>
          <a:ext cx="10515600" cy="37402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276354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311CC1D-43CD-4F3D-9C43-B8D364FAC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4E398FF-8148-6BF1-ED5C-10DB3462A4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977" y="838200"/>
            <a:ext cx="3098583" cy="5181600"/>
          </a:xfrm>
        </p:spPr>
        <p:txBody>
          <a:bodyPr anchor="t">
            <a:normAutofit/>
          </a:bodyPr>
          <a:lstStyle/>
          <a:p>
            <a:r>
              <a:rPr lang="es-EC" sz="2800"/>
              <a:t>Componentes para formar la autoestima 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200CA7E-42AB-4F9C-8519-0EBCEC0AF2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4209702" y="0"/>
            <a:ext cx="0" cy="685800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E7EB9977-454D-36CA-D6BA-E5AFD5B8949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2207799"/>
              </p:ext>
            </p:extLst>
          </p:nvPr>
        </p:nvGraphicFramePr>
        <p:xfrm>
          <a:off x="4981434" y="792051"/>
          <a:ext cx="6372366" cy="53801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001142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B518037-902F-4158-A488-74F1F967EA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EFE45CA-F673-A4DD-F56C-CC81B044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4793" y="315534"/>
            <a:ext cx="9937019" cy="1081822"/>
          </a:xfrm>
        </p:spPr>
        <p:txBody>
          <a:bodyPr>
            <a:normAutofit/>
          </a:bodyPr>
          <a:lstStyle/>
          <a:p>
            <a:pPr algn="ctr"/>
            <a:r>
              <a:rPr lang="es-EC" dirty="0"/>
              <a:t>Elementos de la autoestima </a:t>
            </a:r>
            <a:endParaRPr lang="es-EC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200CA7E-42AB-4F9C-8519-0EBCEC0AF2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6026" y="1714500"/>
            <a:ext cx="12175974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C4940623-0D62-E595-FA71-527ECFC4E7B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0344470"/>
              </p:ext>
            </p:extLst>
          </p:nvPr>
        </p:nvGraphicFramePr>
        <p:xfrm>
          <a:off x="838200" y="2182969"/>
          <a:ext cx="10515600" cy="39939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267395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B518037-902F-4158-A488-74F1F967EA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5C075B5-24A5-15A8-649B-CA00AD1573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4793" y="315534"/>
            <a:ext cx="9937019" cy="1081822"/>
          </a:xfrm>
        </p:spPr>
        <p:txBody>
          <a:bodyPr>
            <a:normAutofit/>
          </a:bodyPr>
          <a:lstStyle/>
          <a:p>
            <a:pPr algn="ctr"/>
            <a:r>
              <a:rPr lang="es-EC" dirty="0"/>
              <a:t>Autoestima alta </a:t>
            </a:r>
            <a:endParaRPr lang="es-EC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200CA7E-42AB-4F9C-8519-0EBCEC0AF2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6026" y="1714500"/>
            <a:ext cx="12175974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59392485-CA71-841C-3D91-A7035BB866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8149931"/>
              </p:ext>
            </p:extLst>
          </p:nvPr>
        </p:nvGraphicFramePr>
        <p:xfrm>
          <a:off x="838200" y="2182969"/>
          <a:ext cx="10515600" cy="39939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394145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CE950D6-A7E0-4851-8FF6-3D3A1651B3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C5EA86D-2678-B8DC-1B4A-0DC4EBFA5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606" y="2479183"/>
            <a:ext cx="3209180" cy="2389031"/>
          </a:xfrm>
        </p:spPr>
        <p:txBody>
          <a:bodyPr anchor="ctr">
            <a:normAutofit/>
          </a:bodyPr>
          <a:lstStyle/>
          <a:p>
            <a:pPr algn="ctr"/>
            <a:r>
              <a:rPr lang="es-EC" sz="3600"/>
              <a:t>Autoestima baja</a:t>
            </a: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415E4AE2-7164-494C-986B-5EBD28F635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65121" y="1445763"/>
            <a:ext cx="3673955" cy="3745532"/>
          </a:xfrm>
          <a:custGeom>
            <a:avLst/>
            <a:gdLst>
              <a:gd name="connsiteX0" fmla="*/ 5325805 w 5325805"/>
              <a:gd name="connsiteY0" fmla="*/ 2714782 h 5429563"/>
              <a:gd name="connsiteX1" fmla="*/ 2611024 w 5325805"/>
              <a:gd name="connsiteY1" fmla="*/ 5429563 h 5429563"/>
              <a:gd name="connsiteX2" fmla="*/ 1942188 w 5325805"/>
              <a:gd name="connsiteY2" fmla="*/ 5429563 h 5429563"/>
              <a:gd name="connsiteX3" fmla="*/ 668836 w 5325805"/>
              <a:gd name="connsiteY3" fmla="*/ 5429563 h 5429563"/>
              <a:gd name="connsiteX4" fmla="*/ 0 w 5325805"/>
              <a:gd name="connsiteY4" fmla="*/ 5429563 h 5429563"/>
              <a:gd name="connsiteX5" fmla="*/ 0 w 5325805"/>
              <a:gd name="connsiteY5" fmla="*/ 0 h 5429563"/>
              <a:gd name="connsiteX6" fmla="*/ 668836 w 5325805"/>
              <a:gd name="connsiteY6" fmla="*/ 0 h 5429563"/>
              <a:gd name="connsiteX7" fmla="*/ 1942188 w 5325805"/>
              <a:gd name="connsiteY7" fmla="*/ 0 h 5429563"/>
              <a:gd name="connsiteX8" fmla="*/ 2611024 w 5325805"/>
              <a:gd name="connsiteY8" fmla="*/ 0 h 5429563"/>
              <a:gd name="connsiteX9" fmla="*/ 5325805 w 5325805"/>
              <a:gd name="connsiteY9" fmla="*/ 2714782 h 54295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325805" h="5429563">
                <a:moveTo>
                  <a:pt x="5325805" y="2714782"/>
                </a:moveTo>
                <a:cubicBezTo>
                  <a:pt x="5325805" y="4214114"/>
                  <a:pt x="4110356" y="5429563"/>
                  <a:pt x="2611024" y="5429563"/>
                </a:cubicBezTo>
                <a:lnTo>
                  <a:pt x="1942188" y="5429563"/>
                </a:lnTo>
                <a:lnTo>
                  <a:pt x="668836" y="5429563"/>
                </a:lnTo>
                <a:lnTo>
                  <a:pt x="0" y="5429563"/>
                </a:lnTo>
                <a:lnTo>
                  <a:pt x="0" y="0"/>
                </a:lnTo>
                <a:lnTo>
                  <a:pt x="668836" y="0"/>
                </a:lnTo>
                <a:lnTo>
                  <a:pt x="1942188" y="0"/>
                </a:lnTo>
                <a:lnTo>
                  <a:pt x="2611024" y="0"/>
                </a:lnTo>
                <a:cubicBezTo>
                  <a:pt x="4110356" y="0"/>
                  <a:pt x="5325805" y="1215450"/>
                  <a:pt x="5325805" y="2714782"/>
                </a:cubicBezTo>
                <a:close/>
              </a:path>
            </a:pathLst>
          </a:cu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BC0B8940-26AD-6C8B-DD01-8B57F96BAA6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8691001"/>
              </p:ext>
            </p:extLst>
          </p:nvPr>
        </p:nvGraphicFramePr>
        <p:xfrm>
          <a:off x="5312332" y="888275"/>
          <a:ext cx="6090162" cy="50553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15934142"/>
      </p:ext>
    </p:extLst>
  </p:cSld>
  <p:clrMapOvr>
    <a:masterClrMapping/>
  </p:clrMapOvr>
</p:sld>
</file>

<file path=ppt/theme/theme1.xml><?xml version="1.0" encoding="utf-8"?>
<a:theme xmlns:a="http://schemas.openxmlformats.org/drawingml/2006/main" name="ArchwayVTI">
  <a:themeElements>
    <a:clrScheme name="AnalogousFromDarkSeedLeftStep">
      <a:dk1>
        <a:srgbClr val="000000"/>
      </a:dk1>
      <a:lt1>
        <a:srgbClr val="FFFFFF"/>
      </a:lt1>
      <a:dk2>
        <a:srgbClr val="1B2F30"/>
      </a:dk2>
      <a:lt2>
        <a:srgbClr val="F0F3F3"/>
      </a:lt2>
      <a:accent1>
        <a:srgbClr val="C34D68"/>
      </a:accent1>
      <a:accent2>
        <a:srgbClr val="B13B87"/>
      </a:accent2>
      <a:accent3>
        <a:srgbClr val="BC4DC3"/>
      </a:accent3>
      <a:accent4>
        <a:srgbClr val="7B3EB3"/>
      </a:accent4>
      <a:accent5>
        <a:srgbClr val="594DC3"/>
      </a:accent5>
      <a:accent6>
        <a:srgbClr val="3B60B1"/>
      </a:accent6>
      <a:hlink>
        <a:srgbClr val="623FBF"/>
      </a:hlink>
      <a:folHlink>
        <a:srgbClr val="7F7F7F"/>
      </a:folHlink>
    </a:clrScheme>
    <a:fontScheme name="Archway">
      <a:majorFont>
        <a:latin typeface="Felix Titling"/>
        <a:ea typeface=""/>
        <a:cs typeface=""/>
      </a:majorFont>
      <a:minorFont>
        <a:latin typeface="Goudy Old Styl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rchwayVTI" id="{309F1D27-9968-4F93-BA7C-3666A757FD2E}" vid="{76D8E8FD-8787-4E56-A14A-C28BF58ABEE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14370</TotalTime>
  <Words>1069</Words>
  <Application>Microsoft Office PowerPoint</Application>
  <PresentationFormat>Panorámica</PresentationFormat>
  <Paragraphs>82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2" baseType="lpstr">
      <vt:lpstr>Arial</vt:lpstr>
      <vt:lpstr>Felix Titling</vt:lpstr>
      <vt:lpstr>Goudy Old Style</vt:lpstr>
      <vt:lpstr>Montserrat</vt:lpstr>
      <vt:lpstr>ArchwayVTI</vt:lpstr>
      <vt:lpstr>Desarrollo de la autoestima, autonomía y mentalidad de crecimiento</vt:lpstr>
      <vt:lpstr>Autoestima</vt:lpstr>
      <vt:lpstr>Funciones de la autoestima </vt:lpstr>
      <vt:lpstr>Presentación de PowerPoint</vt:lpstr>
      <vt:lpstr>Presentación de PowerPoint</vt:lpstr>
      <vt:lpstr>Componentes para formar la autoestima </vt:lpstr>
      <vt:lpstr>Elementos de la autoestima </vt:lpstr>
      <vt:lpstr>Autoestima alta </vt:lpstr>
      <vt:lpstr>Autoestima baja</vt:lpstr>
      <vt:lpstr>Mejorar la autoestima </vt:lpstr>
      <vt:lpstr>Planteamiento de metas</vt:lpstr>
      <vt:lpstr>Importancia de las metas</vt:lpstr>
      <vt:lpstr>Presentación de PowerPoint</vt:lpstr>
      <vt:lpstr>Elementos para establecer metas</vt:lpstr>
      <vt:lpstr>Ejemplos </vt:lpstr>
      <vt:lpstr>Presentación de PowerPoint</vt:lpstr>
      <vt:lpstr>Proyecto de vida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Desarrollo de la autoestima, autonomía y mentalidad de crecimiento</dc:title>
  <dc:creator>Renata Patricia Aguilera Vasconez</dc:creator>
  <cp:lastModifiedBy>Angel Gustavo Llerena Cruz</cp:lastModifiedBy>
  <cp:revision>3</cp:revision>
  <dcterms:created xsi:type="dcterms:W3CDTF">2024-10-22T12:08:37Z</dcterms:created>
  <dcterms:modified xsi:type="dcterms:W3CDTF">2025-05-02T18:32:48Z</dcterms:modified>
</cp:coreProperties>
</file>