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EA22E-AB29-4C3E-99B5-5525A430004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0EB1C4E-550B-4680-B78B-8AB5517CDD7B}">
      <dgm:prSet phldrT="[Texto]" custT="1"/>
      <dgm:spPr/>
      <dgm:t>
        <a:bodyPr/>
        <a:lstStyle/>
        <a:p>
          <a:pPr algn="just"/>
          <a:r>
            <a:rPr lang="es-ES" sz="1600" dirty="0">
              <a:latin typeface="Century Gothic" panose="020B0502020202020204" pitchFamily="34" charset="0"/>
            </a:rPr>
            <a:t>Vasculitis sistémica (infamación de los vasos sanguíneos) que afecta principalmente arterias de tamaño pequeño.</a:t>
          </a:r>
          <a:endParaRPr lang="es-EC" sz="1600" dirty="0">
            <a:latin typeface="Century Gothic" panose="020B0502020202020204" pitchFamily="34" charset="0"/>
          </a:endParaRPr>
        </a:p>
      </dgm:t>
    </dgm:pt>
    <dgm:pt modelId="{46967C5C-B715-4900-A680-CA09E0523A22}" type="parTrans" cxnId="{2F900F03-71A9-4D63-B1A0-9BCCA99BD036}">
      <dgm:prSet/>
      <dgm:spPr/>
      <dgm:t>
        <a:bodyPr/>
        <a:lstStyle/>
        <a:p>
          <a:endParaRPr lang="es-EC"/>
        </a:p>
      </dgm:t>
    </dgm:pt>
    <dgm:pt modelId="{36737438-32D3-4B78-A2B3-14A2E8B337A7}" type="sibTrans" cxnId="{2F900F03-71A9-4D63-B1A0-9BCCA99BD036}">
      <dgm:prSet/>
      <dgm:spPr/>
      <dgm:t>
        <a:bodyPr/>
        <a:lstStyle/>
        <a:p>
          <a:endParaRPr lang="es-EC"/>
        </a:p>
      </dgm:t>
    </dgm:pt>
    <dgm:pt modelId="{E1298200-9BE2-4517-9672-BD9F9743925F}">
      <dgm:prSet phldrT="[Texto]" custT="1"/>
      <dgm:spPr/>
      <dgm:t>
        <a:bodyPr/>
        <a:lstStyle/>
        <a:p>
          <a:r>
            <a:rPr lang="es-ES" sz="1600" dirty="0">
              <a:latin typeface="Century Gothic" panose="020B0502020202020204" pitchFamily="34" charset="0"/>
            </a:rPr>
            <a:t>Afecta a niños menores de 5 años</a:t>
          </a:r>
          <a:endParaRPr lang="es-EC" sz="1600" dirty="0">
            <a:latin typeface="Century Gothic" panose="020B0502020202020204" pitchFamily="34" charset="0"/>
          </a:endParaRPr>
        </a:p>
      </dgm:t>
    </dgm:pt>
    <dgm:pt modelId="{39366D8A-F3F5-4325-BCD7-5E06E9B3FB91}" type="parTrans" cxnId="{D53FA825-CFD3-43BF-A52C-B1BA6B7CDE71}">
      <dgm:prSet/>
      <dgm:spPr/>
      <dgm:t>
        <a:bodyPr/>
        <a:lstStyle/>
        <a:p>
          <a:endParaRPr lang="es-EC"/>
        </a:p>
      </dgm:t>
    </dgm:pt>
    <dgm:pt modelId="{F2D50D2C-16F2-4729-B191-BAD4B50E3376}" type="sibTrans" cxnId="{D53FA825-CFD3-43BF-A52C-B1BA6B7CDE71}">
      <dgm:prSet/>
      <dgm:spPr/>
      <dgm:t>
        <a:bodyPr/>
        <a:lstStyle/>
        <a:p>
          <a:endParaRPr lang="es-EC"/>
        </a:p>
      </dgm:t>
    </dgm:pt>
    <dgm:pt modelId="{550DFAC9-B57E-4231-883D-9049C8CCCA1A}">
      <dgm:prSet phldrT="[Texto]" custT="1"/>
      <dgm:spPr/>
      <dgm:t>
        <a:bodyPr/>
        <a:lstStyle/>
        <a:p>
          <a:r>
            <a:rPr lang="es-ES" sz="1600" dirty="0">
              <a:latin typeface="Century Gothic" panose="020B0502020202020204" pitchFamily="34" charset="0"/>
            </a:rPr>
            <a:t>Enfermedad </a:t>
          </a:r>
          <a:r>
            <a:rPr lang="es-ES" sz="1600" dirty="0" err="1">
              <a:latin typeface="Century Gothic" panose="020B0502020202020204" pitchFamily="34" charset="0"/>
            </a:rPr>
            <a:t>multisitémica</a:t>
          </a:r>
          <a:endParaRPr lang="es-EC" sz="1600" dirty="0">
            <a:latin typeface="Century Gothic" panose="020B0502020202020204" pitchFamily="34" charset="0"/>
          </a:endParaRPr>
        </a:p>
      </dgm:t>
    </dgm:pt>
    <dgm:pt modelId="{99F24A6C-60F5-49A6-9FCF-CF2B2D9FE464}" type="sibTrans" cxnId="{22EA93D4-EA19-4BEA-A7E6-400D3535482A}">
      <dgm:prSet/>
      <dgm:spPr/>
      <dgm:t>
        <a:bodyPr/>
        <a:lstStyle/>
        <a:p>
          <a:endParaRPr lang="es-EC"/>
        </a:p>
      </dgm:t>
    </dgm:pt>
    <dgm:pt modelId="{1CCE5966-6A5C-4AD2-8ABD-804CA71930AB}" type="parTrans" cxnId="{22EA93D4-EA19-4BEA-A7E6-400D3535482A}">
      <dgm:prSet/>
      <dgm:spPr/>
      <dgm:t>
        <a:bodyPr/>
        <a:lstStyle/>
        <a:p>
          <a:endParaRPr lang="es-EC"/>
        </a:p>
      </dgm:t>
    </dgm:pt>
    <dgm:pt modelId="{90FC39C0-9660-49A8-994C-D9C89CE0CF6E}" type="pres">
      <dgm:prSet presAssocID="{C69EA22E-AB29-4C3E-99B5-5525A4300048}" presName="linear" presStyleCnt="0">
        <dgm:presLayoutVars>
          <dgm:dir/>
          <dgm:animLvl val="lvl"/>
          <dgm:resizeHandles val="exact"/>
        </dgm:presLayoutVars>
      </dgm:prSet>
      <dgm:spPr/>
    </dgm:pt>
    <dgm:pt modelId="{20BCFBD6-CF16-46A2-B0AC-BB16058C49BD}" type="pres">
      <dgm:prSet presAssocID="{90EB1C4E-550B-4680-B78B-8AB5517CDD7B}" presName="parentLin" presStyleCnt="0"/>
      <dgm:spPr/>
    </dgm:pt>
    <dgm:pt modelId="{58150418-45CE-435A-9240-3966A32D3202}" type="pres">
      <dgm:prSet presAssocID="{90EB1C4E-550B-4680-B78B-8AB5517CDD7B}" presName="parentLeftMargin" presStyleLbl="node1" presStyleIdx="0" presStyleCnt="3"/>
      <dgm:spPr/>
    </dgm:pt>
    <dgm:pt modelId="{BF4EFA15-8FB8-4E6B-988B-D8A587D2ABF7}" type="pres">
      <dgm:prSet presAssocID="{90EB1C4E-550B-4680-B78B-8AB5517CDD7B}" presName="parentText" presStyleLbl="node1" presStyleIdx="0" presStyleCnt="3" custScaleY="140073" custLinFactNeighborX="2865" custLinFactNeighborY="-3983">
        <dgm:presLayoutVars>
          <dgm:chMax val="0"/>
          <dgm:bulletEnabled val="1"/>
        </dgm:presLayoutVars>
      </dgm:prSet>
      <dgm:spPr/>
    </dgm:pt>
    <dgm:pt modelId="{60896110-F4D6-4A66-87F9-2255BD42C44A}" type="pres">
      <dgm:prSet presAssocID="{90EB1C4E-550B-4680-B78B-8AB5517CDD7B}" presName="negativeSpace" presStyleCnt="0"/>
      <dgm:spPr/>
    </dgm:pt>
    <dgm:pt modelId="{566C3BB3-2C23-4E19-8962-517C584026B8}" type="pres">
      <dgm:prSet presAssocID="{90EB1C4E-550B-4680-B78B-8AB5517CDD7B}" presName="childText" presStyleLbl="conFgAcc1" presStyleIdx="0" presStyleCnt="3">
        <dgm:presLayoutVars>
          <dgm:bulletEnabled val="1"/>
        </dgm:presLayoutVars>
      </dgm:prSet>
      <dgm:spPr/>
    </dgm:pt>
    <dgm:pt modelId="{9FA891C1-AEAE-47C7-BD3F-2E17B754E91B}" type="pres">
      <dgm:prSet presAssocID="{36737438-32D3-4B78-A2B3-14A2E8B337A7}" presName="spaceBetweenRectangles" presStyleCnt="0"/>
      <dgm:spPr/>
    </dgm:pt>
    <dgm:pt modelId="{58059134-DE6C-4330-BCCF-B205B50C79EE}" type="pres">
      <dgm:prSet presAssocID="{550DFAC9-B57E-4231-883D-9049C8CCCA1A}" presName="parentLin" presStyleCnt="0"/>
      <dgm:spPr/>
    </dgm:pt>
    <dgm:pt modelId="{A936BFB9-A562-42B0-A553-7804595DB96A}" type="pres">
      <dgm:prSet presAssocID="{550DFAC9-B57E-4231-883D-9049C8CCCA1A}" presName="parentLeftMargin" presStyleLbl="node1" presStyleIdx="0" presStyleCnt="3"/>
      <dgm:spPr/>
    </dgm:pt>
    <dgm:pt modelId="{8A2B16A7-C237-4C09-90F3-B607704322EC}" type="pres">
      <dgm:prSet presAssocID="{550DFAC9-B57E-4231-883D-9049C8CCCA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5BEB251-C6F8-4570-AE1C-1DE19203D9A2}" type="pres">
      <dgm:prSet presAssocID="{550DFAC9-B57E-4231-883D-9049C8CCCA1A}" presName="negativeSpace" presStyleCnt="0"/>
      <dgm:spPr/>
    </dgm:pt>
    <dgm:pt modelId="{2ED67B34-9E8F-4D48-B25F-236CF37FC3D0}" type="pres">
      <dgm:prSet presAssocID="{550DFAC9-B57E-4231-883D-9049C8CCCA1A}" presName="childText" presStyleLbl="conFgAcc1" presStyleIdx="1" presStyleCnt="3">
        <dgm:presLayoutVars>
          <dgm:bulletEnabled val="1"/>
        </dgm:presLayoutVars>
      </dgm:prSet>
      <dgm:spPr/>
    </dgm:pt>
    <dgm:pt modelId="{AF40D468-95F0-4B2E-8059-7BA2A6012D6F}" type="pres">
      <dgm:prSet presAssocID="{99F24A6C-60F5-49A6-9FCF-CF2B2D9FE464}" presName="spaceBetweenRectangles" presStyleCnt="0"/>
      <dgm:spPr/>
    </dgm:pt>
    <dgm:pt modelId="{31873C6A-3264-4082-92CC-E6A4341D18BB}" type="pres">
      <dgm:prSet presAssocID="{E1298200-9BE2-4517-9672-BD9F9743925F}" presName="parentLin" presStyleCnt="0"/>
      <dgm:spPr/>
    </dgm:pt>
    <dgm:pt modelId="{7E6272CF-90E9-4544-9F0C-6353EBD55BF4}" type="pres">
      <dgm:prSet presAssocID="{E1298200-9BE2-4517-9672-BD9F9743925F}" presName="parentLeftMargin" presStyleLbl="node1" presStyleIdx="1" presStyleCnt="3"/>
      <dgm:spPr/>
    </dgm:pt>
    <dgm:pt modelId="{497CCD6D-BFD1-4640-BA79-5743A379202A}" type="pres">
      <dgm:prSet presAssocID="{E1298200-9BE2-4517-9672-BD9F9743925F}" presName="parentText" presStyleLbl="node1" presStyleIdx="2" presStyleCnt="3" custLinFactNeighborY="-4627">
        <dgm:presLayoutVars>
          <dgm:chMax val="0"/>
          <dgm:bulletEnabled val="1"/>
        </dgm:presLayoutVars>
      </dgm:prSet>
      <dgm:spPr/>
    </dgm:pt>
    <dgm:pt modelId="{E0BF025B-316B-49F3-849B-D29EA318AFAA}" type="pres">
      <dgm:prSet presAssocID="{E1298200-9BE2-4517-9672-BD9F9743925F}" presName="negativeSpace" presStyleCnt="0"/>
      <dgm:spPr/>
    </dgm:pt>
    <dgm:pt modelId="{2D353942-9C6D-4FCA-901C-B244937B517A}" type="pres">
      <dgm:prSet presAssocID="{E1298200-9BE2-4517-9672-BD9F9743925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F900F03-71A9-4D63-B1A0-9BCCA99BD036}" srcId="{C69EA22E-AB29-4C3E-99B5-5525A4300048}" destId="{90EB1C4E-550B-4680-B78B-8AB5517CDD7B}" srcOrd="0" destOrd="0" parTransId="{46967C5C-B715-4900-A680-CA09E0523A22}" sibTransId="{36737438-32D3-4B78-A2B3-14A2E8B337A7}"/>
    <dgm:cxn modelId="{FBDC6E0F-69E9-4B32-A344-5E1DFE2446C7}" type="presOf" srcId="{90EB1C4E-550B-4680-B78B-8AB5517CDD7B}" destId="{BF4EFA15-8FB8-4E6B-988B-D8A587D2ABF7}" srcOrd="1" destOrd="0" presId="urn:microsoft.com/office/officeart/2005/8/layout/list1"/>
    <dgm:cxn modelId="{DF101B15-7DA4-4785-B976-F0B617F3DBA1}" type="presOf" srcId="{550DFAC9-B57E-4231-883D-9049C8CCCA1A}" destId="{8A2B16A7-C237-4C09-90F3-B607704322EC}" srcOrd="1" destOrd="0" presId="urn:microsoft.com/office/officeart/2005/8/layout/list1"/>
    <dgm:cxn modelId="{D53FA825-CFD3-43BF-A52C-B1BA6B7CDE71}" srcId="{C69EA22E-AB29-4C3E-99B5-5525A4300048}" destId="{E1298200-9BE2-4517-9672-BD9F9743925F}" srcOrd="2" destOrd="0" parTransId="{39366D8A-F3F5-4325-BCD7-5E06E9B3FB91}" sibTransId="{F2D50D2C-16F2-4729-B191-BAD4B50E3376}"/>
    <dgm:cxn modelId="{D7B1E05F-5ABB-4D29-AB11-24763DCEDE1D}" type="presOf" srcId="{E1298200-9BE2-4517-9672-BD9F9743925F}" destId="{7E6272CF-90E9-4544-9F0C-6353EBD55BF4}" srcOrd="0" destOrd="0" presId="urn:microsoft.com/office/officeart/2005/8/layout/list1"/>
    <dgm:cxn modelId="{AE710F63-C9E7-45FC-A2F1-1E77C21A2392}" type="presOf" srcId="{90EB1C4E-550B-4680-B78B-8AB5517CDD7B}" destId="{58150418-45CE-435A-9240-3966A32D3202}" srcOrd="0" destOrd="0" presId="urn:microsoft.com/office/officeart/2005/8/layout/list1"/>
    <dgm:cxn modelId="{2D1F3E67-935C-4F14-A3CB-B9413811AB38}" type="presOf" srcId="{C69EA22E-AB29-4C3E-99B5-5525A4300048}" destId="{90FC39C0-9660-49A8-994C-D9C89CE0CF6E}" srcOrd="0" destOrd="0" presId="urn:microsoft.com/office/officeart/2005/8/layout/list1"/>
    <dgm:cxn modelId="{90B1617F-EB13-47BF-B093-9E9036F346F2}" type="presOf" srcId="{550DFAC9-B57E-4231-883D-9049C8CCCA1A}" destId="{A936BFB9-A562-42B0-A553-7804595DB96A}" srcOrd="0" destOrd="0" presId="urn:microsoft.com/office/officeart/2005/8/layout/list1"/>
    <dgm:cxn modelId="{22EA93D4-EA19-4BEA-A7E6-400D3535482A}" srcId="{C69EA22E-AB29-4C3E-99B5-5525A4300048}" destId="{550DFAC9-B57E-4231-883D-9049C8CCCA1A}" srcOrd="1" destOrd="0" parTransId="{1CCE5966-6A5C-4AD2-8ABD-804CA71930AB}" sibTransId="{99F24A6C-60F5-49A6-9FCF-CF2B2D9FE464}"/>
    <dgm:cxn modelId="{41056DF0-C98A-49EE-81B2-6C506F6F4656}" type="presOf" srcId="{E1298200-9BE2-4517-9672-BD9F9743925F}" destId="{497CCD6D-BFD1-4640-BA79-5743A379202A}" srcOrd="1" destOrd="0" presId="urn:microsoft.com/office/officeart/2005/8/layout/list1"/>
    <dgm:cxn modelId="{C7993C2D-8D9E-432F-A8A9-1A3B77120A50}" type="presParOf" srcId="{90FC39C0-9660-49A8-994C-D9C89CE0CF6E}" destId="{20BCFBD6-CF16-46A2-B0AC-BB16058C49BD}" srcOrd="0" destOrd="0" presId="urn:microsoft.com/office/officeart/2005/8/layout/list1"/>
    <dgm:cxn modelId="{1261D683-1C51-4033-B951-1EE7568E10F0}" type="presParOf" srcId="{20BCFBD6-CF16-46A2-B0AC-BB16058C49BD}" destId="{58150418-45CE-435A-9240-3966A32D3202}" srcOrd="0" destOrd="0" presId="urn:microsoft.com/office/officeart/2005/8/layout/list1"/>
    <dgm:cxn modelId="{866DEA0A-BB0A-47D6-A4DD-A4C494706E3C}" type="presParOf" srcId="{20BCFBD6-CF16-46A2-B0AC-BB16058C49BD}" destId="{BF4EFA15-8FB8-4E6B-988B-D8A587D2ABF7}" srcOrd="1" destOrd="0" presId="urn:microsoft.com/office/officeart/2005/8/layout/list1"/>
    <dgm:cxn modelId="{DAB568C7-3BB7-4482-AE0A-E2220248BE67}" type="presParOf" srcId="{90FC39C0-9660-49A8-994C-D9C89CE0CF6E}" destId="{60896110-F4D6-4A66-87F9-2255BD42C44A}" srcOrd="1" destOrd="0" presId="urn:microsoft.com/office/officeart/2005/8/layout/list1"/>
    <dgm:cxn modelId="{5017DA08-C7FC-4993-A8C1-B8F7CD5A4E91}" type="presParOf" srcId="{90FC39C0-9660-49A8-994C-D9C89CE0CF6E}" destId="{566C3BB3-2C23-4E19-8962-517C584026B8}" srcOrd="2" destOrd="0" presId="urn:microsoft.com/office/officeart/2005/8/layout/list1"/>
    <dgm:cxn modelId="{AF351DE4-F699-401D-AEBF-8CF9FF4A7A50}" type="presParOf" srcId="{90FC39C0-9660-49A8-994C-D9C89CE0CF6E}" destId="{9FA891C1-AEAE-47C7-BD3F-2E17B754E91B}" srcOrd="3" destOrd="0" presId="urn:microsoft.com/office/officeart/2005/8/layout/list1"/>
    <dgm:cxn modelId="{C3E276BE-102A-4533-AE48-B2F2F81C4ADC}" type="presParOf" srcId="{90FC39C0-9660-49A8-994C-D9C89CE0CF6E}" destId="{58059134-DE6C-4330-BCCF-B205B50C79EE}" srcOrd="4" destOrd="0" presId="urn:microsoft.com/office/officeart/2005/8/layout/list1"/>
    <dgm:cxn modelId="{E25F09D3-092D-4A9C-A2F5-ACA0B81EA201}" type="presParOf" srcId="{58059134-DE6C-4330-BCCF-B205B50C79EE}" destId="{A936BFB9-A562-42B0-A553-7804595DB96A}" srcOrd="0" destOrd="0" presId="urn:microsoft.com/office/officeart/2005/8/layout/list1"/>
    <dgm:cxn modelId="{F9167720-84E9-4B25-ABBF-3960AABD7E73}" type="presParOf" srcId="{58059134-DE6C-4330-BCCF-B205B50C79EE}" destId="{8A2B16A7-C237-4C09-90F3-B607704322EC}" srcOrd="1" destOrd="0" presId="urn:microsoft.com/office/officeart/2005/8/layout/list1"/>
    <dgm:cxn modelId="{B0AEEE16-C9F7-4E44-A272-66FEE17CAAB3}" type="presParOf" srcId="{90FC39C0-9660-49A8-994C-D9C89CE0CF6E}" destId="{75BEB251-C6F8-4570-AE1C-1DE19203D9A2}" srcOrd="5" destOrd="0" presId="urn:microsoft.com/office/officeart/2005/8/layout/list1"/>
    <dgm:cxn modelId="{093FF815-6280-45E0-808A-65A0505CBBFB}" type="presParOf" srcId="{90FC39C0-9660-49A8-994C-D9C89CE0CF6E}" destId="{2ED67B34-9E8F-4D48-B25F-236CF37FC3D0}" srcOrd="6" destOrd="0" presId="urn:microsoft.com/office/officeart/2005/8/layout/list1"/>
    <dgm:cxn modelId="{C7CBC313-02F8-4273-BA81-EAE8F6EAAF5D}" type="presParOf" srcId="{90FC39C0-9660-49A8-994C-D9C89CE0CF6E}" destId="{AF40D468-95F0-4B2E-8059-7BA2A6012D6F}" srcOrd="7" destOrd="0" presId="urn:microsoft.com/office/officeart/2005/8/layout/list1"/>
    <dgm:cxn modelId="{52ECAE4E-950F-402E-80CD-FEEB426A2FF2}" type="presParOf" srcId="{90FC39C0-9660-49A8-994C-D9C89CE0CF6E}" destId="{31873C6A-3264-4082-92CC-E6A4341D18BB}" srcOrd="8" destOrd="0" presId="urn:microsoft.com/office/officeart/2005/8/layout/list1"/>
    <dgm:cxn modelId="{6C9AB5F2-8D1F-466A-9415-1F274598FE74}" type="presParOf" srcId="{31873C6A-3264-4082-92CC-E6A4341D18BB}" destId="{7E6272CF-90E9-4544-9F0C-6353EBD55BF4}" srcOrd="0" destOrd="0" presId="urn:microsoft.com/office/officeart/2005/8/layout/list1"/>
    <dgm:cxn modelId="{60FD8FD1-2AAC-403A-AF2E-CF55BCB6C7EB}" type="presParOf" srcId="{31873C6A-3264-4082-92CC-E6A4341D18BB}" destId="{497CCD6D-BFD1-4640-BA79-5743A379202A}" srcOrd="1" destOrd="0" presId="urn:microsoft.com/office/officeart/2005/8/layout/list1"/>
    <dgm:cxn modelId="{4CF2609C-B6FA-46FC-BF0E-C76592A24686}" type="presParOf" srcId="{90FC39C0-9660-49A8-994C-D9C89CE0CF6E}" destId="{E0BF025B-316B-49F3-849B-D29EA318AFAA}" srcOrd="9" destOrd="0" presId="urn:microsoft.com/office/officeart/2005/8/layout/list1"/>
    <dgm:cxn modelId="{2EAEAE4A-A3EE-412B-9A58-6BFD521535CC}" type="presParOf" srcId="{90FC39C0-9660-49A8-994C-D9C89CE0CF6E}" destId="{2D353942-9C6D-4FCA-901C-B244937B51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8D73B-0255-4B94-9F95-C1CFA660B10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D95F8C0-E9A4-4E48-962B-10C4D52EDF95}">
      <dgm:prSet phldrT="[Texto]" custT="1"/>
      <dgm:spPr/>
      <dgm:t>
        <a:bodyPr/>
        <a:lstStyle/>
        <a:p>
          <a:pPr algn="just"/>
          <a:r>
            <a:rPr lang="es-ES" sz="1600" dirty="0">
              <a:latin typeface="Century Gothic" panose="020B0502020202020204" pitchFamily="34" charset="0"/>
            </a:rPr>
            <a:t>No existe un examen de diagnóstico específico. </a:t>
          </a:r>
          <a:endParaRPr lang="es-EC" sz="1600" dirty="0">
            <a:latin typeface="Century Gothic" panose="020B0502020202020204" pitchFamily="34" charset="0"/>
          </a:endParaRPr>
        </a:p>
      </dgm:t>
    </dgm:pt>
    <dgm:pt modelId="{EF085843-3ADF-474B-9DF0-94C0E7A4BF14}" type="parTrans" cxnId="{92FC2838-238B-4737-9553-80D3C484A634}">
      <dgm:prSet/>
      <dgm:spPr/>
      <dgm:t>
        <a:bodyPr/>
        <a:lstStyle/>
        <a:p>
          <a:endParaRPr lang="es-EC"/>
        </a:p>
      </dgm:t>
    </dgm:pt>
    <dgm:pt modelId="{C192B8A8-6EFC-4F5F-9493-432B31618D0D}" type="sibTrans" cxnId="{92FC2838-238B-4737-9553-80D3C484A634}">
      <dgm:prSet/>
      <dgm:spPr/>
      <dgm:t>
        <a:bodyPr/>
        <a:lstStyle/>
        <a:p>
          <a:endParaRPr lang="es-EC"/>
        </a:p>
      </dgm:t>
    </dgm:pt>
    <dgm:pt modelId="{C232DD10-9F76-4E89-AFFA-F61D89A3A415}">
      <dgm:prSet phldrT="[Texto]"/>
      <dgm:spPr/>
      <dgm:t>
        <a:bodyPr/>
        <a:lstStyle/>
        <a:p>
          <a:pPr algn="just"/>
          <a:r>
            <a:rPr lang="es-ES" dirty="0">
              <a:latin typeface="Century Gothic" panose="020B0502020202020204" pitchFamily="34" charset="0"/>
            </a:rPr>
            <a:t>Se forma aneurismas en las arterias coronorias por lo que puede romperse y causar un infarto de miocardio debido a la trombosis.</a:t>
          </a:r>
          <a:endParaRPr lang="es-EC" dirty="0">
            <a:latin typeface="Century Gothic" panose="020B0502020202020204" pitchFamily="34" charset="0"/>
          </a:endParaRPr>
        </a:p>
      </dgm:t>
    </dgm:pt>
    <dgm:pt modelId="{9EA51997-0B39-4B53-8583-255806D2C933}" type="parTrans" cxnId="{27A5864F-02CA-445A-A79B-E1406CAA231A}">
      <dgm:prSet/>
      <dgm:spPr/>
      <dgm:t>
        <a:bodyPr/>
        <a:lstStyle/>
        <a:p>
          <a:endParaRPr lang="es-EC"/>
        </a:p>
      </dgm:t>
    </dgm:pt>
    <dgm:pt modelId="{3A58FFD2-68C5-4E91-8DED-664760A65FF2}" type="sibTrans" cxnId="{27A5864F-02CA-445A-A79B-E1406CAA231A}">
      <dgm:prSet/>
      <dgm:spPr/>
      <dgm:t>
        <a:bodyPr/>
        <a:lstStyle/>
        <a:p>
          <a:endParaRPr lang="es-EC"/>
        </a:p>
      </dgm:t>
    </dgm:pt>
    <dgm:pt modelId="{9B50B738-0169-4A8D-9E74-131855716BA3}">
      <dgm:prSet phldrT="[Texto]"/>
      <dgm:spPr/>
      <dgm:t>
        <a:bodyPr/>
        <a:lstStyle/>
        <a:p>
          <a:pPr algn="just"/>
          <a:r>
            <a:rPr lang="es-ES" dirty="0">
              <a:latin typeface="Century Gothic" panose="020B0502020202020204" pitchFamily="34" charset="0"/>
            </a:rPr>
            <a:t>Hallazgos clínicos y de laboratorio orientan a un reconocimiento precoz y oportuno de la enfermedad.</a:t>
          </a:r>
          <a:endParaRPr lang="es-EC" dirty="0">
            <a:latin typeface="Century Gothic" panose="020B0502020202020204" pitchFamily="34" charset="0"/>
          </a:endParaRPr>
        </a:p>
      </dgm:t>
    </dgm:pt>
    <dgm:pt modelId="{A6E6CAF6-4F5D-42C8-A636-95487C12C2E5}" type="sibTrans" cxnId="{B6F41AA4-E558-44E4-B123-1A3FEAE60666}">
      <dgm:prSet/>
      <dgm:spPr/>
      <dgm:t>
        <a:bodyPr/>
        <a:lstStyle/>
        <a:p>
          <a:endParaRPr lang="es-EC"/>
        </a:p>
      </dgm:t>
    </dgm:pt>
    <dgm:pt modelId="{1404D588-316E-426A-BEAF-2EEA2745AC13}" type="parTrans" cxnId="{B6F41AA4-E558-44E4-B123-1A3FEAE60666}">
      <dgm:prSet/>
      <dgm:spPr/>
      <dgm:t>
        <a:bodyPr/>
        <a:lstStyle/>
        <a:p>
          <a:endParaRPr lang="es-EC"/>
        </a:p>
      </dgm:t>
    </dgm:pt>
    <dgm:pt modelId="{8B7AB704-A06C-4EE1-A8F2-D7FDBEB66134}" type="pres">
      <dgm:prSet presAssocID="{E9F8D73B-0255-4B94-9F95-C1CFA660B106}" presName="compositeShape" presStyleCnt="0">
        <dgm:presLayoutVars>
          <dgm:dir/>
          <dgm:resizeHandles/>
        </dgm:presLayoutVars>
      </dgm:prSet>
      <dgm:spPr/>
    </dgm:pt>
    <dgm:pt modelId="{C90C2BC4-15AD-4E3E-B3EF-8BE899F5B81D}" type="pres">
      <dgm:prSet presAssocID="{E9F8D73B-0255-4B94-9F95-C1CFA660B106}" presName="pyramid" presStyleLbl="node1" presStyleIdx="0" presStyleCnt="1"/>
      <dgm:spPr/>
    </dgm:pt>
    <dgm:pt modelId="{955F45A2-91A9-4659-9D6B-EE56DB7CECEB}" type="pres">
      <dgm:prSet presAssocID="{E9F8D73B-0255-4B94-9F95-C1CFA660B106}" presName="theList" presStyleCnt="0"/>
      <dgm:spPr/>
    </dgm:pt>
    <dgm:pt modelId="{83C01046-18A1-4781-A49E-B8288436E27D}" type="pres">
      <dgm:prSet presAssocID="{0D95F8C0-E9A4-4E48-962B-10C4D52EDF95}" presName="aNode" presStyleLbl="fgAcc1" presStyleIdx="0" presStyleCnt="3">
        <dgm:presLayoutVars>
          <dgm:bulletEnabled val="1"/>
        </dgm:presLayoutVars>
      </dgm:prSet>
      <dgm:spPr/>
    </dgm:pt>
    <dgm:pt modelId="{D82D2C44-9E07-47DA-B40D-35AA9707D36B}" type="pres">
      <dgm:prSet presAssocID="{0D95F8C0-E9A4-4E48-962B-10C4D52EDF95}" presName="aSpace" presStyleCnt="0"/>
      <dgm:spPr/>
    </dgm:pt>
    <dgm:pt modelId="{BDF36379-571A-40B0-9637-00CFCED17D27}" type="pres">
      <dgm:prSet presAssocID="{9B50B738-0169-4A8D-9E74-131855716BA3}" presName="aNode" presStyleLbl="fgAcc1" presStyleIdx="1" presStyleCnt="3">
        <dgm:presLayoutVars>
          <dgm:bulletEnabled val="1"/>
        </dgm:presLayoutVars>
      </dgm:prSet>
      <dgm:spPr/>
    </dgm:pt>
    <dgm:pt modelId="{63AC88A5-F562-46BC-AE32-3C7C38C9B1F4}" type="pres">
      <dgm:prSet presAssocID="{9B50B738-0169-4A8D-9E74-131855716BA3}" presName="aSpace" presStyleCnt="0"/>
      <dgm:spPr/>
    </dgm:pt>
    <dgm:pt modelId="{72741569-57F4-4C3F-A6A2-20DD0983D988}" type="pres">
      <dgm:prSet presAssocID="{C232DD10-9F76-4E89-AFFA-F61D89A3A415}" presName="aNode" presStyleLbl="fgAcc1" presStyleIdx="2" presStyleCnt="3">
        <dgm:presLayoutVars>
          <dgm:bulletEnabled val="1"/>
        </dgm:presLayoutVars>
      </dgm:prSet>
      <dgm:spPr/>
    </dgm:pt>
    <dgm:pt modelId="{ED7C61A8-7ACE-4672-853A-AB5997E2A46F}" type="pres">
      <dgm:prSet presAssocID="{C232DD10-9F76-4E89-AFFA-F61D89A3A415}" presName="aSpace" presStyleCnt="0"/>
      <dgm:spPr/>
    </dgm:pt>
  </dgm:ptLst>
  <dgm:cxnLst>
    <dgm:cxn modelId="{DDB95229-1EAE-41F3-B513-917D14C968D7}" type="presOf" srcId="{E9F8D73B-0255-4B94-9F95-C1CFA660B106}" destId="{8B7AB704-A06C-4EE1-A8F2-D7FDBEB66134}" srcOrd="0" destOrd="0" presId="urn:microsoft.com/office/officeart/2005/8/layout/pyramid2"/>
    <dgm:cxn modelId="{92FC2838-238B-4737-9553-80D3C484A634}" srcId="{E9F8D73B-0255-4B94-9F95-C1CFA660B106}" destId="{0D95F8C0-E9A4-4E48-962B-10C4D52EDF95}" srcOrd="0" destOrd="0" parTransId="{EF085843-3ADF-474B-9DF0-94C0E7A4BF14}" sibTransId="{C192B8A8-6EFC-4F5F-9493-432B31618D0D}"/>
    <dgm:cxn modelId="{2658BB42-9DF1-41EE-9B84-32852C90C65D}" type="presOf" srcId="{C232DD10-9F76-4E89-AFFA-F61D89A3A415}" destId="{72741569-57F4-4C3F-A6A2-20DD0983D988}" srcOrd="0" destOrd="0" presId="urn:microsoft.com/office/officeart/2005/8/layout/pyramid2"/>
    <dgm:cxn modelId="{B6C31A6E-345C-435F-9DA1-54EC3A859B25}" type="presOf" srcId="{0D95F8C0-E9A4-4E48-962B-10C4D52EDF95}" destId="{83C01046-18A1-4781-A49E-B8288436E27D}" srcOrd="0" destOrd="0" presId="urn:microsoft.com/office/officeart/2005/8/layout/pyramid2"/>
    <dgm:cxn modelId="{27A5864F-02CA-445A-A79B-E1406CAA231A}" srcId="{E9F8D73B-0255-4B94-9F95-C1CFA660B106}" destId="{C232DD10-9F76-4E89-AFFA-F61D89A3A415}" srcOrd="2" destOrd="0" parTransId="{9EA51997-0B39-4B53-8583-255806D2C933}" sibTransId="{3A58FFD2-68C5-4E91-8DED-664760A65FF2}"/>
    <dgm:cxn modelId="{B6F41AA4-E558-44E4-B123-1A3FEAE60666}" srcId="{E9F8D73B-0255-4B94-9F95-C1CFA660B106}" destId="{9B50B738-0169-4A8D-9E74-131855716BA3}" srcOrd="1" destOrd="0" parTransId="{1404D588-316E-426A-BEAF-2EEA2745AC13}" sibTransId="{A6E6CAF6-4F5D-42C8-A636-95487C12C2E5}"/>
    <dgm:cxn modelId="{64AF47F5-41DF-4A17-B469-873582F39498}" type="presOf" srcId="{9B50B738-0169-4A8D-9E74-131855716BA3}" destId="{BDF36379-571A-40B0-9637-00CFCED17D27}" srcOrd="0" destOrd="0" presId="urn:microsoft.com/office/officeart/2005/8/layout/pyramid2"/>
    <dgm:cxn modelId="{EA7CBC8E-3AD1-49F9-9410-A28EC45B223E}" type="presParOf" srcId="{8B7AB704-A06C-4EE1-A8F2-D7FDBEB66134}" destId="{C90C2BC4-15AD-4E3E-B3EF-8BE899F5B81D}" srcOrd="0" destOrd="0" presId="urn:microsoft.com/office/officeart/2005/8/layout/pyramid2"/>
    <dgm:cxn modelId="{29B1CF9C-7C40-4B94-AFBE-CA56D4FD2C10}" type="presParOf" srcId="{8B7AB704-A06C-4EE1-A8F2-D7FDBEB66134}" destId="{955F45A2-91A9-4659-9D6B-EE56DB7CECEB}" srcOrd="1" destOrd="0" presId="urn:microsoft.com/office/officeart/2005/8/layout/pyramid2"/>
    <dgm:cxn modelId="{87E818B0-0A33-4331-A633-0155CE0E8488}" type="presParOf" srcId="{955F45A2-91A9-4659-9D6B-EE56DB7CECEB}" destId="{83C01046-18A1-4781-A49E-B8288436E27D}" srcOrd="0" destOrd="0" presId="urn:microsoft.com/office/officeart/2005/8/layout/pyramid2"/>
    <dgm:cxn modelId="{BE4D66E6-67D9-45DB-9846-555803F1F2E5}" type="presParOf" srcId="{955F45A2-91A9-4659-9D6B-EE56DB7CECEB}" destId="{D82D2C44-9E07-47DA-B40D-35AA9707D36B}" srcOrd="1" destOrd="0" presId="urn:microsoft.com/office/officeart/2005/8/layout/pyramid2"/>
    <dgm:cxn modelId="{EED0FB2C-B256-4FC0-B222-2CAECDF395B1}" type="presParOf" srcId="{955F45A2-91A9-4659-9D6B-EE56DB7CECEB}" destId="{BDF36379-571A-40B0-9637-00CFCED17D27}" srcOrd="2" destOrd="0" presId="urn:microsoft.com/office/officeart/2005/8/layout/pyramid2"/>
    <dgm:cxn modelId="{A1E8C97F-24CC-4170-A4FF-7D5CEF9E2D03}" type="presParOf" srcId="{955F45A2-91A9-4659-9D6B-EE56DB7CECEB}" destId="{63AC88A5-F562-46BC-AE32-3C7C38C9B1F4}" srcOrd="3" destOrd="0" presId="urn:microsoft.com/office/officeart/2005/8/layout/pyramid2"/>
    <dgm:cxn modelId="{EA9867EC-D338-4517-9409-C7B214067769}" type="presParOf" srcId="{955F45A2-91A9-4659-9D6B-EE56DB7CECEB}" destId="{72741569-57F4-4C3F-A6A2-20DD0983D988}" srcOrd="4" destOrd="0" presId="urn:microsoft.com/office/officeart/2005/8/layout/pyramid2"/>
    <dgm:cxn modelId="{F359F0A6-A448-46DF-90D3-AB73707A1779}" type="presParOf" srcId="{955F45A2-91A9-4659-9D6B-EE56DB7CECEB}" destId="{ED7C61A8-7ACE-4672-853A-AB5997E2A46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C3BB3-2C23-4E19-8962-517C584026B8}">
      <dsp:nvSpPr>
        <dsp:cNvPr id="0" name=""/>
        <dsp:cNvSpPr/>
      </dsp:nvSpPr>
      <dsp:spPr>
        <a:xfrm>
          <a:off x="0" y="675477"/>
          <a:ext cx="58041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EFA15-8FB8-4E6B-988B-D8A587D2ABF7}">
      <dsp:nvSpPr>
        <dsp:cNvPr id="0" name=""/>
        <dsp:cNvSpPr/>
      </dsp:nvSpPr>
      <dsp:spPr>
        <a:xfrm>
          <a:off x="298520" y="9109"/>
          <a:ext cx="4062891" cy="9923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568" tIns="0" rIns="153568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entury Gothic" panose="020B0502020202020204" pitchFamily="34" charset="0"/>
            </a:rPr>
            <a:t>Vasculitis sistémica (infamación de los vasos sanguíneos) que afecta principalmente arterias de tamaño pequeño.</a:t>
          </a:r>
          <a:endParaRPr lang="es-EC" sz="1600" kern="1200" dirty="0">
            <a:latin typeface="Century Gothic" panose="020B0502020202020204" pitchFamily="34" charset="0"/>
          </a:endParaRPr>
        </a:p>
      </dsp:txBody>
      <dsp:txXfrm>
        <a:off x="346964" y="57553"/>
        <a:ext cx="3966003" cy="895501"/>
      </dsp:txXfrm>
    </dsp:sp>
    <dsp:sp modelId="{2ED67B34-9E8F-4D48-B25F-236CF37FC3D0}">
      <dsp:nvSpPr>
        <dsp:cNvPr id="0" name=""/>
        <dsp:cNvSpPr/>
      </dsp:nvSpPr>
      <dsp:spPr>
        <a:xfrm>
          <a:off x="0" y="1764117"/>
          <a:ext cx="58041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-455917"/>
              <a:satOff val="-2303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B16A7-C237-4C09-90F3-B607704322EC}">
      <dsp:nvSpPr>
        <dsp:cNvPr id="0" name=""/>
        <dsp:cNvSpPr/>
      </dsp:nvSpPr>
      <dsp:spPr>
        <a:xfrm>
          <a:off x="290206" y="1409877"/>
          <a:ext cx="4062891" cy="708480"/>
        </a:xfrm>
        <a:prstGeom prst="roundRect">
          <a:avLst/>
        </a:prstGeom>
        <a:solidFill>
          <a:schemeClr val="accent4">
            <a:hueOff val="-455917"/>
            <a:satOff val="-2303"/>
            <a:lumOff val="-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568" tIns="0" rIns="1535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entury Gothic" panose="020B0502020202020204" pitchFamily="34" charset="0"/>
            </a:rPr>
            <a:t>Enfermedad </a:t>
          </a:r>
          <a:r>
            <a:rPr lang="es-ES" sz="1600" kern="1200" dirty="0" err="1">
              <a:latin typeface="Century Gothic" panose="020B0502020202020204" pitchFamily="34" charset="0"/>
            </a:rPr>
            <a:t>multisitémica</a:t>
          </a:r>
          <a:endParaRPr lang="es-EC" sz="1600" kern="1200" dirty="0">
            <a:latin typeface="Century Gothic" panose="020B0502020202020204" pitchFamily="34" charset="0"/>
          </a:endParaRPr>
        </a:p>
      </dsp:txBody>
      <dsp:txXfrm>
        <a:off x="324791" y="1444462"/>
        <a:ext cx="3993721" cy="639310"/>
      </dsp:txXfrm>
    </dsp:sp>
    <dsp:sp modelId="{2D353942-9C6D-4FCA-901C-B244937B517A}">
      <dsp:nvSpPr>
        <dsp:cNvPr id="0" name=""/>
        <dsp:cNvSpPr/>
      </dsp:nvSpPr>
      <dsp:spPr>
        <a:xfrm>
          <a:off x="0" y="2852757"/>
          <a:ext cx="58041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-911834"/>
              <a:satOff val="-460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CCD6D-BFD1-4640-BA79-5743A379202A}">
      <dsp:nvSpPr>
        <dsp:cNvPr id="0" name=""/>
        <dsp:cNvSpPr/>
      </dsp:nvSpPr>
      <dsp:spPr>
        <a:xfrm>
          <a:off x="290206" y="2465736"/>
          <a:ext cx="4062891" cy="708480"/>
        </a:xfrm>
        <a:prstGeom prst="roundRect">
          <a:avLst/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568" tIns="0" rIns="1535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entury Gothic" panose="020B0502020202020204" pitchFamily="34" charset="0"/>
            </a:rPr>
            <a:t>Afecta a niños menores de 5 años</a:t>
          </a:r>
          <a:endParaRPr lang="es-EC" sz="1600" kern="1200" dirty="0">
            <a:latin typeface="Century Gothic" panose="020B0502020202020204" pitchFamily="34" charset="0"/>
          </a:endParaRPr>
        </a:p>
      </dsp:txBody>
      <dsp:txXfrm>
        <a:off x="324791" y="2500321"/>
        <a:ext cx="3993721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C2BC4-15AD-4E3E-B3EF-8BE899F5B81D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01046-18A1-4781-A49E-B8288436E27D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entury Gothic" panose="020B0502020202020204" pitchFamily="34" charset="0"/>
            </a:rPr>
            <a:t>No existe un examen de diagnóstico específico. </a:t>
          </a:r>
          <a:endParaRPr lang="es-EC" sz="1600" kern="1200" dirty="0">
            <a:latin typeface="Century Gothic" panose="020B0502020202020204" pitchFamily="34" charset="0"/>
          </a:endParaRPr>
        </a:p>
      </dsp:txBody>
      <dsp:txXfrm>
        <a:off x="3720215" y="607393"/>
        <a:ext cx="3396901" cy="1157468"/>
      </dsp:txXfrm>
    </dsp:sp>
    <dsp:sp modelId="{BDF36379-571A-40B0-9637-00CFCED17D27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Century Gothic" panose="020B0502020202020204" pitchFamily="34" charset="0"/>
            </a:rPr>
            <a:t>Hallazgos clínicos y de laboratorio orientan a un reconocimiento precoz y oportuno de la enfermedad.</a:t>
          </a:r>
          <a:endParaRPr lang="es-EC" sz="1500" kern="1200" dirty="0">
            <a:latin typeface="Century Gothic" panose="020B0502020202020204" pitchFamily="34" charset="0"/>
          </a:endParaRPr>
        </a:p>
      </dsp:txBody>
      <dsp:txXfrm>
        <a:off x="3720215" y="2050430"/>
        <a:ext cx="3396901" cy="1157468"/>
      </dsp:txXfrm>
    </dsp:sp>
    <dsp:sp modelId="{72741569-57F4-4C3F-A6A2-20DD0983D988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Century Gothic" panose="020B0502020202020204" pitchFamily="34" charset="0"/>
            </a:rPr>
            <a:t>Se forma aneurismas en las arterias coronorias por lo que puede romperse y causar un infarto de miocardio debido a la trombosis.</a:t>
          </a:r>
          <a:endParaRPr lang="es-EC" sz="1500" kern="1200" dirty="0">
            <a:latin typeface="Century Gothic" panose="020B0502020202020204" pitchFamily="34" charset="0"/>
          </a:endParaRPr>
        </a:p>
      </dsp:txBody>
      <dsp:txXfrm>
        <a:off x="3720215" y="3493468"/>
        <a:ext cx="3396901" cy="115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984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010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67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945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914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59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023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507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168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618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681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480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972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990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739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188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E97AD-5A66-4CDF-BE16-F9CA09592575}" type="datetimeFigureOut">
              <a:rPr lang="es-EC" smtClean="0"/>
              <a:t>15/11/2024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2CA7CA-23AA-4C49-A920-8E3C109B46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655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ienvenida la Universidad Nacional de Chimborazo (UNACH) del Ecuador – RIED">
            <a:extLst>
              <a:ext uri="{FF2B5EF4-FFF2-40B4-BE49-F238E27FC236}">
                <a16:creationId xmlns:a16="http://schemas.microsoft.com/office/drawing/2014/main" id="{43008691-4D61-4B9A-8A5F-F9D28CA8C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66" y="62792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nicio » Universidad Nacional de Chimborazo">
            <a:extLst>
              <a:ext uri="{FF2B5EF4-FFF2-40B4-BE49-F238E27FC236}">
                <a16:creationId xmlns:a16="http://schemas.microsoft.com/office/drawing/2014/main" id="{BE290636-6EB3-4FD1-80C5-4C81242B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474" y="812533"/>
            <a:ext cx="3717907" cy="17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5D95F9B-8AE2-40F2-8D95-2DA3CE54996A}"/>
              </a:ext>
            </a:extLst>
          </p:cNvPr>
          <p:cNvSpPr txBox="1"/>
          <p:nvPr/>
        </p:nvSpPr>
        <p:spPr>
          <a:xfrm>
            <a:off x="2863104" y="2782669"/>
            <a:ext cx="60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/>
              <a:t>PRÁCTICAS LABORALES </a:t>
            </a:r>
            <a:endParaRPr lang="es-EC" sz="36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ED1BA4-1282-4E1C-9913-04FFA35BCA0A}"/>
              </a:ext>
            </a:extLst>
          </p:cNvPr>
          <p:cNvSpPr txBox="1"/>
          <p:nvPr/>
        </p:nvSpPr>
        <p:spPr>
          <a:xfrm>
            <a:off x="2863104" y="3863734"/>
            <a:ext cx="6097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/>
              <a:t>NOVENO SEMESTRE </a:t>
            </a:r>
            <a:endParaRPr lang="es-EC" sz="4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3E736F-4C9B-439A-AF1C-12EF90BB166E}"/>
              </a:ext>
            </a:extLst>
          </p:cNvPr>
          <p:cNvSpPr txBox="1"/>
          <p:nvPr/>
        </p:nvSpPr>
        <p:spPr>
          <a:xfrm>
            <a:off x="2699621" y="5006354"/>
            <a:ext cx="6097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/>
              <a:t>ENFERMEDAD DE KAWASAKI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124779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1B7AFA3-92F0-4EA7-8EB9-730BB730B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87" y="881149"/>
            <a:ext cx="8942544" cy="461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1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627D37F-604A-45AA-B199-7E9E5D26E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931149"/>
            <a:ext cx="8152793" cy="46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CAF50C-A081-45DA-952B-1BBF22AE8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4" y="337600"/>
            <a:ext cx="9833957" cy="5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6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DF4299-4B7F-46AD-8B13-E7B4799EFC09}"/>
              </a:ext>
            </a:extLst>
          </p:cNvPr>
          <p:cNvSpPr txBox="1"/>
          <p:nvPr/>
        </p:nvSpPr>
        <p:spPr>
          <a:xfrm>
            <a:off x="1120203" y="642171"/>
            <a:ext cx="83729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atin typeface="Algerian" panose="04020705040A02060702" pitchFamily="82" charset="0"/>
              </a:rPr>
              <a:t>ENFERMEDAD DE KAWASAKI</a:t>
            </a:r>
            <a:endParaRPr lang="es-EC" sz="4000" b="1" dirty="0">
              <a:latin typeface="Algerian" panose="04020705040A02060702" pitchFamily="8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9B5151E-58F2-4579-94B4-9184024B2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" y="2338175"/>
            <a:ext cx="3326823" cy="2585643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2D11399-7118-4C17-A10E-01FED0D8E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348560"/>
              </p:ext>
            </p:extLst>
          </p:nvPr>
        </p:nvGraphicFramePr>
        <p:xfrm>
          <a:off x="4015046" y="1803862"/>
          <a:ext cx="5804131" cy="3494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503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AD19AEB-CA4F-40EF-AB08-794F1E7F0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24259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ED35A2E9-C8B4-4408-BF18-29DADCCD6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007" y="594446"/>
            <a:ext cx="2590800" cy="1762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5BDDA0-5961-4352-8FBA-310976F4A14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005"/>
          <a:stretch/>
        </p:blipFill>
        <p:spPr>
          <a:xfrm>
            <a:off x="1332346" y="3281796"/>
            <a:ext cx="2515840" cy="21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8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C27672E-7542-4553-8022-C9632DF8A979}"/>
              </a:ext>
            </a:extLst>
          </p:cNvPr>
          <p:cNvSpPr/>
          <p:nvPr/>
        </p:nvSpPr>
        <p:spPr>
          <a:xfrm>
            <a:off x="2485505" y="665018"/>
            <a:ext cx="4330931" cy="5486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46662F-8756-4BEC-9933-8BB392012927}"/>
              </a:ext>
            </a:extLst>
          </p:cNvPr>
          <p:cNvSpPr txBox="1"/>
          <p:nvPr/>
        </p:nvSpPr>
        <p:spPr>
          <a:xfrm>
            <a:off x="2576946" y="748145"/>
            <a:ext cx="396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entury Gothic" panose="020B0502020202020204" pitchFamily="34" charset="0"/>
              </a:rPr>
              <a:t>ETIOLOGÍA</a:t>
            </a:r>
            <a:r>
              <a:rPr lang="es-ES" dirty="0"/>
              <a:t> </a:t>
            </a:r>
            <a:endParaRPr lang="es-EC" dirty="0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038DE63A-1D7D-4EF2-A275-5AA9696701DF}"/>
              </a:ext>
            </a:extLst>
          </p:cNvPr>
          <p:cNvSpPr/>
          <p:nvPr/>
        </p:nvSpPr>
        <p:spPr>
          <a:xfrm>
            <a:off x="4372495" y="1292937"/>
            <a:ext cx="303413" cy="7769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93BFC7E-BD6F-4910-B422-15220FAD5830}"/>
              </a:ext>
            </a:extLst>
          </p:cNvPr>
          <p:cNvSpPr/>
          <p:nvPr/>
        </p:nvSpPr>
        <p:spPr>
          <a:xfrm>
            <a:off x="2485505" y="2049394"/>
            <a:ext cx="4455622" cy="776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CB455C2-2A13-4D85-9BAD-C960410C5C72}"/>
              </a:ext>
            </a:extLst>
          </p:cNvPr>
          <p:cNvSpPr txBox="1"/>
          <p:nvPr/>
        </p:nvSpPr>
        <p:spPr>
          <a:xfrm>
            <a:off x="2884516" y="2115896"/>
            <a:ext cx="335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No se ha podido identificar una agente etiológico </a:t>
            </a:r>
            <a:endParaRPr lang="es-EC" dirty="0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00A5C14E-4511-458C-A898-CA274521CBB8}"/>
              </a:ext>
            </a:extLst>
          </p:cNvPr>
          <p:cNvSpPr/>
          <p:nvPr/>
        </p:nvSpPr>
        <p:spPr>
          <a:xfrm>
            <a:off x="4364182" y="2872352"/>
            <a:ext cx="303413" cy="7769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5B19F3D-673C-45CC-8F74-581104EF63D3}"/>
              </a:ext>
            </a:extLst>
          </p:cNvPr>
          <p:cNvSpPr/>
          <p:nvPr/>
        </p:nvSpPr>
        <p:spPr>
          <a:xfrm>
            <a:off x="623454" y="3686996"/>
            <a:ext cx="4646814" cy="7148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06AE62-AD1B-496A-9588-CBC37C1C2423}"/>
              </a:ext>
            </a:extLst>
          </p:cNvPr>
          <p:cNvSpPr txBox="1"/>
          <p:nvPr/>
        </p:nvSpPr>
        <p:spPr>
          <a:xfrm>
            <a:off x="689956" y="3755560"/>
            <a:ext cx="424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Respuesta inmune: Enfermedad inflamatoria.</a:t>
            </a:r>
            <a:endParaRPr lang="es-EC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FF66652-2548-4FD9-B2CF-760E2AFF1EB1}"/>
              </a:ext>
            </a:extLst>
          </p:cNvPr>
          <p:cNvSpPr/>
          <p:nvPr/>
        </p:nvSpPr>
        <p:spPr>
          <a:xfrm>
            <a:off x="689956" y="4621876"/>
            <a:ext cx="4580312" cy="714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68C4585-8DEC-48A9-9171-9FF0020C423A}"/>
              </a:ext>
            </a:extLst>
          </p:cNvPr>
          <p:cNvSpPr txBox="1"/>
          <p:nvPr/>
        </p:nvSpPr>
        <p:spPr>
          <a:xfrm>
            <a:off x="768926" y="4690440"/>
            <a:ext cx="435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Infecciones: Estreptocócicas, Estafilocócicas, virales </a:t>
            </a:r>
            <a:endParaRPr lang="es-EC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F085756-F4EB-45B1-BD02-F70CDEE68882}"/>
              </a:ext>
            </a:extLst>
          </p:cNvPr>
          <p:cNvSpPr/>
          <p:nvPr/>
        </p:nvSpPr>
        <p:spPr>
          <a:xfrm>
            <a:off x="689956" y="5594465"/>
            <a:ext cx="4646814" cy="7769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3C770AD-324C-4B6B-90E1-F0E002C65BB9}"/>
              </a:ext>
            </a:extLst>
          </p:cNvPr>
          <p:cNvSpPr txBox="1"/>
          <p:nvPr/>
        </p:nvSpPr>
        <p:spPr>
          <a:xfrm>
            <a:off x="889462" y="5702531"/>
            <a:ext cx="415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Factores ambientales: Contaminación , viento, humedad</a:t>
            </a:r>
            <a:endParaRPr lang="es-EC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7C26D8F-1F9D-46BC-9F9D-A7ABF30AC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207" y="2762227"/>
            <a:ext cx="2575910" cy="253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3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6D5C93-2C22-4D21-9C03-7C19E419C475}"/>
              </a:ext>
            </a:extLst>
          </p:cNvPr>
          <p:cNvSpPr txBox="1"/>
          <p:nvPr/>
        </p:nvSpPr>
        <p:spPr>
          <a:xfrm>
            <a:off x="1629295" y="681644"/>
            <a:ext cx="663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Century Gothic" panose="020B0502020202020204" pitchFamily="34" charset="0"/>
              </a:rPr>
              <a:t>MANIFESTACIONES CLÍNICAS </a:t>
            </a:r>
            <a:endParaRPr lang="es-EC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47C0C7-C913-4784-9542-05FD92759C48}"/>
              </a:ext>
            </a:extLst>
          </p:cNvPr>
          <p:cNvSpPr txBox="1"/>
          <p:nvPr/>
        </p:nvSpPr>
        <p:spPr>
          <a:xfrm>
            <a:off x="648393" y="1629295"/>
            <a:ext cx="31920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FASE AGUDA</a:t>
            </a:r>
          </a:p>
          <a:p>
            <a:pPr algn="ctr"/>
            <a:r>
              <a:rPr lang="es-ES" b="1" dirty="0"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Fiebre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Irritabilidad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Letargo ocasional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Dolor abdominal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Exantema :Poliformo troncular y en la superficie presente en dos formas : Urticariforme o </a:t>
            </a:r>
            <a:r>
              <a:rPr lang="es-ES" dirty="0" err="1">
                <a:latin typeface="Century Gothic" panose="020B0502020202020204" pitchFamily="34" charset="0"/>
              </a:rPr>
              <a:t>máculo</a:t>
            </a:r>
            <a:r>
              <a:rPr lang="es-ES" dirty="0">
                <a:latin typeface="Century Gothic" panose="020B0502020202020204" pitchFamily="34" charset="0"/>
              </a:rPr>
              <a:t>  </a:t>
            </a:r>
            <a:r>
              <a:rPr lang="es-ES" dirty="0" err="1">
                <a:latin typeface="Century Gothic" panose="020B0502020202020204" pitchFamily="34" charset="0"/>
              </a:rPr>
              <a:t>papular</a:t>
            </a:r>
            <a:r>
              <a:rPr lang="es-ES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91D5E8-FA13-4469-ACB8-1592B3A72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8"/>
          <a:stretch/>
        </p:blipFill>
        <p:spPr>
          <a:xfrm>
            <a:off x="881582" y="5112328"/>
            <a:ext cx="1495425" cy="131817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1FB699-8D6F-438C-8069-B95CAFC36FCE}"/>
              </a:ext>
            </a:extLst>
          </p:cNvPr>
          <p:cNvSpPr txBox="1"/>
          <p:nvPr/>
        </p:nvSpPr>
        <p:spPr>
          <a:xfrm>
            <a:off x="4538749" y="1729046"/>
            <a:ext cx="33500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FASE SUBAGUDA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Descamación periungeal,palmar, plantar y perineal.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Artritis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Artralgia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Trombocitosis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Vómitos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Diarrea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Otitis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Hepatitis  </a:t>
            </a:r>
            <a:endParaRPr lang="es-EC" dirty="0">
              <a:latin typeface="Century Gothic" panose="020B0502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596B1BC-688D-464F-800F-8D5F6871E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7" t="1724" r="2412" b="-575"/>
          <a:stretch/>
        </p:blipFill>
        <p:spPr>
          <a:xfrm>
            <a:off x="3862560" y="5217471"/>
            <a:ext cx="1495425" cy="13181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85C0C91-59D6-4FAE-8538-B8987573E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524" y="5235364"/>
            <a:ext cx="1435764" cy="124944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FA667D8-FD1A-4A1C-8E4D-6C38A4AFF6B5}"/>
              </a:ext>
            </a:extLst>
          </p:cNvPr>
          <p:cNvSpPr txBox="1"/>
          <p:nvPr/>
        </p:nvSpPr>
        <p:spPr>
          <a:xfrm>
            <a:off x="7365075" y="1751113"/>
            <a:ext cx="3416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entury Gothic" panose="020B0502020202020204" pitchFamily="34" charset="0"/>
              </a:rPr>
              <a:t>FASE DE CONVALECENCIA</a:t>
            </a:r>
          </a:p>
          <a:p>
            <a:endParaRPr lang="es-ES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Comienza cuando desaparecen los signos clínicos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9901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5E48C38-386C-4CF7-9CA1-6EF6B988D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1" b="2788"/>
          <a:stretch/>
        </p:blipFill>
        <p:spPr>
          <a:xfrm>
            <a:off x="638089" y="1501312"/>
            <a:ext cx="8613978" cy="34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8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277B57-4A61-4E82-ABC6-33576DA4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38" y="0"/>
            <a:ext cx="12192000" cy="66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1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192B013-36CE-4084-9981-D0F532B8F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1" y="648393"/>
            <a:ext cx="11439167" cy="57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B6727FC-487B-40CC-9AD0-961260466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3" y="493537"/>
            <a:ext cx="10662458" cy="559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490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169</Words>
  <Application>Microsoft Office PowerPoint</Application>
  <PresentationFormat>Panorámica</PresentationFormat>
  <Paragraphs>35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Algerian</vt:lpstr>
      <vt:lpstr>Arial</vt:lpstr>
      <vt:lpstr>Century Gothic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Norma Susana Chavez Villagomez</dc:creator>
  <cp:lastModifiedBy>Norma Susana Chavez Villagomez</cp:lastModifiedBy>
  <cp:revision>59</cp:revision>
  <dcterms:created xsi:type="dcterms:W3CDTF">2024-11-15T01:26:27Z</dcterms:created>
  <dcterms:modified xsi:type="dcterms:W3CDTF">2024-11-15T09:57:08Z</dcterms:modified>
</cp:coreProperties>
</file>