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78" r:id="rId7"/>
    <p:sldId id="258" r:id="rId8"/>
    <p:sldId id="280" r:id="rId9"/>
    <p:sldId id="281" r:id="rId10"/>
    <p:sldId id="321" r:id="rId11"/>
    <p:sldId id="266" r:id="rId12"/>
    <p:sldId id="286" r:id="rId13"/>
    <p:sldId id="288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85" r:id="rId24"/>
    <p:sldId id="297" r:id="rId25"/>
    <p:sldId id="298" r:id="rId26"/>
    <p:sldId id="299" r:id="rId27"/>
    <p:sldId id="300" r:id="rId28"/>
    <p:sldId id="301" r:id="rId29"/>
    <p:sldId id="307" r:id="rId30"/>
    <p:sldId id="306" r:id="rId31"/>
    <p:sldId id="302" r:id="rId32"/>
    <p:sldId id="303" r:id="rId33"/>
    <p:sldId id="304" r:id="rId34"/>
    <p:sldId id="305" r:id="rId35"/>
    <p:sldId id="311" r:id="rId36"/>
    <p:sldId id="310" r:id="rId37"/>
    <p:sldId id="308" r:id="rId38"/>
    <p:sldId id="309" r:id="rId39"/>
    <p:sldId id="313" r:id="rId40"/>
    <p:sldId id="312" r:id="rId41"/>
    <p:sldId id="315" r:id="rId42"/>
    <p:sldId id="316" r:id="rId43"/>
    <p:sldId id="317" r:id="rId44"/>
    <p:sldId id="318" r:id="rId45"/>
    <p:sldId id="320" r:id="rId46"/>
    <p:sldId id="319" r:id="rId47"/>
    <p:sldId id="27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89284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0B014-E9AA-4E4E-97F4-C6B8AA0E3C76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2539E-58E8-4D9D-8505-ACA954E54486}">
      <dgm:prSet phldrT="[Texto]"/>
      <dgm:spPr/>
      <dgm:t>
        <a:bodyPr/>
        <a:lstStyle/>
        <a:p>
          <a:r>
            <a:rPr lang="es-CO" dirty="0"/>
            <a:t>Sueño de 16 a 19h</a:t>
          </a:r>
          <a:endParaRPr lang="en-US" dirty="0"/>
        </a:p>
      </dgm:t>
    </dgm:pt>
    <dgm:pt modelId="{447FC3EB-FD8E-498C-BA18-55E3739D8705}" type="parTrans" cxnId="{6B0F40E8-CC83-49C9-B22B-EC64F994ED05}">
      <dgm:prSet/>
      <dgm:spPr/>
      <dgm:t>
        <a:bodyPr/>
        <a:lstStyle/>
        <a:p>
          <a:endParaRPr lang="en-US"/>
        </a:p>
      </dgm:t>
    </dgm:pt>
    <dgm:pt modelId="{F22B1D11-427B-49CF-9A8C-71A6303DDD9B}" type="sibTrans" cxnId="{6B0F40E8-CC83-49C9-B22B-EC64F994ED05}">
      <dgm:prSet/>
      <dgm:spPr/>
      <dgm:t>
        <a:bodyPr/>
        <a:lstStyle/>
        <a:p>
          <a:endParaRPr lang="en-US"/>
        </a:p>
      </dgm:t>
    </dgm:pt>
    <dgm:pt modelId="{7A6B0696-F1F0-4B1E-B8DD-74424FA967B1}">
      <dgm:prSet phldrT="[Texto]"/>
      <dgm:spPr/>
      <dgm:t>
        <a:bodyPr/>
        <a:lstStyle/>
        <a:p>
          <a:r>
            <a:rPr lang="es-CO" dirty="0"/>
            <a:t>Tiempo</a:t>
          </a:r>
          <a:endParaRPr lang="en-US" dirty="0"/>
        </a:p>
      </dgm:t>
    </dgm:pt>
    <dgm:pt modelId="{840AE0DC-DDD1-432D-AD37-82C8504C8E95}" type="parTrans" cxnId="{071FD967-DCEA-4E4A-9DEE-DBEC2B997020}">
      <dgm:prSet/>
      <dgm:spPr/>
      <dgm:t>
        <a:bodyPr/>
        <a:lstStyle/>
        <a:p>
          <a:endParaRPr lang="en-US"/>
        </a:p>
      </dgm:t>
    </dgm:pt>
    <dgm:pt modelId="{585A962B-4EDC-4406-B2B9-B19E4BD19B9A}" type="sibTrans" cxnId="{071FD967-DCEA-4E4A-9DEE-DBEC2B997020}">
      <dgm:prSet/>
      <dgm:spPr/>
      <dgm:t>
        <a:bodyPr/>
        <a:lstStyle/>
        <a:p>
          <a:endParaRPr lang="en-US"/>
        </a:p>
      </dgm:t>
    </dgm:pt>
    <dgm:pt modelId="{4E71DC3F-FCB5-4243-9BCC-0A97DF90AAE7}">
      <dgm:prSet phldrT="[Texto]"/>
      <dgm:spPr/>
      <dgm:t>
        <a:bodyPr/>
        <a:lstStyle/>
        <a:p>
          <a:r>
            <a:rPr lang="es-CO" dirty="0"/>
            <a:t>Estímulos</a:t>
          </a:r>
          <a:endParaRPr lang="en-US" dirty="0"/>
        </a:p>
      </dgm:t>
    </dgm:pt>
    <dgm:pt modelId="{D6BBDB7E-B83E-4860-BE73-E7DE4487CEBF}" type="parTrans" cxnId="{C01B4522-77A8-411E-934A-61AB05C4DFC6}">
      <dgm:prSet/>
      <dgm:spPr/>
      <dgm:t>
        <a:bodyPr/>
        <a:lstStyle/>
        <a:p>
          <a:endParaRPr lang="en-US"/>
        </a:p>
      </dgm:t>
    </dgm:pt>
    <dgm:pt modelId="{EEC50061-E948-4CE0-A187-9FDCF35EA396}" type="sibTrans" cxnId="{C01B4522-77A8-411E-934A-61AB05C4DFC6}">
      <dgm:prSet/>
      <dgm:spPr/>
      <dgm:t>
        <a:bodyPr/>
        <a:lstStyle/>
        <a:p>
          <a:endParaRPr lang="en-US"/>
        </a:p>
      </dgm:t>
    </dgm:pt>
    <dgm:pt modelId="{4ADC8FAC-B358-41EB-BFF8-3D6AC39C5C47}">
      <dgm:prSet phldrT="[Texto]"/>
      <dgm:spPr/>
      <dgm:t>
        <a:bodyPr/>
        <a:lstStyle/>
        <a:p>
          <a:r>
            <a:rPr lang="es-CO" dirty="0"/>
            <a:t>Medicación</a:t>
          </a:r>
          <a:endParaRPr lang="en-US" dirty="0"/>
        </a:p>
      </dgm:t>
    </dgm:pt>
    <dgm:pt modelId="{996EC6CB-F1A8-4C05-8695-1A8EAB0C6294}" type="parTrans" cxnId="{45700588-1ADC-49B1-8CC5-D26B4200114B}">
      <dgm:prSet/>
      <dgm:spPr/>
      <dgm:t>
        <a:bodyPr/>
        <a:lstStyle/>
        <a:p>
          <a:endParaRPr lang="en-US"/>
        </a:p>
      </dgm:t>
    </dgm:pt>
    <dgm:pt modelId="{B8C408D3-3DC6-4374-8C49-6AC1CEC5A25B}" type="sibTrans" cxnId="{45700588-1ADC-49B1-8CC5-D26B4200114B}">
      <dgm:prSet/>
      <dgm:spPr/>
      <dgm:t>
        <a:bodyPr/>
        <a:lstStyle/>
        <a:p>
          <a:endParaRPr lang="en-US"/>
        </a:p>
      </dgm:t>
    </dgm:pt>
    <dgm:pt modelId="{BEB624FA-2620-445D-8E0A-EAFEDCB600FE}">
      <dgm:prSet phldrT="[Texto]"/>
      <dgm:spPr/>
      <dgm:t>
        <a:bodyPr/>
        <a:lstStyle/>
        <a:p>
          <a:r>
            <a:rPr lang="es-CO" dirty="0"/>
            <a:t>Temperatura</a:t>
          </a:r>
          <a:endParaRPr lang="en-US" dirty="0"/>
        </a:p>
      </dgm:t>
    </dgm:pt>
    <dgm:pt modelId="{34339815-800A-465D-B550-C653B009773A}" type="parTrans" cxnId="{5F65A3B6-D1E6-4DBE-8B25-5D3A77088D7E}">
      <dgm:prSet/>
      <dgm:spPr/>
      <dgm:t>
        <a:bodyPr/>
        <a:lstStyle/>
        <a:p>
          <a:endParaRPr lang="en-US"/>
        </a:p>
      </dgm:t>
    </dgm:pt>
    <dgm:pt modelId="{0ACB6583-EDB5-4B94-8B62-8EA178E43C0B}" type="sibTrans" cxnId="{5F65A3B6-D1E6-4DBE-8B25-5D3A77088D7E}">
      <dgm:prSet/>
      <dgm:spPr/>
      <dgm:t>
        <a:bodyPr/>
        <a:lstStyle/>
        <a:p>
          <a:endParaRPr lang="en-US"/>
        </a:p>
      </dgm:t>
    </dgm:pt>
    <dgm:pt modelId="{E31864F3-C610-476F-98B9-CA57411E5D36}" type="pres">
      <dgm:prSet presAssocID="{3630B014-E9AA-4E4E-97F4-C6B8AA0E3C76}" presName="cycle" presStyleCnt="0">
        <dgm:presLayoutVars>
          <dgm:dir/>
          <dgm:resizeHandles val="exact"/>
        </dgm:presLayoutVars>
      </dgm:prSet>
      <dgm:spPr/>
    </dgm:pt>
    <dgm:pt modelId="{DD97EFD5-7455-4CA8-821B-04DE0E5EA209}" type="pres">
      <dgm:prSet presAssocID="{1C72539E-58E8-4D9D-8505-ACA954E54486}" presName="node" presStyleLbl="node1" presStyleIdx="0" presStyleCnt="5">
        <dgm:presLayoutVars>
          <dgm:bulletEnabled val="1"/>
        </dgm:presLayoutVars>
      </dgm:prSet>
      <dgm:spPr/>
    </dgm:pt>
    <dgm:pt modelId="{B67173BD-50E8-4F80-B906-D4CD52FCC8FF}" type="pres">
      <dgm:prSet presAssocID="{1C72539E-58E8-4D9D-8505-ACA954E54486}" presName="spNode" presStyleCnt="0"/>
      <dgm:spPr/>
    </dgm:pt>
    <dgm:pt modelId="{59719660-D259-4B0D-A442-9191EBC85353}" type="pres">
      <dgm:prSet presAssocID="{F22B1D11-427B-49CF-9A8C-71A6303DDD9B}" presName="sibTrans" presStyleLbl="sibTrans1D1" presStyleIdx="0" presStyleCnt="5"/>
      <dgm:spPr/>
    </dgm:pt>
    <dgm:pt modelId="{8EF8B405-58DB-41B7-BA17-1EDF9EE9A5AD}" type="pres">
      <dgm:prSet presAssocID="{7A6B0696-F1F0-4B1E-B8DD-74424FA967B1}" presName="node" presStyleLbl="node1" presStyleIdx="1" presStyleCnt="5">
        <dgm:presLayoutVars>
          <dgm:bulletEnabled val="1"/>
        </dgm:presLayoutVars>
      </dgm:prSet>
      <dgm:spPr/>
    </dgm:pt>
    <dgm:pt modelId="{C343E3FE-BF8A-4DD0-A8B9-74C11A48FD28}" type="pres">
      <dgm:prSet presAssocID="{7A6B0696-F1F0-4B1E-B8DD-74424FA967B1}" presName="spNode" presStyleCnt="0"/>
      <dgm:spPr/>
    </dgm:pt>
    <dgm:pt modelId="{B0DA4131-596A-4771-BD42-11120A685DCB}" type="pres">
      <dgm:prSet presAssocID="{585A962B-4EDC-4406-B2B9-B19E4BD19B9A}" presName="sibTrans" presStyleLbl="sibTrans1D1" presStyleIdx="1" presStyleCnt="5"/>
      <dgm:spPr/>
    </dgm:pt>
    <dgm:pt modelId="{075C2BAF-BE51-4F0D-9A69-E8B040CFFEC8}" type="pres">
      <dgm:prSet presAssocID="{4E71DC3F-FCB5-4243-9BCC-0A97DF90AAE7}" presName="node" presStyleLbl="node1" presStyleIdx="2" presStyleCnt="5">
        <dgm:presLayoutVars>
          <dgm:bulletEnabled val="1"/>
        </dgm:presLayoutVars>
      </dgm:prSet>
      <dgm:spPr/>
    </dgm:pt>
    <dgm:pt modelId="{52658F9E-51F8-407E-80CA-44C180229028}" type="pres">
      <dgm:prSet presAssocID="{4E71DC3F-FCB5-4243-9BCC-0A97DF90AAE7}" presName="spNode" presStyleCnt="0"/>
      <dgm:spPr/>
    </dgm:pt>
    <dgm:pt modelId="{DBE666BC-F046-47AA-B86B-B54A68316CEE}" type="pres">
      <dgm:prSet presAssocID="{EEC50061-E948-4CE0-A187-9FDCF35EA396}" presName="sibTrans" presStyleLbl="sibTrans1D1" presStyleIdx="2" presStyleCnt="5"/>
      <dgm:spPr/>
    </dgm:pt>
    <dgm:pt modelId="{2D6382CE-BC27-4FED-B115-5870874B8CE5}" type="pres">
      <dgm:prSet presAssocID="{4ADC8FAC-B358-41EB-BFF8-3D6AC39C5C47}" presName="node" presStyleLbl="node1" presStyleIdx="3" presStyleCnt="5">
        <dgm:presLayoutVars>
          <dgm:bulletEnabled val="1"/>
        </dgm:presLayoutVars>
      </dgm:prSet>
      <dgm:spPr/>
    </dgm:pt>
    <dgm:pt modelId="{BF4DC9CA-357D-4999-BA56-9CE9297730F2}" type="pres">
      <dgm:prSet presAssocID="{4ADC8FAC-B358-41EB-BFF8-3D6AC39C5C47}" presName="spNode" presStyleCnt="0"/>
      <dgm:spPr/>
    </dgm:pt>
    <dgm:pt modelId="{8A6E4613-8BEA-4CC3-BA42-F5247DD563E4}" type="pres">
      <dgm:prSet presAssocID="{B8C408D3-3DC6-4374-8C49-6AC1CEC5A25B}" presName="sibTrans" presStyleLbl="sibTrans1D1" presStyleIdx="3" presStyleCnt="5"/>
      <dgm:spPr/>
    </dgm:pt>
    <dgm:pt modelId="{2717FE8F-67C9-45C0-9169-2350AEF87649}" type="pres">
      <dgm:prSet presAssocID="{BEB624FA-2620-445D-8E0A-EAFEDCB600FE}" presName="node" presStyleLbl="node1" presStyleIdx="4" presStyleCnt="5">
        <dgm:presLayoutVars>
          <dgm:bulletEnabled val="1"/>
        </dgm:presLayoutVars>
      </dgm:prSet>
      <dgm:spPr/>
    </dgm:pt>
    <dgm:pt modelId="{5213ECDB-8EE9-407B-B9FD-D01E5F790254}" type="pres">
      <dgm:prSet presAssocID="{BEB624FA-2620-445D-8E0A-EAFEDCB600FE}" presName="spNode" presStyleCnt="0"/>
      <dgm:spPr/>
    </dgm:pt>
    <dgm:pt modelId="{126FCEFF-665D-4BD7-849E-5F523A0D98DA}" type="pres">
      <dgm:prSet presAssocID="{0ACB6583-EDB5-4B94-8B62-8EA178E43C0B}" presName="sibTrans" presStyleLbl="sibTrans1D1" presStyleIdx="4" presStyleCnt="5"/>
      <dgm:spPr/>
    </dgm:pt>
  </dgm:ptLst>
  <dgm:cxnLst>
    <dgm:cxn modelId="{BFBAB811-BFBF-4ACD-85D8-1D6D3E463E46}" type="presOf" srcId="{B8C408D3-3DC6-4374-8C49-6AC1CEC5A25B}" destId="{8A6E4613-8BEA-4CC3-BA42-F5247DD563E4}" srcOrd="0" destOrd="0" presId="urn:microsoft.com/office/officeart/2005/8/layout/cycle5"/>
    <dgm:cxn modelId="{C01B4522-77A8-411E-934A-61AB05C4DFC6}" srcId="{3630B014-E9AA-4E4E-97F4-C6B8AA0E3C76}" destId="{4E71DC3F-FCB5-4243-9BCC-0A97DF90AAE7}" srcOrd="2" destOrd="0" parTransId="{D6BBDB7E-B83E-4860-BE73-E7DE4487CEBF}" sibTransId="{EEC50061-E948-4CE0-A187-9FDCF35EA396}"/>
    <dgm:cxn modelId="{7EACEA24-AB7A-48AB-BACA-AB929797009F}" type="presOf" srcId="{3630B014-E9AA-4E4E-97F4-C6B8AA0E3C76}" destId="{E31864F3-C610-476F-98B9-CA57411E5D36}" srcOrd="0" destOrd="0" presId="urn:microsoft.com/office/officeart/2005/8/layout/cycle5"/>
    <dgm:cxn modelId="{0E6FF126-9A6F-4FB1-A43F-26EFA824B043}" type="presOf" srcId="{7A6B0696-F1F0-4B1E-B8DD-74424FA967B1}" destId="{8EF8B405-58DB-41B7-BA17-1EDF9EE9A5AD}" srcOrd="0" destOrd="0" presId="urn:microsoft.com/office/officeart/2005/8/layout/cycle5"/>
    <dgm:cxn modelId="{071FD967-DCEA-4E4A-9DEE-DBEC2B997020}" srcId="{3630B014-E9AA-4E4E-97F4-C6B8AA0E3C76}" destId="{7A6B0696-F1F0-4B1E-B8DD-74424FA967B1}" srcOrd="1" destOrd="0" parTransId="{840AE0DC-DDD1-432D-AD37-82C8504C8E95}" sibTransId="{585A962B-4EDC-4406-B2B9-B19E4BD19B9A}"/>
    <dgm:cxn modelId="{28FD6452-BF16-4B32-857B-97E9F8E077EC}" type="presOf" srcId="{1C72539E-58E8-4D9D-8505-ACA954E54486}" destId="{DD97EFD5-7455-4CA8-821B-04DE0E5EA209}" srcOrd="0" destOrd="0" presId="urn:microsoft.com/office/officeart/2005/8/layout/cycle5"/>
    <dgm:cxn modelId="{85DD9157-E5EF-41DA-A909-67F978F58E97}" type="presOf" srcId="{585A962B-4EDC-4406-B2B9-B19E4BD19B9A}" destId="{B0DA4131-596A-4771-BD42-11120A685DCB}" srcOrd="0" destOrd="0" presId="urn:microsoft.com/office/officeart/2005/8/layout/cycle5"/>
    <dgm:cxn modelId="{926EE181-C7B3-4B23-ADF9-B8C0B2DFA31B}" type="presOf" srcId="{4E71DC3F-FCB5-4243-9BCC-0A97DF90AAE7}" destId="{075C2BAF-BE51-4F0D-9A69-E8B040CFFEC8}" srcOrd="0" destOrd="0" presId="urn:microsoft.com/office/officeart/2005/8/layout/cycle5"/>
    <dgm:cxn modelId="{45700588-1ADC-49B1-8CC5-D26B4200114B}" srcId="{3630B014-E9AA-4E4E-97F4-C6B8AA0E3C76}" destId="{4ADC8FAC-B358-41EB-BFF8-3D6AC39C5C47}" srcOrd="3" destOrd="0" parTransId="{996EC6CB-F1A8-4C05-8695-1A8EAB0C6294}" sibTransId="{B8C408D3-3DC6-4374-8C49-6AC1CEC5A25B}"/>
    <dgm:cxn modelId="{C339B493-DE5D-4A17-A98B-749D8639F255}" type="presOf" srcId="{4ADC8FAC-B358-41EB-BFF8-3D6AC39C5C47}" destId="{2D6382CE-BC27-4FED-B115-5870874B8CE5}" srcOrd="0" destOrd="0" presId="urn:microsoft.com/office/officeart/2005/8/layout/cycle5"/>
    <dgm:cxn modelId="{5F65A3B6-D1E6-4DBE-8B25-5D3A77088D7E}" srcId="{3630B014-E9AA-4E4E-97F4-C6B8AA0E3C76}" destId="{BEB624FA-2620-445D-8E0A-EAFEDCB600FE}" srcOrd="4" destOrd="0" parTransId="{34339815-800A-465D-B550-C653B009773A}" sibTransId="{0ACB6583-EDB5-4B94-8B62-8EA178E43C0B}"/>
    <dgm:cxn modelId="{29A7E0DF-6D44-4D41-B2AC-3EACB973D4A9}" type="presOf" srcId="{0ACB6583-EDB5-4B94-8B62-8EA178E43C0B}" destId="{126FCEFF-665D-4BD7-849E-5F523A0D98DA}" srcOrd="0" destOrd="0" presId="urn:microsoft.com/office/officeart/2005/8/layout/cycle5"/>
    <dgm:cxn modelId="{720B0CC4-26C2-4D8A-B7C3-1DA369CF8E63}" type="presOf" srcId="{BEB624FA-2620-445D-8E0A-EAFEDCB600FE}" destId="{2717FE8F-67C9-45C0-9169-2350AEF87649}" srcOrd="0" destOrd="0" presId="urn:microsoft.com/office/officeart/2005/8/layout/cycle5"/>
    <dgm:cxn modelId="{54FA63C4-1157-4EBB-815D-2FDE55417551}" type="presOf" srcId="{F22B1D11-427B-49CF-9A8C-71A6303DDD9B}" destId="{59719660-D259-4B0D-A442-9191EBC85353}" srcOrd="0" destOrd="0" presId="urn:microsoft.com/office/officeart/2005/8/layout/cycle5"/>
    <dgm:cxn modelId="{6B0F40E8-CC83-49C9-B22B-EC64F994ED05}" srcId="{3630B014-E9AA-4E4E-97F4-C6B8AA0E3C76}" destId="{1C72539E-58E8-4D9D-8505-ACA954E54486}" srcOrd="0" destOrd="0" parTransId="{447FC3EB-FD8E-498C-BA18-55E3739D8705}" sibTransId="{F22B1D11-427B-49CF-9A8C-71A6303DDD9B}"/>
    <dgm:cxn modelId="{56FA36DE-C4FA-4E63-8CE6-25241AF95566}" type="presOf" srcId="{EEC50061-E948-4CE0-A187-9FDCF35EA396}" destId="{DBE666BC-F046-47AA-B86B-B54A68316CEE}" srcOrd="0" destOrd="0" presId="urn:microsoft.com/office/officeart/2005/8/layout/cycle5"/>
    <dgm:cxn modelId="{C942A637-E6BA-4088-B25F-560457CD5707}" type="presParOf" srcId="{E31864F3-C610-476F-98B9-CA57411E5D36}" destId="{DD97EFD5-7455-4CA8-821B-04DE0E5EA209}" srcOrd="0" destOrd="0" presId="urn:microsoft.com/office/officeart/2005/8/layout/cycle5"/>
    <dgm:cxn modelId="{2CAFF6D7-23A5-4C34-82DE-A3C7AC5C8618}" type="presParOf" srcId="{E31864F3-C610-476F-98B9-CA57411E5D36}" destId="{B67173BD-50E8-4F80-B906-D4CD52FCC8FF}" srcOrd="1" destOrd="0" presId="urn:microsoft.com/office/officeart/2005/8/layout/cycle5"/>
    <dgm:cxn modelId="{E9153509-1A42-49B2-A1F5-98FB9832B268}" type="presParOf" srcId="{E31864F3-C610-476F-98B9-CA57411E5D36}" destId="{59719660-D259-4B0D-A442-9191EBC85353}" srcOrd="2" destOrd="0" presId="urn:microsoft.com/office/officeart/2005/8/layout/cycle5"/>
    <dgm:cxn modelId="{330847AE-6018-4F6C-91A1-61B237601C67}" type="presParOf" srcId="{E31864F3-C610-476F-98B9-CA57411E5D36}" destId="{8EF8B405-58DB-41B7-BA17-1EDF9EE9A5AD}" srcOrd="3" destOrd="0" presId="urn:microsoft.com/office/officeart/2005/8/layout/cycle5"/>
    <dgm:cxn modelId="{E4945C0F-6C32-4DD6-B919-7542E572268F}" type="presParOf" srcId="{E31864F3-C610-476F-98B9-CA57411E5D36}" destId="{C343E3FE-BF8A-4DD0-A8B9-74C11A48FD28}" srcOrd="4" destOrd="0" presId="urn:microsoft.com/office/officeart/2005/8/layout/cycle5"/>
    <dgm:cxn modelId="{21563499-5C95-4B21-B5B1-FFB8ED2C4A9B}" type="presParOf" srcId="{E31864F3-C610-476F-98B9-CA57411E5D36}" destId="{B0DA4131-596A-4771-BD42-11120A685DCB}" srcOrd="5" destOrd="0" presId="urn:microsoft.com/office/officeart/2005/8/layout/cycle5"/>
    <dgm:cxn modelId="{57C79F17-BEC3-4467-B7C8-5EE34874CBF0}" type="presParOf" srcId="{E31864F3-C610-476F-98B9-CA57411E5D36}" destId="{075C2BAF-BE51-4F0D-9A69-E8B040CFFEC8}" srcOrd="6" destOrd="0" presId="urn:microsoft.com/office/officeart/2005/8/layout/cycle5"/>
    <dgm:cxn modelId="{F74F39BA-ACB1-4C09-A036-98BE2C3EAAB2}" type="presParOf" srcId="{E31864F3-C610-476F-98B9-CA57411E5D36}" destId="{52658F9E-51F8-407E-80CA-44C180229028}" srcOrd="7" destOrd="0" presId="urn:microsoft.com/office/officeart/2005/8/layout/cycle5"/>
    <dgm:cxn modelId="{BD1C12E9-DA72-4B49-B02A-A2F385C962FA}" type="presParOf" srcId="{E31864F3-C610-476F-98B9-CA57411E5D36}" destId="{DBE666BC-F046-47AA-B86B-B54A68316CEE}" srcOrd="8" destOrd="0" presId="urn:microsoft.com/office/officeart/2005/8/layout/cycle5"/>
    <dgm:cxn modelId="{69F2FB59-7882-42EB-95D2-B33B7D1E7DE5}" type="presParOf" srcId="{E31864F3-C610-476F-98B9-CA57411E5D36}" destId="{2D6382CE-BC27-4FED-B115-5870874B8CE5}" srcOrd="9" destOrd="0" presId="urn:microsoft.com/office/officeart/2005/8/layout/cycle5"/>
    <dgm:cxn modelId="{6C3BAFB8-3DBF-476E-82BF-50596CA82B72}" type="presParOf" srcId="{E31864F3-C610-476F-98B9-CA57411E5D36}" destId="{BF4DC9CA-357D-4999-BA56-9CE9297730F2}" srcOrd="10" destOrd="0" presId="urn:microsoft.com/office/officeart/2005/8/layout/cycle5"/>
    <dgm:cxn modelId="{177C92CF-54EE-4B01-A631-CE363B6DBE79}" type="presParOf" srcId="{E31864F3-C610-476F-98B9-CA57411E5D36}" destId="{8A6E4613-8BEA-4CC3-BA42-F5247DD563E4}" srcOrd="11" destOrd="0" presId="urn:microsoft.com/office/officeart/2005/8/layout/cycle5"/>
    <dgm:cxn modelId="{CAD55019-F896-40C9-AACC-AD04ABFDC641}" type="presParOf" srcId="{E31864F3-C610-476F-98B9-CA57411E5D36}" destId="{2717FE8F-67C9-45C0-9169-2350AEF87649}" srcOrd="12" destOrd="0" presId="urn:microsoft.com/office/officeart/2005/8/layout/cycle5"/>
    <dgm:cxn modelId="{08045CB8-3F41-4AB9-83F5-07550F0D88B8}" type="presParOf" srcId="{E31864F3-C610-476F-98B9-CA57411E5D36}" destId="{5213ECDB-8EE9-407B-B9FD-D01E5F790254}" srcOrd="13" destOrd="0" presId="urn:microsoft.com/office/officeart/2005/8/layout/cycle5"/>
    <dgm:cxn modelId="{3540ABC4-C13D-4B6E-B6DE-E8986551B821}" type="presParOf" srcId="{E31864F3-C610-476F-98B9-CA57411E5D36}" destId="{126FCEFF-665D-4BD7-849E-5F523A0D98D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0B014-E9AA-4E4E-97F4-C6B8AA0E3C76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2539E-58E8-4D9D-8505-ACA954E54486}">
      <dgm:prSet phldrT="[Texto]"/>
      <dgm:spPr/>
      <dgm:t>
        <a:bodyPr/>
        <a:lstStyle/>
        <a:p>
          <a:r>
            <a:rPr lang="es-CO" dirty="0"/>
            <a:t>Visión completa a los 3 meses</a:t>
          </a:r>
          <a:endParaRPr lang="en-US" dirty="0"/>
        </a:p>
      </dgm:t>
    </dgm:pt>
    <dgm:pt modelId="{447FC3EB-FD8E-498C-BA18-55E3739D8705}" type="parTrans" cxnId="{6B0F40E8-CC83-49C9-B22B-EC64F994ED05}">
      <dgm:prSet/>
      <dgm:spPr/>
      <dgm:t>
        <a:bodyPr/>
        <a:lstStyle/>
        <a:p>
          <a:endParaRPr lang="en-US"/>
        </a:p>
      </dgm:t>
    </dgm:pt>
    <dgm:pt modelId="{F22B1D11-427B-49CF-9A8C-71A6303DDD9B}" type="sibTrans" cxnId="{6B0F40E8-CC83-49C9-B22B-EC64F994ED05}">
      <dgm:prSet/>
      <dgm:spPr/>
      <dgm:t>
        <a:bodyPr/>
        <a:lstStyle/>
        <a:p>
          <a:endParaRPr lang="en-US"/>
        </a:p>
      </dgm:t>
    </dgm:pt>
    <dgm:pt modelId="{7A6B0696-F1F0-4B1E-B8DD-74424FA967B1}">
      <dgm:prSet phldrT="[Texto]"/>
      <dgm:spPr/>
      <dgm:t>
        <a:bodyPr/>
        <a:lstStyle/>
        <a:p>
          <a:r>
            <a:rPr lang="es-CO" dirty="0"/>
            <a:t>Audición</a:t>
          </a:r>
          <a:endParaRPr lang="en-US" dirty="0"/>
        </a:p>
      </dgm:t>
    </dgm:pt>
    <dgm:pt modelId="{840AE0DC-DDD1-432D-AD37-82C8504C8E95}" type="parTrans" cxnId="{071FD967-DCEA-4E4A-9DEE-DBEC2B997020}">
      <dgm:prSet/>
      <dgm:spPr/>
      <dgm:t>
        <a:bodyPr/>
        <a:lstStyle/>
        <a:p>
          <a:endParaRPr lang="en-US"/>
        </a:p>
      </dgm:t>
    </dgm:pt>
    <dgm:pt modelId="{585A962B-4EDC-4406-B2B9-B19E4BD19B9A}" type="sibTrans" cxnId="{071FD967-DCEA-4E4A-9DEE-DBEC2B997020}">
      <dgm:prSet/>
      <dgm:spPr/>
      <dgm:t>
        <a:bodyPr/>
        <a:lstStyle/>
        <a:p>
          <a:endParaRPr lang="en-US"/>
        </a:p>
      </dgm:t>
    </dgm:pt>
    <dgm:pt modelId="{4E71DC3F-FCB5-4243-9BCC-0A97DF90AAE7}">
      <dgm:prSet phldrT="[Texto]"/>
      <dgm:spPr/>
      <dgm:t>
        <a:bodyPr/>
        <a:lstStyle/>
        <a:p>
          <a:r>
            <a:rPr lang="es-CO" dirty="0"/>
            <a:t>Olfato muy desarrollado</a:t>
          </a:r>
          <a:endParaRPr lang="en-US" dirty="0"/>
        </a:p>
      </dgm:t>
    </dgm:pt>
    <dgm:pt modelId="{D6BBDB7E-B83E-4860-BE73-E7DE4487CEBF}" type="parTrans" cxnId="{C01B4522-77A8-411E-934A-61AB05C4DFC6}">
      <dgm:prSet/>
      <dgm:spPr/>
      <dgm:t>
        <a:bodyPr/>
        <a:lstStyle/>
        <a:p>
          <a:endParaRPr lang="en-US"/>
        </a:p>
      </dgm:t>
    </dgm:pt>
    <dgm:pt modelId="{EEC50061-E948-4CE0-A187-9FDCF35EA396}" type="sibTrans" cxnId="{C01B4522-77A8-411E-934A-61AB05C4DFC6}">
      <dgm:prSet/>
      <dgm:spPr/>
      <dgm:t>
        <a:bodyPr/>
        <a:lstStyle/>
        <a:p>
          <a:endParaRPr lang="en-US"/>
        </a:p>
      </dgm:t>
    </dgm:pt>
    <dgm:pt modelId="{4ADC8FAC-B358-41EB-BFF8-3D6AC39C5C47}">
      <dgm:prSet phldrT="[Texto]"/>
      <dgm:spPr/>
      <dgm:t>
        <a:bodyPr/>
        <a:lstStyle/>
        <a:p>
          <a:r>
            <a:rPr lang="es-CO" dirty="0"/>
            <a:t>Gusto</a:t>
          </a:r>
          <a:endParaRPr lang="en-US" dirty="0"/>
        </a:p>
      </dgm:t>
    </dgm:pt>
    <dgm:pt modelId="{996EC6CB-F1A8-4C05-8695-1A8EAB0C6294}" type="parTrans" cxnId="{45700588-1ADC-49B1-8CC5-D26B4200114B}">
      <dgm:prSet/>
      <dgm:spPr/>
      <dgm:t>
        <a:bodyPr/>
        <a:lstStyle/>
        <a:p>
          <a:endParaRPr lang="en-US"/>
        </a:p>
      </dgm:t>
    </dgm:pt>
    <dgm:pt modelId="{B8C408D3-3DC6-4374-8C49-6AC1CEC5A25B}" type="sibTrans" cxnId="{45700588-1ADC-49B1-8CC5-D26B4200114B}">
      <dgm:prSet/>
      <dgm:spPr/>
      <dgm:t>
        <a:bodyPr/>
        <a:lstStyle/>
        <a:p>
          <a:endParaRPr lang="en-US"/>
        </a:p>
      </dgm:t>
    </dgm:pt>
    <dgm:pt modelId="{BEB624FA-2620-445D-8E0A-EAFEDCB600FE}">
      <dgm:prSet phldrT="[Texto]"/>
      <dgm:spPr/>
      <dgm:t>
        <a:bodyPr/>
        <a:lstStyle/>
        <a:p>
          <a:r>
            <a:rPr lang="es-CO" dirty="0"/>
            <a:t>Tacto (cara, manos y plantas)</a:t>
          </a:r>
          <a:endParaRPr lang="en-US" dirty="0"/>
        </a:p>
      </dgm:t>
    </dgm:pt>
    <dgm:pt modelId="{34339815-800A-465D-B550-C653B009773A}" type="parTrans" cxnId="{5F65A3B6-D1E6-4DBE-8B25-5D3A77088D7E}">
      <dgm:prSet/>
      <dgm:spPr/>
      <dgm:t>
        <a:bodyPr/>
        <a:lstStyle/>
        <a:p>
          <a:endParaRPr lang="en-US"/>
        </a:p>
      </dgm:t>
    </dgm:pt>
    <dgm:pt modelId="{0ACB6583-EDB5-4B94-8B62-8EA178E43C0B}" type="sibTrans" cxnId="{5F65A3B6-D1E6-4DBE-8B25-5D3A77088D7E}">
      <dgm:prSet/>
      <dgm:spPr/>
      <dgm:t>
        <a:bodyPr/>
        <a:lstStyle/>
        <a:p>
          <a:endParaRPr lang="en-US"/>
        </a:p>
      </dgm:t>
    </dgm:pt>
    <dgm:pt modelId="{E31864F3-C610-476F-98B9-CA57411E5D36}" type="pres">
      <dgm:prSet presAssocID="{3630B014-E9AA-4E4E-97F4-C6B8AA0E3C76}" presName="cycle" presStyleCnt="0">
        <dgm:presLayoutVars>
          <dgm:dir/>
          <dgm:resizeHandles val="exact"/>
        </dgm:presLayoutVars>
      </dgm:prSet>
      <dgm:spPr/>
    </dgm:pt>
    <dgm:pt modelId="{DD97EFD5-7455-4CA8-821B-04DE0E5EA209}" type="pres">
      <dgm:prSet presAssocID="{1C72539E-58E8-4D9D-8505-ACA954E54486}" presName="node" presStyleLbl="node1" presStyleIdx="0" presStyleCnt="5">
        <dgm:presLayoutVars>
          <dgm:bulletEnabled val="1"/>
        </dgm:presLayoutVars>
      </dgm:prSet>
      <dgm:spPr/>
    </dgm:pt>
    <dgm:pt modelId="{B67173BD-50E8-4F80-B906-D4CD52FCC8FF}" type="pres">
      <dgm:prSet presAssocID="{1C72539E-58E8-4D9D-8505-ACA954E54486}" presName="spNode" presStyleCnt="0"/>
      <dgm:spPr/>
    </dgm:pt>
    <dgm:pt modelId="{59719660-D259-4B0D-A442-9191EBC85353}" type="pres">
      <dgm:prSet presAssocID="{F22B1D11-427B-49CF-9A8C-71A6303DDD9B}" presName="sibTrans" presStyleLbl="sibTrans1D1" presStyleIdx="0" presStyleCnt="5"/>
      <dgm:spPr/>
    </dgm:pt>
    <dgm:pt modelId="{8EF8B405-58DB-41B7-BA17-1EDF9EE9A5AD}" type="pres">
      <dgm:prSet presAssocID="{7A6B0696-F1F0-4B1E-B8DD-74424FA967B1}" presName="node" presStyleLbl="node1" presStyleIdx="1" presStyleCnt="5">
        <dgm:presLayoutVars>
          <dgm:bulletEnabled val="1"/>
        </dgm:presLayoutVars>
      </dgm:prSet>
      <dgm:spPr/>
    </dgm:pt>
    <dgm:pt modelId="{C343E3FE-BF8A-4DD0-A8B9-74C11A48FD28}" type="pres">
      <dgm:prSet presAssocID="{7A6B0696-F1F0-4B1E-B8DD-74424FA967B1}" presName="spNode" presStyleCnt="0"/>
      <dgm:spPr/>
    </dgm:pt>
    <dgm:pt modelId="{B0DA4131-596A-4771-BD42-11120A685DCB}" type="pres">
      <dgm:prSet presAssocID="{585A962B-4EDC-4406-B2B9-B19E4BD19B9A}" presName="sibTrans" presStyleLbl="sibTrans1D1" presStyleIdx="1" presStyleCnt="5"/>
      <dgm:spPr/>
    </dgm:pt>
    <dgm:pt modelId="{075C2BAF-BE51-4F0D-9A69-E8B040CFFEC8}" type="pres">
      <dgm:prSet presAssocID="{4E71DC3F-FCB5-4243-9BCC-0A97DF90AAE7}" presName="node" presStyleLbl="node1" presStyleIdx="2" presStyleCnt="5">
        <dgm:presLayoutVars>
          <dgm:bulletEnabled val="1"/>
        </dgm:presLayoutVars>
      </dgm:prSet>
      <dgm:spPr/>
    </dgm:pt>
    <dgm:pt modelId="{52658F9E-51F8-407E-80CA-44C180229028}" type="pres">
      <dgm:prSet presAssocID="{4E71DC3F-FCB5-4243-9BCC-0A97DF90AAE7}" presName="spNode" presStyleCnt="0"/>
      <dgm:spPr/>
    </dgm:pt>
    <dgm:pt modelId="{DBE666BC-F046-47AA-B86B-B54A68316CEE}" type="pres">
      <dgm:prSet presAssocID="{EEC50061-E948-4CE0-A187-9FDCF35EA396}" presName="sibTrans" presStyleLbl="sibTrans1D1" presStyleIdx="2" presStyleCnt="5"/>
      <dgm:spPr/>
    </dgm:pt>
    <dgm:pt modelId="{2D6382CE-BC27-4FED-B115-5870874B8CE5}" type="pres">
      <dgm:prSet presAssocID="{4ADC8FAC-B358-41EB-BFF8-3D6AC39C5C47}" presName="node" presStyleLbl="node1" presStyleIdx="3" presStyleCnt="5">
        <dgm:presLayoutVars>
          <dgm:bulletEnabled val="1"/>
        </dgm:presLayoutVars>
      </dgm:prSet>
      <dgm:spPr/>
    </dgm:pt>
    <dgm:pt modelId="{BF4DC9CA-357D-4999-BA56-9CE9297730F2}" type="pres">
      <dgm:prSet presAssocID="{4ADC8FAC-B358-41EB-BFF8-3D6AC39C5C47}" presName="spNode" presStyleCnt="0"/>
      <dgm:spPr/>
    </dgm:pt>
    <dgm:pt modelId="{8A6E4613-8BEA-4CC3-BA42-F5247DD563E4}" type="pres">
      <dgm:prSet presAssocID="{B8C408D3-3DC6-4374-8C49-6AC1CEC5A25B}" presName="sibTrans" presStyleLbl="sibTrans1D1" presStyleIdx="3" presStyleCnt="5"/>
      <dgm:spPr/>
    </dgm:pt>
    <dgm:pt modelId="{2717FE8F-67C9-45C0-9169-2350AEF87649}" type="pres">
      <dgm:prSet presAssocID="{BEB624FA-2620-445D-8E0A-EAFEDCB600FE}" presName="node" presStyleLbl="node1" presStyleIdx="4" presStyleCnt="5">
        <dgm:presLayoutVars>
          <dgm:bulletEnabled val="1"/>
        </dgm:presLayoutVars>
      </dgm:prSet>
      <dgm:spPr/>
    </dgm:pt>
    <dgm:pt modelId="{5213ECDB-8EE9-407B-B9FD-D01E5F790254}" type="pres">
      <dgm:prSet presAssocID="{BEB624FA-2620-445D-8E0A-EAFEDCB600FE}" presName="spNode" presStyleCnt="0"/>
      <dgm:spPr/>
    </dgm:pt>
    <dgm:pt modelId="{126FCEFF-665D-4BD7-849E-5F523A0D98DA}" type="pres">
      <dgm:prSet presAssocID="{0ACB6583-EDB5-4B94-8B62-8EA178E43C0B}" presName="sibTrans" presStyleLbl="sibTrans1D1" presStyleIdx="4" presStyleCnt="5"/>
      <dgm:spPr/>
    </dgm:pt>
  </dgm:ptLst>
  <dgm:cxnLst>
    <dgm:cxn modelId="{BFBAB811-BFBF-4ACD-85D8-1D6D3E463E46}" type="presOf" srcId="{B8C408D3-3DC6-4374-8C49-6AC1CEC5A25B}" destId="{8A6E4613-8BEA-4CC3-BA42-F5247DD563E4}" srcOrd="0" destOrd="0" presId="urn:microsoft.com/office/officeart/2005/8/layout/cycle5"/>
    <dgm:cxn modelId="{C01B4522-77A8-411E-934A-61AB05C4DFC6}" srcId="{3630B014-E9AA-4E4E-97F4-C6B8AA0E3C76}" destId="{4E71DC3F-FCB5-4243-9BCC-0A97DF90AAE7}" srcOrd="2" destOrd="0" parTransId="{D6BBDB7E-B83E-4860-BE73-E7DE4487CEBF}" sibTransId="{EEC50061-E948-4CE0-A187-9FDCF35EA396}"/>
    <dgm:cxn modelId="{7EACEA24-AB7A-48AB-BACA-AB929797009F}" type="presOf" srcId="{3630B014-E9AA-4E4E-97F4-C6B8AA0E3C76}" destId="{E31864F3-C610-476F-98B9-CA57411E5D36}" srcOrd="0" destOrd="0" presId="urn:microsoft.com/office/officeart/2005/8/layout/cycle5"/>
    <dgm:cxn modelId="{0E6FF126-9A6F-4FB1-A43F-26EFA824B043}" type="presOf" srcId="{7A6B0696-F1F0-4B1E-B8DD-74424FA967B1}" destId="{8EF8B405-58DB-41B7-BA17-1EDF9EE9A5AD}" srcOrd="0" destOrd="0" presId="urn:microsoft.com/office/officeart/2005/8/layout/cycle5"/>
    <dgm:cxn modelId="{071FD967-DCEA-4E4A-9DEE-DBEC2B997020}" srcId="{3630B014-E9AA-4E4E-97F4-C6B8AA0E3C76}" destId="{7A6B0696-F1F0-4B1E-B8DD-74424FA967B1}" srcOrd="1" destOrd="0" parTransId="{840AE0DC-DDD1-432D-AD37-82C8504C8E95}" sibTransId="{585A962B-4EDC-4406-B2B9-B19E4BD19B9A}"/>
    <dgm:cxn modelId="{28FD6452-BF16-4B32-857B-97E9F8E077EC}" type="presOf" srcId="{1C72539E-58E8-4D9D-8505-ACA954E54486}" destId="{DD97EFD5-7455-4CA8-821B-04DE0E5EA209}" srcOrd="0" destOrd="0" presId="urn:microsoft.com/office/officeart/2005/8/layout/cycle5"/>
    <dgm:cxn modelId="{85DD9157-E5EF-41DA-A909-67F978F58E97}" type="presOf" srcId="{585A962B-4EDC-4406-B2B9-B19E4BD19B9A}" destId="{B0DA4131-596A-4771-BD42-11120A685DCB}" srcOrd="0" destOrd="0" presId="urn:microsoft.com/office/officeart/2005/8/layout/cycle5"/>
    <dgm:cxn modelId="{926EE181-C7B3-4B23-ADF9-B8C0B2DFA31B}" type="presOf" srcId="{4E71DC3F-FCB5-4243-9BCC-0A97DF90AAE7}" destId="{075C2BAF-BE51-4F0D-9A69-E8B040CFFEC8}" srcOrd="0" destOrd="0" presId="urn:microsoft.com/office/officeart/2005/8/layout/cycle5"/>
    <dgm:cxn modelId="{45700588-1ADC-49B1-8CC5-D26B4200114B}" srcId="{3630B014-E9AA-4E4E-97F4-C6B8AA0E3C76}" destId="{4ADC8FAC-B358-41EB-BFF8-3D6AC39C5C47}" srcOrd="3" destOrd="0" parTransId="{996EC6CB-F1A8-4C05-8695-1A8EAB0C6294}" sibTransId="{B8C408D3-3DC6-4374-8C49-6AC1CEC5A25B}"/>
    <dgm:cxn modelId="{C339B493-DE5D-4A17-A98B-749D8639F255}" type="presOf" srcId="{4ADC8FAC-B358-41EB-BFF8-3D6AC39C5C47}" destId="{2D6382CE-BC27-4FED-B115-5870874B8CE5}" srcOrd="0" destOrd="0" presId="urn:microsoft.com/office/officeart/2005/8/layout/cycle5"/>
    <dgm:cxn modelId="{5F65A3B6-D1E6-4DBE-8B25-5D3A77088D7E}" srcId="{3630B014-E9AA-4E4E-97F4-C6B8AA0E3C76}" destId="{BEB624FA-2620-445D-8E0A-EAFEDCB600FE}" srcOrd="4" destOrd="0" parTransId="{34339815-800A-465D-B550-C653B009773A}" sibTransId="{0ACB6583-EDB5-4B94-8B62-8EA178E43C0B}"/>
    <dgm:cxn modelId="{29A7E0DF-6D44-4D41-B2AC-3EACB973D4A9}" type="presOf" srcId="{0ACB6583-EDB5-4B94-8B62-8EA178E43C0B}" destId="{126FCEFF-665D-4BD7-849E-5F523A0D98DA}" srcOrd="0" destOrd="0" presId="urn:microsoft.com/office/officeart/2005/8/layout/cycle5"/>
    <dgm:cxn modelId="{720B0CC4-26C2-4D8A-B7C3-1DA369CF8E63}" type="presOf" srcId="{BEB624FA-2620-445D-8E0A-EAFEDCB600FE}" destId="{2717FE8F-67C9-45C0-9169-2350AEF87649}" srcOrd="0" destOrd="0" presId="urn:microsoft.com/office/officeart/2005/8/layout/cycle5"/>
    <dgm:cxn modelId="{54FA63C4-1157-4EBB-815D-2FDE55417551}" type="presOf" srcId="{F22B1D11-427B-49CF-9A8C-71A6303DDD9B}" destId="{59719660-D259-4B0D-A442-9191EBC85353}" srcOrd="0" destOrd="0" presId="urn:microsoft.com/office/officeart/2005/8/layout/cycle5"/>
    <dgm:cxn modelId="{6B0F40E8-CC83-49C9-B22B-EC64F994ED05}" srcId="{3630B014-E9AA-4E4E-97F4-C6B8AA0E3C76}" destId="{1C72539E-58E8-4D9D-8505-ACA954E54486}" srcOrd="0" destOrd="0" parTransId="{447FC3EB-FD8E-498C-BA18-55E3739D8705}" sibTransId="{F22B1D11-427B-49CF-9A8C-71A6303DDD9B}"/>
    <dgm:cxn modelId="{56FA36DE-C4FA-4E63-8CE6-25241AF95566}" type="presOf" srcId="{EEC50061-E948-4CE0-A187-9FDCF35EA396}" destId="{DBE666BC-F046-47AA-B86B-B54A68316CEE}" srcOrd="0" destOrd="0" presId="urn:microsoft.com/office/officeart/2005/8/layout/cycle5"/>
    <dgm:cxn modelId="{C942A637-E6BA-4088-B25F-560457CD5707}" type="presParOf" srcId="{E31864F3-C610-476F-98B9-CA57411E5D36}" destId="{DD97EFD5-7455-4CA8-821B-04DE0E5EA209}" srcOrd="0" destOrd="0" presId="urn:microsoft.com/office/officeart/2005/8/layout/cycle5"/>
    <dgm:cxn modelId="{2CAFF6D7-23A5-4C34-82DE-A3C7AC5C8618}" type="presParOf" srcId="{E31864F3-C610-476F-98B9-CA57411E5D36}" destId="{B67173BD-50E8-4F80-B906-D4CD52FCC8FF}" srcOrd="1" destOrd="0" presId="urn:microsoft.com/office/officeart/2005/8/layout/cycle5"/>
    <dgm:cxn modelId="{E9153509-1A42-49B2-A1F5-98FB9832B268}" type="presParOf" srcId="{E31864F3-C610-476F-98B9-CA57411E5D36}" destId="{59719660-D259-4B0D-A442-9191EBC85353}" srcOrd="2" destOrd="0" presId="urn:microsoft.com/office/officeart/2005/8/layout/cycle5"/>
    <dgm:cxn modelId="{330847AE-6018-4F6C-91A1-61B237601C67}" type="presParOf" srcId="{E31864F3-C610-476F-98B9-CA57411E5D36}" destId="{8EF8B405-58DB-41B7-BA17-1EDF9EE9A5AD}" srcOrd="3" destOrd="0" presId="urn:microsoft.com/office/officeart/2005/8/layout/cycle5"/>
    <dgm:cxn modelId="{E4945C0F-6C32-4DD6-B919-7542E572268F}" type="presParOf" srcId="{E31864F3-C610-476F-98B9-CA57411E5D36}" destId="{C343E3FE-BF8A-4DD0-A8B9-74C11A48FD28}" srcOrd="4" destOrd="0" presId="urn:microsoft.com/office/officeart/2005/8/layout/cycle5"/>
    <dgm:cxn modelId="{21563499-5C95-4B21-B5B1-FFB8ED2C4A9B}" type="presParOf" srcId="{E31864F3-C610-476F-98B9-CA57411E5D36}" destId="{B0DA4131-596A-4771-BD42-11120A685DCB}" srcOrd="5" destOrd="0" presId="urn:microsoft.com/office/officeart/2005/8/layout/cycle5"/>
    <dgm:cxn modelId="{57C79F17-BEC3-4467-B7C8-5EE34874CBF0}" type="presParOf" srcId="{E31864F3-C610-476F-98B9-CA57411E5D36}" destId="{075C2BAF-BE51-4F0D-9A69-E8B040CFFEC8}" srcOrd="6" destOrd="0" presId="urn:microsoft.com/office/officeart/2005/8/layout/cycle5"/>
    <dgm:cxn modelId="{F74F39BA-ACB1-4C09-A036-98BE2C3EAAB2}" type="presParOf" srcId="{E31864F3-C610-476F-98B9-CA57411E5D36}" destId="{52658F9E-51F8-407E-80CA-44C180229028}" srcOrd="7" destOrd="0" presId="urn:microsoft.com/office/officeart/2005/8/layout/cycle5"/>
    <dgm:cxn modelId="{BD1C12E9-DA72-4B49-B02A-A2F385C962FA}" type="presParOf" srcId="{E31864F3-C610-476F-98B9-CA57411E5D36}" destId="{DBE666BC-F046-47AA-B86B-B54A68316CEE}" srcOrd="8" destOrd="0" presId="urn:microsoft.com/office/officeart/2005/8/layout/cycle5"/>
    <dgm:cxn modelId="{69F2FB59-7882-42EB-95D2-B33B7D1E7DE5}" type="presParOf" srcId="{E31864F3-C610-476F-98B9-CA57411E5D36}" destId="{2D6382CE-BC27-4FED-B115-5870874B8CE5}" srcOrd="9" destOrd="0" presId="urn:microsoft.com/office/officeart/2005/8/layout/cycle5"/>
    <dgm:cxn modelId="{6C3BAFB8-3DBF-476E-82BF-50596CA82B72}" type="presParOf" srcId="{E31864F3-C610-476F-98B9-CA57411E5D36}" destId="{BF4DC9CA-357D-4999-BA56-9CE9297730F2}" srcOrd="10" destOrd="0" presId="urn:microsoft.com/office/officeart/2005/8/layout/cycle5"/>
    <dgm:cxn modelId="{177C92CF-54EE-4B01-A631-CE363B6DBE79}" type="presParOf" srcId="{E31864F3-C610-476F-98B9-CA57411E5D36}" destId="{8A6E4613-8BEA-4CC3-BA42-F5247DD563E4}" srcOrd="11" destOrd="0" presId="urn:microsoft.com/office/officeart/2005/8/layout/cycle5"/>
    <dgm:cxn modelId="{CAD55019-F896-40C9-AACC-AD04ABFDC641}" type="presParOf" srcId="{E31864F3-C610-476F-98B9-CA57411E5D36}" destId="{2717FE8F-67C9-45C0-9169-2350AEF87649}" srcOrd="12" destOrd="0" presId="urn:microsoft.com/office/officeart/2005/8/layout/cycle5"/>
    <dgm:cxn modelId="{08045CB8-3F41-4AB9-83F5-07550F0D88B8}" type="presParOf" srcId="{E31864F3-C610-476F-98B9-CA57411E5D36}" destId="{5213ECDB-8EE9-407B-B9FD-D01E5F790254}" srcOrd="13" destOrd="0" presId="urn:microsoft.com/office/officeart/2005/8/layout/cycle5"/>
    <dgm:cxn modelId="{3540ABC4-C13D-4B6E-B6DE-E8986551B821}" type="presParOf" srcId="{E31864F3-C610-476F-98B9-CA57411E5D36}" destId="{126FCEFF-665D-4BD7-849E-5F523A0D98D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C74C4E-EEDF-4C0B-AC1F-6E3BD0AB39DF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5C1840-5437-4D93-B925-8165F38A71E8}">
      <dgm:prSet/>
      <dgm:spPr/>
      <dgm:t>
        <a:bodyPr/>
        <a:lstStyle/>
        <a:p>
          <a:pPr>
            <a:buNone/>
          </a:pPr>
          <a:r>
            <a:rPr lang="es-EC" b="1" dirty="0"/>
            <a:t>Aspectos generales</a:t>
          </a:r>
          <a:endParaRPr lang="en-US" dirty="0"/>
        </a:p>
      </dgm:t>
    </dgm:pt>
    <dgm:pt modelId="{1C8B8EE4-CC7A-48AC-835A-C1B1EADC33CD}" type="parTrans" cxnId="{BA83A0AF-BE1E-47FE-8625-6A5E34F17171}">
      <dgm:prSet/>
      <dgm:spPr/>
      <dgm:t>
        <a:bodyPr/>
        <a:lstStyle/>
        <a:p>
          <a:endParaRPr lang="en-US"/>
        </a:p>
      </dgm:t>
    </dgm:pt>
    <dgm:pt modelId="{C8A27347-16BF-48B5-9832-6716E3B3FC05}" type="sibTrans" cxnId="{BA83A0AF-BE1E-47FE-8625-6A5E34F17171}">
      <dgm:prSet/>
      <dgm:spPr/>
      <dgm:t>
        <a:bodyPr/>
        <a:lstStyle/>
        <a:p>
          <a:endParaRPr lang="en-US"/>
        </a:p>
      </dgm:t>
    </dgm:pt>
    <dgm:pt modelId="{9119CF48-35DF-4438-8C01-04D3EE175E27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dirty="0"/>
            <a:t>Grado de conciencia: Irritabilidad, hipotonía, somnolencia, estupor e inconsciencia.</a:t>
          </a:r>
          <a:endParaRPr lang="en-US" dirty="0"/>
        </a:p>
      </dgm:t>
    </dgm:pt>
    <dgm:pt modelId="{CED5A2BB-EBC7-448B-9E97-ECCB5E4EBAA8}" type="parTrans" cxnId="{FF27D69E-C74B-4E5C-B4A6-2B68AFBE3D18}">
      <dgm:prSet/>
      <dgm:spPr/>
      <dgm:t>
        <a:bodyPr/>
        <a:lstStyle/>
        <a:p>
          <a:endParaRPr lang="en-US"/>
        </a:p>
      </dgm:t>
    </dgm:pt>
    <dgm:pt modelId="{8C940254-46BD-4788-952A-B4EE6A02060D}" type="sibTrans" cxnId="{FF27D69E-C74B-4E5C-B4A6-2B68AFBE3D18}">
      <dgm:prSet/>
      <dgm:spPr/>
      <dgm:t>
        <a:bodyPr/>
        <a:lstStyle/>
        <a:p>
          <a:endParaRPr lang="en-US"/>
        </a:p>
      </dgm:t>
    </dgm:pt>
    <dgm:pt modelId="{EB227D0E-3DA1-42D4-8DD3-B4999173B509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dirty="0"/>
            <a:t>Nivel de actividad: Pasivo o irritable, activo</a:t>
          </a:r>
          <a:endParaRPr lang="en-US" dirty="0"/>
        </a:p>
      </dgm:t>
    </dgm:pt>
    <dgm:pt modelId="{F17E77EF-FE62-4FE6-8469-4D2E140CC238}" type="parTrans" cxnId="{D48F2CD1-2A04-425B-AE99-7F5670F466A7}">
      <dgm:prSet/>
      <dgm:spPr/>
      <dgm:t>
        <a:bodyPr/>
        <a:lstStyle/>
        <a:p>
          <a:endParaRPr lang="en-US"/>
        </a:p>
      </dgm:t>
    </dgm:pt>
    <dgm:pt modelId="{F47152AC-8C17-409C-BB3F-79B027D68AE5}" type="sibTrans" cxnId="{D48F2CD1-2A04-425B-AE99-7F5670F466A7}">
      <dgm:prSet/>
      <dgm:spPr/>
      <dgm:t>
        <a:bodyPr/>
        <a:lstStyle/>
        <a:p>
          <a:endParaRPr lang="en-US"/>
        </a:p>
      </dgm:t>
    </dgm:pt>
    <dgm:pt modelId="{B7DDB2BD-4A8B-4922-A8F7-C8317F71614B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dirty="0"/>
            <a:t>Posición</a:t>
          </a:r>
          <a:endParaRPr lang="en-US" dirty="0"/>
        </a:p>
      </dgm:t>
    </dgm:pt>
    <dgm:pt modelId="{E9C7063E-5B3E-4AD6-9ED9-866AA27F4F07}" type="parTrans" cxnId="{0C792B0D-306F-44BE-92D6-D7D03E90B8A8}">
      <dgm:prSet/>
      <dgm:spPr/>
      <dgm:t>
        <a:bodyPr/>
        <a:lstStyle/>
        <a:p>
          <a:endParaRPr lang="en-US"/>
        </a:p>
      </dgm:t>
    </dgm:pt>
    <dgm:pt modelId="{33429C8D-4FFE-43FA-BF43-69C172E824A6}" type="sibTrans" cxnId="{0C792B0D-306F-44BE-92D6-D7D03E90B8A8}">
      <dgm:prSet/>
      <dgm:spPr/>
      <dgm:t>
        <a:bodyPr/>
        <a:lstStyle/>
        <a:p>
          <a:endParaRPr lang="en-US"/>
        </a:p>
      </dgm:t>
    </dgm:pt>
    <dgm:pt modelId="{F33C41CF-C7FA-4C09-BDAC-BF25106A9960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Vérnix caseoso:</a:t>
          </a:r>
          <a:r>
            <a:rPr lang="es-EC" dirty="0"/>
            <a:t> desaparece entre las 24 y 48 horas.</a:t>
          </a:r>
          <a:endParaRPr lang="en-US" dirty="0"/>
        </a:p>
      </dgm:t>
    </dgm:pt>
    <dgm:pt modelId="{39A1206E-08DC-4005-A1F1-B4B20D6EBC94}" type="parTrans" cxnId="{56139771-B5DE-4B92-96A7-C4674E04BD71}">
      <dgm:prSet/>
      <dgm:spPr/>
      <dgm:t>
        <a:bodyPr/>
        <a:lstStyle/>
        <a:p>
          <a:endParaRPr lang="en-US"/>
        </a:p>
      </dgm:t>
    </dgm:pt>
    <dgm:pt modelId="{923581CE-2A49-45DF-89A1-76B801286E5B}" type="sibTrans" cxnId="{56139771-B5DE-4B92-96A7-C4674E04BD71}">
      <dgm:prSet/>
      <dgm:spPr/>
      <dgm:t>
        <a:bodyPr/>
        <a:lstStyle/>
        <a:p>
          <a:endParaRPr lang="en-US"/>
        </a:p>
      </dgm:t>
    </dgm:pt>
    <dgm:pt modelId="{DB5C4408-EA8E-4F6A-8D41-ABA0BEF1D8E0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Lanugo fetal</a:t>
          </a:r>
          <a:endParaRPr lang="en-US" dirty="0"/>
        </a:p>
      </dgm:t>
    </dgm:pt>
    <dgm:pt modelId="{4B6F4BBD-26A7-4778-87ED-4075FED70EE1}" type="parTrans" cxnId="{AE556539-0DD0-4E2E-B0B5-6B0C44AE1808}">
      <dgm:prSet/>
      <dgm:spPr/>
      <dgm:t>
        <a:bodyPr/>
        <a:lstStyle/>
        <a:p>
          <a:endParaRPr lang="en-US"/>
        </a:p>
      </dgm:t>
    </dgm:pt>
    <dgm:pt modelId="{5FF10A75-ED19-4FA5-9AC4-F4FBC501076B}" type="sibTrans" cxnId="{AE556539-0DD0-4E2E-B0B5-6B0C44AE1808}">
      <dgm:prSet/>
      <dgm:spPr/>
      <dgm:t>
        <a:bodyPr/>
        <a:lstStyle/>
        <a:p>
          <a:endParaRPr lang="en-US"/>
        </a:p>
      </dgm:t>
    </dgm:pt>
    <dgm:pt modelId="{24DFBB78-D197-45FE-AF86-AF684172BB19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Mancha mongólica:</a:t>
          </a:r>
          <a:r>
            <a:rPr lang="es-EC" dirty="0"/>
            <a:t> región lumbosacra, desaparece después del año.</a:t>
          </a:r>
          <a:endParaRPr lang="en-US" dirty="0"/>
        </a:p>
      </dgm:t>
    </dgm:pt>
    <dgm:pt modelId="{DD40C3E5-F2AC-4FCE-91EC-DC33404006FE}" type="parTrans" cxnId="{929B417F-FCF6-4900-BB61-2F7BBDAC8B79}">
      <dgm:prSet/>
      <dgm:spPr/>
      <dgm:t>
        <a:bodyPr/>
        <a:lstStyle/>
        <a:p>
          <a:endParaRPr lang="en-US"/>
        </a:p>
      </dgm:t>
    </dgm:pt>
    <dgm:pt modelId="{01791BBA-6745-42E0-96DF-406D10C163F8}" type="sibTrans" cxnId="{929B417F-FCF6-4900-BB61-2F7BBDAC8B79}">
      <dgm:prSet/>
      <dgm:spPr/>
      <dgm:t>
        <a:bodyPr/>
        <a:lstStyle/>
        <a:p>
          <a:endParaRPr lang="en-US"/>
        </a:p>
      </dgm:t>
    </dgm:pt>
    <dgm:pt modelId="{CE960511-35F6-450C-B917-9EAABC174F88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Cabeza:</a:t>
          </a:r>
          <a:r>
            <a:rPr lang="es-EC" dirty="0"/>
            <a:t> Perímetro cefálico de 33 - 37 cm, suturas, fontanelas, deformaciones, forma y tamaño del cráneo</a:t>
          </a:r>
          <a:endParaRPr lang="en-US" dirty="0"/>
        </a:p>
      </dgm:t>
    </dgm:pt>
    <dgm:pt modelId="{D57DECC2-CA9D-4214-B093-9C2AD9394F85}" type="parTrans" cxnId="{6FABC90B-37D6-4D09-AC91-031F321B8A11}">
      <dgm:prSet/>
      <dgm:spPr/>
      <dgm:t>
        <a:bodyPr/>
        <a:lstStyle/>
        <a:p>
          <a:endParaRPr lang="en-US"/>
        </a:p>
      </dgm:t>
    </dgm:pt>
    <dgm:pt modelId="{85E4F6F4-F7C6-49CE-AC63-55C4164494A3}" type="sibTrans" cxnId="{6FABC90B-37D6-4D09-AC91-031F321B8A11}">
      <dgm:prSet/>
      <dgm:spPr/>
      <dgm:t>
        <a:bodyPr/>
        <a:lstStyle/>
        <a:p>
          <a:endParaRPr lang="en-US"/>
        </a:p>
      </dgm:t>
    </dgm:pt>
    <dgm:pt modelId="{63407547-1D4E-41CE-86DD-C66EDCF9C608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Cara, Ojos, Nariz, Oídos, boca y </a:t>
          </a:r>
          <a:r>
            <a:rPr lang="es-EC" dirty="0"/>
            <a:t>anexos (párpados y pestañas).</a:t>
          </a:r>
          <a:endParaRPr lang="en-US" dirty="0"/>
        </a:p>
      </dgm:t>
    </dgm:pt>
    <dgm:pt modelId="{93A48AD1-E289-4925-A173-296C47417BBE}" type="parTrans" cxnId="{A7C9BCDA-483A-49B1-9A9D-7D054DFEBC43}">
      <dgm:prSet/>
      <dgm:spPr/>
      <dgm:t>
        <a:bodyPr/>
        <a:lstStyle/>
        <a:p>
          <a:endParaRPr lang="en-US"/>
        </a:p>
      </dgm:t>
    </dgm:pt>
    <dgm:pt modelId="{C95F4FCE-22A2-47D4-A939-ABF630AAD65B}" type="sibTrans" cxnId="{A7C9BCDA-483A-49B1-9A9D-7D054DFEBC43}">
      <dgm:prSet/>
      <dgm:spPr/>
      <dgm:t>
        <a:bodyPr/>
        <a:lstStyle/>
        <a:p>
          <a:endParaRPr lang="en-US"/>
        </a:p>
      </dgm:t>
    </dgm:pt>
    <dgm:pt modelId="{6CE32425-C5EE-44C4-B4A4-2240045EC1BC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Cuello</a:t>
          </a:r>
          <a:endParaRPr lang="en-US" dirty="0"/>
        </a:p>
      </dgm:t>
    </dgm:pt>
    <dgm:pt modelId="{BB1A26BB-4DAD-475D-AA5C-989F17FCCEC6}" type="parTrans" cxnId="{8FAC6B9F-52AC-46DC-A33C-02389762FC4A}">
      <dgm:prSet/>
      <dgm:spPr/>
      <dgm:t>
        <a:bodyPr/>
        <a:lstStyle/>
        <a:p>
          <a:endParaRPr lang="en-US"/>
        </a:p>
      </dgm:t>
    </dgm:pt>
    <dgm:pt modelId="{EC57A345-27AD-4908-B1CD-219102D51EE6}" type="sibTrans" cxnId="{8FAC6B9F-52AC-46DC-A33C-02389762FC4A}">
      <dgm:prSet/>
      <dgm:spPr/>
      <dgm:t>
        <a:bodyPr/>
        <a:lstStyle/>
        <a:p>
          <a:endParaRPr lang="en-US"/>
        </a:p>
      </dgm:t>
    </dgm:pt>
    <dgm:pt modelId="{5FFDA8EA-BC04-4D2B-A927-D19C0DF78303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dirty="0"/>
            <a:t>Facies:</a:t>
          </a:r>
          <a:endParaRPr lang="en-US" dirty="0"/>
        </a:p>
      </dgm:t>
    </dgm:pt>
    <dgm:pt modelId="{BF631D60-0163-4B12-A840-ED55E0B1934A}" type="parTrans" cxnId="{B0E6EED8-9FC0-4EF7-A30E-FD70E64FFB38}">
      <dgm:prSet/>
      <dgm:spPr/>
      <dgm:t>
        <a:bodyPr/>
        <a:lstStyle/>
        <a:p>
          <a:endParaRPr lang="en-US"/>
        </a:p>
      </dgm:t>
    </dgm:pt>
    <dgm:pt modelId="{95FF94DF-AF78-46D9-A1AD-6A38B5D08386}" type="sibTrans" cxnId="{B0E6EED8-9FC0-4EF7-A30E-FD70E64FFB38}">
      <dgm:prSet/>
      <dgm:spPr/>
      <dgm:t>
        <a:bodyPr/>
        <a:lstStyle/>
        <a:p>
          <a:endParaRPr lang="en-US"/>
        </a:p>
      </dgm:t>
    </dgm:pt>
    <dgm:pt modelId="{213C8AD0-B79B-4503-9428-F3CB2D4B67BD}">
      <dgm:prSet/>
      <dgm:spPr/>
      <dgm:t>
        <a:bodyPr/>
        <a:lstStyle/>
        <a:p>
          <a:pPr>
            <a:buNone/>
          </a:pPr>
          <a:r>
            <a:rPr lang="es-EC" b="1"/>
            <a:t>Piel y faneras:</a:t>
          </a:r>
          <a:r>
            <a:rPr lang="es-EC"/>
            <a:t> Turgencia, textura y coloración de la piel.</a:t>
          </a:r>
          <a:endParaRPr lang="en-US"/>
        </a:p>
      </dgm:t>
    </dgm:pt>
    <dgm:pt modelId="{B42C51E1-1217-4FDC-8FCB-F78047135E77}" type="sibTrans" cxnId="{081099F2-0480-4C44-9C97-4FC99F8894D2}">
      <dgm:prSet/>
      <dgm:spPr/>
      <dgm:t>
        <a:bodyPr/>
        <a:lstStyle/>
        <a:p>
          <a:endParaRPr lang="en-US"/>
        </a:p>
      </dgm:t>
    </dgm:pt>
    <dgm:pt modelId="{3A700A37-F751-4CBE-BBCB-501A02181742}" type="parTrans" cxnId="{081099F2-0480-4C44-9C97-4FC99F8894D2}">
      <dgm:prSet/>
      <dgm:spPr/>
      <dgm:t>
        <a:bodyPr/>
        <a:lstStyle/>
        <a:p>
          <a:endParaRPr lang="en-US"/>
        </a:p>
      </dgm:t>
    </dgm:pt>
    <dgm:pt modelId="{9031C00F-0C77-4B35-ACE5-D62177158DFE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 err="1"/>
            <a:t>Millium</a:t>
          </a:r>
          <a:r>
            <a:rPr lang="es-EC" b="1" dirty="0"/>
            <a:t> facial:</a:t>
          </a:r>
          <a:r>
            <a:rPr lang="es-EC" dirty="0"/>
            <a:t> Puntos faciales cara y nariz, rara vez aparece en la mejilla y mentón.</a:t>
          </a:r>
          <a:endParaRPr lang="en-US" dirty="0"/>
        </a:p>
      </dgm:t>
    </dgm:pt>
    <dgm:pt modelId="{EEC81460-C0C0-447A-9B52-99B925E7BE39}" type="parTrans" cxnId="{8DF2F858-2155-4F0D-A500-28F2406D1549}">
      <dgm:prSet/>
      <dgm:spPr/>
      <dgm:t>
        <a:bodyPr/>
        <a:lstStyle/>
        <a:p>
          <a:endParaRPr lang="en-US"/>
        </a:p>
      </dgm:t>
    </dgm:pt>
    <dgm:pt modelId="{678CCD57-9F60-49D8-B256-45C317B47CB5}" type="sibTrans" cxnId="{8DF2F858-2155-4F0D-A500-28F2406D1549}">
      <dgm:prSet/>
      <dgm:spPr/>
      <dgm:t>
        <a:bodyPr/>
        <a:lstStyle/>
        <a:p>
          <a:endParaRPr lang="en-US"/>
        </a:p>
      </dgm:t>
    </dgm:pt>
    <dgm:pt modelId="{AE7A70A7-83F6-402F-B44E-B0CF689D0356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Tórax y pulmón:</a:t>
          </a:r>
          <a:endParaRPr lang="en-US" dirty="0"/>
        </a:p>
      </dgm:t>
    </dgm:pt>
    <dgm:pt modelId="{BDA12EFB-9B10-4A59-9F7E-78FB4DCB31EA}" type="parTrans" cxnId="{4DB2BBD4-752C-4BA6-8573-31BD74D258B9}">
      <dgm:prSet/>
      <dgm:spPr/>
      <dgm:t>
        <a:bodyPr/>
        <a:lstStyle/>
        <a:p>
          <a:endParaRPr lang="en-US"/>
        </a:p>
      </dgm:t>
    </dgm:pt>
    <dgm:pt modelId="{197B0EC5-3BA9-4FA9-BE0D-7868C079EC09}" type="sibTrans" cxnId="{4DB2BBD4-752C-4BA6-8573-31BD74D258B9}">
      <dgm:prSet/>
      <dgm:spPr/>
      <dgm:t>
        <a:bodyPr/>
        <a:lstStyle/>
        <a:p>
          <a:endParaRPr lang="en-US"/>
        </a:p>
      </dgm:t>
    </dgm:pt>
    <dgm:pt modelId="{FAB53A2B-5D01-483C-A99B-14F77E535DF2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Sistema cardiovascular</a:t>
          </a:r>
          <a:endParaRPr lang="en-US" dirty="0"/>
        </a:p>
      </dgm:t>
    </dgm:pt>
    <dgm:pt modelId="{416D05EF-AF4F-41B8-B9BB-96ACAFC8AF0E}" type="parTrans" cxnId="{5A868820-1CDC-405D-A55E-28A465894FE5}">
      <dgm:prSet/>
      <dgm:spPr/>
      <dgm:t>
        <a:bodyPr/>
        <a:lstStyle/>
        <a:p>
          <a:endParaRPr lang="en-US"/>
        </a:p>
      </dgm:t>
    </dgm:pt>
    <dgm:pt modelId="{443ABA42-72B5-4F59-A0B3-D4B36383C7F1}" type="sibTrans" cxnId="{5A868820-1CDC-405D-A55E-28A465894FE5}">
      <dgm:prSet/>
      <dgm:spPr/>
      <dgm:t>
        <a:bodyPr/>
        <a:lstStyle/>
        <a:p>
          <a:endParaRPr lang="en-US"/>
        </a:p>
      </dgm:t>
    </dgm:pt>
    <dgm:pt modelId="{5F10A5C4-1BFC-44D1-8EAA-84B5422DF30C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Abdomen:</a:t>
          </a:r>
          <a:r>
            <a:rPr lang="es-EC" dirty="0"/>
            <a:t> cilíndrico y protuberante en relación al tórax.  Valorar el cordón y cicatriz umbilical</a:t>
          </a:r>
          <a:endParaRPr lang="en-US" dirty="0"/>
        </a:p>
      </dgm:t>
    </dgm:pt>
    <dgm:pt modelId="{3DCA6C7C-9373-4258-BAC4-BB7A0C437B04}" type="parTrans" cxnId="{074F5E41-5796-495C-A7B0-23E00B99AF8F}">
      <dgm:prSet/>
      <dgm:spPr/>
      <dgm:t>
        <a:bodyPr/>
        <a:lstStyle/>
        <a:p>
          <a:endParaRPr lang="en-US"/>
        </a:p>
      </dgm:t>
    </dgm:pt>
    <dgm:pt modelId="{B241B826-E033-4F8A-8BBC-6E14C37E9C57}" type="sibTrans" cxnId="{074F5E41-5796-495C-A7B0-23E00B99AF8F}">
      <dgm:prSet/>
      <dgm:spPr/>
      <dgm:t>
        <a:bodyPr/>
        <a:lstStyle/>
        <a:p>
          <a:endParaRPr lang="en-US"/>
        </a:p>
      </dgm:t>
    </dgm:pt>
    <dgm:pt modelId="{58B069FA-302C-4C1D-BFD9-B03A185B5930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Región genital:</a:t>
          </a:r>
          <a:endParaRPr lang="en-US" dirty="0"/>
        </a:p>
      </dgm:t>
    </dgm:pt>
    <dgm:pt modelId="{934CC568-BE42-4BE0-AFB4-D3A4A069D062}" type="parTrans" cxnId="{A5D3B0CA-29D4-4E25-87F8-75B14E749B49}">
      <dgm:prSet/>
      <dgm:spPr/>
      <dgm:t>
        <a:bodyPr/>
        <a:lstStyle/>
        <a:p>
          <a:endParaRPr lang="en-US"/>
        </a:p>
      </dgm:t>
    </dgm:pt>
    <dgm:pt modelId="{FC257352-D325-4F95-AB19-FF363BF8CEEC}" type="sibTrans" cxnId="{A5D3B0CA-29D4-4E25-87F8-75B14E749B49}">
      <dgm:prSet/>
      <dgm:spPr/>
      <dgm:t>
        <a:bodyPr/>
        <a:lstStyle/>
        <a:p>
          <a:endParaRPr lang="en-US"/>
        </a:p>
      </dgm:t>
    </dgm:pt>
    <dgm:pt modelId="{547D27F3-ED2A-497F-97CA-A14575C0F430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Caderas:</a:t>
          </a:r>
          <a:r>
            <a:rPr lang="es-EC" dirty="0"/>
            <a:t> Presencia de displasia de caderas, </a:t>
          </a:r>
          <a:endParaRPr lang="en-US" dirty="0"/>
        </a:p>
      </dgm:t>
    </dgm:pt>
    <dgm:pt modelId="{9644F015-8B65-45C6-B256-43316425A985}" type="parTrans" cxnId="{FFD5D095-2571-4537-924D-DACF6A8618A2}">
      <dgm:prSet/>
      <dgm:spPr/>
      <dgm:t>
        <a:bodyPr/>
        <a:lstStyle/>
        <a:p>
          <a:endParaRPr lang="en-US"/>
        </a:p>
      </dgm:t>
    </dgm:pt>
    <dgm:pt modelId="{FB523632-A9B5-476D-A19F-B1D434015FE7}" type="sibTrans" cxnId="{FFD5D095-2571-4537-924D-DACF6A8618A2}">
      <dgm:prSet/>
      <dgm:spPr/>
      <dgm:t>
        <a:bodyPr/>
        <a:lstStyle/>
        <a:p>
          <a:endParaRPr lang="en-US"/>
        </a:p>
      </dgm:t>
    </dgm:pt>
    <dgm:pt modelId="{339C8ECA-33A9-4F3B-8F1A-1DC98E555A4D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Dorso y columna vertebral:</a:t>
          </a:r>
          <a:endParaRPr lang="en-US" dirty="0"/>
        </a:p>
      </dgm:t>
    </dgm:pt>
    <dgm:pt modelId="{8EC7E5A0-7811-45BE-9114-D9DF15EB300B}" type="parTrans" cxnId="{BB1D79D6-C095-45DD-922A-BC8555506750}">
      <dgm:prSet/>
      <dgm:spPr/>
      <dgm:t>
        <a:bodyPr/>
        <a:lstStyle/>
        <a:p>
          <a:endParaRPr lang="en-US"/>
        </a:p>
      </dgm:t>
    </dgm:pt>
    <dgm:pt modelId="{CA265BDB-7D8E-42C5-A326-BF74D679BA79}" type="sibTrans" cxnId="{BB1D79D6-C095-45DD-922A-BC8555506750}">
      <dgm:prSet/>
      <dgm:spPr/>
      <dgm:t>
        <a:bodyPr/>
        <a:lstStyle/>
        <a:p>
          <a:endParaRPr lang="en-US"/>
        </a:p>
      </dgm:t>
    </dgm:pt>
    <dgm:pt modelId="{B88642DA-3411-440D-98DD-5A2668B85D66}">
      <dgm:prSet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es-EC" b="1" dirty="0"/>
            <a:t>Extremidades superiores e inferiores</a:t>
          </a:r>
          <a:endParaRPr lang="en-US" dirty="0"/>
        </a:p>
      </dgm:t>
    </dgm:pt>
    <dgm:pt modelId="{4276F3A7-3533-46FF-99B8-FA09B3301EE2}" type="parTrans" cxnId="{0F8F8925-FFCC-4169-9F7B-5C1149E2ACDD}">
      <dgm:prSet/>
      <dgm:spPr/>
      <dgm:t>
        <a:bodyPr/>
        <a:lstStyle/>
        <a:p>
          <a:endParaRPr lang="en-US"/>
        </a:p>
      </dgm:t>
    </dgm:pt>
    <dgm:pt modelId="{B306A294-4680-41EB-AFA3-64A25B05BD34}" type="sibTrans" cxnId="{0F8F8925-FFCC-4169-9F7B-5C1149E2ACDD}">
      <dgm:prSet/>
      <dgm:spPr/>
      <dgm:t>
        <a:bodyPr/>
        <a:lstStyle/>
        <a:p>
          <a:endParaRPr lang="en-US"/>
        </a:p>
      </dgm:t>
    </dgm:pt>
    <dgm:pt modelId="{E244494C-DE45-46EA-BC72-B31462F56E3D}" type="pres">
      <dgm:prSet presAssocID="{92C74C4E-EEDF-4C0B-AC1F-6E3BD0AB39DF}" presName="diagram" presStyleCnt="0">
        <dgm:presLayoutVars>
          <dgm:dir/>
          <dgm:resizeHandles val="exact"/>
        </dgm:presLayoutVars>
      </dgm:prSet>
      <dgm:spPr/>
    </dgm:pt>
    <dgm:pt modelId="{C2E14DF6-D6D7-4109-8229-06CAC81D8FFD}" type="pres">
      <dgm:prSet presAssocID="{D75C1840-5437-4D93-B925-8165F38A71E8}" presName="node" presStyleLbl="node1" presStyleIdx="0" presStyleCnt="20">
        <dgm:presLayoutVars>
          <dgm:bulletEnabled val="1"/>
        </dgm:presLayoutVars>
      </dgm:prSet>
      <dgm:spPr/>
    </dgm:pt>
    <dgm:pt modelId="{FA1AA0A2-9B5F-4ED4-B7F9-7E9326003578}" type="pres">
      <dgm:prSet presAssocID="{C8A27347-16BF-48B5-9832-6716E3B3FC05}" presName="sibTrans" presStyleCnt="0"/>
      <dgm:spPr/>
    </dgm:pt>
    <dgm:pt modelId="{F9F072CE-3FF4-43B1-9AA0-DDBC3CCB671B}" type="pres">
      <dgm:prSet presAssocID="{9119CF48-35DF-4438-8C01-04D3EE175E27}" presName="node" presStyleLbl="node1" presStyleIdx="1" presStyleCnt="20">
        <dgm:presLayoutVars>
          <dgm:bulletEnabled val="1"/>
        </dgm:presLayoutVars>
      </dgm:prSet>
      <dgm:spPr/>
    </dgm:pt>
    <dgm:pt modelId="{43DFAF46-0427-44EC-B96D-E7C56133D41A}" type="pres">
      <dgm:prSet presAssocID="{8C940254-46BD-4788-952A-B4EE6A02060D}" presName="sibTrans" presStyleCnt="0"/>
      <dgm:spPr/>
    </dgm:pt>
    <dgm:pt modelId="{13741F7A-9CE1-48CD-A229-BB8A51A0425C}" type="pres">
      <dgm:prSet presAssocID="{EB227D0E-3DA1-42D4-8DD3-B4999173B509}" presName="node" presStyleLbl="node1" presStyleIdx="2" presStyleCnt="20">
        <dgm:presLayoutVars>
          <dgm:bulletEnabled val="1"/>
        </dgm:presLayoutVars>
      </dgm:prSet>
      <dgm:spPr/>
    </dgm:pt>
    <dgm:pt modelId="{A16C5F6D-1550-4FF2-AE4E-FF2E147B20CF}" type="pres">
      <dgm:prSet presAssocID="{F47152AC-8C17-409C-BB3F-79B027D68AE5}" presName="sibTrans" presStyleCnt="0"/>
      <dgm:spPr/>
    </dgm:pt>
    <dgm:pt modelId="{9805DFE3-1B95-47B0-A7AB-E341D097B90B}" type="pres">
      <dgm:prSet presAssocID="{B7DDB2BD-4A8B-4922-A8F7-C8317F71614B}" presName="node" presStyleLbl="node1" presStyleIdx="3" presStyleCnt="20">
        <dgm:presLayoutVars>
          <dgm:bulletEnabled val="1"/>
        </dgm:presLayoutVars>
      </dgm:prSet>
      <dgm:spPr/>
    </dgm:pt>
    <dgm:pt modelId="{1D243E0C-EA39-4E7E-BB6B-62A37DF24E9F}" type="pres">
      <dgm:prSet presAssocID="{33429C8D-4FFE-43FA-BF43-69C172E824A6}" presName="sibTrans" presStyleCnt="0"/>
      <dgm:spPr/>
    </dgm:pt>
    <dgm:pt modelId="{0882B52F-50A9-4639-9B5F-B6D3C23CB704}" type="pres">
      <dgm:prSet presAssocID="{5FFDA8EA-BC04-4D2B-A927-D19C0DF78303}" presName="node" presStyleLbl="node1" presStyleIdx="4" presStyleCnt="20">
        <dgm:presLayoutVars>
          <dgm:bulletEnabled val="1"/>
        </dgm:presLayoutVars>
      </dgm:prSet>
      <dgm:spPr/>
    </dgm:pt>
    <dgm:pt modelId="{0A37081A-B135-4311-BB08-9EEEB1B34B64}" type="pres">
      <dgm:prSet presAssocID="{95FF94DF-AF78-46D9-A1AD-6A38B5D08386}" presName="sibTrans" presStyleCnt="0"/>
      <dgm:spPr/>
    </dgm:pt>
    <dgm:pt modelId="{B1B7A2A9-DA9E-4FB4-A383-F49C583623EB}" type="pres">
      <dgm:prSet presAssocID="{213C8AD0-B79B-4503-9428-F3CB2D4B67BD}" presName="node" presStyleLbl="node1" presStyleIdx="5" presStyleCnt="20">
        <dgm:presLayoutVars>
          <dgm:bulletEnabled val="1"/>
        </dgm:presLayoutVars>
      </dgm:prSet>
      <dgm:spPr/>
    </dgm:pt>
    <dgm:pt modelId="{29182F7C-6FCD-4DB7-9E1A-B20FEE23EC70}" type="pres">
      <dgm:prSet presAssocID="{B42C51E1-1217-4FDC-8FCB-F78047135E77}" presName="sibTrans" presStyleCnt="0"/>
      <dgm:spPr/>
    </dgm:pt>
    <dgm:pt modelId="{71566376-EA4F-42CF-9EBC-EFB8D6716B94}" type="pres">
      <dgm:prSet presAssocID="{F33C41CF-C7FA-4C09-BDAC-BF25106A9960}" presName="node" presStyleLbl="node1" presStyleIdx="6" presStyleCnt="20">
        <dgm:presLayoutVars>
          <dgm:bulletEnabled val="1"/>
        </dgm:presLayoutVars>
      </dgm:prSet>
      <dgm:spPr/>
    </dgm:pt>
    <dgm:pt modelId="{A2995514-7A71-4AA1-86CA-88CEEF4CA3EA}" type="pres">
      <dgm:prSet presAssocID="{923581CE-2A49-45DF-89A1-76B801286E5B}" presName="sibTrans" presStyleCnt="0"/>
      <dgm:spPr/>
    </dgm:pt>
    <dgm:pt modelId="{90C38997-D3E8-40F3-8860-D338B007F13A}" type="pres">
      <dgm:prSet presAssocID="{DB5C4408-EA8E-4F6A-8D41-ABA0BEF1D8E0}" presName="node" presStyleLbl="node1" presStyleIdx="7" presStyleCnt="20">
        <dgm:presLayoutVars>
          <dgm:bulletEnabled val="1"/>
        </dgm:presLayoutVars>
      </dgm:prSet>
      <dgm:spPr/>
    </dgm:pt>
    <dgm:pt modelId="{1ED4BF8C-3B28-483F-B19B-CCEED86C9E7E}" type="pres">
      <dgm:prSet presAssocID="{5FF10A75-ED19-4FA5-9AC4-F4FBC501076B}" presName="sibTrans" presStyleCnt="0"/>
      <dgm:spPr/>
    </dgm:pt>
    <dgm:pt modelId="{785D90FD-D22E-4384-8987-C5E3D83EBD5D}" type="pres">
      <dgm:prSet presAssocID="{9031C00F-0C77-4B35-ACE5-D62177158DFE}" presName="node" presStyleLbl="node1" presStyleIdx="8" presStyleCnt="20">
        <dgm:presLayoutVars>
          <dgm:bulletEnabled val="1"/>
        </dgm:presLayoutVars>
      </dgm:prSet>
      <dgm:spPr/>
    </dgm:pt>
    <dgm:pt modelId="{970620B0-5598-4E41-B147-406E37409572}" type="pres">
      <dgm:prSet presAssocID="{678CCD57-9F60-49D8-B256-45C317B47CB5}" presName="sibTrans" presStyleCnt="0"/>
      <dgm:spPr/>
    </dgm:pt>
    <dgm:pt modelId="{B82954D0-6EA4-4927-8D51-4E229EBD8BCF}" type="pres">
      <dgm:prSet presAssocID="{24DFBB78-D197-45FE-AF86-AF684172BB19}" presName="node" presStyleLbl="node1" presStyleIdx="9" presStyleCnt="20">
        <dgm:presLayoutVars>
          <dgm:bulletEnabled val="1"/>
        </dgm:presLayoutVars>
      </dgm:prSet>
      <dgm:spPr/>
    </dgm:pt>
    <dgm:pt modelId="{443D2F81-977E-4737-8D0A-EB90FB93B043}" type="pres">
      <dgm:prSet presAssocID="{01791BBA-6745-42E0-96DF-406D10C163F8}" presName="sibTrans" presStyleCnt="0"/>
      <dgm:spPr/>
    </dgm:pt>
    <dgm:pt modelId="{C4332DF6-A9E4-422A-B577-E4484013044E}" type="pres">
      <dgm:prSet presAssocID="{CE960511-35F6-450C-B917-9EAABC174F88}" presName="node" presStyleLbl="node1" presStyleIdx="10" presStyleCnt="20">
        <dgm:presLayoutVars>
          <dgm:bulletEnabled val="1"/>
        </dgm:presLayoutVars>
      </dgm:prSet>
      <dgm:spPr/>
    </dgm:pt>
    <dgm:pt modelId="{D13F6F0A-87D6-4AD0-AF94-E5376EE91CAE}" type="pres">
      <dgm:prSet presAssocID="{85E4F6F4-F7C6-49CE-AC63-55C4164494A3}" presName="sibTrans" presStyleCnt="0"/>
      <dgm:spPr/>
    </dgm:pt>
    <dgm:pt modelId="{B9EEB8B6-A3C0-4B26-B6E9-2A453FDDDA9C}" type="pres">
      <dgm:prSet presAssocID="{63407547-1D4E-41CE-86DD-C66EDCF9C608}" presName="node" presStyleLbl="node1" presStyleIdx="11" presStyleCnt="20">
        <dgm:presLayoutVars>
          <dgm:bulletEnabled val="1"/>
        </dgm:presLayoutVars>
      </dgm:prSet>
      <dgm:spPr/>
    </dgm:pt>
    <dgm:pt modelId="{AEC71997-75A6-4B91-9688-B30122DD8532}" type="pres">
      <dgm:prSet presAssocID="{C95F4FCE-22A2-47D4-A939-ABF630AAD65B}" presName="sibTrans" presStyleCnt="0"/>
      <dgm:spPr/>
    </dgm:pt>
    <dgm:pt modelId="{3568BDB0-8342-441C-9D02-A6B6CF342C70}" type="pres">
      <dgm:prSet presAssocID="{6CE32425-C5EE-44C4-B4A4-2240045EC1BC}" presName="node" presStyleLbl="node1" presStyleIdx="12" presStyleCnt="20">
        <dgm:presLayoutVars>
          <dgm:bulletEnabled val="1"/>
        </dgm:presLayoutVars>
      </dgm:prSet>
      <dgm:spPr/>
    </dgm:pt>
    <dgm:pt modelId="{4C233E51-9035-4BCE-B309-7EBCC728C1AD}" type="pres">
      <dgm:prSet presAssocID="{EC57A345-27AD-4908-B1CD-219102D51EE6}" presName="sibTrans" presStyleCnt="0"/>
      <dgm:spPr/>
    </dgm:pt>
    <dgm:pt modelId="{C388BA00-2B61-487B-8746-2AAC5B8ADFDC}" type="pres">
      <dgm:prSet presAssocID="{AE7A70A7-83F6-402F-B44E-B0CF689D0356}" presName="node" presStyleLbl="node1" presStyleIdx="13" presStyleCnt="20">
        <dgm:presLayoutVars>
          <dgm:bulletEnabled val="1"/>
        </dgm:presLayoutVars>
      </dgm:prSet>
      <dgm:spPr/>
    </dgm:pt>
    <dgm:pt modelId="{708AEF50-7079-4E39-BBE4-B0E884156067}" type="pres">
      <dgm:prSet presAssocID="{197B0EC5-3BA9-4FA9-BE0D-7868C079EC09}" presName="sibTrans" presStyleCnt="0"/>
      <dgm:spPr/>
    </dgm:pt>
    <dgm:pt modelId="{9991BD03-44E9-4FCF-8638-AB96C60BDA07}" type="pres">
      <dgm:prSet presAssocID="{FAB53A2B-5D01-483C-A99B-14F77E535DF2}" presName="node" presStyleLbl="node1" presStyleIdx="14" presStyleCnt="20">
        <dgm:presLayoutVars>
          <dgm:bulletEnabled val="1"/>
        </dgm:presLayoutVars>
      </dgm:prSet>
      <dgm:spPr/>
    </dgm:pt>
    <dgm:pt modelId="{59A1DCCD-402A-4E36-B5B4-988730B93DEA}" type="pres">
      <dgm:prSet presAssocID="{443ABA42-72B5-4F59-A0B3-D4B36383C7F1}" presName="sibTrans" presStyleCnt="0"/>
      <dgm:spPr/>
    </dgm:pt>
    <dgm:pt modelId="{43647224-3544-472B-91B1-31E8D01B71E4}" type="pres">
      <dgm:prSet presAssocID="{5F10A5C4-1BFC-44D1-8EAA-84B5422DF30C}" presName="node" presStyleLbl="node1" presStyleIdx="15" presStyleCnt="20">
        <dgm:presLayoutVars>
          <dgm:bulletEnabled val="1"/>
        </dgm:presLayoutVars>
      </dgm:prSet>
      <dgm:spPr/>
    </dgm:pt>
    <dgm:pt modelId="{DAAD7347-DB10-4C61-95EA-E3331806BAC2}" type="pres">
      <dgm:prSet presAssocID="{B241B826-E033-4F8A-8BBC-6E14C37E9C57}" presName="sibTrans" presStyleCnt="0"/>
      <dgm:spPr/>
    </dgm:pt>
    <dgm:pt modelId="{E0A0F9EB-7A4B-41C8-B695-A1887FA75DF1}" type="pres">
      <dgm:prSet presAssocID="{58B069FA-302C-4C1D-BFD9-B03A185B5930}" presName="node" presStyleLbl="node1" presStyleIdx="16" presStyleCnt="20">
        <dgm:presLayoutVars>
          <dgm:bulletEnabled val="1"/>
        </dgm:presLayoutVars>
      </dgm:prSet>
      <dgm:spPr/>
    </dgm:pt>
    <dgm:pt modelId="{271F6CF4-1E27-4511-B6FF-015186DC3825}" type="pres">
      <dgm:prSet presAssocID="{FC257352-D325-4F95-AB19-FF363BF8CEEC}" presName="sibTrans" presStyleCnt="0"/>
      <dgm:spPr/>
    </dgm:pt>
    <dgm:pt modelId="{14F3FA25-0ACF-4FB1-BEA5-39598D4333BB}" type="pres">
      <dgm:prSet presAssocID="{547D27F3-ED2A-497F-97CA-A14575C0F430}" presName="node" presStyleLbl="node1" presStyleIdx="17" presStyleCnt="20">
        <dgm:presLayoutVars>
          <dgm:bulletEnabled val="1"/>
        </dgm:presLayoutVars>
      </dgm:prSet>
      <dgm:spPr/>
    </dgm:pt>
    <dgm:pt modelId="{48827A46-45D4-4538-9BA8-30566149369C}" type="pres">
      <dgm:prSet presAssocID="{FB523632-A9B5-476D-A19F-B1D434015FE7}" presName="sibTrans" presStyleCnt="0"/>
      <dgm:spPr/>
    </dgm:pt>
    <dgm:pt modelId="{F63EF34E-D891-44E1-8F7D-F4B9E0B80694}" type="pres">
      <dgm:prSet presAssocID="{339C8ECA-33A9-4F3B-8F1A-1DC98E555A4D}" presName="node" presStyleLbl="node1" presStyleIdx="18" presStyleCnt="20">
        <dgm:presLayoutVars>
          <dgm:bulletEnabled val="1"/>
        </dgm:presLayoutVars>
      </dgm:prSet>
      <dgm:spPr/>
    </dgm:pt>
    <dgm:pt modelId="{5B81396E-499D-48F1-8EA8-B025ABA0E029}" type="pres">
      <dgm:prSet presAssocID="{CA265BDB-7D8E-42C5-A326-BF74D679BA79}" presName="sibTrans" presStyleCnt="0"/>
      <dgm:spPr/>
    </dgm:pt>
    <dgm:pt modelId="{F7B1C754-4E50-49DC-A72B-B96F1908A43E}" type="pres">
      <dgm:prSet presAssocID="{B88642DA-3411-440D-98DD-5A2668B85D66}" presName="node" presStyleLbl="node1" presStyleIdx="19" presStyleCnt="20">
        <dgm:presLayoutVars>
          <dgm:bulletEnabled val="1"/>
        </dgm:presLayoutVars>
      </dgm:prSet>
      <dgm:spPr/>
    </dgm:pt>
  </dgm:ptLst>
  <dgm:cxnLst>
    <dgm:cxn modelId="{3561BE01-2B5A-42A6-AD5E-175739E03BB1}" type="presOf" srcId="{92C74C4E-EEDF-4C0B-AC1F-6E3BD0AB39DF}" destId="{E244494C-DE45-46EA-BC72-B31462F56E3D}" srcOrd="0" destOrd="0" presId="urn:microsoft.com/office/officeart/2005/8/layout/default"/>
    <dgm:cxn modelId="{E0F0AC06-4A2B-4E3C-AB81-698E786DB816}" type="presOf" srcId="{F33C41CF-C7FA-4C09-BDAC-BF25106A9960}" destId="{71566376-EA4F-42CF-9EBC-EFB8D6716B94}" srcOrd="0" destOrd="0" presId="urn:microsoft.com/office/officeart/2005/8/layout/default"/>
    <dgm:cxn modelId="{6FABC90B-37D6-4D09-AC91-031F321B8A11}" srcId="{92C74C4E-EEDF-4C0B-AC1F-6E3BD0AB39DF}" destId="{CE960511-35F6-450C-B917-9EAABC174F88}" srcOrd="10" destOrd="0" parTransId="{D57DECC2-CA9D-4214-B093-9C2AD9394F85}" sibTransId="{85E4F6F4-F7C6-49CE-AC63-55C4164494A3}"/>
    <dgm:cxn modelId="{0C792B0D-306F-44BE-92D6-D7D03E90B8A8}" srcId="{92C74C4E-EEDF-4C0B-AC1F-6E3BD0AB39DF}" destId="{B7DDB2BD-4A8B-4922-A8F7-C8317F71614B}" srcOrd="3" destOrd="0" parTransId="{E9C7063E-5B3E-4AD6-9ED9-866AA27F4F07}" sibTransId="{33429C8D-4FFE-43FA-BF43-69C172E824A6}"/>
    <dgm:cxn modelId="{79A9C812-ECBA-4022-AC6B-C7B8075C99E1}" type="presOf" srcId="{FAB53A2B-5D01-483C-A99B-14F77E535DF2}" destId="{9991BD03-44E9-4FCF-8638-AB96C60BDA07}" srcOrd="0" destOrd="0" presId="urn:microsoft.com/office/officeart/2005/8/layout/default"/>
    <dgm:cxn modelId="{5A868820-1CDC-405D-A55E-28A465894FE5}" srcId="{92C74C4E-EEDF-4C0B-AC1F-6E3BD0AB39DF}" destId="{FAB53A2B-5D01-483C-A99B-14F77E535DF2}" srcOrd="14" destOrd="0" parTransId="{416D05EF-AF4F-41B8-B9BB-96ACAFC8AF0E}" sibTransId="{443ABA42-72B5-4F59-A0B3-D4B36383C7F1}"/>
    <dgm:cxn modelId="{0F8F8925-FFCC-4169-9F7B-5C1149E2ACDD}" srcId="{92C74C4E-EEDF-4C0B-AC1F-6E3BD0AB39DF}" destId="{B88642DA-3411-440D-98DD-5A2668B85D66}" srcOrd="19" destOrd="0" parTransId="{4276F3A7-3533-46FF-99B8-FA09B3301EE2}" sibTransId="{B306A294-4680-41EB-AFA3-64A25B05BD34}"/>
    <dgm:cxn modelId="{26B3472B-7BFF-4461-A15F-3097D1691B13}" type="presOf" srcId="{547D27F3-ED2A-497F-97CA-A14575C0F430}" destId="{14F3FA25-0ACF-4FB1-BEA5-39598D4333BB}" srcOrd="0" destOrd="0" presId="urn:microsoft.com/office/officeart/2005/8/layout/default"/>
    <dgm:cxn modelId="{AE556539-0DD0-4E2E-B0B5-6B0C44AE1808}" srcId="{92C74C4E-EEDF-4C0B-AC1F-6E3BD0AB39DF}" destId="{DB5C4408-EA8E-4F6A-8D41-ABA0BEF1D8E0}" srcOrd="7" destOrd="0" parTransId="{4B6F4BBD-26A7-4778-87ED-4075FED70EE1}" sibTransId="{5FF10A75-ED19-4FA5-9AC4-F4FBC501076B}"/>
    <dgm:cxn modelId="{0591CE5C-563F-4D80-87D6-D86EBB6216D3}" type="presOf" srcId="{DB5C4408-EA8E-4F6A-8D41-ABA0BEF1D8E0}" destId="{90C38997-D3E8-40F3-8860-D338B007F13A}" srcOrd="0" destOrd="0" presId="urn:microsoft.com/office/officeart/2005/8/layout/default"/>
    <dgm:cxn modelId="{074F5E41-5796-495C-A7B0-23E00B99AF8F}" srcId="{92C74C4E-EEDF-4C0B-AC1F-6E3BD0AB39DF}" destId="{5F10A5C4-1BFC-44D1-8EAA-84B5422DF30C}" srcOrd="15" destOrd="0" parTransId="{3DCA6C7C-9373-4258-BAC4-BB7A0C437B04}" sibTransId="{B241B826-E033-4F8A-8BBC-6E14C37E9C57}"/>
    <dgm:cxn modelId="{3B987C63-6EFE-484F-AA88-B801DB71586C}" type="presOf" srcId="{24DFBB78-D197-45FE-AF86-AF684172BB19}" destId="{B82954D0-6EA4-4927-8D51-4E229EBD8BCF}" srcOrd="0" destOrd="0" presId="urn:microsoft.com/office/officeart/2005/8/layout/default"/>
    <dgm:cxn modelId="{CC2E1564-C21B-4410-A9FB-872E08D2AC7F}" type="presOf" srcId="{B7DDB2BD-4A8B-4922-A8F7-C8317F71614B}" destId="{9805DFE3-1B95-47B0-A7AB-E341D097B90B}" srcOrd="0" destOrd="0" presId="urn:microsoft.com/office/officeart/2005/8/layout/default"/>
    <dgm:cxn modelId="{12C0BA49-4CFF-4671-9638-9FE28F6057A6}" type="presOf" srcId="{B88642DA-3411-440D-98DD-5A2668B85D66}" destId="{F7B1C754-4E50-49DC-A72B-B96F1908A43E}" srcOrd="0" destOrd="0" presId="urn:microsoft.com/office/officeart/2005/8/layout/default"/>
    <dgm:cxn modelId="{2D631350-C2FA-491D-8A48-C7EA041251E2}" type="presOf" srcId="{5FFDA8EA-BC04-4D2B-A927-D19C0DF78303}" destId="{0882B52F-50A9-4639-9B5F-B6D3C23CB704}" srcOrd="0" destOrd="0" presId="urn:microsoft.com/office/officeart/2005/8/layout/default"/>
    <dgm:cxn modelId="{56139771-B5DE-4B92-96A7-C4674E04BD71}" srcId="{92C74C4E-EEDF-4C0B-AC1F-6E3BD0AB39DF}" destId="{F33C41CF-C7FA-4C09-BDAC-BF25106A9960}" srcOrd="6" destOrd="0" parTransId="{39A1206E-08DC-4005-A1F1-B4B20D6EBC94}" sibTransId="{923581CE-2A49-45DF-89A1-76B801286E5B}"/>
    <dgm:cxn modelId="{8DF2F858-2155-4F0D-A500-28F2406D1549}" srcId="{92C74C4E-EEDF-4C0B-AC1F-6E3BD0AB39DF}" destId="{9031C00F-0C77-4B35-ACE5-D62177158DFE}" srcOrd="8" destOrd="0" parTransId="{EEC81460-C0C0-447A-9B52-99B925E7BE39}" sibTransId="{678CCD57-9F60-49D8-B256-45C317B47CB5}"/>
    <dgm:cxn modelId="{196CC47E-5DA5-4B07-B3E8-34181700CF5D}" type="presOf" srcId="{339C8ECA-33A9-4F3B-8F1A-1DC98E555A4D}" destId="{F63EF34E-D891-44E1-8F7D-F4B9E0B80694}" srcOrd="0" destOrd="0" presId="urn:microsoft.com/office/officeart/2005/8/layout/default"/>
    <dgm:cxn modelId="{929B417F-FCF6-4900-BB61-2F7BBDAC8B79}" srcId="{92C74C4E-EEDF-4C0B-AC1F-6E3BD0AB39DF}" destId="{24DFBB78-D197-45FE-AF86-AF684172BB19}" srcOrd="9" destOrd="0" parTransId="{DD40C3E5-F2AC-4FCE-91EC-DC33404006FE}" sibTransId="{01791BBA-6745-42E0-96DF-406D10C163F8}"/>
    <dgm:cxn modelId="{EA729983-6EC5-453E-ABC9-487E9B2512AE}" type="presOf" srcId="{EB227D0E-3DA1-42D4-8DD3-B4999173B509}" destId="{13741F7A-9CE1-48CD-A229-BB8A51A0425C}" srcOrd="0" destOrd="0" presId="urn:microsoft.com/office/officeart/2005/8/layout/default"/>
    <dgm:cxn modelId="{FFD5D095-2571-4537-924D-DACF6A8618A2}" srcId="{92C74C4E-EEDF-4C0B-AC1F-6E3BD0AB39DF}" destId="{547D27F3-ED2A-497F-97CA-A14575C0F430}" srcOrd="17" destOrd="0" parTransId="{9644F015-8B65-45C6-B256-43316425A985}" sibTransId="{FB523632-A9B5-476D-A19F-B1D434015FE7}"/>
    <dgm:cxn modelId="{CC81A799-EAF9-44D1-9569-C707E7C3E993}" type="presOf" srcId="{63407547-1D4E-41CE-86DD-C66EDCF9C608}" destId="{B9EEB8B6-A3C0-4B26-B6E9-2A453FDDDA9C}" srcOrd="0" destOrd="0" presId="urn:microsoft.com/office/officeart/2005/8/layout/default"/>
    <dgm:cxn modelId="{FF27D69E-C74B-4E5C-B4A6-2B68AFBE3D18}" srcId="{92C74C4E-EEDF-4C0B-AC1F-6E3BD0AB39DF}" destId="{9119CF48-35DF-4438-8C01-04D3EE175E27}" srcOrd="1" destOrd="0" parTransId="{CED5A2BB-EBC7-448B-9E97-ECCB5E4EBAA8}" sibTransId="{8C940254-46BD-4788-952A-B4EE6A02060D}"/>
    <dgm:cxn modelId="{3D103AA9-A60B-468F-B7CD-A628DCA1DD12}" type="presOf" srcId="{58B069FA-302C-4C1D-BFD9-B03A185B5930}" destId="{E0A0F9EB-7A4B-41C8-B695-A1887FA75DF1}" srcOrd="0" destOrd="0" presId="urn:microsoft.com/office/officeart/2005/8/layout/default"/>
    <dgm:cxn modelId="{BA83A0AF-BE1E-47FE-8625-6A5E34F17171}" srcId="{92C74C4E-EEDF-4C0B-AC1F-6E3BD0AB39DF}" destId="{D75C1840-5437-4D93-B925-8165F38A71E8}" srcOrd="0" destOrd="0" parTransId="{1C8B8EE4-CC7A-48AC-835A-C1B1EADC33CD}" sibTransId="{C8A27347-16BF-48B5-9832-6716E3B3FC05}"/>
    <dgm:cxn modelId="{B0B530B6-362E-4DE9-BEF0-AE1D71C02D2F}" type="presOf" srcId="{AE7A70A7-83F6-402F-B44E-B0CF689D0356}" destId="{C388BA00-2B61-487B-8746-2AAC5B8ADFDC}" srcOrd="0" destOrd="0" presId="urn:microsoft.com/office/officeart/2005/8/layout/default"/>
    <dgm:cxn modelId="{94AEA2C7-B277-42FD-AE5D-97E50527FA1F}" type="presOf" srcId="{213C8AD0-B79B-4503-9428-F3CB2D4B67BD}" destId="{B1B7A2A9-DA9E-4FB4-A383-F49C583623EB}" srcOrd="0" destOrd="0" presId="urn:microsoft.com/office/officeart/2005/8/layout/default"/>
    <dgm:cxn modelId="{A89893C8-A525-4623-BCF5-B84A4BB9394F}" type="presOf" srcId="{9031C00F-0C77-4B35-ACE5-D62177158DFE}" destId="{785D90FD-D22E-4384-8987-C5E3D83EBD5D}" srcOrd="0" destOrd="0" presId="urn:microsoft.com/office/officeart/2005/8/layout/default"/>
    <dgm:cxn modelId="{DA9BCAE8-C24F-4548-9D01-D591B32E0169}" type="presOf" srcId="{5F10A5C4-1BFC-44D1-8EAA-84B5422DF30C}" destId="{43647224-3544-472B-91B1-31E8D01B71E4}" srcOrd="0" destOrd="0" presId="urn:microsoft.com/office/officeart/2005/8/layout/default"/>
    <dgm:cxn modelId="{A5D3B0CA-29D4-4E25-87F8-75B14E749B49}" srcId="{92C74C4E-EEDF-4C0B-AC1F-6E3BD0AB39DF}" destId="{58B069FA-302C-4C1D-BFD9-B03A185B5930}" srcOrd="16" destOrd="0" parTransId="{934CC568-BE42-4BE0-AFB4-D3A4A069D062}" sibTransId="{FC257352-D325-4F95-AB19-FF363BF8CEEC}"/>
    <dgm:cxn modelId="{D48F2CD1-2A04-425B-AE99-7F5670F466A7}" srcId="{92C74C4E-EEDF-4C0B-AC1F-6E3BD0AB39DF}" destId="{EB227D0E-3DA1-42D4-8DD3-B4999173B509}" srcOrd="2" destOrd="0" parTransId="{F17E77EF-FE62-4FE6-8469-4D2E140CC238}" sibTransId="{F47152AC-8C17-409C-BB3F-79B027D68AE5}"/>
    <dgm:cxn modelId="{0C2018F2-6364-4BF7-BE8C-F6BF276D289E}" type="presOf" srcId="{9119CF48-35DF-4438-8C01-04D3EE175E27}" destId="{F9F072CE-3FF4-43B1-9AA0-DDBC3CCB671B}" srcOrd="0" destOrd="0" presId="urn:microsoft.com/office/officeart/2005/8/layout/default"/>
    <dgm:cxn modelId="{081099F2-0480-4C44-9C97-4FC99F8894D2}" srcId="{92C74C4E-EEDF-4C0B-AC1F-6E3BD0AB39DF}" destId="{213C8AD0-B79B-4503-9428-F3CB2D4B67BD}" srcOrd="5" destOrd="0" parTransId="{3A700A37-F751-4CBE-BBCB-501A02181742}" sibTransId="{B42C51E1-1217-4FDC-8FCB-F78047135E77}"/>
    <dgm:cxn modelId="{37AB13D3-33B8-4DF5-96CC-EC6798399713}" type="presOf" srcId="{6CE32425-C5EE-44C4-B4A4-2240045EC1BC}" destId="{3568BDB0-8342-441C-9D02-A6B6CF342C70}" srcOrd="0" destOrd="0" presId="urn:microsoft.com/office/officeart/2005/8/layout/default"/>
    <dgm:cxn modelId="{4DB2BBD4-752C-4BA6-8573-31BD74D258B9}" srcId="{92C74C4E-EEDF-4C0B-AC1F-6E3BD0AB39DF}" destId="{AE7A70A7-83F6-402F-B44E-B0CF689D0356}" srcOrd="13" destOrd="0" parTransId="{BDA12EFB-9B10-4A59-9F7E-78FB4DCB31EA}" sibTransId="{197B0EC5-3BA9-4FA9-BE0D-7868C079EC09}"/>
    <dgm:cxn modelId="{BB1D79D6-C095-45DD-922A-BC8555506750}" srcId="{92C74C4E-EEDF-4C0B-AC1F-6E3BD0AB39DF}" destId="{339C8ECA-33A9-4F3B-8F1A-1DC98E555A4D}" srcOrd="18" destOrd="0" parTransId="{8EC7E5A0-7811-45BE-9114-D9DF15EB300B}" sibTransId="{CA265BDB-7D8E-42C5-A326-BF74D679BA79}"/>
    <dgm:cxn modelId="{B0E6EED8-9FC0-4EF7-A30E-FD70E64FFB38}" srcId="{92C74C4E-EEDF-4C0B-AC1F-6E3BD0AB39DF}" destId="{5FFDA8EA-BC04-4D2B-A927-D19C0DF78303}" srcOrd="4" destOrd="0" parTransId="{BF631D60-0163-4B12-A840-ED55E0B1934A}" sibTransId="{95FF94DF-AF78-46D9-A1AD-6A38B5D08386}"/>
    <dgm:cxn modelId="{49FC94D9-3A3C-46D3-8318-D5AC4F7C912A}" type="presOf" srcId="{CE960511-35F6-450C-B917-9EAABC174F88}" destId="{C4332DF6-A9E4-422A-B577-E4484013044E}" srcOrd="0" destOrd="0" presId="urn:microsoft.com/office/officeart/2005/8/layout/default"/>
    <dgm:cxn modelId="{A7C9BCDA-483A-49B1-9A9D-7D054DFEBC43}" srcId="{92C74C4E-EEDF-4C0B-AC1F-6E3BD0AB39DF}" destId="{63407547-1D4E-41CE-86DD-C66EDCF9C608}" srcOrd="11" destOrd="0" parTransId="{93A48AD1-E289-4925-A173-296C47417BBE}" sibTransId="{C95F4FCE-22A2-47D4-A939-ABF630AAD65B}"/>
    <dgm:cxn modelId="{54B976DD-47DC-4C7C-A2BC-AD57E5B0C1C1}" type="presOf" srcId="{D75C1840-5437-4D93-B925-8165F38A71E8}" destId="{C2E14DF6-D6D7-4109-8229-06CAC81D8FFD}" srcOrd="0" destOrd="0" presId="urn:microsoft.com/office/officeart/2005/8/layout/default"/>
    <dgm:cxn modelId="{8FAC6B9F-52AC-46DC-A33C-02389762FC4A}" srcId="{92C74C4E-EEDF-4C0B-AC1F-6E3BD0AB39DF}" destId="{6CE32425-C5EE-44C4-B4A4-2240045EC1BC}" srcOrd="12" destOrd="0" parTransId="{BB1A26BB-4DAD-475D-AA5C-989F17FCCEC6}" sibTransId="{EC57A345-27AD-4908-B1CD-219102D51EE6}"/>
    <dgm:cxn modelId="{6F991924-82BA-4D82-B813-7A7EBD67C5CB}" type="presParOf" srcId="{E244494C-DE45-46EA-BC72-B31462F56E3D}" destId="{C2E14DF6-D6D7-4109-8229-06CAC81D8FFD}" srcOrd="0" destOrd="0" presId="urn:microsoft.com/office/officeart/2005/8/layout/default"/>
    <dgm:cxn modelId="{38E6BDC1-5BE9-467F-8C0D-051D892A6F4B}" type="presParOf" srcId="{E244494C-DE45-46EA-BC72-B31462F56E3D}" destId="{FA1AA0A2-9B5F-4ED4-B7F9-7E9326003578}" srcOrd="1" destOrd="0" presId="urn:microsoft.com/office/officeart/2005/8/layout/default"/>
    <dgm:cxn modelId="{64AD9781-67CF-4A22-9580-8A6DCABA5880}" type="presParOf" srcId="{E244494C-DE45-46EA-BC72-B31462F56E3D}" destId="{F9F072CE-3FF4-43B1-9AA0-DDBC3CCB671B}" srcOrd="2" destOrd="0" presId="urn:microsoft.com/office/officeart/2005/8/layout/default"/>
    <dgm:cxn modelId="{D1628A7F-B904-4037-AD3C-ADC26CB40266}" type="presParOf" srcId="{E244494C-DE45-46EA-BC72-B31462F56E3D}" destId="{43DFAF46-0427-44EC-B96D-E7C56133D41A}" srcOrd="3" destOrd="0" presId="urn:microsoft.com/office/officeart/2005/8/layout/default"/>
    <dgm:cxn modelId="{7BA86965-D38F-43BB-B001-8864203A3107}" type="presParOf" srcId="{E244494C-DE45-46EA-BC72-B31462F56E3D}" destId="{13741F7A-9CE1-48CD-A229-BB8A51A0425C}" srcOrd="4" destOrd="0" presId="urn:microsoft.com/office/officeart/2005/8/layout/default"/>
    <dgm:cxn modelId="{E23EB959-7032-44A0-96C8-606663E1D210}" type="presParOf" srcId="{E244494C-DE45-46EA-BC72-B31462F56E3D}" destId="{A16C5F6D-1550-4FF2-AE4E-FF2E147B20CF}" srcOrd="5" destOrd="0" presId="urn:microsoft.com/office/officeart/2005/8/layout/default"/>
    <dgm:cxn modelId="{5302BF0F-4308-480A-BAC5-8B4B309C4E73}" type="presParOf" srcId="{E244494C-DE45-46EA-BC72-B31462F56E3D}" destId="{9805DFE3-1B95-47B0-A7AB-E341D097B90B}" srcOrd="6" destOrd="0" presId="urn:microsoft.com/office/officeart/2005/8/layout/default"/>
    <dgm:cxn modelId="{C3205378-96B0-455B-8A68-E61D218F8C6A}" type="presParOf" srcId="{E244494C-DE45-46EA-BC72-B31462F56E3D}" destId="{1D243E0C-EA39-4E7E-BB6B-62A37DF24E9F}" srcOrd="7" destOrd="0" presId="urn:microsoft.com/office/officeart/2005/8/layout/default"/>
    <dgm:cxn modelId="{21B62FCA-DF66-44BC-8C44-33B8CDE3F2B1}" type="presParOf" srcId="{E244494C-DE45-46EA-BC72-B31462F56E3D}" destId="{0882B52F-50A9-4639-9B5F-B6D3C23CB704}" srcOrd="8" destOrd="0" presId="urn:microsoft.com/office/officeart/2005/8/layout/default"/>
    <dgm:cxn modelId="{EC6CCDFD-7E1E-44E9-8404-E6D66668572A}" type="presParOf" srcId="{E244494C-DE45-46EA-BC72-B31462F56E3D}" destId="{0A37081A-B135-4311-BB08-9EEEB1B34B64}" srcOrd="9" destOrd="0" presId="urn:microsoft.com/office/officeart/2005/8/layout/default"/>
    <dgm:cxn modelId="{926AB62A-4808-4F34-A050-CB319DA07AA6}" type="presParOf" srcId="{E244494C-DE45-46EA-BC72-B31462F56E3D}" destId="{B1B7A2A9-DA9E-4FB4-A383-F49C583623EB}" srcOrd="10" destOrd="0" presId="urn:microsoft.com/office/officeart/2005/8/layout/default"/>
    <dgm:cxn modelId="{4D81989E-0131-4EC3-A9D2-5136E31E9832}" type="presParOf" srcId="{E244494C-DE45-46EA-BC72-B31462F56E3D}" destId="{29182F7C-6FCD-4DB7-9E1A-B20FEE23EC70}" srcOrd="11" destOrd="0" presId="urn:microsoft.com/office/officeart/2005/8/layout/default"/>
    <dgm:cxn modelId="{F6B570A2-46A2-408E-91E0-E857A8717B94}" type="presParOf" srcId="{E244494C-DE45-46EA-BC72-B31462F56E3D}" destId="{71566376-EA4F-42CF-9EBC-EFB8D6716B94}" srcOrd="12" destOrd="0" presId="urn:microsoft.com/office/officeart/2005/8/layout/default"/>
    <dgm:cxn modelId="{C3FB1FD6-2F7D-414C-9595-963468BFCD5C}" type="presParOf" srcId="{E244494C-DE45-46EA-BC72-B31462F56E3D}" destId="{A2995514-7A71-4AA1-86CA-88CEEF4CA3EA}" srcOrd="13" destOrd="0" presId="urn:microsoft.com/office/officeart/2005/8/layout/default"/>
    <dgm:cxn modelId="{C375D66A-1ABA-4318-957D-F5D50958BDA7}" type="presParOf" srcId="{E244494C-DE45-46EA-BC72-B31462F56E3D}" destId="{90C38997-D3E8-40F3-8860-D338B007F13A}" srcOrd="14" destOrd="0" presId="urn:microsoft.com/office/officeart/2005/8/layout/default"/>
    <dgm:cxn modelId="{B5D87EEA-5F59-443A-8D06-1492D89777BF}" type="presParOf" srcId="{E244494C-DE45-46EA-BC72-B31462F56E3D}" destId="{1ED4BF8C-3B28-483F-B19B-CCEED86C9E7E}" srcOrd="15" destOrd="0" presId="urn:microsoft.com/office/officeart/2005/8/layout/default"/>
    <dgm:cxn modelId="{A90C5ED8-7545-4FA9-819B-6D1DDA0DA717}" type="presParOf" srcId="{E244494C-DE45-46EA-BC72-B31462F56E3D}" destId="{785D90FD-D22E-4384-8987-C5E3D83EBD5D}" srcOrd="16" destOrd="0" presId="urn:microsoft.com/office/officeart/2005/8/layout/default"/>
    <dgm:cxn modelId="{8EE5F29E-1E4D-4B86-B346-B0E77ED254A6}" type="presParOf" srcId="{E244494C-DE45-46EA-BC72-B31462F56E3D}" destId="{970620B0-5598-4E41-B147-406E37409572}" srcOrd="17" destOrd="0" presId="urn:microsoft.com/office/officeart/2005/8/layout/default"/>
    <dgm:cxn modelId="{B6B85867-E872-44DE-8678-473AD339EC9A}" type="presParOf" srcId="{E244494C-DE45-46EA-BC72-B31462F56E3D}" destId="{B82954D0-6EA4-4927-8D51-4E229EBD8BCF}" srcOrd="18" destOrd="0" presId="urn:microsoft.com/office/officeart/2005/8/layout/default"/>
    <dgm:cxn modelId="{5D3791C8-78EE-4006-8A44-0FBE12DDF975}" type="presParOf" srcId="{E244494C-DE45-46EA-BC72-B31462F56E3D}" destId="{443D2F81-977E-4737-8D0A-EB90FB93B043}" srcOrd="19" destOrd="0" presId="urn:microsoft.com/office/officeart/2005/8/layout/default"/>
    <dgm:cxn modelId="{DADC0F29-09BC-4C9A-A42D-196D543AF6D5}" type="presParOf" srcId="{E244494C-DE45-46EA-BC72-B31462F56E3D}" destId="{C4332DF6-A9E4-422A-B577-E4484013044E}" srcOrd="20" destOrd="0" presId="urn:microsoft.com/office/officeart/2005/8/layout/default"/>
    <dgm:cxn modelId="{1029D76C-FC6B-4C08-A9FC-81C85EC5DB36}" type="presParOf" srcId="{E244494C-DE45-46EA-BC72-B31462F56E3D}" destId="{D13F6F0A-87D6-4AD0-AF94-E5376EE91CAE}" srcOrd="21" destOrd="0" presId="urn:microsoft.com/office/officeart/2005/8/layout/default"/>
    <dgm:cxn modelId="{24E815A8-0513-43B7-80E4-7D2BCF6FD757}" type="presParOf" srcId="{E244494C-DE45-46EA-BC72-B31462F56E3D}" destId="{B9EEB8B6-A3C0-4B26-B6E9-2A453FDDDA9C}" srcOrd="22" destOrd="0" presId="urn:microsoft.com/office/officeart/2005/8/layout/default"/>
    <dgm:cxn modelId="{59E2D032-BCBD-440F-BC7C-86FED4CBA578}" type="presParOf" srcId="{E244494C-DE45-46EA-BC72-B31462F56E3D}" destId="{AEC71997-75A6-4B91-9688-B30122DD8532}" srcOrd="23" destOrd="0" presId="urn:microsoft.com/office/officeart/2005/8/layout/default"/>
    <dgm:cxn modelId="{BA6AD15F-16BD-465B-9A31-1F39F912BB92}" type="presParOf" srcId="{E244494C-DE45-46EA-BC72-B31462F56E3D}" destId="{3568BDB0-8342-441C-9D02-A6B6CF342C70}" srcOrd="24" destOrd="0" presId="urn:microsoft.com/office/officeart/2005/8/layout/default"/>
    <dgm:cxn modelId="{05CA6235-5C80-47CA-A3DE-4462BF5F427D}" type="presParOf" srcId="{E244494C-DE45-46EA-BC72-B31462F56E3D}" destId="{4C233E51-9035-4BCE-B309-7EBCC728C1AD}" srcOrd="25" destOrd="0" presId="urn:microsoft.com/office/officeart/2005/8/layout/default"/>
    <dgm:cxn modelId="{49C1DE31-7C3E-46E8-92C7-823BF83A4474}" type="presParOf" srcId="{E244494C-DE45-46EA-BC72-B31462F56E3D}" destId="{C388BA00-2B61-487B-8746-2AAC5B8ADFDC}" srcOrd="26" destOrd="0" presId="urn:microsoft.com/office/officeart/2005/8/layout/default"/>
    <dgm:cxn modelId="{594DD338-7185-4D4E-B46C-3BD2ECC1A06E}" type="presParOf" srcId="{E244494C-DE45-46EA-BC72-B31462F56E3D}" destId="{708AEF50-7079-4E39-BBE4-B0E884156067}" srcOrd="27" destOrd="0" presId="urn:microsoft.com/office/officeart/2005/8/layout/default"/>
    <dgm:cxn modelId="{0A015F70-A467-43A0-8B59-121FCFC8C492}" type="presParOf" srcId="{E244494C-DE45-46EA-BC72-B31462F56E3D}" destId="{9991BD03-44E9-4FCF-8638-AB96C60BDA07}" srcOrd="28" destOrd="0" presId="urn:microsoft.com/office/officeart/2005/8/layout/default"/>
    <dgm:cxn modelId="{B1BB8AE5-CB77-4217-B68D-90D8D3F12D74}" type="presParOf" srcId="{E244494C-DE45-46EA-BC72-B31462F56E3D}" destId="{59A1DCCD-402A-4E36-B5B4-988730B93DEA}" srcOrd="29" destOrd="0" presId="urn:microsoft.com/office/officeart/2005/8/layout/default"/>
    <dgm:cxn modelId="{F2689636-F0CB-4F30-A940-A3CACCF5FEDE}" type="presParOf" srcId="{E244494C-DE45-46EA-BC72-B31462F56E3D}" destId="{43647224-3544-472B-91B1-31E8D01B71E4}" srcOrd="30" destOrd="0" presId="urn:microsoft.com/office/officeart/2005/8/layout/default"/>
    <dgm:cxn modelId="{2DACA6B9-F497-42B3-9A99-401486FC278B}" type="presParOf" srcId="{E244494C-DE45-46EA-BC72-B31462F56E3D}" destId="{DAAD7347-DB10-4C61-95EA-E3331806BAC2}" srcOrd="31" destOrd="0" presId="urn:microsoft.com/office/officeart/2005/8/layout/default"/>
    <dgm:cxn modelId="{47D0EA3A-315F-49C5-B1F8-B311E8295F46}" type="presParOf" srcId="{E244494C-DE45-46EA-BC72-B31462F56E3D}" destId="{E0A0F9EB-7A4B-41C8-B695-A1887FA75DF1}" srcOrd="32" destOrd="0" presId="urn:microsoft.com/office/officeart/2005/8/layout/default"/>
    <dgm:cxn modelId="{0FCF2E3B-764A-43CC-874A-140B16E67CCD}" type="presParOf" srcId="{E244494C-DE45-46EA-BC72-B31462F56E3D}" destId="{271F6CF4-1E27-4511-B6FF-015186DC3825}" srcOrd="33" destOrd="0" presId="urn:microsoft.com/office/officeart/2005/8/layout/default"/>
    <dgm:cxn modelId="{389C2BC7-E88D-4365-9963-B5E20B2119DE}" type="presParOf" srcId="{E244494C-DE45-46EA-BC72-B31462F56E3D}" destId="{14F3FA25-0ACF-4FB1-BEA5-39598D4333BB}" srcOrd="34" destOrd="0" presId="urn:microsoft.com/office/officeart/2005/8/layout/default"/>
    <dgm:cxn modelId="{8EA93064-C129-48E0-9E13-E220D669A868}" type="presParOf" srcId="{E244494C-DE45-46EA-BC72-B31462F56E3D}" destId="{48827A46-45D4-4538-9BA8-30566149369C}" srcOrd="35" destOrd="0" presId="urn:microsoft.com/office/officeart/2005/8/layout/default"/>
    <dgm:cxn modelId="{1BEF6328-93E2-42A3-8EA3-5E6AD78F70D8}" type="presParOf" srcId="{E244494C-DE45-46EA-BC72-B31462F56E3D}" destId="{F63EF34E-D891-44E1-8F7D-F4B9E0B80694}" srcOrd="36" destOrd="0" presId="urn:microsoft.com/office/officeart/2005/8/layout/default"/>
    <dgm:cxn modelId="{4BBC5A01-F990-4867-A6A9-917B1C84C236}" type="presParOf" srcId="{E244494C-DE45-46EA-BC72-B31462F56E3D}" destId="{5B81396E-499D-48F1-8EA8-B025ABA0E029}" srcOrd="37" destOrd="0" presId="urn:microsoft.com/office/officeart/2005/8/layout/default"/>
    <dgm:cxn modelId="{C2CEC2F7-899E-4DD2-8410-8CD2B0245FC2}" type="presParOf" srcId="{E244494C-DE45-46EA-BC72-B31462F56E3D}" destId="{F7B1C754-4E50-49DC-A72B-B96F1908A43E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8FF38C-56D7-4C45-8A59-55A6F19806D3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C5734A0-E359-4C8A-BF19-827E3396B521}">
      <dgm:prSet phldrT="[Texto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s-ES" b="1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Monitoreo integral</a:t>
          </a:r>
          <a:endParaRPr lang="es-ES" dirty="0">
            <a:solidFill>
              <a:schemeClr val="accent5">
                <a:lumMod val="50000"/>
              </a:schemeClr>
            </a:solidFill>
          </a:endParaRPr>
        </a:p>
      </dgm:t>
    </dgm:pt>
    <dgm:pt modelId="{31097984-8EC8-4281-BB13-02BF6D138937}" type="parTrans" cxnId="{710F5BB0-1F50-4AE8-B52F-272473F83E0F}">
      <dgm:prSet/>
      <dgm:spPr/>
      <dgm:t>
        <a:bodyPr/>
        <a:lstStyle/>
        <a:p>
          <a:endParaRPr lang="es-ES"/>
        </a:p>
      </dgm:t>
    </dgm:pt>
    <dgm:pt modelId="{C1B817F2-5170-492F-9482-A1FC83C14F5F}" type="sibTrans" cxnId="{710F5BB0-1F50-4AE8-B52F-272473F83E0F}">
      <dgm:prSet/>
      <dgm:spPr/>
      <dgm:t>
        <a:bodyPr/>
        <a:lstStyle/>
        <a:p>
          <a:endParaRPr lang="es-ES"/>
        </a:p>
      </dgm:t>
    </dgm:pt>
    <dgm:pt modelId="{78230C0D-027B-41BF-A2D8-FAFB9513DC61}">
      <dgm:prSet phldrT="[Texto]"/>
      <dgm:spPr/>
      <dgm:t>
        <a:bodyPr/>
        <a:lstStyle/>
        <a:p>
          <a:r>
            <a:rPr lang="es-E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Educación y apoyo a la familia</a:t>
          </a:r>
          <a:endParaRPr lang="es-ES" dirty="0">
            <a:solidFill>
              <a:schemeClr val="accent5">
                <a:lumMod val="50000"/>
              </a:schemeClr>
            </a:solidFill>
          </a:endParaRPr>
        </a:p>
      </dgm:t>
    </dgm:pt>
    <dgm:pt modelId="{FDDE7BAD-F12A-46F1-87D3-D37A691E16BA}" type="parTrans" cxnId="{33846503-4ADC-49A0-9350-645DC883A2E7}">
      <dgm:prSet/>
      <dgm:spPr/>
      <dgm:t>
        <a:bodyPr/>
        <a:lstStyle/>
        <a:p>
          <a:endParaRPr lang="es-ES"/>
        </a:p>
      </dgm:t>
    </dgm:pt>
    <dgm:pt modelId="{3A59F437-20BD-4FA1-9A0B-7DEE202A7C1A}" type="sibTrans" cxnId="{33846503-4ADC-49A0-9350-645DC883A2E7}">
      <dgm:prSet/>
      <dgm:spPr/>
      <dgm:t>
        <a:bodyPr/>
        <a:lstStyle/>
        <a:p>
          <a:endParaRPr lang="es-ES"/>
        </a:p>
      </dgm:t>
    </dgm:pt>
    <dgm:pt modelId="{5E6E144F-5418-4D77-A882-DA84B22F86B8}">
      <dgm:prSet phldrT="[Texto]"/>
      <dgm:spPr/>
      <dgm:t>
        <a:bodyPr/>
        <a:lstStyle/>
        <a:p>
          <a:r>
            <a:rPr lang="es-E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Implementación de </a:t>
          </a:r>
        </a:p>
        <a:p>
          <a:r>
            <a:rPr lang="es-E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protocolos humanizados</a:t>
          </a:r>
          <a:endParaRPr lang="es-ES" dirty="0">
            <a:solidFill>
              <a:schemeClr val="accent5">
                <a:lumMod val="50000"/>
              </a:schemeClr>
            </a:solidFill>
          </a:endParaRPr>
        </a:p>
      </dgm:t>
    </dgm:pt>
    <dgm:pt modelId="{6255E78B-A34F-4CB0-94CD-65D06BF23B88}" type="parTrans" cxnId="{D46AF3BD-4CFD-4234-B8F1-3BA918928BFD}">
      <dgm:prSet/>
      <dgm:spPr/>
      <dgm:t>
        <a:bodyPr/>
        <a:lstStyle/>
        <a:p>
          <a:endParaRPr lang="es-ES"/>
        </a:p>
      </dgm:t>
    </dgm:pt>
    <dgm:pt modelId="{A0C28BB2-C54C-49B8-A05D-240CC6FB738E}" type="sibTrans" cxnId="{D46AF3BD-4CFD-4234-B8F1-3BA918928BFD}">
      <dgm:prSet/>
      <dgm:spPr/>
      <dgm:t>
        <a:bodyPr/>
        <a:lstStyle/>
        <a:p>
          <a:endParaRPr lang="es-ES"/>
        </a:p>
      </dgm:t>
    </dgm:pt>
    <dgm:pt modelId="{55977A68-527A-44FC-9C0E-C7102A637DE8}">
      <dgm:prSet phldrT="[Texto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s-ES" b="1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Trabajo interdisciplinario</a:t>
          </a:r>
          <a:endParaRPr lang="es-ES" dirty="0">
            <a:solidFill>
              <a:schemeClr val="accent5">
                <a:lumMod val="50000"/>
              </a:schemeClr>
            </a:solidFill>
          </a:endParaRPr>
        </a:p>
      </dgm:t>
    </dgm:pt>
    <dgm:pt modelId="{6ECEC932-EE0B-4B9D-B910-D5999AD29221}" type="parTrans" cxnId="{8A56B297-EEBB-49DA-8A4A-569EF3D43F3A}">
      <dgm:prSet/>
      <dgm:spPr/>
      <dgm:t>
        <a:bodyPr/>
        <a:lstStyle/>
        <a:p>
          <a:endParaRPr lang="es-ES"/>
        </a:p>
      </dgm:t>
    </dgm:pt>
    <dgm:pt modelId="{C142823A-ED0D-432A-9053-FED93A626706}" type="sibTrans" cxnId="{8A56B297-EEBB-49DA-8A4A-569EF3D43F3A}">
      <dgm:prSet/>
      <dgm:spPr/>
      <dgm:t>
        <a:bodyPr/>
        <a:lstStyle/>
        <a:p>
          <a:endParaRPr lang="es-ES"/>
        </a:p>
      </dgm:t>
    </dgm:pt>
    <dgm:pt modelId="{5374E4F9-D7B5-4FCA-884E-E569EBA42C18}">
      <dgm:prSet phldrT="[Texto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s-ES" b="1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Mediación y comunicación</a:t>
          </a:r>
          <a:endParaRPr lang="es-ES" dirty="0">
            <a:solidFill>
              <a:schemeClr val="accent5">
                <a:lumMod val="50000"/>
              </a:schemeClr>
            </a:solidFill>
          </a:endParaRPr>
        </a:p>
      </dgm:t>
    </dgm:pt>
    <dgm:pt modelId="{EF18655E-7996-4DEF-A2C2-6BC59964F6AE}" type="parTrans" cxnId="{10E1495E-8E6B-4AFB-96B9-90F68BFAB879}">
      <dgm:prSet/>
      <dgm:spPr/>
      <dgm:t>
        <a:bodyPr/>
        <a:lstStyle/>
        <a:p>
          <a:endParaRPr lang="es-ES"/>
        </a:p>
      </dgm:t>
    </dgm:pt>
    <dgm:pt modelId="{8D89A2CF-6A23-4787-8104-EEB2F151BE4A}" type="sibTrans" cxnId="{10E1495E-8E6B-4AFB-96B9-90F68BFAB879}">
      <dgm:prSet/>
      <dgm:spPr/>
      <dgm:t>
        <a:bodyPr/>
        <a:lstStyle/>
        <a:p>
          <a:endParaRPr lang="es-ES"/>
        </a:p>
      </dgm:t>
    </dgm:pt>
    <dgm:pt modelId="{82D5847C-EA68-4F1F-99A3-5647B08F71D2}" type="pres">
      <dgm:prSet presAssocID="{268FF38C-56D7-4C45-8A59-55A6F19806D3}" presName="Name0" presStyleCnt="0">
        <dgm:presLayoutVars>
          <dgm:dir/>
          <dgm:animLvl val="lvl"/>
          <dgm:resizeHandles val="exact"/>
        </dgm:presLayoutVars>
      </dgm:prSet>
      <dgm:spPr/>
    </dgm:pt>
    <dgm:pt modelId="{9DA6004D-AA28-4793-BF86-FD49F42CD968}" type="pres">
      <dgm:prSet presAssocID="{BC5734A0-E359-4C8A-BF19-827E3396B521}" presName="linNode" presStyleCnt="0"/>
      <dgm:spPr/>
    </dgm:pt>
    <dgm:pt modelId="{6ECAA91F-1E70-48A8-9815-2505154B011A}" type="pres">
      <dgm:prSet presAssocID="{BC5734A0-E359-4C8A-BF19-827E3396B521}" presName="parentText" presStyleLbl="node1" presStyleIdx="0" presStyleCnt="5" custScaleY="64235" custLinFactNeighborX="28835" custLinFactNeighborY="3697">
        <dgm:presLayoutVars>
          <dgm:chMax val="1"/>
          <dgm:bulletEnabled val="1"/>
        </dgm:presLayoutVars>
      </dgm:prSet>
      <dgm:spPr/>
    </dgm:pt>
    <dgm:pt modelId="{AEE8BEE8-05C4-40C8-A03F-0F5C4C501B02}" type="pres">
      <dgm:prSet presAssocID="{C1B817F2-5170-492F-9482-A1FC83C14F5F}" presName="sp" presStyleCnt="0"/>
      <dgm:spPr/>
    </dgm:pt>
    <dgm:pt modelId="{9147A5DF-D171-4D63-ADC6-D100B0692839}" type="pres">
      <dgm:prSet presAssocID="{78230C0D-027B-41BF-A2D8-FAFB9513DC61}" presName="linNode" presStyleCnt="0"/>
      <dgm:spPr/>
    </dgm:pt>
    <dgm:pt modelId="{B8C3F051-D253-41D2-89BC-361293A95B23}" type="pres">
      <dgm:prSet presAssocID="{78230C0D-027B-41BF-A2D8-FAFB9513DC61}" presName="parentText" presStyleLbl="node1" presStyleIdx="1" presStyleCnt="5" custScaleX="191131" custScaleY="58568" custLinFactNeighborX="-3188" custLinFactNeighborY="2506">
        <dgm:presLayoutVars>
          <dgm:chMax val="1"/>
          <dgm:bulletEnabled val="1"/>
        </dgm:presLayoutVars>
      </dgm:prSet>
      <dgm:spPr/>
    </dgm:pt>
    <dgm:pt modelId="{C417449D-6F18-492C-BC9D-9C05A889BF10}" type="pres">
      <dgm:prSet presAssocID="{3A59F437-20BD-4FA1-9A0B-7DEE202A7C1A}" presName="sp" presStyleCnt="0"/>
      <dgm:spPr/>
    </dgm:pt>
    <dgm:pt modelId="{867023EF-56D8-4DFA-9844-B172CB4E58E0}" type="pres">
      <dgm:prSet presAssocID="{5E6E144F-5418-4D77-A882-DA84B22F86B8}" presName="linNode" presStyleCnt="0"/>
      <dgm:spPr/>
    </dgm:pt>
    <dgm:pt modelId="{B76E0127-E3BA-4806-AF10-07B0B988437B}" type="pres">
      <dgm:prSet presAssocID="{5E6E144F-5418-4D77-A882-DA84B22F86B8}" presName="parentText" presStyleLbl="node1" presStyleIdx="2" presStyleCnt="5" custScaleX="165338" custScaleY="69937" custLinFactNeighborX="7694" custLinFactNeighborY="-1209">
        <dgm:presLayoutVars>
          <dgm:chMax val="1"/>
          <dgm:bulletEnabled val="1"/>
        </dgm:presLayoutVars>
      </dgm:prSet>
      <dgm:spPr/>
    </dgm:pt>
    <dgm:pt modelId="{C20A0AC1-7A0F-4BF8-997D-FC64D9E887B7}" type="pres">
      <dgm:prSet presAssocID="{A0C28BB2-C54C-49B8-A05D-240CC6FB738E}" presName="sp" presStyleCnt="0"/>
      <dgm:spPr/>
    </dgm:pt>
    <dgm:pt modelId="{F4E92908-C43E-401D-A295-97BD69BA117F}" type="pres">
      <dgm:prSet presAssocID="{55977A68-527A-44FC-9C0E-C7102A637DE8}" presName="linNode" presStyleCnt="0"/>
      <dgm:spPr/>
    </dgm:pt>
    <dgm:pt modelId="{3C673DF7-2F04-42A1-A919-67B6AA8AD04F}" type="pres">
      <dgm:prSet presAssocID="{55977A68-527A-44FC-9C0E-C7102A637DE8}" presName="parentText" presStyleLbl="node1" presStyleIdx="3" presStyleCnt="5" custScaleX="151036" custScaleY="48080" custLinFactNeighborX="14223" custLinFactNeighborY="1345">
        <dgm:presLayoutVars>
          <dgm:chMax val="1"/>
          <dgm:bulletEnabled val="1"/>
        </dgm:presLayoutVars>
      </dgm:prSet>
      <dgm:spPr/>
    </dgm:pt>
    <dgm:pt modelId="{FC1169B9-572F-4915-A931-E383541F3FD0}" type="pres">
      <dgm:prSet presAssocID="{C142823A-ED0D-432A-9053-FED93A626706}" presName="sp" presStyleCnt="0"/>
      <dgm:spPr/>
    </dgm:pt>
    <dgm:pt modelId="{388454AD-8485-4217-9816-FEF7D60DCC90}" type="pres">
      <dgm:prSet presAssocID="{5374E4F9-D7B5-4FCA-884E-E569EBA42C18}" presName="linNode" presStyleCnt="0"/>
      <dgm:spPr/>
    </dgm:pt>
    <dgm:pt modelId="{C5F7A33F-981E-4382-8EE0-B08A368BB678}" type="pres">
      <dgm:prSet presAssocID="{5374E4F9-D7B5-4FCA-884E-E569EBA42C18}" presName="parentText" presStyleLbl="node1" presStyleIdx="4" presStyleCnt="5" custScaleX="128889" custScaleY="60086" custLinFactNeighborX="25269" custLinFactNeighborY="49">
        <dgm:presLayoutVars>
          <dgm:chMax val="1"/>
          <dgm:bulletEnabled val="1"/>
        </dgm:presLayoutVars>
      </dgm:prSet>
      <dgm:spPr/>
    </dgm:pt>
  </dgm:ptLst>
  <dgm:cxnLst>
    <dgm:cxn modelId="{33846503-4ADC-49A0-9350-645DC883A2E7}" srcId="{268FF38C-56D7-4C45-8A59-55A6F19806D3}" destId="{78230C0D-027B-41BF-A2D8-FAFB9513DC61}" srcOrd="1" destOrd="0" parTransId="{FDDE7BAD-F12A-46F1-87D3-D37A691E16BA}" sibTransId="{3A59F437-20BD-4FA1-9A0B-7DEE202A7C1A}"/>
    <dgm:cxn modelId="{4DDAA224-5C05-4663-B2E2-B4B3A6A4D72C}" type="presOf" srcId="{5374E4F9-D7B5-4FCA-884E-E569EBA42C18}" destId="{C5F7A33F-981E-4382-8EE0-B08A368BB678}" srcOrd="0" destOrd="0" presId="urn:microsoft.com/office/officeart/2005/8/layout/vList5"/>
    <dgm:cxn modelId="{B7743732-F6E3-464F-B90E-78FD11F06038}" type="presOf" srcId="{5E6E144F-5418-4D77-A882-DA84B22F86B8}" destId="{B76E0127-E3BA-4806-AF10-07B0B988437B}" srcOrd="0" destOrd="0" presId="urn:microsoft.com/office/officeart/2005/8/layout/vList5"/>
    <dgm:cxn modelId="{71C64A35-D720-4160-9495-E2C2CBB5C330}" type="presOf" srcId="{78230C0D-027B-41BF-A2D8-FAFB9513DC61}" destId="{B8C3F051-D253-41D2-89BC-361293A95B23}" srcOrd="0" destOrd="0" presId="urn:microsoft.com/office/officeart/2005/8/layout/vList5"/>
    <dgm:cxn modelId="{10E1495E-8E6B-4AFB-96B9-90F68BFAB879}" srcId="{268FF38C-56D7-4C45-8A59-55A6F19806D3}" destId="{5374E4F9-D7B5-4FCA-884E-E569EBA42C18}" srcOrd="4" destOrd="0" parTransId="{EF18655E-7996-4DEF-A2C2-6BC59964F6AE}" sibTransId="{8D89A2CF-6A23-4787-8104-EEB2F151BE4A}"/>
    <dgm:cxn modelId="{388A5B5F-DB54-4D4F-86AF-3DE88B74B607}" type="presOf" srcId="{55977A68-527A-44FC-9C0E-C7102A637DE8}" destId="{3C673DF7-2F04-42A1-A919-67B6AA8AD04F}" srcOrd="0" destOrd="0" presId="urn:microsoft.com/office/officeart/2005/8/layout/vList5"/>
    <dgm:cxn modelId="{8A56B297-EEBB-49DA-8A4A-569EF3D43F3A}" srcId="{268FF38C-56D7-4C45-8A59-55A6F19806D3}" destId="{55977A68-527A-44FC-9C0E-C7102A637DE8}" srcOrd="3" destOrd="0" parTransId="{6ECEC932-EE0B-4B9D-B910-D5999AD29221}" sibTransId="{C142823A-ED0D-432A-9053-FED93A626706}"/>
    <dgm:cxn modelId="{710F5BB0-1F50-4AE8-B52F-272473F83E0F}" srcId="{268FF38C-56D7-4C45-8A59-55A6F19806D3}" destId="{BC5734A0-E359-4C8A-BF19-827E3396B521}" srcOrd="0" destOrd="0" parTransId="{31097984-8EC8-4281-BB13-02BF6D138937}" sibTransId="{C1B817F2-5170-492F-9482-A1FC83C14F5F}"/>
    <dgm:cxn modelId="{DFDA09BC-E7AB-45A9-A2A7-E384E486131D}" type="presOf" srcId="{268FF38C-56D7-4C45-8A59-55A6F19806D3}" destId="{82D5847C-EA68-4F1F-99A3-5647B08F71D2}" srcOrd="0" destOrd="0" presId="urn:microsoft.com/office/officeart/2005/8/layout/vList5"/>
    <dgm:cxn modelId="{D46AF3BD-4CFD-4234-B8F1-3BA918928BFD}" srcId="{268FF38C-56D7-4C45-8A59-55A6F19806D3}" destId="{5E6E144F-5418-4D77-A882-DA84B22F86B8}" srcOrd="2" destOrd="0" parTransId="{6255E78B-A34F-4CB0-94CD-65D06BF23B88}" sibTransId="{A0C28BB2-C54C-49B8-A05D-240CC6FB738E}"/>
    <dgm:cxn modelId="{E99D46CD-F3F8-40B5-BDA2-3EE7B8F0F466}" type="presOf" srcId="{BC5734A0-E359-4C8A-BF19-827E3396B521}" destId="{6ECAA91F-1E70-48A8-9815-2505154B011A}" srcOrd="0" destOrd="0" presId="urn:microsoft.com/office/officeart/2005/8/layout/vList5"/>
    <dgm:cxn modelId="{E9A5E28C-71DE-491F-A094-75A2AD580EB8}" type="presParOf" srcId="{82D5847C-EA68-4F1F-99A3-5647B08F71D2}" destId="{9DA6004D-AA28-4793-BF86-FD49F42CD968}" srcOrd="0" destOrd="0" presId="urn:microsoft.com/office/officeart/2005/8/layout/vList5"/>
    <dgm:cxn modelId="{7DA3B93A-D393-41FE-8E1D-ADECF7D5FE41}" type="presParOf" srcId="{9DA6004D-AA28-4793-BF86-FD49F42CD968}" destId="{6ECAA91F-1E70-48A8-9815-2505154B011A}" srcOrd="0" destOrd="0" presId="urn:microsoft.com/office/officeart/2005/8/layout/vList5"/>
    <dgm:cxn modelId="{D8F55AB9-5AB5-4737-B254-06318B590C27}" type="presParOf" srcId="{82D5847C-EA68-4F1F-99A3-5647B08F71D2}" destId="{AEE8BEE8-05C4-40C8-A03F-0F5C4C501B02}" srcOrd="1" destOrd="0" presId="urn:microsoft.com/office/officeart/2005/8/layout/vList5"/>
    <dgm:cxn modelId="{CDAB2B79-A009-40E5-A2CF-4F676564304D}" type="presParOf" srcId="{82D5847C-EA68-4F1F-99A3-5647B08F71D2}" destId="{9147A5DF-D171-4D63-ADC6-D100B0692839}" srcOrd="2" destOrd="0" presId="urn:microsoft.com/office/officeart/2005/8/layout/vList5"/>
    <dgm:cxn modelId="{66DA0A18-1337-4FA4-B586-5CCBD8C5708A}" type="presParOf" srcId="{9147A5DF-D171-4D63-ADC6-D100B0692839}" destId="{B8C3F051-D253-41D2-89BC-361293A95B23}" srcOrd="0" destOrd="0" presId="urn:microsoft.com/office/officeart/2005/8/layout/vList5"/>
    <dgm:cxn modelId="{1FEC5739-A7F2-4A44-B091-4AE7B7A76F27}" type="presParOf" srcId="{82D5847C-EA68-4F1F-99A3-5647B08F71D2}" destId="{C417449D-6F18-492C-BC9D-9C05A889BF10}" srcOrd="3" destOrd="0" presId="urn:microsoft.com/office/officeart/2005/8/layout/vList5"/>
    <dgm:cxn modelId="{E42A2AAB-4BD7-4977-A46E-5F8477E1B7D5}" type="presParOf" srcId="{82D5847C-EA68-4F1F-99A3-5647B08F71D2}" destId="{867023EF-56D8-4DFA-9844-B172CB4E58E0}" srcOrd="4" destOrd="0" presId="urn:microsoft.com/office/officeart/2005/8/layout/vList5"/>
    <dgm:cxn modelId="{D9F0A347-7CF6-492A-B591-4C668AA03724}" type="presParOf" srcId="{867023EF-56D8-4DFA-9844-B172CB4E58E0}" destId="{B76E0127-E3BA-4806-AF10-07B0B988437B}" srcOrd="0" destOrd="0" presId="urn:microsoft.com/office/officeart/2005/8/layout/vList5"/>
    <dgm:cxn modelId="{7C769979-CE25-442F-A7DE-F48ADBFE347D}" type="presParOf" srcId="{82D5847C-EA68-4F1F-99A3-5647B08F71D2}" destId="{C20A0AC1-7A0F-4BF8-997D-FC64D9E887B7}" srcOrd="5" destOrd="0" presId="urn:microsoft.com/office/officeart/2005/8/layout/vList5"/>
    <dgm:cxn modelId="{72B4EF12-01E4-400E-8FBA-18FD11B613A9}" type="presParOf" srcId="{82D5847C-EA68-4F1F-99A3-5647B08F71D2}" destId="{F4E92908-C43E-401D-A295-97BD69BA117F}" srcOrd="6" destOrd="0" presId="urn:microsoft.com/office/officeart/2005/8/layout/vList5"/>
    <dgm:cxn modelId="{C1DEDE44-C974-48FF-AF80-00C651D17829}" type="presParOf" srcId="{F4E92908-C43E-401D-A295-97BD69BA117F}" destId="{3C673DF7-2F04-42A1-A919-67B6AA8AD04F}" srcOrd="0" destOrd="0" presId="urn:microsoft.com/office/officeart/2005/8/layout/vList5"/>
    <dgm:cxn modelId="{EEC2B223-19C0-4D27-AF4B-86D0EA52640F}" type="presParOf" srcId="{82D5847C-EA68-4F1F-99A3-5647B08F71D2}" destId="{FC1169B9-572F-4915-A931-E383541F3FD0}" srcOrd="7" destOrd="0" presId="urn:microsoft.com/office/officeart/2005/8/layout/vList5"/>
    <dgm:cxn modelId="{BE998C61-5533-4005-8DFF-6044122C74B7}" type="presParOf" srcId="{82D5847C-EA68-4F1F-99A3-5647B08F71D2}" destId="{388454AD-8485-4217-9816-FEF7D60DCC90}" srcOrd="8" destOrd="0" presId="urn:microsoft.com/office/officeart/2005/8/layout/vList5"/>
    <dgm:cxn modelId="{6AA24C51-1A49-4048-9A9B-C5926B311DF1}" type="presParOf" srcId="{388454AD-8485-4217-9816-FEF7D60DCC90}" destId="{C5F7A33F-981E-4382-8EE0-B08A368BB67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7EFD5-7455-4CA8-821B-04DE0E5EA209}">
      <dsp:nvSpPr>
        <dsp:cNvPr id="0" name=""/>
        <dsp:cNvSpPr/>
      </dsp:nvSpPr>
      <dsp:spPr>
        <a:xfrm>
          <a:off x="4032200" y="795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Sueño de 16 a 19h</a:t>
          </a:r>
          <a:endParaRPr lang="en-US" sz="2400" kern="1200" dirty="0"/>
        </a:p>
      </dsp:txBody>
      <dsp:txXfrm>
        <a:off x="4095470" y="64065"/>
        <a:ext cx="1867459" cy="1169559"/>
      </dsp:txXfrm>
    </dsp:sp>
    <dsp:sp modelId="{59719660-D259-4B0D-A442-9191EBC85353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3856091" y="329510"/>
              </a:moveTo>
              <a:arcTo wR="2591473" hR="2591473" stAng="17952521" swAng="12129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8B405-58DB-41B7-BA17-1EDF9EE9A5AD}">
      <dsp:nvSpPr>
        <dsp:cNvPr id="0" name=""/>
        <dsp:cNvSpPr/>
      </dsp:nvSpPr>
      <dsp:spPr>
        <a:xfrm>
          <a:off x="6496838" y="1791460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Tiempo</a:t>
          </a:r>
          <a:endParaRPr lang="en-US" sz="2400" kern="1200" dirty="0"/>
        </a:p>
      </dsp:txBody>
      <dsp:txXfrm>
        <a:off x="6560108" y="1854730"/>
        <a:ext cx="1867459" cy="1169559"/>
      </dsp:txXfrm>
    </dsp:sp>
    <dsp:sp modelId="{B0DA4131-596A-4771-BD42-11120A685DCB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5176755" y="2770504"/>
              </a:moveTo>
              <a:arcTo wR="2591473" hR="2591473" stAng="21837684" swAng="13608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C2BAF-BE51-4F0D-9A69-E8B040CFFEC8}">
      <dsp:nvSpPr>
        <dsp:cNvPr id="0" name=""/>
        <dsp:cNvSpPr/>
      </dsp:nvSpPr>
      <dsp:spPr>
        <a:xfrm>
          <a:off x="5555430" y="4688815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Estímulos</a:t>
          </a:r>
          <a:endParaRPr lang="en-US" sz="2400" kern="1200" dirty="0"/>
        </a:p>
      </dsp:txBody>
      <dsp:txXfrm>
        <a:off x="5618700" y="4752085"/>
        <a:ext cx="1867459" cy="1169559"/>
      </dsp:txXfrm>
    </dsp:sp>
    <dsp:sp modelId="{DBE666BC-F046-47AA-B86B-B54A68316CEE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2910089" y="5163286"/>
              </a:moveTo>
              <a:arcTo wR="2591473" hR="2591473" stAng="4976265" swAng="8474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382CE-BC27-4FED-B115-5870874B8CE5}">
      <dsp:nvSpPr>
        <dsp:cNvPr id="0" name=""/>
        <dsp:cNvSpPr/>
      </dsp:nvSpPr>
      <dsp:spPr>
        <a:xfrm>
          <a:off x="2508970" y="4688815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Medicación</a:t>
          </a:r>
          <a:endParaRPr lang="en-US" sz="2400" kern="1200" dirty="0"/>
        </a:p>
      </dsp:txBody>
      <dsp:txXfrm>
        <a:off x="2572240" y="4752085"/>
        <a:ext cx="1867459" cy="1169559"/>
      </dsp:txXfrm>
    </dsp:sp>
    <dsp:sp modelId="{8A6E4613-8BEA-4CC3-BA42-F5247DD563E4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275152" y="3753537"/>
              </a:moveTo>
              <a:arcTo wR="2591473" hR="2591473" stAng="9201466" swAng="13608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7FE8F-67C9-45C0-9169-2350AEF87649}">
      <dsp:nvSpPr>
        <dsp:cNvPr id="0" name=""/>
        <dsp:cNvSpPr/>
      </dsp:nvSpPr>
      <dsp:spPr>
        <a:xfrm>
          <a:off x="1567562" y="1791460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Temperatura</a:t>
          </a:r>
          <a:endParaRPr lang="en-US" sz="2400" kern="1200" dirty="0"/>
        </a:p>
      </dsp:txBody>
      <dsp:txXfrm>
        <a:off x="1630832" y="1854730"/>
        <a:ext cx="1867459" cy="1169559"/>
      </dsp:txXfrm>
    </dsp:sp>
    <dsp:sp modelId="{126FCEFF-665D-4BD7-849E-5F523A0D98DA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623100" y="905874"/>
              </a:moveTo>
              <a:arcTo wR="2591473" hR="2591473" stAng="13234489" swAng="12129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7EFD5-7455-4CA8-821B-04DE0E5EA209}">
      <dsp:nvSpPr>
        <dsp:cNvPr id="0" name=""/>
        <dsp:cNvSpPr/>
      </dsp:nvSpPr>
      <dsp:spPr>
        <a:xfrm>
          <a:off x="4032200" y="795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Visión completa a los 3 meses</a:t>
          </a:r>
          <a:endParaRPr lang="en-US" sz="2300" kern="1200" dirty="0"/>
        </a:p>
      </dsp:txBody>
      <dsp:txXfrm>
        <a:off x="4095470" y="64065"/>
        <a:ext cx="1867459" cy="1169559"/>
      </dsp:txXfrm>
    </dsp:sp>
    <dsp:sp modelId="{59719660-D259-4B0D-A442-9191EBC85353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3856091" y="329510"/>
              </a:moveTo>
              <a:arcTo wR="2591473" hR="2591473" stAng="17952521" swAng="12129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8B405-58DB-41B7-BA17-1EDF9EE9A5AD}">
      <dsp:nvSpPr>
        <dsp:cNvPr id="0" name=""/>
        <dsp:cNvSpPr/>
      </dsp:nvSpPr>
      <dsp:spPr>
        <a:xfrm>
          <a:off x="6496838" y="1791460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Audición</a:t>
          </a:r>
          <a:endParaRPr lang="en-US" sz="2300" kern="1200" dirty="0"/>
        </a:p>
      </dsp:txBody>
      <dsp:txXfrm>
        <a:off x="6560108" y="1854730"/>
        <a:ext cx="1867459" cy="1169559"/>
      </dsp:txXfrm>
    </dsp:sp>
    <dsp:sp modelId="{B0DA4131-596A-4771-BD42-11120A685DCB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5176755" y="2770504"/>
              </a:moveTo>
              <a:arcTo wR="2591473" hR="2591473" stAng="21837684" swAng="13608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C2BAF-BE51-4F0D-9A69-E8B040CFFEC8}">
      <dsp:nvSpPr>
        <dsp:cNvPr id="0" name=""/>
        <dsp:cNvSpPr/>
      </dsp:nvSpPr>
      <dsp:spPr>
        <a:xfrm>
          <a:off x="5555430" y="4688815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Olfato muy desarrollado</a:t>
          </a:r>
          <a:endParaRPr lang="en-US" sz="2300" kern="1200" dirty="0"/>
        </a:p>
      </dsp:txBody>
      <dsp:txXfrm>
        <a:off x="5618700" y="4752085"/>
        <a:ext cx="1867459" cy="1169559"/>
      </dsp:txXfrm>
    </dsp:sp>
    <dsp:sp modelId="{DBE666BC-F046-47AA-B86B-B54A68316CEE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2910089" y="5163286"/>
              </a:moveTo>
              <a:arcTo wR="2591473" hR="2591473" stAng="4976265" swAng="8474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382CE-BC27-4FED-B115-5870874B8CE5}">
      <dsp:nvSpPr>
        <dsp:cNvPr id="0" name=""/>
        <dsp:cNvSpPr/>
      </dsp:nvSpPr>
      <dsp:spPr>
        <a:xfrm>
          <a:off x="2508970" y="4688815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Gusto</a:t>
          </a:r>
          <a:endParaRPr lang="en-US" sz="2300" kern="1200" dirty="0"/>
        </a:p>
      </dsp:txBody>
      <dsp:txXfrm>
        <a:off x="2572240" y="4752085"/>
        <a:ext cx="1867459" cy="1169559"/>
      </dsp:txXfrm>
    </dsp:sp>
    <dsp:sp modelId="{8A6E4613-8BEA-4CC3-BA42-F5247DD563E4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275152" y="3753537"/>
              </a:moveTo>
              <a:arcTo wR="2591473" hR="2591473" stAng="9201466" swAng="13608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7FE8F-67C9-45C0-9169-2350AEF87649}">
      <dsp:nvSpPr>
        <dsp:cNvPr id="0" name=""/>
        <dsp:cNvSpPr/>
      </dsp:nvSpPr>
      <dsp:spPr>
        <a:xfrm>
          <a:off x="1567562" y="1791460"/>
          <a:ext cx="1993999" cy="1296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Tacto (cara, manos y plantas)</a:t>
          </a:r>
          <a:endParaRPr lang="en-US" sz="2300" kern="1200" dirty="0"/>
        </a:p>
      </dsp:txBody>
      <dsp:txXfrm>
        <a:off x="1630832" y="1854730"/>
        <a:ext cx="1867459" cy="1169559"/>
      </dsp:txXfrm>
    </dsp:sp>
    <dsp:sp modelId="{126FCEFF-665D-4BD7-849E-5F523A0D98DA}">
      <dsp:nvSpPr>
        <dsp:cNvPr id="0" name=""/>
        <dsp:cNvSpPr/>
      </dsp:nvSpPr>
      <dsp:spPr>
        <a:xfrm>
          <a:off x="2437726" y="648845"/>
          <a:ext cx="5182947" cy="5182947"/>
        </a:xfrm>
        <a:custGeom>
          <a:avLst/>
          <a:gdLst/>
          <a:ahLst/>
          <a:cxnLst/>
          <a:rect l="0" t="0" r="0" b="0"/>
          <a:pathLst>
            <a:path>
              <a:moveTo>
                <a:pt x="623100" y="905874"/>
              </a:moveTo>
              <a:arcTo wR="2591473" hR="2591473" stAng="13234489" swAng="12129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14DF6-D6D7-4109-8229-06CAC81D8FFD}">
      <dsp:nvSpPr>
        <dsp:cNvPr id="0" name=""/>
        <dsp:cNvSpPr/>
      </dsp:nvSpPr>
      <dsp:spPr>
        <a:xfrm>
          <a:off x="3712" y="5304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Aspectos generales</a:t>
          </a:r>
          <a:endParaRPr lang="en-US" sz="1500" kern="1200" dirty="0"/>
        </a:p>
      </dsp:txBody>
      <dsp:txXfrm>
        <a:off x="3712" y="530493"/>
        <a:ext cx="2009928" cy="1205957"/>
      </dsp:txXfrm>
    </dsp:sp>
    <dsp:sp modelId="{F9F072CE-3FF4-43B1-9AA0-DDBC3CCB671B}">
      <dsp:nvSpPr>
        <dsp:cNvPr id="0" name=""/>
        <dsp:cNvSpPr/>
      </dsp:nvSpPr>
      <dsp:spPr>
        <a:xfrm>
          <a:off x="2214633" y="5304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515836"/>
                <a:satOff val="-2146"/>
                <a:lumOff val="5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5836"/>
                <a:satOff val="-2146"/>
                <a:lumOff val="5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5836"/>
                <a:satOff val="-2146"/>
                <a:lumOff val="5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 dirty="0"/>
            <a:t>Grado de conciencia: Irritabilidad, hipotonía, somnolencia, estupor e inconsciencia.</a:t>
          </a:r>
          <a:endParaRPr lang="en-US" sz="1500" kern="1200" dirty="0"/>
        </a:p>
      </dsp:txBody>
      <dsp:txXfrm>
        <a:off x="2214633" y="530493"/>
        <a:ext cx="2009928" cy="1205957"/>
      </dsp:txXfrm>
    </dsp:sp>
    <dsp:sp modelId="{13741F7A-9CE1-48CD-A229-BB8A51A0425C}">
      <dsp:nvSpPr>
        <dsp:cNvPr id="0" name=""/>
        <dsp:cNvSpPr/>
      </dsp:nvSpPr>
      <dsp:spPr>
        <a:xfrm>
          <a:off x="4425555" y="5304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1031673"/>
                <a:satOff val="-4292"/>
                <a:lumOff val="10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1673"/>
                <a:satOff val="-4292"/>
                <a:lumOff val="10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1673"/>
                <a:satOff val="-4292"/>
                <a:lumOff val="10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 dirty="0"/>
            <a:t>Nivel de actividad: Pasivo o irritable, activo</a:t>
          </a:r>
          <a:endParaRPr lang="en-US" sz="1500" kern="1200" dirty="0"/>
        </a:p>
      </dsp:txBody>
      <dsp:txXfrm>
        <a:off x="4425555" y="530493"/>
        <a:ext cx="2009928" cy="1205957"/>
      </dsp:txXfrm>
    </dsp:sp>
    <dsp:sp modelId="{9805DFE3-1B95-47B0-A7AB-E341D097B90B}">
      <dsp:nvSpPr>
        <dsp:cNvPr id="0" name=""/>
        <dsp:cNvSpPr/>
      </dsp:nvSpPr>
      <dsp:spPr>
        <a:xfrm>
          <a:off x="6636477" y="5304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1547509"/>
                <a:satOff val="-6438"/>
                <a:lumOff val="15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47509"/>
                <a:satOff val="-6438"/>
                <a:lumOff val="15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47509"/>
                <a:satOff val="-6438"/>
                <a:lumOff val="15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 dirty="0"/>
            <a:t>Posición</a:t>
          </a:r>
          <a:endParaRPr lang="en-US" sz="1500" kern="1200" dirty="0"/>
        </a:p>
      </dsp:txBody>
      <dsp:txXfrm>
        <a:off x="6636477" y="530493"/>
        <a:ext cx="2009928" cy="1205957"/>
      </dsp:txXfrm>
    </dsp:sp>
    <dsp:sp modelId="{0882B52F-50A9-4639-9B5F-B6D3C23CB704}">
      <dsp:nvSpPr>
        <dsp:cNvPr id="0" name=""/>
        <dsp:cNvSpPr/>
      </dsp:nvSpPr>
      <dsp:spPr>
        <a:xfrm>
          <a:off x="8847398" y="5304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2063345"/>
                <a:satOff val="-8585"/>
                <a:lumOff val="20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63345"/>
                <a:satOff val="-8585"/>
                <a:lumOff val="20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63345"/>
                <a:satOff val="-8585"/>
                <a:lumOff val="20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 dirty="0"/>
            <a:t>Facies:</a:t>
          </a:r>
          <a:endParaRPr lang="en-US" sz="1500" kern="1200" dirty="0"/>
        </a:p>
      </dsp:txBody>
      <dsp:txXfrm>
        <a:off x="8847398" y="530493"/>
        <a:ext cx="2009928" cy="1205957"/>
      </dsp:txXfrm>
    </dsp:sp>
    <dsp:sp modelId="{B1B7A2A9-DA9E-4FB4-A383-F49C583623EB}">
      <dsp:nvSpPr>
        <dsp:cNvPr id="0" name=""/>
        <dsp:cNvSpPr/>
      </dsp:nvSpPr>
      <dsp:spPr>
        <a:xfrm>
          <a:off x="3712" y="19374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2579182"/>
                <a:satOff val="-10731"/>
                <a:lumOff val="25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79182"/>
                <a:satOff val="-10731"/>
                <a:lumOff val="25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79182"/>
                <a:satOff val="-10731"/>
                <a:lumOff val="25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/>
            <a:t>Piel y faneras:</a:t>
          </a:r>
          <a:r>
            <a:rPr lang="es-EC" sz="1500" kern="1200"/>
            <a:t> Turgencia, textura y coloración de la piel.</a:t>
          </a:r>
          <a:endParaRPr lang="en-US" sz="1500" kern="1200"/>
        </a:p>
      </dsp:txBody>
      <dsp:txXfrm>
        <a:off x="3712" y="1937443"/>
        <a:ext cx="2009928" cy="1205957"/>
      </dsp:txXfrm>
    </dsp:sp>
    <dsp:sp modelId="{71566376-EA4F-42CF-9EBC-EFB8D6716B94}">
      <dsp:nvSpPr>
        <dsp:cNvPr id="0" name=""/>
        <dsp:cNvSpPr/>
      </dsp:nvSpPr>
      <dsp:spPr>
        <a:xfrm>
          <a:off x="2214633" y="19374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3095018"/>
                <a:satOff val="-12877"/>
                <a:lumOff val="30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095018"/>
                <a:satOff val="-12877"/>
                <a:lumOff val="30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095018"/>
                <a:satOff val="-12877"/>
                <a:lumOff val="30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Vérnix caseoso:</a:t>
          </a:r>
          <a:r>
            <a:rPr lang="es-EC" sz="1500" kern="1200" dirty="0"/>
            <a:t> desaparece entre las 24 y 48 horas.</a:t>
          </a:r>
          <a:endParaRPr lang="en-US" sz="1500" kern="1200" dirty="0"/>
        </a:p>
      </dsp:txBody>
      <dsp:txXfrm>
        <a:off x="2214633" y="1937443"/>
        <a:ext cx="2009928" cy="1205957"/>
      </dsp:txXfrm>
    </dsp:sp>
    <dsp:sp modelId="{90C38997-D3E8-40F3-8860-D338B007F13A}">
      <dsp:nvSpPr>
        <dsp:cNvPr id="0" name=""/>
        <dsp:cNvSpPr/>
      </dsp:nvSpPr>
      <dsp:spPr>
        <a:xfrm>
          <a:off x="4425555" y="19374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3610854"/>
                <a:satOff val="-15023"/>
                <a:lumOff val="35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610854"/>
                <a:satOff val="-15023"/>
                <a:lumOff val="35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610854"/>
                <a:satOff val="-15023"/>
                <a:lumOff val="35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Lanugo fetal</a:t>
          </a:r>
          <a:endParaRPr lang="en-US" sz="1500" kern="1200" dirty="0"/>
        </a:p>
      </dsp:txBody>
      <dsp:txXfrm>
        <a:off x="4425555" y="1937443"/>
        <a:ext cx="2009928" cy="1205957"/>
      </dsp:txXfrm>
    </dsp:sp>
    <dsp:sp modelId="{785D90FD-D22E-4384-8987-C5E3D83EBD5D}">
      <dsp:nvSpPr>
        <dsp:cNvPr id="0" name=""/>
        <dsp:cNvSpPr/>
      </dsp:nvSpPr>
      <dsp:spPr>
        <a:xfrm>
          <a:off x="6636477" y="19374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4126691"/>
                <a:satOff val="-17169"/>
                <a:lumOff val="40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26691"/>
                <a:satOff val="-17169"/>
                <a:lumOff val="40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26691"/>
                <a:satOff val="-17169"/>
                <a:lumOff val="40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 err="1"/>
            <a:t>Millium</a:t>
          </a:r>
          <a:r>
            <a:rPr lang="es-EC" sz="1500" b="1" kern="1200" dirty="0"/>
            <a:t> facial:</a:t>
          </a:r>
          <a:r>
            <a:rPr lang="es-EC" sz="1500" kern="1200" dirty="0"/>
            <a:t> Puntos faciales cara y nariz, rara vez aparece en la mejilla y mentón.</a:t>
          </a:r>
          <a:endParaRPr lang="en-US" sz="1500" kern="1200" dirty="0"/>
        </a:p>
      </dsp:txBody>
      <dsp:txXfrm>
        <a:off x="6636477" y="1937443"/>
        <a:ext cx="2009928" cy="1205957"/>
      </dsp:txXfrm>
    </dsp:sp>
    <dsp:sp modelId="{B82954D0-6EA4-4927-8D51-4E229EBD8BCF}">
      <dsp:nvSpPr>
        <dsp:cNvPr id="0" name=""/>
        <dsp:cNvSpPr/>
      </dsp:nvSpPr>
      <dsp:spPr>
        <a:xfrm>
          <a:off x="8847398" y="19374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4642527"/>
                <a:satOff val="-19315"/>
                <a:lumOff val="45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42527"/>
                <a:satOff val="-19315"/>
                <a:lumOff val="45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42527"/>
                <a:satOff val="-19315"/>
                <a:lumOff val="45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Mancha mongólica:</a:t>
          </a:r>
          <a:r>
            <a:rPr lang="es-EC" sz="1500" kern="1200" dirty="0"/>
            <a:t> región lumbosacra, desaparece después del año.</a:t>
          </a:r>
          <a:endParaRPr lang="en-US" sz="1500" kern="1200" dirty="0"/>
        </a:p>
      </dsp:txBody>
      <dsp:txXfrm>
        <a:off x="8847398" y="1937443"/>
        <a:ext cx="2009928" cy="1205957"/>
      </dsp:txXfrm>
    </dsp:sp>
    <dsp:sp modelId="{C4332DF6-A9E4-422A-B577-E4484013044E}">
      <dsp:nvSpPr>
        <dsp:cNvPr id="0" name=""/>
        <dsp:cNvSpPr/>
      </dsp:nvSpPr>
      <dsp:spPr>
        <a:xfrm>
          <a:off x="3712" y="33443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5158363"/>
                <a:satOff val="-21462"/>
                <a:lumOff val="50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58363"/>
                <a:satOff val="-21462"/>
                <a:lumOff val="50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58363"/>
                <a:satOff val="-21462"/>
                <a:lumOff val="50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Cabeza:</a:t>
          </a:r>
          <a:r>
            <a:rPr lang="es-EC" sz="1500" kern="1200" dirty="0"/>
            <a:t> Perímetro cefálico de 33 - 37 cm, suturas, fontanelas, deformaciones, forma y tamaño del cráneo</a:t>
          </a:r>
          <a:endParaRPr lang="en-US" sz="1500" kern="1200" dirty="0"/>
        </a:p>
      </dsp:txBody>
      <dsp:txXfrm>
        <a:off x="3712" y="3344393"/>
        <a:ext cx="2009928" cy="1205957"/>
      </dsp:txXfrm>
    </dsp:sp>
    <dsp:sp modelId="{B9EEB8B6-A3C0-4B26-B6E9-2A453FDDDA9C}">
      <dsp:nvSpPr>
        <dsp:cNvPr id="0" name=""/>
        <dsp:cNvSpPr/>
      </dsp:nvSpPr>
      <dsp:spPr>
        <a:xfrm>
          <a:off x="2214633" y="33443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5674200"/>
                <a:satOff val="-23608"/>
                <a:lumOff val="55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674200"/>
                <a:satOff val="-23608"/>
                <a:lumOff val="55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674200"/>
                <a:satOff val="-23608"/>
                <a:lumOff val="55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Cara, Ojos, Nariz, Oídos, boca y </a:t>
          </a:r>
          <a:r>
            <a:rPr lang="es-EC" sz="1500" kern="1200" dirty="0"/>
            <a:t>anexos (párpados y pestañas).</a:t>
          </a:r>
          <a:endParaRPr lang="en-US" sz="1500" kern="1200" dirty="0"/>
        </a:p>
      </dsp:txBody>
      <dsp:txXfrm>
        <a:off x="2214633" y="3344393"/>
        <a:ext cx="2009928" cy="1205957"/>
      </dsp:txXfrm>
    </dsp:sp>
    <dsp:sp modelId="{3568BDB0-8342-441C-9D02-A6B6CF342C70}">
      <dsp:nvSpPr>
        <dsp:cNvPr id="0" name=""/>
        <dsp:cNvSpPr/>
      </dsp:nvSpPr>
      <dsp:spPr>
        <a:xfrm>
          <a:off x="4425555" y="33443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6190036"/>
                <a:satOff val="-25754"/>
                <a:lumOff val="60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90036"/>
                <a:satOff val="-25754"/>
                <a:lumOff val="60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90036"/>
                <a:satOff val="-25754"/>
                <a:lumOff val="60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Cuello</a:t>
          </a:r>
          <a:endParaRPr lang="en-US" sz="1500" kern="1200" dirty="0"/>
        </a:p>
      </dsp:txBody>
      <dsp:txXfrm>
        <a:off x="4425555" y="3344393"/>
        <a:ext cx="2009928" cy="1205957"/>
      </dsp:txXfrm>
    </dsp:sp>
    <dsp:sp modelId="{C388BA00-2B61-487B-8746-2AAC5B8ADFDC}">
      <dsp:nvSpPr>
        <dsp:cNvPr id="0" name=""/>
        <dsp:cNvSpPr/>
      </dsp:nvSpPr>
      <dsp:spPr>
        <a:xfrm>
          <a:off x="6636477" y="33443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6705872"/>
                <a:satOff val="-27900"/>
                <a:lumOff val="65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705872"/>
                <a:satOff val="-27900"/>
                <a:lumOff val="65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705872"/>
                <a:satOff val="-27900"/>
                <a:lumOff val="65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Tórax y pulmón:</a:t>
          </a:r>
          <a:endParaRPr lang="en-US" sz="1500" kern="1200" dirty="0"/>
        </a:p>
      </dsp:txBody>
      <dsp:txXfrm>
        <a:off x="6636477" y="3344393"/>
        <a:ext cx="2009928" cy="1205957"/>
      </dsp:txXfrm>
    </dsp:sp>
    <dsp:sp modelId="{9991BD03-44E9-4FCF-8638-AB96C60BDA07}">
      <dsp:nvSpPr>
        <dsp:cNvPr id="0" name=""/>
        <dsp:cNvSpPr/>
      </dsp:nvSpPr>
      <dsp:spPr>
        <a:xfrm>
          <a:off x="8847398" y="334439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7221709"/>
                <a:satOff val="-30046"/>
                <a:lumOff val="70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221709"/>
                <a:satOff val="-30046"/>
                <a:lumOff val="70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221709"/>
                <a:satOff val="-30046"/>
                <a:lumOff val="70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Sistema cardiovascular</a:t>
          </a:r>
          <a:endParaRPr lang="en-US" sz="1500" kern="1200" dirty="0"/>
        </a:p>
      </dsp:txBody>
      <dsp:txXfrm>
        <a:off x="8847398" y="3344393"/>
        <a:ext cx="2009928" cy="1205957"/>
      </dsp:txXfrm>
    </dsp:sp>
    <dsp:sp modelId="{43647224-3544-472B-91B1-31E8D01B71E4}">
      <dsp:nvSpPr>
        <dsp:cNvPr id="0" name=""/>
        <dsp:cNvSpPr/>
      </dsp:nvSpPr>
      <dsp:spPr>
        <a:xfrm>
          <a:off x="3712" y="47513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7737545"/>
                <a:satOff val="-32192"/>
                <a:lumOff val="75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37545"/>
                <a:satOff val="-32192"/>
                <a:lumOff val="75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37545"/>
                <a:satOff val="-32192"/>
                <a:lumOff val="75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Abdomen:</a:t>
          </a:r>
          <a:r>
            <a:rPr lang="es-EC" sz="1500" kern="1200" dirty="0"/>
            <a:t> cilíndrico y protuberante en relación al tórax.  Valorar el cordón y cicatriz umbilical</a:t>
          </a:r>
          <a:endParaRPr lang="en-US" sz="1500" kern="1200" dirty="0"/>
        </a:p>
      </dsp:txBody>
      <dsp:txXfrm>
        <a:off x="3712" y="4751343"/>
        <a:ext cx="2009928" cy="1205957"/>
      </dsp:txXfrm>
    </dsp:sp>
    <dsp:sp modelId="{E0A0F9EB-7A4B-41C8-B695-A1887FA75DF1}">
      <dsp:nvSpPr>
        <dsp:cNvPr id="0" name=""/>
        <dsp:cNvSpPr/>
      </dsp:nvSpPr>
      <dsp:spPr>
        <a:xfrm>
          <a:off x="2214633" y="47513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8253382"/>
                <a:satOff val="-34339"/>
                <a:lumOff val="80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253382"/>
                <a:satOff val="-34339"/>
                <a:lumOff val="80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253382"/>
                <a:satOff val="-34339"/>
                <a:lumOff val="80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Región genital:</a:t>
          </a:r>
          <a:endParaRPr lang="en-US" sz="1500" kern="1200" dirty="0"/>
        </a:p>
      </dsp:txBody>
      <dsp:txXfrm>
        <a:off x="2214633" y="4751343"/>
        <a:ext cx="2009928" cy="1205957"/>
      </dsp:txXfrm>
    </dsp:sp>
    <dsp:sp modelId="{14F3FA25-0ACF-4FB1-BEA5-39598D4333BB}">
      <dsp:nvSpPr>
        <dsp:cNvPr id="0" name=""/>
        <dsp:cNvSpPr/>
      </dsp:nvSpPr>
      <dsp:spPr>
        <a:xfrm>
          <a:off x="4425555" y="47513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8769218"/>
                <a:satOff val="-36485"/>
                <a:lumOff val="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769218"/>
                <a:satOff val="-36485"/>
                <a:lumOff val="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769218"/>
                <a:satOff val="-36485"/>
                <a:lumOff val="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Caderas:</a:t>
          </a:r>
          <a:r>
            <a:rPr lang="es-EC" sz="1500" kern="1200" dirty="0"/>
            <a:t> Presencia de displasia de caderas, </a:t>
          </a:r>
          <a:endParaRPr lang="en-US" sz="1500" kern="1200" dirty="0"/>
        </a:p>
      </dsp:txBody>
      <dsp:txXfrm>
        <a:off x="4425555" y="4751343"/>
        <a:ext cx="2009928" cy="1205957"/>
      </dsp:txXfrm>
    </dsp:sp>
    <dsp:sp modelId="{F63EF34E-D891-44E1-8F7D-F4B9E0B80694}">
      <dsp:nvSpPr>
        <dsp:cNvPr id="0" name=""/>
        <dsp:cNvSpPr/>
      </dsp:nvSpPr>
      <dsp:spPr>
        <a:xfrm>
          <a:off x="6636477" y="47513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9285054"/>
                <a:satOff val="-38631"/>
                <a:lumOff val="91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285054"/>
                <a:satOff val="-38631"/>
                <a:lumOff val="91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285054"/>
                <a:satOff val="-38631"/>
                <a:lumOff val="91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Dorso y columna vertebral:</a:t>
          </a:r>
          <a:endParaRPr lang="en-US" sz="1500" kern="1200" dirty="0"/>
        </a:p>
      </dsp:txBody>
      <dsp:txXfrm>
        <a:off x="6636477" y="4751343"/>
        <a:ext cx="2009928" cy="1205957"/>
      </dsp:txXfrm>
    </dsp:sp>
    <dsp:sp modelId="{F7B1C754-4E50-49DC-A72B-B96F1908A43E}">
      <dsp:nvSpPr>
        <dsp:cNvPr id="0" name=""/>
        <dsp:cNvSpPr/>
      </dsp:nvSpPr>
      <dsp:spPr>
        <a:xfrm>
          <a:off x="8847398" y="4751343"/>
          <a:ext cx="2009928" cy="1205957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b="1" kern="1200" dirty="0"/>
            <a:t>Extremidades superiores e inferiores</a:t>
          </a:r>
          <a:endParaRPr lang="en-US" sz="1500" kern="1200" dirty="0"/>
        </a:p>
      </dsp:txBody>
      <dsp:txXfrm>
        <a:off x="8847398" y="4751343"/>
        <a:ext cx="2009928" cy="1205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AA91F-1E70-48A8-9815-2505154B011A}">
      <dsp:nvSpPr>
        <dsp:cNvPr id="0" name=""/>
        <dsp:cNvSpPr/>
      </dsp:nvSpPr>
      <dsp:spPr>
        <a:xfrm>
          <a:off x="2297607" y="59789"/>
          <a:ext cx="3184116" cy="10253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2500" b="1" kern="120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Monitoreo integral</a:t>
          </a:r>
          <a:endParaRPr lang="es-ES" sz="2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347661" y="109843"/>
        <a:ext cx="3084008" cy="925261"/>
      </dsp:txXfrm>
    </dsp:sp>
    <dsp:sp modelId="{B8C3F051-D253-41D2-89BC-361293A95B23}">
      <dsp:nvSpPr>
        <dsp:cNvPr id="0" name=""/>
        <dsp:cNvSpPr/>
      </dsp:nvSpPr>
      <dsp:spPr>
        <a:xfrm>
          <a:off x="1277957" y="1145961"/>
          <a:ext cx="6085834" cy="93490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Educación y apoyo a la familia</a:t>
          </a:r>
          <a:endParaRPr lang="es-ES" sz="2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323595" y="1191599"/>
        <a:ext cx="5994558" cy="843632"/>
      </dsp:txXfrm>
    </dsp:sp>
    <dsp:sp modelId="{B76E0127-E3BA-4806-AF10-07B0B988437B}">
      <dsp:nvSpPr>
        <dsp:cNvPr id="0" name=""/>
        <dsp:cNvSpPr/>
      </dsp:nvSpPr>
      <dsp:spPr>
        <a:xfrm>
          <a:off x="1624453" y="2101381"/>
          <a:ext cx="5264555" cy="11163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Implementación de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protocolos humanizados</a:t>
          </a:r>
          <a:endParaRPr lang="es-ES" sz="2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678951" y="2155879"/>
        <a:ext cx="5155559" cy="1007393"/>
      </dsp:txXfrm>
    </dsp:sp>
    <dsp:sp modelId="{3C673DF7-2F04-42A1-A919-67B6AA8AD04F}">
      <dsp:nvSpPr>
        <dsp:cNvPr id="0" name=""/>
        <dsp:cNvSpPr/>
      </dsp:nvSpPr>
      <dsp:spPr>
        <a:xfrm>
          <a:off x="1832344" y="3338353"/>
          <a:ext cx="4809162" cy="7674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2400" b="1" kern="120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Trabajo interdisciplinario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869810" y="3375819"/>
        <a:ext cx="4734230" cy="692558"/>
      </dsp:txXfrm>
    </dsp:sp>
    <dsp:sp modelId="{C5F7A33F-981E-4382-8EE0-B08A368BB678}">
      <dsp:nvSpPr>
        <dsp:cNvPr id="0" name=""/>
        <dsp:cNvSpPr/>
      </dsp:nvSpPr>
      <dsp:spPr>
        <a:xfrm>
          <a:off x="2184061" y="4164963"/>
          <a:ext cx="4103976" cy="9591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2400" b="1" kern="120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rPr>
            <a:t>Mediación y comunicación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230882" y="4211784"/>
        <a:ext cx="4010334" cy="865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24364-33C5-780B-7A3A-793FC3122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9B292-E2EE-E428-0744-AD773C5F3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05595-F515-089D-D7F1-A06E76756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E8E62-FF40-FD49-FA1C-0C56FFABF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1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8E62A-61CF-6E34-0773-54D306703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01848-4057-D53E-3841-7824FDDA9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6BF8A-C2AA-948A-98D9-82F139167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46EE3-4E83-78B8-A253-7812CE1DD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51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44B0F-8594-5744-1887-A0EA7378C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8F187-3F6D-1576-A588-38B3B6A63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34BEB-FE6C-56AD-189E-80FB2DE83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72A2E-9A61-5E7B-05A3-CA1C9F08C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8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EB15B-3FB1-E69C-0F1A-FABCCAB79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BCC77-A6F6-1348-5ECB-8C8D293A6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5AB1F-6852-800D-E316-AE70CEA01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B5DFA-0C8E-EEF3-9C80-BD43E064D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4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13B41-43C8-C496-9D7A-232848DE1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BCE5C-EC5F-65B2-1743-EED5B7BAB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1B1A7-A0C8-F5F9-6791-131029BA1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4B5CF-8122-FA41-B8D5-05DC2432A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8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B1A05-57CE-BFBE-2BDE-CF7C390E3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8E7CC-1610-3529-5C2E-4A1466577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2B580-BD0E-CF56-4A54-95CB9D9A5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019DD-169B-9478-0AA1-9C8924D80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30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DBBA7-DD65-3780-D1F8-5DAB02A6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5E049-413B-52DF-6274-82A35C04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B15DA-C060-F756-E292-2BD7166D7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1086E-938C-E61A-B073-61D50995E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03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313AC-E8C2-3E19-018E-FB6539F8A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8EE83-A752-7BE7-4CA6-7C482A0DB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8F294-4256-7952-D26C-2E52168EB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652C9-57BA-253F-1048-5B8784CD9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46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56C3-61B7-8486-8968-179CC5C98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F43BC-CE69-0AB2-6601-D9F016522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F149A-E329-6714-19EE-99E9ECB16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145EC-EFC6-A2CE-B1DC-DD19B2543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9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98635-BD5E-2AFB-6F49-E798CCC3A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152343-2D48-08E5-0A5D-B38847A16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BFFC2-7C36-97C0-9AEE-BF78AAB93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C5067-456B-DABF-9EBE-7BB41824F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76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C5464-6FC6-7AC3-E764-60C00E7A2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3AA49-C93A-816B-4D8B-926A507E9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6167CA-4F11-4894-76C8-4B32AAB3E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8712E-33D7-2D59-5A30-45F5A449D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BE1B7-A16E-3CFA-F560-96125CDF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59DF4-3BBB-8E02-A703-E165AFAF2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013C9-E379-51BE-5C75-0B3D48542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AEAA5-5AE1-5499-1937-532949C56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49B4A-EDC0-16D3-D9A5-48CE66EBE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B1370-22C3-E7DB-B269-0E7F297B7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C9985-316C-BC2F-E600-67B498A82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DF2D4-0143-42A7-B3AE-70F37D9D6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33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9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 anchor="b">
            <a:normAutofit/>
          </a:bodyPr>
          <a:lstStyle/>
          <a:p>
            <a:r>
              <a:rPr lang="en-US" dirty="0" err="1"/>
              <a:t>Adaptaciones</a:t>
            </a:r>
            <a:r>
              <a:rPr lang="en-US" dirty="0"/>
              <a:t> </a:t>
            </a:r>
            <a:r>
              <a:rPr lang="en-US" dirty="0" err="1"/>
              <a:t>fisiológicas</a:t>
            </a:r>
            <a:r>
              <a:rPr lang="en-US" dirty="0"/>
              <a:t> y </a:t>
            </a:r>
            <a:r>
              <a:rPr lang="en-US" dirty="0" err="1"/>
              <a:t>conductuales</a:t>
            </a:r>
            <a:r>
              <a:rPr lang="en-US" dirty="0"/>
              <a:t> del RECIÉN NACIDO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F7C22-B421-AE7E-75EB-56BA6729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88" r="10588"/>
          <a:stretch>
            <a:fillRect/>
          </a:stretch>
        </p:blipFill>
        <p:spPr>
          <a:xfrm>
            <a:off x="20" y="-5080"/>
            <a:ext cx="657627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967A9-B664-70E3-5FF3-34585BF66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oramen oval permeable (FOP) - WikiCardio">
            <a:extLst>
              <a:ext uri="{FF2B5EF4-FFF2-40B4-BE49-F238E27FC236}">
                <a16:creationId xmlns:a16="http://schemas.microsoft.com/office/drawing/2014/main" id="{AE07C6A5-6E70-8465-6329-9C819648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162"/>
            <a:ext cx="10966450" cy="68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1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712FE-8964-ACF4-1F27-022F4841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E95B-3492-B7AF-C0FD-E10E68A3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SISTEMA HEMATOLÓGICO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7F07B-F968-B60C-A6A9-B8D30C24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7458B5-416B-5451-5A96-8F100A52D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83832CA3-B8EA-7075-F515-BE1CA85B5B9C}"/>
              </a:ext>
            </a:extLst>
          </p:cNvPr>
          <p:cNvSpPr/>
          <p:nvPr/>
        </p:nvSpPr>
        <p:spPr>
          <a:xfrm>
            <a:off x="762721" y="1448262"/>
            <a:ext cx="2719244" cy="1137920"/>
          </a:xfrm>
          <a:prstGeom prst="ellipse">
            <a:avLst/>
          </a:prstGeom>
          <a:solidFill>
            <a:srgbClr val="FFC1C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Leucocitosis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52B43DF-F0A5-CC22-286F-B060C20C7EC3}"/>
              </a:ext>
            </a:extLst>
          </p:cNvPr>
          <p:cNvSpPr/>
          <p:nvPr/>
        </p:nvSpPr>
        <p:spPr>
          <a:xfrm>
            <a:off x="386080" y="3063254"/>
            <a:ext cx="2719244" cy="1137920"/>
          </a:xfrm>
          <a:prstGeom prst="ellipse">
            <a:avLst/>
          </a:prstGeom>
          <a:solidFill>
            <a:srgbClr val="FFC1C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Hmcto</a:t>
            </a:r>
            <a:r>
              <a:rPr lang="en-US" dirty="0"/>
              <a:t> y </a:t>
            </a:r>
            <a:r>
              <a:rPr lang="en-US" dirty="0" err="1"/>
              <a:t>hemoglobina</a:t>
            </a:r>
            <a:r>
              <a:rPr lang="en-US" dirty="0"/>
              <a:t> mayor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FD5349C-04A7-D6FE-3D9F-355BD339A03A}"/>
              </a:ext>
            </a:extLst>
          </p:cNvPr>
          <p:cNvSpPr/>
          <p:nvPr/>
        </p:nvSpPr>
        <p:spPr>
          <a:xfrm>
            <a:off x="6738277" y="307340"/>
            <a:ext cx="3483818" cy="1137920"/>
          </a:xfrm>
          <a:prstGeom prst="ellipse">
            <a:avLst/>
          </a:prstGeom>
          <a:solidFill>
            <a:srgbClr val="FFC1C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Concentración</a:t>
            </a:r>
            <a:r>
              <a:rPr lang="en-US" dirty="0"/>
              <a:t> de </a:t>
            </a: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coagulación</a:t>
            </a:r>
            <a:r>
              <a:rPr lang="en-US" dirty="0"/>
              <a:t> </a:t>
            </a:r>
            <a:r>
              <a:rPr lang="en-US" dirty="0" err="1"/>
              <a:t>aumentan</a:t>
            </a:r>
            <a:endParaRPr lang="en-U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F372857-DAD0-F353-DFF7-39624733B28E}"/>
              </a:ext>
            </a:extLst>
          </p:cNvPr>
          <p:cNvSpPr/>
          <p:nvPr/>
        </p:nvSpPr>
        <p:spPr>
          <a:xfrm>
            <a:off x="3597274" y="419040"/>
            <a:ext cx="2719244" cy="1137920"/>
          </a:xfrm>
          <a:prstGeom prst="ellipse">
            <a:avLst/>
          </a:prstGeom>
          <a:solidFill>
            <a:srgbClr val="FFC1C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Mayor </a:t>
            </a:r>
            <a:r>
              <a:rPr lang="en-US" dirty="0" err="1"/>
              <a:t>agregación</a:t>
            </a:r>
            <a:r>
              <a:rPr lang="en-US" dirty="0"/>
              <a:t> </a:t>
            </a:r>
            <a:r>
              <a:rPr lang="en-US" dirty="0" err="1"/>
              <a:t>placentaria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F31AF5-DDE8-C07E-738F-6FDCE42E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58" y="3043442"/>
            <a:ext cx="6226212" cy="4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1D87BC5D-ACCC-9C66-A42E-255590E9138F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4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4546-4AC9-3FD9-350C-B9EACC41B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6A28-7972-68C0-C24E-13786367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SISTEMA </a:t>
            </a:r>
            <a:r>
              <a:rPr lang="en-US" dirty="0" err="1"/>
              <a:t>Termógeno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F9C31-766D-9411-1B5E-7C23743B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7F5B27-1196-50EF-B8F1-848FDF755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93A6C105-412E-4F9C-FBED-EDC6F9361B92}"/>
              </a:ext>
            </a:extLst>
          </p:cNvPr>
          <p:cNvSpPr/>
          <p:nvPr/>
        </p:nvSpPr>
        <p:spPr>
          <a:xfrm>
            <a:off x="2348345" y="70948"/>
            <a:ext cx="2719244" cy="11379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Hipotermia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pérdida</a:t>
            </a:r>
            <a:r>
              <a:rPr lang="en-US" dirty="0"/>
              <a:t> de </a:t>
            </a:r>
            <a:r>
              <a:rPr lang="en-US" dirty="0" err="1"/>
              <a:t>calor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712A4F5-1CA7-E911-9307-6AFB98B3D363}"/>
              </a:ext>
            </a:extLst>
          </p:cNvPr>
          <p:cNvSpPr/>
          <p:nvPr/>
        </p:nvSpPr>
        <p:spPr>
          <a:xfrm>
            <a:off x="71120" y="1136175"/>
            <a:ext cx="2719244" cy="11379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12h </a:t>
            </a:r>
            <a:r>
              <a:rPr lang="en-US" dirty="0" err="1"/>
              <a:t>intenta</a:t>
            </a:r>
            <a:r>
              <a:rPr lang="en-US" dirty="0"/>
              <a:t> </a:t>
            </a:r>
            <a:r>
              <a:rPr lang="en-US" dirty="0" err="1"/>
              <a:t>conseguir</a:t>
            </a:r>
            <a:r>
              <a:rPr lang="en-US" dirty="0"/>
              <a:t> </a:t>
            </a:r>
            <a:r>
              <a:rPr lang="en-US" dirty="0" err="1"/>
              <a:t>equilibrio</a:t>
            </a:r>
            <a:endParaRPr lang="en-U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97D74F-6C28-6F7A-0D78-AB39B5876E10}"/>
              </a:ext>
            </a:extLst>
          </p:cNvPr>
          <p:cNvSpPr/>
          <p:nvPr/>
        </p:nvSpPr>
        <p:spPr>
          <a:xfrm>
            <a:off x="8418887" y="136526"/>
            <a:ext cx="3483818" cy="11379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Llanto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mecanismo</a:t>
            </a:r>
            <a:r>
              <a:rPr lang="en-US" dirty="0"/>
              <a:t> </a:t>
            </a:r>
            <a:r>
              <a:rPr lang="en-US" dirty="0" err="1"/>
              <a:t>regulador</a:t>
            </a:r>
            <a:endParaRPr lang="en-U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EB656DE-9F1C-B59A-10A2-49BFF79CD458}"/>
              </a:ext>
            </a:extLst>
          </p:cNvPr>
          <p:cNvSpPr/>
          <p:nvPr/>
        </p:nvSpPr>
        <p:spPr>
          <a:xfrm>
            <a:off x="5385434" y="18182"/>
            <a:ext cx="2719244" cy="14300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Convección</a:t>
            </a:r>
            <a:r>
              <a:rPr lang="en-US" dirty="0"/>
              <a:t> </a:t>
            </a:r>
            <a:r>
              <a:rPr lang="en-US" dirty="0" err="1"/>
              <a:t>Radiación</a:t>
            </a:r>
            <a:r>
              <a:rPr lang="en-US" dirty="0"/>
              <a:t> </a:t>
            </a:r>
            <a:r>
              <a:rPr lang="en-US" dirty="0" err="1"/>
              <a:t>Conducción</a:t>
            </a:r>
            <a:r>
              <a:rPr lang="en-US" dirty="0"/>
              <a:t> </a:t>
            </a:r>
            <a:r>
              <a:rPr lang="en-US" dirty="0" err="1"/>
              <a:t>Evaporación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81FBB82-C761-862C-97C8-F6254254F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>
            <a:fillRect/>
          </a:stretch>
        </p:blipFill>
        <p:spPr bwMode="auto">
          <a:xfrm>
            <a:off x="3579576" y="2983375"/>
            <a:ext cx="6495887" cy="41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0F066FB-E228-4E1A-32E6-6C80F5A3050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E39E1-94F9-1F94-170F-8433EB94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F84E-D526-F5CA-B0C5-38608C89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SISTEMA RENAL/ </a:t>
            </a:r>
            <a:r>
              <a:rPr lang="en-US" dirty="0" err="1"/>
              <a:t>equilibrio</a:t>
            </a:r>
            <a:r>
              <a:rPr lang="en-US" dirty="0"/>
              <a:t> </a:t>
            </a:r>
            <a:r>
              <a:rPr lang="en-US" dirty="0" err="1"/>
              <a:t>hidroelectrolítico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F872-A687-B005-E944-C71A79E3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D69E2-CB01-6710-C255-36CA0367A0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hídricas</a:t>
            </a:r>
            <a:r>
              <a:rPr lang="en-US" dirty="0"/>
              <a:t> </a:t>
            </a:r>
            <a:r>
              <a:rPr lang="en-US" dirty="0" err="1"/>
              <a:t>diarias</a:t>
            </a:r>
            <a:r>
              <a:rPr lang="en-US" dirty="0"/>
              <a:t> 1500gr 60 a 80ml/kg/día</a:t>
            </a:r>
          </a:p>
          <a:p>
            <a:r>
              <a:rPr lang="en-US" dirty="0"/>
              <a:t>De 3 a 7 días 100 a 150ml/kg/día</a:t>
            </a:r>
          </a:p>
          <a:p>
            <a:r>
              <a:rPr lang="en-US" dirty="0" err="1"/>
              <a:t>Primeros</a:t>
            </a:r>
            <a:r>
              <a:rPr lang="en-US" dirty="0"/>
              <a:t> 30 días 120 a 180 ml/kg/día</a:t>
            </a:r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04EB1C-4ABE-AC79-C424-ECB4A5F46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C924FF01-5D29-61E0-59A6-8BBD596AD6D1}"/>
              </a:ext>
            </a:extLst>
          </p:cNvPr>
          <p:cNvSpPr/>
          <p:nvPr/>
        </p:nvSpPr>
        <p:spPr>
          <a:xfrm>
            <a:off x="762721" y="1448262"/>
            <a:ext cx="2719244" cy="11379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orina</a:t>
            </a:r>
            <a:r>
              <a:rPr lang="en-US" dirty="0"/>
              <a:t> </a:t>
            </a:r>
            <a:r>
              <a:rPr lang="en-US" dirty="0" err="1"/>
              <a:t>limitada</a:t>
            </a:r>
            <a:r>
              <a:rPr lang="en-US" dirty="0"/>
              <a:t> (</a:t>
            </a:r>
            <a:r>
              <a:rPr lang="en-US" dirty="0" err="1"/>
              <a:t>turbia</a:t>
            </a:r>
            <a:r>
              <a:rPr lang="en-US" dirty="0"/>
              <a:t> y con </a:t>
            </a:r>
            <a:r>
              <a:rPr lang="en-US" dirty="0" err="1"/>
              <a:t>moco</a:t>
            </a:r>
            <a:r>
              <a:rPr lang="en-US" dirty="0"/>
              <a:t>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1402594-6C42-6CF8-E2C5-127217414CFA}"/>
              </a:ext>
            </a:extLst>
          </p:cNvPr>
          <p:cNvSpPr/>
          <p:nvPr/>
        </p:nvSpPr>
        <p:spPr>
          <a:xfrm>
            <a:off x="0" y="3133899"/>
            <a:ext cx="2719244" cy="11379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Vejiga</a:t>
            </a:r>
            <a:r>
              <a:rPr lang="en-US" dirty="0"/>
              <a:t> palpable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2C2E538-F218-48AF-898C-A0C3C4019EF1}"/>
              </a:ext>
            </a:extLst>
          </p:cNvPr>
          <p:cNvSpPr/>
          <p:nvPr/>
        </p:nvSpPr>
        <p:spPr>
          <a:xfrm>
            <a:off x="6738277" y="307339"/>
            <a:ext cx="3483818" cy="1364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Pérdida</a:t>
            </a:r>
            <a:r>
              <a:rPr lang="en-US" dirty="0"/>
              <a:t> de peso de 5 al 10% de 3 a 5 días, </a:t>
            </a:r>
            <a:r>
              <a:rPr lang="en-US" dirty="0" err="1"/>
              <a:t>recuperación</a:t>
            </a:r>
            <a:r>
              <a:rPr lang="en-US" dirty="0"/>
              <a:t> del peso de 10 a 14 días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A9611C1-0920-11CA-0CB0-788FF0AFF873}"/>
              </a:ext>
            </a:extLst>
          </p:cNvPr>
          <p:cNvSpPr/>
          <p:nvPr/>
        </p:nvSpPr>
        <p:spPr>
          <a:xfrm>
            <a:off x="3597274" y="419040"/>
            <a:ext cx="2719244" cy="11379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Tasa de </a:t>
            </a:r>
            <a:r>
              <a:rPr lang="en-US" dirty="0" err="1"/>
              <a:t>filtración</a:t>
            </a:r>
            <a:r>
              <a:rPr lang="en-US" dirty="0"/>
              <a:t> mayor entre 2 a 4 </a:t>
            </a:r>
            <a:r>
              <a:rPr lang="en-US" dirty="0" err="1"/>
              <a:t>semana</a:t>
            </a:r>
            <a:endParaRPr lang="en-US" dirty="0"/>
          </a:p>
        </p:txBody>
      </p:sp>
      <p:pic>
        <p:nvPicPr>
          <p:cNvPr id="5122" name="Picture 2" descr="Trasplante renal pediátrico - ScienceDirect">
            <a:extLst>
              <a:ext uri="{FF2B5EF4-FFF2-40B4-BE49-F238E27FC236}">
                <a16:creationId xmlns:a16="http://schemas.microsoft.com/office/drawing/2014/main" id="{4AF0773C-6543-3872-A620-B21D0889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3719994"/>
            <a:ext cx="2455199" cy="30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5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54A54-5206-37EA-5DAA-463C995A7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A869-8860-2E8E-D028-3E903713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SISTEMA DIGESTIVO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0EDAA-594B-6EAD-583A-EE829B07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6556A-2F63-0467-D32C-DA16572328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8605" y="3235308"/>
            <a:ext cx="5907176" cy="3063702"/>
          </a:xfrm>
        </p:spPr>
        <p:txBody>
          <a:bodyPr>
            <a:noAutofit/>
          </a:bodyPr>
          <a:lstStyle/>
          <a:p>
            <a:r>
              <a:rPr lang="en-US" dirty="0"/>
              <a:t>Mucosa oral </a:t>
            </a:r>
            <a:r>
              <a:rPr lang="en-US" dirty="0" err="1"/>
              <a:t>húmeda</a:t>
            </a:r>
            <a:r>
              <a:rPr lang="en-US" dirty="0"/>
              <a:t>, Rosada, paladar </a:t>
            </a:r>
            <a:r>
              <a:rPr lang="en-US" dirty="0" err="1"/>
              <a:t>duro</a:t>
            </a:r>
            <a:r>
              <a:rPr lang="en-US" dirty="0"/>
              <a:t> y </a:t>
            </a:r>
            <a:r>
              <a:rPr lang="en-US" dirty="0" err="1"/>
              <a:t>blando</a:t>
            </a:r>
            <a:r>
              <a:rPr lang="en-US" dirty="0"/>
              <a:t> </a:t>
            </a:r>
            <a:r>
              <a:rPr lang="en-US" dirty="0" err="1"/>
              <a:t>intacto</a:t>
            </a:r>
            <a:endParaRPr lang="en-US" dirty="0"/>
          </a:p>
          <a:p>
            <a:r>
              <a:rPr lang="en-US" dirty="0"/>
              <a:t>Mucosa intestinal </a:t>
            </a:r>
            <a:r>
              <a:rPr lang="en-US" dirty="0" err="1"/>
              <a:t>madura</a:t>
            </a:r>
            <a:r>
              <a:rPr lang="en-US" dirty="0"/>
              <a:t> hasta </a:t>
            </a:r>
            <a:r>
              <a:rPr lang="en-US" dirty="0" err="1"/>
              <a:t>los</a:t>
            </a:r>
            <a:r>
              <a:rPr lang="en-US" dirty="0"/>
              <a:t> 6 meses</a:t>
            </a:r>
          </a:p>
          <a:p>
            <a:r>
              <a:rPr lang="en-US" dirty="0"/>
              <a:t>Flora intestinal </a:t>
            </a:r>
            <a:r>
              <a:rPr lang="en-US" dirty="0" err="1"/>
              <a:t>sintetiza</a:t>
            </a:r>
            <a:r>
              <a:rPr lang="en-US" dirty="0"/>
              <a:t> </a:t>
            </a:r>
            <a:r>
              <a:rPr lang="en-US" dirty="0" err="1"/>
              <a:t>vitamina</a:t>
            </a:r>
            <a:r>
              <a:rPr lang="en-US" dirty="0"/>
              <a:t> K, </a:t>
            </a:r>
            <a:r>
              <a:rPr lang="en-US" dirty="0" err="1"/>
              <a:t>ácido</a:t>
            </a:r>
            <a:r>
              <a:rPr lang="en-US" dirty="0"/>
              <a:t> </a:t>
            </a:r>
            <a:r>
              <a:rPr lang="en-US" dirty="0" err="1"/>
              <a:t>fólico</a:t>
            </a:r>
            <a:r>
              <a:rPr lang="en-US" dirty="0"/>
              <a:t> y </a:t>
            </a:r>
            <a:r>
              <a:rPr lang="en-US" dirty="0" err="1"/>
              <a:t>biotina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coexistencia</a:t>
            </a:r>
            <a:r>
              <a:rPr lang="en-US" dirty="0"/>
              <a:t> del </a:t>
            </a:r>
            <a:r>
              <a:rPr lang="en-US" dirty="0" err="1"/>
              <a:t>embarazo</a:t>
            </a:r>
            <a:r>
              <a:rPr lang="en-US" dirty="0"/>
              <a:t>, </a:t>
            </a:r>
            <a:r>
              <a:rPr lang="en-US" dirty="0" err="1"/>
              <a:t>líquido</a:t>
            </a:r>
            <a:r>
              <a:rPr lang="en-US" dirty="0"/>
              <a:t> </a:t>
            </a:r>
            <a:r>
              <a:rPr lang="en-US" dirty="0" err="1"/>
              <a:t>amniótico</a:t>
            </a:r>
            <a:r>
              <a:rPr lang="en-US" dirty="0"/>
              <a:t> </a:t>
            </a:r>
            <a:r>
              <a:rPr lang="en-US" dirty="0" err="1"/>
              <a:t>ayudan</a:t>
            </a:r>
            <a:r>
              <a:rPr lang="en-US" dirty="0"/>
              <a:t> a la </a:t>
            </a:r>
            <a:r>
              <a:rPr lang="en-US" dirty="0" err="1"/>
              <a:t>producción</a:t>
            </a:r>
            <a:r>
              <a:rPr lang="en-US" dirty="0"/>
              <a:t> de flora </a:t>
            </a:r>
            <a:r>
              <a:rPr lang="en-US" dirty="0" err="1"/>
              <a:t>bacteriana</a:t>
            </a:r>
            <a:r>
              <a:rPr lang="en-US" dirty="0"/>
              <a:t>.</a:t>
            </a:r>
          </a:p>
          <a:p>
            <a:r>
              <a:rPr lang="en-US" dirty="0" err="1"/>
              <a:t>Meconio</a:t>
            </a:r>
            <a:r>
              <a:rPr lang="en-US" dirty="0"/>
              <a:t> </a:t>
            </a:r>
            <a:r>
              <a:rPr lang="en-US" dirty="0" err="1"/>
              <a:t>líquido</a:t>
            </a:r>
            <a:r>
              <a:rPr lang="en-US" dirty="0"/>
              <a:t> </a:t>
            </a:r>
            <a:r>
              <a:rPr lang="en-US" dirty="0" err="1"/>
              <a:t>amniótico</a:t>
            </a:r>
            <a:r>
              <a:rPr lang="en-US" dirty="0"/>
              <a:t>, </a:t>
            </a:r>
            <a:r>
              <a:rPr lang="en-US" dirty="0" err="1"/>
              <a:t>secreciones</a:t>
            </a:r>
            <a:r>
              <a:rPr lang="en-US" dirty="0"/>
              <a:t> </a:t>
            </a:r>
            <a:r>
              <a:rPr lang="en-US" dirty="0" err="1"/>
              <a:t>intestinales</a:t>
            </a:r>
            <a:r>
              <a:rPr lang="en-US" dirty="0"/>
              <a:t>, </a:t>
            </a:r>
            <a:r>
              <a:rPr lang="en-US" dirty="0" err="1"/>
              <a:t>sangre</a:t>
            </a:r>
            <a:r>
              <a:rPr lang="en-US" dirty="0"/>
              <a:t> </a:t>
            </a:r>
            <a:r>
              <a:rPr lang="en-US" dirty="0" err="1"/>
              <a:t>materna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44B1F1-9C6A-BA23-7AFB-A3A0ECCC8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70FD9857-9810-4CD1-462C-361714500F46}"/>
              </a:ext>
            </a:extLst>
          </p:cNvPr>
          <p:cNvSpPr/>
          <p:nvPr/>
        </p:nvSpPr>
        <p:spPr>
          <a:xfrm>
            <a:off x="132080" y="1219200"/>
            <a:ext cx="3349885" cy="13669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Enzimas</a:t>
            </a:r>
            <a:r>
              <a:rPr lang="en-US" dirty="0"/>
              <a:t> </a:t>
            </a:r>
            <a:r>
              <a:rPr lang="en-US" dirty="0" err="1"/>
              <a:t>digestimas</a:t>
            </a:r>
            <a:r>
              <a:rPr lang="en-US" dirty="0"/>
              <a:t> </a:t>
            </a:r>
            <a:r>
              <a:rPr lang="en-US" dirty="0" err="1"/>
              <a:t>completas</a:t>
            </a:r>
            <a:r>
              <a:rPr lang="en-US" dirty="0"/>
              <a:t>, </a:t>
            </a:r>
            <a:r>
              <a:rPr lang="en-US" dirty="0" err="1"/>
              <a:t>glándulas</a:t>
            </a:r>
            <a:r>
              <a:rPr lang="en-US" dirty="0"/>
              <a:t> </a:t>
            </a:r>
            <a:r>
              <a:rPr lang="en-US" dirty="0" err="1"/>
              <a:t>salivales</a:t>
            </a:r>
            <a:r>
              <a:rPr lang="en-US" dirty="0"/>
              <a:t> 3m, y pancreas 6m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A8EAD53-F5E8-7853-9685-D541D9A79CAE}"/>
              </a:ext>
            </a:extLst>
          </p:cNvPr>
          <p:cNvSpPr/>
          <p:nvPr/>
        </p:nvSpPr>
        <p:spPr>
          <a:xfrm>
            <a:off x="0" y="3133898"/>
            <a:ext cx="2719244" cy="19562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Relajación</a:t>
            </a:r>
            <a:r>
              <a:rPr lang="en-US" dirty="0"/>
              <a:t> </a:t>
            </a:r>
            <a:r>
              <a:rPr lang="en-US" dirty="0" err="1"/>
              <a:t>intermitente</a:t>
            </a:r>
            <a:r>
              <a:rPr lang="en-US" dirty="0"/>
              <a:t> del </a:t>
            </a:r>
            <a:r>
              <a:rPr lang="en-US" dirty="0" err="1"/>
              <a:t>esfinter</a:t>
            </a:r>
            <a:r>
              <a:rPr lang="en-US" dirty="0"/>
              <a:t> </a:t>
            </a:r>
            <a:r>
              <a:rPr lang="en-US" dirty="0" err="1"/>
              <a:t>esofágico</a:t>
            </a:r>
            <a:r>
              <a:rPr lang="en-US" dirty="0"/>
              <a:t> </a:t>
            </a:r>
            <a:r>
              <a:rPr lang="en-US" dirty="0" err="1"/>
              <a:t>favorece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reflujo</a:t>
            </a:r>
            <a:r>
              <a:rPr lang="en-US" dirty="0"/>
              <a:t> 3m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ED52DC3-98B0-7A00-C67F-CABF791325F6}"/>
              </a:ext>
            </a:extLst>
          </p:cNvPr>
          <p:cNvSpPr/>
          <p:nvPr/>
        </p:nvSpPr>
        <p:spPr>
          <a:xfrm>
            <a:off x="6738277" y="307339"/>
            <a:ext cx="3483818" cy="13642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Pérdida</a:t>
            </a:r>
            <a:r>
              <a:rPr lang="en-US" dirty="0"/>
              <a:t> de peso de 5 al 10% de 3 a 5 días, </a:t>
            </a:r>
            <a:r>
              <a:rPr lang="en-US" dirty="0" err="1"/>
              <a:t>recuperación</a:t>
            </a:r>
            <a:r>
              <a:rPr lang="en-US" dirty="0"/>
              <a:t> del peso de 10 a 14 días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0D5B6F4-6F5B-5FED-D00B-3C98548D2371}"/>
              </a:ext>
            </a:extLst>
          </p:cNvPr>
          <p:cNvSpPr/>
          <p:nvPr/>
        </p:nvSpPr>
        <p:spPr>
          <a:xfrm>
            <a:off x="3597274" y="419040"/>
            <a:ext cx="2719244" cy="11379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Eliminación</a:t>
            </a:r>
            <a:r>
              <a:rPr lang="en-US" dirty="0"/>
              <a:t> de </a:t>
            </a:r>
            <a:r>
              <a:rPr lang="en-US" dirty="0" err="1"/>
              <a:t>meconio</a:t>
            </a:r>
            <a:r>
              <a:rPr lang="en-US" dirty="0"/>
              <a:t> 12 a las 48h</a:t>
            </a:r>
          </a:p>
        </p:txBody>
      </p:sp>
      <p:pic>
        <p:nvPicPr>
          <p:cNvPr id="8194" name="Picture 2" descr="El Sistema Digestivo De Un Bebé Stock de ilustración - Ilustración de  digestivo, médico: 38958465">
            <a:extLst>
              <a:ext uri="{FF2B5EF4-FFF2-40B4-BE49-F238E27FC236}">
                <a16:creationId xmlns:a16="http://schemas.microsoft.com/office/drawing/2014/main" id="{304E0293-F554-D315-B943-56472FA4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2" y="2929082"/>
            <a:ext cx="3623263" cy="51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8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2186-0E60-433D-5081-80A51E621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9501-35C5-0E8C-4A54-DD5A61C3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SISTEMA HEPÁTICO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312B6-C147-F9DC-F913-841C0DA0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0A5A5-D178-E884-E923-3216CDEDE62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33885" y="3109598"/>
            <a:ext cx="5907176" cy="2536826"/>
          </a:xfrm>
        </p:spPr>
        <p:txBody>
          <a:bodyPr>
            <a:noAutofit/>
          </a:bodyPr>
          <a:lstStyle/>
          <a:p>
            <a:r>
              <a:rPr lang="en-US" dirty="0" err="1"/>
              <a:t>Almacenamiento</a:t>
            </a:r>
            <a:r>
              <a:rPr lang="en-US" dirty="0"/>
              <a:t> de </a:t>
            </a:r>
            <a:r>
              <a:rPr lang="en-US" dirty="0" err="1"/>
              <a:t>hierro</a:t>
            </a:r>
            <a:endParaRPr lang="en-US" dirty="0"/>
          </a:p>
          <a:p>
            <a:r>
              <a:rPr lang="en-US" dirty="0" err="1"/>
              <a:t>Metabolismo</a:t>
            </a:r>
            <a:r>
              <a:rPr lang="en-US" dirty="0"/>
              <a:t> de </a:t>
            </a:r>
            <a:r>
              <a:rPr lang="en-US" dirty="0" err="1"/>
              <a:t>Glucosa</a:t>
            </a:r>
            <a:endParaRPr lang="en-US" dirty="0"/>
          </a:p>
          <a:p>
            <a:r>
              <a:rPr lang="en-US" dirty="0" err="1"/>
              <a:t>Síntesis</a:t>
            </a:r>
            <a:r>
              <a:rPr lang="en-US" dirty="0"/>
              <a:t> de </a:t>
            </a:r>
            <a:r>
              <a:rPr lang="en-US" dirty="0" err="1"/>
              <a:t>bilirrubina</a:t>
            </a:r>
            <a:endParaRPr lang="en-US" dirty="0"/>
          </a:p>
          <a:p>
            <a:r>
              <a:rPr lang="en-US" dirty="0" err="1"/>
              <a:t>Coagulación</a:t>
            </a:r>
            <a:endParaRPr lang="en-US" dirty="0"/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FCBEAB-C0E1-5CEA-918E-EC294FDB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CAEF73A0-E730-3083-FBA6-2D2CF92886B3}"/>
              </a:ext>
            </a:extLst>
          </p:cNvPr>
          <p:cNvSpPr/>
          <p:nvPr/>
        </p:nvSpPr>
        <p:spPr>
          <a:xfrm>
            <a:off x="647411" y="348313"/>
            <a:ext cx="4714153" cy="19257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Los </a:t>
            </a: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coagulación</a:t>
            </a:r>
            <a:r>
              <a:rPr lang="en-US" dirty="0"/>
              <a:t> se </a:t>
            </a:r>
            <a:r>
              <a:rPr lang="en-US" dirty="0" err="1"/>
              <a:t>activan</a:t>
            </a:r>
            <a:r>
              <a:rPr lang="en-US" dirty="0"/>
              <a:t> con la </a:t>
            </a:r>
            <a:r>
              <a:rPr lang="en-US" dirty="0" err="1"/>
              <a:t>vitamina</a:t>
            </a:r>
            <a:r>
              <a:rPr lang="en-US" dirty="0"/>
              <a:t> K, la </a:t>
            </a:r>
            <a:r>
              <a:rPr lang="en-US" dirty="0" err="1"/>
              <a:t>ausencia</a:t>
            </a:r>
            <a:r>
              <a:rPr lang="en-US" dirty="0"/>
              <a:t> de </a:t>
            </a:r>
            <a:r>
              <a:rPr lang="en-US" dirty="0" err="1"/>
              <a:t>bacterias</a:t>
            </a:r>
            <a:r>
              <a:rPr lang="en-US" dirty="0"/>
              <a:t> </a:t>
            </a:r>
            <a:r>
              <a:rPr lang="en-US" dirty="0" err="1"/>
              <a:t>intestinales</a:t>
            </a:r>
            <a:r>
              <a:rPr lang="en-US" dirty="0"/>
              <a:t> </a:t>
            </a:r>
            <a:r>
              <a:rPr lang="en-US" dirty="0" err="1"/>
              <a:t>retrasa</a:t>
            </a:r>
            <a:r>
              <a:rPr lang="en-US" dirty="0"/>
              <a:t> la </a:t>
            </a:r>
            <a:r>
              <a:rPr lang="en-US" dirty="0" err="1"/>
              <a:t>síntesis</a:t>
            </a:r>
            <a:r>
              <a:rPr lang="en-US" dirty="0"/>
              <a:t> de </a:t>
            </a:r>
            <a:r>
              <a:rPr lang="en-US" dirty="0" err="1"/>
              <a:t>vitamina</a:t>
            </a:r>
            <a:r>
              <a:rPr lang="en-US" dirty="0"/>
              <a:t> K del 3 al 5to día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A705287-650B-3E4C-8EB9-BB4FF7CCC9D2}"/>
              </a:ext>
            </a:extLst>
          </p:cNvPr>
          <p:cNvSpPr/>
          <p:nvPr/>
        </p:nvSpPr>
        <p:spPr>
          <a:xfrm>
            <a:off x="487680" y="2588894"/>
            <a:ext cx="2719244" cy="1137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Ictericia</a:t>
            </a:r>
            <a:r>
              <a:rPr lang="en-US" dirty="0"/>
              <a:t> </a:t>
            </a:r>
            <a:r>
              <a:rPr lang="en-US" dirty="0" err="1"/>
              <a:t>fisiológica</a:t>
            </a:r>
            <a:r>
              <a:rPr lang="en-US" dirty="0"/>
              <a:t> 24 h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F9D6C83-4548-3C08-D2A8-DE87CD4A8CCB}"/>
              </a:ext>
            </a:extLst>
          </p:cNvPr>
          <p:cNvSpPr/>
          <p:nvPr/>
        </p:nvSpPr>
        <p:spPr>
          <a:xfrm>
            <a:off x="5699642" y="233680"/>
            <a:ext cx="4358757" cy="14379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Inmadurez</a:t>
            </a:r>
            <a:r>
              <a:rPr lang="en-US" dirty="0"/>
              <a:t> del </a:t>
            </a:r>
            <a:r>
              <a:rPr lang="en-US" dirty="0" err="1"/>
              <a:t>hígado</a:t>
            </a:r>
            <a:r>
              <a:rPr lang="en-US" dirty="0"/>
              <a:t> y </a:t>
            </a:r>
            <a:r>
              <a:rPr lang="en-US" dirty="0" err="1"/>
              <a:t>sítesis</a:t>
            </a:r>
            <a:r>
              <a:rPr lang="en-US" dirty="0"/>
              <a:t> de </a:t>
            </a:r>
            <a:r>
              <a:rPr lang="en-US" dirty="0" err="1"/>
              <a:t>enzimas</a:t>
            </a:r>
            <a:r>
              <a:rPr lang="en-US" dirty="0"/>
              <a:t> </a:t>
            </a:r>
            <a:r>
              <a:rPr lang="en-US" dirty="0" err="1"/>
              <a:t>elentece</a:t>
            </a:r>
            <a:r>
              <a:rPr lang="en-US" dirty="0"/>
              <a:t> la </a:t>
            </a:r>
            <a:r>
              <a:rPr lang="en-US" dirty="0" err="1"/>
              <a:t>biotransformación</a:t>
            </a:r>
            <a:r>
              <a:rPr lang="en-US" dirty="0"/>
              <a:t> y </a:t>
            </a:r>
            <a:r>
              <a:rPr lang="en-US" dirty="0" err="1"/>
              <a:t>metabolismo</a:t>
            </a:r>
            <a:r>
              <a:rPr lang="en-US" dirty="0"/>
              <a:t> de </a:t>
            </a:r>
            <a:r>
              <a:rPr lang="en-US" dirty="0" err="1"/>
              <a:t>fármacos</a:t>
            </a:r>
            <a:endParaRPr lang="en-US" dirty="0"/>
          </a:p>
        </p:txBody>
      </p:sp>
      <p:pic>
        <p:nvPicPr>
          <p:cNvPr id="7170" name="Picture 2" descr="Hepatoesplenomegalia: Síntomas, Causas, Factores De Riesgo, Diagnóstico,  Complicaciones y Tratamiento">
            <a:extLst>
              <a:ext uri="{FF2B5EF4-FFF2-40B4-BE49-F238E27FC236}">
                <a16:creationId xmlns:a16="http://schemas.microsoft.com/office/drawing/2014/main" id="{AF0B801B-ED85-C810-91BF-A17C6399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024141"/>
            <a:ext cx="6503670" cy="27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5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D815A-074A-DF04-356D-B6F49DE9F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8113-1724-1289-AC28-E101B41D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SISTEMA INMUNITARIO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B2FA3-47F0-ED89-1CAF-A84BF11E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49A2E8-55DB-C8B2-B955-9CE9F7952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8638E98E-2183-259E-BC9A-C3C4D0AFCAD7}"/>
              </a:ext>
            </a:extLst>
          </p:cNvPr>
          <p:cNvSpPr/>
          <p:nvPr/>
        </p:nvSpPr>
        <p:spPr>
          <a:xfrm>
            <a:off x="647411" y="836135"/>
            <a:ext cx="3749729" cy="14379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IgA </a:t>
            </a:r>
            <a:r>
              <a:rPr lang="en-US" dirty="0" err="1"/>
              <a:t>IgD</a:t>
            </a:r>
            <a:r>
              <a:rPr lang="en-US" dirty="0"/>
              <a:t> </a:t>
            </a:r>
            <a:r>
              <a:rPr lang="en-US" dirty="0" err="1"/>
              <a:t>IgE</a:t>
            </a:r>
            <a:r>
              <a:rPr lang="en-US" dirty="0"/>
              <a:t> </a:t>
            </a:r>
            <a:r>
              <a:rPr lang="en-US" dirty="0" err="1"/>
              <a:t>desarrollados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complete hasta </a:t>
            </a:r>
            <a:r>
              <a:rPr lang="en-US" dirty="0" err="1"/>
              <a:t>los</a:t>
            </a:r>
            <a:r>
              <a:rPr lang="en-US" dirty="0"/>
              <a:t> 2 </a:t>
            </a:r>
            <a:r>
              <a:rPr lang="en-US" dirty="0" err="1"/>
              <a:t>años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B7D115F-1F86-6313-3540-7026436E1524}"/>
              </a:ext>
            </a:extLst>
          </p:cNvPr>
          <p:cNvSpPr/>
          <p:nvPr/>
        </p:nvSpPr>
        <p:spPr>
          <a:xfrm>
            <a:off x="487680" y="2588894"/>
            <a:ext cx="2719244" cy="11379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Menor al </a:t>
            </a:r>
            <a:r>
              <a:rPr lang="en-US" dirty="0" err="1"/>
              <a:t>nacimiento</a:t>
            </a:r>
            <a:endParaRPr lang="en-U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834EFB4-23B8-B655-E271-7C9A7B7CE326}"/>
              </a:ext>
            </a:extLst>
          </p:cNvPr>
          <p:cNvSpPr/>
          <p:nvPr/>
        </p:nvSpPr>
        <p:spPr>
          <a:xfrm>
            <a:off x="5044551" y="166375"/>
            <a:ext cx="3667878" cy="16250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Leucocitos</a:t>
            </a:r>
            <a:r>
              <a:rPr lang="en-US" dirty="0"/>
              <a:t> </a:t>
            </a:r>
            <a:r>
              <a:rPr lang="en-US" dirty="0" err="1"/>
              <a:t>retraso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respuesta</a:t>
            </a:r>
            <a:r>
              <a:rPr lang="en-US" dirty="0"/>
              <a:t>, </a:t>
            </a:r>
            <a:r>
              <a:rPr lang="en-US" dirty="0" err="1"/>
              <a:t>Neutrólifilos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capacidad</a:t>
            </a:r>
            <a:r>
              <a:rPr lang="en-US" dirty="0"/>
              <a:t> </a:t>
            </a:r>
            <a:r>
              <a:rPr lang="en-US" dirty="0" err="1"/>
              <a:t>limitada</a:t>
            </a:r>
            <a:endParaRPr lang="en-U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FE7DE39-EEB7-4098-C6FF-43418E924670}"/>
              </a:ext>
            </a:extLst>
          </p:cNvPr>
          <p:cNvSpPr/>
          <p:nvPr/>
        </p:nvSpPr>
        <p:spPr>
          <a:xfrm>
            <a:off x="7960471" y="4913844"/>
            <a:ext cx="3667878" cy="16250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Signos</a:t>
            </a:r>
            <a:r>
              <a:rPr lang="en-US" b="1" dirty="0"/>
              <a:t> de </a:t>
            </a:r>
            <a:r>
              <a:rPr lang="en-US" b="1" dirty="0" err="1"/>
              <a:t>infección</a:t>
            </a:r>
            <a:r>
              <a:rPr lang="en-US" b="1" dirty="0"/>
              <a:t>: </a:t>
            </a:r>
            <a:r>
              <a:rPr lang="en-US" dirty="0" err="1"/>
              <a:t>Hipertermia</a:t>
            </a:r>
            <a:r>
              <a:rPr lang="en-US" dirty="0"/>
              <a:t>, </a:t>
            </a:r>
            <a:r>
              <a:rPr lang="en-US" dirty="0" err="1"/>
              <a:t>letargo</a:t>
            </a:r>
            <a:r>
              <a:rPr lang="en-US" dirty="0"/>
              <a:t>, </a:t>
            </a:r>
            <a:r>
              <a:rPr lang="en-US" dirty="0" err="1"/>
              <a:t>irritabilidad</a:t>
            </a:r>
            <a:r>
              <a:rPr lang="en-US" dirty="0"/>
              <a:t>, </a:t>
            </a:r>
            <a:r>
              <a:rPr lang="en-US" dirty="0" err="1"/>
              <a:t>letargo</a:t>
            </a:r>
            <a:r>
              <a:rPr lang="en-US" dirty="0"/>
              <a:t>, </a:t>
            </a:r>
            <a:r>
              <a:rPr lang="en-US" dirty="0" err="1"/>
              <a:t>piel</a:t>
            </a:r>
            <a:r>
              <a:rPr lang="en-US" dirty="0"/>
              <a:t> </a:t>
            </a:r>
            <a:r>
              <a:rPr lang="en-US" dirty="0" err="1"/>
              <a:t>pálida</a:t>
            </a:r>
            <a:r>
              <a:rPr lang="en-US" dirty="0"/>
              <a:t>, </a:t>
            </a:r>
            <a:r>
              <a:rPr lang="en-US" dirty="0" err="1"/>
              <a:t>retracción</a:t>
            </a:r>
            <a:r>
              <a:rPr lang="en-US" dirty="0"/>
              <a:t> intercostal</a:t>
            </a:r>
          </a:p>
        </p:txBody>
      </p:sp>
      <p:pic>
        <p:nvPicPr>
          <p:cNvPr id="9218" name="Picture 2" descr="Cómo desarrollar el sistema inmune del bebé - Capricare Spain">
            <a:extLst>
              <a:ext uri="{FF2B5EF4-FFF2-40B4-BE49-F238E27FC236}">
                <a16:creationId xmlns:a16="http://schemas.microsoft.com/office/drawing/2014/main" id="{AA79E242-6415-604B-FEBA-0ED3DFBF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0" y="36814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B5BF8B62-E95B-6377-AEA4-D3D5DD7E98D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6CFAB-A8A4-3D91-84CE-DF3F5792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60F5-65FA-2418-3298-F1025BF3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30" y="1889315"/>
            <a:ext cx="5884027" cy="1204912"/>
          </a:xfrm>
        </p:spPr>
        <p:txBody>
          <a:bodyPr/>
          <a:lstStyle/>
          <a:p>
            <a:r>
              <a:rPr lang="en-US" dirty="0"/>
              <a:t>SISTEMA </a:t>
            </a:r>
            <a:r>
              <a:rPr lang="en-US" dirty="0" err="1"/>
              <a:t>TegumentaRIO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51C2B-7B7F-5069-BB80-43B91A4A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702EAE-DF6E-14EC-EA58-BE6ECC3B0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A3ACF07F-523B-2596-0537-9ACC62D0A74C}"/>
              </a:ext>
            </a:extLst>
          </p:cNvPr>
          <p:cNvSpPr/>
          <p:nvPr/>
        </p:nvSpPr>
        <p:spPr>
          <a:xfrm>
            <a:off x="647411" y="836135"/>
            <a:ext cx="3749729" cy="14379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Manos y pies </a:t>
            </a:r>
            <a:r>
              <a:rPr lang="en-US" dirty="0" err="1"/>
              <a:t>ligeramente</a:t>
            </a:r>
            <a:r>
              <a:rPr lang="en-US" dirty="0"/>
              <a:t> </a:t>
            </a:r>
            <a:r>
              <a:rPr lang="en-US" dirty="0" err="1"/>
              <a:t>cianóticos</a:t>
            </a:r>
            <a:r>
              <a:rPr lang="en-US" dirty="0"/>
              <a:t> 48h y de forma </a:t>
            </a:r>
            <a:r>
              <a:rPr lang="en-US" dirty="0" err="1"/>
              <a:t>intermitente</a:t>
            </a:r>
            <a:r>
              <a:rPr lang="en-US" dirty="0"/>
              <a:t> 7 a 10 días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832A743-F3EC-9F67-23CB-260661A0AF92}"/>
              </a:ext>
            </a:extLst>
          </p:cNvPr>
          <p:cNvSpPr/>
          <p:nvPr/>
        </p:nvSpPr>
        <p:spPr>
          <a:xfrm>
            <a:off x="487680" y="2588894"/>
            <a:ext cx="2719244" cy="11379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Eritematosa</a:t>
            </a:r>
            <a:endParaRPr lang="en-U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47ABBA2-F8BD-F1CF-8CEE-0BD52A0C6BA1}"/>
              </a:ext>
            </a:extLst>
          </p:cNvPr>
          <p:cNvSpPr/>
          <p:nvPr/>
        </p:nvSpPr>
        <p:spPr>
          <a:xfrm>
            <a:off x="4627759" y="284695"/>
            <a:ext cx="2750311" cy="14723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Lanugo </a:t>
            </a:r>
            <a:r>
              <a:rPr lang="en-US" dirty="0" err="1"/>
              <a:t>fino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, </a:t>
            </a:r>
            <a:r>
              <a:rPr lang="en-US" dirty="0" err="1"/>
              <a:t>hombros</a:t>
            </a:r>
            <a:r>
              <a:rPr lang="en-US" dirty="0"/>
              <a:t> y </a:t>
            </a:r>
            <a:r>
              <a:rPr lang="en-US" dirty="0" err="1"/>
              <a:t>espalda</a:t>
            </a:r>
            <a:endParaRPr lang="en-U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DA41535-9F13-BB3D-F489-7ED778C6B91F}"/>
              </a:ext>
            </a:extLst>
          </p:cNvPr>
          <p:cNvSpPr/>
          <p:nvPr/>
        </p:nvSpPr>
        <p:spPr>
          <a:xfrm>
            <a:off x="7960471" y="4913844"/>
            <a:ext cx="3667878" cy="16250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Signos</a:t>
            </a:r>
            <a:r>
              <a:rPr lang="en-US" b="1" dirty="0"/>
              <a:t> de </a:t>
            </a:r>
            <a:r>
              <a:rPr lang="en-US" b="1" dirty="0" err="1"/>
              <a:t>infección</a:t>
            </a:r>
            <a:r>
              <a:rPr lang="en-US" b="1" dirty="0"/>
              <a:t>: </a:t>
            </a:r>
            <a:r>
              <a:rPr lang="en-US" dirty="0" err="1"/>
              <a:t>Hipertermia</a:t>
            </a:r>
            <a:r>
              <a:rPr lang="en-US" dirty="0"/>
              <a:t>, </a:t>
            </a:r>
            <a:r>
              <a:rPr lang="en-US" dirty="0" err="1"/>
              <a:t>letargo</a:t>
            </a:r>
            <a:r>
              <a:rPr lang="en-US" dirty="0"/>
              <a:t>, </a:t>
            </a:r>
            <a:r>
              <a:rPr lang="en-US" dirty="0" err="1"/>
              <a:t>irritabilidad</a:t>
            </a:r>
            <a:r>
              <a:rPr lang="en-US" dirty="0"/>
              <a:t>, </a:t>
            </a:r>
            <a:r>
              <a:rPr lang="en-US" dirty="0" err="1"/>
              <a:t>letargo</a:t>
            </a:r>
            <a:r>
              <a:rPr lang="en-US" dirty="0"/>
              <a:t>, </a:t>
            </a:r>
            <a:r>
              <a:rPr lang="en-US" dirty="0" err="1"/>
              <a:t>piel</a:t>
            </a:r>
            <a:r>
              <a:rPr lang="en-US" dirty="0"/>
              <a:t> </a:t>
            </a:r>
            <a:r>
              <a:rPr lang="en-US" dirty="0" err="1"/>
              <a:t>pálida</a:t>
            </a:r>
            <a:r>
              <a:rPr lang="en-US" dirty="0"/>
              <a:t>, </a:t>
            </a:r>
            <a:r>
              <a:rPr lang="en-US" dirty="0" err="1"/>
              <a:t>retracción</a:t>
            </a:r>
            <a:r>
              <a:rPr lang="en-US" dirty="0"/>
              <a:t> intercostal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CD7F1A1-4D88-1BA4-6E48-52793CC76F4C}"/>
              </a:ext>
            </a:extLst>
          </p:cNvPr>
          <p:cNvSpPr/>
          <p:nvPr/>
        </p:nvSpPr>
        <p:spPr>
          <a:xfrm>
            <a:off x="7814081" y="471803"/>
            <a:ext cx="2417039" cy="14723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Sudor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primeras</a:t>
            </a:r>
            <a:r>
              <a:rPr lang="en-US" dirty="0"/>
              <a:t> 24h y hasta </a:t>
            </a:r>
            <a:r>
              <a:rPr lang="en-US" dirty="0" err="1"/>
              <a:t>los</a:t>
            </a:r>
            <a:r>
              <a:rPr lang="en-US" dirty="0"/>
              <a:t> 3 días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4DAB714-72B1-6238-51C9-8527328AF247}"/>
              </a:ext>
            </a:extLst>
          </p:cNvPr>
          <p:cNvSpPr/>
          <p:nvPr/>
        </p:nvSpPr>
        <p:spPr>
          <a:xfrm>
            <a:off x="9655524" y="1803192"/>
            <a:ext cx="2417039" cy="14723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Descamacion</a:t>
            </a:r>
            <a:r>
              <a:rPr lang="en-US" dirty="0"/>
              <a:t>, </a:t>
            </a:r>
            <a:r>
              <a:rPr lang="en-US" dirty="0" err="1"/>
              <a:t>manchas</a:t>
            </a:r>
            <a:r>
              <a:rPr lang="en-US" dirty="0"/>
              <a:t> </a:t>
            </a:r>
            <a:r>
              <a:rPr lang="en-US" dirty="0" err="1"/>
              <a:t>mongolicas</a:t>
            </a:r>
            <a:r>
              <a:rPr lang="en-US" dirty="0"/>
              <a:t>. </a:t>
            </a:r>
            <a:r>
              <a:rPr lang="en-US" dirty="0" err="1"/>
              <a:t>nevos</a:t>
            </a:r>
            <a:endParaRPr lang="en-US" dirty="0"/>
          </a:p>
        </p:txBody>
      </p:sp>
      <p:pic>
        <p:nvPicPr>
          <p:cNvPr id="10242" name="Picture 2" descr="Cuidado de la piel de neonatos con muy bajo peso">
            <a:extLst>
              <a:ext uri="{FF2B5EF4-FFF2-40B4-BE49-F238E27FC236}">
                <a16:creationId xmlns:a16="http://schemas.microsoft.com/office/drawing/2014/main" id="{2526FB3E-CEAD-F308-F10E-091619CD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32" y="3793222"/>
            <a:ext cx="4175760" cy="29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1D2B1FA9-FA2C-EB74-7A5E-96564A7FE3DF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05224-61FA-A399-64F1-D601D6EE6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C407-27E8-C69F-A84C-2BDDC9A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30" y="1889315"/>
            <a:ext cx="5884027" cy="1204912"/>
          </a:xfrm>
        </p:spPr>
        <p:txBody>
          <a:bodyPr/>
          <a:lstStyle/>
          <a:p>
            <a:r>
              <a:rPr lang="en-US" dirty="0"/>
              <a:t>SISTEMA REPRODUCTOR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B3AD-F41D-0CCE-1803-1DADB14B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8EEBFB-4654-DA6F-6863-37C588C40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DD616A8C-5555-D9CE-E4A9-99CA76DF441F}"/>
              </a:ext>
            </a:extLst>
          </p:cNvPr>
          <p:cNvSpPr/>
          <p:nvPr/>
        </p:nvSpPr>
        <p:spPr>
          <a:xfrm>
            <a:off x="647411" y="836135"/>
            <a:ext cx="3749729" cy="1437959"/>
          </a:xfrm>
          <a:prstGeom prst="ellipse">
            <a:avLst/>
          </a:prstGeom>
          <a:solidFill>
            <a:srgbClr val="FFC1C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Labios</a:t>
            </a:r>
            <a:r>
              <a:rPr lang="en-US" dirty="0"/>
              <a:t> </a:t>
            </a:r>
            <a:r>
              <a:rPr lang="en-US" dirty="0" err="1"/>
              <a:t>mayores</a:t>
            </a:r>
            <a:r>
              <a:rPr lang="en-US" dirty="0"/>
              <a:t> y </a:t>
            </a:r>
            <a:r>
              <a:rPr lang="en-US" dirty="0" err="1"/>
              <a:t>menores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pigmentados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294567E-C663-D923-27AD-14A2CF1BA40D}"/>
              </a:ext>
            </a:extLst>
          </p:cNvPr>
          <p:cNvSpPr/>
          <p:nvPr/>
        </p:nvSpPr>
        <p:spPr>
          <a:xfrm>
            <a:off x="257061" y="2608827"/>
            <a:ext cx="4140079" cy="1137920"/>
          </a:xfrm>
          <a:prstGeom prst="ellipse">
            <a:avLst/>
          </a:prstGeom>
          <a:solidFill>
            <a:srgbClr val="FFC1C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Descenso</a:t>
            </a:r>
            <a:r>
              <a:rPr lang="en-US" dirty="0"/>
              <a:t> de </a:t>
            </a:r>
            <a:r>
              <a:rPr lang="en-US" dirty="0" err="1"/>
              <a:t>estrógenos</a:t>
            </a:r>
            <a:r>
              <a:rPr lang="en-US" dirty="0"/>
              <a:t> </a:t>
            </a:r>
            <a:r>
              <a:rPr lang="en-US" dirty="0" err="1"/>
              <a:t>descarga</a:t>
            </a:r>
            <a:r>
              <a:rPr lang="en-US" dirty="0"/>
              <a:t>, vaginal </a:t>
            </a:r>
            <a:r>
              <a:rPr lang="en-US" dirty="0" err="1"/>
              <a:t>mucoide</a:t>
            </a:r>
            <a:r>
              <a:rPr lang="en-US" dirty="0"/>
              <a:t>  </a:t>
            </a:r>
            <a:r>
              <a:rPr lang="en-US" dirty="0" err="1"/>
              <a:t>pseudomenstruación</a:t>
            </a:r>
            <a:endParaRPr lang="en-U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BC0763-2AAC-174D-81E9-BEDC16D56B3C}"/>
              </a:ext>
            </a:extLst>
          </p:cNvPr>
          <p:cNvSpPr/>
          <p:nvPr/>
        </p:nvSpPr>
        <p:spPr>
          <a:xfrm>
            <a:off x="4627759" y="284695"/>
            <a:ext cx="2750311" cy="14723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Prepucio</a:t>
            </a:r>
            <a:r>
              <a:rPr lang="en-US" dirty="0"/>
              <a:t> que </a:t>
            </a:r>
            <a:r>
              <a:rPr lang="en-US" dirty="0" err="1"/>
              <a:t>cubre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glande</a:t>
            </a:r>
            <a:endParaRPr lang="en-U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EEE37D0-54F3-2B52-9E67-BA917FED963A}"/>
              </a:ext>
            </a:extLst>
          </p:cNvPr>
          <p:cNvSpPr/>
          <p:nvPr/>
        </p:nvSpPr>
        <p:spPr>
          <a:xfrm>
            <a:off x="7960471" y="4913844"/>
            <a:ext cx="3667878" cy="16250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Inflamación</a:t>
            </a:r>
            <a:r>
              <a:rPr lang="en-US" dirty="0"/>
              <a:t> del </a:t>
            </a:r>
            <a:r>
              <a:rPr lang="en-US" dirty="0" err="1"/>
              <a:t>tejido</a:t>
            </a:r>
            <a:r>
              <a:rPr lang="en-US" dirty="0"/>
              <a:t> </a:t>
            </a:r>
            <a:r>
              <a:rPr lang="en-US" dirty="0" err="1"/>
              <a:t>mamario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hiperestrogenismo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63FC99B-2EDF-ED99-E283-24DBB0866E5C}"/>
              </a:ext>
            </a:extLst>
          </p:cNvPr>
          <p:cNvSpPr/>
          <p:nvPr/>
        </p:nvSpPr>
        <p:spPr>
          <a:xfrm>
            <a:off x="7814081" y="471803"/>
            <a:ext cx="2417039" cy="14723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Uretra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punta</a:t>
            </a:r>
            <a:r>
              <a:rPr lang="en-US" dirty="0"/>
              <a:t> del </a:t>
            </a:r>
            <a:r>
              <a:rPr lang="en-US" dirty="0" err="1"/>
              <a:t>pene</a:t>
            </a:r>
            <a:r>
              <a:rPr lang="en-US" dirty="0"/>
              <a:t> (</a:t>
            </a:r>
            <a:r>
              <a:rPr lang="en-US" dirty="0" err="1"/>
              <a:t>hipospadia</a:t>
            </a:r>
            <a:r>
              <a:rPr lang="en-US" dirty="0"/>
              <a:t>)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66B10CA-DE92-6C9C-6974-6E9B6DCA749E}"/>
              </a:ext>
            </a:extLst>
          </p:cNvPr>
          <p:cNvSpPr/>
          <p:nvPr/>
        </p:nvSpPr>
        <p:spPr>
          <a:xfrm>
            <a:off x="9655524" y="1803192"/>
            <a:ext cx="2417039" cy="14723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Testículos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bolsa</a:t>
            </a:r>
            <a:r>
              <a:rPr lang="en-US" dirty="0"/>
              <a:t> </a:t>
            </a:r>
            <a:r>
              <a:rPr lang="en-US" dirty="0" err="1"/>
              <a:t>escrotal</a:t>
            </a:r>
            <a:endParaRPr lang="en-US" dirty="0"/>
          </a:p>
        </p:txBody>
      </p:sp>
      <p:pic>
        <p:nvPicPr>
          <p:cNvPr id="11266" name="Picture 2" descr="general">
            <a:extLst>
              <a:ext uri="{FF2B5EF4-FFF2-40B4-BE49-F238E27FC236}">
                <a16:creationId xmlns:a16="http://schemas.microsoft.com/office/drawing/2014/main" id="{F6C960C3-BE26-652D-F836-6E4BDA78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1" y="4122423"/>
            <a:ext cx="2964914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eneral">
            <a:extLst>
              <a:ext uri="{FF2B5EF4-FFF2-40B4-BE49-F238E27FC236}">
                <a16:creationId xmlns:a16="http://schemas.microsoft.com/office/drawing/2014/main" id="{475DA8DA-700B-9157-7300-DC62D72A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03" y="3851767"/>
            <a:ext cx="3530297" cy="30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821CF7A3-3CA2-557D-AA33-E44E38E0CF2A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61474-ECF0-3C12-FA8E-A578AC86E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C4B1-C6F9-8537-C91A-94B97B3B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30" y="1889315"/>
            <a:ext cx="5884027" cy="1204912"/>
          </a:xfrm>
        </p:spPr>
        <p:txBody>
          <a:bodyPr/>
          <a:lstStyle/>
          <a:p>
            <a:r>
              <a:rPr lang="en-US" dirty="0" err="1"/>
              <a:t>Esqueleto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75B96E-6CE4-01D3-096F-C4B609D26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02A1A7E5-43C1-26F3-811A-A76F18640323}"/>
              </a:ext>
            </a:extLst>
          </p:cNvPr>
          <p:cNvSpPr/>
          <p:nvPr/>
        </p:nvSpPr>
        <p:spPr>
          <a:xfrm>
            <a:off x="647411" y="836135"/>
            <a:ext cx="3749729" cy="1437959"/>
          </a:xfrm>
          <a:prstGeom prst="ellipse">
            <a:avLst/>
          </a:prstGeom>
          <a:solidFill>
            <a:srgbClr val="FFC1C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Cráneo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pequeña</a:t>
            </a:r>
            <a:r>
              <a:rPr lang="en-US" dirty="0"/>
              <a:t> que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0377828-4438-F4F6-ACB1-F839CCD316AC}"/>
              </a:ext>
            </a:extLst>
          </p:cNvPr>
          <p:cNvSpPr/>
          <p:nvPr/>
        </p:nvSpPr>
        <p:spPr>
          <a:xfrm>
            <a:off x="257061" y="2608827"/>
            <a:ext cx="4140079" cy="1137920"/>
          </a:xfrm>
          <a:prstGeom prst="ellipse">
            <a:avLst/>
          </a:prstGeom>
          <a:solidFill>
            <a:srgbClr val="FFC1C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Brazos </a:t>
            </a:r>
            <a:r>
              <a:rPr lang="en-US" dirty="0" err="1"/>
              <a:t>más</a:t>
            </a:r>
            <a:r>
              <a:rPr lang="en-US" dirty="0"/>
              <a:t> largos que las </a:t>
            </a:r>
            <a:r>
              <a:rPr lang="en-US" dirty="0" err="1"/>
              <a:t>piernas</a:t>
            </a:r>
            <a:endParaRPr lang="en-U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6CAFC46-E53B-74E2-00AC-236886A7D8F0}"/>
              </a:ext>
            </a:extLst>
          </p:cNvPr>
          <p:cNvSpPr/>
          <p:nvPr/>
        </p:nvSpPr>
        <p:spPr>
          <a:xfrm>
            <a:off x="4295657" y="-34429"/>
            <a:ext cx="2750311" cy="14723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Cefalohematoma</a:t>
            </a:r>
            <a:endParaRPr lang="en-U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0D937B2-05DB-7F0B-8571-5716558C32D0}"/>
              </a:ext>
            </a:extLst>
          </p:cNvPr>
          <p:cNvSpPr/>
          <p:nvPr/>
        </p:nvSpPr>
        <p:spPr>
          <a:xfrm>
            <a:off x="8082678" y="4120054"/>
            <a:ext cx="3667878" cy="16250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Neuromuscular (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espontánea</a:t>
            </a:r>
            <a:r>
              <a:rPr lang="en-US" dirty="0"/>
              <a:t> </a:t>
            </a:r>
            <a:r>
              <a:rPr lang="en-US" dirty="0" err="1"/>
              <a:t>labios</a:t>
            </a:r>
            <a:r>
              <a:rPr lang="en-US" dirty="0"/>
              <a:t>, </a:t>
            </a:r>
            <a:r>
              <a:rPr lang="en-US" dirty="0" err="1"/>
              <a:t>btrazos</a:t>
            </a:r>
            <a:r>
              <a:rPr lang="en-US" dirty="0"/>
              <a:t> y manos) </a:t>
            </a:r>
            <a:r>
              <a:rPr lang="en-US" dirty="0" err="1"/>
              <a:t>hipoglicemia</a:t>
            </a:r>
            <a:endParaRPr lang="en-U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304CFFD-F6CE-9C2E-351D-DBB99C087245}"/>
              </a:ext>
            </a:extLst>
          </p:cNvPr>
          <p:cNvSpPr/>
          <p:nvPr/>
        </p:nvSpPr>
        <p:spPr>
          <a:xfrm>
            <a:off x="7238485" y="34151"/>
            <a:ext cx="2417039" cy="14723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Columna flexible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7E80C3A-5DE3-777D-69AE-CD329CF1E708}"/>
              </a:ext>
            </a:extLst>
          </p:cNvPr>
          <p:cNvSpPr/>
          <p:nvPr/>
        </p:nvSpPr>
        <p:spPr>
          <a:xfrm>
            <a:off x="9565754" y="523243"/>
            <a:ext cx="2417039" cy="14723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signos</a:t>
            </a:r>
            <a:r>
              <a:rPr lang="en-US" dirty="0"/>
              <a:t> de </a:t>
            </a:r>
            <a:r>
              <a:rPr lang="en-US" dirty="0" err="1"/>
              <a:t>displasia</a:t>
            </a:r>
            <a:r>
              <a:rPr lang="en-US" dirty="0"/>
              <a:t> de </a:t>
            </a:r>
            <a:r>
              <a:rPr lang="en-US" dirty="0" err="1"/>
              <a:t>cadera</a:t>
            </a:r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BB12032-84DB-C523-8C5B-B1167284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7" y="3834345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ribado de la displasia evolutiva de cadera | Previnfad">
            <a:extLst>
              <a:ext uri="{FF2B5EF4-FFF2-40B4-BE49-F238E27FC236}">
                <a16:creationId xmlns:a16="http://schemas.microsoft.com/office/drawing/2014/main" id="{9163B812-6797-1E38-0C30-74474E79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87" y="4843434"/>
            <a:ext cx="3705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96026006-8785-24CD-929A-5359BC7EC4F7}"/>
              </a:ext>
            </a:extLst>
          </p:cNvPr>
          <p:cNvSpPr/>
          <p:nvPr/>
        </p:nvSpPr>
        <p:spPr>
          <a:xfrm>
            <a:off x="7199248" y="2192151"/>
            <a:ext cx="3667878" cy="16250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Neuromuscular (</a:t>
            </a:r>
            <a:r>
              <a:rPr lang="en-US" dirty="0" err="1"/>
              <a:t>creccimiento</a:t>
            </a:r>
            <a:r>
              <a:rPr lang="en-US" dirty="0"/>
              <a:t> </a:t>
            </a:r>
            <a:r>
              <a:rPr lang="en-US" dirty="0" err="1"/>
              <a:t>rápido</a:t>
            </a:r>
            <a:r>
              <a:rPr lang="en-US" dirty="0"/>
              <a:t> del </a:t>
            </a:r>
            <a:r>
              <a:rPr lang="en-US" dirty="0" err="1"/>
              <a:t>cerebro</a:t>
            </a:r>
            <a:r>
              <a:rPr lang="en-US" dirty="0"/>
              <a:t> hasta </a:t>
            </a:r>
            <a:r>
              <a:rPr lang="en-US" dirty="0" err="1"/>
              <a:t>el</a:t>
            </a:r>
            <a:r>
              <a:rPr lang="en-US" dirty="0"/>
              <a:t> final del </a:t>
            </a:r>
            <a:r>
              <a:rPr lang="en-US" dirty="0" err="1"/>
              <a:t>año</a:t>
            </a:r>
            <a:r>
              <a:rPr lang="en-US" dirty="0"/>
              <a:t>)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D6EE433-A66C-28F4-0B49-705A99A873FE}"/>
              </a:ext>
            </a:extLst>
          </p:cNvPr>
          <p:cNvSpPr/>
          <p:nvPr/>
        </p:nvSpPr>
        <p:spPr>
          <a:xfrm>
            <a:off x="8502617" y="5941676"/>
            <a:ext cx="2842233" cy="8821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Postura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flexión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/>
              <a:t>Topic one</a:t>
            </a:r>
          </a:p>
          <a:p>
            <a:r>
              <a:rPr lang="en-US" dirty="0"/>
              <a:t>Topic two</a:t>
            </a:r>
          </a:p>
          <a:p>
            <a:r>
              <a:rPr lang="en-US" dirty="0"/>
              <a:t>Topic three</a:t>
            </a:r>
          </a:p>
          <a:p>
            <a:r>
              <a:rPr lang="en-US" dirty="0"/>
              <a:t>Topic four</a:t>
            </a:r>
          </a:p>
          <a:p>
            <a:r>
              <a:rPr lang="en-US" dirty="0"/>
              <a:t>Topic five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2C7AE1-77AD-85E0-B8CF-C9BE5B2C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4"/>
            <a:ext cx="12192000" cy="67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0"/>
            <a:ext cx="10515600" cy="1325563"/>
          </a:xfrm>
        </p:spPr>
        <p:txBody>
          <a:bodyPr anchor="b"/>
          <a:lstStyle/>
          <a:p>
            <a:r>
              <a:rPr lang="en-US" dirty="0"/>
              <a:t>Reflejos (</a:t>
            </a:r>
            <a:r>
              <a:rPr lang="en-US" dirty="0" err="1"/>
              <a:t>madurez</a:t>
            </a:r>
            <a:r>
              <a:rPr lang="en-US" dirty="0"/>
              <a:t>, </a:t>
            </a:r>
            <a:r>
              <a:rPr lang="en-US" dirty="0" err="1"/>
              <a:t>crecimiento</a:t>
            </a:r>
            <a:r>
              <a:rPr lang="en-US" dirty="0"/>
              <a:t>)</a:t>
            </a:r>
          </a:p>
        </p:txBody>
      </p:sp>
      <p:graphicFrame>
        <p:nvGraphicFramePr>
          <p:cNvPr id="13" name="Table Placeholder 2">
            <a:extLst>
              <a:ext uri="{FF2B5EF4-FFF2-40B4-BE49-F238E27FC236}">
                <a16:creationId xmlns:a16="http://schemas.microsoft.com/office/drawing/2014/main" id="{4A94C7BE-6E60-66F0-EFD4-2F452B0D743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825123984"/>
              </p:ext>
            </p:extLst>
          </p:nvPr>
        </p:nvGraphicFramePr>
        <p:xfrm>
          <a:off x="838200" y="2111375"/>
          <a:ext cx="10515601" cy="41699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33998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45089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375942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2254769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733347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Reflejo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Factores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desencadenantes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Respuesta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Desaparece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Agarre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succión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Rozar </a:t>
                      </a:r>
                      <a:r>
                        <a:rPr lang="en-US" dirty="0" err="1"/>
                        <a:t>labio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mejilla</a:t>
                      </a:r>
                      <a:r>
                        <a:rPr lang="en-US" dirty="0"/>
                        <a:t> o la </a:t>
                      </a:r>
                      <a:r>
                        <a:rPr lang="en-US" dirty="0" err="1"/>
                        <a:t>comisura</a:t>
                      </a:r>
                      <a:r>
                        <a:rPr lang="en-US" dirty="0"/>
                        <a:t> labial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 3 a 4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Deglución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</a:t>
                      </a:r>
                      <a:r>
                        <a:rPr lang="en-US" dirty="0" err="1"/>
                        <a:t>oordinada</a:t>
                      </a:r>
                      <a:r>
                        <a:rPr lang="en-US" dirty="0"/>
                        <a:t> con la </a:t>
                      </a:r>
                      <a:r>
                        <a:rPr lang="en-US" dirty="0" err="1"/>
                        <a:t>succión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respiración</a:t>
                      </a:r>
                      <a:r>
                        <a:rPr lang="en-US" dirty="0"/>
                        <a:t> normal.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De 3 a 4 meses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enorite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Prensión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</a:t>
                      </a:r>
                      <a:r>
                        <a:rPr lang="en-US" dirty="0" err="1"/>
                        <a:t>olocar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dedo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De 3 a 4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Extursión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T</a:t>
                      </a:r>
                      <a:r>
                        <a:rPr lang="en-US" dirty="0" err="1"/>
                        <a:t>ocar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presionar</a:t>
                      </a:r>
                      <a:r>
                        <a:rPr lang="en-US" dirty="0"/>
                        <a:t> la </a:t>
                      </a:r>
                      <a:r>
                        <a:rPr lang="en-US" dirty="0" err="1"/>
                        <a:t>punta</a:t>
                      </a:r>
                      <a:r>
                        <a:rPr lang="en-US" dirty="0"/>
                        <a:t> de la lengua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4</a:t>
                      </a:r>
                      <a:r>
                        <a:rPr lang="en-US" dirty="0"/>
                        <a:t> a 5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7102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Glabelar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Golpetear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frente</a:t>
                      </a:r>
                      <a:r>
                        <a:rPr lang="en-US" dirty="0"/>
                        <a:t>, Puente de la </a:t>
                      </a:r>
                      <a:r>
                        <a:rPr lang="en-US" dirty="0" err="1"/>
                        <a:t>nariz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32B776-E386-1CF9-CC8F-2D2FF3E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3901E-AC1F-930B-A646-94C16EB5C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Placeholder 2">
            <a:extLst>
              <a:ext uri="{FF2B5EF4-FFF2-40B4-BE49-F238E27FC236}">
                <a16:creationId xmlns:a16="http://schemas.microsoft.com/office/drawing/2014/main" id="{10DD258A-D3BD-526B-6A3D-D9C832D343F7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950869800"/>
              </p:ext>
            </p:extLst>
          </p:nvPr>
        </p:nvGraphicFramePr>
        <p:xfrm>
          <a:off x="838199" y="660437"/>
          <a:ext cx="10515601" cy="553712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33998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45089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375942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2254769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733347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Reflejo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Factores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desencadenantes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Respuesta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Desaparece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T</a:t>
                      </a:r>
                      <a:r>
                        <a:rPr lang="en-US" dirty="0" err="1"/>
                        <a:t>ónico</a:t>
                      </a:r>
                      <a:r>
                        <a:rPr lang="en-US" dirty="0"/>
                        <a:t> del </a:t>
                      </a:r>
                      <a:r>
                        <a:rPr lang="en-US" dirty="0" err="1"/>
                        <a:t>cuello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G</a:t>
                      </a:r>
                      <a:r>
                        <a:rPr lang="en-US" dirty="0" err="1"/>
                        <a:t>irar</a:t>
                      </a:r>
                      <a:r>
                        <a:rPr lang="en-US" dirty="0"/>
                        <a:t> la cabeza del neonate a un </a:t>
                      </a:r>
                      <a:r>
                        <a:rPr lang="en-US" dirty="0" err="1"/>
                        <a:t>lado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 3 a 4 meses con </a:t>
                      </a:r>
                      <a:r>
                        <a:rPr lang="en-US" dirty="0" err="1"/>
                        <a:t>respuesta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incompleta</a:t>
                      </a:r>
                      <a:r>
                        <a:rPr lang="en-US" dirty="0"/>
                        <a:t> hasta </a:t>
                      </a:r>
                      <a:r>
                        <a:rPr lang="en-US" dirty="0" err="1"/>
                        <a:t>los</a:t>
                      </a:r>
                      <a:r>
                        <a:rPr lang="en-US" dirty="0"/>
                        <a:t> 4 </a:t>
                      </a:r>
                      <a:r>
                        <a:rPr lang="en-US" dirty="0" err="1"/>
                        <a:t>años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Extensión de brazo y piernas (abrazo)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 8 a 18 Semanas a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 6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Marcha o paseo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Sostener al neonato permitiendo que toque la superficie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De 3 a 4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Gateo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Colocar sobre el abdomen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Hasta las 6 semanas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7102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Tendinoso</a:t>
                      </a:r>
                      <a:r>
                        <a:rPr lang="en-US" dirty="0"/>
                        <a:t> profundo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Dedo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lugar</a:t>
                      </a:r>
                      <a:r>
                        <a:rPr lang="en-US" dirty="0"/>
                        <a:t> del </a:t>
                      </a:r>
                      <a:r>
                        <a:rPr lang="en-US" dirty="0" err="1"/>
                        <a:t>martillo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percusión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  <a:tr h="71024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Extensión cruzada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Extender una de las piernas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Durante el período neonatal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545782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D9BDF1-D2B1-833F-50BC-F6B18419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0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1E23E-E846-3E7B-83CA-FC31D44D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Placeholder 2">
            <a:extLst>
              <a:ext uri="{FF2B5EF4-FFF2-40B4-BE49-F238E27FC236}">
                <a16:creationId xmlns:a16="http://schemas.microsoft.com/office/drawing/2014/main" id="{A2E6A1BE-F923-0087-840C-567F89D34A45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895534999"/>
              </p:ext>
            </p:extLst>
          </p:nvPr>
        </p:nvGraphicFramePr>
        <p:xfrm>
          <a:off x="838199" y="660437"/>
          <a:ext cx="10515601" cy="45525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33998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45089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375942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2254769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733347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Reflejo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Factores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desencadenantes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Respuesta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Desaparece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 </a:t>
                      </a:r>
                      <a:r>
                        <a:rPr lang="es-CO" dirty="0" err="1"/>
                        <a:t>babinski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Cosquilleo en la planta en forma de arco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año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Traccionar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sentar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 las muñecas hacia la posición de sentado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depende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 del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tono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musculas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enorite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Incurvación</a:t>
                      </a:r>
                      <a:r>
                        <a:rPr lang="en-US" dirty="0"/>
                        <a:t> del </a:t>
                      </a:r>
                      <a:r>
                        <a:rPr lang="en-US" dirty="0" err="1"/>
                        <a:t>tronco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Colocar de cúbito prono, deslizar 4 a 5cm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Hacia las 4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semanas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enorite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Reflejo</a:t>
                      </a:r>
                      <a:r>
                        <a:rPr lang="en-US" dirty="0"/>
                        <a:t> del </a:t>
                      </a:r>
                      <a:r>
                        <a:rPr lang="en-US" dirty="0" err="1"/>
                        <a:t>imán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 cúbito supino flexionar piernas y plantas de los pies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7102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Respuestas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adicionales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Bostezar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eruotar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hipo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estornudar</a:t>
                      </a:r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53C84A-6F56-7B1B-079B-1479D432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5ADB54-B4D3-3113-A9F4-4EE45C59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3A35C89-F962-36D5-71B2-88ACBC589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632027"/>
              </p:ext>
            </p:extLst>
          </p:nvPr>
        </p:nvGraphicFramePr>
        <p:xfrm>
          <a:off x="975360" y="284480"/>
          <a:ext cx="10058400" cy="607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208A02CB-692B-9FA8-F316-E42A22F2BFF8}"/>
              </a:ext>
            </a:extLst>
          </p:cNvPr>
          <p:cNvSpPr/>
          <p:nvPr/>
        </p:nvSpPr>
        <p:spPr>
          <a:xfrm>
            <a:off x="4622800" y="2854960"/>
            <a:ext cx="2672080" cy="10464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CONDUCTUALES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32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02A76-3E71-7C92-8831-0D70828A3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969C9F-5A89-6333-F043-53055473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C0811E3-3B9B-2361-B5B2-2B741226E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277365"/>
              </p:ext>
            </p:extLst>
          </p:nvPr>
        </p:nvGraphicFramePr>
        <p:xfrm>
          <a:off x="975360" y="284480"/>
          <a:ext cx="10058400" cy="607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66694BE6-25D3-7FC5-7B4D-37758B1654E8}"/>
              </a:ext>
            </a:extLst>
          </p:cNvPr>
          <p:cNvSpPr/>
          <p:nvPr/>
        </p:nvSpPr>
        <p:spPr>
          <a:xfrm>
            <a:off x="4622800" y="2854960"/>
            <a:ext cx="2672080" cy="10464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SENSORIALES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5F7A9-2FAE-122C-88C3-3805DE65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80" y="531086"/>
            <a:ext cx="7543800" cy="906290"/>
          </a:xfrm>
        </p:spPr>
        <p:txBody>
          <a:bodyPr/>
          <a:lstStyle/>
          <a:p>
            <a:r>
              <a:rPr lang="es-CO" dirty="0"/>
              <a:t>Proceso de atención de </a:t>
            </a:r>
            <a:r>
              <a:rPr lang="es-CO" dirty="0" err="1"/>
              <a:t>enfermeria</a:t>
            </a:r>
            <a:endParaRPr lang="en-US" dirty="0"/>
          </a:p>
        </p:txBody>
      </p:sp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C269304C-5AA1-2A02-FF92-310D0B0B4CC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FF0AA0-730F-FCF1-29F4-14CF217A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6251E2-7773-0A46-FA6F-E98B185A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32" y="1653467"/>
            <a:ext cx="5563376" cy="50680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3434E1-A25E-2249-D67B-99DF2854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796" y="357287"/>
            <a:ext cx="4943670" cy="61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43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E188A-BF87-544C-70CF-CDA7A973A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EXAMEN FÍSICO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64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BF299-2BBB-0811-4C59-A5137025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5EC1BC6F-0605-1C0A-0C9B-AF7F8B8E380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86DCAF-46C6-D207-DAC8-9A892480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188253A-4BFC-58FC-F210-7B5818180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486695"/>
              </p:ext>
            </p:extLst>
          </p:nvPr>
        </p:nvGraphicFramePr>
        <p:xfrm>
          <a:off x="1168400" y="233680"/>
          <a:ext cx="10861040" cy="648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812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F85BA-F572-EFBA-9321-D50311C5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0206673D-6C64-63FA-8FFB-26BB396FD6D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CAC1E5-3D8C-35AF-F38E-D5FB4694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0372F6-9AC8-F725-BD1C-9A8CE0C6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21" y="459140"/>
            <a:ext cx="10573286" cy="52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B6D68-F8A4-09DF-028B-8FE607DF3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B95B4-BE0A-45FE-3239-2C04F131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6FB6E0A3-AC1D-1D07-329F-ED16CF0AF02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1BB917-88F6-5A35-E2E2-31575AA7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889456-C96F-9B3D-FBC9-CCFCF47A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62" y="524230"/>
            <a:ext cx="9822477" cy="51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 dirty="0"/>
              <a:t>Origen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68E42-1A94-B20B-16E8-78EBE6CA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CF3AE69E-5F44-105A-7E1D-B8118C7F335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3E8817-AE12-C668-15A6-0BF9ECFB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5B51C6-D1E3-7AD8-6C05-1F0B877B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604443"/>
            <a:ext cx="8954750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6952B-7ED4-C8B0-1CEF-BD8B2767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780B6F84-15FC-3593-7B10-F5F18004DED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2EBCAF-6AFE-14EE-B1D5-CCE89320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93214A-3F81-A61D-798D-73438EE63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88" y="690180"/>
            <a:ext cx="9488224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D09CF-772D-284B-084B-D57ECC84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160458"/>
            <a:ext cx="2722880" cy="1191581"/>
          </a:xfrm>
        </p:spPr>
        <p:txBody>
          <a:bodyPr>
            <a:normAutofit/>
          </a:bodyPr>
          <a:lstStyle/>
          <a:p>
            <a:r>
              <a:rPr lang="es-CO" dirty="0"/>
              <a:t>Cuidados inmediatos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238104-4FE1-76E3-BAF1-0638A21B29B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8800" y="2580640"/>
            <a:ext cx="3505200" cy="3718559"/>
          </a:xfrm>
        </p:spPr>
        <p:txBody>
          <a:bodyPr>
            <a:normAutofit/>
          </a:bodyPr>
          <a:lstStyle/>
          <a:p>
            <a:r>
              <a:rPr lang="es-CO" dirty="0"/>
              <a:t>Sala y ambiente neutro 24 a 26C</a:t>
            </a:r>
          </a:p>
          <a:p>
            <a:r>
              <a:rPr lang="es-CO" dirty="0"/>
              <a:t>Aspiración de secreciones</a:t>
            </a:r>
          </a:p>
          <a:p>
            <a:r>
              <a:rPr lang="es-CO" dirty="0"/>
              <a:t>APGAR</a:t>
            </a:r>
          </a:p>
          <a:p>
            <a:r>
              <a:rPr lang="es-CO" dirty="0"/>
              <a:t>Contacto piel a piel</a:t>
            </a:r>
          </a:p>
          <a:p>
            <a:r>
              <a:rPr lang="es-CO" dirty="0"/>
              <a:t>Profilaxis ocular</a:t>
            </a:r>
          </a:p>
          <a:p>
            <a:r>
              <a:rPr lang="es-CO" dirty="0"/>
              <a:t>Profilaxis de enfermedad hemolítica vitamina K</a:t>
            </a:r>
          </a:p>
          <a:p>
            <a:r>
              <a:rPr lang="es-CO" dirty="0"/>
              <a:t>Identificación</a:t>
            </a:r>
          </a:p>
          <a:p>
            <a:r>
              <a:rPr lang="es-CO" dirty="0"/>
              <a:t>Monitoreo</a:t>
            </a:r>
          </a:p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45977C-1A0B-9D2A-87E8-AC8A2E8581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69841" y="2352039"/>
            <a:ext cx="5516880" cy="1076961"/>
          </a:xfrm>
        </p:spPr>
        <p:txBody>
          <a:bodyPr/>
          <a:lstStyle/>
          <a:p>
            <a:r>
              <a:rPr lang="es-CO" dirty="0"/>
              <a:t>Diagnósticos – Objetivos - Intervenciones</a:t>
            </a: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EBD779-BAA7-2552-192A-D429CD0EE2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61281" y="3131819"/>
            <a:ext cx="5506720" cy="3031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D311A-2331-B6DA-9298-95045B585F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4338" name="Picture 2" descr="Papeles sueltos: Preguntas de investigación">
            <a:extLst>
              <a:ext uri="{FF2B5EF4-FFF2-40B4-BE49-F238E27FC236}">
                <a16:creationId xmlns:a16="http://schemas.microsoft.com/office/drawing/2014/main" id="{F0DB35A9-BEBF-BE8C-141E-1F1F73A4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81" y="3028757"/>
            <a:ext cx="6154420" cy="32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68CE16E-2DD5-054B-ED5D-A4A66237EBFC}"/>
              </a:ext>
            </a:extLst>
          </p:cNvPr>
          <p:cNvSpPr txBox="1">
            <a:spLocks/>
          </p:cNvSpPr>
          <p:nvPr/>
        </p:nvSpPr>
        <p:spPr>
          <a:xfrm>
            <a:off x="3799840" y="540956"/>
            <a:ext cx="3210560" cy="1191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Cuidados mediatos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0B3F89C-EFFD-9F3C-10EC-2808BD9546CC}"/>
              </a:ext>
            </a:extLst>
          </p:cNvPr>
          <p:cNvSpPr txBox="1">
            <a:spLocks/>
          </p:cNvSpPr>
          <p:nvPr/>
        </p:nvSpPr>
        <p:spPr>
          <a:xfrm>
            <a:off x="7010400" y="707328"/>
            <a:ext cx="4368800" cy="1191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Cuidados PROTEGER EL NEURODESARROLLO</a:t>
            </a:r>
          </a:p>
        </p:txBody>
      </p:sp>
    </p:spTree>
    <p:extLst>
      <p:ext uri="{BB962C8B-B14F-4D97-AF65-F5344CB8AC3E}">
        <p14:creationId xmlns:p14="http://schemas.microsoft.com/office/powerpoint/2010/main" val="2058578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ué es el test de Apgar y para qué sirve? Puntuación de Apgar normal">
            <a:extLst>
              <a:ext uri="{FF2B5EF4-FFF2-40B4-BE49-F238E27FC236}">
                <a16:creationId xmlns:a16="http://schemas.microsoft.com/office/drawing/2014/main" id="{15483427-42F0-A6CA-1D0D-F6C229C7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219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52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38ADD-0D80-D81B-446E-2B7B825AF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30B2718-4659-4386-E636-DDAD9B5E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6" y="134919"/>
            <a:ext cx="11943468" cy="65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D9CAD01B-2937-D130-1159-AC06648348B1}"/>
              </a:ext>
            </a:extLst>
          </p:cNvPr>
          <p:cNvSpPr/>
          <p:nvPr/>
        </p:nvSpPr>
        <p:spPr>
          <a:xfrm>
            <a:off x="1054444" y="427139"/>
            <a:ext cx="10083113" cy="593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66"/>
              </a:lnSpc>
            </a:pPr>
            <a:r>
              <a:rPr lang="es-ES" sz="3333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lexandria Semi Bold" pitchFamily="34" charset="-122"/>
                <a:cs typeface="Alexandria Semi Bold" pitchFamily="34" charset="-120"/>
              </a:rPr>
              <a:t>ENFOQUE HUMANIZADO Y PRINCIPIOS BIOÉTICOS</a:t>
            </a:r>
            <a:endParaRPr lang="en-US" sz="3333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A378A26-4546-815E-63A9-BE3998313E03}"/>
              </a:ext>
            </a:extLst>
          </p:cNvPr>
          <p:cNvSpPr/>
          <p:nvPr/>
        </p:nvSpPr>
        <p:spPr>
          <a:xfrm>
            <a:off x="616082" y="3445530"/>
            <a:ext cx="2729821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s-ES" sz="2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lexandria Semi Bold" pitchFamily="34" charset="-120"/>
              </a:rPr>
              <a:t>Enfoque </a:t>
            </a:r>
          </a:p>
          <a:p>
            <a:pPr>
              <a:lnSpc>
                <a:spcPts val="2333"/>
              </a:lnSpc>
            </a:pPr>
            <a:r>
              <a:rPr lang="es-ES" sz="2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lexandria Semi Bold" pitchFamily="34" charset="-120"/>
              </a:rPr>
              <a:t>humanizado</a:t>
            </a:r>
            <a:endParaRPr lang="es-ES" sz="25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D0B3259-A764-2A3B-ECB2-F177F70E7E96}"/>
              </a:ext>
            </a:extLst>
          </p:cNvPr>
          <p:cNvSpPr/>
          <p:nvPr/>
        </p:nvSpPr>
        <p:spPr>
          <a:xfrm>
            <a:off x="575612" y="4339315"/>
            <a:ext cx="2729821" cy="1159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s-ES" sz="1667" dirty="0">
                <a:solidFill>
                  <a:srgbClr val="3B3535"/>
                </a:solidFill>
                <a:latin typeface="Century Gothic" panose="020B0502020202020204" pitchFamily="34" charset="0"/>
                <a:ea typeface="Sora Light" pitchFamily="34" charset="-122"/>
                <a:cs typeface="Sora Light" pitchFamily="34" charset="-120"/>
              </a:rPr>
              <a:t>Cada recién nacido merece un cuidado personalizado que respete su singularidad.</a:t>
            </a:r>
            <a:endParaRPr lang="es-ES" sz="1667" dirty="0">
              <a:latin typeface="Century Gothic" panose="020B0502020202020204" pitchFamily="34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EAFD4BD-11AD-5770-3656-0687C153D997}"/>
              </a:ext>
            </a:extLst>
          </p:cNvPr>
          <p:cNvSpPr/>
          <p:nvPr/>
        </p:nvSpPr>
        <p:spPr>
          <a:xfrm>
            <a:off x="4102129" y="2517348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s-ES" sz="2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lexandria Semi Bold" pitchFamily="34" charset="-120"/>
              </a:rPr>
              <a:t>Evidencia</a:t>
            </a:r>
            <a:endParaRPr lang="es-ES" sz="25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F61A4E6-754D-ABEE-7655-4F7BF393712E}"/>
              </a:ext>
            </a:extLst>
          </p:cNvPr>
          <p:cNvSpPr/>
          <p:nvPr/>
        </p:nvSpPr>
        <p:spPr>
          <a:xfrm>
            <a:off x="4102129" y="3093016"/>
            <a:ext cx="3075088" cy="2898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s-ES" sz="1667" dirty="0">
                <a:solidFill>
                  <a:srgbClr val="3B3535"/>
                </a:solidFill>
                <a:latin typeface="Century Gothic" panose="020B0502020202020204" pitchFamily="34" charset="0"/>
                <a:ea typeface="Sora Light" pitchFamily="34" charset="-122"/>
                <a:cs typeface="Sora Light" pitchFamily="34" charset="-120"/>
              </a:rPr>
              <a:t>Mejora en la estabilidad fisiológica del neonato. </a:t>
            </a:r>
          </a:p>
          <a:p>
            <a:pPr algn="just">
              <a:lnSpc>
                <a:spcPts val="2250"/>
              </a:lnSpc>
            </a:pPr>
            <a:endParaRPr lang="es-ES" sz="1667" dirty="0">
              <a:solidFill>
                <a:srgbClr val="3B3535"/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endParaRPr>
          </a:p>
          <a:p>
            <a:pPr algn="just">
              <a:lnSpc>
                <a:spcPts val="2250"/>
              </a:lnSpc>
            </a:pPr>
            <a:endParaRPr lang="es-ES" sz="1667" dirty="0">
              <a:solidFill>
                <a:srgbClr val="3B3535"/>
              </a:solidFill>
              <a:latin typeface="Century Gothic" panose="020B0502020202020204" pitchFamily="34" charset="0"/>
              <a:ea typeface="Sora Light" pitchFamily="34" charset="-122"/>
              <a:cs typeface="Sora Light" pitchFamily="34" charset="-120"/>
            </a:endParaRPr>
          </a:p>
          <a:p>
            <a:pPr algn="just">
              <a:lnSpc>
                <a:spcPts val="2250"/>
              </a:lnSpc>
            </a:pPr>
            <a:r>
              <a:rPr lang="es-ES" sz="1667" dirty="0">
                <a:solidFill>
                  <a:srgbClr val="3B3535"/>
                </a:solidFill>
                <a:latin typeface="Century Gothic" panose="020B0502020202020204" pitchFamily="34" charset="0"/>
                <a:ea typeface="Sora Light" pitchFamily="34" charset="-122"/>
                <a:cs typeface="Sora Light" pitchFamily="34" charset="-120"/>
              </a:rPr>
              <a:t>Fortalece el vínculo emocional.</a:t>
            </a:r>
            <a:endParaRPr lang="en-US" sz="1667" dirty="0">
              <a:latin typeface="Century Gothic" panose="020B050202020202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6AD8C0E-B108-972F-4530-86571B47B018}"/>
              </a:ext>
            </a:extLst>
          </p:cNvPr>
          <p:cNvSpPr/>
          <p:nvPr/>
        </p:nvSpPr>
        <p:spPr>
          <a:xfrm>
            <a:off x="7846016" y="1473132"/>
            <a:ext cx="2587037" cy="45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s-ES" sz="2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lexandria Semi Bold" pitchFamily="34" charset="-122"/>
                <a:cs typeface="Alexandria Semi Bold" pitchFamily="34" charset="-120"/>
              </a:rPr>
              <a:t>Principios bioéticos</a:t>
            </a:r>
            <a:endParaRPr lang="es-ES" sz="25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62295B5-E992-4E80-E683-F592650CC2AA}"/>
              </a:ext>
            </a:extLst>
          </p:cNvPr>
          <p:cNvSpPr/>
          <p:nvPr/>
        </p:nvSpPr>
        <p:spPr>
          <a:xfrm>
            <a:off x="8128001" y="3358444"/>
            <a:ext cx="3443585" cy="118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endParaRPr lang="en-US" sz="1417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04B6B11-2610-9124-FD71-C718ED8BA817}"/>
              </a:ext>
            </a:extLst>
          </p:cNvPr>
          <p:cNvSpPr txBox="1"/>
          <p:nvPr/>
        </p:nvSpPr>
        <p:spPr>
          <a:xfrm>
            <a:off x="7791093" y="2003874"/>
            <a:ext cx="3927231" cy="4586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indent="0">
              <a:lnSpc>
                <a:spcPts val="2700"/>
              </a:lnSpc>
              <a:buNone/>
              <a:defRPr sz="170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defRPr>
            </a:lvl1pPr>
          </a:lstStyle>
          <a:p>
            <a:pPr algn="ctr"/>
            <a:endParaRPr lang="es-ES" sz="2667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667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Autonomía: </a:t>
            </a:r>
          </a:p>
          <a:p>
            <a:pPr algn="ctr"/>
            <a:endParaRPr lang="es-ES" sz="2667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ES" sz="2667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667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Beneficencia: </a:t>
            </a:r>
          </a:p>
          <a:p>
            <a:pPr algn="ctr"/>
            <a:endParaRPr lang="es-ES" sz="2667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ES" sz="2667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667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No maleficencia: </a:t>
            </a:r>
            <a:endParaRPr lang="es-ES" sz="2667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ES" sz="2667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ES" sz="2667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667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Justicia:</a:t>
            </a:r>
            <a:endParaRPr lang="en-US" sz="2667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 1" descr="preencoded.png">
            <a:extLst>
              <a:ext uri="{FF2B5EF4-FFF2-40B4-BE49-F238E27FC236}">
                <a16:creationId xmlns:a16="http://schemas.microsoft.com/office/drawing/2014/main" id="{656BBD54-32D5-0F0D-0DA9-0D21672C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748" y="1380020"/>
            <a:ext cx="451346" cy="451346"/>
          </a:xfrm>
          <a:prstGeom prst="rect">
            <a:avLst/>
          </a:prstGeom>
        </p:spPr>
      </p:pic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D777AFD0-3606-B2F2-24E4-E43A8C877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6" y="3429102"/>
            <a:ext cx="451346" cy="451346"/>
          </a:xfrm>
          <a:prstGeom prst="rect">
            <a:avLst/>
          </a:prstGeom>
        </p:spPr>
      </p:pic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2C6C9243-5CC4-B2A3-28D1-2087EFE10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625" y="2396525"/>
            <a:ext cx="451346" cy="4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45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673616" y="180648"/>
            <a:ext cx="8844769" cy="646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66"/>
              </a:lnSpc>
            </a:pPr>
            <a:r>
              <a:rPr lang="es-ES" sz="3333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lexandria Semi Bold" pitchFamily="34" charset="-122"/>
                <a:cs typeface="Alexandria Semi Bold" pitchFamily="34" charset="-120"/>
              </a:rPr>
              <a:t>ROL DEL EQUIPO DE ENFERMERÍA PERINATAL</a:t>
            </a:r>
            <a:endParaRPr lang="en-US" sz="3333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514940" y="1218923"/>
            <a:ext cx="1938139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33"/>
              </a:lnSpc>
              <a:buFont typeface="Wingdings" panose="05000000000000000000" pitchFamily="2" charset="2"/>
              <a:buChar char="q"/>
            </a:pPr>
            <a:endParaRPr lang="en-US" sz="1667" b="1" dirty="0">
              <a:latin typeface="Century Gothic" panose="020B0502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14939" y="2202269"/>
            <a:ext cx="2017800" cy="749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33"/>
              </a:lnSpc>
              <a:buFont typeface="Wingdings" panose="05000000000000000000" pitchFamily="2" charset="2"/>
              <a:buChar char="q"/>
            </a:pPr>
            <a:endParaRPr lang="en-US" sz="1667" b="1" dirty="0">
              <a:latin typeface="Century Gothic" panose="020B0502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569964" y="3445109"/>
            <a:ext cx="4571999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endParaRPr lang="en-US" sz="1667" dirty="0">
              <a:latin typeface="Century Gothic" panose="020B0502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14940" y="3444497"/>
            <a:ext cx="3308036" cy="91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33"/>
              </a:lnSpc>
              <a:buFont typeface="Wingdings" panose="05000000000000000000" pitchFamily="2" charset="2"/>
              <a:buChar char="q"/>
            </a:pPr>
            <a:endParaRPr lang="en-US" sz="1667" b="1" dirty="0">
              <a:latin typeface="Century Gothic" panose="020B0502020202020204" pitchFamily="34" charset="0"/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071D5D39-8ADF-C3C1-3EDE-61E9CBDA4B92}"/>
              </a:ext>
            </a:extLst>
          </p:cNvPr>
          <p:cNvSpPr/>
          <p:nvPr/>
        </p:nvSpPr>
        <p:spPr>
          <a:xfrm>
            <a:off x="514940" y="4855755"/>
            <a:ext cx="3308036" cy="378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33"/>
              </a:lnSpc>
              <a:buFont typeface="Wingdings" panose="05000000000000000000" pitchFamily="2" charset="2"/>
              <a:buChar char="q"/>
            </a:pPr>
            <a:endParaRPr lang="en-US" sz="1667" b="1" dirty="0">
              <a:latin typeface="Century Gothic" panose="020B0502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0FF67E7D-4A24-FD75-EF5D-6A5F25811C7F}"/>
              </a:ext>
            </a:extLst>
          </p:cNvPr>
          <p:cNvSpPr/>
          <p:nvPr/>
        </p:nvSpPr>
        <p:spPr>
          <a:xfrm>
            <a:off x="514939" y="5964700"/>
            <a:ext cx="3308036" cy="378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33"/>
              </a:lnSpc>
              <a:buFont typeface="Wingdings" panose="05000000000000000000" pitchFamily="2" charset="2"/>
              <a:buChar char="q"/>
            </a:pPr>
            <a:endParaRPr lang="en-US" sz="1667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5DF5F79-E44B-4097-9AF6-7C7E1AD75EE1}"/>
              </a:ext>
            </a:extLst>
          </p:cNvPr>
          <p:cNvGraphicFramePr/>
          <p:nvPr/>
        </p:nvGraphicFramePr>
        <p:xfrm>
          <a:off x="252969" y="1218923"/>
          <a:ext cx="8844769" cy="512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INSN San Borja utiliza tecnología para que madres hablen a sus hijos  internados en UCI">
            <a:extLst>
              <a:ext uri="{FF2B5EF4-FFF2-40B4-BE49-F238E27FC236}">
                <a16:creationId xmlns:a16="http://schemas.microsoft.com/office/drawing/2014/main" id="{6C83EE09-160B-4B18-A58F-6C0EA0A2C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r="25708"/>
          <a:stretch/>
        </p:blipFill>
        <p:spPr bwMode="auto">
          <a:xfrm>
            <a:off x="8369027" y="1218923"/>
            <a:ext cx="3822974" cy="5124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decágono 3">
            <a:extLst>
              <a:ext uri="{FF2B5EF4-FFF2-40B4-BE49-F238E27FC236}">
                <a16:creationId xmlns:a16="http://schemas.microsoft.com/office/drawing/2014/main" id="{B7DAFBD3-2E81-8CC6-61FB-67F22E5EAB1D}"/>
              </a:ext>
            </a:extLst>
          </p:cNvPr>
          <p:cNvSpPr/>
          <p:nvPr/>
        </p:nvSpPr>
        <p:spPr>
          <a:xfrm>
            <a:off x="497097" y="1363739"/>
            <a:ext cx="665233" cy="660193"/>
          </a:xfrm>
          <a:prstGeom prst="dodecagon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Dodecágono 9">
            <a:extLst>
              <a:ext uri="{FF2B5EF4-FFF2-40B4-BE49-F238E27FC236}">
                <a16:creationId xmlns:a16="http://schemas.microsoft.com/office/drawing/2014/main" id="{38B1DDEA-C4B3-7D63-2A76-E91F4828BDD2}"/>
              </a:ext>
            </a:extLst>
          </p:cNvPr>
          <p:cNvSpPr/>
          <p:nvPr/>
        </p:nvSpPr>
        <p:spPr>
          <a:xfrm>
            <a:off x="497095" y="2410688"/>
            <a:ext cx="665233" cy="660193"/>
          </a:xfrm>
          <a:prstGeom prst="dodecagon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B37B4BC2-8A1E-6152-FFD0-F4B96320CF7D}"/>
              </a:ext>
            </a:extLst>
          </p:cNvPr>
          <p:cNvSpPr/>
          <p:nvPr/>
        </p:nvSpPr>
        <p:spPr>
          <a:xfrm>
            <a:off x="497096" y="3458091"/>
            <a:ext cx="665233" cy="660193"/>
          </a:xfrm>
          <a:prstGeom prst="dodecagon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5D46C6BA-2D7D-D8B7-16CC-58188FEFA7C8}"/>
              </a:ext>
            </a:extLst>
          </p:cNvPr>
          <p:cNvSpPr/>
          <p:nvPr/>
        </p:nvSpPr>
        <p:spPr>
          <a:xfrm>
            <a:off x="497097" y="4557274"/>
            <a:ext cx="665233" cy="660193"/>
          </a:xfrm>
          <a:prstGeom prst="dodecagon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14D0BBBC-8209-9172-692C-503306B665CA}"/>
              </a:ext>
            </a:extLst>
          </p:cNvPr>
          <p:cNvSpPr/>
          <p:nvPr/>
        </p:nvSpPr>
        <p:spPr>
          <a:xfrm>
            <a:off x="544739" y="5511341"/>
            <a:ext cx="665233" cy="660193"/>
          </a:xfrm>
          <a:prstGeom prst="dodecagon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5303E-380F-DE3F-CE52-05F268AFA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487018"/>
            <a:ext cx="9565640" cy="3377354"/>
          </a:xfrm>
        </p:spPr>
        <p:txBody>
          <a:bodyPr/>
          <a:lstStyle/>
          <a:p>
            <a:r>
              <a:rPr lang="es-CO" sz="8000" b="1" dirty="0"/>
              <a:t>EVALUACIÓN </a:t>
            </a:r>
            <a:br>
              <a:rPr lang="es-CO" dirty="0"/>
            </a:br>
            <a:br>
              <a:rPr lang="es-CO" dirty="0"/>
            </a:br>
            <a:br>
              <a:rPr lang="es-CO" dirty="0"/>
            </a:br>
            <a:r>
              <a:rPr lang="es-CO" dirty="0"/>
              <a:t>IDENTIFIQUE EL CAMBIO TRANSICIONAL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43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747A3-0187-226C-464D-C6D28D23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9508242" cy="2121177"/>
          </a:xfrm>
        </p:spPr>
        <p:txBody>
          <a:bodyPr/>
          <a:lstStyle/>
          <a:p>
            <a:r>
              <a:rPr lang="es-ES" dirty="0"/>
              <a:t>La enfermera Luisa atiende a un recién nacido a término, que llora vigorosamente al nacer, con buena coloración y tono muscular.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93C0F-4668-C4EF-15B1-A65527C26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9812972" cy="3407051"/>
          </a:xfrm>
        </p:spPr>
        <p:txBody>
          <a:bodyPr>
            <a:normAutofit/>
          </a:bodyPr>
          <a:lstStyle/>
          <a:p>
            <a:r>
              <a:rPr lang="es-ES" sz="3200" b="0" dirty="0"/>
              <a:t>a) Inicio de la circulación fetal</a:t>
            </a:r>
            <a:br>
              <a:rPr lang="es-ES" sz="3200" b="0" dirty="0"/>
            </a:br>
            <a:r>
              <a:rPr lang="es-ES" sz="3200" b="0" dirty="0"/>
              <a:t>b) Expansión alveolar y disminución de la resistencia pulmonar </a:t>
            </a:r>
            <a:br>
              <a:rPr lang="es-ES" sz="3200" b="0" dirty="0"/>
            </a:br>
            <a:r>
              <a:rPr lang="es-ES" sz="3200" b="0" dirty="0"/>
              <a:t>c) Paso de líquido pulmonar a la circulación sistémica</a:t>
            </a:r>
            <a:br>
              <a:rPr lang="es-ES" sz="3200" b="0" dirty="0"/>
            </a:br>
            <a:r>
              <a:rPr lang="es-ES" sz="3200" b="0" dirty="0"/>
              <a:t>d) Activación de la circulación colateral hepática</a:t>
            </a:r>
            <a:endParaRPr lang="en-US" sz="3200" b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19D259-0151-1CDC-3A7D-37E1118A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19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94A68-D627-4415-28E2-21A177D8C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41593-7BF6-CEF5-EBC2-09BCF96B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9508242" cy="2121177"/>
          </a:xfrm>
        </p:spPr>
        <p:txBody>
          <a:bodyPr/>
          <a:lstStyle/>
          <a:p>
            <a:r>
              <a:rPr lang="es-ES" dirty="0"/>
              <a:t>Durante una cesárea electiva, se extrae un recién nacido que presenta respiración irregular, con pausas de hasta 10 segundos.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84670-8144-E1A6-90F5-11B0C33E6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9812972" cy="3407051"/>
          </a:xfrm>
        </p:spPr>
        <p:txBody>
          <a:bodyPr>
            <a:normAutofit/>
          </a:bodyPr>
          <a:lstStyle/>
          <a:p>
            <a:r>
              <a:rPr lang="es-ES" sz="3200" b="0" dirty="0"/>
              <a:t>a) Inicio de taquipnea transitoria</a:t>
            </a:r>
            <a:br>
              <a:rPr lang="es-ES" sz="3200" b="0" dirty="0"/>
            </a:br>
            <a:r>
              <a:rPr lang="es-ES" sz="3200" b="0" dirty="0"/>
              <a:t>b) Regulación central de la temperatura corporal</a:t>
            </a:r>
            <a:br>
              <a:rPr lang="es-ES" sz="3200" b="0" dirty="0"/>
            </a:br>
            <a:r>
              <a:rPr lang="es-ES" sz="3200" b="0" dirty="0"/>
              <a:t>c) Adaptación inmadura del centro respiratorio </a:t>
            </a:r>
            <a:br>
              <a:rPr lang="es-ES" sz="3200" b="0" dirty="0"/>
            </a:br>
            <a:r>
              <a:rPr lang="es-ES" sz="3200" b="0" dirty="0"/>
              <a:t>d) Maduración del eje hipotálamo-hipófisis</a:t>
            </a:r>
            <a:endParaRPr lang="en-US" sz="3200" b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2011DF-F629-617C-14B3-583FDFC6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79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14851-EA46-ED12-77DF-BA37409DB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7D36D-8545-9947-DEBA-C630FFAF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9508242" cy="2121177"/>
          </a:xfrm>
        </p:spPr>
        <p:txBody>
          <a:bodyPr/>
          <a:lstStyle/>
          <a:p>
            <a:r>
              <a:rPr lang="es-ES" dirty="0"/>
              <a:t>Recién nacido de 39 semanas presenta cianosis distal y frecuencia cardíaca de 148 </a:t>
            </a:r>
            <a:r>
              <a:rPr lang="es-ES" dirty="0" err="1"/>
              <a:t>lpm</a:t>
            </a:r>
            <a:r>
              <a:rPr lang="es-ES" dirty="0"/>
              <a:t> a los 5 minutos de vida.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61636-2916-D975-05C7-F26F29499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9812972" cy="3407051"/>
          </a:xfrm>
        </p:spPr>
        <p:txBody>
          <a:bodyPr>
            <a:normAutofit/>
          </a:bodyPr>
          <a:lstStyle/>
          <a:p>
            <a:r>
              <a:rPr lang="es-ES" sz="3200" b="0" dirty="0"/>
              <a:t>a) Persistencia del ductus arterioso</a:t>
            </a:r>
            <a:br>
              <a:rPr lang="es-ES" sz="3200" b="0" dirty="0"/>
            </a:br>
            <a:r>
              <a:rPr lang="es-ES" sz="3200" b="0" dirty="0"/>
              <a:t>b) Vasoconstricción periférica fisiológica </a:t>
            </a:r>
            <a:br>
              <a:rPr lang="es-ES" sz="3200" b="0" dirty="0"/>
            </a:br>
            <a:r>
              <a:rPr lang="es-ES" sz="3200" b="0" dirty="0"/>
              <a:t>c) Hipoxia severa</a:t>
            </a:r>
            <a:br>
              <a:rPr lang="es-ES" sz="3200" b="0" dirty="0"/>
            </a:br>
            <a:r>
              <a:rPr lang="es-ES" sz="3200" b="0" dirty="0"/>
              <a:t>d) Inicio de la circulación placentaria</a:t>
            </a:r>
            <a:endParaRPr lang="en-US" sz="3200" b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FC5ED6-932C-CF94-1CB4-DA39F99F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733A950-63A8-AB5F-2990-285C4675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6 a 8 horas </a:t>
            </a:r>
            <a:endParaRPr lang="en-U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F45D152-2CE7-955B-139F-7CF312DF1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dirty="0"/>
              <a:t>Mediado por el sistema nervioso simpático (FC, FR, Tª, función digestiva)</a:t>
            </a:r>
            <a:endParaRPr lang="en-U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4585696-E9B9-B5E5-975F-5F6721C4C605}"/>
              </a:ext>
            </a:extLst>
          </p:cNvPr>
          <p:cNvSpPr/>
          <p:nvPr/>
        </p:nvSpPr>
        <p:spPr>
          <a:xfrm>
            <a:off x="2751773" y="3820160"/>
            <a:ext cx="2529840" cy="1869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RN vulnerable</a:t>
            </a:r>
            <a:endParaRPr lang="en-US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869568A-41C6-6507-F53E-F53D35352A87}"/>
              </a:ext>
            </a:extLst>
          </p:cNvPr>
          <p:cNvSpPr/>
          <p:nvPr/>
        </p:nvSpPr>
        <p:spPr>
          <a:xfrm>
            <a:off x="6080760" y="3820160"/>
            <a:ext cx="2529840" cy="1869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Vigilancia estrecha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B100-8FBC-F27A-B4E5-3D839284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EB975-18A9-4411-CE19-3166E80B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9508242" cy="2121177"/>
          </a:xfrm>
        </p:spPr>
        <p:txBody>
          <a:bodyPr/>
          <a:lstStyle/>
          <a:p>
            <a:r>
              <a:rPr lang="es-ES" dirty="0"/>
              <a:t>En el servicio de neonatología, se observa que un RN orina por primera vez a las 4 horas de nacido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D222AB-8D4C-FC01-F7D3-052F76947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9812972" cy="3407051"/>
          </a:xfrm>
        </p:spPr>
        <p:txBody>
          <a:bodyPr>
            <a:normAutofit/>
          </a:bodyPr>
          <a:lstStyle/>
          <a:p>
            <a:r>
              <a:rPr lang="es-ES" sz="3200" b="0" dirty="0"/>
              <a:t>a) Activación del eje renina-angiotensina</a:t>
            </a:r>
            <a:br>
              <a:rPr lang="es-ES" sz="3200" b="0" dirty="0"/>
            </a:br>
            <a:r>
              <a:rPr lang="es-ES" sz="3200" b="0" dirty="0"/>
              <a:t>b) Inicio de la función renal </a:t>
            </a:r>
            <a:br>
              <a:rPr lang="es-ES" sz="3200" b="0" dirty="0"/>
            </a:br>
            <a:r>
              <a:rPr lang="es-ES" sz="3200" b="0" dirty="0"/>
              <a:t>c) Reabsorción de proteínas en túbulos renales</a:t>
            </a:r>
            <a:br>
              <a:rPr lang="es-ES" sz="3200" b="0" dirty="0"/>
            </a:br>
            <a:r>
              <a:rPr lang="es-ES" sz="3200" b="0" dirty="0"/>
              <a:t>d) Inicio de maduración cortical renal</a:t>
            </a:r>
            <a:endParaRPr lang="en-US" sz="3200" b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9A5823-EB44-F3AB-233B-3945DA61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63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D210C-C676-BB89-0FD8-96E7AA111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FCA6B-BC87-BD83-F438-778E2524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9508242" cy="2121177"/>
          </a:xfrm>
        </p:spPr>
        <p:txBody>
          <a:bodyPr/>
          <a:lstStyle/>
          <a:p>
            <a:r>
              <a:rPr lang="es-ES" dirty="0"/>
              <a:t>Durante el examen físico, se detecta un soplo transitorio en un RN de 10 horas de vida.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30ADCF-85AB-0297-8A8F-9A9CFF1C5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9812972" cy="3407051"/>
          </a:xfrm>
        </p:spPr>
        <p:txBody>
          <a:bodyPr>
            <a:normAutofit/>
          </a:bodyPr>
          <a:lstStyle/>
          <a:p>
            <a:r>
              <a:rPr lang="es-ES" sz="3200" b="0" dirty="0"/>
              <a:t>a) Persistencia del foramen oval </a:t>
            </a:r>
            <a:br>
              <a:rPr lang="es-ES" sz="3200" b="0" dirty="0"/>
            </a:br>
            <a:r>
              <a:rPr lang="es-ES" sz="3200" b="0" dirty="0"/>
              <a:t>b) Cierre del ductus venoso</a:t>
            </a:r>
            <a:br>
              <a:rPr lang="es-ES" sz="3200" b="0" dirty="0"/>
            </a:br>
            <a:r>
              <a:rPr lang="es-ES" sz="3200" b="0" dirty="0"/>
              <a:t>c) Estenosis aórtica congénita</a:t>
            </a:r>
            <a:br>
              <a:rPr lang="es-ES" sz="3200" b="0" dirty="0"/>
            </a:br>
            <a:r>
              <a:rPr lang="es-ES" sz="3200" b="0" dirty="0"/>
              <a:t>d) Fallo del ventrículo derecho</a:t>
            </a:r>
            <a:endParaRPr lang="en-US" sz="3200" b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61BA73-DCC0-8E22-6E77-2515589A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3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6AAE0-5F75-5E35-04EC-6F3183138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BONO</a:t>
            </a:r>
            <a:endParaRPr lang="en-US" dirty="0"/>
          </a:p>
        </p:txBody>
      </p:sp>
      <p:pic>
        <p:nvPicPr>
          <p:cNvPr id="15362" name="Picture 2" descr="Bono extra con vector de etiqueta de caja de regalo | Vector Premium">
            <a:extLst>
              <a:ext uri="{FF2B5EF4-FFF2-40B4-BE49-F238E27FC236}">
                <a16:creationId xmlns:a16="http://schemas.microsoft.com/office/drawing/2014/main" id="{826E9C7A-81D8-C1AF-3708-8123EFE2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90" y="1658679"/>
            <a:ext cx="3740446" cy="37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20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3DF24-C339-426E-2B63-EB5E0F2A1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BA092-FEDA-F25A-6B2D-273EB89A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9508242" cy="2121177"/>
          </a:xfrm>
        </p:spPr>
        <p:txBody>
          <a:bodyPr/>
          <a:lstStyle/>
          <a:p>
            <a:r>
              <a:rPr lang="es-ES" dirty="0"/>
              <a:t>La enfermera Mariana observa que un recién nacido de 38 semanas ha perdido un 6% de su peso corporal en las primeras 48 horas.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1DB28-27D6-F164-14EB-23BE9758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9812972" cy="3407051"/>
          </a:xfrm>
        </p:spPr>
        <p:txBody>
          <a:bodyPr>
            <a:normAutofit/>
          </a:bodyPr>
          <a:lstStyle/>
          <a:p>
            <a:r>
              <a:rPr lang="es-ES" sz="3200" b="0" dirty="0"/>
              <a:t>a) Hipercatabolismo renal</a:t>
            </a:r>
            <a:br>
              <a:rPr lang="es-ES" sz="3200" b="0" dirty="0"/>
            </a:br>
            <a:r>
              <a:rPr lang="es-ES" sz="3200" b="0" dirty="0"/>
              <a:t>b) Movilización de reservas de glucosa</a:t>
            </a:r>
            <a:br>
              <a:rPr lang="es-ES" sz="3200" b="0" dirty="0"/>
            </a:br>
            <a:r>
              <a:rPr lang="es-ES" sz="3200" b="0" dirty="0"/>
              <a:t>c) Pérdida de líquidos por evaporación</a:t>
            </a:r>
            <a:br>
              <a:rPr lang="es-ES" sz="3200" b="0" dirty="0"/>
            </a:br>
            <a:r>
              <a:rPr lang="es-ES" sz="3200" b="0" dirty="0"/>
              <a:t>d) Reducción fisiológica del peso por pérdida de líquidos y meconio </a:t>
            </a:r>
            <a:endParaRPr lang="en-US" sz="3200" b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C1273D-EC45-FD0E-2DB7-19E22D1F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90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850181"/>
          </a:xfrm>
        </p:spPr>
        <p:txBody>
          <a:bodyPr>
            <a:noAutofit/>
          </a:bodyPr>
          <a:lstStyle/>
          <a:p>
            <a:r>
              <a:rPr lang="en-US" dirty="0"/>
              <a:t>Gabriela Damián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dirty="0"/>
              <a:t>Tres </a:t>
            </a:r>
            <a:r>
              <a:rPr lang="en-US" dirty="0" err="1"/>
              <a:t>etapas</a:t>
            </a:r>
            <a:r>
              <a:rPr lang="en-US" dirty="0"/>
              <a:t> de </a:t>
            </a:r>
            <a:r>
              <a:rPr lang="en-US" dirty="0" err="1"/>
              <a:t>transición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/>
          <a:lstStyle/>
          <a:p>
            <a:r>
              <a:rPr lang="en-US" dirty="0" err="1"/>
              <a:t>Reactividad</a:t>
            </a:r>
            <a:r>
              <a:rPr lang="en-US" dirty="0"/>
              <a:t> </a:t>
            </a:r>
            <a:r>
              <a:rPr lang="en-US" dirty="0" err="1"/>
              <a:t>reducida</a:t>
            </a:r>
            <a:r>
              <a:rPr lang="en-US" dirty="0"/>
              <a:t> 60 a 100min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 err="1"/>
              <a:t>Aspecto</a:t>
            </a:r>
            <a:r>
              <a:rPr lang="en-US" dirty="0"/>
              <a:t> rosado</a:t>
            </a:r>
          </a:p>
          <a:p>
            <a:r>
              <a:rPr lang="en-US" dirty="0" err="1"/>
              <a:t>Respiraciones</a:t>
            </a:r>
            <a:r>
              <a:rPr lang="en-US" dirty="0"/>
              <a:t> </a:t>
            </a:r>
            <a:r>
              <a:rPr lang="en-US" dirty="0" err="1"/>
              <a:t>superficiales</a:t>
            </a:r>
            <a:r>
              <a:rPr lang="en-US" dirty="0"/>
              <a:t> y </a:t>
            </a:r>
            <a:r>
              <a:rPr lang="en-US" dirty="0" err="1"/>
              <a:t>rápidas</a:t>
            </a:r>
            <a:r>
              <a:rPr lang="en-US" dirty="0"/>
              <a:t> hasta 60rpm </a:t>
            </a:r>
            <a:r>
              <a:rPr lang="en-US" dirty="0" err="1"/>
              <a:t>pero</a:t>
            </a:r>
            <a:r>
              <a:rPr lang="en-US" dirty="0"/>
              <a:t> sin </a:t>
            </a:r>
            <a:r>
              <a:rPr lang="en-US" dirty="0" err="1"/>
              <a:t>esfuerzo</a:t>
            </a:r>
            <a:r>
              <a:rPr lang="en-US" dirty="0"/>
              <a:t>.</a:t>
            </a:r>
          </a:p>
          <a:p>
            <a:r>
              <a:rPr lang="en-US" dirty="0" err="1"/>
              <a:t>Sonidos</a:t>
            </a:r>
            <a:r>
              <a:rPr lang="en-US" dirty="0"/>
              <a:t> intestinalis.</a:t>
            </a:r>
          </a:p>
          <a:p>
            <a:r>
              <a:rPr lang="en-US" dirty="0"/>
              <a:t>Se </a:t>
            </a:r>
            <a:r>
              <a:rPr lang="en-US" dirty="0" err="1"/>
              <a:t>observan</a:t>
            </a:r>
            <a:r>
              <a:rPr lang="en-US" dirty="0"/>
              <a:t> Ondas </a:t>
            </a:r>
            <a:r>
              <a:rPr lang="en-US" dirty="0" err="1"/>
              <a:t>peristalticas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redondeado</a:t>
            </a:r>
            <a:r>
              <a:rPr lang="en-US" dirty="0"/>
              <a:t> del abdomen.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Segundo </a:t>
            </a:r>
            <a:r>
              <a:rPr lang="en-US" dirty="0" err="1"/>
              <a:t>período</a:t>
            </a:r>
            <a:r>
              <a:rPr lang="en-US" dirty="0"/>
              <a:t> de </a:t>
            </a:r>
            <a:r>
              <a:rPr lang="en-US" dirty="0" err="1"/>
              <a:t>reactividad</a:t>
            </a:r>
            <a:r>
              <a:rPr lang="en-US" dirty="0"/>
              <a:t> entre 2 y 8h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 err="1"/>
              <a:t>Periodos</a:t>
            </a:r>
            <a:r>
              <a:rPr lang="en-US" dirty="0"/>
              <a:t> breves de </a:t>
            </a:r>
            <a:r>
              <a:rPr lang="en-US" dirty="0" err="1"/>
              <a:t>taquicardia</a:t>
            </a:r>
            <a:r>
              <a:rPr lang="en-US" dirty="0"/>
              <a:t> y </a:t>
            </a:r>
            <a:r>
              <a:rPr lang="en-US" dirty="0" err="1"/>
              <a:t>taquipnea</a:t>
            </a:r>
            <a:r>
              <a:rPr lang="en-US" dirty="0"/>
              <a:t>.</a:t>
            </a:r>
          </a:p>
          <a:p>
            <a:r>
              <a:rPr lang="en-US" dirty="0" err="1"/>
              <a:t>Eliminación</a:t>
            </a:r>
            <a:r>
              <a:rPr lang="en-US" dirty="0"/>
              <a:t> de </a:t>
            </a:r>
            <a:r>
              <a:rPr lang="en-US" dirty="0" err="1"/>
              <a:t>meconio</a:t>
            </a:r>
            <a:r>
              <a:rPr lang="en-US" dirty="0"/>
              <a:t>.</a:t>
            </a:r>
          </a:p>
          <a:p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coloración</a:t>
            </a:r>
            <a:r>
              <a:rPr lang="en-US" dirty="0"/>
              <a:t> de la </a:t>
            </a:r>
            <a:r>
              <a:rPr lang="en-US" dirty="0" err="1"/>
              <a:t>piel</a:t>
            </a:r>
            <a:r>
              <a:rPr lang="en-US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00F962A-3EAB-075D-02A5-B45B2A686E55}"/>
              </a:ext>
            </a:extLst>
          </p:cNvPr>
          <p:cNvSpPr txBox="1">
            <a:spLocks/>
          </p:cNvSpPr>
          <p:nvPr/>
        </p:nvSpPr>
        <p:spPr>
          <a:xfrm>
            <a:off x="4895850" y="236935"/>
            <a:ext cx="4309110" cy="464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Primer </a:t>
            </a:r>
            <a:r>
              <a:rPr lang="en-US" dirty="0" err="1"/>
              <a:t>período</a:t>
            </a:r>
            <a:r>
              <a:rPr lang="en-US" dirty="0"/>
              <a:t> de </a:t>
            </a:r>
            <a:r>
              <a:rPr lang="en-US" dirty="0" err="1"/>
              <a:t>reactividad</a:t>
            </a:r>
            <a:r>
              <a:rPr lang="en-US" dirty="0"/>
              <a:t> 30 min</a:t>
            </a:r>
          </a:p>
        </p:txBody>
      </p:sp>
      <p:sp>
        <p:nvSpPr>
          <p:cNvPr id="6" name="Content Placeholder 34">
            <a:extLst>
              <a:ext uri="{FF2B5EF4-FFF2-40B4-BE49-F238E27FC236}">
                <a16:creationId xmlns:a16="http://schemas.microsoft.com/office/drawing/2014/main" id="{38B44EFC-825C-8463-ACCE-FF6E7C344C3C}"/>
              </a:ext>
            </a:extLst>
          </p:cNvPr>
          <p:cNvSpPr txBox="1">
            <a:spLocks/>
          </p:cNvSpPr>
          <p:nvPr/>
        </p:nvSpPr>
        <p:spPr>
          <a:xfrm>
            <a:off x="3180796" y="813196"/>
            <a:ext cx="6908084" cy="1748444"/>
          </a:xfrm>
          <a:prstGeom prst="rect">
            <a:avLst/>
          </a:prstGeom>
        </p:spPr>
        <p:txBody>
          <a:bodyPr vert="horz" lIns="91440" tIns="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cardiaca</a:t>
            </a:r>
            <a:r>
              <a:rPr lang="en-US" dirty="0"/>
              <a:t> </a:t>
            </a:r>
            <a:r>
              <a:rPr lang="en-US" dirty="0" err="1"/>
              <a:t>aumentada</a:t>
            </a:r>
            <a:r>
              <a:rPr lang="en-US" dirty="0"/>
              <a:t> 160 a 180lpm (100 a 120)lpm.</a:t>
            </a:r>
          </a:p>
          <a:p>
            <a:r>
              <a:rPr lang="en-US" dirty="0" err="1"/>
              <a:t>Respiraciones</a:t>
            </a:r>
            <a:r>
              <a:rPr lang="en-US" dirty="0"/>
              <a:t> </a:t>
            </a:r>
            <a:r>
              <a:rPr lang="en-US" dirty="0" err="1"/>
              <a:t>irregulares</a:t>
            </a:r>
            <a:r>
              <a:rPr lang="en-US" dirty="0"/>
              <a:t> de 60 a 80rpm (</a:t>
            </a:r>
            <a:r>
              <a:rPr lang="en-US" dirty="0" err="1"/>
              <a:t>crepitantes</a:t>
            </a:r>
            <a:r>
              <a:rPr lang="en-US" dirty="0"/>
              <a:t> </a:t>
            </a:r>
            <a:r>
              <a:rPr lang="en-US" dirty="0" err="1"/>
              <a:t>finos</a:t>
            </a:r>
            <a:r>
              <a:rPr lang="en-US" dirty="0"/>
              <a:t>, </a:t>
            </a:r>
            <a:r>
              <a:rPr lang="en-US" dirty="0" err="1"/>
              <a:t>retracciones</a:t>
            </a:r>
            <a:r>
              <a:rPr lang="en-US" dirty="0"/>
              <a:t> </a:t>
            </a:r>
            <a:r>
              <a:rPr lang="en-US" dirty="0" err="1"/>
              <a:t>torácicas</a:t>
            </a:r>
            <a:r>
              <a:rPr lang="en-US" dirty="0"/>
              <a:t>, </a:t>
            </a:r>
            <a:r>
              <a:rPr lang="en-US" dirty="0" err="1"/>
              <a:t>aleteo</a:t>
            </a:r>
            <a:r>
              <a:rPr lang="en-US" dirty="0"/>
              <a:t> nasal) 1horas</a:t>
            </a:r>
          </a:p>
          <a:p>
            <a:r>
              <a:rPr lang="en-US" dirty="0"/>
              <a:t>Estado de </a:t>
            </a:r>
            <a:r>
              <a:rPr lang="en-US" dirty="0" err="1"/>
              <a:t>alerta</a:t>
            </a:r>
            <a:r>
              <a:rPr lang="en-US" dirty="0"/>
              <a:t> (</a:t>
            </a:r>
            <a:r>
              <a:rPr lang="en-US" dirty="0" err="1"/>
              <a:t>sobresaltos</a:t>
            </a:r>
            <a:r>
              <a:rPr lang="en-US" dirty="0"/>
              <a:t> </a:t>
            </a:r>
            <a:r>
              <a:rPr lang="en-US" dirty="0" err="1"/>
              <a:t>espontáneos</a:t>
            </a:r>
            <a:r>
              <a:rPr lang="en-US" dirty="0"/>
              <a:t>)</a:t>
            </a:r>
          </a:p>
          <a:p>
            <a:r>
              <a:rPr lang="en-US" dirty="0" err="1"/>
              <a:t>Aparición</a:t>
            </a:r>
            <a:r>
              <a:rPr lang="en-US" dirty="0"/>
              <a:t> </a:t>
            </a:r>
            <a:r>
              <a:rPr lang="en-US" dirty="0" err="1"/>
              <a:t>sonidos</a:t>
            </a:r>
            <a:r>
              <a:rPr lang="en-US" dirty="0"/>
              <a:t> intestinalis y </a:t>
            </a:r>
            <a:r>
              <a:rPr lang="en-US" dirty="0" err="1"/>
              <a:t>eliminación</a:t>
            </a:r>
            <a:r>
              <a:rPr lang="en-US" dirty="0"/>
              <a:t> de </a:t>
            </a:r>
            <a:r>
              <a:rPr lang="en-US" dirty="0" err="1"/>
              <a:t>meconio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611D943-F2D7-6104-5F6C-B40096EE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CO" dirty="0"/>
              <a:t>CAMBIOS POR APARATOS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A80A631-4DCB-3828-A8C4-A49368B334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81188"/>
            <a:ext cx="5067300" cy="4352544"/>
          </a:xfrm>
        </p:spPr>
        <p:txBody>
          <a:bodyPr anchor="t">
            <a:normAutofit fontScale="92500" lnSpcReduction="10000"/>
          </a:bodyPr>
          <a:lstStyle/>
          <a:p>
            <a:pPr marL="0"/>
            <a:r>
              <a:rPr lang="en-US" sz="2600" kern="1200" dirty="0"/>
              <a:t>RESPIRATORIO</a:t>
            </a:r>
          </a:p>
          <a:p>
            <a:pPr marL="0"/>
            <a:r>
              <a:rPr lang="en-US" sz="2600" kern="1200" dirty="0"/>
              <a:t>CARDIOVASCULAR</a:t>
            </a:r>
          </a:p>
          <a:p>
            <a:pPr marL="0"/>
            <a:r>
              <a:rPr lang="en-US" sz="2600" kern="1200" dirty="0"/>
              <a:t>DIGESTIVO</a:t>
            </a:r>
          </a:p>
          <a:p>
            <a:pPr marL="0"/>
            <a:r>
              <a:rPr lang="en-US" sz="2600" kern="1200" dirty="0"/>
              <a:t>TEGUMENTARIO</a:t>
            </a:r>
          </a:p>
          <a:p>
            <a:pPr marL="0"/>
            <a:r>
              <a:rPr lang="en-US" sz="2600" kern="1200" dirty="0"/>
              <a:t>RENAL</a:t>
            </a:r>
          </a:p>
          <a:p>
            <a:pPr marL="0"/>
            <a:r>
              <a:rPr lang="en-US" sz="2600" kern="1200" dirty="0"/>
              <a:t>HEPÁTICO</a:t>
            </a:r>
          </a:p>
          <a:p>
            <a:pPr marL="0"/>
            <a:r>
              <a:rPr lang="en-US" sz="2600" kern="1200" dirty="0"/>
              <a:t>HEMATOLÓGICO</a:t>
            </a:r>
          </a:p>
          <a:p>
            <a:pPr marL="0"/>
            <a:r>
              <a:rPr lang="en-US" sz="2600" kern="1200" dirty="0"/>
              <a:t>REPRODUCTOR</a:t>
            </a:r>
          </a:p>
          <a:p>
            <a:pPr marL="0"/>
            <a:r>
              <a:rPr lang="en-US" sz="2600" kern="1200" dirty="0"/>
              <a:t>ESQUELETO</a:t>
            </a:r>
          </a:p>
          <a:p>
            <a:pPr marL="0"/>
            <a:r>
              <a:rPr lang="en-US" sz="2600" dirty="0"/>
              <a:t>TERMÓGENO</a:t>
            </a:r>
            <a:endParaRPr lang="en-US" sz="26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A38FD-6539-F538-0CAE-326A3AF3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104"/>
          <a:stretch>
            <a:fillRect/>
          </a:stretch>
        </p:blipFill>
        <p:spPr bwMode="auto">
          <a:xfrm>
            <a:off x="5248999" y="1117600"/>
            <a:ext cx="6417590" cy="55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 hidden="1">
            <a:extLst>
              <a:ext uri="{FF2B5EF4-FFF2-40B4-BE49-F238E27FC236}">
                <a16:creationId xmlns:a16="http://schemas.microsoft.com/office/drawing/2014/main" id="{F13BD6AA-0155-151A-7E0D-983DDB51E2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 err="1"/>
              <a:t>Aparato</a:t>
            </a:r>
            <a:r>
              <a:rPr lang="en-US" dirty="0"/>
              <a:t> </a:t>
            </a:r>
            <a:r>
              <a:rPr lang="en-US" dirty="0" err="1"/>
              <a:t>respiratorio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en-US" dirty="0" err="1"/>
              <a:t>Inicio</a:t>
            </a:r>
            <a:r>
              <a:rPr lang="en-US" dirty="0"/>
              <a:t> de la </a:t>
            </a:r>
            <a:r>
              <a:rPr lang="en-US" dirty="0" err="1"/>
              <a:t>respiración</a:t>
            </a:r>
            <a:r>
              <a:rPr lang="en-US" dirty="0"/>
              <a:t> (</a:t>
            </a:r>
            <a:r>
              <a:rPr lang="en-US" dirty="0" err="1"/>
              <a:t>químicos</a:t>
            </a:r>
            <a:r>
              <a:rPr lang="en-US" dirty="0"/>
              <a:t>, </a:t>
            </a:r>
            <a:r>
              <a:rPr lang="en-US" dirty="0" err="1"/>
              <a:t>mecánicos</a:t>
            </a:r>
            <a:r>
              <a:rPr lang="en-US" dirty="0"/>
              <a:t> y </a:t>
            </a:r>
            <a:r>
              <a:rPr lang="en-US" dirty="0" err="1"/>
              <a:t>térmicos</a:t>
            </a:r>
            <a:r>
              <a:rPr lang="en-US" dirty="0"/>
              <a:t>)</a:t>
            </a:r>
          </a:p>
          <a:p>
            <a:r>
              <a:rPr lang="en-US" b="1" dirty="0" err="1"/>
              <a:t>Químicos</a:t>
            </a:r>
            <a:r>
              <a:rPr lang="en-US" b="1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contracción</a:t>
            </a:r>
            <a:r>
              <a:rPr lang="en-US" dirty="0"/>
              <a:t> </a:t>
            </a:r>
            <a:r>
              <a:rPr lang="en-US" dirty="0" err="1"/>
              <a:t>disminución</a:t>
            </a:r>
            <a:r>
              <a:rPr lang="en-US" dirty="0"/>
              <a:t> de </a:t>
            </a:r>
            <a:r>
              <a:rPr lang="en-US" dirty="0" err="1"/>
              <a:t>flujo</a:t>
            </a:r>
            <a:r>
              <a:rPr lang="en-US" dirty="0"/>
              <a:t> temporal, se </a:t>
            </a:r>
            <a:r>
              <a:rPr lang="en-US" dirty="0" err="1"/>
              <a:t>aumenta</a:t>
            </a:r>
            <a:r>
              <a:rPr lang="en-US" dirty="0"/>
              <a:t> CO2, se </a:t>
            </a:r>
            <a:r>
              <a:rPr lang="en-US" dirty="0" err="1"/>
              <a:t>estimula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bulbo</a:t>
            </a:r>
            <a:r>
              <a:rPr lang="en-US" dirty="0"/>
              <a:t> </a:t>
            </a:r>
            <a:r>
              <a:rPr lang="en-US" dirty="0" err="1"/>
              <a:t>raquideo</a:t>
            </a:r>
            <a:r>
              <a:rPr lang="en-US" dirty="0"/>
              <a:t> e </a:t>
            </a:r>
            <a:r>
              <a:rPr lang="en-US" dirty="0" err="1"/>
              <a:t>inicia</a:t>
            </a:r>
            <a:r>
              <a:rPr lang="en-US" dirty="0"/>
              <a:t> la </a:t>
            </a:r>
            <a:r>
              <a:rPr lang="en-US" dirty="0" err="1"/>
              <a:t>respiración</a:t>
            </a:r>
            <a:r>
              <a:rPr lang="en-US" dirty="0"/>
              <a:t>.</a:t>
            </a:r>
          </a:p>
          <a:p>
            <a:r>
              <a:rPr lang="en-US" b="1" dirty="0" err="1"/>
              <a:t>Mecánicos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presión</a:t>
            </a:r>
            <a:r>
              <a:rPr lang="en-US" dirty="0"/>
              <a:t> </a:t>
            </a:r>
            <a:r>
              <a:rPr lang="en-US" dirty="0" err="1"/>
              <a:t>intratorácica</a:t>
            </a:r>
            <a:r>
              <a:rPr lang="en-US" dirty="0"/>
              <a:t>. (Llanto </a:t>
            </a:r>
            <a:r>
              <a:rPr lang="en-US" dirty="0" err="1"/>
              <a:t>aumenta</a:t>
            </a:r>
            <a:r>
              <a:rPr lang="en-US" dirty="0"/>
              <a:t> la </a:t>
            </a:r>
            <a:r>
              <a:rPr lang="en-US" dirty="0" err="1"/>
              <a:t>distribución</a:t>
            </a:r>
            <a:r>
              <a:rPr lang="en-US" dirty="0"/>
              <a:t> del </a:t>
            </a:r>
            <a:r>
              <a:rPr lang="en-US" dirty="0" err="1"/>
              <a:t>aire</a:t>
            </a:r>
            <a:r>
              <a:rPr lang="en-US" dirty="0"/>
              <a:t>)</a:t>
            </a:r>
          </a:p>
          <a:p>
            <a:r>
              <a:rPr lang="en-US" b="1" dirty="0" err="1"/>
              <a:t>Sensoriales</a:t>
            </a:r>
            <a:r>
              <a:rPr lang="en-US" dirty="0"/>
              <a:t> </a:t>
            </a:r>
            <a:r>
              <a:rPr lang="en-US" dirty="0" err="1"/>
              <a:t>aspirado</a:t>
            </a:r>
            <a:r>
              <a:rPr lang="en-US" dirty="0"/>
              <a:t>, </a:t>
            </a:r>
            <a:r>
              <a:rPr lang="en-US" dirty="0" err="1"/>
              <a:t>secado</a:t>
            </a:r>
            <a:r>
              <a:rPr lang="en-US" dirty="0"/>
              <a:t>, luces, Sonido y </a:t>
            </a:r>
            <a:r>
              <a:rPr lang="en-US" dirty="0" err="1"/>
              <a:t>olores</a:t>
            </a:r>
            <a:r>
              <a:rPr lang="en-US" dirty="0"/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F73BD1C6-19C5-21CF-EA0D-45B16E2733E3}"/>
              </a:ext>
            </a:extLst>
          </p:cNvPr>
          <p:cNvSpPr/>
          <p:nvPr/>
        </p:nvSpPr>
        <p:spPr>
          <a:xfrm>
            <a:off x="762721" y="1448262"/>
            <a:ext cx="2719244" cy="1137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Crepitantes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D2551DD-F8C4-D2F8-63E5-AA72E5BD38B1}"/>
              </a:ext>
            </a:extLst>
          </p:cNvPr>
          <p:cNvSpPr/>
          <p:nvPr/>
        </p:nvSpPr>
        <p:spPr>
          <a:xfrm>
            <a:off x="386080" y="3063254"/>
            <a:ext cx="2719244" cy="1137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Taquipnea</a:t>
            </a:r>
            <a:r>
              <a:rPr lang="en-US" dirty="0"/>
              <a:t> </a:t>
            </a:r>
            <a:r>
              <a:rPr lang="en-US" dirty="0" err="1"/>
              <a:t>transitoria</a:t>
            </a:r>
            <a:endParaRPr lang="en-U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5D258FA-D15D-5695-D3E3-C49CBAF4F856}"/>
              </a:ext>
            </a:extLst>
          </p:cNvPr>
          <p:cNvSpPr/>
          <p:nvPr/>
        </p:nvSpPr>
        <p:spPr>
          <a:xfrm>
            <a:off x="6738277" y="307340"/>
            <a:ext cx="2719244" cy="1137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Apnea de 20s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A441D83-6000-A5F6-8B3F-C95D8210E0CF}"/>
              </a:ext>
            </a:extLst>
          </p:cNvPr>
          <p:cNvSpPr/>
          <p:nvPr/>
        </p:nvSpPr>
        <p:spPr>
          <a:xfrm>
            <a:off x="3597274" y="419040"/>
            <a:ext cx="2719244" cy="1137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30 a 60rpm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C1FD652-6C64-05EB-2B7E-62FE5DC23CAA}"/>
              </a:ext>
            </a:extLst>
          </p:cNvPr>
          <p:cNvSpPr/>
          <p:nvPr/>
        </p:nvSpPr>
        <p:spPr>
          <a:xfrm>
            <a:off x="9382451" y="1211072"/>
            <a:ext cx="2719244" cy="1137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Sonidos</a:t>
            </a:r>
            <a:r>
              <a:rPr lang="en-US" dirty="0"/>
              <a:t> claros y altos</a:t>
            </a:r>
          </a:p>
        </p:txBody>
      </p:sp>
      <p:pic>
        <p:nvPicPr>
          <p:cNvPr id="1026" name="Picture 2" descr="El parto, la lactancia y el contacto piel con piel, esenciales para  fortalecer el sistema inmune de los bebés | Expertos | Mamas &amp; Papas | EL  PAÍS">
            <a:extLst>
              <a:ext uri="{FF2B5EF4-FFF2-40B4-BE49-F238E27FC236}">
                <a16:creationId xmlns:a16="http://schemas.microsoft.com/office/drawing/2014/main" id="{6C2402D5-1A4A-A334-4D74-BE6A5BAF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1" y="4502131"/>
            <a:ext cx="39433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28E85-BEBA-CBFF-06B4-E31113750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E236-3FBA-45CA-E190-F38F1CCD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 err="1"/>
              <a:t>Aparato</a:t>
            </a:r>
            <a:r>
              <a:rPr lang="en-US" dirty="0"/>
              <a:t> CARDIOVASCULAR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1420-09E8-6138-BAC7-267EEF94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8CE40-C8DA-35A2-E93D-CB6AA81C8D9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296018" y="3123288"/>
            <a:ext cx="5907176" cy="2536826"/>
          </a:xfrm>
        </p:spPr>
        <p:txBody>
          <a:bodyPr>
            <a:noAutofit/>
          </a:bodyPr>
          <a:lstStyle/>
          <a:p>
            <a:r>
              <a:rPr lang="en-US" dirty="0" err="1"/>
              <a:t>Respiración</a:t>
            </a:r>
            <a:r>
              <a:rPr lang="en-US" dirty="0"/>
              <a:t> +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tension arteriolar</a:t>
            </a:r>
          </a:p>
          <a:p>
            <a:r>
              <a:rPr lang="en-US" dirty="0"/>
              <a:t>Cierre </a:t>
            </a:r>
            <a:r>
              <a:rPr lang="en-US" dirty="0" err="1"/>
              <a:t>funcional</a:t>
            </a:r>
            <a:r>
              <a:rPr lang="en-US" dirty="0"/>
              <a:t> del </a:t>
            </a:r>
            <a:r>
              <a:rPr lang="en-US" dirty="0" err="1"/>
              <a:t>formen</a:t>
            </a:r>
            <a:r>
              <a:rPr lang="en-US" dirty="0"/>
              <a:t> oval (24h)</a:t>
            </a:r>
          </a:p>
          <a:p>
            <a:r>
              <a:rPr lang="en-US" dirty="0"/>
              <a:t>Llanto </a:t>
            </a:r>
            <a:r>
              <a:rPr lang="en-US" dirty="0" err="1"/>
              <a:t>interfiere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flujo</a:t>
            </a:r>
            <a:endParaRPr lang="en-US" dirty="0"/>
          </a:p>
          <a:p>
            <a:r>
              <a:rPr lang="en-US" dirty="0"/>
              <a:t>Resto del cordon se </a:t>
            </a:r>
            <a:r>
              <a:rPr lang="en-US" dirty="0" err="1"/>
              <a:t>convierte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ligamentos</a:t>
            </a:r>
            <a:endParaRPr lang="en-US" dirty="0"/>
          </a:p>
          <a:p>
            <a:r>
              <a:rPr lang="en-US" dirty="0"/>
              <a:t>De 80 a 100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reposo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20C8C8-D10A-5F1C-8374-B5318B410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A3A58D7F-A366-F030-0399-E4BA11E3A43B}"/>
              </a:ext>
            </a:extLst>
          </p:cNvPr>
          <p:cNvSpPr/>
          <p:nvPr/>
        </p:nvSpPr>
        <p:spPr>
          <a:xfrm>
            <a:off x="386080" y="3063254"/>
            <a:ext cx="2719244" cy="1137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Taquipnea</a:t>
            </a:r>
            <a:r>
              <a:rPr lang="en-US" dirty="0"/>
              <a:t> </a:t>
            </a:r>
            <a:r>
              <a:rPr lang="en-US" dirty="0" err="1"/>
              <a:t>transitoria</a:t>
            </a:r>
            <a:endParaRPr lang="en-U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8138470-0025-1D32-2D4E-A2FC2E0A43F5}"/>
              </a:ext>
            </a:extLst>
          </p:cNvPr>
          <p:cNvSpPr/>
          <p:nvPr/>
        </p:nvSpPr>
        <p:spPr>
          <a:xfrm>
            <a:off x="6738277" y="307340"/>
            <a:ext cx="2719244" cy="1137920"/>
          </a:xfrm>
          <a:prstGeom prst="ellipse">
            <a:avLst/>
          </a:prstGeom>
          <a:solidFill>
            <a:srgbClr val="F8928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S1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fuerte</a:t>
            </a:r>
            <a:endParaRPr lang="en-U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A2C6DDF-F67C-86FA-156B-DB196435C73E}"/>
              </a:ext>
            </a:extLst>
          </p:cNvPr>
          <p:cNvSpPr/>
          <p:nvPr/>
        </p:nvSpPr>
        <p:spPr>
          <a:xfrm>
            <a:off x="3597274" y="419040"/>
            <a:ext cx="2719244" cy="1137920"/>
          </a:xfrm>
          <a:prstGeom prst="ellipse">
            <a:avLst/>
          </a:prstGeom>
          <a:solidFill>
            <a:srgbClr val="F8928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120 a 160 lpm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E3EE8D2-9226-005D-39CD-4E041697AFF4}"/>
              </a:ext>
            </a:extLst>
          </p:cNvPr>
          <p:cNvSpPr/>
          <p:nvPr/>
        </p:nvSpPr>
        <p:spPr>
          <a:xfrm>
            <a:off x="9382451" y="1211072"/>
            <a:ext cx="2719244" cy="1137920"/>
          </a:xfrm>
          <a:prstGeom prst="ellipse">
            <a:avLst/>
          </a:prstGeom>
          <a:solidFill>
            <a:srgbClr val="F8928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Arritmia</a:t>
            </a:r>
            <a:r>
              <a:rPr lang="en-US" dirty="0"/>
              <a:t> </a:t>
            </a:r>
            <a:r>
              <a:rPr lang="en-US" dirty="0" err="1"/>
              <a:t>sinusal</a:t>
            </a:r>
            <a:r>
              <a:rPr lang="en-US" dirty="0"/>
              <a:t>, </a:t>
            </a:r>
            <a:r>
              <a:rPr lang="en-US" dirty="0" err="1"/>
              <a:t>soplos</a:t>
            </a:r>
            <a:endParaRPr lang="en-US" dirty="0"/>
          </a:p>
        </p:txBody>
      </p:sp>
      <p:pic>
        <p:nvPicPr>
          <p:cNvPr id="3076" name="Picture 4" descr="Cierre de foramen oval permeable en un paciente militar: presentación de un  caso y revisión de la literatura">
            <a:extLst>
              <a:ext uri="{FF2B5EF4-FFF2-40B4-BE49-F238E27FC236}">
                <a16:creationId xmlns:a16="http://schemas.microsoft.com/office/drawing/2014/main" id="{3BC8B41A-76D6-85ED-FEBC-E494A505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4" y="2966720"/>
            <a:ext cx="3340920" cy="38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2F0DEDC-D3AD-C268-7FDB-4AF03A86EA19}"/>
              </a:ext>
            </a:extLst>
          </p:cNvPr>
          <p:cNvSpPr/>
          <p:nvPr/>
        </p:nvSpPr>
        <p:spPr>
          <a:xfrm>
            <a:off x="252715" y="1224914"/>
            <a:ext cx="3211845" cy="1709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 75–95/ 37–55mmHg</a:t>
            </a:r>
          </a:p>
          <a:p>
            <a:pPr algn="ctr"/>
            <a:r>
              <a:rPr lang="en-US" dirty="0"/>
              <a:t>12 h 50-70/25-45mmHg      96 h 60-90/20-60 mmHg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A8072B0-8949-6F61-008E-F63EB4B1CC81}"/>
              </a:ext>
            </a:extLst>
          </p:cNvPr>
          <p:cNvSpPr/>
          <p:nvPr/>
        </p:nvSpPr>
        <p:spPr>
          <a:xfrm>
            <a:off x="5614844" y="5187943"/>
            <a:ext cx="3552364" cy="1437816"/>
          </a:xfrm>
          <a:prstGeom prst="ellipse">
            <a:avLst/>
          </a:prstGeom>
          <a:solidFill>
            <a:srgbClr val="F8928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volemia</a:t>
            </a:r>
            <a:r>
              <a:rPr lang="en-US" dirty="0"/>
              <a:t> (</a:t>
            </a:r>
            <a:r>
              <a:rPr lang="en-US" dirty="0" err="1"/>
              <a:t>policitemia</a:t>
            </a:r>
            <a:r>
              <a:rPr lang="en-US" dirty="0"/>
              <a:t> </a:t>
            </a:r>
            <a:r>
              <a:rPr lang="en-US" dirty="0" err="1"/>
              <a:t>transitoria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retraso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pinzamiento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73333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{4AD74423-B3ED-42CD-AFE7-E9ECDC7C74FF}tf67328976_win32</Template>
  <TotalTime>1505</TotalTime>
  <Words>1718</Words>
  <Application>Microsoft Office PowerPoint</Application>
  <PresentationFormat>Panorámica</PresentationFormat>
  <Paragraphs>333</Paragraphs>
  <Slides>44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Tenorite</vt:lpstr>
      <vt:lpstr>Wingdings</vt:lpstr>
      <vt:lpstr>Custom</vt:lpstr>
      <vt:lpstr>Adaptaciones fisiológicas y conductuales del RECIÉN NACIDO</vt:lpstr>
      <vt:lpstr>AGENDA</vt:lpstr>
      <vt:lpstr>Origen</vt:lpstr>
      <vt:lpstr>6 a 8 horas </vt:lpstr>
      <vt:lpstr>Tres etapas de transición</vt:lpstr>
      <vt:lpstr>Presentación de PowerPoint</vt:lpstr>
      <vt:lpstr>CAMBIOS POR APARATOS</vt:lpstr>
      <vt:lpstr>Aparato respiratorio</vt:lpstr>
      <vt:lpstr>Aparato CARDIOVASCULAR</vt:lpstr>
      <vt:lpstr>Presentación de PowerPoint</vt:lpstr>
      <vt:lpstr>SISTEMA HEMATOLÓGICO</vt:lpstr>
      <vt:lpstr>SISTEMA Termógeno</vt:lpstr>
      <vt:lpstr>SISTEMA RENAL/ equilibrio hidroelectrolítico</vt:lpstr>
      <vt:lpstr>SISTEMA DIGESTIVO</vt:lpstr>
      <vt:lpstr>SISTEMA HEPÁTICO</vt:lpstr>
      <vt:lpstr>SISTEMA INMUNITARIO</vt:lpstr>
      <vt:lpstr>SISTEMA TegumentaRIO</vt:lpstr>
      <vt:lpstr>SISTEMA REPRODUCTOR</vt:lpstr>
      <vt:lpstr>Esqueleto</vt:lpstr>
      <vt:lpstr>Reflejos (madurez, crecimiento)</vt:lpstr>
      <vt:lpstr>Presentación de PowerPoint</vt:lpstr>
      <vt:lpstr>Presentación de PowerPoint</vt:lpstr>
      <vt:lpstr>Presentación de PowerPoint</vt:lpstr>
      <vt:lpstr>Presentación de PowerPoint</vt:lpstr>
      <vt:lpstr>Proceso de atención de enfermeria</vt:lpstr>
      <vt:lpstr>EXAMEN FÍSICO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Cuidados inmediatos</vt:lpstr>
      <vt:lpstr>Presentación de PowerPoint</vt:lpstr>
      <vt:lpstr>Presentación de PowerPoint</vt:lpstr>
      <vt:lpstr>Presentación de PowerPoint</vt:lpstr>
      <vt:lpstr>EVALUACIÓN    IDENTIFIQUE EL CAMBIO TRANSICIONAL</vt:lpstr>
      <vt:lpstr>La enfermera Luisa atiende a un recién nacido a término, que llora vigorosamente al nacer, con buena coloración y tono muscular.</vt:lpstr>
      <vt:lpstr>Durante una cesárea electiva, se extrae un recién nacido que presenta respiración irregular, con pausas de hasta 10 segundos.</vt:lpstr>
      <vt:lpstr>Recién nacido de 39 semanas presenta cianosis distal y frecuencia cardíaca de 148 lpm a los 5 minutos de vida.</vt:lpstr>
      <vt:lpstr>En el servicio de neonatología, se observa que un RN orina por primera vez a las 4 horas de nacido</vt:lpstr>
      <vt:lpstr>Durante el examen físico, se detecta un soplo transitorio en un RN de 10 horas de vida.</vt:lpstr>
      <vt:lpstr>BONO</vt:lpstr>
      <vt:lpstr>La enfermera Mariana observa que un recién nacido de 38 semanas ha perdido un 6% de su peso corporal en las primeras 48 horas.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Elizabeth Damian Sinchiguano</dc:creator>
  <cp:lastModifiedBy>Gabriela Elizabeth Damian Sinchiguano</cp:lastModifiedBy>
  <cp:revision>2</cp:revision>
  <dcterms:created xsi:type="dcterms:W3CDTF">2025-06-11T02:35:53Z</dcterms:created>
  <dcterms:modified xsi:type="dcterms:W3CDTF">2025-06-12T03:45:35Z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