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304" r:id="rId10"/>
    <p:sldId id="303" r:id="rId11"/>
    <p:sldId id="305" r:id="rId12"/>
    <p:sldId id="307" r:id="rId13"/>
    <p:sldId id="309" r:id="rId14"/>
    <p:sldId id="299" r:id="rId15"/>
    <p:sldId id="308" r:id="rId16"/>
    <p:sldId id="264" r:id="rId17"/>
    <p:sldId id="30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408" y="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87E2E2-A550-4884-919A-5B8DE39D18E5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A5AF505E-8FBE-4A07-ADEA-AF547B0CFBF2}">
      <dgm:prSet phldrT="[Texto]"/>
      <dgm:spPr/>
      <dgm:t>
        <a:bodyPr/>
        <a:lstStyle/>
        <a:p>
          <a:r>
            <a:rPr lang="es-ES" dirty="0"/>
            <a:t>Por que cuesta estudiar? </a:t>
          </a:r>
          <a:endParaRPr lang="es-EC" dirty="0"/>
        </a:p>
      </dgm:t>
    </dgm:pt>
    <dgm:pt modelId="{54B01542-B223-45BE-8264-8D1308426EE4}" type="parTrans" cxnId="{2165A80E-D1D9-460D-96B7-B1DF37CA7472}">
      <dgm:prSet/>
      <dgm:spPr/>
      <dgm:t>
        <a:bodyPr/>
        <a:lstStyle/>
        <a:p>
          <a:endParaRPr lang="es-EC"/>
        </a:p>
      </dgm:t>
    </dgm:pt>
    <dgm:pt modelId="{F6648E70-2870-4408-8130-AB61C0CF255C}" type="sibTrans" cxnId="{2165A80E-D1D9-460D-96B7-B1DF37CA7472}">
      <dgm:prSet/>
      <dgm:spPr/>
      <dgm:t>
        <a:bodyPr/>
        <a:lstStyle/>
        <a:p>
          <a:endParaRPr lang="es-EC"/>
        </a:p>
      </dgm:t>
    </dgm:pt>
    <dgm:pt modelId="{3AED0A4D-67AA-4819-9320-97751DBC3FEB}">
      <dgm:prSet phldrT="[Texto]"/>
      <dgm:spPr/>
      <dgm:t>
        <a:bodyPr/>
        <a:lstStyle/>
        <a:p>
          <a:r>
            <a:rPr lang="es-ES" dirty="0"/>
            <a:t>Condiciones básicas para el estudio</a:t>
          </a:r>
          <a:endParaRPr lang="es-EC" dirty="0"/>
        </a:p>
      </dgm:t>
    </dgm:pt>
    <dgm:pt modelId="{8F4CF282-4353-447A-94F7-0AB48DE3484F}" type="parTrans" cxnId="{86566D26-07BA-4D9D-8105-51CD0827D7A0}">
      <dgm:prSet/>
      <dgm:spPr/>
      <dgm:t>
        <a:bodyPr/>
        <a:lstStyle/>
        <a:p>
          <a:endParaRPr lang="es-EC"/>
        </a:p>
      </dgm:t>
    </dgm:pt>
    <dgm:pt modelId="{6C418DBE-2BA1-4653-B817-C028411FA430}" type="sibTrans" cxnId="{86566D26-07BA-4D9D-8105-51CD0827D7A0}">
      <dgm:prSet/>
      <dgm:spPr/>
      <dgm:t>
        <a:bodyPr/>
        <a:lstStyle/>
        <a:p>
          <a:endParaRPr lang="es-EC"/>
        </a:p>
      </dgm:t>
    </dgm:pt>
    <dgm:pt modelId="{D43B63D4-3897-4FE6-B423-AE879697B7EF}">
      <dgm:prSet phldrT="[Texto]"/>
      <dgm:spPr/>
      <dgm:t>
        <a:bodyPr/>
        <a:lstStyle/>
        <a:p>
          <a:r>
            <a:rPr lang="es-ES" dirty="0"/>
            <a:t>Lugares de estudio: elección y optimización </a:t>
          </a:r>
          <a:endParaRPr lang="es-EC" dirty="0"/>
        </a:p>
      </dgm:t>
    </dgm:pt>
    <dgm:pt modelId="{A34A4117-D78F-44E4-B69A-E9A3DC0944AD}" type="parTrans" cxnId="{8A3F19F8-F6A1-42D9-B399-78E4BAE174F1}">
      <dgm:prSet/>
      <dgm:spPr/>
      <dgm:t>
        <a:bodyPr/>
        <a:lstStyle/>
        <a:p>
          <a:endParaRPr lang="es-EC"/>
        </a:p>
      </dgm:t>
    </dgm:pt>
    <dgm:pt modelId="{EF251EA3-3D66-4B54-87D7-1A4C9CEDFF3D}" type="sibTrans" cxnId="{8A3F19F8-F6A1-42D9-B399-78E4BAE174F1}">
      <dgm:prSet/>
      <dgm:spPr/>
      <dgm:t>
        <a:bodyPr/>
        <a:lstStyle/>
        <a:p>
          <a:endParaRPr lang="es-EC"/>
        </a:p>
      </dgm:t>
    </dgm:pt>
    <dgm:pt modelId="{516CC69C-087F-4F76-9E34-0AC4591A57B7}">
      <dgm:prSet phldrT="[Texto]"/>
      <dgm:spPr/>
      <dgm:t>
        <a:bodyPr/>
        <a:lstStyle/>
        <a:p>
          <a:r>
            <a:rPr lang="es-ES" dirty="0"/>
            <a:t>Estrategias de estudio y planificación </a:t>
          </a:r>
          <a:endParaRPr lang="es-EC" dirty="0"/>
        </a:p>
      </dgm:t>
    </dgm:pt>
    <dgm:pt modelId="{3B41EE78-8094-47A4-8CB3-04F1E60D9C97}" type="parTrans" cxnId="{7A52BF3B-B76C-452E-A6EE-B1266CCDB05C}">
      <dgm:prSet/>
      <dgm:spPr/>
      <dgm:t>
        <a:bodyPr/>
        <a:lstStyle/>
        <a:p>
          <a:endParaRPr lang="es-EC"/>
        </a:p>
      </dgm:t>
    </dgm:pt>
    <dgm:pt modelId="{7FDC50CB-4AC5-4310-B856-4ACA11F71E24}" type="sibTrans" cxnId="{7A52BF3B-B76C-452E-A6EE-B1266CCDB05C}">
      <dgm:prSet/>
      <dgm:spPr/>
      <dgm:t>
        <a:bodyPr/>
        <a:lstStyle/>
        <a:p>
          <a:endParaRPr lang="es-EC"/>
        </a:p>
      </dgm:t>
    </dgm:pt>
    <dgm:pt modelId="{2B37C1EC-F187-4CE8-825E-17F064E3E774}">
      <dgm:prSet phldrT="[Texto]"/>
      <dgm:spPr/>
      <dgm:t>
        <a:bodyPr/>
        <a:lstStyle/>
        <a:p>
          <a:r>
            <a:rPr lang="es-ES" dirty="0"/>
            <a:t>Planificación personal </a:t>
          </a:r>
          <a:endParaRPr lang="es-EC" dirty="0"/>
        </a:p>
      </dgm:t>
    </dgm:pt>
    <dgm:pt modelId="{AE1E11FA-5B27-46DC-97D6-7DBA395492BB}" type="parTrans" cxnId="{7C808E70-D072-4EA6-B0E5-D5FBBD9488E6}">
      <dgm:prSet/>
      <dgm:spPr/>
      <dgm:t>
        <a:bodyPr/>
        <a:lstStyle/>
        <a:p>
          <a:endParaRPr lang="es-EC"/>
        </a:p>
      </dgm:t>
    </dgm:pt>
    <dgm:pt modelId="{652009E8-A32F-4DF8-B230-F9E30EE28A6E}" type="sibTrans" cxnId="{7C808E70-D072-4EA6-B0E5-D5FBBD9488E6}">
      <dgm:prSet/>
      <dgm:spPr/>
      <dgm:t>
        <a:bodyPr/>
        <a:lstStyle/>
        <a:p>
          <a:endParaRPr lang="es-EC"/>
        </a:p>
      </dgm:t>
    </dgm:pt>
    <dgm:pt modelId="{43FE6EFF-AA5C-424F-9C09-1F90528A6194}">
      <dgm:prSet phldrT="[Texto]"/>
      <dgm:spPr/>
      <dgm:t>
        <a:bodyPr/>
        <a:lstStyle/>
        <a:p>
          <a:r>
            <a:rPr lang="es-ES" dirty="0"/>
            <a:t>Iluminación adecuada </a:t>
          </a:r>
          <a:endParaRPr lang="es-EC" dirty="0"/>
        </a:p>
      </dgm:t>
    </dgm:pt>
    <dgm:pt modelId="{207FE037-7D2E-411E-A928-6D0C8D75934E}" type="parTrans" cxnId="{F5C912B3-FC6E-4F51-AEC4-A691DABEAE76}">
      <dgm:prSet/>
      <dgm:spPr/>
      <dgm:t>
        <a:bodyPr/>
        <a:lstStyle/>
        <a:p>
          <a:endParaRPr lang="es-EC"/>
        </a:p>
      </dgm:t>
    </dgm:pt>
    <dgm:pt modelId="{F53EA20F-2247-4D66-B11A-482CF5966E66}" type="sibTrans" cxnId="{F5C912B3-FC6E-4F51-AEC4-A691DABEAE76}">
      <dgm:prSet/>
      <dgm:spPr/>
      <dgm:t>
        <a:bodyPr/>
        <a:lstStyle/>
        <a:p>
          <a:endParaRPr lang="es-EC"/>
        </a:p>
      </dgm:t>
    </dgm:pt>
    <dgm:pt modelId="{88049A11-F4A6-4B0B-A0AC-8163C7035D08}">
      <dgm:prSet phldrT="[Texto]"/>
      <dgm:spPr/>
      <dgm:t>
        <a:bodyPr/>
        <a:lstStyle/>
        <a:p>
          <a:r>
            <a:rPr lang="es-ES" dirty="0"/>
            <a:t>Silencio o ruido controlado </a:t>
          </a:r>
          <a:endParaRPr lang="es-EC" dirty="0"/>
        </a:p>
      </dgm:t>
    </dgm:pt>
    <dgm:pt modelId="{42039C2E-34BC-4C39-8884-FC1B1C11EED7}" type="parTrans" cxnId="{9FDECF3E-5246-4CD8-A7D3-8B1E32A3103D}">
      <dgm:prSet/>
      <dgm:spPr/>
      <dgm:t>
        <a:bodyPr/>
        <a:lstStyle/>
        <a:p>
          <a:endParaRPr lang="es-EC"/>
        </a:p>
      </dgm:t>
    </dgm:pt>
    <dgm:pt modelId="{F9FC9341-64BF-42A9-B5EB-9FDC4665ADF0}" type="sibTrans" cxnId="{9FDECF3E-5246-4CD8-A7D3-8B1E32A3103D}">
      <dgm:prSet/>
      <dgm:spPr/>
      <dgm:t>
        <a:bodyPr/>
        <a:lstStyle/>
        <a:p>
          <a:endParaRPr lang="es-EC"/>
        </a:p>
      </dgm:t>
    </dgm:pt>
    <dgm:pt modelId="{F2E6EA53-DCFC-4E76-8C37-C0497821381A}">
      <dgm:prSet phldrT="[Texto]"/>
      <dgm:spPr/>
      <dgm:t>
        <a:bodyPr/>
        <a:lstStyle/>
        <a:p>
          <a:r>
            <a:rPr lang="es-ES" dirty="0"/>
            <a:t>Temperatura ambiente </a:t>
          </a:r>
          <a:endParaRPr lang="es-EC" dirty="0"/>
        </a:p>
      </dgm:t>
    </dgm:pt>
    <dgm:pt modelId="{2D41E0A0-48D1-48CD-B80E-D5EF531BA6F2}" type="parTrans" cxnId="{B5241A78-97A4-4408-8115-1C72F103AA02}">
      <dgm:prSet/>
      <dgm:spPr/>
      <dgm:t>
        <a:bodyPr/>
        <a:lstStyle/>
        <a:p>
          <a:endParaRPr lang="es-EC"/>
        </a:p>
      </dgm:t>
    </dgm:pt>
    <dgm:pt modelId="{576B8637-9BE0-4DDD-A78D-77B656C0B72C}" type="sibTrans" cxnId="{B5241A78-97A4-4408-8115-1C72F103AA02}">
      <dgm:prSet/>
      <dgm:spPr/>
      <dgm:t>
        <a:bodyPr/>
        <a:lstStyle/>
        <a:p>
          <a:endParaRPr lang="es-EC"/>
        </a:p>
      </dgm:t>
    </dgm:pt>
    <dgm:pt modelId="{F730DC70-E388-458E-8A92-864B2546E8BA}">
      <dgm:prSet phldrT="[Texto]"/>
      <dgm:spPr/>
      <dgm:t>
        <a:bodyPr/>
        <a:lstStyle/>
        <a:p>
          <a:r>
            <a:rPr lang="es-ES" dirty="0"/>
            <a:t>Higiene del espacio  </a:t>
          </a:r>
          <a:endParaRPr lang="es-EC" dirty="0"/>
        </a:p>
      </dgm:t>
    </dgm:pt>
    <dgm:pt modelId="{0C88F64F-8CF6-4EB8-B379-727806D86270}" type="parTrans" cxnId="{CE1FDB2A-39E2-48B5-BB3A-1667EFFA8C8F}">
      <dgm:prSet/>
      <dgm:spPr/>
      <dgm:t>
        <a:bodyPr/>
        <a:lstStyle/>
        <a:p>
          <a:endParaRPr lang="es-EC"/>
        </a:p>
      </dgm:t>
    </dgm:pt>
    <dgm:pt modelId="{1481AF9A-4FF3-448F-A7CB-799705346E38}" type="sibTrans" cxnId="{CE1FDB2A-39E2-48B5-BB3A-1667EFFA8C8F}">
      <dgm:prSet/>
      <dgm:spPr/>
      <dgm:t>
        <a:bodyPr/>
        <a:lstStyle/>
        <a:p>
          <a:endParaRPr lang="es-EC"/>
        </a:p>
      </dgm:t>
    </dgm:pt>
    <dgm:pt modelId="{D770A221-E144-4BD0-93A9-4F0360128570}">
      <dgm:prSet phldrT="[Texto]"/>
      <dgm:spPr/>
      <dgm:t>
        <a:bodyPr/>
        <a:lstStyle/>
        <a:p>
          <a:r>
            <a:rPr lang="es-ES" dirty="0"/>
            <a:t>Alimentación e hidratación </a:t>
          </a:r>
          <a:endParaRPr lang="es-EC" dirty="0"/>
        </a:p>
      </dgm:t>
    </dgm:pt>
    <dgm:pt modelId="{5A68F4D6-1CC2-4DF8-BCCF-C368DBB552D3}" type="parTrans" cxnId="{D4EB1479-0E53-48DA-B5BB-2B45D481243A}">
      <dgm:prSet/>
      <dgm:spPr/>
      <dgm:t>
        <a:bodyPr/>
        <a:lstStyle/>
        <a:p>
          <a:endParaRPr lang="es-EC"/>
        </a:p>
      </dgm:t>
    </dgm:pt>
    <dgm:pt modelId="{222D2022-61BD-4123-B208-217C564DDD98}" type="sibTrans" cxnId="{D4EB1479-0E53-48DA-B5BB-2B45D481243A}">
      <dgm:prSet/>
      <dgm:spPr/>
      <dgm:t>
        <a:bodyPr/>
        <a:lstStyle/>
        <a:p>
          <a:endParaRPr lang="es-EC"/>
        </a:p>
      </dgm:t>
    </dgm:pt>
    <dgm:pt modelId="{7D8A3488-EF81-4D6D-82C6-7549C0ADB87D}">
      <dgm:prSet phldrT="[Texto]"/>
      <dgm:spPr/>
      <dgm:t>
        <a:bodyPr/>
        <a:lstStyle/>
        <a:p>
          <a:r>
            <a:rPr lang="es-ES" dirty="0"/>
            <a:t>Descanso y salud mental</a:t>
          </a:r>
          <a:endParaRPr lang="es-EC" dirty="0"/>
        </a:p>
      </dgm:t>
    </dgm:pt>
    <dgm:pt modelId="{D05344AE-AADF-4B26-925C-0522479C54D0}" type="parTrans" cxnId="{BCE4B977-8B9F-445F-B90B-EBE9846232E4}">
      <dgm:prSet/>
      <dgm:spPr/>
      <dgm:t>
        <a:bodyPr/>
        <a:lstStyle/>
        <a:p>
          <a:endParaRPr lang="es-EC"/>
        </a:p>
      </dgm:t>
    </dgm:pt>
    <dgm:pt modelId="{51F8F200-7ECD-4E46-A002-E87DA54E4CF8}" type="sibTrans" cxnId="{BCE4B977-8B9F-445F-B90B-EBE9846232E4}">
      <dgm:prSet/>
      <dgm:spPr/>
      <dgm:t>
        <a:bodyPr/>
        <a:lstStyle/>
        <a:p>
          <a:endParaRPr lang="es-EC"/>
        </a:p>
      </dgm:t>
    </dgm:pt>
    <dgm:pt modelId="{DFC96D6D-7429-4230-88D2-11A1CD26E33F}">
      <dgm:prSet phldrT="[Texto]"/>
      <dgm:spPr/>
      <dgm:t>
        <a:bodyPr/>
        <a:lstStyle/>
        <a:p>
          <a:r>
            <a:rPr lang="es-ES" dirty="0"/>
            <a:t>Estudio en casa vs bibliotecas vs cafeterías </a:t>
          </a:r>
          <a:endParaRPr lang="es-EC" dirty="0"/>
        </a:p>
      </dgm:t>
    </dgm:pt>
    <dgm:pt modelId="{EA4BC9BA-7EDD-4813-9C06-0C432C100BF9}" type="parTrans" cxnId="{6E910444-327A-4AA2-8CED-471F6D829719}">
      <dgm:prSet/>
      <dgm:spPr/>
      <dgm:t>
        <a:bodyPr/>
        <a:lstStyle/>
        <a:p>
          <a:endParaRPr lang="es-EC"/>
        </a:p>
      </dgm:t>
    </dgm:pt>
    <dgm:pt modelId="{BA992076-6706-4467-B640-30B611669DE8}" type="sibTrans" cxnId="{6E910444-327A-4AA2-8CED-471F6D829719}">
      <dgm:prSet/>
      <dgm:spPr/>
      <dgm:t>
        <a:bodyPr/>
        <a:lstStyle/>
        <a:p>
          <a:endParaRPr lang="es-EC"/>
        </a:p>
      </dgm:t>
    </dgm:pt>
    <dgm:pt modelId="{7294F8B7-10D9-44EC-BA95-F1F7C321A48A}">
      <dgm:prSet phldrT="[Texto]"/>
      <dgm:spPr/>
      <dgm:t>
        <a:bodyPr/>
        <a:lstStyle/>
        <a:p>
          <a:r>
            <a:rPr lang="es-ES" dirty="0"/>
            <a:t>Estímulos y distracciones </a:t>
          </a:r>
          <a:endParaRPr lang="es-EC" dirty="0"/>
        </a:p>
      </dgm:t>
    </dgm:pt>
    <dgm:pt modelId="{B80AB104-43C6-4837-85D5-190A9F5A868F}" type="parTrans" cxnId="{8051B015-73A0-40F3-B402-006538D9875E}">
      <dgm:prSet/>
      <dgm:spPr/>
      <dgm:t>
        <a:bodyPr/>
        <a:lstStyle/>
        <a:p>
          <a:endParaRPr lang="es-EC"/>
        </a:p>
      </dgm:t>
    </dgm:pt>
    <dgm:pt modelId="{6300B9BB-E531-43E0-88BE-50F37D533C75}" type="sibTrans" cxnId="{8051B015-73A0-40F3-B402-006538D9875E}">
      <dgm:prSet/>
      <dgm:spPr/>
      <dgm:t>
        <a:bodyPr/>
        <a:lstStyle/>
        <a:p>
          <a:endParaRPr lang="es-EC"/>
        </a:p>
      </dgm:t>
    </dgm:pt>
    <dgm:pt modelId="{D77D6D44-6E8D-45A8-B213-9050C7B292BB}">
      <dgm:prSet phldrT="[Texto]"/>
      <dgm:spPr/>
      <dgm:t>
        <a:bodyPr/>
        <a:lstStyle/>
        <a:p>
          <a:r>
            <a:rPr lang="es-ES" dirty="0"/>
            <a:t>Estilo personal (música o silencio) </a:t>
          </a:r>
          <a:endParaRPr lang="es-EC" dirty="0"/>
        </a:p>
      </dgm:t>
    </dgm:pt>
    <dgm:pt modelId="{947D8D86-6D64-473D-AABA-FB7764E9F249}" type="parTrans" cxnId="{90F59046-2FCF-463E-95EB-0D7B71DC01BE}">
      <dgm:prSet/>
      <dgm:spPr/>
      <dgm:t>
        <a:bodyPr/>
        <a:lstStyle/>
        <a:p>
          <a:endParaRPr lang="es-EC"/>
        </a:p>
      </dgm:t>
    </dgm:pt>
    <dgm:pt modelId="{85D54938-F940-4984-86FF-CA98197CC861}" type="sibTrans" cxnId="{90F59046-2FCF-463E-95EB-0D7B71DC01BE}">
      <dgm:prSet/>
      <dgm:spPr/>
      <dgm:t>
        <a:bodyPr/>
        <a:lstStyle/>
        <a:p>
          <a:endParaRPr lang="es-EC"/>
        </a:p>
      </dgm:t>
    </dgm:pt>
    <dgm:pt modelId="{33FDC907-E1EA-4415-AED1-1951CA4D0262}">
      <dgm:prSet phldrT="[Texto]"/>
      <dgm:spPr/>
      <dgm:t>
        <a:bodyPr/>
        <a:lstStyle/>
        <a:p>
          <a:r>
            <a:rPr lang="es-ES" dirty="0"/>
            <a:t>Mobiliario ergonómico </a:t>
          </a:r>
          <a:endParaRPr lang="es-EC" dirty="0"/>
        </a:p>
      </dgm:t>
    </dgm:pt>
    <dgm:pt modelId="{F5547026-69D9-4A3F-80E3-D8971B329CDC}" type="parTrans" cxnId="{77D6474C-EF59-4A60-873B-A591B7855DBA}">
      <dgm:prSet/>
      <dgm:spPr/>
      <dgm:t>
        <a:bodyPr/>
        <a:lstStyle/>
        <a:p>
          <a:endParaRPr lang="es-EC"/>
        </a:p>
      </dgm:t>
    </dgm:pt>
    <dgm:pt modelId="{58802E75-A544-4AF3-8D62-43A57D44AF57}" type="sibTrans" cxnId="{77D6474C-EF59-4A60-873B-A591B7855DBA}">
      <dgm:prSet/>
      <dgm:spPr/>
      <dgm:t>
        <a:bodyPr/>
        <a:lstStyle/>
        <a:p>
          <a:endParaRPr lang="es-EC"/>
        </a:p>
      </dgm:t>
    </dgm:pt>
    <dgm:pt modelId="{18B74579-C7E5-488D-8A0F-58E08F16636B}">
      <dgm:prSet phldrT="[Texto]"/>
      <dgm:spPr/>
      <dgm:t>
        <a:bodyPr/>
        <a:lstStyle/>
        <a:p>
          <a:r>
            <a:rPr lang="es-ES" dirty="0"/>
            <a:t>Técnicas de estudio: subrayado, mapas mentales, </a:t>
          </a:r>
          <a:r>
            <a:rPr lang="es-ES" dirty="0" err="1"/>
            <a:t>pomodoro</a:t>
          </a:r>
          <a:r>
            <a:rPr lang="es-ES" dirty="0"/>
            <a:t>, resúmenes, testeo activo </a:t>
          </a:r>
          <a:endParaRPr lang="es-EC" dirty="0"/>
        </a:p>
      </dgm:t>
    </dgm:pt>
    <dgm:pt modelId="{DBBAE47E-CEB6-4FD1-BF8A-A69BB35C13BE}" type="parTrans" cxnId="{99FF7EDB-8D58-4988-9423-A5E52A60C883}">
      <dgm:prSet/>
      <dgm:spPr/>
      <dgm:t>
        <a:bodyPr/>
        <a:lstStyle/>
        <a:p>
          <a:endParaRPr lang="es-EC"/>
        </a:p>
      </dgm:t>
    </dgm:pt>
    <dgm:pt modelId="{E37D363D-6BC3-477B-A51E-1AAE55689DDF}" type="sibTrans" cxnId="{99FF7EDB-8D58-4988-9423-A5E52A60C883}">
      <dgm:prSet/>
      <dgm:spPr/>
      <dgm:t>
        <a:bodyPr/>
        <a:lstStyle/>
        <a:p>
          <a:endParaRPr lang="es-EC"/>
        </a:p>
      </dgm:t>
    </dgm:pt>
    <dgm:pt modelId="{50844C3C-DB63-4AF1-8150-264D57CCB612}">
      <dgm:prSet phldrT="[Texto]"/>
      <dgm:spPr/>
      <dgm:t>
        <a:bodyPr/>
        <a:lstStyle/>
        <a:p>
          <a:r>
            <a:rPr lang="es-ES" dirty="0"/>
            <a:t>Métodos de planificación: agenda, </a:t>
          </a:r>
          <a:r>
            <a:rPr lang="es-ES" dirty="0" err="1"/>
            <a:t>checklist</a:t>
          </a:r>
          <a:r>
            <a:rPr lang="es-ES" dirty="0"/>
            <a:t>, bloques de tiempo </a:t>
          </a:r>
          <a:endParaRPr lang="es-EC" dirty="0"/>
        </a:p>
      </dgm:t>
    </dgm:pt>
    <dgm:pt modelId="{228805BA-BD9B-421B-A1F1-1B52D6A56ED4}" type="parTrans" cxnId="{3DE839B3-D715-4B2B-9426-7A4FAF7F50B9}">
      <dgm:prSet/>
      <dgm:spPr/>
      <dgm:t>
        <a:bodyPr/>
        <a:lstStyle/>
        <a:p>
          <a:endParaRPr lang="es-EC"/>
        </a:p>
      </dgm:t>
    </dgm:pt>
    <dgm:pt modelId="{5D673EAE-4450-4CE3-BA4C-B424604A1ACE}" type="sibTrans" cxnId="{3DE839B3-D715-4B2B-9426-7A4FAF7F50B9}">
      <dgm:prSet/>
      <dgm:spPr/>
      <dgm:t>
        <a:bodyPr/>
        <a:lstStyle/>
        <a:p>
          <a:endParaRPr lang="es-EC"/>
        </a:p>
      </dgm:t>
    </dgm:pt>
    <dgm:pt modelId="{1DD9399D-A9EF-4083-ABF6-CFF912B4CBC1}">
      <dgm:prSet phldrT="[Texto]"/>
      <dgm:spPr/>
      <dgm:t>
        <a:bodyPr/>
        <a:lstStyle/>
        <a:p>
          <a:r>
            <a:rPr lang="es-ES" dirty="0"/>
            <a:t>Priorización </a:t>
          </a:r>
          <a:endParaRPr lang="es-EC" dirty="0"/>
        </a:p>
      </dgm:t>
    </dgm:pt>
    <dgm:pt modelId="{5CC88A50-94C6-4625-B0F8-76FCC125EDF2}" type="parTrans" cxnId="{66C6A789-EAF0-4719-9FFF-E1F8C161A812}">
      <dgm:prSet/>
      <dgm:spPr/>
      <dgm:t>
        <a:bodyPr/>
        <a:lstStyle/>
        <a:p>
          <a:endParaRPr lang="es-EC"/>
        </a:p>
      </dgm:t>
    </dgm:pt>
    <dgm:pt modelId="{0F41C103-6871-4D93-A579-BB06EA5509EB}" type="sibTrans" cxnId="{66C6A789-EAF0-4719-9FFF-E1F8C161A812}">
      <dgm:prSet/>
      <dgm:spPr/>
      <dgm:t>
        <a:bodyPr/>
        <a:lstStyle/>
        <a:p>
          <a:endParaRPr lang="es-EC"/>
        </a:p>
      </dgm:t>
    </dgm:pt>
    <dgm:pt modelId="{4CA85A97-B927-434F-9EC0-BCFE0C95C5C5}">
      <dgm:prSet phldrT="[Texto]"/>
      <dgm:spPr/>
      <dgm:t>
        <a:bodyPr/>
        <a:lstStyle/>
        <a:p>
          <a:r>
            <a:rPr lang="es-ES" dirty="0"/>
            <a:t>Recursos recomendados </a:t>
          </a:r>
          <a:endParaRPr lang="es-EC" dirty="0"/>
        </a:p>
      </dgm:t>
    </dgm:pt>
    <dgm:pt modelId="{23903170-87A4-42EE-9BC0-6676E88BD56C}" type="parTrans" cxnId="{143A9E73-73BB-44D2-AF94-F83DD1B702FD}">
      <dgm:prSet/>
      <dgm:spPr/>
      <dgm:t>
        <a:bodyPr/>
        <a:lstStyle/>
        <a:p>
          <a:endParaRPr lang="es-EC"/>
        </a:p>
      </dgm:t>
    </dgm:pt>
    <dgm:pt modelId="{796D066E-E7A8-409D-8051-9E26D632B324}" type="sibTrans" cxnId="{143A9E73-73BB-44D2-AF94-F83DD1B702FD}">
      <dgm:prSet/>
      <dgm:spPr/>
      <dgm:t>
        <a:bodyPr/>
        <a:lstStyle/>
        <a:p>
          <a:endParaRPr lang="es-EC"/>
        </a:p>
      </dgm:t>
    </dgm:pt>
    <dgm:pt modelId="{4BDCF766-E0DE-4E8A-A997-5F5F66C56892}">
      <dgm:prSet phldrT="[Texto]"/>
      <dgm:spPr/>
      <dgm:t>
        <a:bodyPr/>
        <a:lstStyle/>
        <a:p>
          <a:r>
            <a:rPr lang="es-ES" dirty="0"/>
            <a:t>Apps: </a:t>
          </a:r>
          <a:r>
            <a:rPr lang="es-ES" dirty="0" err="1"/>
            <a:t>notion</a:t>
          </a:r>
          <a:r>
            <a:rPr lang="es-ES" dirty="0"/>
            <a:t>, </a:t>
          </a:r>
          <a:r>
            <a:rPr lang="es-ES" dirty="0" err="1"/>
            <a:t>forest</a:t>
          </a:r>
          <a:r>
            <a:rPr lang="es-ES" dirty="0"/>
            <a:t>, </a:t>
          </a:r>
          <a:r>
            <a:rPr lang="es-ES" dirty="0" err="1"/>
            <a:t>focus</a:t>
          </a:r>
          <a:r>
            <a:rPr lang="es-ES" dirty="0"/>
            <a:t> </a:t>
          </a:r>
          <a:r>
            <a:rPr lang="es-ES" dirty="0" err="1"/>
            <a:t>to</a:t>
          </a:r>
          <a:r>
            <a:rPr lang="es-ES" dirty="0"/>
            <a:t> do, Google calendar </a:t>
          </a:r>
          <a:endParaRPr lang="es-EC" dirty="0"/>
        </a:p>
      </dgm:t>
    </dgm:pt>
    <dgm:pt modelId="{66AF0D9F-1F20-4404-A8CC-459BDE299942}" type="parTrans" cxnId="{CBB2109E-ED31-47A4-ADA5-B38D9C4D3192}">
      <dgm:prSet/>
      <dgm:spPr/>
      <dgm:t>
        <a:bodyPr/>
        <a:lstStyle/>
        <a:p>
          <a:endParaRPr lang="es-EC"/>
        </a:p>
      </dgm:t>
    </dgm:pt>
    <dgm:pt modelId="{4C44EF31-5D7A-427F-96FD-78BA25BDB7B9}" type="sibTrans" cxnId="{CBB2109E-ED31-47A4-ADA5-B38D9C4D3192}">
      <dgm:prSet/>
      <dgm:spPr/>
      <dgm:t>
        <a:bodyPr/>
        <a:lstStyle/>
        <a:p>
          <a:endParaRPr lang="es-EC"/>
        </a:p>
      </dgm:t>
    </dgm:pt>
    <dgm:pt modelId="{49D041D9-5575-4B84-BDD9-62FF425C18F6}" type="pres">
      <dgm:prSet presAssocID="{1587E2E2-A550-4884-919A-5B8DE39D18E5}" presName="Name0" presStyleCnt="0">
        <dgm:presLayoutVars>
          <dgm:dir/>
          <dgm:animLvl val="lvl"/>
          <dgm:resizeHandles val="exact"/>
        </dgm:presLayoutVars>
      </dgm:prSet>
      <dgm:spPr/>
    </dgm:pt>
    <dgm:pt modelId="{BA38C236-E2ED-4A06-B3B5-E0429BF188E7}" type="pres">
      <dgm:prSet presAssocID="{4CA85A97-B927-434F-9EC0-BCFE0C95C5C5}" presName="boxAndChildren" presStyleCnt="0"/>
      <dgm:spPr/>
    </dgm:pt>
    <dgm:pt modelId="{5B3B5A77-9DDF-4D05-A62B-D3BD71B726D1}" type="pres">
      <dgm:prSet presAssocID="{4CA85A97-B927-434F-9EC0-BCFE0C95C5C5}" presName="parentTextBox" presStyleLbl="node1" presStyleIdx="0" presStyleCnt="6"/>
      <dgm:spPr/>
    </dgm:pt>
    <dgm:pt modelId="{1627630B-25A7-4680-8E3D-39FAC60954E0}" type="pres">
      <dgm:prSet presAssocID="{4CA85A97-B927-434F-9EC0-BCFE0C95C5C5}" presName="entireBox" presStyleLbl="node1" presStyleIdx="0" presStyleCnt="6"/>
      <dgm:spPr/>
    </dgm:pt>
    <dgm:pt modelId="{AA3E8274-59CB-4BC2-B016-A5C38DC3EB55}" type="pres">
      <dgm:prSet presAssocID="{4CA85A97-B927-434F-9EC0-BCFE0C95C5C5}" presName="descendantBox" presStyleCnt="0"/>
      <dgm:spPr/>
    </dgm:pt>
    <dgm:pt modelId="{30FD41EB-1219-42CA-808B-1DEBB6545BCD}" type="pres">
      <dgm:prSet presAssocID="{4BDCF766-E0DE-4E8A-A997-5F5F66C56892}" presName="childTextBox" presStyleLbl="fgAccFollowNode1" presStyleIdx="0" presStyleCnt="14">
        <dgm:presLayoutVars>
          <dgm:bulletEnabled val="1"/>
        </dgm:presLayoutVars>
      </dgm:prSet>
      <dgm:spPr/>
    </dgm:pt>
    <dgm:pt modelId="{AD3C8A0A-13B1-4A9A-8FB4-32D2024DF549}" type="pres">
      <dgm:prSet presAssocID="{652009E8-A32F-4DF8-B230-F9E30EE28A6E}" presName="sp" presStyleCnt="0"/>
      <dgm:spPr/>
    </dgm:pt>
    <dgm:pt modelId="{852F0CA3-FF99-4E80-AF40-3242AEEFF354}" type="pres">
      <dgm:prSet presAssocID="{2B37C1EC-F187-4CE8-825E-17F064E3E774}" presName="arrowAndChildren" presStyleCnt="0"/>
      <dgm:spPr/>
    </dgm:pt>
    <dgm:pt modelId="{66B128CF-40EC-4F6B-A514-DE536DCEE264}" type="pres">
      <dgm:prSet presAssocID="{2B37C1EC-F187-4CE8-825E-17F064E3E774}" presName="parentTextArrow" presStyleLbl="node1" presStyleIdx="0" presStyleCnt="6"/>
      <dgm:spPr/>
    </dgm:pt>
    <dgm:pt modelId="{5B82F4F0-3E44-4D51-9270-3FE324F6D437}" type="pres">
      <dgm:prSet presAssocID="{2B37C1EC-F187-4CE8-825E-17F064E3E774}" presName="arrow" presStyleLbl="node1" presStyleIdx="1" presStyleCnt="6"/>
      <dgm:spPr/>
    </dgm:pt>
    <dgm:pt modelId="{8A5567A0-F4E5-4BFF-9BDF-8E50EA607A54}" type="pres">
      <dgm:prSet presAssocID="{2B37C1EC-F187-4CE8-825E-17F064E3E774}" presName="descendantArrow" presStyleCnt="0"/>
      <dgm:spPr/>
    </dgm:pt>
    <dgm:pt modelId="{F4CE1FF9-A96C-4613-9281-4A6EFDC18D16}" type="pres">
      <dgm:prSet presAssocID="{18B74579-C7E5-488D-8A0F-58E08F16636B}" presName="childTextArrow" presStyleLbl="fgAccFollowNode1" presStyleIdx="1" presStyleCnt="14">
        <dgm:presLayoutVars>
          <dgm:bulletEnabled val="1"/>
        </dgm:presLayoutVars>
      </dgm:prSet>
      <dgm:spPr/>
    </dgm:pt>
    <dgm:pt modelId="{30468A62-9D88-448B-8E2C-5B7F295FC5B2}" type="pres">
      <dgm:prSet presAssocID="{50844C3C-DB63-4AF1-8150-264D57CCB612}" presName="childTextArrow" presStyleLbl="fgAccFollowNode1" presStyleIdx="2" presStyleCnt="14">
        <dgm:presLayoutVars>
          <dgm:bulletEnabled val="1"/>
        </dgm:presLayoutVars>
      </dgm:prSet>
      <dgm:spPr/>
    </dgm:pt>
    <dgm:pt modelId="{28A126F4-06A5-47F7-AB01-6A226CD2BFA5}" type="pres">
      <dgm:prSet presAssocID="{1DD9399D-A9EF-4083-ABF6-CFF912B4CBC1}" presName="childTextArrow" presStyleLbl="fgAccFollowNode1" presStyleIdx="3" presStyleCnt="14">
        <dgm:presLayoutVars>
          <dgm:bulletEnabled val="1"/>
        </dgm:presLayoutVars>
      </dgm:prSet>
      <dgm:spPr/>
    </dgm:pt>
    <dgm:pt modelId="{99F21484-7957-4E16-B242-BAFCD64E75A4}" type="pres">
      <dgm:prSet presAssocID="{7FDC50CB-4AC5-4310-B856-4ACA11F71E24}" presName="sp" presStyleCnt="0"/>
      <dgm:spPr/>
    </dgm:pt>
    <dgm:pt modelId="{B3691418-BDC9-4CCF-A2E6-84DA84789689}" type="pres">
      <dgm:prSet presAssocID="{516CC69C-087F-4F76-9E34-0AC4591A57B7}" presName="arrowAndChildren" presStyleCnt="0"/>
      <dgm:spPr/>
    </dgm:pt>
    <dgm:pt modelId="{8739123A-7663-477D-B605-5C65C74EEDEC}" type="pres">
      <dgm:prSet presAssocID="{516CC69C-087F-4F76-9E34-0AC4591A57B7}" presName="parentTextArrow" presStyleLbl="node1" presStyleIdx="1" presStyleCnt="6"/>
      <dgm:spPr/>
    </dgm:pt>
    <dgm:pt modelId="{F9239B29-3939-4A77-85EC-8C77B5A6EFB6}" type="pres">
      <dgm:prSet presAssocID="{516CC69C-087F-4F76-9E34-0AC4591A57B7}" presName="arrow" presStyleLbl="node1" presStyleIdx="2" presStyleCnt="6"/>
      <dgm:spPr/>
    </dgm:pt>
    <dgm:pt modelId="{28C1F06E-89A7-4B2F-A5B7-C33C56B53ACE}" type="pres">
      <dgm:prSet presAssocID="{516CC69C-087F-4F76-9E34-0AC4591A57B7}" presName="descendantArrow" presStyleCnt="0"/>
      <dgm:spPr/>
    </dgm:pt>
    <dgm:pt modelId="{6A8CC4BF-AEBF-46A4-A42D-732DCDBCDCC0}" type="pres">
      <dgm:prSet presAssocID="{DFC96D6D-7429-4230-88D2-11A1CD26E33F}" presName="childTextArrow" presStyleLbl="fgAccFollowNode1" presStyleIdx="4" presStyleCnt="14">
        <dgm:presLayoutVars>
          <dgm:bulletEnabled val="1"/>
        </dgm:presLayoutVars>
      </dgm:prSet>
      <dgm:spPr/>
    </dgm:pt>
    <dgm:pt modelId="{038E8D21-8F7C-46C7-BC98-CD1CAA204B00}" type="pres">
      <dgm:prSet presAssocID="{7294F8B7-10D9-44EC-BA95-F1F7C321A48A}" presName="childTextArrow" presStyleLbl="fgAccFollowNode1" presStyleIdx="5" presStyleCnt="14">
        <dgm:presLayoutVars>
          <dgm:bulletEnabled val="1"/>
        </dgm:presLayoutVars>
      </dgm:prSet>
      <dgm:spPr/>
    </dgm:pt>
    <dgm:pt modelId="{FD07D990-99DA-4BC7-9C4C-887F58A531BE}" type="pres">
      <dgm:prSet presAssocID="{D77D6D44-6E8D-45A8-B213-9050C7B292BB}" presName="childTextArrow" presStyleLbl="fgAccFollowNode1" presStyleIdx="6" presStyleCnt="14">
        <dgm:presLayoutVars>
          <dgm:bulletEnabled val="1"/>
        </dgm:presLayoutVars>
      </dgm:prSet>
      <dgm:spPr/>
    </dgm:pt>
    <dgm:pt modelId="{3E4C64FF-A50E-4346-90CF-7AAF5A0C86FE}" type="pres">
      <dgm:prSet presAssocID="{33FDC907-E1EA-4415-AED1-1951CA4D0262}" presName="childTextArrow" presStyleLbl="fgAccFollowNode1" presStyleIdx="7" presStyleCnt="14">
        <dgm:presLayoutVars>
          <dgm:bulletEnabled val="1"/>
        </dgm:presLayoutVars>
      </dgm:prSet>
      <dgm:spPr/>
    </dgm:pt>
    <dgm:pt modelId="{9CBD614A-94C7-4D66-A6C6-4448984D0860}" type="pres">
      <dgm:prSet presAssocID="{EF251EA3-3D66-4B54-87D7-1A4C9CEDFF3D}" presName="sp" presStyleCnt="0"/>
      <dgm:spPr/>
    </dgm:pt>
    <dgm:pt modelId="{4C06BD1E-69F2-4505-ACAE-C0FD192B9331}" type="pres">
      <dgm:prSet presAssocID="{D43B63D4-3897-4FE6-B423-AE879697B7EF}" presName="arrowAndChildren" presStyleCnt="0"/>
      <dgm:spPr/>
    </dgm:pt>
    <dgm:pt modelId="{3F34EF3F-EB8A-4540-AFEB-850BF426F2EA}" type="pres">
      <dgm:prSet presAssocID="{D43B63D4-3897-4FE6-B423-AE879697B7EF}" presName="parentTextArrow" presStyleLbl="node1" presStyleIdx="2" presStyleCnt="6"/>
      <dgm:spPr/>
    </dgm:pt>
    <dgm:pt modelId="{CE2ECAEA-362C-40A1-B8D7-63630A3926A0}" type="pres">
      <dgm:prSet presAssocID="{D43B63D4-3897-4FE6-B423-AE879697B7EF}" presName="arrow" presStyleLbl="node1" presStyleIdx="3" presStyleCnt="6"/>
      <dgm:spPr/>
    </dgm:pt>
    <dgm:pt modelId="{8320A82A-B129-4501-A934-96714BC09330}" type="pres">
      <dgm:prSet presAssocID="{D43B63D4-3897-4FE6-B423-AE879697B7EF}" presName="descendantArrow" presStyleCnt="0"/>
      <dgm:spPr/>
    </dgm:pt>
    <dgm:pt modelId="{FC7A4513-AB26-402C-9BD6-38305EECCAEA}" type="pres">
      <dgm:prSet presAssocID="{43FE6EFF-AA5C-424F-9C09-1F90528A6194}" presName="childTextArrow" presStyleLbl="fgAccFollowNode1" presStyleIdx="8" presStyleCnt="14">
        <dgm:presLayoutVars>
          <dgm:bulletEnabled val="1"/>
        </dgm:presLayoutVars>
      </dgm:prSet>
      <dgm:spPr/>
    </dgm:pt>
    <dgm:pt modelId="{9CAB34BD-4F3E-48CA-81B2-B292D5E457D2}" type="pres">
      <dgm:prSet presAssocID="{88049A11-F4A6-4B0B-A0AC-8163C7035D08}" presName="childTextArrow" presStyleLbl="fgAccFollowNode1" presStyleIdx="9" presStyleCnt="14">
        <dgm:presLayoutVars>
          <dgm:bulletEnabled val="1"/>
        </dgm:presLayoutVars>
      </dgm:prSet>
      <dgm:spPr/>
    </dgm:pt>
    <dgm:pt modelId="{FE2EBF7E-55D1-4EF9-97A8-A97613BD546C}" type="pres">
      <dgm:prSet presAssocID="{F2E6EA53-DCFC-4E76-8C37-C0497821381A}" presName="childTextArrow" presStyleLbl="fgAccFollowNode1" presStyleIdx="10" presStyleCnt="14">
        <dgm:presLayoutVars>
          <dgm:bulletEnabled val="1"/>
        </dgm:presLayoutVars>
      </dgm:prSet>
      <dgm:spPr/>
    </dgm:pt>
    <dgm:pt modelId="{7EB2A7AA-99FC-445E-B5CC-D806923F48D6}" type="pres">
      <dgm:prSet presAssocID="{F730DC70-E388-458E-8A92-864B2546E8BA}" presName="childTextArrow" presStyleLbl="fgAccFollowNode1" presStyleIdx="11" presStyleCnt="14">
        <dgm:presLayoutVars>
          <dgm:bulletEnabled val="1"/>
        </dgm:presLayoutVars>
      </dgm:prSet>
      <dgm:spPr/>
    </dgm:pt>
    <dgm:pt modelId="{80F22BCD-D8FB-41AB-B679-C90C946B7CAC}" type="pres">
      <dgm:prSet presAssocID="{D770A221-E144-4BD0-93A9-4F0360128570}" presName="childTextArrow" presStyleLbl="fgAccFollowNode1" presStyleIdx="12" presStyleCnt="14">
        <dgm:presLayoutVars>
          <dgm:bulletEnabled val="1"/>
        </dgm:presLayoutVars>
      </dgm:prSet>
      <dgm:spPr/>
    </dgm:pt>
    <dgm:pt modelId="{CAA53670-5DA4-40C9-BF32-DE823ABFB34F}" type="pres">
      <dgm:prSet presAssocID="{7D8A3488-EF81-4D6D-82C6-7549C0ADB87D}" presName="childTextArrow" presStyleLbl="fgAccFollowNode1" presStyleIdx="13" presStyleCnt="14">
        <dgm:presLayoutVars>
          <dgm:bulletEnabled val="1"/>
        </dgm:presLayoutVars>
      </dgm:prSet>
      <dgm:spPr/>
    </dgm:pt>
    <dgm:pt modelId="{63D1AAC1-7D05-446D-8F65-C5D4C8F09C55}" type="pres">
      <dgm:prSet presAssocID="{6C418DBE-2BA1-4653-B817-C028411FA430}" presName="sp" presStyleCnt="0"/>
      <dgm:spPr/>
    </dgm:pt>
    <dgm:pt modelId="{5D9D5741-8F90-44E7-8C5A-78CC95E71DA6}" type="pres">
      <dgm:prSet presAssocID="{3AED0A4D-67AA-4819-9320-97751DBC3FEB}" presName="arrowAndChildren" presStyleCnt="0"/>
      <dgm:spPr/>
    </dgm:pt>
    <dgm:pt modelId="{1DA00F63-5E7C-414C-8F36-EC2C27E38C37}" type="pres">
      <dgm:prSet presAssocID="{3AED0A4D-67AA-4819-9320-97751DBC3FEB}" presName="parentTextArrow" presStyleLbl="node1" presStyleIdx="4" presStyleCnt="6"/>
      <dgm:spPr/>
    </dgm:pt>
    <dgm:pt modelId="{844CBA7F-6DAB-446D-9BE1-29E5CDDF8DC0}" type="pres">
      <dgm:prSet presAssocID="{F6648E70-2870-4408-8130-AB61C0CF255C}" presName="sp" presStyleCnt="0"/>
      <dgm:spPr/>
    </dgm:pt>
    <dgm:pt modelId="{C8182593-E703-4FDE-88A9-AB59FC4C927B}" type="pres">
      <dgm:prSet presAssocID="{A5AF505E-8FBE-4A07-ADEA-AF547B0CFBF2}" presName="arrowAndChildren" presStyleCnt="0"/>
      <dgm:spPr/>
    </dgm:pt>
    <dgm:pt modelId="{2044D518-972B-45B0-8857-88F31AF0EE20}" type="pres">
      <dgm:prSet presAssocID="{A5AF505E-8FBE-4A07-ADEA-AF547B0CFBF2}" presName="parentTextArrow" presStyleLbl="node1" presStyleIdx="5" presStyleCnt="6"/>
      <dgm:spPr/>
    </dgm:pt>
  </dgm:ptLst>
  <dgm:cxnLst>
    <dgm:cxn modelId="{7BDF7706-F433-49EE-A992-5CDE9398DD61}" type="presOf" srcId="{88049A11-F4A6-4B0B-A0AC-8163C7035D08}" destId="{9CAB34BD-4F3E-48CA-81B2-B292D5E457D2}" srcOrd="0" destOrd="0" presId="urn:microsoft.com/office/officeart/2005/8/layout/process4"/>
    <dgm:cxn modelId="{2165A80E-D1D9-460D-96B7-B1DF37CA7472}" srcId="{1587E2E2-A550-4884-919A-5B8DE39D18E5}" destId="{A5AF505E-8FBE-4A07-ADEA-AF547B0CFBF2}" srcOrd="0" destOrd="0" parTransId="{54B01542-B223-45BE-8264-8D1308426EE4}" sibTransId="{F6648E70-2870-4408-8130-AB61C0CF255C}"/>
    <dgm:cxn modelId="{40777B14-B1C4-45F6-BD8F-D6D241DA4B74}" type="presOf" srcId="{1DD9399D-A9EF-4083-ABF6-CFF912B4CBC1}" destId="{28A126F4-06A5-47F7-AB01-6A226CD2BFA5}" srcOrd="0" destOrd="0" presId="urn:microsoft.com/office/officeart/2005/8/layout/process4"/>
    <dgm:cxn modelId="{8051B015-73A0-40F3-B402-006538D9875E}" srcId="{516CC69C-087F-4F76-9E34-0AC4591A57B7}" destId="{7294F8B7-10D9-44EC-BA95-F1F7C321A48A}" srcOrd="1" destOrd="0" parTransId="{B80AB104-43C6-4837-85D5-190A9F5A868F}" sibTransId="{6300B9BB-E531-43E0-88BE-50F37D533C75}"/>
    <dgm:cxn modelId="{DACBF115-7C8C-432C-8952-E38A0E0D766D}" type="presOf" srcId="{D43B63D4-3897-4FE6-B423-AE879697B7EF}" destId="{3F34EF3F-EB8A-4540-AFEB-850BF426F2EA}" srcOrd="0" destOrd="0" presId="urn:microsoft.com/office/officeart/2005/8/layout/process4"/>
    <dgm:cxn modelId="{2BEF231D-7875-4B52-B346-313F39120FD5}" type="presOf" srcId="{4CA85A97-B927-434F-9EC0-BCFE0C95C5C5}" destId="{1627630B-25A7-4680-8E3D-39FAC60954E0}" srcOrd="1" destOrd="0" presId="urn:microsoft.com/office/officeart/2005/8/layout/process4"/>
    <dgm:cxn modelId="{E4504E20-B8C3-46FC-878C-E84EB154C421}" type="presOf" srcId="{2B37C1EC-F187-4CE8-825E-17F064E3E774}" destId="{5B82F4F0-3E44-4D51-9270-3FE324F6D437}" srcOrd="1" destOrd="0" presId="urn:microsoft.com/office/officeart/2005/8/layout/process4"/>
    <dgm:cxn modelId="{86566D26-07BA-4D9D-8105-51CD0827D7A0}" srcId="{1587E2E2-A550-4884-919A-5B8DE39D18E5}" destId="{3AED0A4D-67AA-4819-9320-97751DBC3FEB}" srcOrd="1" destOrd="0" parTransId="{8F4CF282-4353-447A-94F7-0AB48DE3484F}" sibTransId="{6C418DBE-2BA1-4653-B817-C028411FA430}"/>
    <dgm:cxn modelId="{564F0927-F857-46A7-958D-B4E0A181C8BF}" type="presOf" srcId="{3AED0A4D-67AA-4819-9320-97751DBC3FEB}" destId="{1DA00F63-5E7C-414C-8F36-EC2C27E38C37}" srcOrd="0" destOrd="0" presId="urn:microsoft.com/office/officeart/2005/8/layout/process4"/>
    <dgm:cxn modelId="{CE1FDB2A-39E2-48B5-BB3A-1667EFFA8C8F}" srcId="{D43B63D4-3897-4FE6-B423-AE879697B7EF}" destId="{F730DC70-E388-458E-8A92-864B2546E8BA}" srcOrd="3" destOrd="0" parTransId="{0C88F64F-8CF6-4EB8-B379-727806D86270}" sibTransId="{1481AF9A-4FF3-448F-A7CB-799705346E38}"/>
    <dgm:cxn modelId="{7A52BF3B-B76C-452E-A6EE-B1266CCDB05C}" srcId="{1587E2E2-A550-4884-919A-5B8DE39D18E5}" destId="{516CC69C-087F-4F76-9E34-0AC4591A57B7}" srcOrd="3" destOrd="0" parTransId="{3B41EE78-8094-47A4-8CB3-04F1E60D9C97}" sibTransId="{7FDC50CB-4AC5-4310-B856-4ACA11F71E24}"/>
    <dgm:cxn modelId="{9FDECF3E-5246-4CD8-A7D3-8B1E32A3103D}" srcId="{D43B63D4-3897-4FE6-B423-AE879697B7EF}" destId="{88049A11-F4A6-4B0B-A0AC-8163C7035D08}" srcOrd="1" destOrd="0" parTransId="{42039C2E-34BC-4C39-8884-FC1B1C11EED7}" sibTransId="{F9FC9341-64BF-42A9-B5EB-9FDC4665ADF0}"/>
    <dgm:cxn modelId="{6E910444-327A-4AA2-8CED-471F6D829719}" srcId="{516CC69C-087F-4F76-9E34-0AC4591A57B7}" destId="{DFC96D6D-7429-4230-88D2-11A1CD26E33F}" srcOrd="0" destOrd="0" parTransId="{EA4BC9BA-7EDD-4813-9C06-0C432C100BF9}" sibTransId="{BA992076-6706-4467-B640-30B611669DE8}"/>
    <dgm:cxn modelId="{90F59046-2FCF-463E-95EB-0D7B71DC01BE}" srcId="{516CC69C-087F-4F76-9E34-0AC4591A57B7}" destId="{D77D6D44-6E8D-45A8-B213-9050C7B292BB}" srcOrd="2" destOrd="0" parTransId="{947D8D86-6D64-473D-AABA-FB7764E9F249}" sibTransId="{85D54938-F940-4984-86FF-CA98197CC861}"/>
    <dgm:cxn modelId="{6D4F916A-2E19-48E8-B0E9-03E1807278F6}" type="presOf" srcId="{2B37C1EC-F187-4CE8-825E-17F064E3E774}" destId="{66B128CF-40EC-4F6B-A514-DE536DCEE264}" srcOrd="0" destOrd="0" presId="urn:microsoft.com/office/officeart/2005/8/layout/process4"/>
    <dgm:cxn modelId="{77D6474C-EF59-4A60-873B-A591B7855DBA}" srcId="{516CC69C-087F-4F76-9E34-0AC4591A57B7}" destId="{33FDC907-E1EA-4415-AED1-1951CA4D0262}" srcOrd="3" destOrd="0" parTransId="{F5547026-69D9-4A3F-80E3-D8971B329CDC}" sibTransId="{58802E75-A544-4AF3-8D62-43A57D44AF57}"/>
    <dgm:cxn modelId="{7C808E70-D072-4EA6-B0E5-D5FBBD9488E6}" srcId="{1587E2E2-A550-4884-919A-5B8DE39D18E5}" destId="{2B37C1EC-F187-4CE8-825E-17F064E3E774}" srcOrd="4" destOrd="0" parTransId="{AE1E11FA-5B27-46DC-97D6-7DBA395492BB}" sibTransId="{652009E8-A32F-4DF8-B230-F9E30EE28A6E}"/>
    <dgm:cxn modelId="{143A9E73-73BB-44D2-AF94-F83DD1B702FD}" srcId="{1587E2E2-A550-4884-919A-5B8DE39D18E5}" destId="{4CA85A97-B927-434F-9EC0-BCFE0C95C5C5}" srcOrd="5" destOrd="0" parTransId="{23903170-87A4-42EE-9BC0-6676E88BD56C}" sibTransId="{796D066E-E7A8-409D-8051-9E26D632B324}"/>
    <dgm:cxn modelId="{BCE4B977-8B9F-445F-B90B-EBE9846232E4}" srcId="{D43B63D4-3897-4FE6-B423-AE879697B7EF}" destId="{7D8A3488-EF81-4D6D-82C6-7549C0ADB87D}" srcOrd="5" destOrd="0" parTransId="{D05344AE-AADF-4B26-925C-0522479C54D0}" sibTransId="{51F8F200-7ECD-4E46-A002-E87DA54E4CF8}"/>
    <dgm:cxn modelId="{B5241A78-97A4-4408-8115-1C72F103AA02}" srcId="{D43B63D4-3897-4FE6-B423-AE879697B7EF}" destId="{F2E6EA53-DCFC-4E76-8C37-C0497821381A}" srcOrd="2" destOrd="0" parTransId="{2D41E0A0-48D1-48CD-B80E-D5EF531BA6F2}" sibTransId="{576B8637-9BE0-4DDD-A78D-77B656C0B72C}"/>
    <dgm:cxn modelId="{8F419158-69E7-4DAF-B2D3-59C2602187D3}" type="presOf" srcId="{A5AF505E-8FBE-4A07-ADEA-AF547B0CFBF2}" destId="{2044D518-972B-45B0-8857-88F31AF0EE20}" srcOrd="0" destOrd="0" presId="urn:microsoft.com/office/officeart/2005/8/layout/process4"/>
    <dgm:cxn modelId="{D4EB1479-0E53-48DA-B5BB-2B45D481243A}" srcId="{D43B63D4-3897-4FE6-B423-AE879697B7EF}" destId="{D770A221-E144-4BD0-93A9-4F0360128570}" srcOrd="4" destOrd="0" parTransId="{5A68F4D6-1CC2-4DF8-BCCF-C368DBB552D3}" sibTransId="{222D2022-61BD-4123-B208-217C564DDD98}"/>
    <dgm:cxn modelId="{27684C7A-2998-4C79-AAB9-FA88A8B27945}" type="presOf" srcId="{4BDCF766-E0DE-4E8A-A997-5F5F66C56892}" destId="{30FD41EB-1219-42CA-808B-1DEBB6545BCD}" srcOrd="0" destOrd="0" presId="urn:microsoft.com/office/officeart/2005/8/layout/process4"/>
    <dgm:cxn modelId="{D27CF784-40DC-49E5-AE97-8D9593E47EFE}" type="presOf" srcId="{4CA85A97-B927-434F-9EC0-BCFE0C95C5C5}" destId="{5B3B5A77-9DDF-4D05-A62B-D3BD71B726D1}" srcOrd="0" destOrd="0" presId="urn:microsoft.com/office/officeart/2005/8/layout/process4"/>
    <dgm:cxn modelId="{66C6A789-EAF0-4719-9FFF-E1F8C161A812}" srcId="{2B37C1EC-F187-4CE8-825E-17F064E3E774}" destId="{1DD9399D-A9EF-4083-ABF6-CFF912B4CBC1}" srcOrd="2" destOrd="0" parTransId="{5CC88A50-94C6-4625-B0F8-76FCC125EDF2}" sibTransId="{0F41C103-6871-4D93-A579-BB06EA5509EB}"/>
    <dgm:cxn modelId="{8F999D99-CE4B-470B-A508-16BDDB677C0C}" type="presOf" srcId="{33FDC907-E1EA-4415-AED1-1951CA4D0262}" destId="{3E4C64FF-A50E-4346-90CF-7AAF5A0C86FE}" srcOrd="0" destOrd="0" presId="urn:microsoft.com/office/officeart/2005/8/layout/process4"/>
    <dgm:cxn modelId="{CBB2109E-ED31-47A4-ADA5-B38D9C4D3192}" srcId="{4CA85A97-B927-434F-9EC0-BCFE0C95C5C5}" destId="{4BDCF766-E0DE-4E8A-A997-5F5F66C56892}" srcOrd="0" destOrd="0" parTransId="{66AF0D9F-1F20-4404-A8CC-459BDE299942}" sibTransId="{4C44EF31-5D7A-427F-96FD-78BA25BDB7B9}"/>
    <dgm:cxn modelId="{C04B6CA7-602A-4A51-A615-8C08D61AC773}" type="presOf" srcId="{50844C3C-DB63-4AF1-8150-264D57CCB612}" destId="{30468A62-9D88-448B-8E2C-5B7F295FC5B2}" srcOrd="0" destOrd="0" presId="urn:microsoft.com/office/officeart/2005/8/layout/process4"/>
    <dgm:cxn modelId="{6790BEA7-9921-48F5-B9D4-44700CDCC142}" type="presOf" srcId="{7D8A3488-EF81-4D6D-82C6-7549C0ADB87D}" destId="{CAA53670-5DA4-40C9-BF32-DE823ABFB34F}" srcOrd="0" destOrd="0" presId="urn:microsoft.com/office/officeart/2005/8/layout/process4"/>
    <dgm:cxn modelId="{F5C912B3-FC6E-4F51-AEC4-A691DABEAE76}" srcId="{D43B63D4-3897-4FE6-B423-AE879697B7EF}" destId="{43FE6EFF-AA5C-424F-9C09-1F90528A6194}" srcOrd="0" destOrd="0" parTransId="{207FE037-7D2E-411E-A928-6D0C8D75934E}" sibTransId="{F53EA20F-2247-4D66-B11A-482CF5966E66}"/>
    <dgm:cxn modelId="{3DE839B3-D715-4B2B-9426-7A4FAF7F50B9}" srcId="{2B37C1EC-F187-4CE8-825E-17F064E3E774}" destId="{50844C3C-DB63-4AF1-8150-264D57CCB612}" srcOrd="1" destOrd="0" parTransId="{228805BA-BD9B-421B-A1F1-1B52D6A56ED4}" sibTransId="{5D673EAE-4450-4CE3-BA4C-B424604A1ACE}"/>
    <dgm:cxn modelId="{B78CF1BB-4251-4274-86C2-BED557B020C5}" type="presOf" srcId="{18B74579-C7E5-488D-8A0F-58E08F16636B}" destId="{F4CE1FF9-A96C-4613-9281-4A6EFDC18D16}" srcOrd="0" destOrd="0" presId="urn:microsoft.com/office/officeart/2005/8/layout/process4"/>
    <dgm:cxn modelId="{898040C3-5C98-4258-A1DD-2AB37E59020F}" type="presOf" srcId="{1587E2E2-A550-4884-919A-5B8DE39D18E5}" destId="{49D041D9-5575-4B84-BDD9-62FF425C18F6}" srcOrd="0" destOrd="0" presId="urn:microsoft.com/office/officeart/2005/8/layout/process4"/>
    <dgm:cxn modelId="{BFC0DDC3-BEE2-4B99-8DAF-9B6044A7CB09}" type="presOf" srcId="{D77D6D44-6E8D-45A8-B213-9050C7B292BB}" destId="{FD07D990-99DA-4BC7-9C4C-887F58A531BE}" srcOrd="0" destOrd="0" presId="urn:microsoft.com/office/officeart/2005/8/layout/process4"/>
    <dgm:cxn modelId="{F96B80D1-FD97-4F9A-9945-50C569B39E91}" type="presOf" srcId="{D43B63D4-3897-4FE6-B423-AE879697B7EF}" destId="{CE2ECAEA-362C-40A1-B8D7-63630A3926A0}" srcOrd="1" destOrd="0" presId="urn:microsoft.com/office/officeart/2005/8/layout/process4"/>
    <dgm:cxn modelId="{99FF7EDB-8D58-4988-9423-A5E52A60C883}" srcId="{2B37C1EC-F187-4CE8-825E-17F064E3E774}" destId="{18B74579-C7E5-488D-8A0F-58E08F16636B}" srcOrd="0" destOrd="0" parTransId="{DBBAE47E-CEB6-4FD1-BF8A-A69BB35C13BE}" sibTransId="{E37D363D-6BC3-477B-A51E-1AAE55689DDF}"/>
    <dgm:cxn modelId="{D4A5D7DD-C34F-433B-98D4-09726A0E8B2C}" type="presOf" srcId="{DFC96D6D-7429-4230-88D2-11A1CD26E33F}" destId="{6A8CC4BF-AEBF-46A4-A42D-732DCDBCDCC0}" srcOrd="0" destOrd="0" presId="urn:microsoft.com/office/officeart/2005/8/layout/process4"/>
    <dgm:cxn modelId="{493BCDDE-B3F7-44FA-9E9E-41B38E184DB2}" type="presOf" srcId="{F730DC70-E388-458E-8A92-864B2546E8BA}" destId="{7EB2A7AA-99FC-445E-B5CC-D806923F48D6}" srcOrd="0" destOrd="0" presId="urn:microsoft.com/office/officeart/2005/8/layout/process4"/>
    <dgm:cxn modelId="{47C78AE1-AA06-41B3-9816-371E341D17C0}" type="presOf" srcId="{F2E6EA53-DCFC-4E76-8C37-C0497821381A}" destId="{FE2EBF7E-55D1-4EF9-97A8-A97613BD546C}" srcOrd="0" destOrd="0" presId="urn:microsoft.com/office/officeart/2005/8/layout/process4"/>
    <dgm:cxn modelId="{301842E6-3A7B-4637-AC02-52BC283FA84F}" type="presOf" srcId="{D770A221-E144-4BD0-93A9-4F0360128570}" destId="{80F22BCD-D8FB-41AB-B679-C90C946B7CAC}" srcOrd="0" destOrd="0" presId="urn:microsoft.com/office/officeart/2005/8/layout/process4"/>
    <dgm:cxn modelId="{224C5AEC-41F1-4BE9-863A-775076F0FC12}" type="presOf" srcId="{516CC69C-087F-4F76-9E34-0AC4591A57B7}" destId="{8739123A-7663-477D-B605-5C65C74EEDEC}" srcOrd="0" destOrd="0" presId="urn:microsoft.com/office/officeart/2005/8/layout/process4"/>
    <dgm:cxn modelId="{90573CF0-2FFC-4DB2-8DCF-64F3FA2ED83A}" type="presOf" srcId="{43FE6EFF-AA5C-424F-9C09-1F90528A6194}" destId="{FC7A4513-AB26-402C-9BD6-38305EECCAEA}" srcOrd="0" destOrd="0" presId="urn:microsoft.com/office/officeart/2005/8/layout/process4"/>
    <dgm:cxn modelId="{1D73BCF2-5D29-422C-8FEA-117854F6816D}" type="presOf" srcId="{7294F8B7-10D9-44EC-BA95-F1F7C321A48A}" destId="{038E8D21-8F7C-46C7-BC98-CD1CAA204B00}" srcOrd="0" destOrd="0" presId="urn:microsoft.com/office/officeart/2005/8/layout/process4"/>
    <dgm:cxn modelId="{8A3F19F8-F6A1-42D9-B399-78E4BAE174F1}" srcId="{1587E2E2-A550-4884-919A-5B8DE39D18E5}" destId="{D43B63D4-3897-4FE6-B423-AE879697B7EF}" srcOrd="2" destOrd="0" parTransId="{A34A4117-D78F-44E4-B69A-E9A3DC0944AD}" sibTransId="{EF251EA3-3D66-4B54-87D7-1A4C9CEDFF3D}"/>
    <dgm:cxn modelId="{FD4A1BF8-7C0E-45A5-8657-E9B3F6B02A55}" type="presOf" srcId="{516CC69C-087F-4F76-9E34-0AC4591A57B7}" destId="{F9239B29-3939-4A77-85EC-8C77B5A6EFB6}" srcOrd="1" destOrd="0" presId="urn:microsoft.com/office/officeart/2005/8/layout/process4"/>
    <dgm:cxn modelId="{97070E31-BED5-4BBC-959E-DBDA41F72BD1}" type="presParOf" srcId="{49D041D9-5575-4B84-BDD9-62FF425C18F6}" destId="{BA38C236-E2ED-4A06-B3B5-E0429BF188E7}" srcOrd="0" destOrd="0" presId="urn:microsoft.com/office/officeart/2005/8/layout/process4"/>
    <dgm:cxn modelId="{3D6FE0FB-B9EA-4E63-AF00-DB3D153CFC43}" type="presParOf" srcId="{BA38C236-E2ED-4A06-B3B5-E0429BF188E7}" destId="{5B3B5A77-9DDF-4D05-A62B-D3BD71B726D1}" srcOrd="0" destOrd="0" presId="urn:microsoft.com/office/officeart/2005/8/layout/process4"/>
    <dgm:cxn modelId="{758B14EA-DC95-4DD6-8F65-61B07B204DC8}" type="presParOf" srcId="{BA38C236-E2ED-4A06-B3B5-E0429BF188E7}" destId="{1627630B-25A7-4680-8E3D-39FAC60954E0}" srcOrd="1" destOrd="0" presId="urn:microsoft.com/office/officeart/2005/8/layout/process4"/>
    <dgm:cxn modelId="{39F4DD88-F2AD-4F26-A9BB-1771FE651567}" type="presParOf" srcId="{BA38C236-E2ED-4A06-B3B5-E0429BF188E7}" destId="{AA3E8274-59CB-4BC2-B016-A5C38DC3EB55}" srcOrd="2" destOrd="0" presId="urn:microsoft.com/office/officeart/2005/8/layout/process4"/>
    <dgm:cxn modelId="{0F97D104-2817-4E5C-8577-25D5F9FEF501}" type="presParOf" srcId="{AA3E8274-59CB-4BC2-B016-A5C38DC3EB55}" destId="{30FD41EB-1219-42CA-808B-1DEBB6545BCD}" srcOrd="0" destOrd="0" presId="urn:microsoft.com/office/officeart/2005/8/layout/process4"/>
    <dgm:cxn modelId="{1E21B46E-4B05-4133-855D-04CCFF7F8C11}" type="presParOf" srcId="{49D041D9-5575-4B84-BDD9-62FF425C18F6}" destId="{AD3C8A0A-13B1-4A9A-8FB4-32D2024DF549}" srcOrd="1" destOrd="0" presId="urn:microsoft.com/office/officeart/2005/8/layout/process4"/>
    <dgm:cxn modelId="{B559C8CF-C011-4160-9D7E-F3D49532AA28}" type="presParOf" srcId="{49D041D9-5575-4B84-BDD9-62FF425C18F6}" destId="{852F0CA3-FF99-4E80-AF40-3242AEEFF354}" srcOrd="2" destOrd="0" presId="urn:microsoft.com/office/officeart/2005/8/layout/process4"/>
    <dgm:cxn modelId="{8BAC1970-FB17-44A1-9F99-766851AF8FA5}" type="presParOf" srcId="{852F0CA3-FF99-4E80-AF40-3242AEEFF354}" destId="{66B128CF-40EC-4F6B-A514-DE536DCEE264}" srcOrd="0" destOrd="0" presId="urn:microsoft.com/office/officeart/2005/8/layout/process4"/>
    <dgm:cxn modelId="{EF32C927-7BFF-4A50-80FD-9D3A425724AA}" type="presParOf" srcId="{852F0CA3-FF99-4E80-AF40-3242AEEFF354}" destId="{5B82F4F0-3E44-4D51-9270-3FE324F6D437}" srcOrd="1" destOrd="0" presId="urn:microsoft.com/office/officeart/2005/8/layout/process4"/>
    <dgm:cxn modelId="{9BC097B7-749E-40E1-9B99-0C7B64E6EF85}" type="presParOf" srcId="{852F0CA3-FF99-4E80-AF40-3242AEEFF354}" destId="{8A5567A0-F4E5-4BFF-9BDF-8E50EA607A54}" srcOrd="2" destOrd="0" presId="urn:microsoft.com/office/officeart/2005/8/layout/process4"/>
    <dgm:cxn modelId="{893B4587-B039-40CA-A70F-20EA35553FF3}" type="presParOf" srcId="{8A5567A0-F4E5-4BFF-9BDF-8E50EA607A54}" destId="{F4CE1FF9-A96C-4613-9281-4A6EFDC18D16}" srcOrd="0" destOrd="0" presId="urn:microsoft.com/office/officeart/2005/8/layout/process4"/>
    <dgm:cxn modelId="{30BFA55A-7890-4921-A335-289D387BCD26}" type="presParOf" srcId="{8A5567A0-F4E5-4BFF-9BDF-8E50EA607A54}" destId="{30468A62-9D88-448B-8E2C-5B7F295FC5B2}" srcOrd="1" destOrd="0" presId="urn:microsoft.com/office/officeart/2005/8/layout/process4"/>
    <dgm:cxn modelId="{9D9DC4CC-9CDE-44CF-B5BF-95F08405F5C9}" type="presParOf" srcId="{8A5567A0-F4E5-4BFF-9BDF-8E50EA607A54}" destId="{28A126F4-06A5-47F7-AB01-6A226CD2BFA5}" srcOrd="2" destOrd="0" presId="urn:microsoft.com/office/officeart/2005/8/layout/process4"/>
    <dgm:cxn modelId="{1395AD2E-A300-4099-B896-F89DA6A2D474}" type="presParOf" srcId="{49D041D9-5575-4B84-BDD9-62FF425C18F6}" destId="{99F21484-7957-4E16-B242-BAFCD64E75A4}" srcOrd="3" destOrd="0" presId="urn:microsoft.com/office/officeart/2005/8/layout/process4"/>
    <dgm:cxn modelId="{90F4228C-1E04-4C32-9BD7-471E0845DEAD}" type="presParOf" srcId="{49D041D9-5575-4B84-BDD9-62FF425C18F6}" destId="{B3691418-BDC9-4CCF-A2E6-84DA84789689}" srcOrd="4" destOrd="0" presId="urn:microsoft.com/office/officeart/2005/8/layout/process4"/>
    <dgm:cxn modelId="{A0C73473-F782-40F6-AF0E-E93042F8342B}" type="presParOf" srcId="{B3691418-BDC9-4CCF-A2E6-84DA84789689}" destId="{8739123A-7663-477D-B605-5C65C74EEDEC}" srcOrd="0" destOrd="0" presId="urn:microsoft.com/office/officeart/2005/8/layout/process4"/>
    <dgm:cxn modelId="{71DEB3CB-0307-4A3C-88C8-88EDAA4D267A}" type="presParOf" srcId="{B3691418-BDC9-4CCF-A2E6-84DA84789689}" destId="{F9239B29-3939-4A77-85EC-8C77B5A6EFB6}" srcOrd="1" destOrd="0" presId="urn:microsoft.com/office/officeart/2005/8/layout/process4"/>
    <dgm:cxn modelId="{E39EB288-0F55-49F3-A7EE-6D2E1292593C}" type="presParOf" srcId="{B3691418-BDC9-4CCF-A2E6-84DA84789689}" destId="{28C1F06E-89A7-4B2F-A5B7-C33C56B53ACE}" srcOrd="2" destOrd="0" presId="urn:microsoft.com/office/officeart/2005/8/layout/process4"/>
    <dgm:cxn modelId="{10BCCE51-75E6-44D1-843A-99818B18F243}" type="presParOf" srcId="{28C1F06E-89A7-4B2F-A5B7-C33C56B53ACE}" destId="{6A8CC4BF-AEBF-46A4-A42D-732DCDBCDCC0}" srcOrd="0" destOrd="0" presId="urn:microsoft.com/office/officeart/2005/8/layout/process4"/>
    <dgm:cxn modelId="{6F55E0D5-CC42-4E44-A565-8F633111950F}" type="presParOf" srcId="{28C1F06E-89A7-4B2F-A5B7-C33C56B53ACE}" destId="{038E8D21-8F7C-46C7-BC98-CD1CAA204B00}" srcOrd="1" destOrd="0" presId="urn:microsoft.com/office/officeart/2005/8/layout/process4"/>
    <dgm:cxn modelId="{D84AC2E1-5551-49E4-B13F-9EF816EC5A09}" type="presParOf" srcId="{28C1F06E-89A7-4B2F-A5B7-C33C56B53ACE}" destId="{FD07D990-99DA-4BC7-9C4C-887F58A531BE}" srcOrd="2" destOrd="0" presId="urn:microsoft.com/office/officeart/2005/8/layout/process4"/>
    <dgm:cxn modelId="{12B56DA8-8921-4E77-88D5-09829135B6CD}" type="presParOf" srcId="{28C1F06E-89A7-4B2F-A5B7-C33C56B53ACE}" destId="{3E4C64FF-A50E-4346-90CF-7AAF5A0C86FE}" srcOrd="3" destOrd="0" presId="urn:microsoft.com/office/officeart/2005/8/layout/process4"/>
    <dgm:cxn modelId="{A99E5705-6293-47CF-A632-7A5445BE9CD5}" type="presParOf" srcId="{49D041D9-5575-4B84-BDD9-62FF425C18F6}" destId="{9CBD614A-94C7-4D66-A6C6-4448984D0860}" srcOrd="5" destOrd="0" presId="urn:microsoft.com/office/officeart/2005/8/layout/process4"/>
    <dgm:cxn modelId="{BD9B95A8-436A-4549-8A97-0948346DA1F7}" type="presParOf" srcId="{49D041D9-5575-4B84-BDD9-62FF425C18F6}" destId="{4C06BD1E-69F2-4505-ACAE-C0FD192B9331}" srcOrd="6" destOrd="0" presId="urn:microsoft.com/office/officeart/2005/8/layout/process4"/>
    <dgm:cxn modelId="{04BBCAFF-5A9D-44C8-9C87-BDC676C928FE}" type="presParOf" srcId="{4C06BD1E-69F2-4505-ACAE-C0FD192B9331}" destId="{3F34EF3F-EB8A-4540-AFEB-850BF426F2EA}" srcOrd="0" destOrd="0" presId="urn:microsoft.com/office/officeart/2005/8/layout/process4"/>
    <dgm:cxn modelId="{A1791AF0-E105-4AFE-855F-45C3C1EAE538}" type="presParOf" srcId="{4C06BD1E-69F2-4505-ACAE-C0FD192B9331}" destId="{CE2ECAEA-362C-40A1-B8D7-63630A3926A0}" srcOrd="1" destOrd="0" presId="urn:microsoft.com/office/officeart/2005/8/layout/process4"/>
    <dgm:cxn modelId="{F90D2D15-2424-4BB2-B0AD-38E2AEF351B7}" type="presParOf" srcId="{4C06BD1E-69F2-4505-ACAE-C0FD192B9331}" destId="{8320A82A-B129-4501-A934-96714BC09330}" srcOrd="2" destOrd="0" presId="urn:microsoft.com/office/officeart/2005/8/layout/process4"/>
    <dgm:cxn modelId="{AB8E679C-A6F0-40AB-B88E-D1E0E975AE6C}" type="presParOf" srcId="{8320A82A-B129-4501-A934-96714BC09330}" destId="{FC7A4513-AB26-402C-9BD6-38305EECCAEA}" srcOrd="0" destOrd="0" presId="urn:microsoft.com/office/officeart/2005/8/layout/process4"/>
    <dgm:cxn modelId="{F291ACCB-10D6-47D5-8F24-BC651A71612F}" type="presParOf" srcId="{8320A82A-B129-4501-A934-96714BC09330}" destId="{9CAB34BD-4F3E-48CA-81B2-B292D5E457D2}" srcOrd="1" destOrd="0" presId="urn:microsoft.com/office/officeart/2005/8/layout/process4"/>
    <dgm:cxn modelId="{2CFD87F4-A998-438E-9869-52735406BDC8}" type="presParOf" srcId="{8320A82A-B129-4501-A934-96714BC09330}" destId="{FE2EBF7E-55D1-4EF9-97A8-A97613BD546C}" srcOrd="2" destOrd="0" presId="urn:microsoft.com/office/officeart/2005/8/layout/process4"/>
    <dgm:cxn modelId="{9222016D-FDA9-4E94-AEC3-F94A26724E40}" type="presParOf" srcId="{8320A82A-B129-4501-A934-96714BC09330}" destId="{7EB2A7AA-99FC-445E-B5CC-D806923F48D6}" srcOrd="3" destOrd="0" presId="urn:microsoft.com/office/officeart/2005/8/layout/process4"/>
    <dgm:cxn modelId="{060E22E2-692C-47A8-AF37-896C43EF47CB}" type="presParOf" srcId="{8320A82A-B129-4501-A934-96714BC09330}" destId="{80F22BCD-D8FB-41AB-B679-C90C946B7CAC}" srcOrd="4" destOrd="0" presId="urn:microsoft.com/office/officeart/2005/8/layout/process4"/>
    <dgm:cxn modelId="{F2C129CD-1FC6-4FC3-B42D-71E9549F6EAD}" type="presParOf" srcId="{8320A82A-B129-4501-A934-96714BC09330}" destId="{CAA53670-5DA4-40C9-BF32-DE823ABFB34F}" srcOrd="5" destOrd="0" presId="urn:microsoft.com/office/officeart/2005/8/layout/process4"/>
    <dgm:cxn modelId="{0BC320BA-EC3C-4326-B9ED-86CDA002C6E4}" type="presParOf" srcId="{49D041D9-5575-4B84-BDD9-62FF425C18F6}" destId="{63D1AAC1-7D05-446D-8F65-C5D4C8F09C55}" srcOrd="7" destOrd="0" presId="urn:microsoft.com/office/officeart/2005/8/layout/process4"/>
    <dgm:cxn modelId="{DDAB4E07-1F49-4CB8-88B9-7C1B1ABC6006}" type="presParOf" srcId="{49D041D9-5575-4B84-BDD9-62FF425C18F6}" destId="{5D9D5741-8F90-44E7-8C5A-78CC95E71DA6}" srcOrd="8" destOrd="0" presId="urn:microsoft.com/office/officeart/2005/8/layout/process4"/>
    <dgm:cxn modelId="{77645F49-71B8-4106-B8BD-C5AB097B28E7}" type="presParOf" srcId="{5D9D5741-8F90-44E7-8C5A-78CC95E71DA6}" destId="{1DA00F63-5E7C-414C-8F36-EC2C27E38C37}" srcOrd="0" destOrd="0" presId="urn:microsoft.com/office/officeart/2005/8/layout/process4"/>
    <dgm:cxn modelId="{5026DA61-71AF-4918-AF68-61BA79C76875}" type="presParOf" srcId="{49D041D9-5575-4B84-BDD9-62FF425C18F6}" destId="{844CBA7F-6DAB-446D-9BE1-29E5CDDF8DC0}" srcOrd="9" destOrd="0" presId="urn:microsoft.com/office/officeart/2005/8/layout/process4"/>
    <dgm:cxn modelId="{FBE4DBE3-92A7-4F11-AEA4-EEE2B5EFC8B4}" type="presParOf" srcId="{49D041D9-5575-4B84-BDD9-62FF425C18F6}" destId="{C8182593-E703-4FDE-88A9-AB59FC4C927B}" srcOrd="10" destOrd="0" presId="urn:microsoft.com/office/officeart/2005/8/layout/process4"/>
    <dgm:cxn modelId="{789B07BD-ACDE-456E-89B3-9F0A3E448530}" type="presParOf" srcId="{C8182593-E703-4FDE-88A9-AB59FC4C927B}" destId="{2044D518-972B-45B0-8857-88F31AF0EE2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6291311-EF05-48D4-84F5-808263D3086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7AFE2C36-2D21-4542-B32B-A54F55801A67}">
      <dgm:prSet phldrT="[Texto]"/>
      <dgm:spPr/>
      <dgm:t>
        <a:bodyPr/>
        <a:lstStyle/>
        <a:p>
          <a:r>
            <a:rPr lang="es-ES" dirty="0"/>
            <a:t>Diagnóstico personal</a:t>
          </a:r>
          <a:endParaRPr lang="es-EC" dirty="0"/>
        </a:p>
      </dgm:t>
    </dgm:pt>
    <dgm:pt modelId="{1115DFB9-EFAF-46BB-8607-0D582810EF31}" type="parTrans" cxnId="{F3F53487-78E6-46A0-AEB3-8403B4C9086C}">
      <dgm:prSet/>
      <dgm:spPr/>
      <dgm:t>
        <a:bodyPr/>
        <a:lstStyle/>
        <a:p>
          <a:endParaRPr lang="es-EC"/>
        </a:p>
      </dgm:t>
    </dgm:pt>
    <dgm:pt modelId="{F3A8CC69-0A7A-42EF-B1BF-4AB055DE57B8}" type="sibTrans" cxnId="{F3F53487-78E6-46A0-AEB3-8403B4C9086C}">
      <dgm:prSet/>
      <dgm:spPr/>
      <dgm:t>
        <a:bodyPr/>
        <a:lstStyle/>
        <a:p>
          <a:endParaRPr lang="es-EC"/>
        </a:p>
      </dgm:t>
    </dgm:pt>
    <dgm:pt modelId="{78DE7AA1-DB36-48F9-A1D8-89E83421D8AD}">
      <dgm:prSet phldrT="[Texto]"/>
      <dgm:spPr/>
      <dgm:t>
        <a:bodyPr/>
        <a:lstStyle/>
        <a:p>
          <a:r>
            <a:rPr lang="es-ES" dirty="0"/>
            <a:t>Cuanto tiempo tengo libre</a:t>
          </a:r>
          <a:endParaRPr lang="es-EC" dirty="0"/>
        </a:p>
      </dgm:t>
    </dgm:pt>
    <dgm:pt modelId="{7851C24E-DA17-4682-A3DA-0FDD24563735}" type="parTrans" cxnId="{DEDFC958-6757-401D-8E44-F41CE61FE54C}">
      <dgm:prSet/>
      <dgm:spPr/>
      <dgm:t>
        <a:bodyPr/>
        <a:lstStyle/>
        <a:p>
          <a:endParaRPr lang="es-EC"/>
        </a:p>
      </dgm:t>
    </dgm:pt>
    <dgm:pt modelId="{A9CDBCAB-933D-483F-88F2-FE1F1215098F}" type="sibTrans" cxnId="{DEDFC958-6757-401D-8E44-F41CE61FE54C}">
      <dgm:prSet/>
      <dgm:spPr/>
      <dgm:t>
        <a:bodyPr/>
        <a:lstStyle/>
        <a:p>
          <a:endParaRPr lang="es-EC"/>
        </a:p>
      </dgm:t>
    </dgm:pt>
    <dgm:pt modelId="{DED55F70-66F1-47F0-B74F-F9407CE6E457}">
      <dgm:prSet phldrT="[Texto]"/>
      <dgm:spPr/>
      <dgm:t>
        <a:bodyPr/>
        <a:lstStyle/>
        <a:p>
          <a:r>
            <a:rPr lang="es-ES" dirty="0"/>
            <a:t>Que materias son exigentes para mi </a:t>
          </a:r>
          <a:endParaRPr lang="es-EC" dirty="0"/>
        </a:p>
      </dgm:t>
    </dgm:pt>
    <dgm:pt modelId="{25A2A7D5-5B72-448D-9254-D5053DA40F27}" type="parTrans" cxnId="{1386DB39-0353-43DC-B047-54D653B1F2FA}">
      <dgm:prSet/>
      <dgm:spPr/>
      <dgm:t>
        <a:bodyPr/>
        <a:lstStyle/>
        <a:p>
          <a:endParaRPr lang="es-EC"/>
        </a:p>
      </dgm:t>
    </dgm:pt>
    <dgm:pt modelId="{C3D51B8E-13AD-4CD7-B010-F653BDE3BE06}" type="sibTrans" cxnId="{1386DB39-0353-43DC-B047-54D653B1F2FA}">
      <dgm:prSet/>
      <dgm:spPr/>
      <dgm:t>
        <a:bodyPr/>
        <a:lstStyle/>
        <a:p>
          <a:endParaRPr lang="es-EC"/>
        </a:p>
      </dgm:t>
    </dgm:pt>
    <dgm:pt modelId="{E064AFA4-B358-4BE2-8899-F05382B507AA}">
      <dgm:prSet phldrT="[Texto]"/>
      <dgm:spPr/>
      <dgm:t>
        <a:bodyPr/>
        <a:lstStyle/>
        <a:p>
          <a:r>
            <a:rPr lang="es-ES" dirty="0"/>
            <a:t>Establecer metas claras </a:t>
          </a:r>
          <a:endParaRPr lang="es-EC" dirty="0"/>
        </a:p>
      </dgm:t>
    </dgm:pt>
    <dgm:pt modelId="{A5FEF46C-637B-4128-B577-D6D1328B9D49}" type="parTrans" cxnId="{AD1E2160-A506-463C-8165-9F43A851385F}">
      <dgm:prSet/>
      <dgm:spPr/>
      <dgm:t>
        <a:bodyPr/>
        <a:lstStyle/>
        <a:p>
          <a:endParaRPr lang="es-EC"/>
        </a:p>
      </dgm:t>
    </dgm:pt>
    <dgm:pt modelId="{D1D8C175-7C59-4302-B1D2-722871C4D8D3}" type="sibTrans" cxnId="{AD1E2160-A506-463C-8165-9F43A851385F}">
      <dgm:prSet/>
      <dgm:spPr/>
      <dgm:t>
        <a:bodyPr/>
        <a:lstStyle/>
        <a:p>
          <a:endParaRPr lang="es-EC"/>
        </a:p>
      </dgm:t>
    </dgm:pt>
    <dgm:pt modelId="{5D177A28-2FEE-49F4-9EC3-6D56638C7764}">
      <dgm:prSet phldrT="[Texto]"/>
      <dgm:spPr/>
      <dgm:t>
        <a:bodyPr/>
        <a:lstStyle/>
        <a:p>
          <a:r>
            <a:rPr lang="es-ES" dirty="0"/>
            <a:t>Diseñar un horario de estudio </a:t>
          </a:r>
          <a:endParaRPr lang="es-EC" dirty="0"/>
        </a:p>
      </dgm:t>
    </dgm:pt>
    <dgm:pt modelId="{E17F840C-C8E2-4D7E-BF96-F553E9A90F4A}" type="parTrans" cxnId="{0A9BC700-1D17-41DD-9DA2-FFD729C77EEE}">
      <dgm:prSet/>
      <dgm:spPr/>
      <dgm:t>
        <a:bodyPr/>
        <a:lstStyle/>
        <a:p>
          <a:endParaRPr lang="es-EC"/>
        </a:p>
      </dgm:t>
    </dgm:pt>
    <dgm:pt modelId="{FCF8CFF0-72AC-4F9C-8FF5-61E6E83257F7}" type="sibTrans" cxnId="{0A9BC700-1D17-41DD-9DA2-FFD729C77EEE}">
      <dgm:prSet/>
      <dgm:spPr/>
      <dgm:t>
        <a:bodyPr/>
        <a:lstStyle/>
        <a:p>
          <a:endParaRPr lang="es-EC"/>
        </a:p>
      </dgm:t>
    </dgm:pt>
    <dgm:pt modelId="{95A526B4-A9FB-4EC3-AB1A-BDB355F593F9}">
      <dgm:prSet phldrT="[Texto]"/>
      <dgm:spPr/>
      <dgm:t>
        <a:bodyPr/>
        <a:lstStyle/>
        <a:p>
          <a:r>
            <a:rPr lang="es-ES" dirty="0"/>
            <a:t>Dividir el día en bloques de una o dos horas por materia </a:t>
          </a:r>
          <a:endParaRPr lang="es-EC" dirty="0"/>
        </a:p>
      </dgm:t>
    </dgm:pt>
    <dgm:pt modelId="{221135C9-9D6F-4BD4-B302-8D938CA2F04E}" type="parTrans" cxnId="{AFF9C1DC-B89B-4B43-B310-DEFB48C159B2}">
      <dgm:prSet/>
      <dgm:spPr/>
      <dgm:t>
        <a:bodyPr/>
        <a:lstStyle/>
        <a:p>
          <a:endParaRPr lang="es-EC"/>
        </a:p>
      </dgm:t>
    </dgm:pt>
    <dgm:pt modelId="{AD2D08E4-D71D-43F0-835B-DF0F64F808AB}" type="sibTrans" cxnId="{AFF9C1DC-B89B-4B43-B310-DEFB48C159B2}">
      <dgm:prSet/>
      <dgm:spPr/>
      <dgm:t>
        <a:bodyPr/>
        <a:lstStyle/>
        <a:p>
          <a:endParaRPr lang="es-EC"/>
        </a:p>
      </dgm:t>
    </dgm:pt>
    <dgm:pt modelId="{CB472272-82F4-463B-A50F-709D81BC7E49}">
      <dgm:prSet phldrT="[Texto]"/>
      <dgm:spPr/>
      <dgm:t>
        <a:bodyPr/>
        <a:lstStyle/>
        <a:p>
          <a:r>
            <a:rPr lang="es-ES" dirty="0"/>
            <a:t>Que momento del día me concentro mejor</a:t>
          </a:r>
          <a:endParaRPr lang="es-EC" dirty="0"/>
        </a:p>
      </dgm:t>
    </dgm:pt>
    <dgm:pt modelId="{48043533-214B-43BD-B567-DBAC31FFC4FD}" type="parTrans" cxnId="{2D330D09-C0E7-4CB0-B3B9-DD6562F87150}">
      <dgm:prSet/>
      <dgm:spPr/>
      <dgm:t>
        <a:bodyPr/>
        <a:lstStyle/>
        <a:p>
          <a:endParaRPr lang="es-EC"/>
        </a:p>
      </dgm:t>
    </dgm:pt>
    <dgm:pt modelId="{A937B133-07CE-4318-856A-B392DAF5EA67}" type="sibTrans" cxnId="{2D330D09-C0E7-4CB0-B3B9-DD6562F87150}">
      <dgm:prSet/>
      <dgm:spPr/>
      <dgm:t>
        <a:bodyPr/>
        <a:lstStyle/>
        <a:p>
          <a:endParaRPr lang="es-EC"/>
        </a:p>
      </dgm:t>
    </dgm:pt>
    <dgm:pt modelId="{DF8A4EA8-3387-4A99-88A8-BE093C0EFA99}">
      <dgm:prSet phldrT="[Texto]"/>
      <dgm:spPr/>
      <dgm:t>
        <a:bodyPr/>
        <a:lstStyle/>
        <a:p>
          <a:r>
            <a:rPr lang="es-ES" dirty="0"/>
            <a:t>Metas semanales como “leer un capítulo del libro”</a:t>
          </a:r>
          <a:endParaRPr lang="es-EC" dirty="0"/>
        </a:p>
      </dgm:t>
    </dgm:pt>
    <dgm:pt modelId="{B1BA576C-DC0D-4CDD-BB63-D8EE47303877}" type="parTrans" cxnId="{089A2ACA-2E8C-43F0-9BFD-5E99829C644D}">
      <dgm:prSet/>
      <dgm:spPr/>
      <dgm:t>
        <a:bodyPr/>
        <a:lstStyle/>
        <a:p>
          <a:endParaRPr lang="es-EC"/>
        </a:p>
      </dgm:t>
    </dgm:pt>
    <dgm:pt modelId="{9F6E8394-7A7E-4853-86E8-DB26AEA9A63D}" type="sibTrans" cxnId="{089A2ACA-2E8C-43F0-9BFD-5E99829C644D}">
      <dgm:prSet/>
      <dgm:spPr/>
      <dgm:t>
        <a:bodyPr/>
        <a:lstStyle/>
        <a:p>
          <a:endParaRPr lang="es-EC"/>
        </a:p>
      </dgm:t>
    </dgm:pt>
    <dgm:pt modelId="{8AF918F9-DEFB-4BC5-A885-0D4C4086E524}">
      <dgm:prSet phldrT="[Texto]"/>
      <dgm:spPr/>
      <dgm:t>
        <a:bodyPr/>
        <a:lstStyle/>
        <a:p>
          <a:r>
            <a:rPr lang="es-ES" dirty="0"/>
            <a:t>Terminar un proyecto en dos semanas </a:t>
          </a:r>
          <a:endParaRPr lang="es-EC" dirty="0"/>
        </a:p>
      </dgm:t>
    </dgm:pt>
    <dgm:pt modelId="{B52E302B-ECA8-4260-8765-C6461016FA37}" type="parTrans" cxnId="{67CDA127-821F-417F-95C2-7DFAB9CB1E72}">
      <dgm:prSet/>
      <dgm:spPr/>
      <dgm:t>
        <a:bodyPr/>
        <a:lstStyle/>
        <a:p>
          <a:endParaRPr lang="es-EC"/>
        </a:p>
      </dgm:t>
    </dgm:pt>
    <dgm:pt modelId="{B76DCBC7-5121-49ED-96AF-27AA697D8438}" type="sibTrans" cxnId="{67CDA127-821F-417F-95C2-7DFAB9CB1E72}">
      <dgm:prSet/>
      <dgm:spPr/>
      <dgm:t>
        <a:bodyPr/>
        <a:lstStyle/>
        <a:p>
          <a:endParaRPr lang="es-EC"/>
        </a:p>
      </dgm:t>
    </dgm:pt>
    <dgm:pt modelId="{65F69B98-89B0-4D45-98D9-66A23E681439}">
      <dgm:prSet phldrT="[Texto]"/>
      <dgm:spPr/>
      <dgm:t>
        <a:bodyPr/>
        <a:lstStyle/>
        <a:p>
          <a:r>
            <a:rPr lang="es-ES" dirty="0"/>
            <a:t>Incluir pausas </a:t>
          </a:r>
          <a:endParaRPr lang="es-EC" dirty="0"/>
        </a:p>
      </dgm:t>
    </dgm:pt>
    <dgm:pt modelId="{4519AC8C-B7EB-4DDC-BCAB-312CAF38F674}" type="parTrans" cxnId="{712BD79C-3076-470B-937E-EF152FCAB13A}">
      <dgm:prSet/>
      <dgm:spPr/>
      <dgm:t>
        <a:bodyPr/>
        <a:lstStyle/>
        <a:p>
          <a:endParaRPr lang="es-EC"/>
        </a:p>
      </dgm:t>
    </dgm:pt>
    <dgm:pt modelId="{36ADB7E2-292D-433F-BEA5-58DD5AAD3BC0}" type="sibTrans" cxnId="{712BD79C-3076-470B-937E-EF152FCAB13A}">
      <dgm:prSet/>
      <dgm:spPr/>
      <dgm:t>
        <a:bodyPr/>
        <a:lstStyle/>
        <a:p>
          <a:endParaRPr lang="es-EC"/>
        </a:p>
      </dgm:t>
    </dgm:pt>
    <dgm:pt modelId="{DAB26597-7F78-41CE-8313-3E744622BCDF}">
      <dgm:prSet phldrT="[Texto]"/>
      <dgm:spPr/>
      <dgm:t>
        <a:bodyPr/>
        <a:lstStyle/>
        <a:p>
          <a:r>
            <a:rPr lang="es-ES" dirty="0"/>
            <a:t>Alternar asignaturas teóricas y prácticas para mantener la mente activa </a:t>
          </a:r>
          <a:endParaRPr lang="es-EC" dirty="0"/>
        </a:p>
      </dgm:t>
    </dgm:pt>
    <dgm:pt modelId="{C4CE3E42-4615-48A8-960A-82BDB81AE40F}" type="parTrans" cxnId="{15A64876-8E5E-4E39-8355-05619EDAD781}">
      <dgm:prSet/>
      <dgm:spPr/>
      <dgm:t>
        <a:bodyPr/>
        <a:lstStyle/>
        <a:p>
          <a:endParaRPr lang="es-EC"/>
        </a:p>
      </dgm:t>
    </dgm:pt>
    <dgm:pt modelId="{AD381240-1922-4098-A3DB-5AACDF5F34E5}" type="sibTrans" cxnId="{15A64876-8E5E-4E39-8355-05619EDAD781}">
      <dgm:prSet/>
      <dgm:spPr/>
      <dgm:t>
        <a:bodyPr/>
        <a:lstStyle/>
        <a:p>
          <a:endParaRPr lang="es-EC"/>
        </a:p>
      </dgm:t>
    </dgm:pt>
    <dgm:pt modelId="{276412BC-CC5F-485F-84AA-2D3FE0F7AF82}">
      <dgm:prSet phldrT="[Texto]"/>
      <dgm:spPr/>
      <dgm:t>
        <a:bodyPr/>
        <a:lstStyle/>
        <a:p>
          <a:r>
            <a:rPr lang="es-ES" dirty="0"/>
            <a:t>Priorizar tareas </a:t>
          </a:r>
          <a:endParaRPr lang="es-EC" dirty="0"/>
        </a:p>
      </dgm:t>
    </dgm:pt>
    <dgm:pt modelId="{5B7C404D-5D15-4B07-BF93-BE793FA8CC54}" type="parTrans" cxnId="{1D75A2EC-49A9-44DF-A29A-1C2005CE639F}">
      <dgm:prSet/>
      <dgm:spPr/>
      <dgm:t>
        <a:bodyPr/>
        <a:lstStyle/>
        <a:p>
          <a:endParaRPr lang="es-EC"/>
        </a:p>
      </dgm:t>
    </dgm:pt>
    <dgm:pt modelId="{5B41450F-7132-4708-A7E6-6CC566C7684F}" type="sibTrans" cxnId="{1D75A2EC-49A9-44DF-A29A-1C2005CE639F}">
      <dgm:prSet/>
      <dgm:spPr/>
      <dgm:t>
        <a:bodyPr/>
        <a:lstStyle/>
        <a:p>
          <a:endParaRPr lang="es-EC"/>
        </a:p>
      </dgm:t>
    </dgm:pt>
    <dgm:pt modelId="{CD05548B-A48C-4A10-B290-856F8F2ACC6B}">
      <dgm:prSet phldrT="[Texto]"/>
      <dgm:spPr/>
      <dgm:t>
        <a:bodyPr/>
        <a:lstStyle/>
        <a:p>
          <a:r>
            <a:rPr lang="es-ES" dirty="0"/>
            <a:t>Urgentes e importantes </a:t>
          </a:r>
          <a:endParaRPr lang="es-EC" dirty="0"/>
        </a:p>
      </dgm:t>
    </dgm:pt>
    <dgm:pt modelId="{EEC642B8-CE63-4CD7-BC1D-AF8123219885}" type="parTrans" cxnId="{4D0FD3D9-F9D7-434B-B6EE-961EF4552CBF}">
      <dgm:prSet/>
      <dgm:spPr/>
      <dgm:t>
        <a:bodyPr/>
        <a:lstStyle/>
        <a:p>
          <a:endParaRPr lang="es-EC"/>
        </a:p>
      </dgm:t>
    </dgm:pt>
    <dgm:pt modelId="{2230912F-5C4E-44AD-BDA3-7CBBA0D75079}" type="sibTrans" cxnId="{4D0FD3D9-F9D7-434B-B6EE-961EF4552CBF}">
      <dgm:prSet/>
      <dgm:spPr/>
      <dgm:t>
        <a:bodyPr/>
        <a:lstStyle/>
        <a:p>
          <a:endParaRPr lang="es-EC"/>
        </a:p>
      </dgm:t>
    </dgm:pt>
    <dgm:pt modelId="{FA58A24C-2D3A-4D2A-A629-DDA160563D60}">
      <dgm:prSet phldrT="[Texto]"/>
      <dgm:spPr/>
      <dgm:t>
        <a:bodyPr/>
        <a:lstStyle/>
        <a:p>
          <a:r>
            <a:rPr lang="es-ES" dirty="0"/>
            <a:t>Importantes pero no urgentes </a:t>
          </a:r>
          <a:endParaRPr lang="es-EC" dirty="0"/>
        </a:p>
      </dgm:t>
    </dgm:pt>
    <dgm:pt modelId="{0B3A24B8-9F62-4962-B254-ACFD56983699}" type="parTrans" cxnId="{0E14E559-6180-49BD-B6BE-50DF476C90F1}">
      <dgm:prSet/>
      <dgm:spPr/>
      <dgm:t>
        <a:bodyPr/>
        <a:lstStyle/>
        <a:p>
          <a:endParaRPr lang="es-EC"/>
        </a:p>
      </dgm:t>
    </dgm:pt>
    <dgm:pt modelId="{54C2E157-6AB6-44A7-AE58-CDF6B08061C7}" type="sibTrans" cxnId="{0E14E559-6180-49BD-B6BE-50DF476C90F1}">
      <dgm:prSet/>
      <dgm:spPr/>
      <dgm:t>
        <a:bodyPr/>
        <a:lstStyle/>
        <a:p>
          <a:endParaRPr lang="es-EC"/>
        </a:p>
      </dgm:t>
    </dgm:pt>
    <dgm:pt modelId="{C9D0C995-0DBD-415E-87C4-86926152FB0B}" type="pres">
      <dgm:prSet presAssocID="{36291311-EF05-48D4-84F5-808263D308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58E3B9F-A88B-434B-BB8C-907BEC97CC6E}" type="pres">
      <dgm:prSet presAssocID="{7AFE2C36-2D21-4542-B32B-A54F55801A67}" presName="root" presStyleCnt="0"/>
      <dgm:spPr/>
    </dgm:pt>
    <dgm:pt modelId="{FE12CC15-6110-49EB-AB91-369B494A7726}" type="pres">
      <dgm:prSet presAssocID="{7AFE2C36-2D21-4542-B32B-A54F55801A67}" presName="rootComposite" presStyleCnt="0"/>
      <dgm:spPr/>
    </dgm:pt>
    <dgm:pt modelId="{072CFFCA-654A-4EE6-B161-6DF3AD8D6FB9}" type="pres">
      <dgm:prSet presAssocID="{7AFE2C36-2D21-4542-B32B-A54F55801A67}" presName="rootText" presStyleLbl="node1" presStyleIdx="0" presStyleCnt="4"/>
      <dgm:spPr/>
    </dgm:pt>
    <dgm:pt modelId="{C50EF5CC-99C2-4F44-A59C-7BD58FAA0A97}" type="pres">
      <dgm:prSet presAssocID="{7AFE2C36-2D21-4542-B32B-A54F55801A67}" presName="rootConnector" presStyleLbl="node1" presStyleIdx="0" presStyleCnt="4"/>
      <dgm:spPr/>
    </dgm:pt>
    <dgm:pt modelId="{50138498-04D3-459B-86A1-26C3CD4805BD}" type="pres">
      <dgm:prSet presAssocID="{7AFE2C36-2D21-4542-B32B-A54F55801A67}" presName="childShape" presStyleCnt="0"/>
      <dgm:spPr/>
    </dgm:pt>
    <dgm:pt modelId="{57286447-17AB-433A-BCFC-DF4C5B3803CC}" type="pres">
      <dgm:prSet presAssocID="{7851C24E-DA17-4682-A3DA-0FDD24563735}" presName="Name13" presStyleLbl="parChTrans1D2" presStyleIdx="0" presStyleCnt="10"/>
      <dgm:spPr/>
    </dgm:pt>
    <dgm:pt modelId="{75694996-3AA5-4521-9F03-F3AB671D6B81}" type="pres">
      <dgm:prSet presAssocID="{78DE7AA1-DB36-48F9-A1D8-89E83421D8AD}" presName="childText" presStyleLbl="bgAcc1" presStyleIdx="0" presStyleCnt="10">
        <dgm:presLayoutVars>
          <dgm:bulletEnabled val="1"/>
        </dgm:presLayoutVars>
      </dgm:prSet>
      <dgm:spPr/>
    </dgm:pt>
    <dgm:pt modelId="{C3D3BA4E-56F2-4A5D-80C9-7B3E059F2899}" type="pres">
      <dgm:prSet presAssocID="{25A2A7D5-5B72-448D-9254-D5053DA40F27}" presName="Name13" presStyleLbl="parChTrans1D2" presStyleIdx="1" presStyleCnt="10"/>
      <dgm:spPr/>
    </dgm:pt>
    <dgm:pt modelId="{7721F204-C0E5-4A1C-9A21-808FC190B889}" type="pres">
      <dgm:prSet presAssocID="{DED55F70-66F1-47F0-B74F-F9407CE6E457}" presName="childText" presStyleLbl="bgAcc1" presStyleIdx="1" presStyleCnt="10">
        <dgm:presLayoutVars>
          <dgm:bulletEnabled val="1"/>
        </dgm:presLayoutVars>
      </dgm:prSet>
      <dgm:spPr/>
    </dgm:pt>
    <dgm:pt modelId="{AECB3DAB-CE69-4D82-9B99-D6E9FBC8B15B}" type="pres">
      <dgm:prSet presAssocID="{48043533-214B-43BD-B567-DBAC31FFC4FD}" presName="Name13" presStyleLbl="parChTrans1D2" presStyleIdx="2" presStyleCnt="10"/>
      <dgm:spPr/>
    </dgm:pt>
    <dgm:pt modelId="{F8863EE3-D236-47E7-8094-7D3A4D66BD45}" type="pres">
      <dgm:prSet presAssocID="{CB472272-82F4-463B-A50F-709D81BC7E49}" presName="childText" presStyleLbl="bgAcc1" presStyleIdx="2" presStyleCnt="10">
        <dgm:presLayoutVars>
          <dgm:bulletEnabled val="1"/>
        </dgm:presLayoutVars>
      </dgm:prSet>
      <dgm:spPr/>
    </dgm:pt>
    <dgm:pt modelId="{A97087FD-3C63-4D48-952E-22339D3CAE3F}" type="pres">
      <dgm:prSet presAssocID="{E064AFA4-B358-4BE2-8899-F05382B507AA}" presName="root" presStyleCnt="0"/>
      <dgm:spPr/>
    </dgm:pt>
    <dgm:pt modelId="{F57729A5-9180-4538-A51C-31B807C23CCE}" type="pres">
      <dgm:prSet presAssocID="{E064AFA4-B358-4BE2-8899-F05382B507AA}" presName="rootComposite" presStyleCnt="0"/>
      <dgm:spPr/>
    </dgm:pt>
    <dgm:pt modelId="{A3C22EB4-FC44-46DB-82A5-83B6F5F382D4}" type="pres">
      <dgm:prSet presAssocID="{E064AFA4-B358-4BE2-8899-F05382B507AA}" presName="rootText" presStyleLbl="node1" presStyleIdx="1" presStyleCnt="4"/>
      <dgm:spPr/>
    </dgm:pt>
    <dgm:pt modelId="{9FEBFD27-DE02-4537-88BD-5F5C6366D797}" type="pres">
      <dgm:prSet presAssocID="{E064AFA4-B358-4BE2-8899-F05382B507AA}" presName="rootConnector" presStyleLbl="node1" presStyleIdx="1" presStyleCnt="4"/>
      <dgm:spPr/>
    </dgm:pt>
    <dgm:pt modelId="{9449CFC2-40FE-42EE-9CAF-29FC5ABF1D53}" type="pres">
      <dgm:prSet presAssocID="{E064AFA4-B358-4BE2-8899-F05382B507AA}" presName="childShape" presStyleCnt="0"/>
      <dgm:spPr/>
    </dgm:pt>
    <dgm:pt modelId="{49E67844-FF07-4CBB-97CE-646811C61DE3}" type="pres">
      <dgm:prSet presAssocID="{B1BA576C-DC0D-4CDD-BB63-D8EE47303877}" presName="Name13" presStyleLbl="parChTrans1D2" presStyleIdx="3" presStyleCnt="10"/>
      <dgm:spPr/>
    </dgm:pt>
    <dgm:pt modelId="{0EE93E46-2528-43DF-B124-4F09960C7467}" type="pres">
      <dgm:prSet presAssocID="{DF8A4EA8-3387-4A99-88A8-BE093C0EFA99}" presName="childText" presStyleLbl="bgAcc1" presStyleIdx="3" presStyleCnt="10">
        <dgm:presLayoutVars>
          <dgm:bulletEnabled val="1"/>
        </dgm:presLayoutVars>
      </dgm:prSet>
      <dgm:spPr/>
    </dgm:pt>
    <dgm:pt modelId="{F629A928-C863-402C-8459-D469F4330BCC}" type="pres">
      <dgm:prSet presAssocID="{B52E302B-ECA8-4260-8765-C6461016FA37}" presName="Name13" presStyleLbl="parChTrans1D2" presStyleIdx="4" presStyleCnt="10"/>
      <dgm:spPr/>
    </dgm:pt>
    <dgm:pt modelId="{E5B95296-702D-43CC-A653-4B7532A3FC71}" type="pres">
      <dgm:prSet presAssocID="{8AF918F9-DEFB-4BC5-A885-0D4C4086E524}" presName="childText" presStyleLbl="bgAcc1" presStyleIdx="4" presStyleCnt="10">
        <dgm:presLayoutVars>
          <dgm:bulletEnabled val="1"/>
        </dgm:presLayoutVars>
      </dgm:prSet>
      <dgm:spPr/>
    </dgm:pt>
    <dgm:pt modelId="{0513C2D7-29EF-41CF-86C3-DF052FA635DD}" type="pres">
      <dgm:prSet presAssocID="{5D177A28-2FEE-49F4-9EC3-6D56638C7764}" presName="root" presStyleCnt="0"/>
      <dgm:spPr/>
    </dgm:pt>
    <dgm:pt modelId="{4A9D925B-D1FE-49DD-8C2A-F50000DABE8C}" type="pres">
      <dgm:prSet presAssocID="{5D177A28-2FEE-49F4-9EC3-6D56638C7764}" presName="rootComposite" presStyleCnt="0"/>
      <dgm:spPr/>
    </dgm:pt>
    <dgm:pt modelId="{63432694-E25B-4AE4-B2CD-4D27F25CB99D}" type="pres">
      <dgm:prSet presAssocID="{5D177A28-2FEE-49F4-9EC3-6D56638C7764}" presName="rootText" presStyleLbl="node1" presStyleIdx="2" presStyleCnt="4"/>
      <dgm:spPr/>
    </dgm:pt>
    <dgm:pt modelId="{8677F158-B965-45C4-B134-1F0A1511E525}" type="pres">
      <dgm:prSet presAssocID="{5D177A28-2FEE-49F4-9EC3-6D56638C7764}" presName="rootConnector" presStyleLbl="node1" presStyleIdx="2" presStyleCnt="4"/>
      <dgm:spPr/>
    </dgm:pt>
    <dgm:pt modelId="{D58518D0-5C4B-4C44-8BA9-CA9E3588706C}" type="pres">
      <dgm:prSet presAssocID="{5D177A28-2FEE-49F4-9EC3-6D56638C7764}" presName="childShape" presStyleCnt="0"/>
      <dgm:spPr/>
    </dgm:pt>
    <dgm:pt modelId="{966486B6-3FE0-4A47-AA40-8C44625F396A}" type="pres">
      <dgm:prSet presAssocID="{221135C9-9D6F-4BD4-B302-8D938CA2F04E}" presName="Name13" presStyleLbl="parChTrans1D2" presStyleIdx="5" presStyleCnt="10"/>
      <dgm:spPr/>
    </dgm:pt>
    <dgm:pt modelId="{A2F59551-C29D-4E8A-8CD4-2726BD587779}" type="pres">
      <dgm:prSet presAssocID="{95A526B4-A9FB-4EC3-AB1A-BDB355F593F9}" presName="childText" presStyleLbl="bgAcc1" presStyleIdx="5" presStyleCnt="10">
        <dgm:presLayoutVars>
          <dgm:bulletEnabled val="1"/>
        </dgm:presLayoutVars>
      </dgm:prSet>
      <dgm:spPr/>
    </dgm:pt>
    <dgm:pt modelId="{A8F6C8A1-1C9C-47CA-8B65-B5FAF814C259}" type="pres">
      <dgm:prSet presAssocID="{4519AC8C-B7EB-4DDC-BCAB-312CAF38F674}" presName="Name13" presStyleLbl="parChTrans1D2" presStyleIdx="6" presStyleCnt="10"/>
      <dgm:spPr/>
    </dgm:pt>
    <dgm:pt modelId="{29500011-4C60-4DC1-90F2-F9DB3CC8CCA4}" type="pres">
      <dgm:prSet presAssocID="{65F69B98-89B0-4D45-98D9-66A23E681439}" presName="childText" presStyleLbl="bgAcc1" presStyleIdx="6" presStyleCnt="10">
        <dgm:presLayoutVars>
          <dgm:bulletEnabled val="1"/>
        </dgm:presLayoutVars>
      </dgm:prSet>
      <dgm:spPr/>
    </dgm:pt>
    <dgm:pt modelId="{0E1D707E-F2F6-4465-AB1A-54FB43B6DF35}" type="pres">
      <dgm:prSet presAssocID="{C4CE3E42-4615-48A8-960A-82BDB81AE40F}" presName="Name13" presStyleLbl="parChTrans1D2" presStyleIdx="7" presStyleCnt="10"/>
      <dgm:spPr/>
    </dgm:pt>
    <dgm:pt modelId="{EBD75554-9EDA-4167-A44D-E3AB1E003158}" type="pres">
      <dgm:prSet presAssocID="{DAB26597-7F78-41CE-8313-3E744622BCDF}" presName="childText" presStyleLbl="bgAcc1" presStyleIdx="7" presStyleCnt="10">
        <dgm:presLayoutVars>
          <dgm:bulletEnabled val="1"/>
        </dgm:presLayoutVars>
      </dgm:prSet>
      <dgm:spPr/>
    </dgm:pt>
    <dgm:pt modelId="{3AFBA0FE-A097-43EF-B94C-512A8E3AEA15}" type="pres">
      <dgm:prSet presAssocID="{276412BC-CC5F-485F-84AA-2D3FE0F7AF82}" presName="root" presStyleCnt="0"/>
      <dgm:spPr/>
    </dgm:pt>
    <dgm:pt modelId="{DA5EF289-554F-48D8-9535-43AD593C9FFF}" type="pres">
      <dgm:prSet presAssocID="{276412BC-CC5F-485F-84AA-2D3FE0F7AF82}" presName="rootComposite" presStyleCnt="0"/>
      <dgm:spPr/>
    </dgm:pt>
    <dgm:pt modelId="{8F0CE965-5286-40EF-B197-7760C8937CAF}" type="pres">
      <dgm:prSet presAssocID="{276412BC-CC5F-485F-84AA-2D3FE0F7AF82}" presName="rootText" presStyleLbl="node1" presStyleIdx="3" presStyleCnt="4"/>
      <dgm:spPr/>
    </dgm:pt>
    <dgm:pt modelId="{C406A090-2F5B-453E-B660-636314EBB2FD}" type="pres">
      <dgm:prSet presAssocID="{276412BC-CC5F-485F-84AA-2D3FE0F7AF82}" presName="rootConnector" presStyleLbl="node1" presStyleIdx="3" presStyleCnt="4"/>
      <dgm:spPr/>
    </dgm:pt>
    <dgm:pt modelId="{BAC8FACE-98E2-4338-A529-3249CE565E00}" type="pres">
      <dgm:prSet presAssocID="{276412BC-CC5F-485F-84AA-2D3FE0F7AF82}" presName="childShape" presStyleCnt="0"/>
      <dgm:spPr/>
    </dgm:pt>
    <dgm:pt modelId="{92263979-45D1-4677-B64A-276FED874818}" type="pres">
      <dgm:prSet presAssocID="{EEC642B8-CE63-4CD7-BC1D-AF8123219885}" presName="Name13" presStyleLbl="parChTrans1D2" presStyleIdx="8" presStyleCnt="10"/>
      <dgm:spPr/>
    </dgm:pt>
    <dgm:pt modelId="{79C50B8E-A37E-420F-AECB-F9F091EE8AF7}" type="pres">
      <dgm:prSet presAssocID="{CD05548B-A48C-4A10-B290-856F8F2ACC6B}" presName="childText" presStyleLbl="bgAcc1" presStyleIdx="8" presStyleCnt="10">
        <dgm:presLayoutVars>
          <dgm:bulletEnabled val="1"/>
        </dgm:presLayoutVars>
      </dgm:prSet>
      <dgm:spPr/>
    </dgm:pt>
    <dgm:pt modelId="{C7BC7A46-D943-46DA-B7AB-A367EFF7A634}" type="pres">
      <dgm:prSet presAssocID="{0B3A24B8-9F62-4962-B254-ACFD56983699}" presName="Name13" presStyleLbl="parChTrans1D2" presStyleIdx="9" presStyleCnt="10"/>
      <dgm:spPr/>
    </dgm:pt>
    <dgm:pt modelId="{4B923C85-BE0D-48F5-AFCA-C1AC31AECFF4}" type="pres">
      <dgm:prSet presAssocID="{FA58A24C-2D3A-4D2A-A629-DDA160563D60}" presName="childText" presStyleLbl="bgAcc1" presStyleIdx="9" presStyleCnt="10">
        <dgm:presLayoutVars>
          <dgm:bulletEnabled val="1"/>
        </dgm:presLayoutVars>
      </dgm:prSet>
      <dgm:spPr/>
    </dgm:pt>
  </dgm:ptLst>
  <dgm:cxnLst>
    <dgm:cxn modelId="{0A9BC700-1D17-41DD-9DA2-FFD729C77EEE}" srcId="{36291311-EF05-48D4-84F5-808263D30861}" destId="{5D177A28-2FEE-49F4-9EC3-6D56638C7764}" srcOrd="2" destOrd="0" parTransId="{E17F840C-C8E2-4D7E-BF96-F553E9A90F4A}" sibTransId="{FCF8CFF0-72AC-4F9C-8FF5-61E6E83257F7}"/>
    <dgm:cxn modelId="{2D330D09-C0E7-4CB0-B3B9-DD6562F87150}" srcId="{7AFE2C36-2D21-4542-B32B-A54F55801A67}" destId="{CB472272-82F4-463B-A50F-709D81BC7E49}" srcOrd="2" destOrd="0" parTransId="{48043533-214B-43BD-B567-DBAC31FFC4FD}" sibTransId="{A937B133-07CE-4318-856A-B392DAF5EA67}"/>
    <dgm:cxn modelId="{7888170E-C5EF-4AD6-9D9E-81D5250A5812}" type="presOf" srcId="{DED55F70-66F1-47F0-B74F-F9407CE6E457}" destId="{7721F204-C0E5-4A1C-9A21-808FC190B889}" srcOrd="0" destOrd="0" presId="urn:microsoft.com/office/officeart/2005/8/layout/hierarchy3"/>
    <dgm:cxn modelId="{21255414-6725-4B32-ABCD-0FBF3D20D3E5}" type="presOf" srcId="{E064AFA4-B358-4BE2-8899-F05382B507AA}" destId="{9FEBFD27-DE02-4537-88BD-5F5C6366D797}" srcOrd="1" destOrd="0" presId="urn:microsoft.com/office/officeart/2005/8/layout/hierarchy3"/>
    <dgm:cxn modelId="{E2500A15-C776-4082-8C30-F9E569CB82D0}" type="presOf" srcId="{276412BC-CC5F-485F-84AA-2D3FE0F7AF82}" destId="{8F0CE965-5286-40EF-B197-7760C8937CAF}" srcOrd="0" destOrd="0" presId="urn:microsoft.com/office/officeart/2005/8/layout/hierarchy3"/>
    <dgm:cxn modelId="{31F81F16-6E78-4ED9-B8F2-4410ECD98686}" type="presOf" srcId="{276412BC-CC5F-485F-84AA-2D3FE0F7AF82}" destId="{C406A090-2F5B-453E-B660-636314EBB2FD}" srcOrd="1" destOrd="0" presId="urn:microsoft.com/office/officeart/2005/8/layout/hierarchy3"/>
    <dgm:cxn modelId="{F1B78F1B-A3F9-4104-90DF-4EC0565D8C63}" type="presOf" srcId="{4519AC8C-B7EB-4DDC-BCAB-312CAF38F674}" destId="{A8F6C8A1-1C9C-47CA-8B65-B5FAF814C259}" srcOrd="0" destOrd="0" presId="urn:microsoft.com/office/officeart/2005/8/layout/hierarchy3"/>
    <dgm:cxn modelId="{EA69D623-6B9C-42D5-A1BA-0E6A83B6F275}" type="presOf" srcId="{5D177A28-2FEE-49F4-9EC3-6D56638C7764}" destId="{8677F158-B965-45C4-B134-1F0A1511E525}" srcOrd="1" destOrd="0" presId="urn:microsoft.com/office/officeart/2005/8/layout/hierarchy3"/>
    <dgm:cxn modelId="{885F3F27-6BB1-49BF-8337-1D32DE035F1C}" type="presOf" srcId="{FA58A24C-2D3A-4D2A-A629-DDA160563D60}" destId="{4B923C85-BE0D-48F5-AFCA-C1AC31AECFF4}" srcOrd="0" destOrd="0" presId="urn:microsoft.com/office/officeart/2005/8/layout/hierarchy3"/>
    <dgm:cxn modelId="{67CDA127-821F-417F-95C2-7DFAB9CB1E72}" srcId="{E064AFA4-B358-4BE2-8899-F05382B507AA}" destId="{8AF918F9-DEFB-4BC5-A885-0D4C4086E524}" srcOrd="1" destOrd="0" parTransId="{B52E302B-ECA8-4260-8765-C6461016FA37}" sibTransId="{B76DCBC7-5121-49ED-96AF-27AA697D8438}"/>
    <dgm:cxn modelId="{F5BAA42A-DDE4-4094-A96D-D8469893A5D9}" type="presOf" srcId="{78DE7AA1-DB36-48F9-A1D8-89E83421D8AD}" destId="{75694996-3AA5-4521-9F03-F3AB671D6B81}" srcOrd="0" destOrd="0" presId="urn:microsoft.com/office/officeart/2005/8/layout/hierarchy3"/>
    <dgm:cxn modelId="{682EA232-E126-4F32-AC39-E4AA22A7C14E}" type="presOf" srcId="{7AFE2C36-2D21-4542-B32B-A54F55801A67}" destId="{072CFFCA-654A-4EE6-B161-6DF3AD8D6FB9}" srcOrd="0" destOrd="0" presId="urn:microsoft.com/office/officeart/2005/8/layout/hierarchy3"/>
    <dgm:cxn modelId="{8B7BAD36-7389-4AA6-BC7B-C43FBD0B98D3}" type="presOf" srcId="{DAB26597-7F78-41CE-8313-3E744622BCDF}" destId="{EBD75554-9EDA-4167-A44D-E3AB1E003158}" srcOrd="0" destOrd="0" presId="urn:microsoft.com/office/officeart/2005/8/layout/hierarchy3"/>
    <dgm:cxn modelId="{1386DB39-0353-43DC-B047-54D653B1F2FA}" srcId="{7AFE2C36-2D21-4542-B32B-A54F55801A67}" destId="{DED55F70-66F1-47F0-B74F-F9407CE6E457}" srcOrd="1" destOrd="0" parTransId="{25A2A7D5-5B72-448D-9254-D5053DA40F27}" sibTransId="{C3D51B8E-13AD-4CD7-B010-F653BDE3BE06}"/>
    <dgm:cxn modelId="{AD1E2160-A506-463C-8165-9F43A851385F}" srcId="{36291311-EF05-48D4-84F5-808263D30861}" destId="{E064AFA4-B358-4BE2-8899-F05382B507AA}" srcOrd="1" destOrd="0" parTransId="{A5FEF46C-637B-4128-B577-D6D1328B9D49}" sibTransId="{D1D8C175-7C59-4302-B1D2-722871C4D8D3}"/>
    <dgm:cxn modelId="{018BE949-2F95-4A52-811D-976E9454BF46}" type="presOf" srcId="{B1BA576C-DC0D-4CDD-BB63-D8EE47303877}" destId="{49E67844-FF07-4CBB-97CE-646811C61DE3}" srcOrd="0" destOrd="0" presId="urn:microsoft.com/office/officeart/2005/8/layout/hierarchy3"/>
    <dgm:cxn modelId="{376B076B-70D4-4641-8B6B-69E096BE319D}" type="presOf" srcId="{7AFE2C36-2D21-4542-B32B-A54F55801A67}" destId="{C50EF5CC-99C2-4F44-A59C-7BD58FAA0A97}" srcOrd="1" destOrd="0" presId="urn:microsoft.com/office/officeart/2005/8/layout/hierarchy3"/>
    <dgm:cxn modelId="{EA53206C-DDD6-4A01-B690-1CD686C6A5AA}" type="presOf" srcId="{221135C9-9D6F-4BD4-B302-8D938CA2F04E}" destId="{966486B6-3FE0-4A47-AA40-8C44625F396A}" srcOrd="0" destOrd="0" presId="urn:microsoft.com/office/officeart/2005/8/layout/hierarchy3"/>
    <dgm:cxn modelId="{74DAA570-344C-471C-8244-106DAE1887F5}" type="presOf" srcId="{0B3A24B8-9F62-4962-B254-ACFD56983699}" destId="{C7BC7A46-D943-46DA-B7AB-A367EFF7A634}" srcOrd="0" destOrd="0" presId="urn:microsoft.com/office/officeart/2005/8/layout/hierarchy3"/>
    <dgm:cxn modelId="{DE012B71-E126-4395-A794-2DF4ABADCB15}" type="presOf" srcId="{C4CE3E42-4615-48A8-960A-82BDB81AE40F}" destId="{0E1D707E-F2F6-4465-AB1A-54FB43B6DF35}" srcOrd="0" destOrd="0" presId="urn:microsoft.com/office/officeart/2005/8/layout/hierarchy3"/>
    <dgm:cxn modelId="{15A64876-8E5E-4E39-8355-05619EDAD781}" srcId="{5D177A28-2FEE-49F4-9EC3-6D56638C7764}" destId="{DAB26597-7F78-41CE-8313-3E744622BCDF}" srcOrd="2" destOrd="0" parTransId="{C4CE3E42-4615-48A8-960A-82BDB81AE40F}" sibTransId="{AD381240-1922-4098-A3DB-5AACDF5F34E5}"/>
    <dgm:cxn modelId="{7B0AE676-AD4C-42D9-9217-86BF5A0A9556}" type="presOf" srcId="{CD05548B-A48C-4A10-B290-856F8F2ACC6B}" destId="{79C50B8E-A37E-420F-AECB-F9F091EE8AF7}" srcOrd="0" destOrd="0" presId="urn:microsoft.com/office/officeart/2005/8/layout/hierarchy3"/>
    <dgm:cxn modelId="{DEDFC958-6757-401D-8E44-F41CE61FE54C}" srcId="{7AFE2C36-2D21-4542-B32B-A54F55801A67}" destId="{78DE7AA1-DB36-48F9-A1D8-89E83421D8AD}" srcOrd="0" destOrd="0" parTransId="{7851C24E-DA17-4682-A3DA-0FDD24563735}" sibTransId="{A9CDBCAB-933D-483F-88F2-FE1F1215098F}"/>
    <dgm:cxn modelId="{0E14E559-6180-49BD-B6BE-50DF476C90F1}" srcId="{276412BC-CC5F-485F-84AA-2D3FE0F7AF82}" destId="{FA58A24C-2D3A-4D2A-A629-DDA160563D60}" srcOrd="1" destOrd="0" parTransId="{0B3A24B8-9F62-4962-B254-ACFD56983699}" sibTransId="{54C2E157-6AB6-44A7-AE58-CDF6B08061C7}"/>
    <dgm:cxn modelId="{F3F53487-78E6-46A0-AEB3-8403B4C9086C}" srcId="{36291311-EF05-48D4-84F5-808263D30861}" destId="{7AFE2C36-2D21-4542-B32B-A54F55801A67}" srcOrd="0" destOrd="0" parTransId="{1115DFB9-EFAF-46BB-8607-0D582810EF31}" sibTransId="{F3A8CC69-0A7A-42EF-B1BF-4AB055DE57B8}"/>
    <dgm:cxn modelId="{51CCCD8B-884D-4C72-A1EC-9A3F1E165E33}" type="presOf" srcId="{CB472272-82F4-463B-A50F-709D81BC7E49}" destId="{F8863EE3-D236-47E7-8094-7D3A4D66BD45}" srcOrd="0" destOrd="0" presId="urn:microsoft.com/office/officeart/2005/8/layout/hierarchy3"/>
    <dgm:cxn modelId="{0982EF8B-8B33-484F-9E80-EB312D8DBADE}" type="presOf" srcId="{95A526B4-A9FB-4EC3-AB1A-BDB355F593F9}" destId="{A2F59551-C29D-4E8A-8CD4-2726BD587779}" srcOrd="0" destOrd="0" presId="urn:microsoft.com/office/officeart/2005/8/layout/hierarchy3"/>
    <dgm:cxn modelId="{7136F49A-F1EB-40D6-A8B5-1F631B8F3C55}" type="presOf" srcId="{5D177A28-2FEE-49F4-9EC3-6D56638C7764}" destId="{63432694-E25B-4AE4-B2CD-4D27F25CB99D}" srcOrd="0" destOrd="0" presId="urn:microsoft.com/office/officeart/2005/8/layout/hierarchy3"/>
    <dgm:cxn modelId="{712BD79C-3076-470B-937E-EF152FCAB13A}" srcId="{5D177A28-2FEE-49F4-9EC3-6D56638C7764}" destId="{65F69B98-89B0-4D45-98D9-66A23E681439}" srcOrd="1" destOrd="0" parTransId="{4519AC8C-B7EB-4DDC-BCAB-312CAF38F674}" sibTransId="{36ADB7E2-292D-433F-BEA5-58DD5AAD3BC0}"/>
    <dgm:cxn modelId="{CA7FC9A3-B841-4B3B-94AD-8FC2F91BF2E3}" type="presOf" srcId="{7851C24E-DA17-4682-A3DA-0FDD24563735}" destId="{57286447-17AB-433A-BCFC-DF4C5B3803CC}" srcOrd="0" destOrd="0" presId="urn:microsoft.com/office/officeart/2005/8/layout/hierarchy3"/>
    <dgm:cxn modelId="{C8F644AF-76E9-4A24-8BDA-A20E392D92E1}" type="presOf" srcId="{EEC642B8-CE63-4CD7-BC1D-AF8123219885}" destId="{92263979-45D1-4677-B64A-276FED874818}" srcOrd="0" destOrd="0" presId="urn:microsoft.com/office/officeart/2005/8/layout/hierarchy3"/>
    <dgm:cxn modelId="{0D5918B1-5C01-4BE5-8C3E-F39A43C02F20}" type="presOf" srcId="{DF8A4EA8-3387-4A99-88A8-BE093C0EFA99}" destId="{0EE93E46-2528-43DF-B124-4F09960C7467}" srcOrd="0" destOrd="0" presId="urn:microsoft.com/office/officeart/2005/8/layout/hierarchy3"/>
    <dgm:cxn modelId="{CE6F93BD-0CC2-4E9B-B8F6-F6EF9EEECA2D}" type="presOf" srcId="{48043533-214B-43BD-B567-DBAC31FFC4FD}" destId="{AECB3DAB-CE69-4D82-9B99-D6E9FBC8B15B}" srcOrd="0" destOrd="0" presId="urn:microsoft.com/office/officeart/2005/8/layout/hierarchy3"/>
    <dgm:cxn modelId="{2FB741BF-E89E-457D-B66A-F740CB67E07E}" type="presOf" srcId="{25A2A7D5-5B72-448D-9254-D5053DA40F27}" destId="{C3D3BA4E-56F2-4A5D-80C9-7B3E059F2899}" srcOrd="0" destOrd="0" presId="urn:microsoft.com/office/officeart/2005/8/layout/hierarchy3"/>
    <dgm:cxn modelId="{0483DAC4-A9E0-466A-B220-3583FEB2DD5A}" type="presOf" srcId="{65F69B98-89B0-4D45-98D9-66A23E681439}" destId="{29500011-4C60-4DC1-90F2-F9DB3CC8CCA4}" srcOrd="0" destOrd="0" presId="urn:microsoft.com/office/officeart/2005/8/layout/hierarchy3"/>
    <dgm:cxn modelId="{089A2ACA-2E8C-43F0-9BFD-5E99829C644D}" srcId="{E064AFA4-B358-4BE2-8899-F05382B507AA}" destId="{DF8A4EA8-3387-4A99-88A8-BE093C0EFA99}" srcOrd="0" destOrd="0" parTransId="{B1BA576C-DC0D-4CDD-BB63-D8EE47303877}" sibTransId="{9F6E8394-7A7E-4853-86E8-DB26AEA9A63D}"/>
    <dgm:cxn modelId="{4D0FD3D9-F9D7-434B-B6EE-961EF4552CBF}" srcId="{276412BC-CC5F-485F-84AA-2D3FE0F7AF82}" destId="{CD05548B-A48C-4A10-B290-856F8F2ACC6B}" srcOrd="0" destOrd="0" parTransId="{EEC642B8-CE63-4CD7-BC1D-AF8123219885}" sibTransId="{2230912F-5C4E-44AD-BDA3-7CBBA0D75079}"/>
    <dgm:cxn modelId="{2B0FE9DA-C71A-428E-B4DE-EF7FE9A224FD}" type="presOf" srcId="{36291311-EF05-48D4-84F5-808263D30861}" destId="{C9D0C995-0DBD-415E-87C4-86926152FB0B}" srcOrd="0" destOrd="0" presId="urn:microsoft.com/office/officeart/2005/8/layout/hierarchy3"/>
    <dgm:cxn modelId="{AFF9C1DC-B89B-4B43-B310-DEFB48C159B2}" srcId="{5D177A28-2FEE-49F4-9EC3-6D56638C7764}" destId="{95A526B4-A9FB-4EC3-AB1A-BDB355F593F9}" srcOrd="0" destOrd="0" parTransId="{221135C9-9D6F-4BD4-B302-8D938CA2F04E}" sibTransId="{AD2D08E4-D71D-43F0-835B-DF0F64F808AB}"/>
    <dgm:cxn modelId="{1D75A2EC-49A9-44DF-A29A-1C2005CE639F}" srcId="{36291311-EF05-48D4-84F5-808263D30861}" destId="{276412BC-CC5F-485F-84AA-2D3FE0F7AF82}" srcOrd="3" destOrd="0" parTransId="{5B7C404D-5D15-4B07-BF93-BE793FA8CC54}" sibTransId="{5B41450F-7132-4708-A7E6-6CC566C7684F}"/>
    <dgm:cxn modelId="{0C83BCF5-986F-44B6-AF05-CB0549224B13}" type="presOf" srcId="{E064AFA4-B358-4BE2-8899-F05382B507AA}" destId="{A3C22EB4-FC44-46DB-82A5-83B6F5F382D4}" srcOrd="0" destOrd="0" presId="urn:microsoft.com/office/officeart/2005/8/layout/hierarchy3"/>
    <dgm:cxn modelId="{AAC618FA-BC98-4664-8AE0-2B59DF525F69}" type="presOf" srcId="{8AF918F9-DEFB-4BC5-A885-0D4C4086E524}" destId="{E5B95296-702D-43CC-A653-4B7532A3FC71}" srcOrd="0" destOrd="0" presId="urn:microsoft.com/office/officeart/2005/8/layout/hierarchy3"/>
    <dgm:cxn modelId="{2C25C6FD-F03D-43D6-A8F7-128DA91286C3}" type="presOf" srcId="{B52E302B-ECA8-4260-8765-C6461016FA37}" destId="{F629A928-C863-402C-8459-D469F4330BCC}" srcOrd="0" destOrd="0" presId="urn:microsoft.com/office/officeart/2005/8/layout/hierarchy3"/>
    <dgm:cxn modelId="{5896B7ED-0001-4F11-9FD8-93CF9C5146E9}" type="presParOf" srcId="{C9D0C995-0DBD-415E-87C4-86926152FB0B}" destId="{D58E3B9F-A88B-434B-BB8C-907BEC97CC6E}" srcOrd="0" destOrd="0" presId="urn:microsoft.com/office/officeart/2005/8/layout/hierarchy3"/>
    <dgm:cxn modelId="{7EF11A8E-DFD4-4AD3-B407-55C9CD2354B9}" type="presParOf" srcId="{D58E3B9F-A88B-434B-BB8C-907BEC97CC6E}" destId="{FE12CC15-6110-49EB-AB91-369B494A7726}" srcOrd="0" destOrd="0" presId="urn:microsoft.com/office/officeart/2005/8/layout/hierarchy3"/>
    <dgm:cxn modelId="{C1A702ED-E4D7-449A-8DFA-1B119C768B3E}" type="presParOf" srcId="{FE12CC15-6110-49EB-AB91-369B494A7726}" destId="{072CFFCA-654A-4EE6-B161-6DF3AD8D6FB9}" srcOrd="0" destOrd="0" presId="urn:microsoft.com/office/officeart/2005/8/layout/hierarchy3"/>
    <dgm:cxn modelId="{28FED7E7-C7B6-4150-96D6-24E40599202B}" type="presParOf" srcId="{FE12CC15-6110-49EB-AB91-369B494A7726}" destId="{C50EF5CC-99C2-4F44-A59C-7BD58FAA0A97}" srcOrd="1" destOrd="0" presId="urn:microsoft.com/office/officeart/2005/8/layout/hierarchy3"/>
    <dgm:cxn modelId="{E5090D6C-BCDA-4EDD-8D25-50E97FB28539}" type="presParOf" srcId="{D58E3B9F-A88B-434B-BB8C-907BEC97CC6E}" destId="{50138498-04D3-459B-86A1-26C3CD4805BD}" srcOrd="1" destOrd="0" presId="urn:microsoft.com/office/officeart/2005/8/layout/hierarchy3"/>
    <dgm:cxn modelId="{EEE39D0F-DB21-421D-9FB3-9F80CD50290B}" type="presParOf" srcId="{50138498-04D3-459B-86A1-26C3CD4805BD}" destId="{57286447-17AB-433A-BCFC-DF4C5B3803CC}" srcOrd="0" destOrd="0" presId="urn:microsoft.com/office/officeart/2005/8/layout/hierarchy3"/>
    <dgm:cxn modelId="{DF79A251-756F-4CDB-8471-9A4D00C03F74}" type="presParOf" srcId="{50138498-04D3-459B-86A1-26C3CD4805BD}" destId="{75694996-3AA5-4521-9F03-F3AB671D6B81}" srcOrd="1" destOrd="0" presId="urn:microsoft.com/office/officeart/2005/8/layout/hierarchy3"/>
    <dgm:cxn modelId="{7DDAB77D-3F1D-4391-9215-10228DE88C1A}" type="presParOf" srcId="{50138498-04D3-459B-86A1-26C3CD4805BD}" destId="{C3D3BA4E-56F2-4A5D-80C9-7B3E059F2899}" srcOrd="2" destOrd="0" presId="urn:microsoft.com/office/officeart/2005/8/layout/hierarchy3"/>
    <dgm:cxn modelId="{A871548E-E5D7-4238-903A-F210DD0A292F}" type="presParOf" srcId="{50138498-04D3-459B-86A1-26C3CD4805BD}" destId="{7721F204-C0E5-4A1C-9A21-808FC190B889}" srcOrd="3" destOrd="0" presId="urn:microsoft.com/office/officeart/2005/8/layout/hierarchy3"/>
    <dgm:cxn modelId="{4494A0BC-3739-4D18-B81A-D648C2DAB2C8}" type="presParOf" srcId="{50138498-04D3-459B-86A1-26C3CD4805BD}" destId="{AECB3DAB-CE69-4D82-9B99-D6E9FBC8B15B}" srcOrd="4" destOrd="0" presId="urn:microsoft.com/office/officeart/2005/8/layout/hierarchy3"/>
    <dgm:cxn modelId="{52B4694A-E154-4585-B2A2-60D2DA82E67F}" type="presParOf" srcId="{50138498-04D3-459B-86A1-26C3CD4805BD}" destId="{F8863EE3-D236-47E7-8094-7D3A4D66BD45}" srcOrd="5" destOrd="0" presId="urn:microsoft.com/office/officeart/2005/8/layout/hierarchy3"/>
    <dgm:cxn modelId="{45D57234-BE72-402B-BD80-AE5203A6D6A9}" type="presParOf" srcId="{C9D0C995-0DBD-415E-87C4-86926152FB0B}" destId="{A97087FD-3C63-4D48-952E-22339D3CAE3F}" srcOrd="1" destOrd="0" presId="urn:microsoft.com/office/officeart/2005/8/layout/hierarchy3"/>
    <dgm:cxn modelId="{E4B54BCA-C3FC-472C-AAC6-9BDB060CD7C6}" type="presParOf" srcId="{A97087FD-3C63-4D48-952E-22339D3CAE3F}" destId="{F57729A5-9180-4538-A51C-31B807C23CCE}" srcOrd="0" destOrd="0" presId="urn:microsoft.com/office/officeart/2005/8/layout/hierarchy3"/>
    <dgm:cxn modelId="{BD1C8FBD-8138-4EE7-98EA-A975434B866A}" type="presParOf" srcId="{F57729A5-9180-4538-A51C-31B807C23CCE}" destId="{A3C22EB4-FC44-46DB-82A5-83B6F5F382D4}" srcOrd="0" destOrd="0" presId="urn:microsoft.com/office/officeart/2005/8/layout/hierarchy3"/>
    <dgm:cxn modelId="{8838E498-1C5B-4B57-9594-723CD17A9133}" type="presParOf" srcId="{F57729A5-9180-4538-A51C-31B807C23CCE}" destId="{9FEBFD27-DE02-4537-88BD-5F5C6366D797}" srcOrd="1" destOrd="0" presId="urn:microsoft.com/office/officeart/2005/8/layout/hierarchy3"/>
    <dgm:cxn modelId="{88EEBB47-3D62-4E91-AB7F-A5800D9B10CD}" type="presParOf" srcId="{A97087FD-3C63-4D48-952E-22339D3CAE3F}" destId="{9449CFC2-40FE-42EE-9CAF-29FC5ABF1D53}" srcOrd="1" destOrd="0" presId="urn:microsoft.com/office/officeart/2005/8/layout/hierarchy3"/>
    <dgm:cxn modelId="{E46ECB67-D298-4CE9-8D62-2A0C94B0786F}" type="presParOf" srcId="{9449CFC2-40FE-42EE-9CAF-29FC5ABF1D53}" destId="{49E67844-FF07-4CBB-97CE-646811C61DE3}" srcOrd="0" destOrd="0" presId="urn:microsoft.com/office/officeart/2005/8/layout/hierarchy3"/>
    <dgm:cxn modelId="{72A35F52-EA0B-4D22-B0D6-02944E33F641}" type="presParOf" srcId="{9449CFC2-40FE-42EE-9CAF-29FC5ABF1D53}" destId="{0EE93E46-2528-43DF-B124-4F09960C7467}" srcOrd="1" destOrd="0" presId="urn:microsoft.com/office/officeart/2005/8/layout/hierarchy3"/>
    <dgm:cxn modelId="{E8D921B6-AD64-4DEE-A0B5-7F1F2656D683}" type="presParOf" srcId="{9449CFC2-40FE-42EE-9CAF-29FC5ABF1D53}" destId="{F629A928-C863-402C-8459-D469F4330BCC}" srcOrd="2" destOrd="0" presId="urn:microsoft.com/office/officeart/2005/8/layout/hierarchy3"/>
    <dgm:cxn modelId="{06C29BA3-A5F8-4592-8248-DE0710A85251}" type="presParOf" srcId="{9449CFC2-40FE-42EE-9CAF-29FC5ABF1D53}" destId="{E5B95296-702D-43CC-A653-4B7532A3FC71}" srcOrd="3" destOrd="0" presId="urn:microsoft.com/office/officeart/2005/8/layout/hierarchy3"/>
    <dgm:cxn modelId="{B80ED283-7DE4-4CD1-A9BE-A69D8DB457C7}" type="presParOf" srcId="{C9D0C995-0DBD-415E-87C4-86926152FB0B}" destId="{0513C2D7-29EF-41CF-86C3-DF052FA635DD}" srcOrd="2" destOrd="0" presId="urn:microsoft.com/office/officeart/2005/8/layout/hierarchy3"/>
    <dgm:cxn modelId="{AC4578AD-2348-4616-B78E-A63E1E497D87}" type="presParOf" srcId="{0513C2D7-29EF-41CF-86C3-DF052FA635DD}" destId="{4A9D925B-D1FE-49DD-8C2A-F50000DABE8C}" srcOrd="0" destOrd="0" presId="urn:microsoft.com/office/officeart/2005/8/layout/hierarchy3"/>
    <dgm:cxn modelId="{180F0165-F945-49A1-A635-F4711670573E}" type="presParOf" srcId="{4A9D925B-D1FE-49DD-8C2A-F50000DABE8C}" destId="{63432694-E25B-4AE4-B2CD-4D27F25CB99D}" srcOrd="0" destOrd="0" presId="urn:microsoft.com/office/officeart/2005/8/layout/hierarchy3"/>
    <dgm:cxn modelId="{5F98ED58-BE1C-48B3-ACEE-6F55A97BBF29}" type="presParOf" srcId="{4A9D925B-D1FE-49DD-8C2A-F50000DABE8C}" destId="{8677F158-B965-45C4-B134-1F0A1511E525}" srcOrd="1" destOrd="0" presId="urn:microsoft.com/office/officeart/2005/8/layout/hierarchy3"/>
    <dgm:cxn modelId="{5355C1B0-65AF-4F7F-99D2-578CE950A938}" type="presParOf" srcId="{0513C2D7-29EF-41CF-86C3-DF052FA635DD}" destId="{D58518D0-5C4B-4C44-8BA9-CA9E3588706C}" srcOrd="1" destOrd="0" presId="urn:microsoft.com/office/officeart/2005/8/layout/hierarchy3"/>
    <dgm:cxn modelId="{E30D2AA3-0AEC-4A6D-A47B-E66095F38D02}" type="presParOf" srcId="{D58518D0-5C4B-4C44-8BA9-CA9E3588706C}" destId="{966486B6-3FE0-4A47-AA40-8C44625F396A}" srcOrd="0" destOrd="0" presId="urn:microsoft.com/office/officeart/2005/8/layout/hierarchy3"/>
    <dgm:cxn modelId="{8899255A-4F52-4C73-AE14-6CB37E8C422D}" type="presParOf" srcId="{D58518D0-5C4B-4C44-8BA9-CA9E3588706C}" destId="{A2F59551-C29D-4E8A-8CD4-2726BD587779}" srcOrd="1" destOrd="0" presId="urn:microsoft.com/office/officeart/2005/8/layout/hierarchy3"/>
    <dgm:cxn modelId="{45978611-E8CF-4EB8-81DE-02E70538D6A8}" type="presParOf" srcId="{D58518D0-5C4B-4C44-8BA9-CA9E3588706C}" destId="{A8F6C8A1-1C9C-47CA-8B65-B5FAF814C259}" srcOrd="2" destOrd="0" presId="urn:microsoft.com/office/officeart/2005/8/layout/hierarchy3"/>
    <dgm:cxn modelId="{F8FC4DEC-4215-4B58-86C0-5788C9B6832E}" type="presParOf" srcId="{D58518D0-5C4B-4C44-8BA9-CA9E3588706C}" destId="{29500011-4C60-4DC1-90F2-F9DB3CC8CCA4}" srcOrd="3" destOrd="0" presId="urn:microsoft.com/office/officeart/2005/8/layout/hierarchy3"/>
    <dgm:cxn modelId="{F68B906E-ED07-4A86-915F-9179DD544FDE}" type="presParOf" srcId="{D58518D0-5C4B-4C44-8BA9-CA9E3588706C}" destId="{0E1D707E-F2F6-4465-AB1A-54FB43B6DF35}" srcOrd="4" destOrd="0" presId="urn:microsoft.com/office/officeart/2005/8/layout/hierarchy3"/>
    <dgm:cxn modelId="{262DFAFC-DD07-49A1-8178-F8B88323351E}" type="presParOf" srcId="{D58518D0-5C4B-4C44-8BA9-CA9E3588706C}" destId="{EBD75554-9EDA-4167-A44D-E3AB1E003158}" srcOrd="5" destOrd="0" presId="urn:microsoft.com/office/officeart/2005/8/layout/hierarchy3"/>
    <dgm:cxn modelId="{AA566A12-9CCC-4778-84A8-CDE43242F025}" type="presParOf" srcId="{C9D0C995-0DBD-415E-87C4-86926152FB0B}" destId="{3AFBA0FE-A097-43EF-B94C-512A8E3AEA15}" srcOrd="3" destOrd="0" presId="urn:microsoft.com/office/officeart/2005/8/layout/hierarchy3"/>
    <dgm:cxn modelId="{70FD0929-0F59-4368-B1FC-07FAF27CBC06}" type="presParOf" srcId="{3AFBA0FE-A097-43EF-B94C-512A8E3AEA15}" destId="{DA5EF289-554F-48D8-9535-43AD593C9FFF}" srcOrd="0" destOrd="0" presId="urn:microsoft.com/office/officeart/2005/8/layout/hierarchy3"/>
    <dgm:cxn modelId="{8BED79E6-0CB7-4A95-B771-64D396089218}" type="presParOf" srcId="{DA5EF289-554F-48D8-9535-43AD593C9FFF}" destId="{8F0CE965-5286-40EF-B197-7760C8937CAF}" srcOrd="0" destOrd="0" presId="urn:microsoft.com/office/officeart/2005/8/layout/hierarchy3"/>
    <dgm:cxn modelId="{B4342574-2F09-4EEC-99C8-58742C843791}" type="presParOf" srcId="{DA5EF289-554F-48D8-9535-43AD593C9FFF}" destId="{C406A090-2F5B-453E-B660-636314EBB2FD}" srcOrd="1" destOrd="0" presId="urn:microsoft.com/office/officeart/2005/8/layout/hierarchy3"/>
    <dgm:cxn modelId="{33B94AA5-BC08-4025-AFB6-2DCF630C6D18}" type="presParOf" srcId="{3AFBA0FE-A097-43EF-B94C-512A8E3AEA15}" destId="{BAC8FACE-98E2-4338-A529-3249CE565E00}" srcOrd="1" destOrd="0" presId="urn:microsoft.com/office/officeart/2005/8/layout/hierarchy3"/>
    <dgm:cxn modelId="{3CAE3CF9-CEBB-4394-91B6-544297873738}" type="presParOf" srcId="{BAC8FACE-98E2-4338-A529-3249CE565E00}" destId="{92263979-45D1-4677-B64A-276FED874818}" srcOrd="0" destOrd="0" presId="urn:microsoft.com/office/officeart/2005/8/layout/hierarchy3"/>
    <dgm:cxn modelId="{0329F325-CB27-49A5-BF3D-B1E945E1F3DB}" type="presParOf" srcId="{BAC8FACE-98E2-4338-A529-3249CE565E00}" destId="{79C50B8E-A37E-420F-AECB-F9F091EE8AF7}" srcOrd="1" destOrd="0" presId="urn:microsoft.com/office/officeart/2005/8/layout/hierarchy3"/>
    <dgm:cxn modelId="{106ECA69-D8BA-48DD-8CDB-EC0550B48139}" type="presParOf" srcId="{BAC8FACE-98E2-4338-A529-3249CE565E00}" destId="{C7BC7A46-D943-46DA-B7AB-A367EFF7A634}" srcOrd="2" destOrd="0" presId="urn:microsoft.com/office/officeart/2005/8/layout/hierarchy3"/>
    <dgm:cxn modelId="{9FC0416E-1E2C-44FD-A3DD-3DDA96C9CDC4}" type="presParOf" srcId="{BAC8FACE-98E2-4338-A529-3249CE565E00}" destId="{4B923C85-BE0D-48F5-AFCA-C1AC31AECFF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6291311-EF05-48D4-84F5-808263D3086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EC"/>
        </a:p>
      </dgm:t>
    </dgm:pt>
    <dgm:pt modelId="{16FD0394-304C-491D-AA67-2A4074134D89}">
      <dgm:prSet/>
      <dgm:spPr/>
      <dgm:t>
        <a:bodyPr/>
        <a:lstStyle/>
        <a:p>
          <a:r>
            <a:rPr lang="es-ES" dirty="0"/>
            <a:t>Técnica </a:t>
          </a:r>
          <a:r>
            <a:rPr lang="es-ES" dirty="0" err="1"/>
            <a:t>Pomodoro</a:t>
          </a:r>
          <a:r>
            <a:rPr lang="es-ES" dirty="0"/>
            <a:t> </a:t>
          </a:r>
          <a:endParaRPr lang="es-EC" dirty="0"/>
        </a:p>
      </dgm:t>
    </dgm:pt>
    <dgm:pt modelId="{0C7E36EE-709A-4801-A358-1E2C3A431E18}" type="parTrans" cxnId="{F53B00B8-1703-4089-8A28-B1CF507AAF3E}">
      <dgm:prSet/>
      <dgm:spPr/>
      <dgm:t>
        <a:bodyPr/>
        <a:lstStyle/>
        <a:p>
          <a:endParaRPr lang="es-EC"/>
        </a:p>
      </dgm:t>
    </dgm:pt>
    <dgm:pt modelId="{51240144-DFD3-4EC9-92E9-6C1C2FD23B72}" type="sibTrans" cxnId="{F53B00B8-1703-4089-8A28-B1CF507AAF3E}">
      <dgm:prSet/>
      <dgm:spPr/>
      <dgm:t>
        <a:bodyPr/>
        <a:lstStyle/>
        <a:p>
          <a:endParaRPr lang="es-EC"/>
        </a:p>
      </dgm:t>
    </dgm:pt>
    <dgm:pt modelId="{F8A68861-1A65-464D-AF15-9ED7E86BE029}">
      <dgm:prSet/>
      <dgm:spPr/>
      <dgm:t>
        <a:bodyPr/>
        <a:lstStyle/>
        <a:p>
          <a:r>
            <a:rPr lang="es-ES" dirty="0"/>
            <a:t>Estudiar en bloques de 25 minutos con descansos cortos </a:t>
          </a:r>
          <a:endParaRPr lang="es-EC" dirty="0"/>
        </a:p>
      </dgm:t>
    </dgm:pt>
    <dgm:pt modelId="{8793BE60-9C3A-4C52-90E5-1AA08349FF78}" type="parTrans" cxnId="{887218E3-B24B-42B6-A8CA-BC891B2D6850}">
      <dgm:prSet/>
      <dgm:spPr/>
      <dgm:t>
        <a:bodyPr/>
        <a:lstStyle/>
        <a:p>
          <a:endParaRPr lang="es-EC"/>
        </a:p>
      </dgm:t>
    </dgm:pt>
    <dgm:pt modelId="{BA14C035-E94C-43D9-9B31-11DA682E91A6}" type="sibTrans" cxnId="{887218E3-B24B-42B6-A8CA-BC891B2D6850}">
      <dgm:prSet/>
      <dgm:spPr/>
      <dgm:t>
        <a:bodyPr/>
        <a:lstStyle/>
        <a:p>
          <a:endParaRPr lang="es-EC"/>
        </a:p>
      </dgm:t>
    </dgm:pt>
    <dgm:pt modelId="{F4061A3F-5ED9-4259-ABEA-7602568080BC}">
      <dgm:prSet/>
      <dgm:spPr/>
      <dgm:t>
        <a:bodyPr/>
        <a:lstStyle/>
        <a:p>
          <a:r>
            <a:rPr lang="es-ES" dirty="0"/>
            <a:t>Técnica Eisenhower </a:t>
          </a:r>
          <a:endParaRPr lang="es-EC" dirty="0"/>
        </a:p>
      </dgm:t>
    </dgm:pt>
    <dgm:pt modelId="{3F4F94C7-F403-4417-A0EF-222F943318C6}" type="parTrans" cxnId="{7BE2679A-E96E-4E94-B408-2357E4D98E07}">
      <dgm:prSet/>
      <dgm:spPr/>
      <dgm:t>
        <a:bodyPr/>
        <a:lstStyle/>
        <a:p>
          <a:endParaRPr lang="es-EC"/>
        </a:p>
      </dgm:t>
    </dgm:pt>
    <dgm:pt modelId="{0788EB22-DB90-45F8-AFAC-74E73CC8E76C}" type="sibTrans" cxnId="{7BE2679A-E96E-4E94-B408-2357E4D98E07}">
      <dgm:prSet/>
      <dgm:spPr/>
      <dgm:t>
        <a:bodyPr/>
        <a:lstStyle/>
        <a:p>
          <a:endParaRPr lang="es-EC"/>
        </a:p>
      </dgm:t>
    </dgm:pt>
    <dgm:pt modelId="{C03A30CA-43E6-484C-B24A-7C6BC307B09A}">
      <dgm:prSet/>
      <dgm:spPr/>
      <dgm:t>
        <a:bodyPr/>
        <a:lstStyle/>
        <a:p>
          <a:r>
            <a:rPr lang="es-ES" dirty="0"/>
            <a:t>Clasificar tareas por urgencia e importancia </a:t>
          </a:r>
          <a:endParaRPr lang="es-EC" dirty="0"/>
        </a:p>
      </dgm:t>
    </dgm:pt>
    <dgm:pt modelId="{7749BA62-8AAE-48CC-ABAF-9012046110F2}" type="parTrans" cxnId="{25E87A6E-BB63-499A-B4A7-CBE35B190E2C}">
      <dgm:prSet/>
      <dgm:spPr/>
      <dgm:t>
        <a:bodyPr/>
        <a:lstStyle/>
        <a:p>
          <a:endParaRPr lang="es-EC"/>
        </a:p>
      </dgm:t>
    </dgm:pt>
    <dgm:pt modelId="{7B7251FC-5F11-42AD-9B65-B5DBFD3EE7D8}" type="sibTrans" cxnId="{25E87A6E-BB63-499A-B4A7-CBE35B190E2C}">
      <dgm:prSet/>
      <dgm:spPr/>
      <dgm:t>
        <a:bodyPr/>
        <a:lstStyle/>
        <a:p>
          <a:endParaRPr lang="es-EC"/>
        </a:p>
      </dgm:t>
    </dgm:pt>
    <dgm:pt modelId="{BB9A2EC3-6692-4C7B-8949-2D6A61AFC762}">
      <dgm:prSet/>
      <dgm:spPr/>
      <dgm:t>
        <a:bodyPr/>
        <a:lstStyle/>
        <a:p>
          <a:r>
            <a:rPr lang="es-ES" dirty="0"/>
            <a:t>Revisión especializada </a:t>
          </a:r>
          <a:endParaRPr lang="es-EC" dirty="0"/>
        </a:p>
      </dgm:t>
    </dgm:pt>
    <dgm:pt modelId="{222A2825-29D5-4023-8203-4F13D5E50906}" type="parTrans" cxnId="{2EC8E932-4C9E-4095-8D77-5A82708D1F0A}">
      <dgm:prSet/>
      <dgm:spPr/>
      <dgm:t>
        <a:bodyPr/>
        <a:lstStyle/>
        <a:p>
          <a:endParaRPr lang="es-EC"/>
        </a:p>
      </dgm:t>
    </dgm:pt>
    <dgm:pt modelId="{10D32503-7D77-4FE3-B87A-24A63E738C1C}" type="sibTrans" cxnId="{2EC8E932-4C9E-4095-8D77-5A82708D1F0A}">
      <dgm:prSet/>
      <dgm:spPr/>
      <dgm:t>
        <a:bodyPr/>
        <a:lstStyle/>
        <a:p>
          <a:endParaRPr lang="es-EC"/>
        </a:p>
      </dgm:t>
    </dgm:pt>
    <dgm:pt modelId="{8ED412D0-882F-4F7B-85B5-A9E01C6D8AF1}">
      <dgm:prSet/>
      <dgm:spPr/>
      <dgm:t>
        <a:bodyPr/>
        <a:lstStyle/>
        <a:p>
          <a:r>
            <a:rPr lang="es-ES" dirty="0"/>
            <a:t>Repetir los contenidos en intervalos para memorizar mejor </a:t>
          </a:r>
          <a:endParaRPr lang="es-EC" dirty="0"/>
        </a:p>
      </dgm:t>
    </dgm:pt>
    <dgm:pt modelId="{E16E8C43-0F16-4051-9ED6-881FB136C023}" type="parTrans" cxnId="{402E0050-7034-43CE-B7F2-53C418C9C862}">
      <dgm:prSet/>
      <dgm:spPr/>
      <dgm:t>
        <a:bodyPr/>
        <a:lstStyle/>
        <a:p>
          <a:endParaRPr lang="es-EC"/>
        </a:p>
      </dgm:t>
    </dgm:pt>
    <dgm:pt modelId="{50C572BD-5036-48CD-938A-FEA99B2870C0}" type="sibTrans" cxnId="{402E0050-7034-43CE-B7F2-53C418C9C862}">
      <dgm:prSet/>
      <dgm:spPr/>
      <dgm:t>
        <a:bodyPr/>
        <a:lstStyle/>
        <a:p>
          <a:endParaRPr lang="es-EC"/>
        </a:p>
      </dgm:t>
    </dgm:pt>
    <dgm:pt modelId="{4E5C0267-D084-4C5A-96EC-F9C14B5EFDFC}">
      <dgm:prSet/>
      <dgm:spPr/>
      <dgm:t>
        <a:bodyPr/>
        <a:lstStyle/>
        <a:p>
          <a:r>
            <a:rPr lang="es-ES" dirty="0"/>
            <a:t>Autoevaluación </a:t>
          </a:r>
          <a:endParaRPr lang="es-EC" dirty="0"/>
        </a:p>
      </dgm:t>
    </dgm:pt>
    <dgm:pt modelId="{4C4E0DE4-F138-4742-8E12-A0E5A11C8737}" type="parTrans" cxnId="{50665FE2-0278-45F1-BE8A-2C7A0AC338B1}">
      <dgm:prSet/>
      <dgm:spPr/>
      <dgm:t>
        <a:bodyPr/>
        <a:lstStyle/>
        <a:p>
          <a:endParaRPr lang="es-EC"/>
        </a:p>
      </dgm:t>
    </dgm:pt>
    <dgm:pt modelId="{5C6C7F1A-29E3-4340-B776-3BE4520B7C02}" type="sibTrans" cxnId="{50665FE2-0278-45F1-BE8A-2C7A0AC338B1}">
      <dgm:prSet/>
      <dgm:spPr/>
      <dgm:t>
        <a:bodyPr/>
        <a:lstStyle/>
        <a:p>
          <a:endParaRPr lang="es-EC"/>
        </a:p>
      </dgm:t>
    </dgm:pt>
    <dgm:pt modelId="{3C54B3B1-0A6F-4116-9EF4-E49221F9DCA7}">
      <dgm:prSet/>
      <dgm:spPr/>
      <dgm:t>
        <a:bodyPr/>
        <a:lstStyle/>
        <a:p>
          <a:r>
            <a:rPr lang="es-ES" dirty="0"/>
            <a:t>Hacer pruebas a uno mismo </a:t>
          </a:r>
          <a:endParaRPr lang="es-EC" dirty="0"/>
        </a:p>
      </dgm:t>
    </dgm:pt>
    <dgm:pt modelId="{F83FF786-F4EE-4252-A17B-98ADDC51BC3B}" type="parTrans" cxnId="{FA467BE9-04B3-401D-A454-A37D72DAD892}">
      <dgm:prSet/>
      <dgm:spPr/>
      <dgm:t>
        <a:bodyPr/>
        <a:lstStyle/>
        <a:p>
          <a:endParaRPr lang="es-EC"/>
        </a:p>
      </dgm:t>
    </dgm:pt>
    <dgm:pt modelId="{4A7E3420-2680-426B-8C48-61AF94DCDAF0}" type="sibTrans" cxnId="{FA467BE9-04B3-401D-A454-A37D72DAD892}">
      <dgm:prSet/>
      <dgm:spPr/>
      <dgm:t>
        <a:bodyPr/>
        <a:lstStyle/>
        <a:p>
          <a:endParaRPr lang="es-EC"/>
        </a:p>
      </dgm:t>
    </dgm:pt>
    <dgm:pt modelId="{6384CD69-F5CE-464A-9FDD-AD28E555B1EC}">
      <dgm:prSet/>
      <dgm:spPr/>
      <dgm:t>
        <a:bodyPr/>
        <a:lstStyle/>
        <a:p>
          <a:r>
            <a:rPr lang="es-ES" dirty="0"/>
            <a:t>Estudio grupal </a:t>
          </a:r>
          <a:endParaRPr lang="es-EC" dirty="0"/>
        </a:p>
      </dgm:t>
    </dgm:pt>
    <dgm:pt modelId="{EE8451F6-2509-46F0-922B-E043195BD1BF}" type="parTrans" cxnId="{99E4D8CC-5992-41A3-8E28-4360FECAC8D1}">
      <dgm:prSet/>
      <dgm:spPr/>
      <dgm:t>
        <a:bodyPr/>
        <a:lstStyle/>
        <a:p>
          <a:endParaRPr lang="es-EC"/>
        </a:p>
      </dgm:t>
    </dgm:pt>
    <dgm:pt modelId="{AA8DA75C-72D8-4C4F-ABE4-F1E4F9D48121}" type="sibTrans" cxnId="{99E4D8CC-5992-41A3-8E28-4360FECAC8D1}">
      <dgm:prSet/>
      <dgm:spPr/>
      <dgm:t>
        <a:bodyPr/>
        <a:lstStyle/>
        <a:p>
          <a:endParaRPr lang="es-EC"/>
        </a:p>
      </dgm:t>
    </dgm:pt>
    <dgm:pt modelId="{C9CDD739-2AAD-4954-895A-649E05E7EF95}">
      <dgm:prSet/>
      <dgm:spPr/>
      <dgm:t>
        <a:bodyPr/>
        <a:lstStyle/>
        <a:p>
          <a:r>
            <a:rPr lang="es-ES" dirty="0"/>
            <a:t>Preguntas entre compañeros sobre el tema </a:t>
          </a:r>
          <a:endParaRPr lang="es-EC" dirty="0"/>
        </a:p>
      </dgm:t>
    </dgm:pt>
    <dgm:pt modelId="{4DB9C888-6485-4425-A314-0D09417360BC}" type="parTrans" cxnId="{1C506A64-C29F-4593-BFDA-C13015F49555}">
      <dgm:prSet/>
      <dgm:spPr/>
      <dgm:t>
        <a:bodyPr/>
        <a:lstStyle/>
        <a:p>
          <a:endParaRPr lang="es-EC"/>
        </a:p>
      </dgm:t>
    </dgm:pt>
    <dgm:pt modelId="{2D34976E-4F2A-4C45-9157-D2B70CED2A3B}" type="sibTrans" cxnId="{1C506A64-C29F-4593-BFDA-C13015F49555}">
      <dgm:prSet/>
      <dgm:spPr/>
      <dgm:t>
        <a:bodyPr/>
        <a:lstStyle/>
        <a:p>
          <a:endParaRPr lang="es-EC"/>
        </a:p>
      </dgm:t>
    </dgm:pt>
    <dgm:pt modelId="{C9D0C995-0DBD-415E-87C4-86926152FB0B}" type="pres">
      <dgm:prSet presAssocID="{36291311-EF05-48D4-84F5-808263D308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BDC63BB-91D2-48E5-8218-3F73F004D83D}" type="pres">
      <dgm:prSet presAssocID="{16FD0394-304C-491D-AA67-2A4074134D89}" presName="root" presStyleCnt="0"/>
      <dgm:spPr/>
    </dgm:pt>
    <dgm:pt modelId="{A9FDD239-84B6-4173-B920-BC716192A90D}" type="pres">
      <dgm:prSet presAssocID="{16FD0394-304C-491D-AA67-2A4074134D89}" presName="rootComposite" presStyleCnt="0"/>
      <dgm:spPr/>
    </dgm:pt>
    <dgm:pt modelId="{C999DE8B-D2A5-4279-B139-F9A9099541EA}" type="pres">
      <dgm:prSet presAssocID="{16FD0394-304C-491D-AA67-2A4074134D89}" presName="rootText" presStyleLbl="node1" presStyleIdx="0" presStyleCnt="5"/>
      <dgm:spPr/>
    </dgm:pt>
    <dgm:pt modelId="{99E06046-E59D-4B94-AD73-52BBE13C9C97}" type="pres">
      <dgm:prSet presAssocID="{16FD0394-304C-491D-AA67-2A4074134D89}" presName="rootConnector" presStyleLbl="node1" presStyleIdx="0" presStyleCnt="5"/>
      <dgm:spPr/>
    </dgm:pt>
    <dgm:pt modelId="{D7FF8088-EEB7-4119-A130-DC9982A1625B}" type="pres">
      <dgm:prSet presAssocID="{16FD0394-304C-491D-AA67-2A4074134D89}" presName="childShape" presStyleCnt="0"/>
      <dgm:spPr/>
    </dgm:pt>
    <dgm:pt modelId="{09CCC66E-F053-4B4A-8B80-F34C223B1125}" type="pres">
      <dgm:prSet presAssocID="{8793BE60-9C3A-4C52-90E5-1AA08349FF78}" presName="Name13" presStyleLbl="parChTrans1D2" presStyleIdx="0" presStyleCnt="5"/>
      <dgm:spPr/>
    </dgm:pt>
    <dgm:pt modelId="{3E744F23-8E89-4A48-BBE9-4B201EFEBB31}" type="pres">
      <dgm:prSet presAssocID="{F8A68861-1A65-464D-AF15-9ED7E86BE029}" presName="childText" presStyleLbl="bgAcc1" presStyleIdx="0" presStyleCnt="5">
        <dgm:presLayoutVars>
          <dgm:bulletEnabled val="1"/>
        </dgm:presLayoutVars>
      </dgm:prSet>
      <dgm:spPr/>
    </dgm:pt>
    <dgm:pt modelId="{FA43E6A2-9003-465F-BC17-D9E2C9CC2005}" type="pres">
      <dgm:prSet presAssocID="{F4061A3F-5ED9-4259-ABEA-7602568080BC}" presName="root" presStyleCnt="0"/>
      <dgm:spPr/>
    </dgm:pt>
    <dgm:pt modelId="{13E24DA1-7299-4E08-A10A-414E3D084A16}" type="pres">
      <dgm:prSet presAssocID="{F4061A3F-5ED9-4259-ABEA-7602568080BC}" presName="rootComposite" presStyleCnt="0"/>
      <dgm:spPr/>
    </dgm:pt>
    <dgm:pt modelId="{869590EC-3176-49C1-BEA3-DFC1792E94ED}" type="pres">
      <dgm:prSet presAssocID="{F4061A3F-5ED9-4259-ABEA-7602568080BC}" presName="rootText" presStyleLbl="node1" presStyleIdx="1" presStyleCnt="5"/>
      <dgm:spPr/>
    </dgm:pt>
    <dgm:pt modelId="{DB5E3136-F7A1-446A-850E-3FA77584FFD0}" type="pres">
      <dgm:prSet presAssocID="{F4061A3F-5ED9-4259-ABEA-7602568080BC}" presName="rootConnector" presStyleLbl="node1" presStyleIdx="1" presStyleCnt="5"/>
      <dgm:spPr/>
    </dgm:pt>
    <dgm:pt modelId="{A1E7C30C-916B-4C9D-BFD9-AF0687BA5C96}" type="pres">
      <dgm:prSet presAssocID="{F4061A3F-5ED9-4259-ABEA-7602568080BC}" presName="childShape" presStyleCnt="0"/>
      <dgm:spPr/>
    </dgm:pt>
    <dgm:pt modelId="{D09A8A2B-FBF2-4011-9179-5CDC92D398C2}" type="pres">
      <dgm:prSet presAssocID="{7749BA62-8AAE-48CC-ABAF-9012046110F2}" presName="Name13" presStyleLbl="parChTrans1D2" presStyleIdx="1" presStyleCnt="5"/>
      <dgm:spPr/>
    </dgm:pt>
    <dgm:pt modelId="{4B4692E4-884F-421D-B4F3-65E8B1215B7E}" type="pres">
      <dgm:prSet presAssocID="{C03A30CA-43E6-484C-B24A-7C6BC307B09A}" presName="childText" presStyleLbl="bgAcc1" presStyleIdx="1" presStyleCnt="5">
        <dgm:presLayoutVars>
          <dgm:bulletEnabled val="1"/>
        </dgm:presLayoutVars>
      </dgm:prSet>
      <dgm:spPr/>
    </dgm:pt>
    <dgm:pt modelId="{99125AC5-49F0-4C13-903F-9BE22C867086}" type="pres">
      <dgm:prSet presAssocID="{BB9A2EC3-6692-4C7B-8949-2D6A61AFC762}" presName="root" presStyleCnt="0"/>
      <dgm:spPr/>
    </dgm:pt>
    <dgm:pt modelId="{1B17BBEF-51DF-4A18-ABCE-452ACDC283E2}" type="pres">
      <dgm:prSet presAssocID="{BB9A2EC3-6692-4C7B-8949-2D6A61AFC762}" presName="rootComposite" presStyleCnt="0"/>
      <dgm:spPr/>
    </dgm:pt>
    <dgm:pt modelId="{1948616A-2C8C-4933-9D86-EC29CAE11C6D}" type="pres">
      <dgm:prSet presAssocID="{BB9A2EC3-6692-4C7B-8949-2D6A61AFC762}" presName="rootText" presStyleLbl="node1" presStyleIdx="2" presStyleCnt="5"/>
      <dgm:spPr/>
    </dgm:pt>
    <dgm:pt modelId="{FB021F12-872A-4040-A62C-F5719A0E7E1F}" type="pres">
      <dgm:prSet presAssocID="{BB9A2EC3-6692-4C7B-8949-2D6A61AFC762}" presName="rootConnector" presStyleLbl="node1" presStyleIdx="2" presStyleCnt="5"/>
      <dgm:spPr/>
    </dgm:pt>
    <dgm:pt modelId="{519F7870-6635-4748-B6B1-A7658253A1BE}" type="pres">
      <dgm:prSet presAssocID="{BB9A2EC3-6692-4C7B-8949-2D6A61AFC762}" presName="childShape" presStyleCnt="0"/>
      <dgm:spPr/>
    </dgm:pt>
    <dgm:pt modelId="{EE1DA57A-CB4E-4FEE-8CC3-843C62014491}" type="pres">
      <dgm:prSet presAssocID="{E16E8C43-0F16-4051-9ED6-881FB136C023}" presName="Name13" presStyleLbl="parChTrans1D2" presStyleIdx="2" presStyleCnt="5"/>
      <dgm:spPr/>
    </dgm:pt>
    <dgm:pt modelId="{9760BE4A-22F8-4D68-8CC1-3B546422C1D9}" type="pres">
      <dgm:prSet presAssocID="{8ED412D0-882F-4F7B-85B5-A9E01C6D8AF1}" presName="childText" presStyleLbl="bgAcc1" presStyleIdx="2" presStyleCnt="5">
        <dgm:presLayoutVars>
          <dgm:bulletEnabled val="1"/>
        </dgm:presLayoutVars>
      </dgm:prSet>
      <dgm:spPr/>
    </dgm:pt>
    <dgm:pt modelId="{C56D4DB4-2580-4405-8969-E7611A9C6A2B}" type="pres">
      <dgm:prSet presAssocID="{4E5C0267-D084-4C5A-96EC-F9C14B5EFDFC}" presName="root" presStyleCnt="0"/>
      <dgm:spPr/>
    </dgm:pt>
    <dgm:pt modelId="{A07DED2B-281C-4FEA-AC34-61305007F24D}" type="pres">
      <dgm:prSet presAssocID="{4E5C0267-D084-4C5A-96EC-F9C14B5EFDFC}" presName="rootComposite" presStyleCnt="0"/>
      <dgm:spPr/>
    </dgm:pt>
    <dgm:pt modelId="{A595ADD2-B526-4819-A25B-1EF0A0E34C9D}" type="pres">
      <dgm:prSet presAssocID="{4E5C0267-D084-4C5A-96EC-F9C14B5EFDFC}" presName="rootText" presStyleLbl="node1" presStyleIdx="3" presStyleCnt="5"/>
      <dgm:spPr/>
    </dgm:pt>
    <dgm:pt modelId="{5A264CEB-7FED-42C7-A6ED-414ECB5B56B0}" type="pres">
      <dgm:prSet presAssocID="{4E5C0267-D084-4C5A-96EC-F9C14B5EFDFC}" presName="rootConnector" presStyleLbl="node1" presStyleIdx="3" presStyleCnt="5"/>
      <dgm:spPr/>
    </dgm:pt>
    <dgm:pt modelId="{834CB0E4-13E6-463D-B650-F0AC4137A2B6}" type="pres">
      <dgm:prSet presAssocID="{4E5C0267-D084-4C5A-96EC-F9C14B5EFDFC}" presName="childShape" presStyleCnt="0"/>
      <dgm:spPr/>
    </dgm:pt>
    <dgm:pt modelId="{003B0F22-5B8F-4C0C-9087-68DFEC69EFEA}" type="pres">
      <dgm:prSet presAssocID="{F83FF786-F4EE-4252-A17B-98ADDC51BC3B}" presName="Name13" presStyleLbl="parChTrans1D2" presStyleIdx="3" presStyleCnt="5"/>
      <dgm:spPr/>
    </dgm:pt>
    <dgm:pt modelId="{3FABFBE4-F9E1-40AF-A147-21F0E280C8C2}" type="pres">
      <dgm:prSet presAssocID="{3C54B3B1-0A6F-4116-9EF4-E49221F9DCA7}" presName="childText" presStyleLbl="bgAcc1" presStyleIdx="3" presStyleCnt="5">
        <dgm:presLayoutVars>
          <dgm:bulletEnabled val="1"/>
        </dgm:presLayoutVars>
      </dgm:prSet>
      <dgm:spPr/>
    </dgm:pt>
    <dgm:pt modelId="{C869E98C-5AA1-445B-8F63-309073E48EC8}" type="pres">
      <dgm:prSet presAssocID="{6384CD69-F5CE-464A-9FDD-AD28E555B1EC}" presName="root" presStyleCnt="0"/>
      <dgm:spPr/>
    </dgm:pt>
    <dgm:pt modelId="{EDC31868-158F-4F9D-8A25-48F92932E94E}" type="pres">
      <dgm:prSet presAssocID="{6384CD69-F5CE-464A-9FDD-AD28E555B1EC}" presName="rootComposite" presStyleCnt="0"/>
      <dgm:spPr/>
    </dgm:pt>
    <dgm:pt modelId="{CA70B06B-86F1-498D-9EF5-856D07BDD01E}" type="pres">
      <dgm:prSet presAssocID="{6384CD69-F5CE-464A-9FDD-AD28E555B1EC}" presName="rootText" presStyleLbl="node1" presStyleIdx="4" presStyleCnt="5"/>
      <dgm:spPr/>
    </dgm:pt>
    <dgm:pt modelId="{36B0C7CF-8E0C-4526-8719-279B19A93FE6}" type="pres">
      <dgm:prSet presAssocID="{6384CD69-F5CE-464A-9FDD-AD28E555B1EC}" presName="rootConnector" presStyleLbl="node1" presStyleIdx="4" presStyleCnt="5"/>
      <dgm:spPr/>
    </dgm:pt>
    <dgm:pt modelId="{04782748-1D6D-4C69-80B8-A7F2E0355B9A}" type="pres">
      <dgm:prSet presAssocID="{6384CD69-F5CE-464A-9FDD-AD28E555B1EC}" presName="childShape" presStyleCnt="0"/>
      <dgm:spPr/>
    </dgm:pt>
    <dgm:pt modelId="{FA09CFD5-888B-4E31-A6C8-1EEB17574FE0}" type="pres">
      <dgm:prSet presAssocID="{4DB9C888-6485-4425-A314-0D09417360BC}" presName="Name13" presStyleLbl="parChTrans1D2" presStyleIdx="4" presStyleCnt="5"/>
      <dgm:spPr/>
    </dgm:pt>
    <dgm:pt modelId="{B05F4AF1-6445-4FF4-9F5B-1CD0A7FFE693}" type="pres">
      <dgm:prSet presAssocID="{C9CDD739-2AAD-4954-895A-649E05E7EF95}" presName="childText" presStyleLbl="bgAcc1" presStyleIdx="4" presStyleCnt="5">
        <dgm:presLayoutVars>
          <dgm:bulletEnabled val="1"/>
        </dgm:presLayoutVars>
      </dgm:prSet>
      <dgm:spPr/>
    </dgm:pt>
  </dgm:ptLst>
  <dgm:cxnLst>
    <dgm:cxn modelId="{C5801024-DE57-4A2F-91CB-6A41B1EF4BA2}" type="presOf" srcId="{C03A30CA-43E6-484C-B24A-7C6BC307B09A}" destId="{4B4692E4-884F-421D-B4F3-65E8B1215B7E}" srcOrd="0" destOrd="0" presId="urn:microsoft.com/office/officeart/2005/8/layout/hierarchy3"/>
    <dgm:cxn modelId="{C8C6B326-1CA4-4202-949A-33EEB737A641}" type="presOf" srcId="{BB9A2EC3-6692-4C7B-8949-2D6A61AFC762}" destId="{1948616A-2C8C-4933-9D86-EC29CAE11C6D}" srcOrd="0" destOrd="0" presId="urn:microsoft.com/office/officeart/2005/8/layout/hierarchy3"/>
    <dgm:cxn modelId="{2EC8E932-4C9E-4095-8D77-5A82708D1F0A}" srcId="{36291311-EF05-48D4-84F5-808263D30861}" destId="{BB9A2EC3-6692-4C7B-8949-2D6A61AFC762}" srcOrd="2" destOrd="0" parTransId="{222A2825-29D5-4023-8203-4F13D5E50906}" sibTransId="{10D32503-7D77-4FE3-B87A-24A63E738C1C}"/>
    <dgm:cxn modelId="{929E5434-6B39-4439-9326-23C5494C57E1}" type="presOf" srcId="{F83FF786-F4EE-4252-A17B-98ADDC51BC3B}" destId="{003B0F22-5B8F-4C0C-9087-68DFEC69EFEA}" srcOrd="0" destOrd="0" presId="urn:microsoft.com/office/officeart/2005/8/layout/hierarchy3"/>
    <dgm:cxn modelId="{E282133E-4323-47CB-A7A4-0DAB3EB985C4}" type="presOf" srcId="{16FD0394-304C-491D-AA67-2A4074134D89}" destId="{C999DE8B-D2A5-4279-B139-F9A9099541EA}" srcOrd="0" destOrd="0" presId="urn:microsoft.com/office/officeart/2005/8/layout/hierarchy3"/>
    <dgm:cxn modelId="{0A0B8B5E-97EA-4B68-8030-7A93FC1F8204}" type="presOf" srcId="{F8A68861-1A65-464D-AF15-9ED7E86BE029}" destId="{3E744F23-8E89-4A48-BBE9-4B201EFEBB31}" srcOrd="0" destOrd="0" presId="urn:microsoft.com/office/officeart/2005/8/layout/hierarchy3"/>
    <dgm:cxn modelId="{1C506A64-C29F-4593-BFDA-C13015F49555}" srcId="{6384CD69-F5CE-464A-9FDD-AD28E555B1EC}" destId="{C9CDD739-2AAD-4954-895A-649E05E7EF95}" srcOrd="0" destOrd="0" parTransId="{4DB9C888-6485-4425-A314-0D09417360BC}" sibTransId="{2D34976E-4F2A-4C45-9157-D2B70CED2A3B}"/>
    <dgm:cxn modelId="{FF90D147-ADDA-4362-8910-A30564A88FDB}" type="presOf" srcId="{4DB9C888-6485-4425-A314-0D09417360BC}" destId="{FA09CFD5-888B-4E31-A6C8-1EEB17574FE0}" srcOrd="0" destOrd="0" presId="urn:microsoft.com/office/officeart/2005/8/layout/hierarchy3"/>
    <dgm:cxn modelId="{25E87A6E-BB63-499A-B4A7-CBE35B190E2C}" srcId="{F4061A3F-5ED9-4259-ABEA-7602568080BC}" destId="{C03A30CA-43E6-484C-B24A-7C6BC307B09A}" srcOrd="0" destOrd="0" parTransId="{7749BA62-8AAE-48CC-ABAF-9012046110F2}" sibTransId="{7B7251FC-5F11-42AD-9B65-B5DBFD3EE7D8}"/>
    <dgm:cxn modelId="{402E0050-7034-43CE-B7F2-53C418C9C862}" srcId="{BB9A2EC3-6692-4C7B-8949-2D6A61AFC762}" destId="{8ED412D0-882F-4F7B-85B5-A9E01C6D8AF1}" srcOrd="0" destOrd="0" parTransId="{E16E8C43-0F16-4051-9ED6-881FB136C023}" sibTransId="{50C572BD-5036-48CD-938A-FEA99B2870C0}"/>
    <dgm:cxn modelId="{069E3D50-0A4E-48EE-8B2E-993EA8A1DD63}" type="presOf" srcId="{E16E8C43-0F16-4051-9ED6-881FB136C023}" destId="{EE1DA57A-CB4E-4FEE-8CC3-843C62014491}" srcOrd="0" destOrd="0" presId="urn:microsoft.com/office/officeart/2005/8/layout/hierarchy3"/>
    <dgm:cxn modelId="{A4452551-FE3A-4476-BD85-D71DAAA245CE}" type="presOf" srcId="{16FD0394-304C-491D-AA67-2A4074134D89}" destId="{99E06046-E59D-4B94-AD73-52BBE13C9C97}" srcOrd="1" destOrd="0" presId="urn:microsoft.com/office/officeart/2005/8/layout/hierarchy3"/>
    <dgm:cxn modelId="{33EAC473-A164-4072-9F42-789FCF3B4A01}" type="presOf" srcId="{C9CDD739-2AAD-4954-895A-649E05E7EF95}" destId="{B05F4AF1-6445-4FF4-9F5B-1CD0A7FFE693}" srcOrd="0" destOrd="0" presId="urn:microsoft.com/office/officeart/2005/8/layout/hierarchy3"/>
    <dgm:cxn modelId="{7BE2679A-E96E-4E94-B408-2357E4D98E07}" srcId="{36291311-EF05-48D4-84F5-808263D30861}" destId="{F4061A3F-5ED9-4259-ABEA-7602568080BC}" srcOrd="1" destOrd="0" parTransId="{3F4F94C7-F403-4417-A0EF-222F943318C6}" sibTransId="{0788EB22-DB90-45F8-AFAC-74E73CC8E76C}"/>
    <dgm:cxn modelId="{4557639B-BB18-499B-91D2-268A143F71B6}" type="presOf" srcId="{6384CD69-F5CE-464A-9FDD-AD28E555B1EC}" destId="{36B0C7CF-8E0C-4526-8719-279B19A93FE6}" srcOrd="1" destOrd="0" presId="urn:microsoft.com/office/officeart/2005/8/layout/hierarchy3"/>
    <dgm:cxn modelId="{7F228AA8-3255-4756-8569-1E6FFA4B480C}" type="presOf" srcId="{8793BE60-9C3A-4C52-90E5-1AA08349FF78}" destId="{09CCC66E-F053-4B4A-8B80-F34C223B1125}" srcOrd="0" destOrd="0" presId="urn:microsoft.com/office/officeart/2005/8/layout/hierarchy3"/>
    <dgm:cxn modelId="{F53B00B8-1703-4089-8A28-B1CF507AAF3E}" srcId="{36291311-EF05-48D4-84F5-808263D30861}" destId="{16FD0394-304C-491D-AA67-2A4074134D89}" srcOrd="0" destOrd="0" parTransId="{0C7E36EE-709A-4801-A358-1E2C3A431E18}" sibTransId="{51240144-DFD3-4EC9-92E9-6C1C2FD23B72}"/>
    <dgm:cxn modelId="{708393BA-7AA2-48D3-9B63-CBCAB9954D36}" type="presOf" srcId="{3C54B3B1-0A6F-4116-9EF4-E49221F9DCA7}" destId="{3FABFBE4-F9E1-40AF-A147-21F0E280C8C2}" srcOrd="0" destOrd="0" presId="urn:microsoft.com/office/officeart/2005/8/layout/hierarchy3"/>
    <dgm:cxn modelId="{9D0F2CBF-9BAC-4B87-BB10-60328B766781}" type="presOf" srcId="{4E5C0267-D084-4C5A-96EC-F9C14B5EFDFC}" destId="{A595ADD2-B526-4819-A25B-1EF0A0E34C9D}" srcOrd="0" destOrd="0" presId="urn:microsoft.com/office/officeart/2005/8/layout/hierarchy3"/>
    <dgm:cxn modelId="{CCB96EC8-F12D-4915-AD3E-44DDE4BF4E20}" type="presOf" srcId="{4E5C0267-D084-4C5A-96EC-F9C14B5EFDFC}" destId="{5A264CEB-7FED-42C7-A6ED-414ECB5B56B0}" srcOrd="1" destOrd="0" presId="urn:microsoft.com/office/officeart/2005/8/layout/hierarchy3"/>
    <dgm:cxn modelId="{99E4D8CC-5992-41A3-8E28-4360FECAC8D1}" srcId="{36291311-EF05-48D4-84F5-808263D30861}" destId="{6384CD69-F5CE-464A-9FDD-AD28E555B1EC}" srcOrd="4" destOrd="0" parTransId="{EE8451F6-2509-46F0-922B-E043195BD1BF}" sibTransId="{AA8DA75C-72D8-4C4F-ABE4-F1E4F9D48121}"/>
    <dgm:cxn modelId="{A90956D7-3EE6-40B6-B283-D8029A3E5E32}" type="presOf" srcId="{F4061A3F-5ED9-4259-ABEA-7602568080BC}" destId="{DB5E3136-F7A1-446A-850E-3FA77584FFD0}" srcOrd="1" destOrd="0" presId="urn:microsoft.com/office/officeart/2005/8/layout/hierarchy3"/>
    <dgm:cxn modelId="{55E9E1D8-FC5B-4BB8-9FEA-340B2F23AB8E}" type="presOf" srcId="{8ED412D0-882F-4F7B-85B5-A9E01C6D8AF1}" destId="{9760BE4A-22F8-4D68-8CC1-3B546422C1D9}" srcOrd="0" destOrd="0" presId="urn:microsoft.com/office/officeart/2005/8/layout/hierarchy3"/>
    <dgm:cxn modelId="{2B0FE9DA-C71A-428E-B4DE-EF7FE9A224FD}" type="presOf" srcId="{36291311-EF05-48D4-84F5-808263D30861}" destId="{C9D0C995-0DBD-415E-87C4-86926152FB0B}" srcOrd="0" destOrd="0" presId="urn:microsoft.com/office/officeart/2005/8/layout/hierarchy3"/>
    <dgm:cxn modelId="{50665FE2-0278-45F1-BE8A-2C7A0AC338B1}" srcId="{36291311-EF05-48D4-84F5-808263D30861}" destId="{4E5C0267-D084-4C5A-96EC-F9C14B5EFDFC}" srcOrd="3" destOrd="0" parTransId="{4C4E0DE4-F138-4742-8E12-A0E5A11C8737}" sibTransId="{5C6C7F1A-29E3-4340-B776-3BE4520B7C02}"/>
    <dgm:cxn modelId="{887218E3-B24B-42B6-A8CA-BC891B2D6850}" srcId="{16FD0394-304C-491D-AA67-2A4074134D89}" destId="{F8A68861-1A65-464D-AF15-9ED7E86BE029}" srcOrd="0" destOrd="0" parTransId="{8793BE60-9C3A-4C52-90E5-1AA08349FF78}" sibTransId="{BA14C035-E94C-43D9-9B31-11DA682E91A6}"/>
    <dgm:cxn modelId="{FA467BE9-04B3-401D-A454-A37D72DAD892}" srcId="{4E5C0267-D084-4C5A-96EC-F9C14B5EFDFC}" destId="{3C54B3B1-0A6F-4116-9EF4-E49221F9DCA7}" srcOrd="0" destOrd="0" parTransId="{F83FF786-F4EE-4252-A17B-98ADDC51BC3B}" sibTransId="{4A7E3420-2680-426B-8C48-61AF94DCDAF0}"/>
    <dgm:cxn modelId="{7E7B8AE9-0ECF-45CB-8868-C2E2CA6A278B}" type="presOf" srcId="{6384CD69-F5CE-464A-9FDD-AD28E555B1EC}" destId="{CA70B06B-86F1-498D-9EF5-856D07BDD01E}" srcOrd="0" destOrd="0" presId="urn:microsoft.com/office/officeart/2005/8/layout/hierarchy3"/>
    <dgm:cxn modelId="{1AB352EC-E1B8-40B5-A6A9-E46695739399}" type="presOf" srcId="{F4061A3F-5ED9-4259-ABEA-7602568080BC}" destId="{869590EC-3176-49C1-BEA3-DFC1792E94ED}" srcOrd="0" destOrd="0" presId="urn:microsoft.com/office/officeart/2005/8/layout/hierarchy3"/>
    <dgm:cxn modelId="{12CB7AEC-DC1D-4923-A153-99FCE34203B1}" type="presOf" srcId="{BB9A2EC3-6692-4C7B-8949-2D6A61AFC762}" destId="{FB021F12-872A-4040-A62C-F5719A0E7E1F}" srcOrd="1" destOrd="0" presId="urn:microsoft.com/office/officeart/2005/8/layout/hierarchy3"/>
    <dgm:cxn modelId="{74B99CEF-18D5-49D0-B20D-18C118AE05CB}" type="presOf" srcId="{7749BA62-8AAE-48CC-ABAF-9012046110F2}" destId="{D09A8A2B-FBF2-4011-9179-5CDC92D398C2}" srcOrd="0" destOrd="0" presId="urn:microsoft.com/office/officeart/2005/8/layout/hierarchy3"/>
    <dgm:cxn modelId="{583C5FD1-7C0C-4C60-8BA3-28474E48687D}" type="presParOf" srcId="{C9D0C995-0DBD-415E-87C4-86926152FB0B}" destId="{CBDC63BB-91D2-48E5-8218-3F73F004D83D}" srcOrd="0" destOrd="0" presId="urn:microsoft.com/office/officeart/2005/8/layout/hierarchy3"/>
    <dgm:cxn modelId="{5206A46B-3C67-4478-9AA7-0BE64807B1A7}" type="presParOf" srcId="{CBDC63BB-91D2-48E5-8218-3F73F004D83D}" destId="{A9FDD239-84B6-4173-B920-BC716192A90D}" srcOrd="0" destOrd="0" presId="urn:microsoft.com/office/officeart/2005/8/layout/hierarchy3"/>
    <dgm:cxn modelId="{4055CA4F-3E23-4A91-8817-FB42394E01F2}" type="presParOf" srcId="{A9FDD239-84B6-4173-B920-BC716192A90D}" destId="{C999DE8B-D2A5-4279-B139-F9A9099541EA}" srcOrd="0" destOrd="0" presId="urn:microsoft.com/office/officeart/2005/8/layout/hierarchy3"/>
    <dgm:cxn modelId="{76BCBD0B-A90B-480F-A592-0D3F40C5A8EB}" type="presParOf" srcId="{A9FDD239-84B6-4173-B920-BC716192A90D}" destId="{99E06046-E59D-4B94-AD73-52BBE13C9C97}" srcOrd="1" destOrd="0" presId="urn:microsoft.com/office/officeart/2005/8/layout/hierarchy3"/>
    <dgm:cxn modelId="{383D436D-5C44-491E-9CAA-C8E8B0BE65F8}" type="presParOf" srcId="{CBDC63BB-91D2-48E5-8218-3F73F004D83D}" destId="{D7FF8088-EEB7-4119-A130-DC9982A1625B}" srcOrd="1" destOrd="0" presId="urn:microsoft.com/office/officeart/2005/8/layout/hierarchy3"/>
    <dgm:cxn modelId="{4BC7A24F-D046-45B1-AD37-235E4D4D7E35}" type="presParOf" srcId="{D7FF8088-EEB7-4119-A130-DC9982A1625B}" destId="{09CCC66E-F053-4B4A-8B80-F34C223B1125}" srcOrd="0" destOrd="0" presId="urn:microsoft.com/office/officeart/2005/8/layout/hierarchy3"/>
    <dgm:cxn modelId="{D9659218-EA0C-4F54-92AD-06FE2736AAEA}" type="presParOf" srcId="{D7FF8088-EEB7-4119-A130-DC9982A1625B}" destId="{3E744F23-8E89-4A48-BBE9-4B201EFEBB31}" srcOrd="1" destOrd="0" presId="urn:microsoft.com/office/officeart/2005/8/layout/hierarchy3"/>
    <dgm:cxn modelId="{DAE44E8E-4138-4362-A3AC-312C135F289B}" type="presParOf" srcId="{C9D0C995-0DBD-415E-87C4-86926152FB0B}" destId="{FA43E6A2-9003-465F-BC17-D9E2C9CC2005}" srcOrd="1" destOrd="0" presId="urn:microsoft.com/office/officeart/2005/8/layout/hierarchy3"/>
    <dgm:cxn modelId="{B7C0C0E3-A6DB-4765-826F-507824B52CC6}" type="presParOf" srcId="{FA43E6A2-9003-465F-BC17-D9E2C9CC2005}" destId="{13E24DA1-7299-4E08-A10A-414E3D084A16}" srcOrd="0" destOrd="0" presId="urn:microsoft.com/office/officeart/2005/8/layout/hierarchy3"/>
    <dgm:cxn modelId="{C1BA3E46-5D29-4800-A093-229B15E1782F}" type="presParOf" srcId="{13E24DA1-7299-4E08-A10A-414E3D084A16}" destId="{869590EC-3176-49C1-BEA3-DFC1792E94ED}" srcOrd="0" destOrd="0" presId="urn:microsoft.com/office/officeart/2005/8/layout/hierarchy3"/>
    <dgm:cxn modelId="{F2809CC7-3DF6-4834-8E0C-1A400086F66D}" type="presParOf" srcId="{13E24DA1-7299-4E08-A10A-414E3D084A16}" destId="{DB5E3136-F7A1-446A-850E-3FA77584FFD0}" srcOrd="1" destOrd="0" presId="urn:microsoft.com/office/officeart/2005/8/layout/hierarchy3"/>
    <dgm:cxn modelId="{3A387CC3-0A15-4D34-A80A-F657A9C5949A}" type="presParOf" srcId="{FA43E6A2-9003-465F-BC17-D9E2C9CC2005}" destId="{A1E7C30C-916B-4C9D-BFD9-AF0687BA5C96}" srcOrd="1" destOrd="0" presId="urn:microsoft.com/office/officeart/2005/8/layout/hierarchy3"/>
    <dgm:cxn modelId="{8151C3F5-2E0A-483C-B6D5-BF934C107093}" type="presParOf" srcId="{A1E7C30C-916B-4C9D-BFD9-AF0687BA5C96}" destId="{D09A8A2B-FBF2-4011-9179-5CDC92D398C2}" srcOrd="0" destOrd="0" presId="urn:microsoft.com/office/officeart/2005/8/layout/hierarchy3"/>
    <dgm:cxn modelId="{324294D1-0F90-46CB-9462-43FF4E796065}" type="presParOf" srcId="{A1E7C30C-916B-4C9D-BFD9-AF0687BA5C96}" destId="{4B4692E4-884F-421D-B4F3-65E8B1215B7E}" srcOrd="1" destOrd="0" presId="urn:microsoft.com/office/officeart/2005/8/layout/hierarchy3"/>
    <dgm:cxn modelId="{44CE19C9-54C4-4D54-80BB-8B517EADB1C3}" type="presParOf" srcId="{C9D0C995-0DBD-415E-87C4-86926152FB0B}" destId="{99125AC5-49F0-4C13-903F-9BE22C867086}" srcOrd="2" destOrd="0" presId="urn:microsoft.com/office/officeart/2005/8/layout/hierarchy3"/>
    <dgm:cxn modelId="{2AD3F7A3-990B-4293-B258-3822757E230A}" type="presParOf" srcId="{99125AC5-49F0-4C13-903F-9BE22C867086}" destId="{1B17BBEF-51DF-4A18-ABCE-452ACDC283E2}" srcOrd="0" destOrd="0" presId="urn:microsoft.com/office/officeart/2005/8/layout/hierarchy3"/>
    <dgm:cxn modelId="{776AC47D-BA06-4C48-8DAF-B9D112956680}" type="presParOf" srcId="{1B17BBEF-51DF-4A18-ABCE-452ACDC283E2}" destId="{1948616A-2C8C-4933-9D86-EC29CAE11C6D}" srcOrd="0" destOrd="0" presId="urn:microsoft.com/office/officeart/2005/8/layout/hierarchy3"/>
    <dgm:cxn modelId="{A1AA838C-527C-4F27-9FD9-5632203787B3}" type="presParOf" srcId="{1B17BBEF-51DF-4A18-ABCE-452ACDC283E2}" destId="{FB021F12-872A-4040-A62C-F5719A0E7E1F}" srcOrd="1" destOrd="0" presId="urn:microsoft.com/office/officeart/2005/8/layout/hierarchy3"/>
    <dgm:cxn modelId="{E4009253-4E71-42CB-8AB8-C3E531BEDA94}" type="presParOf" srcId="{99125AC5-49F0-4C13-903F-9BE22C867086}" destId="{519F7870-6635-4748-B6B1-A7658253A1BE}" srcOrd="1" destOrd="0" presId="urn:microsoft.com/office/officeart/2005/8/layout/hierarchy3"/>
    <dgm:cxn modelId="{C60CDC31-3A5F-4A5D-8ABB-399A417CEF28}" type="presParOf" srcId="{519F7870-6635-4748-B6B1-A7658253A1BE}" destId="{EE1DA57A-CB4E-4FEE-8CC3-843C62014491}" srcOrd="0" destOrd="0" presId="urn:microsoft.com/office/officeart/2005/8/layout/hierarchy3"/>
    <dgm:cxn modelId="{4536C85A-E25E-47DB-85AE-21E1B3510E3F}" type="presParOf" srcId="{519F7870-6635-4748-B6B1-A7658253A1BE}" destId="{9760BE4A-22F8-4D68-8CC1-3B546422C1D9}" srcOrd="1" destOrd="0" presId="urn:microsoft.com/office/officeart/2005/8/layout/hierarchy3"/>
    <dgm:cxn modelId="{830C4DEF-2DA1-49B0-9D9A-D3FAD1304031}" type="presParOf" srcId="{C9D0C995-0DBD-415E-87C4-86926152FB0B}" destId="{C56D4DB4-2580-4405-8969-E7611A9C6A2B}" srcOrd="3" destOrd="0" presId="urn:microsoft.com/office/officeart/2005/8/layout/hierarchy3"/>
    <dgm:cxn modelId="{E936B7DB-4AE4-4C09-8367-FEEC6DC85913}" type="presParOf" srcId="{C56D4DB4-2580-4405-8969-E7611A9C6A2B}" destId="{A07DED2B-281C-4FEA-AC34-61305007F24D}" srcOrd="0" destOrd="0" presId="urn:microsoft.com/office/officeart/2005/8/layout/hierarchy3"/>
    <dgm:cxn modelId="{DFD6E45C-528A-4D93-805A-AEAFA63B78AB}" type="presParOf" srcId="{A07DED2B-281C-4FEA-AC34-61305007F24D}" destId="{A595ADD2-B526-4819-A25B-1EF0A0E34C9D}" srcOrd="0" destOrd="0" presId="urn:microsoft.com/office/officeart/2005/8/layout/hierarchy3"/>
    <dgm:cxn modelId="{BAB9B00D-136A-446B-B476-90FCC625B76C}" type="presParOf" srcId="{A07DED2B-281C-4FEA-AC34-61305007F24D}" destId="{5A264CEB-7FED-42C7-A6ED-414ECB5B56B0}" srcOrd="1" destOrd="0" presId="urn:microsoft.com/office/officeart/2005/8/layout/hierarchy3"/>
    <dgm:cxn modelId="{FC5769AA-7659-4FBE-B673-1D2B8754DC15}" type="presParOf" srcId="{C56D4DB4-2580-4405-8969-E7611A9C6A2B}" destId="{834CB0E4-13E6-463D-B650-F0AC4137A2B6}" srcOrd="1" destOrd="0" presId="urn:microsoft.com/office/officeart/2005/8/layout/hierarchy3"/>
    <dgm:cxn modelId="{E48E13CF-EB28-42F7-ABF7-D4B6D4FCBD81}" type="presParOf" srcId="{834CB0E4-13E6-463D-B650-F0AC4137A2B6}" destId="{003B0F22-5B8F-4C0C-9087-68DFEC69EFEA}" srcOrd="0" destOrd="0" presId="urn:microsoft.com/office/officeart/2005/8/layout/hierarchy3"/>
    <dgm:cxn modelId="{3B0ABCC2-CF58-4C53-AD8B-00FB8FE4B77D}" type="presParOf" srcId="{834CB0E4-13E6-463D-B650-F0AC4137A2B6}" destId="{3FABFBE4-F9E1-40AF-A147-21F0E280C8C2}" srcOrd="1" destOrd="0" presId="urn:microsoft.com/office/officeart/2005/8/layout/hierarchy3"/>
    <dgm:cxn modelId="{3D33625C-D3A1-4FCE-ACB2-D899DC940629}" type="presParOf" srcId="{C9D0C995-0DBD-415E-87C4-86926152FB0B}" destId="{C869E98C-5AA1-445B-8F63-309073E48EC8}" srcOrd="4" destOrd="0" presId="urn:microsoft.com/office/officeart/2005/8/layout/hierarchy3"/>
    <dgm:cxn modelId="{FE64B4BD-18BC-4D6F-A1A0-DB4641BBD75E}" type="presParOf" srcId="{C869E98C-5AA1-445B-8F63-309073E48EC8}" destId="{EDC31868-158F-4F9D-8A25-48F92932E94E}" srcOrd="0" destOrd="0" presId="urn:microsoft.com/office/officeart/2005/8/layout/hierarchy3"/>
    <dgm:cxn modelId="{73F37CDA-E85C-4E69-8C60-6FB0E7728DDF}" type="presParOf" srcId="{EDC31868-158F-4F9D-8A25-48F92932E94E}" destId="{CA70B06B-86F1-498D-9EF5-856D07BDD01E}" srcOrd="0" destOrd="0" presId="urn:microsoft.com/office/officeart/2005/8/layout/hierarchy3"/>
    <dgm:cxn modelId="{479259E2-8347-44A9-912F-F32EE85DE98A}" type="presParOf" srcId="{EDC31868-158F-4F9D-8A25-48F92932E94E}" destId="{36B0C7CF-8E0C-4526-8719-279B19A93FE6}" srcOrd="1" destOrd="0" presId="urn:microsoft.com/office/officeart/2005/8/layout/hierarchy3"/>
    <dgm:cxn modelId="{E1918207-3934-49A5-BA61-7C58F68962D8}" type="presParOf" srcId="{C869E98C-5AA1-445B-8F63-309073E48EC8}" destId="{04782748-1D6D-4C69-80B8-A7F2E0355B9A}" srcOrd="1" destOrd="0" presId="urn:microsoft.com/office/officeart/2005/8/layout/hierarchy3"/>
    <dgm:cxn modelId="{3FB94279-BC87-4080-803E-2D622313EBF1}" type="presParOf" srcId="{04782748-1D6D-4C69-80B8-A7F2E0355B9A}" destId="{FA09CFD5-888B-4E31-A6C8-1EEB17574FE0}" srcOrd="0" destOrd="0" presId="urn:microsoft.com/office/officeart/2005/8/layout/hierarchy3"/>
    <dgm:cxn modelId="{774B721B-4815-4FFA-A056-B242159F94C2}" type="presParOf" srcId="{04782748-1D6D-4C69-80B8-A7F2E0355B9A}" destId="{B05F4AF1-6445-4FF4-9F5B-1CD0A7FFE693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EB0B85F-8D86-4B45-9B3A-F2548FC6DF3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3991516-D49E-4EFF-8BEA-B446BFA38D8F}">
      <dgm:prSet phldrT="[Texto]"/>
      <dgm:spPr/>
      <dgm:t>
        <a:bodyPr/>
        <a:lstStyle/>
        <a:p>
          <a:r>
            <a:rPr lang="es-ES" dirty="0"/>
            <a:t>Estrategias para una lectura eficaz</a:t>
          </a:r>
          <a:endParaRPr lang="es-EC" dirty="0"/>
        </a:p>
      </dgm:t>
    </dgm:pt>
    <dgm:pt modelId="{53C35A2E-7CF2-426E-BCA3-836DF9CB4B38}" type="parTrans" cxnId="{59411F2F-5BBA-4197-B8E1-A8C10480DCFB}">
      <dgm:prSet/>
      <dgm:spPr/>
      <dgm:t>
        <a:bodyPr/>
        <a:lstStyle/>
        <a:p>
          <a:endParaRPr lang="es-EC"/>
        </a:p>
      </dgm:t>
    </dgm:pt>
    <dgm:pt modelId="{138C278F-1B56-4DA9-B00F-E03437ACFE51}" type="sibTrans" cxnId="{59411F2F-5BBA-4197-B8E1-A8C10480DCFB}">
      <dgm:prSet/>
      <dgm:spPr/>
      <dgm:t>
        <a:bodyPr/>
        <a:lstStyle/>
        <a:p>
          <a:endParaRPr lang="es-EC"/>
        </a:p>
      </dgm:t>
    </dgm:pt>
    <dgm:pt modelId="{CF774BD1-B563-449F-8893-C9C2E460E278}" type="asst">
      <dgm:prSet phldrT="[Texto]"/>
      <dgm:spPr/>
      <dgm:t>
        <a:bodyPr/>
        <a:lstStyle/>
        <a:p>
          <a:r>
            <a:rPr lang="es-ES" dirty="0"/>
            <a:t>Lectura por bloques </a:t>
          </a:r>
          <a:endParaRPr lang="es-EC" dirty="0"/>
        </a:p>
      </dgm:t>
    </dgm:pt>
    <dgm:pt modelId="{53CE3413-9C70-432B-9F60-E573CFA11BE2}" type="sibTrans" cxnId="{4959DAAC-BF97-40B2-A363-E9A0F3DFBB70}">
      <dgm:prSet/>
      <dgm:spPr/>
      <dgm:t>
        <a:bodyPr/>
        <a:lstStyle/>
        <a:p>
          <a:endParaRPr lang="es-EC"/>
        </a:p>
      </dgm:t>
    </dgm:pt>
    <dgm:pt modelId="{DC8B1703-79AD-4446-923B-5F99E5A5FC99}" type="parTrans" cxnId="{4959DAAC-BF97-40B2-A363-E9A0F3DFBB70}">
      <dgm:prSet/>
      <dgm:spPr/>
      <dgm:t>
        <a:bodyPr/>
        <a:lstStyle/>
        <a:p>
          <a:endParaRPr lang="es-EC"/>
        </a:p>
      </dgm:t>
    </dgm:pt>
    <dgm:pt modelId="{7ABEECA7-5CBD-40C9-8B6C-FF6939F24075}" type="asst">
      <dgm:prSet phldrT="[Texto]"/>
      <dgm:spPr/>
      <dgm:t>
        <a:bodyPr/>
        <a:lstStyle/>
        <a:p>
          <a:r>
            <a:rPr lang="es-ES" dirty="0"/>
            <a:t>Dividir el texto en partes pequeñas (1 o 2 párrafos) </a:t>
          </a:r>
          <a:endParaRPr lang="es-EC" dirty="0"/>
        </a:p>
      </dgm:t>
    </dgm:pt>
    <dgm:pt modelId="{E5CA306C-3C7E-4522-85F0-C193F06A295C}" type="parTrans" cxnId="{58A7434D-B7AF-4062-B1AB-B0CA61C87C49}">
      <dgm:prSet/>
      <dgm:spPr/>
      <dgm:t>
        <a:bodyPr/>
        <a:lstStyle/>
        <a:p>
          <a:endParaRPr lang="es-EC"/>
        </a:p>
      </dgm:t>
    </dgm:pt>
    <dgm:pt modelId="{9043A493-8C55-4B63-AD77-FA79EEC497FA}" type="sibTrans" cxnId="{58A7434D-B7AF-4062-B1AB-B0CA61C87C49}">
      <dgm:prSet/>
      <dgm:spPr/>
      <dgm:t>
        <a:bodyPr/>
        <a:lstStyle/>
        <a:p>
          <a:endParaRPr lang="es-EC"/>
        </a:p>
      </dgm:t>
    </dgm:pt>
    <dgm:pt modelId="{EC5A2450-24E7-4050-8F11-3A927865EF74}" type="asst">
      <dgm:prSet phldrT="[Texto]"/>
      <dgm:spPr/>
      <dgm:t>
        <a:bodyPr/>
        <a:lstStyle/>
        <a:p>
          <a:r>
            <a:rPr lang="es-ES" dirty="0"/>
            <a:t>Leer un bloque y reflexionar sobre el contenido </a:t>
          </a:r>
          <a:endParaRPr lang="es-EC" dirty="0"/>
        </a:p>
      </dgm:t>
    </dgm:pt>
    <dgm:pt modelId="{A8EB2225-8FAA-4B05-B87C-348E2E3EA552}" type="parTrans" cxnId="{8B1CC3C7-72EB-4478-92F6-E69995BE2469}">
      <dgm:prSet/>
      <dgm:spPr/>
      <dgm:t>
        <a:bodyPr/>
        <a:lstStyle/>
        <a:p>
          <a:endParaRPr lang="es-EC"/>
        </a:p>
      </dgm:t>
    </dgm:pt>
    <dgm:pt modelId="{04FFE568-28E6-400F-B41F-EE628AFA929D}" type="sibTrans" cxnId="{8B1CC3C7-72EB-4478-92F6-E69995BE2469}">
      <dgm:prSet/>
      <dgm:spPr/>
      <dgm:t>
        <a:bodyPr/>
        <a:lstStyle/>
        <a:p>
          <a:endParaRPr lang="es-EC"/>
        </a:p>
      </dgm:t>
    </dgm:pt>
    <dgm:pt modelId="{B9638FE6-052A-4C4D-8529-D333DD21D0F2}" type="asst">
      <dgm:prSet phldrT="[Texto]"/>
      <dgm:spPr/>
      <dgm:t>
        <a:bodyPr/>
        <a:lstStyle/>
        <a:p>
          <a:r>
            <a:rPr lang="es-ES" dirty="0"/>
            <a:t>Ideal para textos densos como  libros de ciencia, medicina o filosofía</a:t>
          </a:r>
          <a:endParaRPr lang="es-EC" dirty="0"/>
        </a:p>
      </dgm:t>
    </dgm:pt>
    <dgm:pt modelId="{65D5D202-13D6-4B40-B691-34224F568AD8}" type="parTrans" cxnId="{53DA2E31-38DC-42D1-8420-31A950D87E1A}">
      <dgm:prSet/>
      <dgm:spPr/>
      <dgm:t>
        <a:bodyPr/>
        <a:lstStyle/>
        <a:p>
          <a:endParaRPr lang="es-EC"/>
        </a:p>
      </dgm:t>
    </dgm:pt>
    <dgm:pt modelId="{B5D7EA72-2CFA-4B1D-8061-DE9B9DA21EBB}" type="sibTrans" cxnId="{53DA2E31-38DC-42D1-8420-31A950D87E1A}">
      <dgm:prSet/>
      <dgm:spPr/>
      <dgm:t>
        <a:bodyPr/>
        <a:lstStyle/>
        <a:p>
          <a:endParaRPr lang="es-EC"/>
        </a:p>
      </dgm:t>
    </dgm:pt>
    <dgm:pt modelId="{830D0066-D831-4FCA-A91C-D7EEA8C6725F}" type="pres">
      <dgm:prSet presAssocID="{6EB0B85F-8D86-4B45-9B3A-F2548FC6DF3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A430D87-FB1F-4B27-8561-4141610176BE}" type="pres">
      <dgm:prSet presAssocID="{93991516-D49E-4EFF-8BEA-B446BFA38D8F}" presName="root1" presStyleCnt="0"/>
      <dgm:spPr/>
    </dgm:pt>
    <dgm:pt modelId="{F6692E1D-6B9B-4158-9BE7-E2408292E26B}" type="pres">
      <dgm:prSet presAssocID="{93991516-D49E-4EFF-8BEA-B446BFA38D8F}" presName="LevelOneTextNode" presStyleLbl="node0" presStyleIdx="0" presStyleCnt="1">
        <dgm:presLayoutVars>
          <dgm:chPref val="3"/>
        </dgm:presLayoutVars>
      </dgm:prSet>
      <dgm:spPr/>
    </dgm:pt>
    <dgm:pt modelId="{843F7DE9-128D-4EE7-8F75-B6B2F0EE5BB5}" type="pres">
      <dgm:prSet presAssocID="{93991516-D49E-4EFF-8BEA-B446BFA38D8F}" presName="level2hierChild" presStyleCnt="0"/>
      <dgm:spPr/>
    </dgm:pt>
    <dgm:pt modelId="{BF0BAC81-A9DD-4DD9-AB4C-24E9CBE80B67}" type="pres">
      <dgm:prSet presAssocID="{DC8B1703-79AD-4446-923B-5F99E5A5FC99}" presName="conn2-1" presStyleLbl="parChTrans1D2" presStyleIdx="0" presStyleCnt="4"/>
      <dgm:spPr/>
    </dgm:pt>
    <dgm:pt modelId="{1912F197-A6EC-4A6E-8A2A-C5AC7BDACD57}" type="pres">
      <dgm:prSet presAssocID="{DC8B1703-79AD-4446-923B-5F99E5A5FC99}" presName="connTx" presStyleLbl="parChTrans1D2" presStyleIdx="0" presStyleCnt="4"/>
      <dgm:spPr/>
    </dgm:pt>
    <dgm:pt modelId="{62E9AAC3-58AB-401F-B39B-CF1783BC4EFB}" type="pres">
      <dgm:prSet presAssocID="{CF774BD1-B563-449F-8893-C9C2E460E278}" presName="root2" presStyleCnt="0"/>
      <dgm:spPr/>
    </dgm:pt>
    <dgm:pt modelId="{9AC00F13-9390-4BDD-9E93-F9DFD7ED93C5}" type="pres">
      <dgm:prSet presAssocID="{CF774BD1-B563-449F-8893-C9C2E460E278}" presName="LevelTwoTextNode" presStyleLbl="asst1" presStyleIdx="0" presStyleCnt="4">
        <dgm:presLayoutVars>
          <dgm:chPref val="3"/>
        </dgm:presLayoutVars>
      </dgm:prSet>
      <dgm:spPr/>
    </dgm:pt>
    <dgm:pt modelId="{1578894A-BE3C-4ADA-BFB8-4304266B888E}" type="pres">
      <dgm:prSet presAssocID="{CF774BD1-B563-449F-8893-C9C2E460E278}" presName="level3hierChild" presStyleCnt="0"/>
      <dgm:spPr/>
    </dgm:pt>
    <dgm:pt modelId="{40DAC882-4D02-43F2-96F6-A220F5CBD100}" type="pres">
      <dgm:prSet presAssocID="{E5CA306C-3C7E-4522-85F0-C193F06A295C}" presName="conn2-1" presStyleLbl="parChTrans1D2" presStyleIdx="1" presStyleCnt="4"/>
      <dgm:spPr/>
    </dgm:pt>
    <dgm:pt modelId="{B0E40972-E507-4EBE-964E-3B65BEA68F68}" type="pres">
      <dgm:prSet presAssocID="{E5CA306C-3C7E-4522-85F0-C193F06A295C}" presName="connTx" presStyleLbl="parChTrans1D2" presStyleIdx="1" presStyleCnt="4"/>
      <dgm:spPr/>
    </dgm:pt>
    <dgm:pt modelId="{E73AFFDA-88AC-4948-950B-10563C4D679F}" type="pres">
      <dgm:prSet presAssocID="{7ABEECA7-5CBD-40C9-8B6C-FF6939F24075}" presName="root2" presStyleCnt="0"/>
      <dgm:spPr/>
    </dgm:pt>
    <dgm:pt modelId="{9DBF0B77-AB57-46ED-966D-27E7C7D0FC8C}" type="pres">
      <dgm:prSet presAssocID="{7ABEECA7-5CBD-40C9-8B6C-FF6939F24075}" presName="LevelTwoTextNode" presStyleLbl="asst1" presStyleIdx="1" presStyleCnt="4">
        <dgm:presLayoutVars>
          <dgm:chPref val="3"/>
        </dgm:presLayoutVars>
      </dgm:prSet>
      <dgm:spPr/>
    </dgm:pt>
    <dgm:pt modelId="{C91D11B3-6EA5-4DC2-8FF3-C4703C7A23B9}" type="pres">
      <dgm:prSet presAssocID="{7ABEECA7-5CBD-40C9-8B6C-FF6939F24075}" presName="level3hierChild" presStyleCnt="0"/>
      <dgm:spPr/>
    </dgm:pt>
    <dgm:pt modelId="{D41D0ABC-E41C-46FD-81BD-45450F4115AA}" type="pres">
      <dgm:prSet presAssocID="{A8EB2225-8FAA-4B05-B87C-348E2E3EA552}" presName="conn2-1" presStyleLbl="parChTrans1D2" presStyleIdx="2" presStyleCnt="4"/>
      <dgm:spPr/>
    </dgm:pt>
    <dgm:pt modelId="{B2580A85-6AB1-47F4-B616-228543F428EC}" type="pres">
      <dgm:prSet presAssocID="{A8EB2225-8FAA-4B05-B87C-348E2E3EA552}" presName="connTx" presStyleLbl="parChTrans1D2" presStyleIdx="2" presStyleCnt="4"/>
      <dgm:spPr/>
    </dgm:pt>
    <dgm:pt modelId="{CBF4EBD5-24EF-4E67-A903-234A8BA88C4A}" type="pres">
      <dgm:prSet presAssocID="{EC5A2450-24E7-4050-8F11-3A927865EF74}" presName="root2" presStyleCnt="0"/>
      <dgm:spPr/>
    </dgm:pt>
    <dgm:pt modelId="{95BF054E-8D54-4A19-B1EF-21CBFB34A281}" type="pres">
      <dgm:prSet presAssocID="{EC5A2450-24E7-4050-8F11-3A927865EF74}" presName="LevelTwoTextNode" presStyleLbl="asst1" presStyleIdx="2" presStyleCnt="4">
        <dgm:presLayoutVars>
          <dgm:chPref val="3"/>
        </dgm:presLayoutVars>
      </dgm:prSet>
      <dgm:spPr/>
    </dgm:pt>
    <dgm:pt modelId="{6F1027BA-3B10-4205-A911-A54A6773030A}" type="pres">
      <dgm:prSet presAssocID="{EC5A2450-24E7-4050-8F11-3A927865EF74}" presName="level3hierChild" presStyleCnt="0"/>
      <dgm:spPr/>
    </dgm:pt>
    <dgm:pt modelId="{3A381AE6-6BAA-4D45-A222-3ECD62C46375}" type="pres">
      <dgm:prSet presAssocID="{65D5D202-13D6-4B40-B691-34224F568AD8}" presName="conn2-1" presStyleLbl="parChTrans1D2" presStyleIdx="3" presStyleCnt="4"/>
      <dgm:spPr/>
    </dgm:pt>
    <dgm:pt modelId="{EB284FF3-8BEA-45DE-BE5B-69383E6866EB}" type="pres">
      <dgm:prSet presAssocID="{65D5D202-13D6-4B40-B691-34224F568AD8}" presName="connTx" presStyleLbl="parChTrans1D2" presStyleIdx="3" presStyleCnt="4"/>
      <dgm:spPr/>
    </dgm:pt>
    <dgm:pt modelId="{0AD139C3-4D0B-4D0C-99A8-732F9168152C}" type="pres">
      <dgm:prSet presAssocID="{B9638FE6-052A-4C4D-8529-D333DD21D0F2}" presName="root2" presStyleCnt="0"/>
      <dgm:spPr/>
    </dgm:pt>
    <dgm:pt modelId="{0288E945-B807-4614-A0E6-391867FA1462}" type="pres">
      <dgm:prSet presAssocID="{B9638FE6-052A-4C4D-8529-D333DD21D0F2}" presName="LevelTwoTextNode" presStyleLbl="asst1" presStyleIdx="3" presStyleCnt="4">
        <dgm:presLayoutVars>
          <dgm:chPref val="3"/>
        </dgm:presLayoutVars>
      </dgm:prSet>
      <dgm:spPr/>
    </dgm:pt>
    <dgm:pt modelId="{DA1B0A21-FA84-48BD-ABED-C475F2FFF262}" type="pres">
      <dgm:prSet presAssocID="{B9638FE6-052A-4C4D-8529-D333DD21D0F2}" presName="level3hierChild" presStyleCnt="0"/>
      <dgm:spPr/>
    </dgm:pt>
  </dgm:ptLst>
  <dgm:cxnLst>
    <dgm:cxn modelId="{954B3601-EA82-4B23-B5DE-0B222014778D}" type="presOf" srcId="{65D5D202-13D6-4B40-B691-34224F568AD8}" destId="{3A381AE6-6BAA-4D45-A222-3ECD62C46375}" srcOrd="0" destOrd="0" presId="urn:microsoft.com/office/officeart/2008/layout/HorizontalMultiLevelHierarchy"/>
    <dgm:cxn modelId="{25F49720-F171-4D4A-ABCB-A74AE4105A5E}" type="presOf" srcId="{CF774BD1-B563-449F-8893-C9C2E460E278}" destId="{9AC00F13-9390-4BDD-9E93-F9DFD7ED93C5}" srcOrd="0" destOrd="0" presId="urn:microsoft.com/office/officeart/2008/layout/HorizontalMultiLevelHierarchy"/>
    <dgm:cxn modelId="{59411F2F-5BBA-4197-B8E1-A8C10480DCFB}" srcId="{6EB0B85F-8D86-4B45-9B3A-F2548FC6DF33}" destId="{93991516-D49E-4EFF-8BEA-B446BFA38D8F}" srcOrd="0" destOrd="0" parTransId="{53C35A2E-7CF2-426E-BCA3-836DF9CB4B38}" sibTransId="{138C278F-1B56-4DA9-B00F-E03437ACFE51}"/>
    <dgm:cxn modelId="{53DA2E31-38DC-42D1-8420-31A950D87E1A}" srcId="{93991516-D49E-4EFF-8BEA-B446BFA38D8F}" destId="{B9638FE6-052A-4C4D-8529-D333DD21D0F2}" srcOrd="3" destOrd="0" parTransId="{65D5D202-13D6-4B40-B691-34224F568AD8}" sibTransId="{B5D7EA72-2CFA-4B1D-8061-DE9B9DA21EBB}"/>
    <dgm:cxn modelId="{117C5A36-6687-4ECE-B71D-B720EF2AAA09}" type="presOf" srcId="{E5CA306C-3C7E-4522-85F0-C193F06A295C}" destId="{B0E40972-E507-4EBE-964E-3B65BEA68F68}" srcOrd="1" destOrd="0" presId="urn:microsoft.com/office/officeart/2008/layout/HorizontalMultiLevelHierarchy"/>
    <dgm:cxn modelId="{7246DD64-023B-4ED2-9473-87CD7B03A347}" type="presOf" srcId="{DC8B1703-79AD-4446-923B-5F99E5A5FC99}" destId="{BF0BAC81-A9DD-4DD9-AB4C-24E9CBE80B67}" srcOrd="0" destOrd="0" presId="urn:microsoft.com/office/officeart/2008/layout/HorizontalMultiLevelHierarchy"/>
    <dgm:cxn modelId="{7B2BA36A-1BF3-4D20-B19C-8148A929C167}" type="presOf" srcId="{DC8B1703-79AD-4446-923B-5F99E5A5FC99}" destId="{1912F197-A6EC-4A6E-8A2A-C5AC7BDACD57}" srcOrd="1" destOrd="0" presId="urn:microsoft.com/office/officeart/2008/layout/HorizontalMultiLevelHierarchy"/>
    <dgm:cxn modelId="{CFB0294B-4AED-43B7-92FE-C592CABBB05D}" type="presOf" srcId="{6EB0B85F-8D86-4B45-9B3A-F2548FC6DF33}" destId="{830D0066-D831-4FCA-A91C-D7EEA8C6725F}" srcOrd="0" destOrd="0" presId="urn:microsoft.com/office/officeart/2008/layout/HorizontalMultiLevelHierarchy"/>
    <dgm:cxn modelId="{58A7434D-B7AF-4062-B1AB-B0CA61C87C49}" srcId="{93991516-D49E-4EFF-8BEA-B446BFA38D8F}" destId="{7ABEECA7-5CBD-40C9-8B6C-FF6939F24075}" srcOrd="1" destOrd="0" parTransId="{E5CA306C-3C7E-4522-85F0-C193F06A295C}" sibTransId="{9043A493-8C55-4B63-AD77-FA79EEC497FA}"/>
    <dgm:cxn modelId="{9D6C0551-B45B-4E13-99F3-060ABA607017}" type="presOf" srcId="{65D5D202-13D6-4B40-B691-34224F568AD8}" destId="{EB284FF3-8BEA-45DE-BE5B-69383E6866EB}" srcOrd="1" destOrd="0" presId="urn:microsoft.com/office/officeart/2008/layout/HorizontalMultiLevelHierarchy"/>
    <dgm:cxn modelId="{05333473-E86A-4729-BE5D-3A69D744516F}" type="presOf" srcId="{B9638FE6-052A-4C4D-8529-D333DD21D0F2}" destId="{0288E945-B807-4614-A0E6-391867FA1462}" srcOrd="0" destOrd="0" presId="urn:microsoft.com/office/officeart/2008/layout/HorizontalMultiLevelHierarchy"/>
    <dgm:cxn modelId="{24179955-CE2E-405D-9F2A-0F726E1AEF44}" type="presOf" srcId="{A8EB2225-8FAA-4B05-B87C-348E2E3EA552}" destId="{D41D0ABC-E41C-46FD-81BD-45450F4115AA}" srcOrd="0" destOrd="0" presId="urn:microsoft.com/office/officeart/2008/layout/HorizontalMultiLevelHierarchy"/>
    <dgm:cxn modelId="{4959DAAC-BF97-40B2-A363-E9A0F3DFBB70}" srcId="{93991516-D49E-4EFF-8BEA-B446BFA38D8F}" destId="{CF774BD1-B563-449F-8893-C9C2E460E278}" srcOrd="0" destOrd="0" parTransId="{DC8B1703-79AD-4446-923B-5F99E5A5FC99}" sibTransId="{53CE3413-9C70-432B-9F60-E573CFA11BE2}"/>
    <dgm:cxn modelId="{8B1CC3C7-72EB-4478-92F6-E69995BE2469}" srcId="{93991516-D49E-4EFF-8BEA-B446BFA38D8F}" destId="{EC5A2450-24E7-4050-8F11-3A927865EF74}" srcOrd="2" destOrd="0" parTransId="{A8EB2225-8FAA-4B05-B87C-348E2E3EA552}" sibTransId="{04FFE568-28E6-400F-B41F-EE628AFA929D}"/>
    <dgm:cxn modelId="{9F2E91D7-A6BF-4A31-8E61-E080DB3246B7}" type="presOf" srcId="{EC5A2450-24E7-4050-8F11-3A927865EF74}" destId="{95BF054E-8D54-4A19-B1EF-21CBFB34A281}" srcOrd="0" destOrd="0" presId="urn:microsoft.com/office/officeart/2008/layout/HorizontalMultiLevelHierarchy"/>
    <dgm:cxn modelId="{59496AE7-E1FB-4A53-A2B3-6636160E327C}" type="presOf" srcId="{93991516-D49E-4EFF-8BEA-B446BFA38D8F}" destId="{F6692E1D-6B9B-4158-9BE7-E2408292E26B}" srcOrd="0" destOrd="0" presId="urn:microsoft.com/office/officeart/2008/layout/HorizontalMultiLevelHierarchy"/>
    <dgm:cxn modelId="{C56519F0-D540-460B-9EAE-23840BB13D90}" type="presOf" srcId="{E5CA306C-3C7E-4522-85F0-C193F06A295C}" destId="{40DAC882-4D02-43F2-96F6-A220F5CBD100}" srcOrd="0" destOrd="0" presId="urn:microsoft.com/office/officeart/2008/layout/HorizontalMultiLevelHierarchy"/>
    <dgm:cxn modelId="{D7F4CAF0-E50B-44A5-A9B7-B8349C767CFB}" type="presOf" srcId="{7ABEECA7-5CBD-40C9-8B6C-FF6939F24075}" destId="{9DBF0B77-AB57-46ED-966D-27E7C7D0FC8C}" srcOrd="0" destOrd="0" presId="urn:microsoft.com/office/officeart/2008/layout/HorizontalMultiLevelHierarchy"/>
    <dgm:cxn modelId="{682387F4-C128-4AA9-8E95-F0AA536C46BF}" type="presOf" srcId="{A8EB2225-8FAA-4B05-B87C-348E2E3EA552}" destId="{B2580A85-6AB1-47F4-B616-228543F428EC}" srcOrd="1" destOrd="0" presId="urn:microsoft.com/office/officeart/2008/layout/HorizontalMultiLevelHierarchy"/>
    <dgm:cxn modelId="{2A89AFDB-B2A9-40F8-9DDB-86C7C87E1BC8}" type="presParOf" srcId="{830D0066-D831-4FCA-A91C-D7EEA8C6725F}" destId="{8A430D87-FB1F-4B27-8561-4141610176BE}" srcOrd="0" destOrd="0" presId="urn:microsoft.com/office/officeart/2008/layout/HorizontalMultiLevelHierarchy"/>
    <dgm:cxn modelId="{7992AE0F-BA38-45DA-A02B-D913F4077C92}" type="presParOf" srcId="{8A430D87-FB1F-4B27-8561-4141610176BE}" destId="{F6692E1D-6B9B-4158-9BE7-E2408292E26B}" srcOrd="0" destOrd="0" presId="urn:microsoft.com/office/officeart/2008/layout/HorizontalMultiLevelHierarchy"/>
    <dgm:cxn modelId="{B37E5368-8765-4671-BE34-859D63511F60}" type="presParOf" srcId="{8A430D87-FB1F-4B27-8561-4141610176BE}" destId="{843F7DE9-128D-4EE7-8F75-B6B2F0EE5BB5}" srcOrd="1" destOrd="0" presId="urn:microsoft.com/office/officeart/2008/layout/HorizontalMultiLevelHierarchy"/>
    <dgm:cxn modelId="{4632DEEE-DB72-4F2A-A79F-BBD3BBD0341C}" type="presParOf" srcId="{843F7DE9-128D-4EE7-8F75-B6B2F0EE5BB5}" destId="{BF0BAC81-A9DD-4DD9-AB4C-24E9CBE80B67}" srcOrd="0" destOrd="0" presId="urn:microsoft.com/office/officeart/2008/layout/HorizontalMultiLevelHierarchy"/>
    <dgm:cxn modelId="{F3872D77-5521-4E26-BAF2-EEE4D6581ACC}" type="presParOf" srcId="{BF0BAC81-A9DD-4DD9-AB4C-24E9CBE80B67}" destId="{1912F197-A6EC-4A6E-8A2A-C5AC7BDACD57}" srcOrd="0" destOrd="0" presId="urn:microsoft.com/office/officeart/2008/layout/HorizontalMultiLevelHierarchy"/>
    <dgm:cxn modelId="{69311F19-5073-44D4-ADCC-575927F510A1}" type="presParOf" srcId="{843F7DE9-128D-4EE7-8F75-B6B2F0EE5BB5}" destId="{62E9AAC3-58AB-401F-B39B-CF1783BC4EFB}" srcOrd="1" destOrd="0" presId="urn:microsoft.com/office/officeart/2008/layout/HorizontalMultiLevelHierarchy"/>
    <dgm:cxn modelId="{ED800FA0-A270-4031-AF7B-74129E14472D}" type="presParOf" srcId="{62E9AAC3-58AB-401F-B39B-CF1783BC4EFB}" destId="{9AC00F13-9390-4BDD-9E93-F9DFD7ED93C5}" srcOrd="0" destOrd="0" presId="urn:microsoft.com/office/officeart/2008/layout/HorizontalMultiLevelHierarchy"/>
    <dgm:cxn modelId="{468A8B98-0FF3-42D6-82C9-061B9F627956}" type="presParOf" srcId="{62E9AAC3-58AB-401F-B39B-CF1783BC4EFB}" destId="{1578894A-BE3C-4ADA-BFB8-4304266B888E}" srcOrd="1" destOrd="0" presId="urn:microsoft.com/office/officeart/2008/layout/HorizontalMultiLevelHierarchy"/>
    <dgm:cxn modelId="{DE8C0762-E2E6-49EA-81AB-9D2228AD4C32}" type="presParOf" srcId="{843F7DE9-128D-4EE7-8F75-B6B2F0EE5BB5}" destId="{40DAC882-4D02-43F2-96F6-A220F5CBD100}" srcOrd="2" destOrd="0" presId="urn:microsoft.com/office/officeart/2008/layout/HorizontalMultiLevelHierarchy"/>
    <dgm:cxn modelId="{3C24C8E4-068C-4BD8-89E0-493592E466F4}" type="presParOf" srcId="{40DAC882-4D02-43F2-96F6-A220F5CBD100}" destId="{B0E40972-E507-4EBE-964E-3B65BEA68F68}" srcOrd="0" destOrd="0" presId="urn:microsoft.com/office/officeart/2008/layout/HorizontalMultiLevelHierarchy"/>
    <dgm:cxn modelId="{FED4930A-FFA7-480D-8840-0C77EE577605}" type="presParOf" srcId="{843F7DE9-128D-4EE7-8F75-B6B2F0EE5BB5}" destId="{E73AFFDA-88AC-4948-950B-10563C4D679F}" srcOrd="3" destOrd="0" presId="urn:microsoft.com/office/officeart/2008/layout/HorizontalMultiLevelHierarchy"/>
    <dgm:cxn modelId="{35322086-01C2-4BA5-93A3-A4DD6E199108}" type="presParOf" srcId="{E73AFFDA-88AC-4948-950B-10563C4D679F}" destId="{9DBF0B77-AB57-46ED-966D-27E7C7D0FC8C}" srcOrd="0" destOrd="0" presId="urn:microsoft.com/office/officeart/2008/layout/HorizontalMultiLevelHierarchy"/>
    <dgm:cxn modelId="{C46D576D-F8C4-4770-9449-518C77B5FA2C}" type="presParOf" srcId="{E73AFFDA-88AC-4948-950B-10563C4D679F}" destId="{C91D11B3-6EA5-4DC2-8FF3-C4703C7A23B9}" srcOrd="1" destOrd="0" presId="urn:microsoft.com/office/officeart/2008/layout/HorizontalMultiLevelHierarchy"/>
    <dgm:cxn modelId="{012D388C-9EA1-4B0F-9081-A7CB473095CC}" type="presParOf" srcId="{843F7DE9-128D-4EE7-8F75-B6B2F0EE5BB5}" destId="{D41D0ABC-E41C-46FD-81BD-45450F4115AA}" srcOrd="4" destOrd="0" presId="urn:microsoft.com/office/officeart/2008/layout/HorizontalMultiLevelHierarchy"/>
    <dgm:cxn modelId="{0B3B1DD6-89E2-48EB-B723-6BE201C1605F}" type="presParOf" srcId="{D41D0ABC-E41C-46FD-81BD-45450F4115AA}" destId="{B2580A85-6AB1-47F4-B616-228543F428EC}" srcOrd="0" destOrd="0" presId="urn:microsoft.com/office/officeart/2008/layout/HorizontalMultiLevelHierarchy"/>
    <dgm:cxn modelId="{3FDE5E3C-CA92-408E-A331-C22764D6FBCE}" type="presParOf" srcId="{843F7DE9-128D-4EE7-8F75-B6B2F0EE5BB5}" destId="{CBF4EBD5-24EF-4E67-A903-234A8BA88C4A}" srcOrd="5" destOrd="0" presId="urn:microsoft.com/office/officeart/2008/layout/HorizontalMultiLevelHierarchy"/>
    <dgm:cxn modelId="{AFE23EE1-6EB2-4909-9A6C-CE1F28C02E03}" type="presParOf" srcId="{CBF4EBD5-24EF-4E67-A903-234A8BA88C4A}" destId="{95BF054E-8D54-4A19-B1EF-21CBFB34A281}" srcOrd="0" destOrd="0" presId="urn:microsoft.com/office/officeart/2008/layout/HorizontalMultiLevelHierarchy"/>
    <dgm:cxn modelId="{6EDD7788-F2A1-43F8-9AC9-8D197703310A}" type="presParOf" srcId="{CBF4EBD5-24EF-4E67-A903-234A8BA88C4A}" destId="{6F1027BA-3B10-4205-A911-A54A6773030A}" srcOrd="1" destOrd="0" presId="urn:microsoft.com/office/officeart/2008/layout/HorizontalMultiLevelHierarchy"/>
    <dgm:cxn modelId="{2F335CF9-908D-4587-BB64-A8DEAB0C23CF}" type="presParOf" srcId="{843F7DE9-128D-4EE7-8F75-B6B2F0EE5BB5}" destId="{3A381AE6-6BAA-4D45-A222-3ECD62C46375}" srcOrd="6" destOrd="0" presId="urn:microsoft.com/office/officeart/2008/layout/HorizontalMultiLevelHierarchy"/>
    <dgm:cxn modelId="{6C5D7336-35B8-4FD4-82C2-E6AF8B56A15E}" type="presParOf" srcId="{3A381AE6-6BAA-4D45-A222-3ECD62C46375}" destId="{EB284FF3-8BEA-45DE-BE5B-69383E6866EB}" srcOrd="0" destOrd="0" presId="urn:microsoft.com/office/officeart/2008/layout/HorizontalMultiLevelHierarchy"/>
    <dgm:cxn modelId="{8E58F718-533A-4E21-BE45-6E7C808DEB14}" type="presParOf" srcId="{843F7DE9-128D-4EE7-8F75-B6B2F0EE5BB5}" destId="{0AD139C3-4D0B-4D0C-99A8-732F9168152C}" srcOrd="7" destOrd="0" presId="urn:microsoft.com/office/officeart/2008/layout/HorizontalMultiLevelHierarchy"/>
    <dgm:cxn modelId="{6DCADE15-C2CB-4008-ABF8-A668F55950C2}" type="presParOf" srcId="{0AD139C3-4D0B-4D0C-99A8-732F9168152C}" destId="{0288E945-B807-4614-A0E6-391867FA1462}" srcOrd="0" destOrd="0" presId="urn:microsoft.com/office/officeart/2008/layout/HorizontalMultiLevelHierarchy"/>
    <dgm:cxn modelId="{68FA86BD-D1CA-4E7A-82FB-E1AD04A6641E}" type="presParOf" srcId="{0AD139C3-4D0B-4D0C-99A8-732F9168152C}" destId="{DA1B0A21-FA84-48BD-ABED-C475F2FFF26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EEC2226-83F4-4B18-9B8E-4A7CFC91F770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C"/>
        </a:p>
      </dgm:t>
    </dgm:pt>
    <dgm:pt modelId="{02DD43E9-1865-4355-A2E8-2E3C0EFE37E4}">
      <dgm:prSet phldrT="[Texto]"/>
      <dgm:spPr/>
      <dgm:t>
        <a:bodyPr/>
        <a:lstStyle/>
        <a:p>
          <a:r>
            <a:rPr lang="es-ES" dirty="0"/>
            <a:t>Comprender el texto original con lectura, subrayado de ideas clave y preguntas </a:t>
          </a:r>
          <a:endParaRPr lang="es-EC" dirty="0"/>
        </a:p>
      </dgm:t>
    </dgm:pt>
    <dgm:pt modelId="{D6C0411B-6BA7-498C-A117-8D1C64EBA33D}" type="parTrans" cxnId="{3D23383C-24BF-4AC5-9C01-EC9324F3C1CF}">
      <dgm:prSet/>
      <dgm:spPr/>
      <dgm:t>
        <a:bodyPr/>
        <a:lstStyle/>
        <a:p>
          <a:endParaRPr lang="es-EC"/>
        </a:p>
      </dgm:t>
    </dgm:pt>
    <dgm:pt modelId="{A30BB50B-5D02-4C1A-AAA6-061283ABC6B7}" type="sibTrans" cxnId="{3D23383C-24BF-4AC5-9C01-EC9324F3C1CF}">
      <dgm:prSet/>
      <dgm:spPr/>
      <dgm:t>
        <a:bodyPr/>
        <a:lstStyle/>
        <a:p>
          <a:endParaRPr lang="es-EC"/>
        </a:p>
      </dgm:t>
    </dgm:pt>
    <dgm:pt modelId="{89C4CD62-76C9-460C-A0F2-D60EB5476564}">
      <dgm:prSet phldrT="[Texto]"/>
      <dgm:spPr/>
      <dgm:t>
        <a:bodyPr/>
        <a:lstStyle/>
        <a:p>
          <a:r>
            <a:rPr lang="es-ES" dirty="0"/>
            <a:t>Identificar la estructura del texto con introducción, desarrollo y conclusión, reconociendo el propósito (explicar o argumentar)</a:t>
          </a:r>
          <a:endParaRPr lang="es-EC" dirty="0"/>
        </a:p>
      </dgm:t>
    </dgm:pt>
    <dgm:pt modelId="{A60A8E95-CE24-4586-8D27-D3D334842AC3}" type="parTrans" cxnId="{BEBA0C77-A865-48BC-ADBA-746695117E96}">
      <dgm:prSet/>
      <dgm:spPr/>
      <dgm:t>
        <a:bodyPr/>
        <a:lstStyle/>
        <a:p>
          <a:endParaRPr lang="es-EC"/>
        </a:p>
      </dgm:t>
    </dgm:pt>
    <dgm:pt modelId="{3EAAD2E9-69E9-4659-BC16-55803BFD0011}" type="sibTrans" cxnId="{BEBA0C77-A865-48BC-ADBA-746695117E96}">
      <dgm:prSet/>
      <dgm:spPr/>
      <dgm:t>
        <a:bodyPr/>
        <a:lstStyle/>
        <a:p>
          <a:endParaRPr lang="es-EC"/>
        </a:p>
      </dgm:t>
    </dgm:pt>
    <dgm:pt modelId="{69C60055-C882-4247-93B8-AEFD0BF41E86}">
      <dgm:prSet phldrT="[Texto]"/>
      <dgm:spPr/>
      <dgm:t>
        <a:bodyPr/>
        <a:lstStyle/>
        <a:p>
          <a:r>
            <a:rPr lang="es-ES" dirty="0"/>
            <a:t>Escribir las ideas principales con sus propias palabras, evitando detalles innecesarios y mantener un enfoque claro </a:t>
          </a:r>
          <a:endParaRPr lang="es-EC" dirty="0"/>
        </a:p>
      </dgm:t>
    </dgm:pt>
    <dgm:pt modelId="{B647E289-BC93-48CB-982E-2B5BF027CC49}" type="parTrans" cxnId="{0A75BBAE-870E-484B-BB63-0086AE0B8A5D}">
      <dgm:prSet/>
      <dgm:spPr/>
      <dgm:t>
        <a:bodyPr/>
        <a:lstStyle/>
        <a:p>
          <a:endParaRPr lang="es-EC"/>
        </a:p>
      </dgm:t>
    </dgm:pt>
    <dgm:pt modelId="{93C93C8F-E74C-4EC6-8038-EB887378C973}" type="sibTrans" cxnId="{0A75BBAE-870E-484B-BB63-0086AE0B8A5D}">
      <dgm:prSet/>
      <dgm:spPr/>
      <dgm:t>
        <a:bodyPr/>
        <a:lstStyle/>
        <a:p>
          <a:endParaRPr lang="es-EC"/>
        </a:p>
      </dgm:t>
    </dgm:pt>
    <dgm:pt modelId="{51E9469F-3E14-42A6-B079-A31FDE6CF8FC}">
      <dgm:prSet phldrT="[Texto]"/>
      <dgm:spPr/>
      <dgm:t>
        <a:bodyPr/>
        <a:lstStyle/>
        <a:p>
          <a:r>
            <a:rPr lang="es-ES" dirty="0"/>
            <a:t>Ser breve y conciso con ideas claras y directas </a:t>
          </a:r>
          <a:endParaRPr lang="es-EC" dirty="0"/>
        </a:p>
      </dgm:t>
    </dgm:pt>
    <dgm:pt modelId="{70AC2D2F-16C4-4143-8329-8ABCC1710989}" type="parTrans" cxnId="{39D7B7AC-2EC7-4215-9F14-EA2EBF52E4AC}">
      <dgm:prSet/>
      <dgm:spPr/>
      <dgm:t>
        <a:bodyPr/>
        <a:lstStyle/>
        <a:p>
          <a:endParaRPr lang="es-EC"/>
        </a:p>
      </dgm:t>
    </dgm:pt>
    <dgm:pt modelId="{EA176C59-4D1B-4D65-AB3D-1EE0AD7B915F}" type="sibTrans" cxnId="{39D7B7AC-2EC7-4215-9F14-EA2EBF52E4AC}">
      <dgm:prSet/>
      <dgm:spPr/>
      <dgm:t>
        <a:bodyPr/>
        <a:lstStyle/>
        <a:p>
          <a:endParaRPr lang="es-EC"/>
        </a:p>
      </dgm:t>
    </dgm:pt>
    <dgm:pt modelId="{2321ACC6-56EF-40FE-82A4-FE3DBB45BE91}">
      <dgm:prSet phldrT="[Texto]"/>
      <dgm:spPr/>
      <dgm:t>
        <a:bodyPr/>
        <a:lstStyle/>
        <a:p>
          <a:r>
            <a:rPr lang="es-ES" dirty="0"/>
            <a:t>Revisa el resumen, debe entenderse sin necesidad de leer el texto original, sin redundancia y buena gramática y ortografía</a:t>
          </a:r>
          <a:endParaRPr lang="es-EC" dirty="0"/>
        </a:p>
      </dgm:t>
    </dgm:pt>
    <dgm:pt modelId="{0DB1B95D-3654-4333-88FA-C0F8966569E6}" type="parTrans" cxnId="{81A70B5B-9554-4E17-98A1-2E1446335DA0}">
      <dgm:prSet/>
      <dgm:spPr/>
      <dgm:t>
        <a:bodyPr/>
        <a:lstStyle/>
        <a:p>
          <a:endParaRPr lang="es-EC"/>
        </a:p>
      </dgm:t>
    </dgm:pt>
    <dgm:pt modelId="{B3EECB79-D7F9-4836-99A2-B0041C04B923}" type="sibTrans" cxnId="{81A70B5B-9554-4E17-98A1-2E1446335DA0}">
      <dgm:prSet/>
      <dgm:spPr/>
      <dgm:t>
        <a:bodyPr/>
        <a:lstStyle/>
        <a:p>
          <a:endParaRPr lang="es-EC"/>
        </a:p>
      </dgm:t>
    </dgm:pt>
    <dgm:pt modelId="{73ECD6D2-BA6F-479B-A68E-122DC4D181CC}">
      <dgm:prSet phldrT="[Texto]"/>
      <dgm:spPr/>
      <dgm:t>
        <a:bodyPr/>
        <a:lstStyle/>
        <a:p>
          <a:r>
            <a:rPr lang="es-ES" dirty="0"/>
            <a:t>Un buen resumen es el 25 al 30% del texto original </a:t>
          </a:r>
          <a:endParaRPr lang="es-EC" dirty="0"/>
        </a:p>
      </dgm:t>
    </dgm:pt>
    <dgm:pt modelId="{51024160-CD85-4DB2-B4DF-1442F3D40951}" type="parTrans" cxnId="{C9111C0D-A91D-4AF8-B300-9B95AFAE9A0C}">
      <dgm:prSet/>
      <dgm:spPr/>
      <dgm:t>
        <a:bodyPr/>
        <a:lstStyle/>
        <a:p>
          <a:endParaRPr lang="es-EC"/>
        </a:p>
      </dgm:t>
    </dgm:pt>
    <dgm:pt modelId="{599D32F8-1D95-4947-BDFE-4D0FC7CE8559}" type="sibTrans" cxnId="{C9111C0D-A91D-4AF8-B300-9B95AFAE9A0C}">
      <dgm:prSet/>
      <dgm:spPr/>
      <dgm:t>
        <a:bodyPr/>
        <a:lstStyle/>
        <a:p>
          <a:endParaRPr lang="es-EC"/>
        </a:p>
      </dgm:t>
    </dgm:pt>
    <dgm:pt modelId="{E106DA52-2020-4C05-AC2E-DC175A1E2A1E}" type="pres">
      <dgm:prSet presAssocID="{5EEC2226-83F4-4B18-9B8E-4A7CFC91F770}" presName="diagram" presStyleCnt="0">
        <dgm:presLayoutVars>
          <dgm:dir/>
          <dgm:resizeHandles val="exact"/>
        </dgm:presLayoutVars>
      </dgm:prSet>
      <dgm:spPr/>
    </dgm:pt>
    <dgm:pt modelId="{83FED368-9D8A-45D1-8EB2-10C37A01BE1B}" type="pres">
      <dgm:prSet presAssocID="{02DD43E9-1865-4355-A2E8-2E3C0EFE37E4}" presName="node" presStyleLbl="node1" presStyleIdx="0" presStyleCnt="6">
        <dgm:presLayoutVars>
          <dgm:bulletEnabled val="1"/>
        </dgm:presLayoutVars>
      </dgm:prSet>
      <dgm:spPr/>
    </dgm:pt>
    <dgm:pt modelId="{099BED92-5D64-415C-B4A9-1D6942EDCBB1}" type="pres">
      <dgm:prSet presAssocID="{A30BB50B-5D02-4C1A-AAA6-061283ABC6B7}" presName="sibTrans" presStyleCnt="0"/>
      <dgm:spPr/>
    </dgm:pt>
    <dgm:pt modelId="{94E09601-6C2B-4A8E-AC0A-16B7E44E1E0E}" type="pres">
      <dgm:prSet presAssocID="{89C4CD62-76C9-460C-A0F2-D60EB5476564}" presName="node" presStyleLbl="node1" presStyleIdx="1" presStyleCnt="6">
        <dgm:presLayoutVars>
          <dgm:bulletEnabled val="1"/>
        </dgm:presLayoutVars>
      </dgm:prSet>
      <dgm:spPr/>
    </dgm:pt>
    <dgm:pt modelId="{05890AA7-BA05-4D89-A596-5E04C8B02322}" type="pres">
      <dgm:prSet presAssocID="{3EAAD2E9-69E9-4659-BC16-55803BFD0011}" presName="sibTrans" presStyleCnt="0"/>
      <dgm:spPr/>
    </dgm:pt>
    <dgm:pt modelId="{6075C88B-91C2-4C86-9BC5-F218AE03FE64}" type="pres">
      <dgm:prSet presAssocID="{69C60055-C882-4247-93B8-AEFD0BF41E86}" presName="node" presStyleLbl="node1" presStyleIdx="2" presStyleCnt="6">
        <dgm:presLayoutVars>
          <dgm:bulletEnabled val="1"/>
        </dgm:presLayoutVars>
      </dgm:prSet>
      <dgm:spPr/>
    </dgm:pt>
    <dgm:pt modelId="{ADD444C4-D61C-4B65-BD92-FBB8FD61DFC0}" type="pres">
      <dgm:prSet presAssocID="{93C93C8F-E74C-4EC6-8038-EB887378C973}" presName="sibTrans" presStyleCnt="0"/>
      <dgm:spPr/>
    </dgm:pt>
    <dgm:pt modelId="{23AF1EF9-0EE1-4C25-BA7E-CEF665C1C48E}" type="pres">
      <dgm:prSet presAssocID="{51E9469F-3E14-42A6-B079-A31FDE6CF8FC}" presName="node" presStyleLbl="node1" presStyleIdx="3" presStyleCnt="6">
        <dgm:presLayoutVars>
          <dgm:bulletEnabled val="1"/>
        </dgm:presLayoutVars>
      </dgm:prSet>
      <dgm:spPr/>
    </dgm:pt>
    <dgm:pt modelId="{DA9E8467-ED7E-4AC5-BCFD-36E3351C19DB}" type="pres">
      <dgm:prSet presAssocID="{EA176C59-4D1B-4D65-AB3D-1EE0AD7B915F}" presName="sibTrans" presStyleCnt="0"/>
      <dgm:spPr/>
    </dgm:pt>
    <dgm:pt modelId="{5BF4129E-AEEC-4E98-9882-A85FB157D946}" type="pres">
      <dgm:prSet presAssocID="{73ECD6D2-BA6F-479B-A68E-122DC4D181CC}" presName="node" presStyleLbl="node1" presStyleIdx="4" presStyleCnt="6">
        <dgm:presLayoutVars>
          <dgm:bulletEnabled val="1"/>
        </dgm:presLayoutVars>
      </dgm:prSet>
      <dgm:spPr/>
    </dgm:pt>
    <dgm:pt modelId="{15EB0F42-B3AB-442B-AF58-F6A1C80DA8B9}" type="pres">
      <dgm:prSet presAssocID="{599D32F8-1D95-4947-BDFE-4D0FC7CE8559}" presName="sibTrans" presStyleCnt="0"/>
      <dgm:spPr/>
    </dgm:pt>
    <dgm:pt modelId="{35DC5D43-B6D3-42ED-A3EE-E3B8313867A3}" type="pres">
      <dgm:prSet presAssocID="{2321ACC6-56EF-40FE-82A4-FE3DBB45BE91}" presName="node" presStyleLbl="node1" presStyleIdx="5" presStyleCnt="6">
        <dgm:presLayoutVars>
          <dgm:bulletEnabled val="1"/>
        </dgm:presLayoutVars>
      </dgm:prSet>
      <dgm:spPr/>
    </dgm:pt>
  </dgm:ptLst>
  <dgm:cxnLst>
    <dgm:cxn modelId="{C9111C0D-A91D-4AF8-B300-9B95AFAE9A0C}" srcId="{5EEC2226-83F4-4B18-9B8E-4A7CFC91F770}" destId="{73ECD6D2-BA6F-479B-A68E-122DC4D181CC}" srcOrd="4" destOrd="0" parTransId="{51024160-CD85-4DB2-B4DF-1442F3D40951}" sibTransId="{599D32F8-1D95-4947-BDFE-4D0FC7CE8559}"/>
    <dgm:cxn modelId="{DEF6830F-0E2D-4F41-B2F2-5160C0C0FA1E}" type="presOf" srcId="{02DD43E9-1865-4355-A2E8-2E3C0EFE37E4}" destId="{83FED368-9D8A-45D1-8EB2-10C37A01BE1B}" srcOrd="0" destOrd="0" presId="urn:microsoft.com/office/officeart/2005/8/layout/default"/>
    <dgm:cxn modelId="{7E922911-CB81-431D-8FEC-1ECD804380F1}" type="presOf" srcId="{69C60055-C882-4247-93B8-AEFD0BF41E86}" destId="{6075C88B-91C2-4C86-9BC5-F218AE03FE64}" srcOrd="0" destOrd="0" presId="urn:microsoft.com/office/officeart/2005/8/layout/default"/>
    <dgm:cxn modelId="{3D23383C-24BF-4AC5-9C01-EC9324F3C1CF}" srcId="{5EEC2226-83F4-4B18-9B8E-4A7CFC91F770}" destId="{02DD43E9-1865-4355-A2E8-2E3C0EFE37E4}" srcOrd="0" destOrd="0" parTransId="{D6C0411B-6BA7-498C-A117-8D1C64EBA33D}" sibTransId="{A30BB50B-5D02-4C1A-AAA6-061283ABC6B7}"/>
    <dgm:cxn modelId="{81A70B5B-9554-4E17-98A1-2E1446335DA0}" srcId="{5EEC2226-83F4-4B18-9B8E-4A7CFC91F770}" destId="{2321ACC6-56EF-40FE-82A4-FE3DBB45BE91}" srcOrd="5" destOrd="0" parTransId="{0DB1B95D-3654-4333-88FA-C0F8966569E6}" sibTransId="{B3EECB79-D7F9-4836-99A2-B0041C04B923}"/>
    <dgm:cxn modelId="{DE5B1F4F-9D6D-49D8-A5E8-1FFC723907A7}" type="presOf" srcId="{89C4CD62-76C9-460C-A0F2-D60EB5476564}" destId="{94E09601-6C2B-4A8E-AC0A-16B7E44E1E0E}" srcOrd="0" destOrd="0" presId="urn:microsoft.com/office/officeart/2005/8/layout/default"/>
    <dgm:cxn modelId="{BEBA0C77-A865-48BC-ADBA-746695117E96}" srcId="{5EEC2226-83F4-4B18-9B8E-4A7CFC91F770}" destId="{89C4CD62-76C9-460C-A0F2-D60EB5476564}" srcOrd="1" destOrd="0" parTransId="{A60A8E95-CE24-4586-8D27-D3D334842AC3}" sibTransId="{3EAAD2E9-69E9-4659-BC16-55803BFD0011}"/>
    <dgm:cxn modelId="{63268677-412F-4B7A-89D4-8D2AA530BF27}" type="presOf" srcId="{2321ACC6-56EF-40FE-82A4-FE3DBB45BE91}" destId="{35DC5D43-B6D3-42ED-A3EE-E3B8313867A3}" srcOrd="0" destOrd="0" presId="urn:microsoft.com/office/officeart/2005/8/layout/default"/>
    <dgm:cxn modelId="{7568437E-CC4A-427B-9DFF-536A2728C138}" type="presOf" srcId="{5EEC2226-83F4-4B18-9B8E-4A7CFC91F770}" destId="{E106DA52-2020-4C05-AC2E-DC175A1E2A1E}" srcOrd="0" destOrd="0" presId="urn:microsoft.com/office/officeart/2005/8/layout/default"/>
    <dgm:cxn modelId="{58B49787-6AE8-4AC2-BC52-3BC1268FB854}" type="presOf" srcId="{51E9469F-3E14-42A6-B079-A31FDE6CF8FC}" destId="{23AF1EF9-0EE1-4C25-BA7E-CEF665C1C48E}" srcOrd="0" destOrd="0" presId="urn:microsoft.com/office/officeart/2005/8/layout/default"/>
    <dgm:cxn modelId="{39D7B7AC-2EC7-4215-9F14-EA2EBF52E4AC}" srcId="{5EEC2226-83F4-4B18-9B8E-4A7CFC91F770}" destId="{51E9469F-3E14-42A6-B079-A31FDE6CF8FC}" srcOrd="3" destOrd="0" parTransId="{70AC2D2F-16C4-4143-8329-8ABCC1710989}" sibTransId="{EA176C59-4D1B-4D65-AB3D-1EE0AD7B915F}"/>
    <dgm:cxn modelId="{0A75BBAE-870E-484B-BB63-0086AE0B8A5D}" srcId="{5EEC2226-83F4-4B18-9B8E-4A7CFC91F770}" destId="{69C60055-C882-4247-93B8-AEFD0BF41E86}" srcOrd="2" destOrd="0" parTransId="{B647E289-BC93-48CB-982E-2B5BF027CC49}" sibTransId="{93C93C8F-E74C-4EC6-8038-EB887378C973}"/>
    <dgm:cxn modelId="{D95ACAF7-EEBF-4916-9979-CF3EB12EF233}" type="presOf" srcId="{73ECD6D2-BA6F-479B-A68E-122DC4D181CC}" destId="{5BF4129E-AEEC-4E98-9882-A85FB157D946}" srcOrd="0" destOrd="0" presId="urn:microsoft.com/office/officeart/2005/8/layout/default"/>
    <dgm:cxn modelId="{641F34EC-5DE4-40FE-AE45-44BFBC5F779C}" type="presParOf" srcId="{E106DA52-2020-4C05-AC2E-DC175A1E2A1E}" destId="{83FED368-9D8A-45D1-8EB2-10C37A01BE1B}" srcOrd="0" destOrd="0" presId="urn:microsoft.com/office/officeart/2005/8/layout/default"/>
    <dgm:cxn modelId="{01A82108-7106-4CAE-A26E-F189B2AC941F}" type="presParOf" srcId="{E106DA52-2020-4C05-AC2E-DC175A1E2A1E}" destId="{099BED92-5D64-415C-B4A9-1D6942EDCBB1}" srcOrd="1" destOrd="0" presId="urn:microsoft.com/office/officeart/2005/8/layout/default"/>
    <dgm:cxn modelId="{CD327AB8-6B84-4DA2-94C5-FD1DFE0380DC}" type="presParOf" srcId="{E106DA52-2020-4C05-AC2E-DC175A1E2A1E}" destId="{94E09601-6C2B-4A8E-AC0A-16B7E44E1E0E}" srcOrd="2" destOrd="0" presId="urn:microsoft.com/office/officeart/2005/8/layout/default"/>
    <dgm:cxn modelId="{E3479EC5-9271-4222-9A5C-DEAE107D3EDF}" type="presParOf" srcId="{E106DA52-2020-4C05-AC2E-DC175A1E2A1E}" destId="{05890AA7-BA05-4D89-A596-5E04C8B02322}" srcOrd="3" destOrd="0" presId="urn:microsoft.com/office/officeart/2005/8/layout/default"/>
    <dgm:cxn modelId="{F309354E-8EB1-4FF0-96E4-99506A088D1B}" type="presParOf" srcId="{E106DA52-2020-4C05-AC2E-DC175A1E2A1E}" destId="{6075C88B-91C2-4C86-9BC5-F218AE03FE64}" srcOrd="4" destOrd="0" presId="urn:microsoft.com/office/officeart/2005/8/layout/default"/>
    <dgm:cxn modelId="{555A34F0-FB2E-42CF-858D-3FB52F3A129E}" type="presParOf" srcId="{E106DA52-2020-4C05-AC2E-DC175A1E2A1E}" destId="{ADD444C4-D61C-4B65-BD92-FBB8FD61DFC0}" srcOrd="5" destOrd="0" presId="urn:microsoft.com/office/officeart/2005/8/layout/default"/>
    <dgm:cxn modelId="{0B0C971A-EA00-48EF-83CD-813C494809A1}" type="presParOf" srcId="{E106DA52-2020-4C05-AC2E-DC175A1E2A1E}" destId="{23AF1EF9-0EE1-4C25-BA7E-CEF665C1C48E}" srcOrd="6" destOrd="0" presId="urn:microsoft.com/office/officeart/2005/8/layout/default"/>
    <dgm:cxn modelId="{E8098B10-0276-4472-8606-73305AAB7A1B}" type="presParOf" srcId="{E106DA52-2020-4C05-AC2E-DC175A1E2A1E}" destId="{DA9E8467-ED7E-4AC5-BCFD-36E3351C19DB}" srcOrd="7" destOrd="0" presId="urn:microsoft.com/office/officeart/2005/8/layout/default"/>
    <dgm:cxn modelId="{C89305C9-7C6C-4C59-A863-C2687D5E7AA5}" type="presParOf" srcId="{E106DA52-2020-4C05-AC2E-DC175A1E2A1E}" destId="{5BF4129E-AEEC-4E98-9882-A85FB157D946}" srcOrd="8" destOrd="0" presId="urn:microsoft.com/office/officeart/2005/8/layout/default"/>
    <dgm:cxn modelId="{1AAD0A61-3648-48D4-8A72-2204E42EBF04}" type="presParOf" srcId="{E106DA52-2020-4C05-AC2E-DC175A1E2A1E}" destId="{15EB0F42-B3AB-442B-AF58-F6A1C80DA8B9}" srcOrd="9" destOrd="0" presId="urn:microsoft.com/office/officeart/2005/8/layout/default"/>
    <dgm:cxn modelId="{F1FA13A3-5B1D-4BC4-8B49-61B30BB1E894}" type="presParOf" srcId="{E106DA52-2020-4C05-AC2E-DC175A1E2A1E}" destId="{35DC5D43-B6D3-42ED-A3EE-E3B8313867A3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6EB0B85F-8D86-4B45-9B3A-F2548FC6DF33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2_3" csCatId="accent2" phldr="1"/>
      <dgm:spPr/>
      <dgm:t>
        <a:bodyPr/>
        <a:lstStyle/>
        <a:p>
          <a:endParaRPr lang="es-EC"/>
        </a:p>
      </dgm:t>
    </dgm:pt>
    <dgm:pt modelId="{27540ECC-D419-4937-93FF-9BE66D1B0CB1}">
      <dgm:prSet/>
      <dgm:spPr/>
      <dgm:t>
        <a:bodyPr/>
        <a:lstStyle/>
        <a:p>
          <a:r>
            <a:rPr lang="es-ES" dirty="0"/>
            <a:t>Herramientas útiles </a:t>
          </a:r>
          <a:endParaRPr lang="es-EC" dirty="0"/>
        </a:p>
      </dgm:t>
    </dgm:pt>
    <dgm:pt modelId="{C6A4C52E-AF3F-43E4-B5E2-0D3D800B912D}" type="parTrans" cxnId="{BD2EC18F-D68F-4717-AEB4-D650D86715BB}">
      <dgm:prSet/>
      <dgm:spPr/>
      <dgm:t>
        <a:bodyPr/>
        <a:lstStyle/>
        <a:p>
          <a:endParaRPr lang="es-EC"/>
        </a:p>
      </dgm:t>
    </dgm:pt>
    <dgm:pt modelId="{6E3BEF99-333F-4C06-8712-E394319E57E7}" type="sibTrans" cxnId="{BD2EC18F-D68F-4717-AEB4-D650D86715BB}">
      <dgm:prSet/>
      <dgm:spPr/>
      <dgm:t>
        <a:bodyPr/>
        <a:lstStyle/>
        <a:p>
          <a:endParaRPr lang="es-EC"/>
        </a:p>
      </dgm:t>
    </dgm:pt>
    <dgm:pt modelId="{72BD4323-D8A5-4749-B722-E722C922BD98}">
      <dgm:prSet/>
      <dgm:spPr/>
      <dgm:t>
        <a:bodyPr/>
        <a:lstStyle/>
        <a:p>
          <a:r>
            <a:rPr lang="es-ES" dirty="0"/>
            <a:t>Marcadores y resaltadores </a:t>
          </a:r>
          <a:endParaRPr lang="es-EC" dirty="0"/>
        </a:p>
      </dgm:t>
    </dgm:pt>
    <dgm:pt modelId="{C6AE8AFE-3455-497B-B4FD-288EDC9DB2D4}" type="parTrans" cxnId="{CFE875F9-CBF8-46DE-A381-CA3B1CABF257}">
      <dgm:prSet/>
      <dgm:spPr/>
      <dgm:t>
        <a:bodyPr/>
        <a:lstStyle/>
        <a:p>
          <a:endParaRPr lang="es-EC"/>
        </a:p>
      </dgm:t>
    </dgm:pt>
    <dgm:pt modelId="{EB851A6A-B021-4180-9DB1-D26D76C50E48}" type="sibTrans" cxnId="{CFE875F9-CBF8-46DE-A381-CA3B1CABF257}">
      <dgm:prSet/>
      <dgm:spPr/>
      <dgm:t>
        <a:bodyPr/>
        <a:lstStyle/>
        <a:p>
          <a:endParaRPr lang="es-EC"/>
        </a:p>
      </dgm:t>
    </dgm:pt>
    <dgm:pt modelId="{D5903D60-9AA0-4785-BBAB-26701F409509}">
      <dgm:prSet/>
      <dgm:spPr/>
      <dgm:t>
        <a:bodyPr/>
        <a:lstStyle/>
        <a:p>
          <a:r>
            <a:rPr lang="es-ES" dirty="0"/>
            <a:t>Aplicaciones de lectura como Scribd, </a:t>
          </a:r>
          <a:r>
            <a:rPr lang="es-ES" dirty="0" err="1"/>
            <a:t>zotero</a:t>
          </a:r>
          <a:r>
            <a:rPr lang="es-ES" dirty="0"/>
            <a:t> o </a:t>
          </a:r>
          <a:r>
            <a:rPr lang="es-ES" dirty="0" err="1"/>
            <a:t>mendeley</a:t>
          </a:r>
          <a:r>
            <a:rPr lang="es-ES" dirty="0"/>
            <a:t> para organizar textos </a:t>
          </a:r>
          <a:endParaRPr lang="es-EC" dirty="0"/>
        </a:p>
      </dgm:t>
    </dgm:pt>
    <dgm:pt modelId="{C728D93D-3C91-44E9-B8D9-CFB00B30533C}" type="parTrans" cxnId="{9E0953DB-8FEA-475D-A711-7DC0B666C38F}">
      <dgm:prSet/>
      <dgm:spPr/>
      <dgm:t>
        <a:bodyPr/>
        <a:lstStyle/>
        <a:p>
          <a:endParaRPr lang="es-EC"/>
        </a:p>
      </dgm:t>
    </dgm:pt>
    <dgm:pt modelId="{3246AE53-35E4-495A-887B-FFEFC3438EEF}" type="sibTrans" cxnId="{9E0953DB-8FEA-475D-A711-7DC0B666C38F}">
      <dgm:prSet/>
      <dgm:spPr/>
      <dgm:t>
        <a:bodyPr/>
        <a:lstStyle/>
        <a:p>
          <a:endParaRPr lang="es-EC"/>
        </a:p>
      </dgm:t>
    </dgm:pt>
    <dgm:pt modelId="{2CCC2F24-B72A-4060-A78B-57F4CA5D0B6F}">
      <dgm:prSet/>
      <dgm:spPr/>
      <dgm:t>
        <a:bodyPr/>
        <a:lstStyle/>
        <a:p>
          <a:r>
            <a:rPr lang="es-ES" dirty="0"/>
            <a:t>Técnicas de resumen como esquemas, mapas mentales o diagramas </a:t>
          </a:r>
          <a:endParaRPr lang="es-EC" dirty="0"/>
        </a:p>
      </dgm:t>
    </dgm:pt>
    <dgm:pt modelId="{ECB9617C-2CBF-4817-BBF5-C947BCB90965}" type="parTrans" cxnId="{C3D718C1-7949-49AE-9A0A-98D24CB5383B}">
      <dgm:prSet/>
      <dgm:spPr/>
      <dgm:t>
        <a:bodyPr/>
        <a:lstStyle/>
        <a:p>
          <a:endParaRPr lang="es-EC"/>
        </a:p>
      </dgm:t>
    </dgm:pt>
    <dgm:pt modelId="{1C7A12DE-0663-41F6-804B-80D51444EA30}" type="sibTrans" cxnId="{C3D718C1-7949-49AE-9A0A-98D24CB5383B}">
      <dgm:prSet/>
      <dgm:spPr/>
      <dgm:t>
        <a:bodyPr/>
        <a:lstStyle/>
        <a:p>
          <a:endParaRPr lang="es-EC"/>
        </a:p>
      </dgm:t>
    </dgm:pt>
    <dgm:pt modelId="{830D0066-D831-4FCA-A91C-D7EEA8C6725F}" type="pres">
      <dgm:prSet presAssocID="{6EB0B85F-8D86-4B45-9B3A-F2548FC6DF33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E2157116-C829-40C3-B831-9D574DB0A6A7}" type="pres">
      <dgm:prSet presAssocID="{27540ECC-D419-4937-93FF-9BE66D1B0CB1}" presName="root1" presStyleCnt="0"/>
      <dgm:spPr/>
    </dgm:pt>
    <dgm:pt modelId="{2AB331F8-A616-45FA-A295-337BD4BB949E}" type="pres">
      <dgm:prSet presAssocID="{27540ECC-D419-4937-93FF-9BE66D1B0CB1}" presName="LevelOneTextNode" presStyleLbl="node0" presStyleIdx="0" presStyleCnt="1">
        <dgm:presLayoutVars>
          <dgm:chPref val="3"/>
        </dgm:presLayoutVars>
      </dgm:prSet>
      <dgm:spPr/>
    </dgm:pt>
    <dgm:pt modelId="{76E3CE05-0465-4E43-868C-4AC7743318C6}" type="pres">
      <dgm:prSet presAssocID="{27540ECC-D419-4937-93FF-9BE66D1B0CB1}" presName="level2hierChild" presStyleCnt="0"/>
      <dgm:spPr/>
    </dgm:pt>
    <dgm:pt modelId="{DD60AFB7-0EF6-4833-8896-D5759FF4C221}" type="pres">
      <dgm:prSet presAssocID="{C6AE8AFE-3455-497B-B4FD-288EDC9DB2D4}" presName="conn2-1" presStyleLbl="parChTrans1D2" presStyleIdx="0" presStyleCnt="3"/>
      <dgm:spPr/>
    </dgm:pt>
    <dgm:pt modelId="{D6FC584A-0634-4618-BF81-681DC16689AA}" type="pres">
      <dgm:prSet presAssocID="{C6AE8AFE-3455-497B-B4FD-288EDC9DB2D4}" presName="connTx" presStyleLbl="parChTrans1D2" presStyleIdx="0" presStyleCnt="3"/>
      <dgm:spPr/>
    </dgm:pt>
    <dgm:pt modelId="{10995AD4-B685-4299-8D78-BFD121738E3E}" type="pres">
      <dgm:prSet presAssocID="{72BD4323-D8A5-4749-B722-E722C922BD98}" presName="root2" presStyleCnt="0"/>
      <dgm:spPr/>
    </dgm:pt>
    <dgm:pt modelId="{A58AE595-F42A-4C79-BFE5-1BE2370821E0}" type="pres">
      <dgm:prSet presAssocID="{72BD4323-D8A5-4749-B722-E722C922BD98}" presName="LevelTwoTextNode" presStyleLbl="node2" presStyleIdx="0" presStyleCnt="3">
        <dgm:presLayoutVars>
          <dgm:chPref val="3"/>
        </dgm:presLayoutVars>
      </dgm:prSet>
      <dgm:spPr/>
    </dgm:pt>
    <dgm:pt modelId="{E80B76EE-0BDB-426A-959E-1B4490A2497E}" type="pres">
      <dgm:prSet presAssocID="{72BD4323-D8A5-4749-B722-E722C922BD98}" presName="level3hierChild" presStyleCnt="0"/>
      <dgm:spPr/>
    </dgm:pt>
    <dgm:pt modelId="{2694B8CD-4B43-47AC-8976-298D27D4B91D}" type="pres">
      <dgm:prSet presAssocID="{C728D93D-3C91-44E9-B8D9-CFB00B30533C}" presName="conn2-1" presStyleLbl="parChTrans1D2" presStyleIdx="1" presStyleCnt="3"/>
      <dgm:spPr/>
    </dgm:pt>
    <dgm:pt modelId="{877ED8E3-8F5A-4700-A85A-F887BA6BA2AA}" type="pres">
      <dgm:prSet presAssocID="{C728D93D-3C91-44E9-B8D9-CFB00B30533C}" presName="connTx" presStyleLbl="parChTrans1D2" presStyleIdx="1" presStyleCnt="3"/>
      <dgm:spPr/>
    </dgm:pt>
    <dgm:pt modelId="{BF2B4846-0EB8-44DB-84A8-D2A30D526730}" type="pres">
      <dgm:prSet presAssocID="{D5903D60-9AA0-4785-BBAB-26701F409509}" presName="root2" presStyleCnt="0"/>
      <dgm:spPr/>
    </dgm:pt>
    <dgm:pt modelId="{6BBE9FF6-E170-4B5D-9926-F7D50CB94E07}" type="pres">
      <dgm:prSet presAssocID="{D5903D60-9AA0-4785-BBAB-26701F409509}" presName="LevelTwoTextNode" presStyleLbl="node2" presStyleIdx="1" presStyleCnt="3">
        <dgm:presLayoutVars>
          <dgm:chPref val="3"/>
        </dgm:presLayoutVars>
      </dgm:prSet>
      <dgm:spPr/>
    </dgm:pt>
    <dgm:pt modelId="{32FD5628-CB72-40C1-B53B-1F4F27E3C5DF}" type="pres">
      <dgm:prSet presAssocID="{D5903D60-9AA0-4785-BBAB-26701F409509}" presName="level3hierChild" presStyleCnt="0"/>
      <dgm:spPr/>
    </dgm:pt>
    <dgm:pt modelId="{99463325-8DB2-4207-AF0B-5EC24286D8C2}" type="pres">
      <dgm:prSet presAssocID="{ECB9617C-2CBF-4817-BBF5-C947BCB90965}" presName="conn2-1" presStyleLbl="parChTrans1D2" presStyleIdx="2" presStyleCnt="3"/>
      <dgm:spPr/>
    </dgm:pt>
    <dgm:pt modelId="{3CAB592A-9094-4B54-BD29-7E06949B410F}" type="pres">
      <dgm:prSet presAssocID="{ECB9617C-2CBF-4817-BBF5-C947BCB90965}" presName="connTx" presStyleLbl="parChTrans1D2" presStyleIdx="2" presStyleCnt="3"/>
      <dgm:spPr/>
    </dgm:pt>
    <dgm:pt modelId="{E02DBCD3-A34E-4E6E-B712-BD7330DDDEA1}" type="pres">
      <dgm:prSet presAssocID="{2CCC2F24-B72A-4060-A78B-57F4CA5D0B6F}" presName="root2" presStyleCnt="0"/>
      <dgm:spPr/>
    </dgm:pt>
    <dgm:pt modelId="{15C3226C-9B62-4A82-82A5-81188A0FA65A}" type="pres">
      <dgm:prSet presAssocID="{2CCC2F24-B72A-4060-A78B-57F4CA5D0B6F}" presName="LevelTwoTextNode" presStyleLbl="node2" presStyleIdx="2" presStyleCnt="3">
        <dgm:presLayoutVars>
          <dgm:chPref val="3"/>
        </dgm:presLayoutVars>
      </dgm:prSet>
      <dgm:spPr/>
    </dgm:pt>
    <dgm:pt modelId="{6151B254-3846-47FD-9A9D-9D6D1E0FCD9B}" type="pres">
      <dgm:prSet presAssocID="{2CCC2F24-B72A-4060-A78B-57F4CA5D0B6F}" presName="level3hierChild" presStyleCnt="0"/>
      <dgm:spPr/>
    </dgm:pt>
  </dgm:ptLst>
  <dgm:cxnLst>
    <dgm:cxn modelId="{2B4FA920-D75E-49D3-8A93-7A2D6B2854D0}" type="presOf" srcId="{72BD4323-D8A5-4749-B722-E722C922BD98}" destId="{A58AE595-F42A-4C79-BFE5-1BE2370821E0}" srcOrd="0" destOrd="0" presId="urn:microsoft.com/office/officeart/2008/layout/HorizontalMultiLevelHierarchy"/>
    <dgm:cxn modelId="{A6F4DD31-6D35-40E2-8EAE-C84DCD97B2EE}" type="presOf" srcId="{C6AE8AFE-3455-497B-B4FD-288EDC9DB2D4}" destId="{DD60AFB7-0EF6-4833-8896-D5759FF4C221}" srcOrd="0" destOrd="0" presId="urn:microsoft.com/office/officeart/2008/layout/HorizontalMultiLevelHierarchy"/>
    <dgm:cxn modelId="{95D8365B-6530-4F92-BC32-51FCDD7A1353}" type="presOf" srcId="{ECB9617C-2CBF-4817-BBF5-C947BCB90965}" destId="{99463325-8DB2-4207-AF0B-5EC24286D8C2}" srcOrd="0" destOrd="0" presId="urn:microsoft.com/office/officeart/2008/layout/HorizontalMultiLevelHierarchy"/>
    <dgm:cxn modelId="{CFB0294B-4AED-43B7-92FE-C592CABBB05D}" type="presOf" srcId="{6EB0B85F-8D86-4B45-9B3A-F2548FC6DF33}" destId="{830D0066-D831-4FCA-A91C-D7EEA8C6725F}" srcOrd="0" destOrd="0" presId="urn:microsoft.com/office/officeart/2008/layout/HorizontalMultiLevelHierarchy"/>
    <dgm:cxn modelId="{66F37E70-B23B-4EF9-8007-A43BBB5C3D42}" type="presOf" srcId="{C728D93D-3C91-44E9-B8D9-CFB00B30533C}" destId="{877ED8E3-8F5A-4700-A85A-F887BA6BA2AA}" srcOrd="1" destOrd="0" presId="urn:microsoft.com/office/officeart/2008/layout/HorizontalMultiLevelHierarchy"/>
    <dgm:cxn modelId="{B5A8FB76-11F4-4496-BB80-CF85FF61F8B2}" type="presOf" srcId="{ECB9617C-2CBF-4817-BBF5-C947BCB90965}" destId="{3CAB592A-9094-4B54-BD29-7E06949B410F}" srcOrd="1" destOrd="0" presId="urn:microsoft.com/office/officeart/2008/layout/HorizontalMultiLevelHierarchy"/>
    <dgm:cxn modelId="{BD2EC18F-D68F-4717-AEB4-D650D86715BB}" srcId="{6EB0B85F-8D86-4B45-9B3A-F2548FC6DF33}" destId="{27540ECC-D419-4937-93FF-9BE66D1B0CB1}" srcOrd="0" destOrd="0" parTransId="{C6A4C52E-AF3F-43E4-B5E2-0D3D800B912D}" sibTransId="{6E3BEF99-333F-4C06-8712-E394319E57E7}"/>
    <dgm:cxn modelId="{6B1DF39D-C474-47CD-98B9-7B6D71F14E06}" type="presOf" srcId="{C6AE8AFE-3455-497B-B4FD-288EDC9DB2D4}" destId="{D6FC584A-0634-4618-BF81-681DC16689AA}" srcOrd="1" destOrd="0" presId="urn:microsoft.com/office/officeart/2008/layout/HorizontalMultiLevelHierarchy"/>
    <dgm:cxn modelId="{1C4373BA-A8B1-46B5-90E2-80741667097B}" type="presOf" srcId="{2CCC2F24-B72A-4060-A78B-57F4CA5D0B6F}" destId="{15C3226C-9B62-4A82-82A5-81188A0FA65A}" srcOrd="0" destOrd="0" presId="urn:microsoft.com/office/officeart/2008/layout/HorizontalMultiLevelHierarchy"/>
    <dgm:cxn modelId="{C3D718C1-7949-49AE-9A0A-98D24CB5383B}" srcId="{27540ECC-D419-4937-93FF-9BE66D1B0CB1}" destId="{2CCC2F24-B72A-4060-A78B-57F4CA5D0B6F}" srcOrd="2" destOrd="0" parTransId="{ECB9617C-2CBF-4817-BBF5-C947BCB90965}" sibTransId="{1C7A12DE-0663-41F6-804B-80D51444EA30}"/>
    <dgm:cxn modelId="{6A8CF5C5-5370-45AF-A941-5179983879B3}" type="presOf" srcId="{D5903D60-9AA0-4785-BBAB-26701F409509}" destId="{6BBE9FF6-E170-4B5D-9926-F7D50CB94E07}" srcOrd="0" destOrd="0" presId="urn:microsoft.com/office/officeart/2008/layout/HorizontalMultiLevelHierarchy"/>
    <dgm:cxn modelId="{652DD1D5-B264-401A-9BF4-BB5489A95FC9}" type="presOf" srcId="{27540ECC-D419-4937-93FF-9BE66D1B0CB1}" destId="{2AB331F8-A616-45FA-A295-337BD4BB949E}" srcOrd="0" destOrd="0" presId="urn:microsoft.com/office/officeart/2008/layout/HorizontalMultiLevelHierarchy"/>
    <dgm:cxn modelId="{9E0953DB-8FEA-475D-A711-7DC0B666C38F}" srcId="{27540ECC-D419-4937-93FF-9BE66D1B0CB1}" destId="{D5903D60-9AA0-4785-BBAB-26701F409509}" srcOrd="1" destOrd="0" parTransId="{C728D93D-3C91-44E9-B8D9-CFB00B30533C}" sibTransId="{3246AE53-35E4-495A-887B-FFEFC3438EEF}"/>
    <dgm:cxn modelId="{FCE262E3-1605-459D-A90D-78B38932BA9B}" type="presOf" srcId="{C728D93D-3C91-44E9-B8D9-CFB00B30533C}" destId="{2694B8CD-4B43-47AC-8976-298D27D4B91D}" srcOrd="0" destOrd="0" presId="urn:microsoft.com/office/officeart/2008/layout/HorizontalMultiLevelHierarchy"/>
    <dgm:cxn modelId="{CFE875F9-CBF8-46DE-A381-CA3B1CABF257}" srcId="{27540ECC-D419-4937-93FF-9BE66D1B0CB1}" destId="{72BD4323-D8A5-4749-B722-E722C922BD98}" srcOrd="0" destOrd="0" parTransId="{C6AE8AFE-3455-497B-B4FD-288EDC9DB2D4}" sibTransId="{EB851A6A-B021-4180-9DB1-D26D76C50E48}"/>
    <dgm:cxn modelId="{B64420D9-FF94-4132-860C-A2A8227C7E54}" type="presParOf" srcId="{830D0066-D831-4FCA-A91C-D7EEA8C6725F}" destId="{E2157116-C829-40C3-B831-9D574DB0A6A7}" srcOrd="0" destOrd="0" presId="urn:microsoft.com/office/officeart/2008/layout/HorizontalMultiLevelHierarchy"/>
    <dgm:cxn modelId="{2A5B3A00-CB21-463E-B6A8-CDA024A5D116}" type="presParOf" srcId="{E2157116-C829-40C3-B831-9D574DB0A6A7}" destId="{2AB331F8-A616-45FA-A295-337BD4BB949E}" srcOrd="0" destOrd="0" presId="urn:microsoft.com/office/officeart/2008/layout/HorizontalMultiLevelHierarchy"/>
    <dgm:cxn modelId="{49EB211E-2C83-4FA3-9DEA-EACECEFDD6CD}" type="presParOf" srcId="{E2157116-C829-40C3-B831-9D574DB0A6A7}" destId="{76E3CE05-0465-4E43-868C-4AC7743318C6}" srcOrd="1" destOrd="0" presId="urn:microsoft.com/office/officeart/2008/layout/HorizontalMultiLevelHierarchy"/>
    <dgm:cxn modelId="{5E369EEC-99A7-4E76-A3D5-7BD5F18FEE7A}" type="presParOf" srcId="{76E3CE05-0465-4E43-868C-4AC7743318C6}" destId="{DD60AFB7-0EF6-4833-8896-D5759FF4C221}" srcOrd="0" destOrd="0" presId="urn:microsoft.com/office/officeart/2008/layout/HorizontalMultiLevelHierarchy"/>
    <dgm:cxn modelId="{944984B8-958B-440B-93D0-CA64B249F8B6}" type="presParOf" srcId="{DD60AFB7-0EF6-4833-8896-D5759FF4C221}" destId="{D6FC584A-0634-4618-BF81-681DC16689AA}" srcOrd="0" destOrd="0" presId="urn:microsoft.com/office/officeart/2008/layout/HorizontalMultiLevelHierarchy"/>
    <dgm:cxn modelId="{12EFF022-93EE-49C0-A6BD-87F96CFCD18B}" type="presParOf" srcId="{76E3CE05-0465-4E43-868C-4AC7743318C6}" destId="{10995AD4-B685-4299-8D78-BFD121738E3E}" srcOrd="1" destOrd="0" presId="urn:microsoft.com/office/officeart/2008/layout/HorizontalMultiLevelHierarchy"/>
    <dgm:cxn modelId="{DEC1DAE8-3522-45E9-806B-603E9496166E}" type="presParOf" srcId="{10995AD4-B685-4299-8D78-BFD121738E3E}" destId="{A58AE595-F42A-4C79-BFE5-1BE2370821E0}" srcOrd="0" destOrd="0" presId="urn:microsoft.com/office/officeart/2008/layout/HorizontalMultiLevelHierarchy"/>
    <dgm:cxn modelId="{F8886FBB-2298-4A84-9A19-DCE727B63A11}" type="presParOf" srcId="{10995AD4-B685-4299-8D78-BFD121738E3E}" destId="{E80B76EE-0BDB-426A-959E-1B4490A2497E}" srcOrd="1" destOrd="0" presId="urn:microsoft.com/office/officeart/2008/layout/HorizontalMultiLevelHierarchy"/>
    <dgm:cxn modelId="{FDFCB860-466F-463A-8B72-3F0B512EFAB9}" type="presParOf" srcId="{76E3CE05-0465-4E43-868C-4AC7743318C6}" destId="{2694B8CD-4B43-47AC-8976-298D27D4B91D}" srcOrd="2" destOrd="0" presId="urn:microsoft.com/office/officeart/2008/layout/HorizontalMultiLevelHierarchy"/>
    <dgm:cxn modelId="{C7955A02-BC86-4D01-B0AF-6A1FB4217059}" type="presParOf" srcId="{2694B8CD-4B43-47AC-8976-298D27D4B91D}" destId="{877ED8E3-8F5A-4700-A85A-F887BA6BA2AA}" srcOrd="0" destOrd="0" presId="urn:microsoft.com/office/officeart/2008/layout/HorizontalMultiLevelHierarchy"/>
    <dgm:cxn modelId="{44394453-D1A6-49B8-A502-DA75347F739A}" type="presParOf" srcId="{76E3CE05-0465-4E43-868C-4AC7743318C6}" destId="{BF2B4846-0EB8-44DB-84A8-D2A30D526730}" srcOrd="3" destOrd="0" presId="urn:microsoft.com/office/officeart/2008/layout/HorizontalMultiLevelHierarchy"/>
    <dgm:cxn modelId="{12B0D606-501E-4BE6-976A-08649804F1FC}" type="presParOf" srcId="{BF2B4846-0EB8-44DB-84A8-D2A30D526730}" destId="{6BBE9FF6-E170-4B5D-9926-F7D50CB94E07}" srcOrd="0" destOrd="0" presId="urn:microsoft.com/office/officeart/2008/layout/HorizontalMultiLevelHierarchy"/>
    <dgm:cxn modelId="{A1E8EB67-2CF7-4A04-9DE5-A2E4693BD1AB}" type="presParOf" srcId="{BF2B4846-0EB8-44DB-84A8-D2A30D526730}" destId="{32FD5628-CB72-40C1-B53B-1F4F27E3C5DF}" srcOrd="1" destOrd="0" presId="urn:microsoft.com/office/officeart/2008/layout/HorizontalMultiLevelHierarchy"/>
    <dgm:cxn modelId="{02AA8416-5C53-4BAF-A074-767EE6C0862D}" type="presParOf" srcId="{76E3CE05-0465-4E43-868C-4AC7743318C6}" destId="{99463325-8DB2-4207-AF0B-5EC24286D8C2}" srcOrd="4" destOrd="0" presId="urn:microsoft.com/office/officeart/2008/layout/HorizontalMultiLevelHierarchy"/>
    <dgm:cxn modelId="{5DE108DD-27EC-482C-8612-BFEA64283E83}" type="presParOf" srcId="{99463325-8DB2-4207-AF0B-5EC24286D8C2}" destId="{3CAB592A-9094-4B54-BD29-7E06949B410F}" srcOrd="0" destOrd="0" presId="urn:microsoft.com/office/officeart/2008/layout/HorizontalMultiLevelHierarchy"/>
    <dgm:cxn modelId="{E187D277-FE6E-48E1-9FA3-93AAA49CDD5C}" type="presParOf" srcId="{76E3CE05-0465-4E43-868C-4AC7743318C6}" destId="{E02DBCD3-A34E-4E6E-B712-BD7330DDDEA1}" srcOrd="5" destOrd="0" presId="urn:microsoft.com/office/officeart/2008/layout/HorizontalMultiLevelHierarchy"/>
    <dgm:cxn modelId="{3CC7C250-B4EC-47E8-8B03-2E137FFF0A7A}" type="presParOf" srcId="{E02DBCD3-A34E-4E6E-B712-BD7330DDDEA1}" destId="{15C3226C-9B62-4A82-82A5-81188A0FA65A}" srcOrd="0" destOrd="0" presId="urn:microsoft.com/office/officeart/2008/layout/HorizontalMultiLevelHierarchy"/>
    <dgm:cxn modelId="{8867BC50-EA90-4908-BC0D-DBA170514F37}" type="presParOf" srcId="{E02DBCD3-A34E-4E6E-B712-BD7330DDDEA1}" destId="{6151B254-3846-47FD-9A9D-9D6D1E0FCD9B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9CA96FD-2E56-4904-ABA9-98F9B519CBED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5F13E548-263F-451C-B3A4-893645927258}">
      <dgm:prSet phldrT="[Texto]"/>
      <dgm:spPr/>
      <dgm:t>
        <a:bodyPr/>
        <a:lstStyle/>
        <a:p>
          <a:r>
            <a:rPr lang="es-ES" dirty="0"/>
            <a:t>Forest</a:t>
          </a:r>
          <a:endParaRPr lang="es-EC" dirty="0"/>
        </a:p>
      </dgm:t>
    </dgm:pt>
    <dgm:pt modelId="{ED8C5B89-763D-427B-897E-D148036182C9}" type="parTrans" cxnId="{971F7F48-D9E7-4C49-AC1F-A41FE3DE4955}">
      <dgm:prSet/>
      <dgm:spPr/>
      <dgm:t>
        <a:bodyPr/>
        <a:lstStyle/>
        <a:p>
          <a:endParaRPr lang="es-EC"/>
        </a:p>
      </dgm:t>
    </dgm:pt>
    <dgm:pt modelId="{D8E5BD71-EDE6-40BF-85C0-D8B608AA245A}" type="sibTrans" cxnId="{971F7F48-D9E7-4C49-AC1F-A41FE3DE4955}">
      <dgm:prSet/>
      <dgm:spPr/>
      <dgm:t>
        <a:bodyPr/>
        <a:lstStyle/>
        <a:p>
          <a:endParaRPr lang="es-EC"/>
        </a:p>
      </dgm:t>
    </dgm:pt>
    <dgm:pt modelId="{ADED19F7-03F5-4D82-A2F3-5F6AFD208EE2}" type="asst">
      <dgm:prSet phldrT="[Texto]"/>
      <dgm:spPr/>
      <dgm:t>
        <a:bodyPr/>
        <a:lstStyle/>
        <a:p>
          <a:r>
            <a:rPr lang="es-ES" dirty="0"/>
            <a:t>Aplicación basada en el método </a:t>
          </a:r>
          <a:r>
            <a:rPr lang="es-ES" dirty="0" err="1"/>
            <a:t>pomodoro</a:t>
          </a:r>
          <a:r>
            <a:rPr lang="es-ES" dirty="0"/>
            <a:t> para evitar distraerse con el celular y fomenta la concentración mediante recompensas visuales </a:t>
          </a:r>
          <a:endParaRPr lang="es-EC" dirty="0"/>
        </a:p>
      </dgm:t>
    </dgm:pt>
    <dgm:pt modelId="{D8278D4E-4785-4E3F-97FD-6FBC817F02C3}" type="parTrans" cxnId="{5BB4799E-0FBD-4801-BBA7-9DA9683C3F30}">
      <dgm:prSet/>
      <dgm:spPr/>
      <dgm:t>
        <a:bodyPr/>
        <a:lstStyle/>
        <a:p>
          <a:endParaRPr lang="es-EC"/>
        </a:p>
      </dgm:t>
    </dgm:pt>
    <dgm:pt modelId="{C816074A-2481-4075-8750-3C7000A9FA77}" type="sibTrans" cxnId="{5BB4799E-0FBD-4801-BBA7-9DA9683C3F30}">
      <dgm:prSet/>
      <dgm:spPr/>
      <dgm:t>
        <a:bodyPr/>
        <a:lstStyle/>
        <a:p>
          <a:endParaRPr lang="es-EC"/>
        </a:p>
      </dgm:t>
    </dgm:pt>
    <dgm:pt modelId="{A19C16E8-FA37-4A15-9B3E-25582E0E4964}">
      <dgm:prSet phldrT="[Texto]"/>
      <dgm:spPr/>
      <dgm:t>
        <a:bodyPr/>
        <a:lstStyle/>
        <a:p>
          <a:r>
            <a:rPr lang="es-ES" dirty="0"/>
            <a:t>Funcionamiento </a:t>
          </a:r>
          <a:endParaRPr lang="es-EC" dirty="0"/>
        </a:p>
      </dgm:t>
    </dgm:pt>
    <dgm:pt modelId="{6FDE4AF1-9B00-4A29-A06B-FCE09D54AC6E}" type="parTrans" cxnId="{9C41AD7A-BA74-4997-B616-30E5605922DD}">
      <dgm:prSet/>
      <dgm:spPr/>
      <dgm:t>
        <a:bodyPr/>
        <a:lstStyle/>
        <a:p>
          <a:endParaRPr lang="es-EC"/>
        </a:p>
      </dgm:t>
    </dgm:pt>
    <dgm:pt modelId="{CFE9AD8A-71B7-49A7-808A-7C7AF06B4F22}" type="sibTrans" cxnId="{9C41AD7A-BA74-4997-B616-30E5605922DD}">
      <dgm:prSet/>
      <dgm:spPr/>
      <dgm:t>
        <a:bodyPr/>
        <a:lstStyle/>
        <a:p>
          <a:endParaRPr lang="es-EC"/>
        </a:p>
      </dgm:t>
    </dgm:pt>
    <dgm:pt modelId="{BCDFE07A-EABE-4A34-B8C2-D365A7C20D11}">
      <dgm:prSet phldrT="[Texto]"/>
      <dgm:spPr/>
      <dgm:t>
        <a:bodyPr/>
        <a:lstStyle/>
        <a:p>
          <a:r>
            <a:rPr lang="es-ES" dirty="0"/>
            <a:t>Plantas una semilla virtual al comenzar el tiempo de estudio </a:t>
          </a:r>
          <a:endParaRPr lang="es-EC" dirty="0"/>
        </a:p>
      </dgm:t>
    </dgm:pt>
    <dgm:pt modelId="{DA635D42-9D91-4CFA-B97D-27E5F19AA546}" type="parTrans" cxnId="{E203A493-3BB9-470F-9CEC-C64D3F01A8E0}">
      <dgm:prSet/>
      <dgm:spPr/>
      <dgm:t>
        <a:bodyPr/>
        <a:lstStyle/>
        <a:p>
          <a:endParaRPr lang="es-EC"/>
        </a:p>
      </dgm:t>
    </dgm:pt>
    <dgm:pt modelId="{AD00C497-2315-4D6A-96B8-E0F158895D7A}" type="sibTrans" cxnId="{E203A493-3BB9-470F-9CEC-C64D3F01A8E0}">
      <dgm:prSet/>
      <dgm:spPr/>
      <dgm:t>
        <a:bodyPr/>
        <a:lstStyle/>
        <a:p>
          <a:endParaRPr lang="es-EC"/>
        </a:p>
      </dgm:t>
    </dgm:pt>
    <dgm:pt modelId="{D52F0DCE-FE30-41D6-8E49-3CEC51C9DC88}">
      <dgm:prSet phldrT="[Texto]"/>
      <dgm:spPr/>
      <dgm:t>
        <a:bodyPr/>
        <a:lstStyle/>
        <a:p>
          <a:r>
            <a:rPr lang="es-ES" dirty="0"/>
            <a:t>Si no sales de la app la semilla crece hasta convertirse en un árbol virtual </a:t>
          </a:r>
          <a:endParaRPr lang="es-EC" dirty="0"/>
        </a:p>
      </dgm:t>
    </dgm:pt>
    <dgm:pt modelId="{42ABDB30-5EB2-46D2-A207-4FF681E4C3B9}" type="parTrans" cxnId="{8CA896C2-B81C-445C-BDB7-AA5A73F48ED1}">
      <dgm:prSet/>
      <dgm:spPr/>
      <dgm:t>
        <a:bodyPr/>
        <a:lstStyle/>
        <a:p>
          <a:endParaRPr lang="es-EC"/>
        </a:p>
      </dgm:t>
    </dgm:pt>
    <dgm:pt modelId="{9F9A6B38-0C95-4240-83BD-38B2753A0190}" type="sibTrans" cxnId="{8CA896C2-B81C-445C-BDB7-AA5A73F48ED1}">
      <dgm:prSet/>
      <dgm:spPr/>
      <dgm:t>
        <a:bodyPr/>
        <a:lstStyle/>
        <a:p>
          <a:endParaRPr lang="es-EC"/>
        </a:p>
      </dgm:t>
    </dgm:pt>
    <dgm:pt modelId="{92550796-4229-4111-84C8-C9F41FBCF2BA}">
      <dgm:prSet phldrT="[Texto]"/>
      <dgm:spPr/>
      <dgm:t>
        <a:bodyPr/>
        <a:lstStyle/>
        <a:p>
          <a:r>
            <a:rPr lang="es-ES" dirty="0"/>
            <a:t>Si usas el celular para juegos o redes sociales el árbol muere </a:t>
          </a:r>
          <a:endParaRPr lang="es-EC" dirty="0"/>
        </a:p>
      </dgm:t>
    </dgm:pt>
    <dgm:pt modelId="{C3363A30-1438-4D30-8D99-F962CEDF3146}" type="parTrans" cxnId="{6777120A-55C3-4F48-9B31-B9EBCCE23EEB}">
      <dgm:prSet/>
      <dgm:spPr/>
      <dgm:t>
        <a:bodyPr/>
        <a:lstStyle/>
        <a:p>
          <a:endParaRPr lang="es-EC"/>
        </a:p>
      </dgm:t>
    </dgm:pt>
    <dgm:pt modelId="{28CF48A4-8B98-45B8-AFC4-CD16085F43C5}" type="sibTrans" cxnId="{6777120A-55C3-4F48-9B31-B9EBCCE23EEB}">
      <dgm:prSet/>
      <dgm:spPr/>
      <dgm:t>
        <a:bodyPr/>
        <a:lstStyle/>
        <a:p>
          <a:endParaRPr lang="es-EC"/>
        </a:p>
      </dgm:t>
    </dgm:pt>
    <dgm:pt modelId="{334FC1F2-ED6C-4765-990F-C794AA39A121}">
      <dgm:prSet phldrT="[Texto]"/>
      <dgm:spPr/>
      <dgm:t>
        <a:bodyPr/>
        <a:lstStyle/>
        <a:p>
          <a:r>
            <a:rPr lang="es-ES" dirty="0"/>
            <a:t>Cada sesión hace crecer un bosque </a:t>
          </a:r>
          <a:endParaRPr lang="es-EC" dirty="0"/>
        </a:p>
      </dgm:t>
    </dgm:pt>
    <dgm:pt modelId="{811504AD-273B-49C0-A6CC-3622348CD231}" type="parTrans" cxnId="{31BDF8D0-2C72-4A59-A614-BD68E27713CB}">
      <dgm:prSet/>
      <dgm:spPr/>
      <dgm:t>
        <a:bodyPr/>
        <a:lstStyle/>
        <a:p>
          <a:endParaRPr lang="es-EC"/>
        </a:p>
      </dgm:t>
    </dgm:pt>
    <dgm:pt modelId="{626C04C9-0838-49B8-9CB2-00B7396CCC32}" type="sibTrans" cxnId="{31BDF8D0-2C72-4A59-A614-BD68E27713CB}">
      <dgm:prSet/>
      <dgm:spPr/>
      <dgm:t>
        <a:bodyPr/>
        <a:lstStyle/>
        <a:p>
          <a:endParaRPr lang="es-EC"/>
        </a:p>
      </dgm:t>
    </dgm:pt>
    <dgm:pt modelId="{1A8A24C5-0046-4A8D-A059-88F21A62FF96}" type="pres">
      <dgm:prSet presAssocID="{C9CA96FD-2E56-4904-ABA9-98F9B519CBED}" presName="vert0" presStyleCnt="0">
        <dgm:presLayoutVars>
          <dgm:dir/>
          <dgm:animOne val="branch"/>
          <dgm:animLvl val="lvl"/>
        </dgm:presLayoutVars>
      </dgm:prSet>
      <dgm:spPr/>
    </dgm:pt>
    <dgm:pt modelId="{A837E447-74DB-4003-9679-F7D11F5DF5F1}" type="pres">
      <dgm:prSet presAssocID="{5F13E548-263F-451C-B3A4-893645927258}" presName="thickLine" presStyleLbl="alignNode1" presStyleIdx="0" presStyleCnt="1"/>
      <dgm:spPr/>
    </dgm:pt>
    <dgm:pt modelId="{270B4C4E-614E-41B2-94EC-CB65507C383E}" type="pres">
      <dgm:prSet presAssocID="{5F13E548-263F-451C-B3A4-893645927258}" presName="horz1" presStyleCnt="0"/>
      <dgm:spPr/>
    </dgm:pt>
    <dgm:pt modelId="{7FEB21EE-E0AA-466C-9DA2-42D4D06F21A5}" type="pres">
      <dgm:prSet presAssocID="{5F13E548-263F-451C-B3A4-893645927258}" presName="tx1" presStyleLbl="revTx" presStyleIdx="0" presStyleCnt="7"/>
      <dgm:spPr/>
    </dgm:pt>
    <dgm:pt modelId="{36C88484-491B-403C-A5A5-FF0E6108FF4E}" type="pres">
      <dgm:prSet presAssocID="{5F13E548-263F-451C-B3A4-893645927258}" presName="vert1" presStyleCnt="0"/>
      <dgm:spPr/>
    </dgm:pt>
    <dgm:pt modelId="{A12BED12-CD52-4298-B2B3-38EAB199F92C}" type="pres">
      <dgm:prSet presAssocID="{ADED19F7-03F5-4D82-A2F3-5F6AFD208EE2}" presName="vertSpace2a" presStyleCnt="0"/>
      <dgm:spPr/>
    </dgm:pt>
    <dgm:pt modelId="{E561FF34-B182-4C0E-9C1E-A3BCFE795F36}" type="pres">
      <dgm:prSet presAssocID="{ADED19F7-03F5-4D82-A2F3-5F6AFD208EE2}" presName="horz2" presStyleCnt="0"/>
      <dgm:spPr/>
    </dgm:pt>
    <dgm:pt modelId="{623B7D72-0502-4FB8-A1CC-672F800FF7BB}" type="pres">
      <dgm:prSet presAssocID="{ADED19F7-03F5-4D82-A2F3-5F6AFD208EE2}" presName="horzSpace2" presStyleCnt="0"/>
      <dgm:spPr/>
    </dgm:pt>
    <dgm:pt modelId="{CF2423C7-D86C-4F7B-84F5-5928C88B49B4}" type="pres">
      <dgm:prSet presAssocID="{ADED19F7-03F5-4D82-A2F3-5F6AFD208EE2}" presName="tx2" presStyleLbl="revTx" presStyleIdx="1" presStyleCnt="7" custScaleX="192466" custScaleY="35574"/>
      <dgm:spPr/>
    </dgm:pt>
    <dgm:pt modelId="{80E12E9D-85C6-4ACF-ACFB-EFFDC78EB66F}" type="pres">
      <dgm:prSet presAssocID="{ADED19F7-03F5-4D82-A2F3-5F6AFD208EE2}" presName="vert2" presStyleCnt="0"/>
      <dgm:spPr/>
    </dgm:pt>
    <dgm:pt modelId="{3C73097E-AC69-48BC-A89A-CB84662A4BCA}" type="pres">
      <dgm:prSet presAssocID="{ADED19F7-03F5-4D82-A2F3-5F6AFD208EE2}" presName="thinLine2b" presStyleLbl="callout" presStyleIdx="0" presStyleCnt="5"/>
      <dgm:spPr/>
    </dgm:pt>
    <dgm:pt modelId="{A7F6B143-8CFF-4FD0-A8BF-B6BB117904CC}" type="pres">
      <dgm:prSet presAssocID="{ADED19F7-03F5-4D82-A2F3-5F6AFD208EE2}" presName="vertSpace2b" presStyleCnt="0"/>
      <dgm:spPr/>
    </dgm:pt>
    <dgm:pt modelId="{DFFCD364-FFD8-4E5D-86EE-7F3FF428EE26}" type="pres">
      <dgm:prSet presAssocID="{A19C16E8-FA37-4A15-9B3E-25582E0E4964}" presName="horz2" presStyleCnt="0"/>
      <dgm:spPr/>
    </dgm:pt>
    <dgm:pt modelId="{2BA568C3-4F75-472C-943F-C3A22E000B3C}" type="pres">
      <dgm:prSet presAssocID="{A19C16E8-FA37-4A15-9B3E-25582E0E4964}" presName="horzSpace2" presStyleCnt="0"/>
      <dgm:spPr/>
    </dgm:pt>
    <dgm:pt modelId="{15AB6E7A-7DB3-4D23-9222-A8E9B0CCEA3D}" type="pres">
      <dgm:prSet presAssocID="{A19C16E8-FA37-4A15-9B3E-25582E0E4964}" presName="tx2" presStyleLbl="revTx" presStyleIdx="2" presStyleCnt="7"/>
      <dgm:spPr/>
    </dgm:pt>
    <dgm:pt modelId="{1FC3D242-20C1-477A-9636-210F35B9BC32}" type="pres">
      <dgm:prSet presAssocID="{A19C16E8-FA37-4A15-9B3E-25582E0E4964}" presName="vert2" presStyleCnt="0"/>
      <dgm:spPr/>
    </dgm:pt>
    <dgm:pt modelId="{91BEAD98-589C-4576-9488-6EC898567E76}" type="pres">
      <dgm:prSet presAssocID="{BCDFE07A-EABE-4A34-B8C2-D365A7C20D11}" presName="horz3" presStyleCnt="0"/>
      <dgm:spPr/>
    </dgm:pt>
    <dgm:pt modelId="{3B52F8AF-0CBF-41C8-8BC3-B641CF0ACEC9}" type="pres">
      <dgm:prSet presAssocID="{BCDFE07A-EABE-4A34-B8C2-D365A7C20D11}" presName="horzSpace3" presStyleCnt="0"/>
      <dgm:spPr/>
    </dgm:pt>
    <dgm:pt modelId="{BE41DCAB-E69A-450F-882B-BC662F41A457}" type="pres">
      <dgm:prSet presAssocID="{BCDFE07A-EABE-4A34-B8C2-D365A7C20D11}" presName="tx3" presStyleLbl="revTx" presStyleIdx="3" presStyleCnt="7"/>
      <dgm:spPr/>
    </dgm:pt>
    <dgm:pt modelId="{27E54534-4FBC-4448-96E0-5FA294F0DC53}" type="pres">
      <dgm:prSet presAssocID="{BCDFE07A-EABE-4A34-B8C2-D365A7C20D11}" presName="vert3" presStyleCnt="0"/>
      <dgm:spPr/>
    </dgm:pt>
    <dgm:pt modelId="{DE33233D-9F37-4AEE-B2AF-70D0927311C7}" type="pres">
      <dgm:prSet presAssocID="{AD00C497-2315-4D6A-96B8-E0F158895D7A}" presName="thinLine3" presStyleLbl="callout" presStyleIdx="1" presStyleCnt="5"/>
      <dgm:spPr/>
    </dgm:pt>
    <dgm:pt modelId="{50387ECD-A81A-4805-BB24-175D14D78905}" type="pres">
      <dgm:prSet presAssocID="{D52F0DCE-FE30-41D6-8E49-3CEC51C9DC88}" presName="horz3" presStyleCnt="0"/>
      <dgm:spPr/>
    </dgm:pt>
    <dgm:pt modelId="{90709C56-E298-4C80-A922-713F302DF27B}" type="pres">
      <dgm:prSet presAssocID="{D52F0DCE-FE30-41D6-8E49-3CEC51C9DC88}" presName="horzSpace3" presStyleCnt="0"/>
      <dgm:spPr/>
    </dgm:pt>
    <dgm:pt modelId="{EA5D9B3A-9187-4EC9-A8F8-B0EE9B9CAF6F}" type="pres">
      <dgm:prSet presAssocID="{D52F0DCE-FE30-41D6-8E49-3CEC51C9DC88}" presName="tx3" presStyleLbl="revTx" presStyleIdx="4" presStyleCnt="7"/>
      <dgm:spPr/>
    </dgm:pt>
    <dgm:pt modelId="{2D08C8B8-21D4-4392-B3A3-8B14CA4F0914}" type="pres">
      <dgm:prSet presAssocID="{D52F0DCE-FE30-41D6-8E49-3CEC51C9DC88}" presName="vert3" presStyleCnt="0"/>
      <dgm:spPr/>
    </dgm:pt>
    <dgm:pt modelId="{A4CE1CB2-9107-4174-B59A-6EC6E5476724}" type="pres">
      <dgm:prSet presAssocID="{9F9A6B38-0C95-4240-83BD-38B2753A0190}" presName="thinLine3" presStyleLbl="callout" presStyleIdx="2" presStyleCnt="5"/>
      <dgm:spPr/>
    </dgm:pt>
    <dgm:pt modelId="{3DFACA92-47B5-4106-88B7-7C46E6E496C5}" type="pres">
      <dgm:prSet presAssocID="{92550796-4229-4111-84C8-C9F41FBCF2BA}" presName="horz3" presStyleCnt="0"/>
      <dgm:spPr/>
    </dgm:pt>
    <dgm:pt modelId="{DC7950B2-17F0-4191-92A8-5E3712483E9C}" type="pres">
      <dgm:prSet presAssocID="{92550796-4229-4111-84C8-C9F41FBCF2BA}" presName="horzSpace3" presStyleCnt="0"/>
      <dgm:spPr/>
    </dgm:pt>
    <dgm:pt modelId="{46CD868C-FF65-4EEC-ABD3-EEE676BA6B97}" type="pres">
      <dgm:prSet presAssocID="{92550796-4229-4111-84C8-C9F41FBCF2BA}" presName="tx3" presStyleLbl="revTx" presStyleIdx="5" presStyleCnt="7"/>
      <dgm:spPr/>
    </dgm:pt>
    <dgm:pt modelId="{7744F285-7DB5-44E8-BD61-C5A54B41B87C}" type="pres">
      <dgm:prSet presAssocID="{92550796-4229-4111-84C8-C9F41FBCF2BA}" presName="vert3" presStyleCnt="0"/>
      <dgm:spPr/>
    </dgm:pt>
    <dgm:pt modelId="{FBF21236-6037-48AF-87C7-3E5BE07715F8}" type="pres">
      <dgm:prSet presAssocID="{28CF48A4-8B98-45B8-AFC4-CD16085F43C5}" presName="thinLine3" presStyleLbl="callout" presStyleIdx="3" presStyleCnt="5"/>
      <dgm:spPr/>
    </dgm:pt>
    <dgm:pt modelId="{5BD0430B-E4EE-404B-B4E0-3BADA447004A}" type="pres">
      <dgm:prSet presAssocID="{334FC1F2-ED6C-4765-990F-C794AA39A121}" presName="horz3" presStyleCnt="0"/>
      <dgm:spPr/>
    </dgm:pt>
    <dgm:pt modelId="{025296E9-A939-48FF-8507-A7D0C9538D03}" type="pres">
      <dgm:prSet presAssocID="{334FC1F2-ED6C-4765-990F-C794AA39A121}" presName="horzSpace3" presStyleCnt="0"/>
      <dgm:spPr/>
    </dgm:pt>
    <dgm:pt modelId="{116B1284-64A1-4C0C-ADEC-B90B1ACAB479}" type="pres">
      <dgm:prSet presAssocID="{334FC1F2-ED6C-4765-990F-C794AA39A121}" presName="tx3" presStyleLbl="revTx" presStyleIdx="6" presStyleCnt="7"/>
      <dgm:spPr/>
    </dgm:pt>
    <dgm:pt modelId="{446C86A6-FFBF-411A-BC57-1C8D09BB6E78}" type="pres">
      <dgm:prSet presAssocID="{334FC1F2-ED6C-4765-990F-C794AA39A121}" presName="vert3" presStyleCnt="0"/>
      <dgm:spPr/>
    </dgm:pt>
    <dgm:pt modelId="{72127579-8815-48D5-98EA-01F305EB8410}" type="pres">
      <dgm:prSet presAssocID="{A19C16E8-FA37-4A15-9B3E-25582E0E4964}" presName="thinLine2b" presStyleLbl="callout" presStyleIdx="4" presStyleCnt="5"/>
      <dgm:spPr/>
    </dgm:pt>
    <dgm:pt modelId="{0B8FD312-463E-4C54-B1FE-27F03A1636B4}" type="pres">
      <dgm:prSet presAssocID="{A19C16E8-FA37-4A15-9B3E-25582E0E4964}" presName="vertSpace2b" presStyleCnt="0"/>
      <dgm:spPr/>
    </dgm:pt>
  </dgm:ptLst>
  <dgm:cxnLst>
    <dgm:cxn modelId="{6777120A-55C3-4F48-9B31-B9EBCCE23EEB}" srcId="{A19C16E8-FA37-4A15-9B3E-25582E0E4964}" destId="{92550796-4229-4111-84C8-C9F41FBCF2BA}" srcOrd="2" destOrd="0" parTransId="{C3363A30-1438-4D30-8D99-F962CEDF3146}" sibTransId="{28CF48A4-8B98-45B8-AFC4-CD16085F43C5}"/>
    <dgm:cxn modelId="{B6A2441D-0412-4906-99E4-A670745383B1}" type="presOf" srcId="{C9CA96FD-2E56-4904-ABA9-98F9B519CBED}" destId="{1A8A24C5-0046-4A8D-A059-88F21A62FF96}" srcOrd="0" destOrd="0" presId="urn:microsoft.com/office/officeart/2008/layout/LinedList"/>
    <dgm:cxn modelId="{C6D8093F-4608-4EF4-9978-32E1C6A9666C}" type="presOf" srcId="{5F13E548-263F-451C-B3A4-893645927258}" destId="{7FEB21EE-E0AA-466C-9DA2-42D4D06F21A5}" srcOrd="0" destOrd="0" presId="urn:microsoft.com/office/officeart/2008/layout/LinedList"/>
    <dgm:cxn modelId="{4FA4CD46-F51F-4525-B1AC-8B4A53423F41}" type="presOf" srcId="{ADED19F7-03F5-4D82-A2F3-5F6AFD208EE2}" destId="{CF2423C7-D86C-4F7B-84F5-5928C88B49B4}" srcOrd="0" destOrd="0" presId="urn:microsoft.com/office/officeart/2008/layout/LinedList"/>
    <dgm:cxn modelId="{971F7F48-D9E7-4C49-AC1F-A41FE3DE4955}" srcId="{C9CA96FD-2E56-4904-ABA9-98F9B519CBED}" destId="{5F13E548-263F-451C-B3A4-893645927258}" srcOrd="0" destOrd="0" parTransId="{ED8C5B89-763D-427B-897E-D148036182C9}" sibTransId="{D8E5BD71-EDE6-40BF-85C0-D8B608AA245A}"/>
    <dgm:cxn modelId="{6D6D264F-4A38-4AC8-A8F4-47B97C1B030F}" type="presOf" srcId="{92550796-4229-4111-84C8-C9F41FBCF2BA}" destId="{46CD868C-FF65-4EEC-ABD3-EEE676BA6B97}" srcOrd="0" destOrd="0" presId="urn:microsoft.com/office/officeart/2008/layout/LinedList"/>
    <dgm:cxn modelId="{9C41AD7A-BA74-4997-B616-30E5605922DD}" srcId="{5F13E548-263F-451C-B3A4-893645927258}" destId="{A19C16E8-FA37-4A15-9B3E-25582E0E4964}" srcOrd="1" destOrd="0" parTransId="{6FDE4AF1-9B00-4A29-A06B-FCE09D54AC6E}" sibTransId="{CFE9AD8A-71B7-49A7-808A-7C7AF06B4F22}"/>
    <dgm:cxn modelId="{1757AF87-CC6F-4085-A452-5517C4C9422F}" type="presOf" srcId="{BCDFE07A-EABE-4A34-B8C2-D365A7C20D11}" destId="{BE41DCAB-E69A-450F-882B-BC662F41A457}" srcOrd="0" destOrd="0" presId="urn:microsoft.com/office/officeart/2008/layout/LinedList"/>
    <dgm:cxn modelId="{E203A493-3BB9-470F-9CEC-C64D3F01A8E0}" srcId="{A19C16E8-FA37-4A15-9B3E-25582E0E4964}" destId="{BCDFE07A-EABE-4A34-B8C2-D365A7C20D11}" srcOrd="0" destOrd="0" parTransId="{DA635D42-9D91-4CFA-B97D-27E5F19AA546}" sibTransId="{AD00C497-2315-4D6A-96B8-E0F158895D7A}"/>
    <dgm:cxn modelId="{5BB4799E-0FBD-4801-BBA7-9DA9683C3F30}" srcId="{5F13E548-263F-451C-B3A4-893645927258}" destId="{ADED19F7-03F5-4D82-A2F3-5F6AFD208EE2}" srcOrd="0" destOrd="0" parTransId="{D8278D4E-4785-4E3F-97FD-6FBC817F02C3}" sibTransId="{C816074A-2481-4075-8750-3C7000A9FA77}"/>
    <dgm:cxn modelId="{99C293A9-28F8-49E2-A5B0-F5DEF50B17AF}" type="presOf" srcId="{D52F0DCE-FE30-41D6-8E49-3CEC51C9DC88}" destId="{EA5D9B3A-9187-4EC9-A8F8-B0EE9B9CAF6F}" srcOrd="0" destOrd="0" presId="urn:microsoft.com/office/officeart/2008/layout/LinedList"/>
    <dgm:cxn modelId="{8CA896C2-B81C-445C-BDB7-AA5A73F48ED1}" srcId="{A19C16E8-FA37-4A15-9B3E-25582E0E4964}" destId="{D52F0DCE-FE30-41D6-8E49-3CEC51C9DC88}" srcOrd="1" destOrd="0" parTransId="{42ABDB30-5EB2-46D2-A207-4FF681E4C3B9}" sibTransId="{9F9A6B38-0C95-4240-83BD-38B2753A0190}"/>
    <dgm:cxn modelId="{91CB7AC7-B265-49ED-BEA9-561140C61857}" type="presOf" srcId="{A19C16E8-FA37-4A15-9B3E-25582E0E4964}" destId="{15AB6E7A-7DB3-4D23-9222-A8E9B0CCEA3D}" srcOrd="0" destOrd="0" presId="urn:microsoft.com/office/officeart/2008/layout/LinedList"/>
    <dgm:cxn modelId="{31BDF8D0-2C72-4A59-A614-BD68E27713CB}" srcId="{A19C16E8-FA37-4A15-9B3E-25582E0E4964}" destId="{334FC1F2-ED6C-4765-990F-C794AA39A121}" srcOrd="3" destOrd="0" parTransId="{811504AD-273B-49C0-A6CC-3622348CD231}" sibTransId="{626C04C9-0838-49B8-9CB2-00B7396CCC32}"/>
    <dgm:cxn modelId="{F90DE6F3-E1C9-4B47-84C8-7D1A7EA0B887}" type="presOf" srcId="{334FC1F2-ED6C-4765-990F-C794AA39A121}" destId="{116B1284-64A1-4C0C-ADEC-B90B1ACAB479}" srcOrd="0" destOrd="0" presId="urn:microsoft.com/office/officeart/2008/layout/LinedList"/>
    <dgm:cxn modelId="{677331D1-309E-451F-A8E4-ED41E34C40AC}" type="presParOf" srcId="{1A8A24C5-0046-4A8D-A059-88F21A62FF96}" destId="{A837E447-74DB-4003-9679-F7D11F5DF5F1}" srcOrd="0" destOrd="0" presId="urn:microsoft.com/office/officeart/2008/layout/LinedList"/>
    <dgm:cxn modelId="{467D79AA-5E7D-424E-AEBB-8F05FB95C617}" type="presParOf" srcId="{1A8A24C5-0046-4A8D-A059-88F21A62FF96}" destId="{270B4C4E-614E-41B2-94EC-CB65507C383E}" srcOrd="1" destOrd="0" presId="urn:microsoft.com/office/officeart/2008/layout/LinedList"/>
    <dgm:cxn modelId="{23FC82A9-FFBD-49AD-8182-429563894E43}" type="presParOf" srcId="{270B4C4E-614E-41B2-94EC-CB65507C383E}" destId="{7FEB21EE-E0AA-466C-9DA2-42D4D06F21A5}" srcOrd="0" destOrd="0" presId="urn:microsoft.com/office/officeart/2008/layout/LinedList"/>
    <dgm:cxn modelId="{0E9D519B-DDC1-4E8A-ADCA-59E869574583}" type="presParOf" srcId="{270B4C4E-614E-41B2-94EC-CB65507C383E}" destId="{36C88484-491B-403C-A5A5-FF0E6108FF4E}" srcOrd="1" destOrd="0" presId="urn:microsoft.com/office/officeart/2008/layout/LinedList"/>
    <dgm:cxn modelId="{B26E3072-231C-44AA-AB36-645ABC7C5659}" type="presParOf" srcId="{36C88484-491B-403C-A5A5-FF0E6108FF4E}" destId="{A12BED12-CD52-4298-B2B3-38EAB199F92C}" srcOrd="0" destOrd="0" presId="urn:microsoft.com/office/officeart/2008/layout/LinedList"/>
    <dgm:cxn modelId="{1E32D13B-0472-4F23-A2B7-E9E3D15D61A6}" type="presParOf" srcId="{36C88484-491B-403C-A5A5-FF0E6108FF4E}" destId="{E561FF34-B182-4C0E-9C1E-A3BCFE795F36}" srcOrd="1" destOrd="0" presId="urn:microsoft.com/office/officeart/2008/layout/LinedList"/>
    <dgm:cxn modelId="{FDE43B2F-5BAC-4158-9037-949922B33430}" type="presParOf" srcId="{E561FF34-B182-4C0E-9C1E-A3BCFE795F36}" destId="{623B7D72-0502-4FB8-A1CC-672F800FF7BB}" srcOrd="0" destOrd="0" presId="urn:microsoft.com/office/officeart/2008/layout/LinedList"/>
    <dgm:cxn modelId="{995199C0-C639-493A-82CB-E1086BF00963}" type="presParOf" srcId="{E561FF34-B182-4C0E-9C1E-A3BCFE795F36}" destId="{CF2423C7-D86C-4F7B-84F5-5928C88B49B4}" srcOrd="1" destOrd="0" presId="urn:microsoft.com/office/officeart/2008/layout/LinedList"/>
    <dgm:cxn modelId="{39677170-76E7-4255-974C-C70D0E6C71AF}" type="presParOf" srcId="{E561FF34-B182-4C0E-9C1E-A3BCFE795F36}" destId="{80E12E9D-85C6-4ACF-ACFB-EFFDC78EB66F}" srcOrd="2" destOrd="0" presId="urn:microsoft.com/office/officeart/2008/layout/LinedList"/>
    <dgm:cxn modelId="{49F21F8C-7E73-40B6-97B0-28A08C06F097}" type="presParOf" srcId="{36C88484-491B-403C-A5A5-FF0E6108FF4E}" destId="{3C73097E-AC69-48BC-A89A-CB84662A4BCA}" srcOrd="2" destOrd="0" presId="urn:microsoft.com/office/officeart/2008/layout/LinedList"/>
    <dgm:cxn modelId="{A59FC085-1913-404D-AA9B-9C8A8011DC6F}" type="presParOf" srcId="{36C88484-491B-403C-A5A5-FF0E6108FF4E}" destId="{A7F6B143-8CFF-4FD0-A8BF-B6BB117904CC}" srcOrd="3" destOrd="0" presId="urn:microsoft.com/office/officeart/2008/layout/LinedList"/>
    <dgm:cxn modelId="{7D03C3EC-3E2C-43BE-A17B-14E432A73912}" type="presParOf" srcId="{36C88484-491B-403C-A5A5-FF0E6108FF4E}" destId="{DFFCD364-FFD8-4E5D-86EE-7F3FF428EE26}" srcOrd="4" destOrd="0" presId="urn:microsoft.com/office/officeart/2008/layout/LinedList"/>
    <dgm:cxn modelId="{5FA9C21D-7807-4D19-9645-7CB0A9F9ED63}" type="presParOf" srcId="{DFFCD364-FFD8-4E5D-86EE-7F3FF428EE26}" destId="{2BA568C3-4F75-472C-943F-C3A22E000B3C}" srcOrd="0" destOrd="0" presId="urn:microsoft.com/office/officeart/2008/layout/LinedList"/>
    <dgm:cxn modelId="{D3550754-67EF-4FBA-9608-86FA0AE21159}" type="presParOf" srcId="{DFFCD364-FFD8-4E5D-86EE-7F3FF428EE26}" destId="{15AB6E7A-7DB3-4D23-9222-A8E9B0CCEA3D}" srcOrd="1" destOrd="0" presId="urn:microsoft.com/office/officeart/2008/layout/LinedList"/>
    <dgm:cxn modelId="{92EC3F09-078A-41CD-AF27-23C815F91169}" type="presParOf" srcId="{DFFCD364-FFD8-4E5D-86EE-7F3FF428EE26}" destId="{1FC3D242-20C1-477A-9636-210F35B9BC32}" srcOrd="2" destOrd="0" presId="urn:microsoft.com/office/officeart/2008/layout/LinedList"/>
    <dgm:cxn modelId="{E6BE5EF0-FCB0-4B7F-92CE-BCE464110470}" type="presParOf" srcId="{1FC3D242-20C1-477A-9636-210F35B9BC32}" destId="{91BEAD98-589C-4576-9488-6EC898567E76}" srcOrd="0" destOrd="0" presId="urn:microsoft.com/office/officeart/2008/layout/LinedList"/>
    <dgm:cxn modelId="{75F5EEDF-3223-42A9-8102-959626338D89}" type="presParOf" srcId="{91BEAD98-589C-4576-9488-6EC898567E76}" destId="{3B52F8AF-0CBF-41C8-8BC3-B641CF0ACEC9}" srcOrd="0" destOrd="0" presId="urn:microsoft.com/office/officeart/2008/layout/LinedList"/>
    <dgm:cxn modelId="{398A59DA-A932-41EF-97B2-A6B793BB1A9F}" type="presParOf" srcId="{91BEAD98-589C-4576-9488-6EC898567E76}" destId="{BE41DCAB-E69A-450F-882B-BC662F41A457}" srcOrd="1" destOrd="0" presId="urn:microsoft.com/office/officeart/2008/layout/LinedList"/>
    <dgm:cxn modelId="{A90617BE-2839-4280-BE43-850BB30D4D7B}" type="presParOf" srcId="{91BEAD98-589C-4576-9488-6EC898567E76}" destId="{27E54534-4FBC-4448-96E0-5FA294F0DC53}" srcOrd="2" destOrd="0" presId="urn:microsoft.com/office/officeart/2008/layout/LinedList"/>
    <dgm:cxn modelId="{051D062D-8C7B-468D-82F5-641CE6903DD3}" type="presParOf" srcId="{1FC3D242-20C1-477A-9636-210F35B9BC32}" destId="{DE33233D-9F37-4AEE-B2AF-70D0927311C7}" srcOrd="1" destOrd="0" presId="urn:microsoft.com/office/officeart/2008/layout/LinedList"/>
    <dgm:cxn modelId="{9C6418C9-601B-4048-8AB8-E371D7F22F80}" type="presParOf" srcId="{1FC3D242-20C1-477A-9636-210F35B9BC32}" destId="{50387ECD-A81A-4805-BB24-175D14D78905}" srcOrd="2" destOrd="0" presId="urn:microsoft.com/office/officeart/2008/layout/LinedList"/>
    <dgm:cxn modelId="{AFD3827C-3FA1-430C-A825-3FBF01B58ED9}" type="presParOf" srcId="{50387ECD-A81A-4805-BB24-175D14D78905}" destId="{90709C56-E298-4C80-A922-713F302DF27B}" srcOrd="0" destOrd="0" presId="urn:microsoft.com/office/officeart/2008/layout/LinedList"/>
    <dgm:cxn modelId="{C7DDDF7C-0C16-4A6E-AB6B-4FAD8EAB76ED}" type="presParOf" srcId="{50387ECD-A81A-4805-BB24-175D14D78905}" destId="{EA5D9B3A-9187-4EC9-A8F8-B0EE9B9CAF6F}" srcOrd="1" destOrd="0" presId="urn:microsoft.com/office/officeart/2008/layout/LinedList"/>
    <dgm:cxn modelId="{AB13F5F6-B809-414D-A888-B56F27CE0941}" type="presParOf" srcId="{50387ECD-A81A-4805-BB24-175D14D78905}" destId="{2D08C8B8-21D4-4392-B3A3-8B14CA4F0914}" srcOrd="2" destOrd="0" presId="urn:microsoft.com/office/officeart/2008/layout/LinedList"/>
    <dgm:cxn modelId="{8791D24F-77E5-4FDC-A440-AF14F9A5DD25}" type="presParOf" srcId="{1FC3D242-20C1-477A-9636-210F35B9BC32}" destId="{A4CE1CB2-9107-4174-B59A-6EC6E5476724}" srcOrd="3" destOrd="0" presId="urn:microsoft.com/office/officeart/2008/layout/LinedList"/>
    <dgm:cxn modelId="{9D94EF41-54D0-4864-8AEC-4C58B3EED546}" type="presParOf" srcId="{1FC3D242-20C1-477A-9636-210F35B9BC32}" destId="{3DFACA92-47B5-4106-88B7-7C46E6E496C5}" srcOrd="4" destOrd="0" presId="urn:microsoft.com/office/officeart/2008/layout/LinedList"/>
    <dgm:cxn modelId="{8AAC64C0-4CCF-4F2F-A197-98B5D6FF867A}" type="presParOf" srcId="{3DFACA92-47B5-4106-88B7-7C46E6E496C5}" destId="{DC7950B2-17F0-4191-92A8-5E3712483E9C}" srcOrd="0" destOrd="0" presId="urn:microsoft.com/office/officeart/2008/layout/LinedList"/>
    <dgm:cxn modelId="{5AEED45B-2B6C-421F-AE98-45592F073855}" type="presParOf" srcId="{3DFACA92-47B5-4106-88B7-7C46E6E496C5}" destId="{46CD868C-FF65-4EEC-ABD3-EEE676BA6B97}" srcOrd="1" destOrd="0" presId="urn:microsoft.com/office/officeart/2008/layout/LinedList"/>
    <dgm:cxn modelId="{2B7771C3-B6C2-4647-A187-AF30DF7FA493}" type="presParOf" srcId="{3DFACA92-47B5-4106-88B7-7C46E6E496C5}" destId="{7744F285-7DB5-44E8-BD61-C5A54B41B87C}" srcOrd="2" destOrd="0" presId="urn:microsoft.com/office/officeart/2008/layout/LinedList"/>
    <dgm:cxn modelId="{7A0C2850-D20B-47AB-BC00-3C77E4BCBDCD}" type="presParOf" srcId="{1FC3D242-20C1-477A-9636-210F35B9BC32}" destId="{FBF21236-6037-48AF-87C7-3E5BE07715F8}" srcOrd="5" destOrd="0" presId="urn:microsoft.com/office/officeart/2008/layout/LinedList"/>
    <dgm:cxn modelId="{3B7EF413-6C1C-458F-8BCD-87C831310274}" type="presParOf" srcId="{1FC3D242-20C1-477A-9636-210F35B9BC32}" destId="{5BD0430B-E4EE-404B-B4E0-3BADA447004A}" srcOrd="6" destOrd="0" presId="urn:microsoft.com/office/officeart/2008/layout/LinedList"/>
    <dgm:cxn modelId="{1C7DEE6A-9D94-48E1-BAFE-BBDF5E1C9FFA}" type="presParOf" srcId="{5BD0430B-E4EE-404B-B4E0-3BADA447004A}" destId="{025296E9-A939-48FF-8507-A7D0C9538D03}" srcOrd="0" destOrd="0" presId="urn:microsoft.com/office/officeart/2008/layout/LinedList"/>
    <dgm:cxn modelId="{93A0AEF8-DF43-40EE-8B03-EE5ADE8E10A2}" type="presParOf" srcId="{5BD0430B-E4EE-404B-B4E0-3BADA447004A}" destId="{116B1284-64A1-4C0C-ADEC-B90B1ACAB479}" srcOrd="1" destOrd="0" presId="urn:microsoft.com/office/officeart/2008/layout/LinedList"/>
    <dgm:cxn modelId="{CBBE8203-9B53-4896-8AA1-F66CDE3DEBA6}" type="presParOf" srcId="{5BD0430B-E4EE-404B-B4E0-3BADA447004A}" destId="{446C86A6-FFBF-411A-BC57-1C8D09BB6E78}" srcOrd="2" destOrd="0" presId="urn:microsoft.com/office/officeart/2008/layout/LinedList"/>
    <dgm:cxn modelId="{1158DCB8-761E-4B28-8FED-60208DBE83A5}" type="presParOf" srcId="{36C88484-491B-403C-A5A5-FF0E6108FF4E}" destId="{72127579-8815-48D5-98EA-01F305EB8410}" srcOrd="5" destOrd="0" presId="urn:microsoft.com/office/officeart/2008/layout/LinedList"/>
    <dgm:cxn modelId="{EA9F09C7-8D6E-476E-9860-0F0F7ADF3746}" type="presParOf" srcId="{36C88484-491B-403C-A5A5-FF0E6108FF4E}" destId="{0B8FD312-463E-4C54-B1FE-27F03A1636B4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8E42EDD6-0895-4D2F-8D57-B479713286FC}" type="doc">
      <dgm:prSet loTypeId="urn:microsoft.com/office/officeart/2008/layout/CaptionedPictures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FB7FE757-ED8E-486F-B5C1-61391CE1E466}">
      <dgm:prSet phldrT="[Texto]"/>
      <dgm:spPr/>
      <dgm:t>
        <a:bodyPr/>
        <a:lstStyle/>
        <a:p>
          <a:r>
            <a:rPr lang="es-ES" dirty="0" err="1"/>
            <a:t>Brainly</a:t>
          </a:r>
          <a:r>
            <a:rPr lang="es-ES" dirty="0"/>
            <a:t> </a:t>
          </a:r>
          <a:endParaRPr lang="es-EC" dirty="0"/>
        </a:p>
      </dgm:t>
    </dgm:pt>
    <dgm:pt modelId="{253C1992-59CA-419E-BD99-05E0896E1AB8}" type="parTrans" cxnId="{0E5393D6-DD24-4AC7-BE20-CA12C58B41B7}">
      <dgm:prSet/>
      <dgm:spPr/>
      <dgm:t>
        <a:bodyPr/>
        <a:lstStyle/>
        <a:p>
          <a:endParaRPr lang="es-EC"/>
        </a:p>
      </dgm:t>
    </dgm:pt>
    <dgm:pt modelId="{D1BD9267-AEEA-4CC9-867D-7CA8AEF60637}" type="sibTrans" cxnId="{0E5393D6-DD24-4AC7-BE20-CA12C58B41B7}">
      <dgm:prSet/>
      <dgm:spPr/>
      <dgm:t>
        <a:bodyPr/>
        <a:lstStyle/>
        <a:p>
          <a:endParaRPr lang="es-EC"/>
        </a:p>
      </dgm:t>
    </dgm:pt>
    <dgm:pt modelId="{E1372A81-DC01-4A08-8991-B59DFB123EA8}">
      <dgm:prSet phldrT="[Texto]"/>
      <dgm:spPr/>
      <dgm:t>
        <a:bodyPr/>
        <a:lstStyle/>
        <a:p>
          <a:r>
            <a:rPr lang="es-ES" dirty="0"/>
            <a:t>Comunidad de estudios</a:t>
          </a:r>
          <a:endParaRPr lang="es-EC" dirty="0"/>
        </a:p>
      </dgm:t>
    </dgm:pt>
    <dgm:pt modelId="{78DB1735-B2F6-4474-83A4-0B99D63D0820}" type="parTrans" cxnId="{E0DDD195-C182-46E7-AC0B-143D251FA79A}">
      <dgm:prSet/>
      <dgm:spPr/>
      <dgm:t>
        <a:bodyPr/>
        <a:lstStyle/>
        <a:p>
          <a:endParaRPr lang="es-EC"/>
        </a:p>
      </dgm:t>
    </dgm:pt>
    <dgm:pt modelId="{45DD2C26-1D3E-4296-B4B4-B434405E64F0}" type="sibTrans" cxnId="{E0DDD195-C182-46E7-AC0B-143D251FA79A}">
      <dgm:prSet/>
      <dgm:spPr/>
      <dgm:t>
        <a:bodyPr/>
        <a:lstStyle/>
        <a:p>
          <a:endParaRPr lang="es-EC"/>
        </a:p>
      </dgm:t>
    </dgm:pt>
    <dgm:pt modelId="{1AD4D672-EAA6-422B-892D-1D7FF59F2864}">
      <dgm:prSet phldrT="[Texto]"/>
      <dgm:spPr/>
      <dgm:t>
        <a:bodyPr/>
        <a:lstStyle/>
        <a:p>
          <a:r>
            <a:rPr lang="es-ES" dirty="0"/>
            <a:t>Evernote</a:t>
          </a:r>
          <a:endParaRPr lang="es-EC" dirty="0"/>
        </a:p>
      </dgm:t>
    </dgm:pt>
    <dgm:pt modelId="{756C3CA3-7CF0-40AF-A4D2-A862716C470A}" type="parTrans" cxnId="{F2396D41-5733-4B48-8DF8-033A9B383F17}">
      <dgm:prSet/>
      <dgm:spPr/>
      <dgm:t>
        <a:bodyPr/>
        <a:lstStyle/>
        <a:p>
          <a:endParaRPr lang="es-EC"/>
        </a:p>
      </dgm:t>
    </dgm:pt>
    <dgm:pt modelId="{9549F96E-E062-4522-AA73-805D87F7EB84}" type="sibTrans" cxnId="{F2396D41-5733-4B48-8DF8-033A9B383F17}">
      <dgm:prSet/>
      <dgm:spPr/>
      <dgm:t>
        <a:bodyPr/>
        <a:lstStyle/>
        <a:p>
          <a:endParaRPr lang="es-EC"/>
        </a:p>
      </dgm:t>
    </dgm:pt>
    <dgm:pt modelId="{D4E02D76-D2EB-49A6-A233-CA6B2269E3A5}">
      <dgm:prSet phldrT="[Texto]"/>
      <dgm:spPr/>
      <dgm:t>
        <a:bodyPr/>
        <a:lstStyle/>
        <a:p>
          <a:r>
            <a:rPr lang="es-ES" dirty="0"/>
            <a:t>Crea, organiza y comparte notas </a:t>
          </a:r>
          <a:endParaRPr lang="es-EC" dirty="0"/>
        </a:p>
      </dgm:t>
    </dgm:pt>
    <dgm:pt modelId="{C88484A9-0CB6-42C1-B733-984B4D1E8E45}" type="parTrans" cxnId="{358532BA-E5EE-4D61-BB11-647F84AC0A2A}">
      <dgm:prSet/>
      <dgm:spPr/>
      <dgm:t>
        <a:bodyPr/>
        <a:lstStyle/>
        <a:p>
          <a:endParaRPr lang="es-EC"/>
        </a:p>
      </dgm:t>
    </dgm:pt>
    <dgm:pt modelId="{04B3DC44-83C1-4305-AC34-EB195A8A5CE1}" type="sibTrans" cxnId="{358532BA-E5EE-4D61-BB11-647F84AC0A2A}">
      <dgm:prSet/>
      <dgm:spPr/>
      <dgm:t>
        <a:bodyPr/>
        <a:lstStyle/>
        <a:p>
          <a:endParaRPr lang="es-EC"/>
        </a:p>
      </dgm:t>
    </dgm:pt>
    <dgm:pt modelId="{2EC8C7D5-84A8-463C-B562-12E3EA94502D}">
      <dgm:prSet phldrT="[Texto]"/>
      <dgm:spPr/>
      <dgm:t>
        <a:bodyPr/>
        <a:lstStyle/>
        <a:p>
          <a:r>
            <a:rPr lang="es-ES" dirty="0" err="1"/>
            <a:t>Study</a:t>
          </a:r>
          <a:r>
            <a:rPr lang="es-ES" dirty="0"/>
            <a:t> master</a:t>
          </a:r>
          <a:endParaRPr lang="es-EC" dirty="0"/>
        </a:p>
      </dgm:t>
    </dgm:pt>
    <dgm:pt modelId="{59A0126D-9F25-45F6-B518-9DD78E33802E}" type="parTrans" cxnId="{F4F7434C-CDD4-4761-ADF7-DE9FECA53518}">
      <dgm:prSet/>
      <dgm:spPr/>
      <dgm:t>
        <a:bodyPr/>
        <a:lstStyle/>
        <a:p>
          <a:endParaRPr lang="es-EC"/>
        </a:p>
      </dgm:t>
    </dgm:pt>
    <dgm:pt modelId="{8392C9E7-96EC-402B-9A00-9241D26D71BF}" type="sibTrans" cxnId="{F4F7434C-CDD4-4761-ADF7-DE9FECA53518}">
      <dgm:prSet/>
      <dgm:spPr/>
      <dgm:t>
        <a:bodyPr/>
        <a:lstStyle/>
        <a:p>
          <a:endParaRPr lang="es-EC"/>
        </a:p>
      </dgm:t>
    </dgm:pt>
    <dgm:pt modelId="{FCA8B8A9-C28F-4C56-8289-B7F0ABCDFD54}">
      <dgm:prSet phldrT="[Texto]"/>
      <dgm:spPr/>
      <dgm:t>
        <a:bodyPr/>
        <a:lstStyle/>
        <a:p>
          <a:r>
            <a:rPr lang="es-ES" dirty="0"/>
            <a:t>Encuentra apuntes, tarjetas</a:t>
          </a:r>
          <a:endParaRPr lang="es-EC" dirty="0"/>
        </a:p>
      </dgm:t>
    </dgm:pt>
    <dgm:pt modelId="{0EFD7C36-223C-423E-9664-D6F61497D8DA}" type="parTrans" cxnId="{4E5B9722-9142-40D7-AF8F-D445A52FA8D4}">
      <dgm:prSet/>
      <dgm:spPr/>
      <dgm:t>
        <a:bodyPr/>
        <a:lstStyle/>
        <a:p>
          <a:endParaRPr lang="es-EC"/>
        </a:p>
      </dgm:t>
    </dgm:pt>
    <dgm:pt modelId="{F36FA470-DEA0-4BC5-BB33-0A0153CB032E}" type="sibTrans" cxnId="{4E5B9722-9142-40D7-AF8F-D445A52FA8D4}">
      <dgm:prSet/>
      <dgm:spPr/>
      <dgm:t>
        <a:bodyPr/>
        <a:lstStyle/>
        <a:p>
          <a:endParaRPr lang="es-EC"/>
        </a:p>
      </dgm:t>
    </dgm:pt>
    <dgm:pt modelId="{E69E299E-3C68-465A-A885-55F698EC223A}">
      <dgm:prSet phldrT="[Texto]"/>
      <dgm:spPr/>
      <dgm:t>
        <a:bodyPr/>
        <a:lstStyle/>
        <a:p>
          <a:r>
            <a:rPr lang="es-ES" dirty="0"/>
            <a:t>Chat GPT</a:t>
          </a:r>
          <a:endParaRPr lang="es-EC" dirty="0"/>
        </a:p>
      </dgm:t>
    </dgm:pt>
    <dgm:pt modelId="{A58B4537-D22E-459F-9EB1-FA3D1EF98FA1}" type="parTrans" cxnId="{DCDA40C3-4421-4106-89D1-87EE9E1AD10B}">
      <dgm:prSet/>
      <dgm:spPr/>
      <dgm:t>
        <a:bodyPr/>
        <a:lstStyle/>
        <a:p>
          <a:endParaRPr lang="es-EC"/>
        </a:p>
      </dgm:t>
    </dgm:pt>
    <dgm:pt modelId="{9B3E74E1-80D3-4B75-9608-B224627E3F38}" type="sibTrans" cxnId="{DCDA40C3-4421-4106-89D1-87EE9E1AD10B}">
      <dgm:prSet/>
      <dgm:spPr/>
      <dgm:t>
        <a:bodyPr/>
        <a:lstStyle/>
        <a:p>
          <a:endParaRPr lang="es-EC"/>
        </a:p>
      </dgm:t>
    </dgm:pt>
    <dgm:pt modelId="{A656932C-BEE3-45CF-A8C9-9375BB0E9D3B}">
      <dgm:prSet phldrT="[Texto]"/>
      <dgm:spPr/>
      <dgm:t>
        <a:bodyPr/>
        <a:lstStyle/>
        <a:p>
          <a:r>
            <a:rPr lang="es-ES" dirty="0"/>
            <a:t>Inteligencia artificial </a:t>
          </a:r>
          <a:endParaRPr lang="es-EC" dirty="0"/>
        </a:p>
      </dgm:t>
    </dgm:pt>
    <dgm:pt modelId="{143F5B05-563E-4BC0-B5C0-E61F5A5C5191}" type="parTrans" cxnId="{07EC5DB3-B1C2-4BCD-8CB0-58062AA54A51}">
      <dgm:prSet/>
      <dgm:spPr/>
      <dgm:t>
        <a:bodyPr/>
        <a:lstStyle/>
        <a:p>
          <a:endParaRPr lang="es-EC"/>
        </a:p>
      </dgm:t>
    </dgm:pt>
    <dgm:pt modelId="{DD8DC8BA-3C7D-4902-A41F-5EED9438F9D8}" type="sibTrans" cxnId="{07EC5DB3-B1C2-4BCD-8CB0-58062AA54A51}">
      <dgm:prSet/>
      <dgm:spPr/>
      <dgm:t>
        <a:bodyPr/>
        <a:lstStyle/>
        <a:p>
          <a:endParaRPr lang="es-EC"/>
        </a:p>
      </dgm:t>
    </dgm:pt>
    <dgm:pt modelId="{38E870B8-5330-47F5-9F83-ED01E055BF42}">
      <dgm:prSet phldrT="[Texto]"/>
      <dgm:spPr/>
      <dgm:t>
        <a:bodyPr/>
        <a:lstStyle/>
        <a:p>
          <a:r>
            <a:rPr lang="es-ES" dirty="0"/>
            <a:t>Forest </a:t>
          </a:r>
          <a:endParaRPr lang="es-EC" dirty="0"/>
        </a:p>
      </dgm:t>
    </dgm:pt>
    <dgm:pt modelId="{D1695457-EBA0-4E2E-9C47-AC1803BDAA8F}" type="parTrans" cxnId="{05854ED5-AD85-495F-93C6-64D03454E747}">
      <dgm:prSet/>
      <dgm:spPr/>
      <dgm:t>
        <a:bodyPr/>
        <a:lstStyle/>
        <a:p>
          <a:endParaRPr lang="es-EC"/>
        </a:p>
      </dgm:t>
    </dgm:pt>
    <dgm:pt modelId="{E31BB850-61CC-4947-900F-6CA864EAE7AA}" type="sibTrans" cxnId="{05854ED5-AD85-495F-93C6-64D03454E747}">
      <dgm:prSet/>
      <dgm:spPr/>
      <dgm:t>
        <a:bodyPr/>
        <a:lstStyle/>
        <a:p>
          <a:endParaRPr lang="es-EC"/>
        </a:p>
      </dgm:t>
    </dgm:pt>
    <dgm:pt modelId="{30DEF2A9-FC99-420A-9119-0DB3A892276E}">
      <dgm:prSet phldrT="[Texto]"/>
      <dgm:spPr/>
      <dgm:t>
        <a:bodyPr/>
        <a:lstStyle/>
        <a:p>
          <a:r>
            <a:rPr lang="es-ES" dirty="0"/>
            <a:t>Los árboles crecen el tiempo que pasas concentrado</a:t>
          </a:r>
          <a:endParaRPr lang="es-EC" dirty="0"/>
        </a:p>
      </dgm:t>
    </dgm:pt>
    <dgm:pt modelId="{837E6626-9EB7-4596-9C28-7452B0884B19}" type="parTrans" cxnId="{E29AC842-A626-43CD-A7A0-C2ACBBD8FEA1}">
      <dgm:prSet/>
      <dgm:spPr/>
      <dgm:t>
        <a:bodyPr/>
        <a:lstStyle/>
        <a:p>
          <a:endParaRPr lang="es-EC"/>
        </a:p>
      </dgm:t>
    </dgm:pt>
    <dgm:pt modelId="{CDEF0AE1-B737-423A-8333-081CA2251968}" type="sibTrans" cxnId="{E29AC842-A626-43CD-A7A0-C2ACBBD8FEA1}">
      <dgm:prSet/>
      <dgm:spPr/>
      <dgm:t>
        <a:bodyPr/>
        <a:lstStyle/>
        <a:p>
          <a:endParaRPr lang="es-EC"/>
        </a:p>
      </dgm:t>
    </dgm:pt>
    <dgm:pt modelId="{33E20AFF-F31F-4213-902D-B75137604DBF}">
      <dgm:prSet phldrT="[Texto]"/>
      <dgm:spPr/>
      <dgm:t>
        <a:bodyPr/>
        <a:lstStyle/>
        <a:p>
          <a:r>
            <a:rPr lang="es-ES" dirty="0"/>
            <a:t>Focus </a:t>
          </a:r>
          <a:r>
            <a:rPr lang="es-ES" dirty="0" err="1"/>
            <a:t>to</a:t>
          </a:r>
          <a:r>
            <a:rPr lang="es-ES" dirty="0"/>
            <a:t> do (</a:t>
          </a:r>
          <a:r>
            <a:rPr lang="es-ES" dirty="0" err="1"/>
            <a:t>Pomodoro</a:t>
          </a:r>
          <a:r>
            <a:rPr lang="es-ES" dirty="0"/>
            <a:t>)</a:t>
          </a:r>
          <a:endParaRPr lang="es-EC" dirty="0"/>
        </a:p>
      </dgm:t>
    </dgm:pt>
    <dgm:pt modelId="{684F9BE8-908A-433A-8E5B-6B74CA6D0F8C}" type="parTrans" cxnId="{F94EAEC5-A131-48C9-91C2-66AD044BA3F7}">
      <dgm:prSet/>
      <dgm:spPr/>
      <dgm:t>
        <a:bodyPr/>
        <a:lstStyle/>
        <a:p>
          <a:endParaRPr lang="es-EC"/>
        </a:p>
      </dgm:t>
    </dgm:pt>
    <dgm:pt modelId="{89726623-47A6-4A12-B971-0FA147F8DEB4}" type="sibTrans" cxnId="{F94EAEC5-A131-48C9-91C2-66AD044BA3F7}">
      <dgm:prSet/>
      <dgm:spPr/>
      <dgm:t>
        <a:bodyPr/>
        <a:lstStyle/>
        <a:p>
          <a:endParaRPr lang="es-EC"/>
        </a:p>
      </dgm:t>
    </dgm:pt>
    <dgm:pt modelId="{05A2BC02-A38B-431D-95C7-F19B81BFE5D1}">
      <dgm:prSet phldrT="[Texto]"/>
      <dgm:spPr/>
      <dgm:t>
        <a:bodyPr/>
        <a:lstStyle/>
        <a:p>
          <a:r>
            <a:rPr lang="es-ES" dirty="0"/>
            <a:t>Estudia 25 minutos y 5 o 10 de descanso </a:t>
          </a:r>
          <a:endParaRPr lang="es-EC" dirty="0"/>
        </a:p>
      </dgm:t>
    </dgm:pt>
    <dgm:pt modelId="{3B5C2587-F274-4AA3-812C-20733F34124E}" type="parTrans" cxnId="{09237F67-2A9A-4247-8848-B4F09A6344E0}">
      <dgm:prSet/>
      <dgm:spPr/>
      <dgm:t>
        <a:bodyPr/>
        <a:lstStyle/>
        <a:p>
          <a:endParaRPr lang="es-EC"/>
        </a:p>
      </dgm:t>
    </dgm:pt>
    <dgm:pt modelId="{8FDC05B3-BB1D-43D0-96E9-94FF660F1BDE}" type="sibTrans" cxnId="{09237F67-2A9A-4247-8848-B4F09A6344E0}">
      <dgm:prSet/>
      <dgm:spPr/>
      <dgm:t>
        <a:bodyPr/>
        <a:lstStyle/>
        <a:p>
          <a:endParaRPr lang="es-EC"/>
        </a:p>
      </dgm:t>
    </dgm:pt>
    <dgm:pt modelId="{246C4B4C-1471-4239-8D03-5B2DBEED2C63}">
      <dgm:prSet phldrT="[Texto]"/>
      <dgm:spPr/>
      <dgm:t>
        <a:bodyPr/>
        <a:lstStyle/>
        <a:p>
          <a:r>
            <a:rPr lang="es-ES" dirty="0" err="1"/>
            <a:t>Quizlet</a:t>
          </a:r>
          <a:endParaRPr lang="es-EC" dirty="0"/>
        </a:p>
      </dgm:t>
    </dgm:pt>
    <dgm:pt modelId="{B1C5033C-685E-4D00-B867-7A543B7EF2D9}" type="parTrans" cxnId="{268D8B11-1F6C-492F-8DE0-055C51B205CE}">
      <dgm:prSet/>
      <dgm:spPr/>
      <dgm:t>
        <a:bodyPr/>
        <a:lstStyle/>
        <a:p>
          <a:endParaRPr lang="es-EC"/>
        </a:p>
      </dgm:t>
    </dgm:pt>
    <dgm:pt modelId="{37D1F2F3-037C-41D7-9061-9064CC502B20}" type="sibTrans" cxnId="{268D8B11-1F6C-492F-8DE0-055C51B205CE}">
      <dgm:prSet/>
      <dgm:spPr/>
      <dgm:t>
        <a:bodyPr/>
        <a:lstStyle/>
        <a:p>
          <a:endParaRPr lang="es-EC"/>
        </a:p>
      </dgm:t>
    </dgm:pt>
    <dgm:pt modelId="{B982A391-B244-4CBF-9B7F-F3DF74AD6483}">
      <dgm:prSet phldrT="[Texto]"/>
      <dgm:spPr/>
      <dgm:t>
        <a:bodyPr/>
        <a:lstStyle/>
        <a:p>
          <a:r>
            <a:rPr lang="es-ES" dirty="0"/>
            <a:t>Fichas de repaso</a:t>
          </a:r>
          <a:endParaRPr lang="es-EC" dirty="0"/>
        </a:p>
      </dgm:t>
    </dgm:pt>
    <dgm:pt modelId="{2E23A69B-AAFC-40C1-862D-6517511893F8}" type="parTrans" cxnId="{6EF15D1B-D4AC-4900-8BD2-9C679969E987}">
      <dgm:prSet/>
      <dgm:spPr/>
      <dgm:t>
        <a:bodyPr/>
        <a:lstStyle/>
        <a:p>
          <a:endParaRPr lang="es-EC"/>
        </a:p>
      </dgm:t>
    </dgm:pt>
    <dgm:pt modelId="{A830ED28-95CB-4B23-9CF1-2ED0951AD597}" type="sibTrans" cxnId="{6EF15D1B-D4AC-4900-8BD2-9C679969E987}">
      <dgm:prSet/>
      <dgm:spPr/>
      <dgm:t>
        <a:bodyPr/>
        <a:lstStyle/>
        <a:p>
          <a:endParaRPr lang="es-EC"/>
        </a:p>
      </dgm:t>
    </dgm:pt>
    <dgm:pt modelId="{9BFD15B1-7785-4098-B8E0-D009BB9402F4}">
      <dgm:prSet phldrT="[Texto]"/>
      <dgm:spPr/>
      <dgm:t>
        <a:bodyPr/>
        <a:lstStyle/>
        <a:p>
          <a:r>
            <a:rPr lang="es-ES" dirty="0" err="1"/>
            <a:t>Docsity</a:t>
          </a:r>
          <a:r>
            <a:rPr lang="es-ES" dirty="0"/>
            <a:t> </a:t>
          </a:r>
          <a:endParaRPr lang="es-EC" dirty="0"/>
        </a:p>
      </dgm:t>
    </dgm:pt>
    <dgm:pt modelId="{1730A749-E0A2-4544-ADF3-886929CC433A}" type="parTrans" cxnId="{46585158-F766-4BCA-95AB-779B7B686404}">
      <dgm:prSet/>
      <dgm:spPr/>
      <dgm:t>
        <a:bodyPr/>
        <a:lstStyle/>
        <a:p>
          <a:endParaRPr lang="es-EC"/>
        </a:p>
      </dgm:t>
    </dgm:pt>
    <dgm:pt modelId="{FC50D63A-AC36-449B-9E60-EE687F06D33F}" type="sibTrans" cxnId="{46585158-F766-4BCA-95AB-779B7B686404}">
      <dgm:prSet/>
      <dgm:spPr/>
      <dgm:t>
        <a:bodyPr/>
        <a:lstStyle/>
        <a:p>
          <a:endParaRPr lang="es-EC"/>
        </a:p>
      </dgm:t>
    </dgm:pt>
    <dgm:pt modelId="{054ACF34-F30C-433D-BC3F-AA86C84F37D2}">
      <dgm:prSet phldrT="[Texto]"/>
      <dgm:spPr/>
      <dgm:t>
        <a:bodyPr/>
        <a:lstStyle/>
        <a:p>
          <a:r>
            <a:rPr lang="es-ES" dirty="0"/>
            <a:t>Apuntes, ensayos y documentos</a:t>
          </a:r>
          <a:endParaRPr lang="es-EC" dirty="0"/>
        </a:p>
      </dgm:t>
    </dgm:pt>
    <dgm:pt modelId="{0CA731C8-E921-4303-BA23-0D7C73E0A0BC}" type="parTrans" cxnId="{9BD6DD22-0421-48E3-BAB0-073253AAFF1D}">
      <dgm:prSet/>
      <dgm:spPr/>
      <dgm:t>
        <a:bodyPr/>
        <a:lstStyle/>
        <a:p>
          <a:endParaRPr lang="es-EC"/>
        </a:p>
      </dgm:t>
    </dgm:pt>
    <dgm:pt modelId="{11008EC6-42E5-4412-AB67-5E7CF71C1DAF}" type="sibTrans" cxnId="{9BD6DD22-0421-48E3-BAB0-073253AAFF1D}">
      <dgm:prSet/>
      <dgm:spPr/>
      <dgm:t>
        <a:bodyPr/>
        <a:lstStyle/>
        <a:p>
          <a:endParaRPr lang="es-EC"/>
        </a:p>
      </dgm:t>
    </dgm:pt>
    <dgm:pt modelId="{D5700A27-AAF4-48FA-A4C6-DB837CAF101D}" type="pres">
      <dgm:prSet presAssocID="{8E42EDD6-0895-4D2F-8D57-B479713286FC}" presName="Name0" presStyleCnt="0">
        <dgm:presLayoutVars>
          <dgm:chMax/>
          <dgm:chPref/>
          <dgm:dir/>
        </dgm:presLayoutVars>
      </dgm:prSet>
      <dgm:spPr/>
    </dgm:pt>
    <dgm:pt modelId="{360FC9BD-3F90-4530-AFCD-370CE7747AA1}" type="pres">
      <dgm:prSet presAssocID="{FB7FE757-ED8E-486F-B5C1-61391CE1E466}" presName="composite" presStyleCnt="0">
        <dgm:presLayoutVars>
          <dgm:chMax val="1"/>
          <dgm:chPref val="1"/>
        </dgm:presLayoutVars>
      </dgm:prSet>
      <dgm:spPr/>
    </dgm:pt>
    <dgm:pt modelId="{7D2DC0CC-57B0-420B-B816-CF7794BD58AE}" type="pres">
      <dgm:prSet presAssocID="{FB7FE757-ED8E-486F-B5C1-61391CE1E466}" presName="Accent" presStyleLbl="trAlignAcc1" presStyleIdx="0" presStyleCnt="8">
        <dgm:presLayoutVars>
          <dgm:chMax val="0"/>
          <dgm:chPref val="0"/>
        </dgm:presLayoutVars>
      </dgm:prSet>
      <dgm:spPr/>
    </dgm:pt>
    <dgm:pt modelId="{9B02A5E0-063C-41F9-9E52-636295533DA4}" type="pres">
      <dgm:prSet presAssocID="{FB7FE757-ED8E-486F-B5C1-61391CE1E466}" presName="Image" presStyleLbl="alignImgPlace1" presStyleIdx="0" presStyleCnt="8">
        <dgm:presLayoutVars>
          <dgm:chMax val="0"/>
          <dgm:chPref val="0"/>
        </dgm:presLayoutVars>
      </dgm:prSet>
      <dgm:spPr/>
    </dgm:pt>
    <dgm:pt modelId="{2190A0E4-A674-44CE-94D5-257A0EC6820A}" type="pres">
      <dgm:prSet presAssocID="{FB7FE757-ED8E-486F-B5C1-61391CE1E466}" presName="ChildComposite" presStyleCnt="0"/>
      <dgm:spPr/>
    </dgm:pt>
    <dgm:pt modelId="{B3B66523-9BD4-4DBF-BFD7-FCAB086128CC}" type="pres">
      <dgm:prSet presAssocID="{FB7FE757-ED8E-486F-B5C1-61391CE1E466}" presName="Child" presStyleLbl="node1" presStyleIdx="0" presStyleCnt="8">
        <dgm:presLayoutVars>
          <dgm:chMax val="0"/>
          <dgm:chPref val="0"/>
          <dgm:bulletEnabled val="1"/>
        </dgm:presLayoutVars>
      </dgm:prSet>
      <dgm:spPr/>
    </dgm:pt>
    <dgm:pt modelId="{913A5353-9BC9-4E4E-AB69-497E0B411B4B}" type="pres">
      <dgm:prSet presAssocID="{FB7FE757-ED8E-486F-B5C1-61391CE1E466}" presName="Parent" presStyleLbl="revTx" presStyleIdx="0" presStyleCnt="8">
        <dgm:presLayoutVars>
          <dgm:chMax val="1"/>
          <dgm:chPref val="0"/>
          <dgm:bulletEnabled val="1"/>
        </dgm:presLayoutVars>
      </dgm:prSet>
      <dgm:spPr/>
    </dgm:pt>
    <dgm:pt modelId="{D1A9A9A7-C892-461E-9A37-DF469C176D2D}" type="pres">
      <dgm:prSet presAssocID="{D1BD9267-AEEA-4CC9-867D-7CA8AEF60637}" presName="sibTrans" presStyleCnt="0"/>
      <dgm:spPr/>
    </dgm:pt>
    <dgm:pt modelId="{1A12FE0F-D03F-47E0-9EE3-F4D32D4980AA}" type="pres">
      <dgm:prSet presAssocID="{1AD4D672-EAA6-422B-892D-1D7FF59F2864}" presName="composite" presStyleCnt="0">
        <dgm:presLayoutVars>
          <dgm:chMax val="1"/>
          <dgm:chPref val="1"/>
        </dgm:presLayoutVars>
      </dgm:prSet>
      <dgm:spPr/>
    </dgm:pt>
    <dgm:pt modelId="{4A9BFBE3-729C-41E0-8DCE-87D11B0D0750}" type="pres">
      <dgm:prSet presAssocID="{1AD4D672-EAA6-422B-892D-1D7FF59F2864}" presName="Accent" presStyleLbl="trAlignAcc1" presStyleIdx="1" presStyleCnt="8">
        <dgm:presLayoutVars>
          <dgm:chMax val="0"/>
          <dgm:chPref val="0"/>
        </dgm:presLayoutVars>
      </dgm:prSet>
      <dgm:spPr/>
    </dgm:pt>
    <dgm:pt modelId="{B2B8E352-8CB9-4326-8A59-A2A562426E3A}" type="pres">
      <dgm:prSet presAssocID="{1AD4D672-EAA6-422B-892D-1D7FF59F2864}" presName="Image" presStyleLbl="alignImgPlace1" presStyleIdx="1" presStyleCnt="8">
        <dgm:presLayoutVars>
          <dgm:chMax val="0"/>
          <dgm:chPref val="0"/>
        </dgm:presLayoutVars>
      </dgm:prSet>
      <dgm:spPr/>
    </dgm:pt>
    <dgm:pt modelId="{D87A9D1F-6059-4275-9BF6-13A84F64DCAF}" type="pres">
      <dgm:prSet presAssocID="{1AD4D672-EAA6-422B-892D-1D7FF59F2864}" presName="ChildComposite" presStyleCnt="0"/>
      <dgm:spPr/>
    </dgm:pt>
    <dgm:pt modelId="{D43F7088-51D0-470F-A3EE-C6E9E323FD7D}" type="pres">
      <dgm:prSet presAssocID="{1AD4D672-EAA6-422B-892D-1D7FF59F2864}" presName="Child" presStyleLbl="node1" presStyleIdx="1" presStyleCnt="8">
        <dgm:presLayoutVars>
          <dgm:chMax val="0"/>
          <dgm:chPref val="0"/>
          <dgm:bulletEnabled val="1"/>
        </dgm:presLayoutVars>
      </dgm:prSet>
      <dgm:spPr/>
    </dgm:pt>
    <dgm:pt modelId="{0D009B9D-48B5-4811-B6D3-B355E2A165B4}" type="pres">
      <dgm:prSet presAssocID="{1AD4D672-EAA6-422B-892D-1D7FF59F2864}" presName="Parent" presStyleLbl="revTx" presStyleIdx="1" presStyleCnt="8">
        <dgm:presLayoutVars>
          <dgm:chMax val="1"/>
          <dgm:chPref val="0"/>
          <dgm:bulletEnabled val="1"/>
        </dgm:presLayoutVars>
      </dgm:prSet>
      <dgm:spPr/>
    </dgm:pt>
    <dgm:pt modelId="{C44B71A0-B616-4205-BCBC-3F9CFA03A221}" type="pres">
      <dgm:prSet presAssocID="{9549F96E-E062-4522-AA73-805D87F7EB84}" presName="sibTrans" presStyleCnt="0"/>
      <dgm:spPr/>
    </dgm:pt>
    <dgm:pt modelId="{61343C44-20F4-492A-B3DB-91A837F8ED4D}" type="pres">
      <dgm:prSet presAssocID="{2EC8C7D5-84A8-463C-B562-12E3EA94502D}" presName="composite" presStyleCnt="0">
        <dgm:presLayoutVars>
          <dgm:chMax val="1"/>
          <dgm:chPref val="1"/>
        </dgm:presLayoutVars>
      </dgm:prSet>
      <dgm:spPr/>
    </dgm:pt>
    <dgm:pt modelId="{9994699E-EEAB-4E83-9568-237DDBD41BFE}" type="pres">
      <dgm:prSet presAssocID="{2EC8C7D5-84A8-463C-B562-12E3EA94502D}" presName="Accent" presStyleLbl="trAlignAcc1" presStyleIdx="2" presStyleCnt="8">
        <dgm:presLayoutVars>
          <dgm:chMax val="0"/>
          <dgm:chPref val="0"/>
        </dgm:presLayoutVars>
      </dgm:prSet>
      <dgm:spPr/>
    </dgm:pt>
    <dgm:pt modelId="{B41A43D5-1357-4F59-A755-D29E6D3C7980}" type="pres">
      <dgm:prSet presAssocID="{2EC8C7D5-84A8-463C-B562-12E3EA94502D}" presName="Image" presStyleLbl="alignImgPlace1" presStyleIdx="2" presStyleCnt="8">
        <dgm:presLayoutVars>
          <dgm:chMax val="0"/>
          <dgm:chPref val="0"/>
        </dgm:presLayoutVars>
      </dgm:prSet>
      <dgm:spPr/>
    </dgm:pt>
    <dgm:pt modelId="{FBADE803-E023-40C5-B461-9D286F6D1EC6}" type="pres">
      <dgm:prSet presAssocID="{2EC8C7D5-84A8-463C-B562-12E3EA94502D}" presName="ChildComposite" presStyleCnt="0"/>
      <dgm:spPr/>
    </dgm:pt>
    <dgm:pt modelId="{C25ABA2C-80A9-4957-AB3E-6AC0B757FE06}" type="pres">
      <dgm:prSet presAssocID="{2EC8C7D5-84A8-463C-B562-12E3EA94502D}" presName="Child" presStyleLbl="node1" presStyleIdx="2" presStyleCnt="8">
        <dgm:presLayoutVars>
          <dgm:chMax val="0"/>
          <dgm:chPref val="0"/>
          <dgm:bulletEnabled val="1"/>
        </dgm:presLayoutVars>
      </dgm:prSet>
      <dgm:spPr/>
    </dgm:pt>
    <dgm:pt modelId="{866DD216-BC5B-4726-B24E-BE15A582DD53}" type="pres">
      <dgm:prSet presAssocID="{2EC8C7D5-84A8-463C-B562-12E3EA94502D}" presName="Parent" presStyleLbl="revTx" presStyleIdx="2" presStyleCnt="8">
        <dgm:presLayoutVars>
          <dgm:chMax val="1"/>
          <dgm:chPref val="0"/>
          <dgm:bulletEnabled val="1"/>
        </dgm:presLayoutVars>
      </dgm:prSet>
      <dgm:spPr/>
    </dgm:pt>
    <dgm:pt modelId="{EE4BBE64-D663-4B5B-8FFF-31185F72A69F}" type="pres">
      <dgm:prSet presAssocID="{8392C9E7-96EC-402B-9A00-9241D26D71BF}" presName="sibTrans" presStyleCnt="0"/>
      <dgm:spPr/>
    </dgm:pt>
    <dgm:pt modelId="{C22B497E-2534-47DC-8D7C-101F4302C230}" type="pres">
      <dgm:prSet presAssocID="{E69E299E-3C68-465A-A885-55F698EC223A}" presName="composite" presStyleCnt="0">
        <dgm:presLayoutVars>
          <dgm:chMax val="1"/>
          <dgm:chPref val="1"/>
        </dgm:presLayoutVars>
      </dgm:prSet>
      <dgm:spPr/>
    </dgm:pt>
    <dgm:pt modelId="{D701F0F2-D1D3-4F7B-9659-1BD4BAF21E11}" type="pres">
      <dgm:prSet presAssocID="{E69E299E-3C68-465A-A885-55F698EC223A}" presName="Accent" presStyleLbl="trAlignAcc1" presStyleIdx="3" presStyleCnt="8">
        <dgm:presLayoutVars>
          <dgm:chMax val="0"/>
          <dgm:chPref val="0"/>
        </dgm:presLayoutVars>
      </dgm:prSet>
      <dgm:spPr/>
    </dgm:pt>
    <dgm:pt modelId="{A1A26EB1-3AC5-4931-9A4C-8817299E842F}" type="pres">
      <dgm:prSet presAssocID="{E69E299E-3C68-465A-A885-55F698EC223A}" presName="Image" presStyleLbl="alignImgPlace1" presStyleIdx="3" presStyleCnt="8">
        <dgm:presLayoutVars>
          <dgm:chMax val="0"/>
          <dgm:chPref val="0"/>
        </dgm:presLayoutVars>
      </dgm:prSet>
      <dgm:spPr/>
    </dgm:pt>
    <dgm:pt modelId="{3E88D455-05F3-4A67-8BC4-976A4EDE215F}" type="pres">
      <dgm:prSet presAssocID="{E69E299E-3C68-465A-A885-55F698EC223A}" presName="ChildComposite" presStyleCnt="0"/>
      <dgm:spPr/>
    </dgm:pt>
    <dgm:pt modelId="{8D29024F-60E4-4161-8716-7BE831CE4165}" type="pres">
      <dgm:prSet presAssocID="{E69E299E-3C68-465A-A885-55F698EC223A}" presName="Child" presStyleLbl="node1" presStyleIdx="3" presStyleCnt="8">
        <dgm:presLayoutVars>
          <dgm:chMax val="0"/>
          <dgm:chPref val="0"/>
          <dgm:bulletEnabled val="1"/>
        </dgm:presLayoutVars>
      </dgm:prSet>
      <dgm:spPr/>
    </dgm:pt>
    <dgm:pt modelId="{53E6F018-CB21-456B-B656-7B3CF41D261F}" type="pres">
      <dgm:prSet presAssocID="{E69E299E-3C68-465A-A885-55F698EC223A}" presName="Parent" presStyleLbl="revTx" presStyleIdx="3" presStyleCnt="8">
        <dgm:presLayoutVars>
          <dgm:chMax val="1"/>
          <dgm:chPref val="0"/>
          <dgm:bulletEnabled val="1"/>
        </dgm:presLayoutVars>
      </dgm:prSet>
      <dgm:spPr/>
    </dgm:pt>
    <dgm:pt modelId="{2A2D8806-CC6D-4E16-8FA6-1191B50EEFB4}" type="pres">
      <dgm:prSet presAssocID="{9B3E74E1-80D3-4B75-9608-B224627E3F38}" presName="sibTrans" presStyleCnt="0"/>
      <dgm:spPr/>
    </dgm:pt>
    <dgm:pt modelId="{9C748C47-EDDC-4A9F-98E5-4A1D5AB02843}" type="pres">
      <dgm:prSet presAssocID="{38E870B8-5330-47F5-9F83-ED01E055BF42}" presName="composite" presStyleCnt="0">
        <dgm:presLayoutVars>
          <dgm:chMax val="1"/>
          <dgm:chPref val="1"/>
        </dgm:presLayoutVars>
      </dgm:prSet>
      <dgm:spPr/>
    </dgm:pt>
    <dgm:pt modelId="{9FE0A546-0CE9-4962-8C92-762FB45224FA}" type="pres">
      <dgm:prSet presAssocID="{38E870B8-5330-47F5-9F83-ED01E055BF42}" presName="Accent" presStyleLbl="trAlignAcc1" presStyleIdx="4" presStyleCnt="8">
        <dgm:presLayoutVars>
          <dgm:chMax val="0"/>
          <dgm:chPref val="0"/>
        </dgm:presLayoutVars>
      </dgm:prSet>
      <dgm:spPr/>
    </dgm:pt>
    <dgm:pt modelId="{51EFA847-A40B-4751-9357-1C96640EA5AD}" type="pres">
      <dgm:prSet presAssocID="{38E870B8-5330-47F5-9F83-ED01E055BF42}" presName="Image" presStyleLbl="alignImgPlace1" presStyleIdx="4" presStyleCnt="8">
        <dgm:presLayoutVars>
          <dgm:chMax val="0"/>
          <dgm:chPref val="0"/>
        </dgm:presLayoutVars>
      </dgm:prSet>
      <dgm:spPr/>
    </dgm:pt>
    <dgm:pt modelId="{575DC877-C145-4FBE-87C4-12AB66A0032A}" type="pres">
      <dgm:prSet presAssocID="{38E870B8-5330-47F5-9F83-ED01E055BF42}" presName="ChildComposite" presStyleCnt="0"/>
      <dgm:spPr/>
    </dgm:pt>
    <dgm:pt modelId="{5C468733-8B7D-4440-B9F6-D1C12AFCBFD2}" type="pres">
      <dgm:prSet presAssocID="{38E870B8-5330-47F5-9F83-ED01E055BF42}" presName="Child" presStyleLbl="node1" presStyleIdx="4" presStyleCnt="8">
        <dgm:presLayoutVars>
          <dgm:chMax val="0"/>
          <dgm:chPref val="0"/>
          <dgm:bulletEnabled val="1"/>
        </dgm:presLayoutVars>
      </dgm:prSet>
      <dgm:spPr/>
    </dgm:pt>
    <dgm:pt modelId="{E45D18CD-A9DF-4371-B52A-DC8CB6CC4988}" type="pres">
      <dgm:prSet presAssocID="{38E870B8-5330-47F5-9F83-ED01E055BF42}" presName="Parent" presStyleLbl="revTx" presStyleIdx="4" presStyleCnt="8">
        <dgm:presLayoutVars>
          <dgm:chMax val="1"/>
          <dgm:chPref val="0"/>
          <dgm:bulletEnabled val="1"/>
        </dgm:presLayoutVars>
      </dgm:prSet>
      <dgm:spPr/>
    </dgm:pt>
    <dgm:pt modelId="{1C1FD4C8-0901-48BC-A6C4-979F8B7CB925}" type="pres">
      <dgm:prSet presAssocID="{E31BB850-61CC-4947-900F-6CA864EAE7AA}" presName="sibTrans" presStyleCnt="0"/>
      <dgm:spPr/>
    </dgm:pt>
    <dgm:pt modelId="{2D31E673-A221-4909-A110-63DBC4B6E95A}" type="pres">
      <dgm:prSet presAssocID="{33E20AFF-F31F-4213-902D-B75137604DBF}" presName="composite" presStyleCnt="0">
        <dgm:presLayoutVars>
          <dgm:chMax val="1"/>
          <dgm:chPref val="1"/>
        </dgm:presLayoutVars>
      </dgm:prSet>
      <dgm:spPr/>
    </dgm:pt>
    <dgm:pt modelId="{65AD9A74-FD6C-454D-9341-99937AD409C3}" type="pres">
      <dgm:prSet presAssocID="{33E20AFF-F31F-4213-902D-B75137604DBF}" presName="Accent" presStyleLbl="trAlignAcc1" presStyleIdx="5" presStyleCnt="8">
        <dgm:presLayoutVars>
          <dgm:chMax val="0"/>
          <dgm:chPref val="0"/>
        </dgm:presLayoutVars>
      </dgm:prSet>
      <dgm:spPr/>
    </dgm:pt>
    <dgm:pt modelId="{19FE1182-F031-43C6-A98F-329AFD90D363}" type="pres">
      <dgm:prSet presAssocID="{33E20AFF-F31F-4213-902D-B75137604DBF}" presName="Image" presStyleLbl="alignImgPlace1" presStyleIdx="5" presStyleCnt="8">
        <dgm:presLayoutVars>
          <dgm:chMax val="0"/>
          <dgm:chPref val="0"/>
        </dgm:presLayoutVars>
      </dgm:prSet>
      <dgm:spPr/>
    </dgm:pt>
    <dgm:pt modelId="{6D7E792F-79DC-48E3-BD44-033D45884DB2}" type="pres">
      <dgm:prSet presAssocID="{33E20AFF-F31F-4213-902D-B75137604DBF}" presName="ChildComposite" presStyleCnt="0"/>
      <dgm:spPr/>
    </dgm:pt>
    <dgm:pt modelId="{23B75ABB-6B23-44D8-967C-637E2D1B2BC9}" type="pres">
      <dgm:prSet presAssocID="{33E20AFF-F31F-4213-902D-B75137604DBF}" presName="Child" presStyleLbl="node1" presStyleIdx="5" presStyleCnt="8">
        <dgm:presLayoutVars>
          <dgm:chMax val="0"/>
          <dgm:chPref val="0"/>
          <dgm:bulletEnabled val="1"/>
        </dgm:presLayoutVars>
      </dgm:prSet>
      <dgm:spPr/>
    </dgm:pt>
    <dgm:pt modelId="{2D2DA4F4-3E2E-48BF-AA1E-53D74D8926BC}" type="pres">
      <dgm:prSet presAssocID="{33E20AFF-F31F-4213-902D-B75137604DBF}" presName="Parent" presStyleLbl="revTx" presStyleIdx="5" presStyleCnt="8">
        <dgm:presLayoutVars>
          <dgm:chMax val="1"/>
          <dgm:chPref val="0"/>
          <dgm:bulletEnabled val="1"/>
        </dgm:presLayoutVars>
      </dgm:prSet>
      <dgm:spPr/>
    </dgm:pt>
    <dgm:pt modelId="{78DBE322-687D-4367-9922-738BF96F8D19}" type="pres">
      <dgm:prSet presAssocID="{89726623-47A6-4A12-B971-0FA147F8DEB4}" presName="sibTrans" presStyleCnt="0"/>
      <dgm:spPr/>
    </dgm:pt>
    <dgm:pt modelId="{F34DA7D4-5AA2-4493-95A4-29D7D1AD76FB}" type="pres">
      <dgm:prSet presAssocID="{246C4B4C-1471-4239-8D03-5B2DBEED2C63}" presName="composite" presStyleCnt="0">
        <dgm:presLayoutVars>
          <dgm:chMax val="1"/>
          <dgm:chPref val="1"/>
        </dgm:presLayoutVars>
      </dgm:prSet>
      <dgm:spPr/>
    </dgm:pt>
    <dgm:pt modelId="{5210EC7C-B87B-4E03-8955-55CC477A266A}" type="pres">
      <dgm:prSet presAssocID="{246C4B4C-1471-4239-8D03-5B2DBEED2C63}" presName="Accent" presStyleLbl="trAlignAcc1" presStyleIdx="6" presStyleCnt="8">
        <dgm:presLayoutVars>
          <dgm:chMax val="0"/>
          <dgm:chPref val="0"/>
        </dgm:presLayoutVars>
      </dgm:prSet>
      <dgm:spPr/>
    </dgm:pt>
    <dgm:pt modelId="{BAA288F6-F8FB-4794-B6B1-40318D13F606}" type="pres">
      <dgm:prSet presAssocID="{246C4B4C-1471-4239-8D03-5B2DBEED2C63}" presName="Image" presStyleLbl="alignImgPlace1" presStyleIdx="6" presStyleCnt="8">
        <dgm:presLayoutVars>
          <dgm:chMax val="0"/>
          <dgm:chPref val="0"/>
        </dgm:presLayoutVars>
      </dgm:prSet>
      <dgm:spPr/>
    </dgm:pt>
    <dgm:pt modelId="{9D4F3187-1A26-43DD-A2B5-449A9D356F6F}" type="pres">
      <dgm:prSet presAssocID="{246C4B4C-1471-4239-8D03-5B2DBEED2C63}" presName="ChildComposite" presStyleCnt="0"/>
      <dgm:spPr/>
    </dgm:pt>
    <dgm:pt modelId="{A503C343-AB0A-4A03-A3FC-6ED845CF7084}" type="pres">
      <dgm:prSet presAssocID="{246C4B4C-1471-4239-8D03-5B2DBEED2C63}" presName="Child" presStyleLbl="node1" presStyleIdx="6" presStyleCnt="8">
        <dgm:presLayoutVars>
          <dgm:chMax val="0"/>
          <dgm:chPref val="0"/>
          <dgm:bulletEnabled val="1"/>
        </dgm:presLayoutVars>
      </dgm:prSet>
      <dgm:spPr/>
    </dgm:pt>
    <dgm:pt modelId="{99628609-48C3-49B1-9F67-A73609BBCC4F}" type="pres">
      <dgm:prSet presAssocID="{246C4B4C-1471-4239-8D03-5B2DBEED2C63}" presName="Parent" presStyleLbl="revTx" presStyleIdx="6" presStyleCnt="8">
        <dgm:presLayoutVars>
          <dgm:chMax val="1"/>
          <dgm:chPref val="0"/>
          <dgm:bulletEnabled val="1"/>
        </dgm:presLayoutVars>
      </dgm:prSet>
      <dgm:spPr/>
    </dgm:pt>
    <dgm:pt modelId="{5F313223-500A-43B7-B38B-E15A77C55554}" type="pres">
      <dgm:prSet presAssocID="{37D1F2F3-037C-41D7-9061-9064CC502B20}" presName="sibTrans" presStyleCnt="0"/>
      <dgm:spPr/>
    </dgm:pt>
    <dgm:pt modelId="{BB2216D5-D5D2-47D7-934F-9CBB47B2DFF2}" type="pres">
      <dgm:prSet presAssocID="{9BFD15B1-7785-4098-B8E0-D009BB9402F4}" presName="composite" presStyleCnt="0">
        <dgm:presLayoutVars>
          <dgm:chMax val="1"/>
          <dgm:chPref val="1"/>
        </dgm:presLayoutVars>
      </dgm:prSet>
      <dgm:spPr/>
    </dgm:pt>
    <dgm:pt modelId="{B1D96530-9147-44E5-9ADF-7AC515D821A7}" type="pres">
      <dgm:prSet presAssocID="{9BFD15B1-7785-4098-B8E0-D009BB9402F4}" presName="Accent" presStyleLbl="trAlignAcc1" presStyleIdx="7" presStyleCnt="8">
        <dgm:presLayoutVars>
          <dgm:chMax val="0"/>
          <dgm:chPref val="0"/>
        </dgm:presLayoutVars>
      </dgm:prSet>
      <dgm:spPr/>
    </dgm:pt>
    <dgm:pt modelId="{57608BA2-64BC-4243-8FE0-A13B2559C9AA}" type="pres">
      <dgm:prSet presAssocID="{9BFD15B1-7785-4098-B8E0-D009BB9402F4}" presName="Image" presStyleLbl="alignImgPlace1" presStyleIdx="7" presStyleCnt="8">
        <dgm:presLayoutVars>
          <dgm:chMax val="0"/>
          <dgm:chPref val="0"/>
        </dgm:presLayoutVars>
      </dgm:prSet>
      <dgm:spPr/>
    </dgm:pt>
    <dgm:pt modelId="{19B347F3-A2C6-4FED-AFF8-6E8B5E5FF4A3}" type="pres">
      <dgm:prSet presAssocID="{9BFD15B1-7785-4098-B8E0-D009BB9402F4}" presName="ChildComposite" presStyleCnt="0"/>
      <dgm:spPr/>
    </dgm:pt>
    <dgm:pt modelId="{98E9A833-A7B9-4B5B-AE9E-08162EE5831E}" type="pres">
      <dgm:prSet presAssocID="{9BFD15B1-7785-4098-B8E0-D009BB9402F4}" presName="Child" presStyleLbl="node1" presStyleIdx="7" presStyleCnt="8">
        <dgm:presLayoutVars>
          <dgm:chMax val="0"/>
          <dgm:chPref val="0"/>
          <dgm:bulletEnabled val="1"/>
        </dgm:presLayoutVars>
      </dgm:prSet>
      <dgm:spPr/>
    </dgm:pt>
    <dgm:pt modelId="{29BBFFCF-8932-426C-8041-59A8D1F2931A}" type="pres">
      <dgm:prSet presAssocID="{9BFD15B1-7785-4098-B8E0-D009BB9402F4}" presName="Parent" presStyleLbl="revTx" presStyleIdx="7" presStyleCnt="8">
        <dgm:presLayoutVars>
          <dgm:chMax val="1"/>
          <dgm:chPref val="0"/>
          <dgm:bulletEnabled val="1"/>
        </dgm:presLayoutVars>
      </dgm:prSet>
      <dgm:spPr/>
    </dgm:pt>
  </dgm:ptLst>
  <dgm:cxnLst>
    <dgm:cxn modelId="{F7FD8807-7549-40FB-B581-220B47157709}" type="presOf" srcId="{B982A391-B244-4CBF-9B7F-F3DF74AD6483}" destId="{A503C343-AB0A-4A03-A3FC-6ED845CF7084}" srcOrd="0" destOrd="0" presId="urn:microsoft.com/office/officeart/2008/layout/CaptionedPictures"/>
    <dgm:cxn modelId="{268D8B11-1F6C-492F-8DE0-055C51B205CE}" srcId="{8E42EDD6-0895-4D2F-8D57-B479713286FC}" destId="{246C4B4C-1471-4239-8D03-5B2DBEED2C63}" srcOrd="6" destOrd="0" parTransId="{B1C5033C-685E-4D00-B867-7A543B7EF2D9}" sibTransId="{37D1F2F3-037C-41D7-9061-9064CC502B20}"/>
    <dgm:cxn modelId="{0414FB19-1A0C-4079-81E6-262A920CDD00}" type="presOf" srcId="{38E870B8-5330-47F5-9F83-ED01E055BF42}" destId="{E45D18CD-A9DF-4371-B52A-DC8CB6CC4988}" srcOrd="0" destOrd="0" presId="urn:microsoft.com/office/officeart/2008/layout/CaptionedPictures"/>
    <dgm:cxn modelId="{6EF15D1B-D4AC-4900-8BD2-9C679969E987}" srcId="{246C4B4C-1471-4239-8D03-5B2DBEED2C63}" destId="{B982A391-B244-4CBF-9B7F-F3DF74AD6483}" srcOrd="0" destOrd="0" parTransId="{2E23A69B-AAFC-40C1-862D-6517511893F8}" sibTransId="{A830ED28-95CB-4B23-9CF1-2ED0951AD597}"/>
    <dgm:cxn modelId="{4E5B9722-9142-40D7-AF8F-D445A52FA8D4}" srcId="{2EC8C7D5-84A8-463C-B562-12E3EA94502D}" destId="{FCA8B8A9-C28F-4C56-8289-B7F0ABCDFD54}" srcOrd="0" destOrd="0" parTransId="{0EFD7C36-223C-423E-9664-D6F61497D8DA}" sibTransId="{F36FA470-DEA0-4BC5-BB33-0A0153CB032E}"/>
    <dgm:cxn modelId="{9BD6DD22-0421-48E3-BAB0-073253AAFF1D}" srcId="{9BFD15B1-7785-4098-B8E0-D009BB9402F4}" destId="{054ACF34-F30C-433D-BC3F-AA86C84F37D2}" srcOrd="0" destOrd="0" parTransId="{0CA731C8-E921-4303-BA23-0D7C73E0A0BC}" sibTransId="{11008EC6-42E5-4412-AB67-5E7CF71C1DAF}"/>
    <dgm:cxn modelId="{5FFCB125-F058-4FED-8985-1F788C45F007}" type="presOf" srcId="{E69E299E-3C68-465A-A885-55F698EC223A}" destId="{53E6F018-CB21-456B-B656-7B3CF41D261F}" srcOrd="0" destOrd="0" presId="urn:microsoft.com/office/officeart/2008/layout/CaptionedPictures"/>
    <dgm:cxn modelId="{5BBED92B-C392-469A-89C5-2AC9361D151C}" type="presOf" srcId="{2EC8C7D5-84A8-463C-B562-12E3EA94502D}" destId="{866DD216-BC5B-4726-B24E-BE15A582DD53}" srcOrd="0" destOrd="0" presId="urn:microsoft.com/office/officeart/2008/layout/CaptionedPictures"/>
    <dgm:cxn modelId="{3B2BFD2F-5EFB-414F-8CCA-CFAAAF86DD8A}" type="presOf" srcId="{A656932C-BEE3-45CF-A8C9-9375BB0E9D3B}" destId="{8D29024F-60E4-4161-8716-7BE831CE4165}" srcOrd="0" destOrd="0" presId="urn:microsoft.com/office/officeart/2008/layout/CaptionedPictures"/>
    <dgm:cxn modelId="{28CCBA37-664A-40DE-A7CC-72FA7D51FE85}" type="presOf" srcId="{9BFD15B1-7785-4098-B8E0-D009BB9402F4}" destId="{29BBFFCF-8932-426C-8041-59A8D1F2931A}" srcOrd="0" destOrd="0" presId="urn:microsoft.com/office/officeart/2008/layout/CaptionedPictures"/>
    <dgm:cxn modelId="{F2396D41-5733-4B48-8DF8-033A9B383F17}" srcId="{8E42EDD6-0895-4D2F-8D57-B479713286FC}" destId="{1AD4D672-EAA6-422B-892D-1D7FF59F2864}" srcOrd="1" destOrd="0" parTransId="{756C3CA3-7CF0-40AF-A4D2-A862716C470A}" sibTransId="{9549F96E-E062-4522-AA73-805D87F7EB84}"/>
    <dgm:cxn modelId="{E29AC842-A626-43CD-A7A0-C2ACBBD8FEA1}" srcId="{38E870B8-5330-47F5-9F83-ED01E055BF42}" destId="{30DEF2A9-FC99-420A-9119-0DB3A892276E}" srcOrd="0" destOrd="0" parTransId="{837E6626-9EB7-4596-9C28-7452B0884B19}" sibTransId="{CDEF0AE1-B737-423A-8333-081CA2251968}"/>
    <dgm:cxn modelId="{09237F67-2A9A-4247-8848-B4F09A6344E0}" srcId="{33E20AFF-F31F-4213-902D-B75137604DBF}" destId="{05A2BC02-A38B-431D-95C7-F19B81BFE5D1}" srcOrd="0" destOrd="0" parTransId="{3B5C2587-F274-4AA3-812C-20733F34124E}" sibTransId="{8FDC05B3-BB1D-43D0-96E9-94FF660F1BDE}"/>
    <dgm:cxn modelId="{F4F7434C-CDD4-4761-ADF7-DE9FECA53518}" srcId="{8E42EDD6-0895-4D2F-8D57-B479713286FC}" destId="{2EC8C7D5-84A8-463C-B562-12E3EA94502D}" srcOrd="2" destOrd="0" parTransId="{59A0126D-9F25-45F6-B518-9DD78E33802E}" sibTransId="{8392C9E7-96EC-402B-9A00-9241D26D71BF}"/>
    <dgm:cxn modelId="{5F551E58-521A-48EE-B28A-3807D7E193E5}" type="presOf" srcId="{33E20AFF-F31F-4213-902D-B75137604DBF}" destId="{2D2DA4F4-3E2E-48BF-AA1E-53D74D8926BC}" srcOrd="0" destOrd="0" presId="urn:microsoft.com/office/officeart/2008/layout/CaptionedPictures"/>
    <dgm:cxn modelId="{46585158-F766-4BCA-95AB-779B7B686404}" srcId="{8E42EDD6-0895-4D2F-8D57-B479713286FC}" destId="{9BFD15B1-7785-4098-B8E0-D009BB9402F4}" srcOrd="7" destOrd="0" parTransId="{1730A749-E0A2-4544-ADF3-886929CC433A}" sibTransId="{FC50D63A-AC36-449B-9E60-EE687F06D33F}"/>
    <dgm:cxn modelId="{792A8190-260C-428D-B400-146DDA9B019A}" type="presOf" srcId="{E1372A81-DC01-4A08-8991-B59DFB123EA8}" destId="{B3B66523-9BD4-4DBF-BFD7-FCAB086128CC}" srcOrd="0" destOrd="0" presId="urn:microsoft.com/office/officeart/2008/layout/CaptionedPictures"/>
    <dgm:cxn modelId="{E0DDD195-C182-46E7-AC0B-143D251FA79A}" srcId="{FB7FE757-ED8E-486F-B5C1-61391CE1E466}" destId="{E1372A81-DC01-4A08-8991-B59DFB123EA8}" srcOrd="0" destOrd="0" parTransId="{78DB1735-B2F6-4474-83A4-0B99D63D0820}" sibTransId="{45DD2C26-1D3E-4296-B4B4-B434405E64F0}"/>
    <dgm:cxn modelId="{FD5D45AA-95D8-4432-87C9-9AB79FD0BA70}" type="presOf" srcId="{D4E02D76-D2EB-49A6-A233-CA6B2269E3A5}" destId="{D43F7088-51D0-470F-A3EE-C6E9E323FD7D}" srcOrd="0" destOrd="0" presId="urn:microsoft.com/office/officeart/2008/layout/CaptionedPictures"/>
    <dgm:cxn modelId="{1D671CB2-22D2-4E2D-B0BE-EB3B6C393E1D}" type="presOf" srcId="{FB7FE757-ED8E-486F-B5C1-61391CE1E466}" destId="{913A5353-9BC9-4E4E-AB69-497E0B411B4B}" srcOrd="0" destOrd="0" presId="urn:microsoft.com/office/officeart/2008/layout/CaptionedPictures"/>
    <dgm:cxn modelId="{3C685AB2-6E61-451F-9BA8-64120EC665F4}" type="presOf" srcId="{05A2BC02-A38B-431D-95C7-F19B81BFE5D1}" destId="{23B75ABB-6B23-44D8-967C-637E2D1B2BC9}" srcOrd="0" destOrd="0" presId="urn:microsoft.com/office/officeart/2008/layout/CaptionedPictures"/>
    <dgm:cxn modelId="{6FA9BFB2-F500-4698-AF12-C8A0F7FF66E1}" type="presOf" srcId="{FCA8B8A9-C28F-4C56-8289-B7F0ABCDFD54}" destId="{C25ABA2C-80A9-4957-AB3E-6AC0B757FE06}" srcOrd="0" destOrd="0" presId="urn:microsoft.com/office/officeart/2008/layout/CaptionedPictures"/>
    <dgm:cxn modelId="{07EC5DB3-B1C2-4BCD-8CB0-58062AA54A51}" srcId="{E69E299E-3C68-465A-A885-55F698EC223A}" destId="{A656932C-BEE3-45CF-A8C9-9375BB0E9D3B}" srcOrd="0" destOrd="0" parTransId="{143F5B05-563E-4BC0-B5C0-E61F5A5C5191}" sibTransId="{DD8DC8BA-3C7D-4902-A41F-5EED9438F9D8}"/>
    <dgm:cxn modelId="{C374E1B6-44EE-4E94-834E-0171D9C77EED}" type="presOf" srcId="{30DEF2A9-FC99-420A-9119-0DB3A892276E}" destId="{5C468733-8B7D-4440-B9F6-D1C12AFCBFD2}" srcOrd="0" destOrd="0" presId="urn:microsoft.com/office/officeart/2008/layout/CaptionedPictures"/>
    <dgm:cxn modelId="{358532BA-E5EE-4D61-BB11-647F84AC0A2A}" srcId="{1AD4D672-EAA6-422B-892D-1D7FF59F2864}" destId="{D4E02D76-D2EB-49A6-A233-CA6B2269E3A5}" srcOrd="0" destOrd="0" parTransId="{C88484A9-0CB6-42C1-B733-984B4D1E8E45}" sibTransId="{04B3DC44-83C1-4305-AC34-EB195A8A5CE1}"/>
    <dgm:cxn modelId="{EFA944BA-566A-4364-BB06-78119DEADDD1}" type="presOf" srcId="{1AD4D672-EAA6-422B-892D-1D7FF59F2864}" destId="{0D009B9D-48B5-4811-B6D3-B355E2A165B4}" srcOrd="0" destOrd="0" presId="urn:microsoft.com/office/officeart/2008/layout/CaptionedPictures"/>
    <dgm:cxn modelId="{DCDA40C3-4421-4106-89D1-87EE9E1AD10B}" srcId="{8E42EDD6-0895-4D2F-8D57-B479713286FC}" destId="{E69E299E-3C68-465A-A885-55F698EC223A}" srcOrd="3" destOrd="0" parTransId="{A58B4537-D22E-459F-9EB1-FA3D1EF98FA1}" sibTransId="{9B3E74E1-80D3-4B75-9608-B224627E3F38}"/>
    <dgm:cxn modelId="{F94EAEC5-A131-48C9-91C2-66AD044BA3F7}" srcId="{8E42EDD6-0895-4D2F-8D57-B479713286FC}" destId="{33E20AFF-F31F-4213-902D-B75137604DBF}" srcOrd="5" destOrd="0" parTransId="{684F9BE8-908A-433A-8E5B-6B74CA6D0F8C}" sibTransId="{89726623-47A6-4A12-B971-0FA147F8DEB4}"/>
    <dgm:cxn modelId="{2A4A9BCE-569A-4728-941C-DEE705C86257}" type="presOf" srcId="{246C4B4C-1471-4239-8D03-5B2DBEED2C63}" destId="{99628609-48C3-49B1-9F67-A73609BBCC4F}" srcOrd="0" destOrd="0" presId="urn:microsoft.com/office/officeart/2008/layout/CaptionedPictures"/>
    <dgm:cxn modelId="{00671BD4-78BA-41EA-9EBB-124B7D05A3A0}" type="presOf" srcId="{8E42EDD6-0895-4D2F-8D57-B479713286FC}" destId="{D5700A27-AAF4-48FA-A4C6-DB837CAF101D}" srcOrd="0" destOrd="0" presId="urn:microsoft.com/office/officeart/2008/layout/CaptionedPictures"/>
    <dgm:cxn modelId="{05854ED5-AD85-495F-93C6-64D03454E747}" srcId="{8E42EDD6-0895-4D2F-8D57-B479713286FC}" destId="{38E870B8-5330-47F5-9F83-ED01E055BF42}" srcOrd="4" destOrd="0" parTransId="{D1695457-EBA0-4E2E-9C47-AC1803BDAA8F}" sibTransId="{E31BB850-61CC-4947-900F-6CA864EAE7AA}"/>
    <dgm:cxn modelId="{0E5393D6-DD24-4AC7-BE20-CA12C58B41B7}" srcId="{8E42EDD6-0895-4D2F-8D57-B479713286FC}" destId="{FB7FE757-ED8E-486F-B5C1-61391CE1E466}" srcOrd="0" destOrd="0" parTransId="{253C1992-59CA-419E-BD99-05E0896E1AB8}" sibTransId="{D1BD9267-AEEA-4CC9-867D-7CA8AEF60637}"/>
    <dgm:cxn modelId="{7E1DB1F4-CAC5-41B3-8471-0F6D7B63CFE0}" type="presOf" srcId="{054ACF34-F30C-433D-BC3F-AA86C84F37D2}" destId="{98E9A833-A7B9-4B5B-AE9E-08162EE5831E}" srcOrd="0" destOrd="0" presId="urn:microsoft.com/office/officeart/2008/layout/CaptionedPictures"/>
    <dgm:cxn modelId="{3B4705C4-6EFD-4798-9DBF-DAD6F2B63444}" type="presParOf" srcId="{D5700A27-AAF4-48FA-A4C6-DB837CAF101D}" destId="{360FC9BD-3F90-4530-AFCD-370CE7747AA1}" srcOrd="0" destOrd="0" presId="urn:microsoft.com/office/officeart/2008/layout/CaptionedPictures"/>
    <dgm:cxn modelId="{D5DF9C65-49C9-4075-8AC6-52AC59E18A9E}" type="presParOf" srcId="{360FC9BD-3F90-4530-AFCD-370CE7747AA1}" destId="{7D2DC0CC-57B0-420B-B816-CF7794BD58AE}" srcOrd="0" destOrd="0" presId="urn:microsoft.com/office/officeart/2008/layout/CaptionedPictures"/>
    <dgm:cxn modelId="{1A037833-53DE-4DBC-852F-B6CDE02BC7A7}" type="presParOf" srcId="{360FC9BD-3F90-4530-AFCD-370CE7747AA1}" destId="{9B02A5E0-063C-41F9-9E52-636295533DA4}" srcOrd="1" destOrd="0" presId="urn:microsoft.com/office/officeart/2008/layout/CaptionedPictures"/>
    <dgm:cxn modelId="{E13486C5-B557-45B4-B046-5A33CF5FF2EC}" type="presParOf" srcId="{360FC9BD-3F90-4530-AFCD-370CE7747AA1}" destId="{2190A0E4-A674-44CE-94D5-257A0EC6820A}" srcOrd="2" destOrd="0" presId="urn:microsoft.com/office/officeart/2008/layout/CaptionedPictures"/>
    <dgm:cxn modelId="{FD3ED7E7-3937-46A9-AF08-D57A08BBCF90}" type="presParOf" srcId="{2190A0E4-A674-44CE-94D5-257A0EC6820A}" destId="{B3B66523-9BD4-4DBF-BFD7-FCAB086128CC}" srcOrd="0" destOrd="0" presId="urn:microsoft.com/office/officeart/2008/layout/CaptionedPictures"/>
    <dgm:cxn modelId="{8D41E279-A6C0-4A9B-8CA1-53840FA8A15B}" type="presParOf" srcId="{2190A0E4-A674-44CE-94D5-257A0EC6820A}" destId="{913A5353-9BC9-4E4E-AB69-497E0B411B4B}" srcOrd="1" destOrd="0" presId="urn:microsoft.com/office/officeart/2008/layout/CaptionedPictures"/>
    <dgm:cxn modelId="{F13310D2-ACE5-4152-9BFF-358432B4B933}" type="presParOf" srcId="{D5700A27-AAF4-48FA-A4C6-DB837CAF101D}" destId="{D1A9A9A7-C892-461E-9A37-DF469C176D2D}" srcOrd="1" destOrd="0" presId="urn:microsoft.com/office/officeart/2008/layout/CaptionedPictures"/>
    <dgm:cxn modelId="{00910C3E-24A4-4249-AE53-0E64F3415EB6}" type="presParOf" srcId="{D5700A27-AAF4-48FA-A4C6-DB837CAF101D}" destId="{1A12FE0F-D03F-47E0-9EE3-F4D32D4980AA}" srcOrd="2" destOrd="0" presId="urn:microsoft.com/office/officeart/2008/layout/CaptionedPictures"/>
    <dgm:cxn modelId="{E68E39CD-BA14-45CE-8D8E-46CCFF623C38}" type="presParOf" srcId="{1A12FE0F-D03F-47E0-9EE3-F4D32D4980AA}" destId="{4A9BFBE3-729C-41E0-8DCE-87D11B0D0750}" srcOrd="0" destOrd="0" presId="urn:microsoft.com/office/officeart/2008/layout/CaptionedPictures"/>
    <dgm:cxn modelId="{7E46708F-F34B-41BB-8EDC-3B1544F55F02}" type="presParOf" srcId="{1A12FE0F-D03F-47E0-9EE3-F4D32D4980AA}" destId="{B2B8E352-8CB9-4326-8A59-A2A562426E3A}" srcOrd="1" destOrd="0" presId="urn:microsoft.com/office/officeart/2008/layout/CaptionedPictures"/>
    <dgm:cxn modelId="{901CEBDA-2E6C-4283-8D39-1F75967C8260}" type="presParOf" srcId="{1A12FE0F-D03F-47E0-9EE3-F4D32D4980AA}" destId="{D87A9D1F-6059-4275-9BF6-13A84F64DCAF}" srcOrd="2" destOrd="0" presId="urn:microsoft.com/office/officeart/2008/layout/CaptionedPictures"/>
    <dgm:cxn modelId="{DA093E10-3851-492D-9667-CEC83B59E07C}" type="presParOf" srcId="{D87A9D1F-6059-4275-9BF6-13A84F64DCAF}" destId="{D43F7088-51D0-470F-A3EE-C6E9E323FD7D}" srcOrd="0" destOrd="0" presId="urn:microsoft.com/office/officeart/2008/layout/CaptionedPictures"/>
    <dgm:cxn modelId="{0BBB68A6-6EAC-49AF-9EB5-CAAD9CBE3EFC}" type="presParOf" srcId="{D87A9D1F-6059-4275-9BF6-13A84F64DCAF}" destId="{0D009B9D-48B5-4811-B6D3-B355E2A165B4}" srcOrd="1" destOrd="0" presId="urn:microsoft.com/office/officeart/2008/layout/CaptionedPictures"/>
    <dgm:cxn modelId="{4ABC5F47-E128-4C48-B68E-837D84A00A0F}" type="presParOf" srcId="{D5700A27-AAF4-48FA-A4C6-DB837CAF101D}" destId="{C44B71A0-B616-4205-BCBC-3F9CFA03A221}" srcOrd="3" destOrd="0" presId="urn:microsoft.com/office/officeart/2008/layout/CaptionedPictures"/>
    <dgm:cxn modelId="{59D00777-A371-42D4-8875-83EBF1D09738}" type="presParOf" srcId="{D5700A27-AAF4-48FA-A4C6-DB837CAF101D}" destId="{61343C44-20F4-492A-B3DB-91A837F8ED4D}" srcOrd="4" destOrd="0" presId="urn:microsoft.com/office/officeart/2008/layout/CaptionedPictures"/>
    <dgm:cxn modelId="{09CFE02F-D945-42DD-8803-E15E5EBB4761}" type="presParOf" srcId="{61343C44-20F4-492A-B3DB-91A837F8ED4D}" destId="{9994699E-EEAB-4E83-9568-237DDBD41BFE}" srcOrd="0" destOrd="0" presId="urn:microsoft.com/office/officeart/2008/layout/CaptionedPictures"/>
    <dgm:cxn modelId="{97A97BF2-C067-4AAC-B5BE-8CA733A9896C}" type="presParOf" srcId="{61343C44-20F4-492A-B3DB-91A837F8ED4D}" destId="{B41A43D5-1357-4F59-A755-D29E6D3C7980}" srcOrd="1" destOrd="0" presId="urn:microsoft.com/office/officeart/2008/layout/CaptionedPictures"/>
    <dgm:cxn modelId="{71B7A0F3-4937-4888-8495-E22AE8E1DFB0}" type="presParOf" srcId="{61343C44-20F4-492A-B3DB-91A837F8ED4D}" destId="{FBADE803-E023-40C5-B461-9D286F6D1EC6}" srcOrd="2" destOrd="0" presId="urn:microsoft.com/office/officeart/2008/layout/CaptionedPictures"/>
    <dgm:cxn modelId="{4D306F00-C0BD-4BCE-8931-493620A93D50}" type="presParOf" srcId="{FBADE803-E023-40C5-B461-9D286F6D1EC6}" destId="{C25ABA2C-80A9-4957-AB3E-6AC0B757FE06}" srcOrd="0" destOrd="0" presId="urn:microsoft.com/office/officeart/2008/layout/CaptionedPictures"/>
    <dgm:cxn modelId="{04D9742E-3ABE-452B-B5E4-B344DD53873A}" type="presParOf" srcId="{FBADE803-E023-40C5-B461-9D286F6D1EC6}" destId="{866DD216-BC5B-4726-B24E-BE15A582DD53}" srcOrd="1" destOrd="0" presId="urn:microsoft.com/office/officeart/2008/layout/CaptionedPictures"/>
    <dgm:cxn modelId="{225CDDF7-1F09-440E-968B-3C2A05EFA918}" type="presParOf" srcId="{D5700A27-AAF4-48FA-A4C6-DB837CAF101D}" destId="{EE4BBE64-D663-4B5B-8FFF-31185F72A69F}" srcOrd="5" destOrd="0" presId="urn:microsoft.com/office/officeart/2008/layout/CaptionedPictures"/>
    <dgm:cxn modelId="{4C183ADF-78A7-4ABA-87BE-11B9BEACC9DE}" type="presParOf" srcId="{D5700A27-AAF4-48FA-A4C6-DB837CAF101D}" destId="{C22B497E-2534-47DC-8D7C-101F4302C230}" srcOrd="6" destOrd="0" presId="urn:microsoft.com/office/officeart/2008/layout/CaptionedPictures"/>
    <dgm:cxn modelId="{4E05C7FB-39EA-4D22-A7C3-E81812C45398}" type="presParOf" srcId="{C22B497E-2534-47DC-8D7C-101F4302C230}" destId="{D701F0F2-D1D3-4F7B-9659-1BD4BAF21E11}" srcOrd="0" destOrd="0" presId="urn:microsoft.com/office/officeart/2008/layout/CaptionedPictures"/>
    <dgm:cxn modelId="{B0018814-AB39-46C4-8B84-33E741131F5E}" type="presParOf" srcId="{C22B497E-2534-47DC-8D7C-101F4302C230}" destId="{A1A26EB1-3AC5-4931-9A4C-8817299E842F}" srcOrd="1" destOrd="0" presId="urn:microsoft.com/office/officeart/2008/layout/CaptionedPictures"/>
    <dgm:cxn modelId="{1E7FC28B-A084-4ECF-8DAD-5A12A62D1F2B}" type="presParOf" srcId="{C22B497E-2534-47DC-8D7C-101F4302C230}" destId="{3E88D455-05F3-4A67-8BC4-976A4EDE215F}" srcOrd="2" destOrd="0" presId="urn:microsoft.com/office/officeart/2008/layout/CaptionedPictures"/>
    <dgm:cxn modelId="{5EDBAC43-97AA-472B-A533-1EF74F2C39D4}" type="presParOf" srcId="{3E88D455-05F3-4A67-8BC4-976A4EDE215F}" destId="{8D29024F-60E4-4161-8716-7BE831CE4165}" srcOrd="0" destOrd="0" presId="urn:microsoft.com/office/officeart/2008/layout/CaptionedPictures"/>
    <dgm:cxn modelId="{E5D03054-0D0A-4103-A878-C0E9803A300E}" type="presParOf" srcId="{3E88D455-05F3-4A67-8BC4-976A4EDE215F}" destId="{53E6F018-CB21-456B-B656-7B3CF41D261F}" srcOrd="1" destOrd="0" presId="urn:microsoft.com/office/officeart/2008/layout/CaptionedPictures"/>
    <dgm:cxn modelId="{D06506FB-4CE4-4372-AA9C-ADDEA6F83EF1}" type="presParOf" srcId="{D5700A27-AAF4-48FA-A4C6-DB837CAF101D}" destId="{2A2D8806-CC6D-4E16-8FA6-1191B50EEFB4}" srcOrd="7" destOrd="0" presId="urn:microsoft.com/office/officeart/2008/layout/CaptionedPictures"/>
    <dgm:cxn modelId="{C450A4B1-590A-4719-ACEA-213AE23D0DEE}" type="presParOf" srcId="{D5700A27-AAF4-48FA-A4C6-DB837CAF101D}" destId="{9C748C47-EDDC-4A9F-98E5-4A1D5AB02843}" srcOrd="8" destOrd="0" presId="urn:microsoft.com/office/officeart/2008/layout/CaptionedPictures"/>
    <dgm:cxn modelId="{7C10DF4F-5DF6-4A37-A2FB-EA14E2A5F9B9}" type="presParOf" srcId="{9C748C47-EDDC-4A9F-98E5-4A1D5AB02843}" destId="{9FE0A546-0CE9-4962-8C92-762FB45224FA}" srcOrd="0" destOrd="0" presId="urn:microsoft.com/office/officeart/2008/layout/CaptionedPictures"/>
    <dgm:cxn modelId="{C0A365E0-CAB6-4ABC-B904-48B944192E54}" type="presParOf" srcId="{9C748C47-EDDC-4A9F-98E5-4A1D5AB02843}" destId="{51EFA847-A40B-4751-9357-1C96640EA5AD}" srcOrd="1" destOrd="0" presId="urn:microsoft.com/office/officeart/2008/layout/CaptionedPictures"/>
    <dgm:cxn modelId="{B1402E96-BF17-4DFA-96B1-FBA2CE5A4F76}" type="presParOf" srcId="{9C748C47-EDDC-4A9F-98E5-4A1D5AB02843}" destId="{575DC877-C145-4FBE-87C4-12AB66A0032A}" srcOrd="2" destOrd="0" presId="urn:microsoft.com/office/officeart/2008/layout/CaptionedPictures"/>
    <dgm:cxn modelId="{8F1FC690-58F1-4EC7-B397-241E73168DDA}" type="presParOf" srcId="{575DC877-C145-4FBE-87C4-12AB66A0032A}" destId="{5C468733-8B7D-4440-B9F6-D1C12AFCBFD2}" srcOrd="0" destOrd="0" presId="urn:microsoft.com/office/officeart/2008/layout/CaptionedPictures"/>
    <dgm:cxn modelId="{7EB59FAB-1636-44DE-840D-CF04BFBDE7C8}" type="presParOf" srcId="{575DC877-C145-4FBE-87C4-12AB66A0032A}" destId="{E45D18CD-A9DF-4371-B52A-DC8CB6CC4988}" srcOrd="1" destOrd="0" presId="urn:microsoft.com/office/officeart/2008/layout/CaptionedPictures"/>
    <dgm:cxn modelId="{8B81E945-B889-49D2-857B-2F317516E06E}" type="presParOf" srcId="{D5700A27-AAF4-48FA-A4C6-DB837CAF101D}" destId="{1C1FD4C8-0901-48BC-A6C4-979F8B7CB925}" srcOrd="9" destOrd="0" presId="urn:microsoft.com/office/officeart/2008/layout/CaptionedPictures"/>
    <dgm:cxn modelId="{0AA137B1-BF4A-4BD4-B586-9EA34499E80B}" type="presParOf" srcId="{D5700A27-AAF4-48FA-A4C6-DB837CAF101D}" destId="{2D31E673-A221-4909-A110-63DBC4B6E95A}" srcOrd="10" destOrd="0" presId="urn:microsoft.com/office/officeart/2008/layout/CaptionedPictures"/>
    <dgm:cxn modelId="{6876EA30-24C0-4E6C-AA48-B8CEA364AB2C}" type="presParOf" srcId="{2D31E673-A221-4909-A110-63DBC4B6E95A}" destId="{65AD9A74-FD6C-454D-9341-99937AD409C3}" srcOrd="0" destOrd="0" presId="urn:microsoft.com/office/officeart/2008/layout/CaptionedPictures"/>
    <dgm:cxn modelId="{D72B64AE-DEBD-4071-B91E-4FE6D42D4E92}" type="presParOf" srcId="{2D31E673-A221-4909-A110-63DBC4B6E95A}" destId="{19FE1182-F031-43C6-A98F-329AFD90D363}" srcOrd="1" destOrd="0" presId="urn:microsoft.com/office/officeart/2008/layout/CaptionedPictures"/>
    <dgm:cxn modelId="{DB9863AF-6A17-482F-A0BD-70135DCD6B36}" type="presParOf" srcId="{2D31E673-A221-4909-A110-63DBC4B6E95A}" destId="{6D7E792F-79DC-48E3-BD44-033D45884DB2}" srcOrd="2" destOrd="0" presId="urn:microsoft.com/office/officeart/2008/layout/CaptionedPictures"/>
    <dgm:cxn modelId="{8ED6CB75-1281-4A73-A331-E280EA5BDC01}" type="presParOf" srcId="{6D7E792F-79DC-48E3-BD44-033D45884DB2}" destId="{23B75ABB-6B23-44D8-967C-637E2D1B2BC9}" srcOrd="0" destOrd="0" presId="urn:microsoft.com/office/officeart/2008/layout/CaptionedPictures"/>
    <dgm:cxn modelId="{65949777-E8DB-456F-9807-9017B274D809}" type="presParOf" srcId="{6D7E792F-79DC-48E3-BD44-033D45884DB2}" destId="{2D2DA4F4-3E2E-48BF-AA1E-53D74D8926BC}" srcOrd="1" destOrd="0" presId="urn:microsoft.com/office/officeart/2008/layout/CaptionedPictures"/>
    <dgm:cxn modelId="{09164FAF-19EA-4D81-9425-305B83C1F283}" type="presParOf" srcId="{D5700A27-AAF4-48FA-A4C6-DB837CAF101D}" destId="{78DBE322-687D-4367-9922-738BF96F8D19}" srcOrd="11" destOrd="0" presId="urn:microsoft.com/office/officeart/2008/layout/CaptionedPictures"/>
    <dgm:cxn modelId="{2200299B-BCD1-46FA-B45D-F35C24E2E84E}" type="presParOf" srcId="{D5700A27-AAF4-48FA-A4C6-DB837CAF101D}" destId="{F34DA7D4-5AA2-4493-95A4-29D7D1AD76FB}" srcOrd="12" destOrd="0" presId="urn:microsoft.com/office/officeart/2008/layout/CaptionedPictures"/>
    <dgm:cxn modelId="{82B879C6-01F5-485D-9814-74A9CA04DDD1}" type="presParOf" srcId="{F34DA7D4-5AA2-4493-95A4-29D7D1AD76FB}" destId="{5210EC7C-B87B-4E03-8955-55CC477A266A}" srcOrd="0" destOrd="0" presId="urn:microsoft.com/office/officeart/2008/layout/CaptionedPictures"/>
    <dgm:cxn modelId="{DAD111DB-4D67-4BEC-B183-F76B975A9A24}" type="presParOf" srcId="{F34DA7D4-5AA2-4493-95A4-29D7D1AD76FB}" destId="{BAA288F6-F8FB-4794-B6B1-40318D13F606}" srcOrd="1" destOrd="0" presId="urn:microsoft.com/office/officeart/2008/layout/CaptionedPictures"/>
    <dgm:cxn modelId="{986FD274-592A-4925-A70A-121AE3E8FCD0}" type="presParOf" srcId="{F34DA7D4-5AA2-4493-95A4-29D7D1AD76FB}" destId="{9D4F3187-1A26-43DD-A2B5-449A9D356F6F}" srcOrd="2" destOrd="0" presId="urn:microsoft.com/office/officeart/2008/layout/CaptionedPictures"/>
    <dgm:cxn modelId="{0F8217CA-B6BE-4726-88F6-B5C72B91A764}" type="presParOf" srcId="{9D4F3187-1A26-43DD-A2B5-449A9D356F6F}" destId="{A503C343-AB0A-4A03-A3FC-6ED845CF7084}" srcOrd="0" destOrd="0" presId="urn:microsoft.com/office/officeart/2008/layout/CaptionedPictures"/>
    <dgm:cxn modelId="{195F4F49-2439-44C8-BA08-7B71D342692A}" type="presParOf" srcId="{9D4F3187-1A26-43DD-A2B5-449A9D356F6F}" destId="{99628609-48C3-49B1-9F67-A73609BBCC4F}" srcOrd="1" destOrd="0" presId="urn:microsoft.com/office/officeart/2008/layout/CaptionedPictures"/>
    <dgm:cxn modelId="{52295B15-84E2-496E-B85C-AAFE1BE2B59C}" type="presParOf" srcId="{D5700A27-AAF4-48FA-A4C6-DB837CAF101D}" destId="{5F313223-500A-43B7-B38B-E15A77C55554}" srcOrd="13" destOrd="0" presId="urn:microsoft.com/office/officeart/2008/layout/CaptionedPictures"/>
    <dgm:cxn modelId="{3FAD88E6-6F16-4735-843D-7F7740000C78}" type="presParOf" srcId="{D5700A27-AAF4-48FA-A4C6-DB837CAF101D}" destId="{BB2216D5-D5D2-47D7-934F-9CBB47B2DFF2}" srcOrd="14" destOrd="0" presId="urn:microsoft.com/office/officeart/2008/layout/CaptionedPictures"/>
    <dgm:cxn modelId="{7A25C97D-00CF-49E5-B3FE-07D73B622F74}" type="presParOf" srcId="{BB2216D5-D5D2-47D7-934F-9CBB47B2DFF2}" destId="{B1D96530-9147-44E5-9ADF-7AC515D821A7}" srcOrd="0" destOrd="0" presId="urn:microsoft.com/office/officeart/2008/layout/CaptionedPictures"/>
    <dgm:cxn modelId="{0787B312-C243-4029-AA1C-B4F60FAB0FE8}" type="presParOf" srcId="{BB2216D5-D5D2-47D7-934F-9CBB47B2DFF2}" destId="{57608BA2-64BC-4243-8FE0-A13B2559C9AA}" srcOrd="1" destOrd="0" presId="urn:microsoft.com/office/officeart/2008/layout/CaptionedPictures"/>
    <dgm:cxn modelId="{AC549373-62DC-4547-938E-94BD285CD581}" type="presParOf" srcId="{BB2216D5-D5D2-47D7-934F-9CBB47B2DFF2}" destId="{19B347F3-A2C6-4FED-AFF8-6E8B5E5FF4A3}" srcOrd="2" destOrd="0" presId="urn:microsoft.com/office/officeart/2008/layout/CaptionedPictures"/>
    <dgm:cxn modelId="{DBC7AB1B-E6E7-414A-B65A-D4562A2E0848}" type="presParOf" srcId="{19B347F3-A2C6-4FED-AFF8-6E8B5E5FF4A3}" destId="{98E9A833-A7B9-4B5B-AE9E-08162EE5831E}" srcOrd="0" destOrd="0" presId="urn:microsoft.com/office/officeart/2008/layout/CaptionedPictures"/>
    <dgm:cxn modelId="{CC513D0C-D1A2-42AC-BE38-31D1C6C14CE8}" type="presParOf" srcId="{19B347F3-A2C6-4FED-AFF8-6E8B5E5FF4A3}" destId="{29BBFFCF-8932-426C-8041-59A8D1F2931A}" srcOrd="1" destOrd="0" presId="urn:microsoft.com/office/officeart/2008/layout/CaptionedPicture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655BA0-C71E-4AF9-A01A-86181BA531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FA6EA76A-69B2-439D-84DB-6D556BD0F283}">
      <dgm:prSet phldrT="[Texto]"/>
      <dgm:spPr/>
      <dgm:t>
        <a:bodyPr/>
        <a:lstStyle/>
        <a:p>
          <a:r>
            <a:rPr lang="es-ES" dirty="0"/>
            <a:t>Condiciones básicas </a:t>
          </a:r>
          <a:endParaRPr lang="es-EC" dirty="0"/>
        </a:p>
      </dgm:t>
    </dgm:pt>
    <dgm:pt modelId="{352C66FC-0CF4-4C3C-BD48-8150B311F728}" type="parTrans" cxnId="{1958177F-6BF0-4A28-9284-4BC176301AB0}">
      <dgm:prSet/>
      <dgm:spPr/>
      <dgm:t>
        <a:bodyPr/>
        <a:lstStyle/>
        <a:p>
          <a:endParaRPr lang="es-EC"/>
        </a:p>
      </dgm:t>
    </dgm:pt>
    <dgm:pt modelId="{E3F93C0C-9562-4C3E-A56E-20FF171D0927}" type="sibTrans" cxnId="{1958177F-6BF0-4A28-9284-4BC176301AB0}">
      <dgm:prSet/>
      <dgm:spPr/>
      <dgm:t>
        <a:bodyPr/>
        <a:lstStyle/>
        <a:p>
          <a:endParaRPr lang="es-EC"/>
        </a:p>
      </dgm:t>
    </dgm:pt>
    <dgm:pt modelId="{8FC9AAC9-32DD-41D7-B1E3-3745CAADAE3D}" type="asst">
      <dgm:prSet phldrT="[Texto]"/>
      <dgm:spPr/>
      <dgm:t>
        <a:bodyPr/>
        <a:lstStyle/>
        <a:p>
          <a:r>
            <a:rPr lang="es-ES" dirty="0"/>
            <a:t>Un entorno de estudio adecuado ayuda a reducir distracciones</a:t>
          </a:r>
          <a:endParaRPr lang="es-EC" dirty="0"/>
        </a:p>
      </dgm:t>
    </dgm:pt>
    <dgm:pt modelId="{0CBD6040-C8D8-48C1-97AA-8FA1A5B9278B}" type="parTrans" cxnId="{CC4B9D45-0E57-4535-B84C-6BBC6114A0E0}">
      <dgm:prSet/>
      <dgm:spPr/>
      <dgm:t>
        <a:bodyPr/>
        <a:lstStyle/>
        <a:p>
          <a:endParaRPr lang="es-EC"/>
        </a:p>
      </dgm:t>
    </dgm:pt>
    <dgm:pt modelId="{5B88B906-1C0B-4A12-B70F-AB4C66299151}" type="sibTrans" cxnId="{CC4B9D45-0E57-4535-B84C-6BBC6114A0E0}">
      <dgm:prSet/>
      <dgm:spPr/>
      <dgm:t>
        <a:bodyPr/>
        <a:lstStyle/>
        <a:p>
          <a:endParaRPr lang="es-EC"/>
        </a:p>
      </dgm:t>
    </dgm:pt>
    <dgm:pt modelId="{E1075D5B-7506-4270-88A1-AEAD4C980BBC}">
      <dgm:prSet phldrT="[Texto]"/>
      <dgm:spPr/>
      <dgm:t>
        <a:bodyPr/>
        <a:lstStyle/>
        <a:p>
          <a:r>
            <a:rPr lang="es-ES" dirty="0"/>
            <a:t>Postura y mobiliario </a:t>
          </a:r>
          <a:endParaRPr lang="es-EC" dirty="0"/>
        </a:p>
      </dgm:t>
    </dgm:pt>
    <dgm:pt modelId="{2B634C9F-BE35-4FEB-9842-E0C454FF8CC1}" type="parTrans" cxnId="{F447CB50-3D8A-48DB-B880-4EF92F3E44A3}">
      <dgm:prSet/>
      <dgm:spPr/>
      <dgm:t>
        <a:bodyPr/>
        <a:lstStyle/>
        <a:p>
          <a:endParaRPr lang="es-EC"/>
        </a:p>
      </dgm:t>
    </dgm:pt>
    <dgm:pt modelId="{898E029F-2A54-4DFB-93C3-0FB6657EC627}" type="sibTrans" cxnId="{F447CB50-3D8A-48DB-B880-4EF92F3E44A3}">
      <dgm:prSet/>
      <dgm:spPr/>
      <dgm:t>
        <a:bodyPr/>
        <a:lstStyle/>
        <a:p>
          <a:endParaRPr lang="es-EC"/>
        </a:p>
      </dgm:t>
    </dgm:pt>
    <dgm:pt modelId="{9D482675-7BFB-4F5E-8DAB-471A52DD3A86}">
      <dgm:prSet phldrT="[Texto]"/>
      <dgm:spPr/>
      <dgm:t>
        <a:bodyPr/>
        <a:lstStyle/>
        <a:p>
          <a:r>
            <a:rPr lang="es-ES" dirty="0"/>
            <a:t>Utilizar una silla ergonómica y una mesa a la altura correcta </a:t>
          </a:r>
          <a:endParaRPr lang="es-EC" dirty="0"/>
        </a:p>
      </dgm:t>
    </dgm:pt>
    <dgm:pt modelId="{890DC618-0EA5-4AD8-9D1D-B5C8746B7198}" type="parTrans" cxnId="{28CA7E3E-10F3-46B8-A68E-7E0B2B53B499}">
      <dgm:prSet/>
      <dgm:spPr/>
      <dgm:t>
        <a:bodyPr/>
        <a:lstStyle/>
        <a:p>
          <a:endParaRPr lang="es-EC"/>
        </a:p>
      </dgm:t>
    </dgm:pt>
    <dgm:pt modelId="{D27D3D9E-7C52-49F0-B205-FDFCA485362E}" type="sibTrans" cxnId="{28CA7E3E-10F3-46B8-A68E-7E0B2B53B499}">
      <dgm:prSet/>
      <dgm:spPr/>
      <dgm:t>
        <a:bodyPr/>
        <a:lstStyle/>
        <a:p>
          <a:endParaRPr lang="es-EC"/>
        </a:p>
      </dgm:t>
    </dgm:pt>
    <dgm:pt modelId="{2A65077E-746A-45EE-905B-76713DDDC025}">
      <dgm:prSet phldrT="[Texto]"/>
      <dgm:spPr/>
      <dgm:t>
        <a:bodyPr/>
        <a:lstStyle/>
        <a:p>
          <a:r>
            <a:rPr lang="es-ES" dirty="0"/>
            <a:t>Buena postura para prevenir fatiga y dolores físicos </a:t>
          </a:r>
          <a:endParaRPr lang="es-EC" dirty="0"/>
        </a:p>
      </dgm:t>
    </dgm:pt>
    <dgm:pt modelId="{13C7BC39-496A-4784-BEE5-B147E6E4C776}" type="parTrans" cxnId="{8DAA77FF-858E-4C31-ADED-95811980204A}">
      <dgm:prSet/>
      <dgm:spPr/>
      <dgm:t>
        <a:bodyPr/>
        <a:lstStyle/>
        <a:p>
          <a:endParaRPr lang="es-EC"/>
        </a:p>
      </dgm:t>
    </dgm:pt>
    <dgm:pt modelId="{7E9EA3A3-5168-4CAC-89CE-F634276EC448}" type="sibTrans" cxnId="{8DAA77FF-858E-4C31-ADED-95811980204A}">
      <dgm:prSet/>
      <dgm:spPr/>
      <dgm:t>
        <a:bodyPr/>
        <a:lstStyle/>
        <a:p>
          <a:endParaRPr lang="es-EC"/>
        </a:p>
      </dgm:t>
    </dgm:pt>
    <dgm:pt modelId="{B1BF9358-2F05-4FA1-A8E9-D1C98BE4F765}">
      <dgm:prSet phldrT="[Texto]"/>
      <dgm:spPr/>
      <dgm:t>
        <a:bodyPr/>
        <a:lstStyle/>
        <a:p>
          <a:r>
            <a:rPr lang="es-ES" dirty="0"/>
            <a:t>Iluminación </a:t>
          </a:r>
          <a:endParaRPr lang="es-EC" dirty="0"/>
        </a:p>
      </dgm:t>
    </dgm:pt>
    <dgm:pt modelId="{3D769164-A414-439D-AB8D-B6620E8954F7}" type="parTrans" cxnId="{9422994E-F147-48A9-8112-46FBAC56FC83}">
      <dgm:prSet/>
      <dgm:spPr/>
      <dgm:t>
        <a:bodyPr/>
        <a:lstStyle/>
        <a:p>
          <a:endParaRPr lang="es-EC"/>
        </a:p>
      </dgm:t>
    </dgm:pt>
    <dgm:pt modelId="{8A469D5B-834F-4496-946B-964A57F892F1}" type="sibTrans" cxnId="{9422994E-F147-48A9-8112-46FBAC56FC83}">
      <dgm:prSet/>
      <dgm:spPr/>
      <dgm:t>
        <a:bodyPr/>
        <a:lstStyle/>
        <a:p>
          <a:endParaRPr lang="es-EC"/>
        </a:p>
      </dgm:t>
    </dgm:pt>
    <dgm:pt modelId="{E432A8C0-08B4-49C6-AA31-7676A9FB6DF6}">
      <dgm:prSet phldrT="[Texto]"/>
      <dgm:spPr/>
      <dgm:t>
        <a:bodyPr/>
        <a:lstStyle/>
        <a:p>
          <a:r>
            <a:rPr lang="es-ES" dirty="0"/>
            <a:t>Luz natural o blanca </a:t>
          </a:r>
          <a:endParaRPr lang="es-EC" dirty="0"/>
        </a:p>
      </dgm:t>
    </dgm:pt>
    <dgm:pt modelId="{D7334FCE-78D3-4FA7-A586-5C4F2829C2F5}" type="parTrans" cxnId="{D37FDF5E-9B19-405B-8825-B8172FCBEEF4}">
      <dgm:prSet/>
      <dgm:spPr/>
      <dgm:t>
        <a:bodyPr/>
        <a:lstStyle/>
        <a:p>
          <a:endParaRPr lang="es-EC"/>
        </a:p>
      </dgm:t>
    </dgm:pt>
    <dgm:pt modelId="{D94726B1-0FEB-491A-8E82-F75B5961FC99}" type="sibTrans" cxnId="{D37FDF5E-9B19-405B-8825-B8172FCBEEF4}">
      <dgm:prSet/>
      <dgm:spPr/>
      <dgm:t>
        <a:bodyPr/>
        <a:lstStyle/>
        <a:p>
          <a:endParaRPr lang="es-EC"/>
        </a:p>
      </dgm:t>
    </dgm:pt>
    <dgm:pt modelId="{2B3C0313-2E74-48C2-8436-66B67BCF7E57}">
      <dgm:prSet phldrT="[Texto]"/>
      <dgm:spPr/>
      <dgm:t>
        <a:bodyPr/>
        <a:lstStyle/>
        <a:p>
          <a:r>
            <a:rPr lang="es-ES" dirty="0"/>
            <a:t>Evitar reflejos sobre los libros o pantallas </a:t>
          </a:r>
          <a:endParaRPr lang="es-EC" dirty="0"/>
        </a:p>
      </dgm:t>
    </dgm:pt>
    <dgm:pt modelId="{DA7F6616-078F-4F01-9B79-E1920F566728}" type="parTrans" cxnId="{6CF74CEB-C2A8-4F77-AC2A-402CE1BAC9E5}">
      <dgm:prSet/>
      <dgm:spPr/>
      <dgm:t>
        <a:bodyPr/>
        <a:lstStyle/>
        <a:p>
          <a:endParaRPr lang="es-EC"/>
        </a:p>
      </dgm:t>
    </dgm:pt>
    <dgm:pt modelId="{2A980474-6E22-4239-A634-053711368F22}" type="sibTrans" cxnId="{6CF74CEB-C2A8-4F77-AC2A-402CE1BAC9E5}">
      <dgm:prSet/>
      <dgm:spPr/>
      <dgm:t>
        <a:bodyPr/>
        <a:lstStyle/>
        <a:p>
          <a:endParaRPr lang="es-EC"/>
        </a:p>
      </dgm:t>
    </dgm:pt>
    <dgm:pt modelId="{F6C2F60F-0CED-48E9-91A8-461D1765B9ED}">
      <dgm:prSet phldrT="[Texto]"/>
      <dgm:spPr/>
      <dgm:t>
        <a:bodyPr/>
        <a:lstStyle/>
        <a:p>
          <a:r>
            <a:rPr lang="es-ES" dirty="0"/>
            <a:t>Una buena iluminación ayuda a que la vista no se canse y aumenta la concentración </a:t>
          </a:r>
          <a:endParaRPr lang="es-EC" dirty="0"/>
        </a:p>
      </dgm:t>
    </dgm:pt>
    <dgm:pt modelId="{5D205A2E-132E-4B9B-8F38-31F3FDC231DD}" type="parTrans" cxnId="{24868B78-251C-4150-BEDB-1950ABDFEF30}">
      <dgm:prSet/>
      <dgm:spPr/>
      <dgm:t>
        <a:bodyPr/>
        <a:lstStyle/>
        <a:p>
          <a:endParaRPr lang="es-EC"/>
        </a:p>
      </dgm:t>
    </dgm:pt>
    <dgm:pt modelId="{72A6DC56-2B2A-45CE-AB7B-4805A66582D6}" type="sibTrans" cxnId="{24868B78-251C-4150-BEDB-1950ABDFEF30}">
      <dgm:prSet/>
      <dgm:spPr/>
      <dgm:t>
        <a:bodyPr/>
        <a:lstStyle/>
        <a:p>
          <a:endParaRPr lang="es-EC"/>
        </a:p>
      </dgm:t>
    </dgm:pt>
    <dgm:pt modelId="{E09EAF60-5CDA-4C46-94C0-AAA6E272EA36}">
      <dgm:prSet phldrT="[Texto]"/>
      <dgm:spPr/>
      <dgm:t>
        <a:bodyPr/>
        <a:lstStyle/>
        <a:p>
          <a:r>
            <a:rPr lang="es-ES" dirty="0"/>
            <a:t>Ambiente silencioso y controlado </a:t>
          </a:r>
          <a:endParaRPr lang="es-EC" dirty="0"/>
        </a:p>
      </dgm:t>
    </dgm:pt>
    <dgm:pt modelId="{E04A348B-1563-4849-A942-A5FF75E417C4}" type="parTrans" cxnId="{07C6CF72-7E65-4421-BC46-3B8868792BCE}">
      <dgm:prSet/>
      <dgm:spPr/>
      <dgm:t>
        <a:bodyPr/>
        <a:lstStyle/>
        <a:p>
          <a:endParaRPr lang="es-EC"/>
        </a:p>
      </dgm:t>
    </dgm:pt>
    <dgm:pt modelId="{ABC8D5D0-09B5-48A9-AE24-D5AAD004842D}" type="sibTrans" cxnId="{07C6CF72-7E65-4421-BC46-3B8868792BCE}">
      <dgm:prSet/>
      <dgm:spPr/>
      <dgm:t>
        <a:bodyPr/>
        <a:lstStyle/>
        <a:p>
          <a:endParaRPr lang="es-EC"/>
        </a:p>
      </dgm:t>
    </dgm:pt>
    <dgm:pt modelId="{6E9ABDCC-5C50-4B95-9BFC-4DFB9518D118}">
      <dgm:prSet phldrT="[Texto]"/>
      <dgm:spPr/>
      <dgm:t>
        <a:bodyPr/>
        <a:lstStyle/>
        <a:p>
          <a:r>
            <a:rPr lang="es-ES" dirty="0"/>
            <a:t>Libre de ruidos </a:t>
          </a:r>
          <a:endParaRPr lang="es-EC" dirty="0"/>
        </a:p>
      </dgm:t>
    </dgm:pt>
    <dgm:pt modelId="{1B020530-1256-4D6B-B914-A282C41AAA97}" type="parTrans" cxnId="{53ECB868-71FD-46B9-8C80-BBA2324C0C66}">
      <dgm:prSet/>
      <dgm:spPr/>
      <dgm:t>
        <a:bodyPr/>
        <a:lstStyle/>
        <a:p>
          <a:endParaRPr lang="es-EC"/>
        </a:p>
      </dgm:t>
    </dgm:pt>
    <dgm:pt modelId="{5960E131-31C7-47CC-A2D0-F8176C6843B1}" type="sibTrans" cxnId="{53ECB868-71FD-46B9-8C80-BBA2324C0C66}">
      <dgm:prSet/>
      <dgm:spPr/>
      <dgm:t>
        <a:bodyPr/>
        <a:lstStyle/>
        <a:p>
          <a:endParaRPr lang="es-EC"/>
        </a:p>
      </dgm:t>
    </dgm:pt>
    <dgm:pt modelId="{68B11F74-3409-47FE-B11F-053C1DB036D6}">
      <dgm:prSet phldrT="[Texto]"/>
      <dgm:spPr/>
      <dgm:t>
        <a:bodyPr/>
        <a:lstStyle/>
        <a:p>
          <a:r>
            <a:rPr lang="es-ES" dirty="0"/>
            <a:t>El ruido excesivo interrumpe el pensamiento profundo </a:t>
          </a:r>
          <a:endParaRPr lang="es-EC" dirty="0"/>
        </a:p>
      </dgm:t>
    </dgm:pt>
    <dgm:pt modelId="{E76D2A14-BFFF-4986-B64D-BCEDDE6A08D6}" type="parTrans" cxnId="{E2B61F13-333C-48EA-8AB6-D383253701DB}">
      <dgm:prSet/>
      <dgm:spPr/>
      <dgm:t>
        <a:bodyPr/>
        <a:lstStyle/>
        <a:p>
          <a:endParaRPr lang="es-EC"/>
        </a:p>
      </dgm:t>
    </dgm:pt>
    <dgm:pt modelId="{D6E78410-E0B1-4D28-BD4D-C4181542015E}" type="sibTrans" cxnId="{E2B61F13-333C-48EA-8AB6-D383253701DB}">
      <dgm:prSet/>
      <dgm:spPr/>
      <dgm:t>
        <a:bodyPr/>
        <a:lstStyle/>
        <a:p>
          <a:endParaRPr lang="es-EC"/>
        </a:p>
      </dgm:t>
    </dgm:pt>
    <dgm:pt modelId="{9DE7EA97-E868-4BCB-9DBF-63301536EF9E}">
      <dgm:prSet phldrT="[Texto]"/>
      <dgm:spPr/>
      <dgm:t>
        <a:bodyPr/>
        <a:lstStyle/>
        <a:p>
          <a:r>
            <a:rPr lang="es-ES" dirty="0"/>
            <a:t>Temperatura y ventilación </a:t>
          </a:r>
          <a:endParaRPr lang="es-EC" dirty="0"/>
        </a:p>
      </dgm:t>
    </dgm:pt>
    <dgm:pt modelId="{0BCB60FA-5AEC-4B2C-8AFA-BDE7F332AD18}" type="parTrans" cxnId="{EC0BE6B1-B9C8-4674-A50E-E0E99A862B06}">
      <dgm:prSet/>
      <dgm:spPr/>
      <dgm:t>
        <a:bodyPr/>
        <a:lstStyle/>
        <a:p>
          <a:endParaRPr lang="es-EC"/>
        </a:p>
      </dgm:t>
    </dgm:pt>
    <dgm:pt modelId="{DB4F5AEB-D552-4A9D-B814-073C04FAF898}" type="sibTrans" cxnId="{EC0BE6B1-B9C8-4674-A50E-E0E99A862B06}">
      <dgm:prSet/>
      <dgm:spPr/>
      <dgm:t>
        <a:bodyPr/>
        <a:lstStyle/>
        <a:p>
          <a:endParaRPr lang="es-EC"/>
        </a:p>
      </dgm:t>
    </dgm:pt>
    <dgm:pt modelId="{7A100802-F090-4ADC-9D5A-782B3B59528E}">
      <dgm:prSet phldrT="[Texto]"/>
      <dgm:spPr/>
      <dgm:t>
        <a:bodyPr/>
        <a:lstStyle/>
        <a:p>
          <a:r>
            <a:rPr lang="es-ES" dirty="0"/>
            <a:t>El ambiente a temperatura confortable </a:t>
          </a:r>
          <a:endParaRPr lang="es-EC" dirty="0"/>
        </a:p>
      </dgm:t>
    </dgm:pt>
    <dgm:pt modelId="{B9CDAF5C-F296-446D-904E-5837F330CE49}" type="parTrans" cxnId="{2CB4CDFF-E211-4790-83A0-756EE1A3D421}">
      <dgm:prSet/>
      <dgm:spPr/>
      <dgm:t>
        <a:bodyPr/>
        <a:lstStyle/>
        <a:p>
          <a:endParaRPr lang="es-EC"/>
        </a:p>
      </dgm:t>
    </dgm:pt>
    <dgm:pt modelId="{CF679716-63C4-4BED-B58D-A02B9CF855A2}" type="sibTrans" cxnId="{2CB4CDFF-E211-4790-83A0-756EE1A3D421}">
      <dgm:prSet/>
      <dgm:spPr/>
      <dgm:t>
        <a:bodyPr/>
        <a:lstStyle/>
        <a:p>
          <a:endParaRPr lang="es-EC"/>
        </a:p>
      </dgm:t>
    </dgm:pt>
    <dgm:pt modelId="{87875D4D-B755-4A67-87B6-B648FD5F1F37}">
      <dgm:prSet phldrT="[Texto]"/>
      <dgm:spPr/>
      <dgm:t>
        <a:bodyPr/>
        <a:lstStyle/>
        <a:p>
          <a:r>
            <a:rPr lang="es-ES" dirty="0"/>
            <a:t>Habitación ventilada, a déficit se reduce el oxígeno y produce somnolencia </a:t>
          </a:r>
          <a:endParaRPr lang="es-EC" dirty="0"/>
        </a:p>
      </dgm:t>
    </dgm:pt>
    <dgm:pt modelId="{C102828A-B841-4BE6-8C5E-15047C0A2ECB}" type="parTrans" cxnId="{FE2BE3E6-03E4-45E2-A56F-948AB2C1EA3C}">
      <dgm:prSet/>
      <dgm:spPr/>
      <dgm:t>
        <a:bodyPr/>
        <a:lstStyle/>
        <a:p>
          <a:endParaRPr lang="es-EC"/>
        </a:p>
      </dgm:t>
    </dgm:pt>
    <dgm:pt modelId="{86606255-C6F0-45AD-8FB6-DA0079AF6E17}" type="sibTrans" cxnId="{FE2BE3E6-03E4-45E2-A56F-948AB2C1EA3C}">
      <dgm:prSet/>
      <dgm:spPr/>
      <dgm:t>
        <a:bodyPr/>
        <a:lstStyle/>
        <a:p>
          <a:endParaRPr lang="es-EC"/>
        </a:p>
      </dgm:t>
    </dgm:pt>
    <dgm:pt modelId="{66D56487-0895-478A-85EA-3B356678D6FB}">
      <dgm:prSet phldrT="[Texto]"/>
      <dgm:spPr/>
      <dgm:t>
        <a:bodyPr/>
        <a:lstStyle/>
        <a:p>
          <a:r>
            <a:rPr lang="es-ES" dirty="0"/>
            <a:t>No distracciones </a:t>
          </a:r>
          <a:endParaRPr lang="es-EC" dirty="0"/>
        </a:p>
      </dgm:t>
    </dgm:pt>
    <dgm:pt modelId="{1EA50C85-7FAA-469B-91CB-1D4A28F69FB3}" type="parTrans" cxnId="{F2673A4F-39D0-43A2-82A2-2183BF4B1FC4}">
      <dgm:prSet/>
      <dgm:spPr/>
      <dgm:t>
        <a:bodyPr/>
        <a:lstStyle/>
        <a:p>
          <a:endParaRPr lang="es-EC"/>
        </a:p>
      </dgm:t>
    </dgm:pt>
    <dgm:pt modelId="{582F4D67-25D0-42AF-8623-B6009960DA2F}" type="sibTrans" cxnId="{F2673A4F-39D0-43A2-82A2-2183BF4B1FC4}">
      <dgm:prSet/>
      <dgm:spPr/>
      <dgm:t>
        <a:bodyPr/>
        <a:lstStyle/>
        <a:p>
          <a:endParaRPr lang="es-EC"/>
        </a:p>
      </dgm:t>
    </dgm:pt>
    <dgm:pt modelId="{5BB1496C-146E-4920-9FDE-D48F1173C739}">
      <dgm:prSet phldrT="[Texto]"/>
      <dgm:spPr/>
      <dgm:t>
        <a:bodyPr/>
        <a:lstStyle/>
        <a:p>
          <a:r>
            <a:rPr lang="es-ES" dirty="0"/>
            <a:t>Aplicaciones como </a:t>
          </a:r>
          <a:r>
            <a:rPr lang="es-ES" dirty="0" err="1"/>
            <a:t>focus</a:t>
          </a:r>
          <a:r>
            <a:rPr lang="es-ES" dirty="0"/>
            <a:t> o Forest </a:t>
          </a:r>
          <a:endParaRPr lang="es-EC" dirty="0"/>
        </a:p>
      </dgm:t>
    </dgm:pt>
    <dgm:pt modelId="{7BA5DE04-A374-49F2-84F6-BD1E942947C4}" type="parTrans" cxnId="{5C46B496-A435-450B-BD99-FC529A9E0713}">
      <dgm:prSet/>
      <dgm:spPr/>
      <dgm:t>
        <a:bodyPr/>
        <a:lstStyle/>
        <a:p>
          <a:endParaRPr lang="es-EC"/>
        </a:p>
      </dgm:t>
    </dgm:pt>
    <dgm:pt modelId="{83660FFD-5F14-4651-9845-5502653A5BCC}" type="sibTrans" cxnId="{5C46B496-A435-450B-BD99-FC529A9E0713}">
      <dgm:prSet/>
      <dgm:spPr/>
      <dgm:t>
        <a:bodyPr/>
        <a:lstStyle/>
        <a:p>
          <a:endParaRPr lang="es-EC"/>
        </a:p>
      </dgm:t>
    </dgm:pt>
    <dgm:pt modelId="{674CA450-F418-4C86-A297-68CB0FF87C55}">
      <dgm:prSet phldrT="[Texto]"/>
      <dgm:spPr/>
      <dgm:t>
        <a:bodyPr/>
        <a:lstStyle/>
        <a:p>
          <a:r>
            <a:rPr lang="es-ES" dirty="0"/>
            <a:t>En modo no molestar </a:t>
          </a:r>
          <a:endParaRPr lang="es-EC" dirty="0"/>
        </a:p>
      </dgm:t>
    </dgm:pt>
    <dgm:pt modelId="{941AF8C5-7B8D-4123-B350-44F9B6C066DC}" type="parTrans" cxnId="{02E02CE1-A5AA-4A7F-80BA-9BEDC64D462F}">
      <dgm:prSet/>
      <dgm:spPr/>
      <dgm:t>
        <a:bodyPr/>
        <a:lstStyle/>
        <a:p>
          <a:endParaRPr lang="es-EC"/>
        </a:p>
      </dgm:t>
    </dgm:pt>
    <dgm:pt modelId="{53D28095-3002-416E-95C9-0508E0EC7CBE}" type="sibTrans" cxnId="{02E02CE1-A5AA-4A7F-80BA-9BEDC64D462F}">
      <dgm:prSet/>
      <dgm:spPr/>
      <dgm:t>
        <a:bodyPr/>
        <a:lstStyle/>
        <a:p>
          <a:endParaRPr lang="es-EC"/>
        </a:p>
      </dgm:t>
    </dgm:pt>
    <dgm:pt modelId="{E0C85476-849F-483E-A28E-E1DC07A1C296}">
      <dgm:prSet phldrT="[Texto]"/>
      <dgm:spPr/>
      <dgm:t>
        <a:bodyPr/>
        <a:lstStyle/>
        <a:p>
          <a:r>
            <a:rPr lang="es-ES" dirty="0"/>
            <a:t>Hidratación y alimentación adecuada </a:t>
          </a:r>
          <a:endParaRPr lang="es-EC" dirty="0"/>
        </a:p>
      </dgm:t>
    </dgm:pt>
    <dgm:pt modelId="{4CE02206-A396-4F7F-BE00-B3C563269CE7}" type="parTrans" cxnId="{367BBC12-D9D1-441F-9E5E-BF098B4E4CD0}">
      <dgm:prSet/>
      <dgm:spPr/>
      <dgm:t>
        <a:bodyPr/>
        <a:lstStyle/>
        <a:p>
          <a:endParaRPr lang="es-EC"/>
        </a:p>
      </dgm:t>
    </dgm:pt>
    <dgm:pt modelId="{B5AE8794-8B70-4062-B9BB-CA1CB13C55D8}" type="sibTrans" cxnId="{367BBC12-D9D1-441F-9E5E-BF098B4E4CD0}">
      <dgm:prSet/>
      <dgm:spPr/>
      <dgm:t>
        <a:bodyPr/>
        <a:lstStyle/>
        <a:p>
          <a:endParaRPr lang="es-EC"/>
        </a:p>
      </dgm:t>
    </dgm:pt>
    <dgm:pt modelId="{B54764A0-91B5-4FFA-B332-99FD6E2D9D9F}">
      <dgm:prSet phldrT="[Texto]"/>
      <dgm:spPr/>
      <dgm:t>
        <a:bodyPr/>
        <a:lstStyle/>
        <a:p>
          <a:r>
            <a:rPr lang="es-ES" dirty="0"/>
            <a:t>Comer cosas ligeras </a:t>
          </a:r>
          <a:endParaRPr lang="es-EC" dirty="0"/>
        </a:p>
      </dgm:t>
    </dgm:pt>
    <dgm:pt modelId="{AA022A8C-1EC0-48D0-A4B4-4C1CE7C08B94}" type="parTrans" cxnId="{722CEB42-624A-4E82-B2E6-7D30D122260C}">
      <dgm:prSet/>
      <dgm:spPr/>
      <dgm:t>
        <a:bodyPr/>
        <a:lstStyle/>
        <a:p>
          <a:endParaRPr lang="es-EC"/>
        </a:p>
      </dgm:t>
    </dgm:pt>
    <dgm:pt modelId="{A1C38A50-5023-4AA9-8837-563E0C00AC0D}" type="sibTrans" cxnId="{722CEB42-624A-4E82-B2E6-7D30D122260C}">
      <dgm:prSet/>
      <dgm:spPr/>
      <dgm:t>
        <a:bodyPr/>
        <a:lstStyle/>
        <a:p>
          <a:endParaRPr lang="es-EC"/>
        </a:p>
      </dgm:t>
    </dgm:pt>
    <dgm:pt modelId="{175AED96-C841-4E24-9B6A-18CA73C5E1D5}">
      <dgm:prSet phldrT="[Texto]"/>
      <dgm:spPr/>
      <dgm:t>
        <a:bodyPr/>
        <a:lstStyle/>
        <a:p>
          <a:r>
            <a:rPr lang="es-ES" dirty="0"/>
            <a:t>Dieta saludable ayuda al funcionamiento cognitivo </a:t>
          </a:r>
          <a:endParaRPr lang="es-EC" dirty="0"/>
        </a:p>
      </dgm:t>
    </dgm:pt>
    <dgm:pt modelId="{CBF57CE7-EB83-4B25-A869-1C967A378A51}" type="parTrans" cxnId="{CCEEB1EB-2316-4959-A2B7-3013CFE889EB}">
      <dgm:prSet/>
      <dgm:spPr/>
      <dgm:t>
        <a:bodyPr/>
        <a:lstStyle/>
        <a:p>
          <a:endParaRPr lang="es-EC"/>
        </a:p>
      </dgm:t>
    </dgm:pt>
    <dgm:pt modelId="{18865066-0AE1-4008-9C08-0B58738189C6}" type="sibTrans" cxnId="{CCEEB1EB-2316-4959-A2B7-3013CFE889EB}">
      <dgm:prSet/>
      <dgm:spPr/>
      <dgm:t>
        <a:bodyPr/>
        <a:lstStyle/>
        <a:p>
          <a:endParaRPr lang="es-EC"/>
        </a:p>
      </dgm:t>
    </dgm:pt>
    <dgm:pt modelId="{6F822B3D-3DA0-4423-B486-CE4F5D6B237F}">
      <dgm:prSet phldrT="[Texto]"/>
      <dgm:spPr/>
      <dgm:t>
        <a:bodyPr/>
        <a:lstStyle/>
        <a:p>
          <a:r>
            <a:rPr lang="es-ES" dirty="0"/>
            <a:t>Estado físico y mental </a:t>
          </a:r>
          <a:endParaRPr lang="es-EC" dirty="0"/>
        </a:p>
      </dgm:t>
    </dgm:pt>
    <dgm:pt modelId="{DFCE5706-7558-4785-BEE1-FC7EC80118BC}" type="parTrans" cxnId="{63A71CD2-E72C-4E78-B461-47D58DA68B1A}">
      <dgm:prSet/>
      <dgm:spPr/>
      <dgm:t>
        <a:bodyPr/>
        <a:lstStyle/>
        <a:p>
          <a:endParaRPr lang="es-EC"/>
        </a:p>
      </dgm:t>
    </dgm:pt>
    <dgm:pt modelId="{B742138C-80EA-4BA2-86B3-2F8A1E707C02}" type="sibTrans" cxnId="{63A71CD2-E72C-4E78-B461-47D58DA68B1A}">
      <dgm:prSet/>
      <dgm:spPr/>
      <dgm:t>
        <a:bodyPr/>
        <a:lstStyle/>
        <a:p>
          <a:endParaRPr lang="es-EC"/>
        </a:p>
      </dgm:t>
    </dgm:pt>
    <dgm:pt modelId="{1A147AB9-5027-47E9-8BAA-BAF2E38E8ED7}">
      <dgm:prSet phldrT="[Texto]"/>
      <dgm:spPr/>
      <dgm:t>
        <a:bodyPr/>
        <a:lstStyle/>
        <a:p>
          <a:r>
            <a:rPr lang="es-ES" dirty="0"/>
            <a:t>Dormir bien de 7 a 9 horas </a:t>
          </a:r>
          <a:endParaRPr lang="es-EC" dirty="0"/>
        </a:p>
      </dgm:t>
    </dgm:pt>
    <dgm:pt modelId="{1F4C2019-A7A8-4A95-AC1C-FDE18E41E297}" type="parTrans" cxnId="{8371B32B-2706-48FC-9A97-31975A33F697}">
      <dgm:prSet/>
      <dgm:spPr/>
      <dgm:t>
        <a:bodyPr/>
        <a:lstStyle/>
        <a:p>
          <a:endParaRPr lang="es-EC"/>
        </a:p>
      </dgm:t>
    </dgm:pt>
    <dgm:pt modelId="{7C79F516-1A2F-47E6-BE1A-47DB40EE90E6}" type="sibTrans" cxnId="{8371B32B-2706-48FC-9A97-31975A33F697}">
      <dgm:prSet/>
      <dgm:spPr/>
      <dgm:t>
        <a:bodyPr/>
        <a:lstStyle/>
        <a:p>
          <a:endParaRPr lang="es-EC"/>
        </a:p>
      </dgm:t>
    </dgm:pt>
    <dgm:pt modelId="{5EEABF21-489C-4B8F-8600-9466DDFEF725}">
      <dgm:prSet phldrT="[Texto]"/>
      <dgm:spPr/>
      <dgm:t>
        <a:bodyPr/>
        <a:lstStyle/>
        <a:p>
          <a:r>
            <a:rPr lang="es-ES" dirty="0"/>
            <a:t>Evitar estudiar con hambre, sueño o estrés elevado </a:t>
          </a:r>
          <a:endParaRPr lang="es-EC" dirty="0"/>
        </a:p>
      </dgm:t>
    </dgm:pt>
    <dgm:pt modelId="{944A372A-BDEC-44CB-B6F3-00098B6892F7}" type="parTrans" cxnId="{91891FC4-7A81-42BF-A3E8-F34F030CCD83}">
      <dgm:prSet/>
      <dgm:spPr/>
      <dgm:t>
        <a:bodyPr/>
        <a:lstStyle/>
        <a:p>
          <a:endParaRPr lang="es-EC"/>
        </a:p>
      </dgm:t>
    </dgm:pt>
    <dgm:pt modelId="{D20961B6-F1F1-4637-84D5-9FB0B42F9240}" type="sibTrans" cxnId="{91891FC4-7A81-42BF-A3E8-F34F030CCD83}">
      <dgm:prSet/>
      <dgm:spPr/>
      <dgm:t>
        <a:bodyPr/>
        <a:lstStyle/>
        <a:p>
          <a:endParaRPr lang="es-EC"/>
        </a:p>
      </dgm:t>
    </dgm:pt>
    <dgm:pt modelId="{32861745-11A6-4404-9A4C-EE3909854B53}">
      <dgm:prSet phldrT="[Texto]"/>
      <dgm:spPr/>
      <dgm:t>
        <a:bodyPr/>
        <a:lstStyle/>
        <a:p>
          <a:r>
            <a:rPr lang="es-ES" dirty="0"/>
            <a:t>Realizar pausas activas </a:t>
          </a:r>
          <a:endParaRPr lang="es-EC" dirty="0"/>
        </a:p>
      </dgm:t>
    </dgm:pt>
    <dgm:pt modelId="{D13FFC76-C1F8-4571-9A10-3562A68E3962}" type="parTrans" cxnId="{331B90A8-FD12-4B43-BA63-1BFA57B6FF20}">
      <dgm:prSet/>
      <dgm:spPr/>
      <dgm:t>
        <a:bodyPr/>
        <a:lstStyle/>
        <a:p>
          <a:endParaRPr lang="es-EC"/>
        </a:p>
      </dgm:t>
    </dgm:pt>
    <dgm:pt modelId="{F8F4521C-AE0E-43E0-9010-764F7C934A6E}" type="sibTrans" cxnId="{331B90A8-FD12-4B43-BA63-1BFA57B6FF20}">
      <dgm:prSet/>
      <dgm:spPr/>
      <dgm:t>
        <a:bodyPr/>
        <a:lstStyle/>
        <a:p>
          <a:endParaRPr lang="es-EC"/>
        </a:p>
      </dgm:t>
    </dgm:pt>
    <dgm:pt modelId="{869B576E-CAEA-4548-98C4-59A3C39B3F01}" type="pres">
      <dgm:prSet presAssocID="{5F655BA0-C71E-4AF9-A01A-86181BA531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6482171-4020-4E25-89DA-F5D5AA803937}" type="pres">
      <dgm:prSet presAssocID="{FA6EA76A-69B2-439D-84DB-6D556BD0F283}" presName="hierRoot1" presStyleCnt="0">
        <dgm:presLayoutVars>
          <dgm:hierBranch val="init"/>
        </dgm:presLayoutVars>
      </dgm:prSet>
      <dgm:spPr/>
    </dgm:pt>
    <dgm:pt modelId="{8FDE103A-DADD-4B5B-A634-480BFA1DE497}" type="pres">
      <dgm:prSet presAssocID="{FA6EA76A-69B2-439D-84DB-6D556BD0F283}" presName="rootComposite1" presStyleCnt="0"/>
      <dgm:spPr/>
    </dgm:pt>
    <dgm:pt modelId="{BA8A7AA8-DFA2-42B5-81F6-9C1A4431A4F6}" type="pres">
      <dgm:prSet presAssocID="{FA6EA76A-69B2-439D-84DB-6D556BD0F283}" presName="rootText1" presStyleLbl="node0" presStyleIdx="0" presStyleCnt="1">
        <dgm:presLayoutVars>
          <dgm:chPref val="3"/>
        </dgm:presLayoutVars>
      </dgm:prSet>
      <dgm:spPr/>
    </dgm:pt>
    <dgm:pt modelId="{40B6DAC1-DA1C-4A4E-8496-E4FB68D2C3C6}" type="pres">
      <dgm:prSet presAssocID="{FA6EA76A-69B2-439D-84DB-6D556BD0F283}" presName="rootConnector1" presStyleLbl="node1" presStyleIdx="0" presStyleCnt="0"/>
      <dgm:spPr/>
    </dgm:pt>
    <dgm:pt modelId="{C5C9A050-836E-451D-9640-AD8D1EDD3D78}" type="pres">
      <dgm:prSet presAssocID="{FA6EA76A-69B2-439D-84DB-6D556BD0F283}" presName="hierChild2" presStyleCnt="0"/>
      <dgm:spPr/>
    </dgm:pt>
    <dgm:pt modelId="{87809397-E7EE-4C1F-A7D6-F25E4C0F9DEB}" type="pres">
      <dgm:prSet presAssocID="{2B634C9F-BE35-4FEB-9842-E0C454FF8CC1}" presName="Name37" presStyleLbl="parChTrans1D2" presStyleIdx="0" presStyleCnt="8"/>
      <dgm:spPr/>
    </dgm:pt>
    <dgm:pt modelId="{1C824C45-F97C-4AAC-A39B-1437D4C1B242}" type="pres">
      <dgm:prSet presAssocID="{E1075D5B-7506-4270-88A1-AEAD4C980BBC}" presName="hierRoot2" presStyleCnt="0">
        <dgm:presLayoutVars>
          <dgm:hierBranch val="init"/>
        </dgm:presLayoutVars>
      </dgm:prSet>
      <dgm:spPr/>
    </dgm:pt>
    <dgm:pt modelId="{1C8E967E-F3FE-430B-94D6-2D6C8ABF3D9A}" type="pres">
      <dgm:prSet presAssocID="{E1075D5B-7506-4270-88A1-AEAD4C980BBC}" presName="rootComposite" presStyleCnt="0"/>
      <dgm:spPr/>
    </dgm:pt>
    <dgm:pt modelId="{5379881D-4643-4C2E-812C-996EE5517E43}" type="pres">
      <dgm:prSet presAssocID="{E1075D5B-7506-4270-88A1-AEAD4C980BBC}" presName="rootText" presStyleLbl="node2" presStyleIdx="0" presStyleCnt="7">
        <dgm:presLayoutVars>
          <dgm:chPref val="3"/>
        </dgm:presLayoutVars>
      </dgm:prSet>
      <dgm:spPr/>
    </dgm:pt>
    <dgm:pt modelId="{F81E7EDF-B91B-44B9-A308-720C02813F1C}" type="pres">
      <dgm:prSet presAssocID="{E1075D5B-7506-4270-88A1-AEAD4C980BBC}" presName="rootConnector" presStyleLbl="node2" presStyleIdx="0" presStyleCnt="7"/>
      <dgm:spPr/>
    </dgm:pt>
    <dgm:pt modelId="{2222BE38-2F0F-4ED1-BB31-CA0E8B58AC0B}" type="pres">
      <dgm:prSet presAssocID="{E1075D5B-7506-4270-88A1-AEAD4C980BBC}" presName="hierChild4" presStyleCnt="0"/>
      <dgm:spPr/>
    </dgm:pt>
    <dgm:pt modelId="{5AF79F41-42E7-4DF3-8E5F-6062EB272F13}" type="pres">
      <dgm:prSet presAssocID="{890DC618-0EA5-4AD8-9D1D-B5C8746B7198}" presName="Name37" presStyleLbl="parChTrans1D3" presStyleIdx="0" presStyleCnt="16"/>
      <dgm:spPr/>
    </dgm:pt>
    <dgm:pt modelId="{22F0963E-653D-44D0-B50C-A009FCC52F5E}" type="pres">
      <dgm:prSet presAssocID="{9D482675-7BFB-4F5E-8DAB-471A52DD3A86}" presName="hierRoot2" presStyleCnt="0">
        <dgm:presLayoutVars>
          <dgm:hierBranch val="init"/>
        </dgm:presLayoutVars>
      </dgm:prSet>
      <dgm:spPr/>
    </dgm:pt>
    <dgm:pt modelId="{9C402B9D-619D-44E1-ACC6-7FCA39A477E4}" type="pres">
      <dgm:prSet presAssocID="{9D482675-7BFB-4F5E-8DAB-471A52DD3A86}" presName="rootComposite" presStyleCnt="0"/>
      <dgm:spPr/>
    </dgm:pt>
    <dgm:pt modelId="{4049F833-7D67-4FBC-A384-AC6B9AD6BFB2}" type="pres">
      <dgm:prSet presAssocID="{9D482675-7BFB-4F5E-8DAB-471A52DD3A86}" presName="rootText" presStyleLbl="node3" presStyleIdx="0" presStyleCnt="16">
        <dgm:presLayoutVars>
          <dgm:chPref val="3"/>
        </dgm:presLayoutVars>
      </dgm:prSet>
      <dgm:spPr/>
    </dgm:pt>
    <dgm:pt modelId="{721E5F7A-4635-49DA-9F53-B17AAF9665A0}" type="pres">
      <dgm:prSet presAssocID="{9D482675-7BFB-4F5E-8DAB-471A52DD3A86}" presName="rootConnector" presStyleLbl="node3" presStyleIdx="0" presStyleCnt="16"/>
      <dgm:spPr/>
    </dgm:pt>
    <dgm:pt modelId="{86751596-BD42-4E95-A543-BCDB7188DD86}" type="pres">
      <dgm:prSet presAssocID="{9D482675-7BFB-4F5E-8DAB-471A52DD3A86}" presName="hierChild4" presStyleCnt="0"/>
      <dgm:spPr/>
    </dgm:pt>
    <dgm:pt modelId="{B695577B-58EA-472D-AA6B-69EB25B0EF67}" type="pres">
      <dgm:prSet presAssocID="{9D482675-7BFB-4F5E-8DAB-471A52DD3A86}" presName="hierChild5" presStyleCnt="0"/>
      <dgm:spPr/>
    </dgm:pt>
    <dgm:pt modelId="{5064FF2D-8DE4-4035-8B82-48AD604F24F0}" type="pres">
      <dgm:prSet presAssocID="{13C7BC39-496A-4784-BEE5-B147E6E4C776}" presName="Name37" presStyleLbl="parChTrans1D3" presStyleIdx="1" presStyleCnt="16"/>
      <dgm:spPr/>
    </dgm:pt>
    <dgm:pt modelId="{DB0A4CE2-E317-4C77-A288-AD604B598CA6}" type="pres">
      <dgm:prSet presAssocID="{2A65077E-746A-45EE-905B-76713DDDC025}" presName="hierRoot2" presStyleCnt="0">
        <dgm:presLayoutVars>
          <dgm:hierBranch val="init"/>
        </dgm:presLayoutVars>
      </dgm:prSet>
      <dgm:spPr/>
    </dgm:pt>
    <dgm:pt modelId="{BADBAA23-BFC0-42FE-A159-7A0C464AD79F}" type="pres">
      <dgm:prSet presAssocID="{2A65077E-746A-45EE-905B-76713DDDC025}" presName="rootComposite" presStyleCnt="0"/>
      <dgm:spPr/>
    </dgm:pt>
    <dgm:pt modelId="{12574CA4-E93F-4C7A-A4A6-3A13F6D85646}" type="pres">
      <dgm:prSet presAssocID="{2A65077E-746A-45EE-905B-76713DDDC025}" presName="rootText" presStyleLbl="node3" presStyleIdx="1" presStyleCnt="16">
        <dgm:presLayoutVars>
          <dgm:chPref val="3"/>
        </dgm:presLayoutVars>
      </dgm:prSet>
      <dgm:spPr/>
    </dgm:pt>
    <dgm:pt modelId="{BCEA594D-BCF0-4D4D-B8D8-CD250AD75A09}" type="pres">
      <dgm:prSet presAssocID="{2A65077E-746A-45EE-905B-76713DDDC025}" presName="rootConnector" presStyleLbl="node3" presStyleIdx="1" presStyleCnt="16"/>
      <dgm:spPr/>
    </dgm:pt>
    <dgm:pt modelId="{9CD6DC85-E7CE-4214-BC27-5EEED150CE05}" type="pres">
      <dgm:prSet presAssocID="{2A65077E-746A-45EE-905B-76713DDDC025}" presName="hierChild4" presStyleCnt="0"/>
      <dgm:spPr/>
    </dgm:pt>
    <dgm:pt modelId="{DC51A421-A2C5-4951-AB39-F6E2390AA746}" type="pres">
      <dgm:prSet presAssocID="{2A65077E-746A-45EE-905B-76713DDDC025}" presName="hierChild5" presStyleCnt="0"/>
      <dgm:spPr/>
    </dgm:pt>
    <dgm:pt modelId="{8962A9FC-1736-4A87-A3DC-B71827A68C24}" type="pres">
      <dgm:prSet presAssocID="{E1075D5B-7506-4270-88A1-AEAD4C980BBC}" presName="hierChild5" presStyleCnt="0"/>
      <dgm:spPr/>
    </dgm:pt>
    <dgm:pt modelId="{2CD82D95-25C2-463E-BDF7-4DDCCECF3166}" type="pres">
      <dgm:prSet presAssocID="{3D769164-A414-439D-AB8D-B6620E8954F7}" presName="Name37" presStyleLbl="parChTrans1D2" presStyleIdx="1" presStyleCnt="8"/>
      <dgm:spPr/>
    </dgm:pt>
    <dgm:pt modelId="{6517D4D5-F19D-4E33-91AE-F1BB151F8B9D}" type="pres">
      <dgm:prSet presAssocID="{B1BF9358-2F05-4FA1-A8E9-D1C98BE4F765}" presName="hierRoot2" presStyleCnt="0">
        <dgm:presLayoutVars>
          <dgm:hierBranch val="init"/>
        </dgm:presLayoutVars>
      </dgm:prSet>
      <dgm:spPr/>
    </dgm:pt>
    <dgm:pt modelId="{9107658D-D375-4EAA-908F-98F486C007DD}" type="pres">
      <dgm:prSet presAssocID="{B1BF9358-2F05-4FA1-A8E9-D1C98BE4F765}" presName="rootComposite" presStyleCnt="0"/>
      <dgm:spPr/>
    </dgm:pt>
    <dgm:pt modelId="{80B31BFA-487E-4F2F-9054-F1B60836326D}" type="pres">
      <dgm:prSet presAssocID="{B1BF9358-2F05-4FA1-A8E9-D1C98BE4F765}" presName="rootText" presStyleLbl="node2" presStyleIdx="1" presStyleCnt="7">
        <dgm:presLayoutVars>
          <dgm:chPref val="3"/>
        </dgm:presLayoutVars>
      </dgm:prSet>
      <dgm:spPr/>
    </dgm:pt>
    <dgm:pt modelId="{3492005D-B601-45BF-B267-91077C37B655}" type="pres">
      <dgm:prSet presAssocID="{B1BF9358-2F05-4FA1-A8E9-D1C98BE4F765}" presName="rootConnector" presStyleLbl="node2" presStyleIdx="1" presStyleCnt="7"/>
      <dgm:spPr/>
    </dgm:pt>
    <dgm:pt modelId="{8665815C-F5FA-4F27-A20B-13E07290BD5F}" type="pres">
      <dgm:prSet presAssocID="{B1BF9358-2F05-4FA1-A8E9-D1C98BE4F765}" presName="hierChild4" presStyleCnt="0"/>
      <dgm:spPr/>
    </dgm:pt>
    <dgm:pt modelId="{8BCCDD82-76AC-4174-89AC-B9DB56BA1B02}" type="pres">
      <dgm:prSet presAssocID="{D7334FCE-78D3-4FA7-A586-5C4F2829C2F5}" presName="Name37" presStyleLbl="parChTrans1D3" presStyleIdx="2" presStyleCnt="16"/>
      <dgm:spPr/>
    </dgm:pt>
    <dgm:pt modelId="{8382BA08-4233-4F3B-A555-DDE4DC657B51}" type="pres">
      <dgm:prSet presAssocID="{E432A8C0-08B4-49C6-AA31-7676A9FB6DF6}" presName="hierRoot2" presStyleCnt="0">
        <dgm:presLayoutVars>
          <dgm:hierBranch val="init"/>
        </dgm:presLayoutVars>
      </dgm:prSet>
      <dgm:spPr/>
    </dgm:pt>
    <dgm:pt modelId="{3350312F-64F6-4DEE-8C49-F431CCCED10B}" type="pres">
      <dgm:prSet presAssocID="{E432A8C0-08B4-49C6-AA31-7676A9FB6DF6}" presName="rootComposite" presStyleCnt="0"/>
      <dgm:spPr/>
    </dgm:pt>
    <dgm:pt modelId="{F4F09C1C-0977-410D-AC8C-559D586551D7}" type="pres">
      <dgm:prSet presAssocID="{E432A8C0-08B4-49C6-AA31-7676A9FB6DF6}" presName="rootText" presStyleLbl="node3" presStyleIdx="2" presStyleCnt="16">
        <dgm:presLayoutVars>
          <dgm:chPref val="3"/>
        </dgm:presLayoutVars>
      </dgm:prSet>
      <dgm:spPr/>
    </dgm:pt>
    <dgm:pt modelId="{CD30F16D-2702-4F63-97B1-6FAB76701E75}" type="pres">
      <dgm:prSet presAssocID="{E432A8C0-08B4-49C6-AA31-7676A9FB6DF6}" presName="rootConnector" presStyleLbl="node3" presStyleIdx="2" presStyleCnt="16"/>
      <dgm:spPr/>
    </dgm:pt>
    <dgm:pt modelId="{80731BD8-D026-438A-971C-759C64F618DC}" type="pres">
      <dgm:prSet presAssocID="{E432A8C0-08B4-49C6-AA31-7676A9FB6DF6}" presName="hierChild4" presStyleCnt="0"/>
      <dgm:spPr/>
    </dgm:pt>
    <dgm:pt modelId="{142D135B-066B-43E3-BFEF-C73A8BF2C547}" type="pres">
      <dgm:prSet presAssocID="{E432A8C0-08B4-49C6-AA31-7676A9FB6DF6}" presName="hierChild5" presStyleCnt="0"/>
      <dgm:spPr/>
    </dgm:pt>
    <dgm:pt modelId="{E6875511-B15A-4A94-9AA5-145DBD91821D}" type="pres">
      <dgm:prSet presAssocID="{DA7F6616-078F-4F01-9B79-E1920F566728}" presName="Name37" presStyleLbl="parChTrans1D3" presStyleIdx="3" presStyleCnt="16"/>
      <dgm:spPr/>
    </dgm:pt>
    <dgm:pt modelId="{1DC0B7C3-7C2B-4B43-86A4-603ED9A5B5E9}" type="pres">
      <dgm:prSet presAssocID="{2B3C0313-2E74-48C2-8436-66B67BCF7E57}" presName="hierRoot2" presStyleCnt="0">
        <dgm:presLayoutVars>
          <dgm:hierBranch val="init"/>
        </dgm:presLayoutVars>
      </dgm:prSet>
      <dgm:spPr/>
    </dgm:pt>
    <dgm:pt modelId="{403ECF6F-43BC-4429-86B9-81401F4AF89B}" type="pres">
      <dgm:prSet presAssocID="{2B3C0313-2E74-48C2-8436-66B67BCF7E57}" presName="rootComposite" presStyleCnt="0"/>
      <dgm:spPr/>
    </dgm:pt>
    <dgm:pt modelId="{6FE23969-1655-4727-AAF2-29AA041DC82C}" type="pres">
      <dgm:prSet presAssocID="{2B3C0313-2E74-48C2-8436-66B67BCF7E57}" presName="rootText" presStyleLbl="node3" presStyleIdx="3" presStyleCnt="16">
        <dgm:presLayoutVars>
          <dgm:chPref val="3"/>
        </dgm:presLayoutVars>
      </dgm:prSet>
      <dgm:spPr/>
    </dgm:pt>
    <dgm:pt modelId="{0E9AA316-3CF2-4A49-8243-3251818322AA}" type="pres">
      <dgm:prSet presAssocID="{2B3C0313-2E74-48C2-8436-66B67BCF7E57}" presName="rootConnector" presStyleLbl="node3" presStyleIdx="3" presStyleCnt="16"/>
      <dgm:spPr/>
    </dgm:pt>
    <dgm:pt modelId="{77C1E4A4-FD08-4A3B-8CEF-A80BC4DD8F06}" type="pres">
      <dgm:prSet presAssocID="{2B3C0313-2E74-48C2-8436-66B67BCF7E57}" presName="hierChild4" presStyleCnt="0"/>
      <dgm:spPr/>
    </dgm:pt>
    <dgm:pt modelId="{4664348B-D46F-4562-AD25-F494471A0FA6}" type="pres">
      <dgm:prSet presAssocID="{2B3C0313-2E74-48C2-8436-66B67BCF7E57}" presName="hierChild5" presStyleCnt="0"/>
      <dgm:spPr/>
    </dgm:pt>
    <dgm:pt modelId="{BED06A23-C57D-403E-8D41-74FD78D1EF72}" type="pres">
      <dgm:prSet presAssocID="{5D205A2E-132E-4B9B-8F38-31F3FDC231DD}" presName="Name37" presStyleLbl="parChTrans1D3" presStyleIdx="4" presStyleCnt="16"/>
      <dgm:spPr/>
    </dgm:pt>
    <dgm:pt modelId="{EE1F8932-7AE2-4E00-8281-3E8E270254E9}" type="pres">
      <dgm:prSet presAssocID="{F6C2F60F-0CED-48E9-91A8-461D1765B9ED}" presName="hierRoot2" presStyleCnt="0">
        <dgm:presLayoutVars>
          <dgm:hierBranch val="init"/>
        </dgm:presLayoutVars>
      </dgm:prSet>
      <dgm:spPr/>
    </dgm:pt>
    <dgm:pt modelId="{8E4FCD12-14C8-4A37-B57F-76F2FEE47E9E}" type="pres">
      <dgm:prSet presAssocID="{F6C2F60F-0CED-48E9-91A8-461D1765B9ED}" presName="rootComposite" presStyleCnt="0"/>
      <dgm:spPr/>
    </dgm:pt>
    <dgm:pt modelId="{F437FD8A-F77A-4FDD-BC20-71A14FEBDAB3}" type="pres">
      <dgm:prSet presAssocID="{F6C2F60F-0CED-48E9-91A8-461D1765B9ED}" presName="rootText" presStyleLbl="node3" presStyleIdx="4" presStyleCnt="16">
        <dgm:presLayoutVars>
          <dgm:chPref val="3"/>
        </dgm:presLayoutVars>
      </dgm:prSet>
      <dgm:spPr/>
    </dgm:pt>
    <dgm:pt modelId="{F2DA345F-B5D8-43A0-BDB6-0C30095B4AB8}" type="pres">
      <dgm:prSet presAssocID="{F6C2F60F-0CED-48E9-91A8-461D1765B9ED}" presName="rootConnector" presStyleLbl="node3" presStyleIdx="4" presStyleCnt="16"/>
      <dgm:spPr/>
    </dgm:pt>
    <dgm:pt modelId="{9D4F30C5-635D-40E5-A5F3-9422A1DDB080}" type="pres">
      <dgm:prSet presAssocID="{F6C2F60F-0CED-48E9-91A8-461D1765B9ED}" presName="hierChild4" presStyleCnt="0"/>
      <dgm:spPr/>
    </dgm:pt>
    <dgm:pt modelId="{BEE63AB4-E567-4DFB-9A6E-980A397004E8}" type="pres">
      <dgm:prSet presAssocID="{F6C2F60F-0CED-48E9-91A8-461D1765B9ED}" presName="hierChild5" presStyleCnt="0"/>
      <dgm:spPr/>
    </dgm:pt>
    <dgm:pt modelId="{535046EA-3562-43FC-B2FF-4D4B855B2DF6}" type="pres">
      <dgm:prSet presAssocID="{B1BF9358-2F05-4FA1-A8E9-D1C98BE4F765}" presName="hierChild5" presStyleCnt="0"/>
      <dgm:spPr/>
    </dgm:pt>
    <dgm:pt modelId="{0FCB0FCE-D96B-438E-9DF7-B342BFD12D7B}" type="pres">
      <dgm:prSet presAssocID="{E04A348B-1563-4849-A942-A5FF75E417C4}" presName="Name37" presStyleLbl="parChTrans1D2" presStyleIdx="2" presStyleCnt="8"/>
      <dgm:spPr/>
    </dgm:pt>
    <dgm:pt modelId="{F8EF6239-A573-4B75-A5F3-0779601046D2}" type="pres">
      <dgm:prSet presAssocID="{E09EAF60-5CDA-4C46-94C0-AAA6E272EA36}" presName="hierRoot2" presStyleCnt="0">
        <dgm:presLayoutVars>
          <dgm:hierBranch val="init"/>
        </dgm:presLayoutVars>
      </dgm:prSet>
      <dgm:spPr/>
    </dgm:pt>
    <dgm:pt modelId="{F9561653-1EEE-4BB1-96CA-8DA53E921A4C}" type="pres">
      <dgm:prSet presAssocID="{E09EAF60-5CDA-4C46-94C0-AAA6E272EA36}" presName="rootComposite" presStyleCnt="0"/>
      <dgm:spPr/>
    </dgm:pt>
    <dgm:pt modelId="{30B83DFE-1C50-4FED-A733-000FE92A95AA}" type="pres">
      <dgm:prSet presAssocID="{E09EAF60-5CDA-4C46-94C0-AAA6E272EA36}" presName="rootText" presStyleLbl="node2" presStyleIdx="2" presStyleCnt="7">
        <dgm:presLayoutVars>
          <dgm:chPref val="3"/>
        </dgm:presLayoutVars>
      </dgm:prSet>
      <dgm:spPr/>
    </dgm:pt>
    <dgm:pt modelId="{7FE69D1D-ECFF-41C5-B29F-14EDA3931F10}" type="pres">
      <dgm:prSet presAssocID="{E09EAF60-5CDA-4C46-94C0-AAA6E272EA36}" presName="rootConnector" presStyleLbl="node2" presStyleIdx="2" presStyleCnt="7"/>
      <dgm:spPr/>
    </dgm:pt>
    <dgm:pt modelId="{D6B93F09-86CD-474C-85A5-BB20040719BA}" type="pres">
      <dgm:prSet presAssocID="{E09EAF60-5CDA-4C46-94C0-AAA6E272EA36}" presName="hierChild4" presStyleCnt="0"/>
      <dgm:spPr/>
    </dgm:pt>
    <dgm:pt modelId="{88215F10-E873-4E02-9E8F-05D2D006C8DC}" type="pres">
      <dgm:prSet presAssocID="{1B020530-1256-4D6B-B914-A282C41AAA97}" presName="Name37" presStyleLbl="parChTrans1D3" presStyleIdx="5" presStyleCnt="16"/>
      <dgm:spPr/>
    </dgm:pt>
    <dgm:pt modelId="{57473419-93E7-4C3A-A580-95B1E42DEFED}" type="pres">
      <dgm:prSet presAssocID="{6E9ABDCC-5C50-4B95-9BFC-4DFB9518D118}" presName="hierRoot2" presStyleCnt="0">
        <dgm:presLayoutVars>
          <dgm:hierBranch val="init"/>
        </dgm:presLayoutVars>
      </dgm:prSet>
      <dgm:spPr/>
    </dgm:pt>
    <dgm:pt modelId="{CCB81718-12F3-4297-BA34-74F37B1BA460}" type="pres">
      <dgm:prSet presAssocID="{6E9ABDCC-5C50-4B95-9BFC-4DFB9518D118}" presName="rootComposite" presStyleCnt="0"/>
      <dgm:spPr/>
    </dgm:pt>
    <dgm:pt modelId="{307C8426-FFF6-497D-BC5E-AC15BA32C0AF}" type="pres">
      <dgm:prSet presAssocID="{6E9ABDCC-5C50-4B95-9BFC-4DFB9518D118}" presName="rootText" presStyleLbl="node3" presStyleIdx="5" presStyleCnt="16">
        <dgm:presLayoutVars>
          <dgm:chPref val="3"/>
        </dgm:presLayoutVars>
      </dgm:prSet>
      <dgm:spPr/>
    </dgm:pt>
    <dgm:pt modelId="{DE9674CD-BDB2-41B8-8986-96D5A829C324}" type="pres">
      <dgm:prSet presAssocID="{6E9ABDCC-5C50-4B95-9BFC-4DFB9518D118}" presName="rootConnector" presStyleLbl="node3" presStyleIdx="5" presStyleCnt="16"/>
      <dgm:spPr/>
    </dgm:pt>
    <dgm:pt modelId="{A4B09063-8E51-4A03-9314-B9F00F61F1C5}" type="pres">
      <dgm:prSet presAssocID="{6E9ABDCC-5C50-4B95-9BFC-4DFB9518D118}" presName="hierChild4" presStyleCnt="0"/>
      <dgm:spPr/>
    </dgm:pt>
    <dgm:pt modelId="{6EF1EB55-F100-4380-8F94-46D459980679}" type="pres">
      <dgm:prSet presAssocID="{6E9ABDCC-5C50-4B95-9BFC-4DFB9518D118}" presName="hierChild5" presStyleCnt="0"/>
      <dgm:spPr/>
    </dgm:pt>
    <dgm:pt modelId="{5BDA9885-1AFE-4973-ABF7-79ABD05F0171}" type="pres">
      <dgm:prSet presAssocID="{E76D2A14-BFFF-4986-B64D-BCEDDE6A08D6}" presName="Name37" presStyleLbl="parChTrans1D3" presStyleIdx="6" presStyleCnt="16"/>
      <dgm:spPr/>
    </dgm:pt>
    <dgm:pt modelId="{EE451C90-4956-4F32-A766-70BEAD9F5E99}" type="pres">
      <dgm:prSet presAssocID="{68B11F74-3409-47FE-B11F-053C1DB036D6}" presName="hierRoot2" presStyleCnt="0">
        <dgm:presLayoutVars>
          <dgm:hierBranch val="init"/>
        </dgm:presLayoutVars>
      </dgm:prSet>
      <dgm:spPr/>
    </dgm:pt>
    <dgm:pt modelId="{C7890D78-6C74-4187-8F83-77EAE21A8DB2}" type="pres">
      <dgm:prSet presAssocID="{68B11F74-3409-47FE-B11F-053C1DB036D6}" presName="rootComposite" presStyleCnt="0"/>
      <dgm:spPr/>
    </dgm:pt>
    <dgm:pt modelId="{9730AB0C-A320-40F7-93F0-EB3F8A860D09}" type="pres">
      <dgm:prSet presAssocID="{68B11F74-3409-47FE-B11F-053C1DB036D6}" presName="rootText" presStyleLbl="node3" presStyleIdx="6" presStyleCnt="16">
        <dgm:presLayoutVars>
          <dgm:chPref val="3"/>
        </dgm:presLayoutVars>
      </dgm:prSet>
      <dgm:spPr/>
    </dgm:pt>
    <dgm:pt modelId="{03DAAF81-33E5-48D1-90FD-2480CB349523}" type="pres">
      <dgm:prSet presAssocID="{68B11F74-3409-47FE-B11F-053C1DB036D6}" presName="rootConnector" presStyleLbl="node3" presStyleIdx="6" presStyleCnt="16"/>
      <dgm:spPr/>
    </dgm:pt>
    <dgm:pt modelId="{10B7D897-4CD8-4402-9F07-62EEE4B52AD8}" type="pres">
      <dgm:prSet presAssocID="{68B11F74-3409-47FE-B11F-053C1DB036D6}" presName="hierChild4" presStyleCnt="0"/>
      <dgm:spPr/>
    </dgm:pt>
    <dgm:pt modelId="{2BCC96CE-ABFC-4DFA-B3E8-D107392269EB}" type="pres">
      <dgm:prSet presAssocID="{68B11F74-3409-47FE-B11F-053C1DB036D6}" presName="hierChild5" presStyleCnt="0"/>
      <dgm:spPr/>
    </dgm:pt>
    <dgm:pt modelId="{AC72FAEB-40DE-474C-A2E8-7EBA2E42390E}" type="pres">
      <dgm:prSet presAssocID="{E09EAF60-5CDA-4C46-94C0-AAA6E272EA36}" presName="hierChild5" presStyleCnt="0"/>
      <dgm:spPr/>
    </dgm:pt>
    <dgm:pt modelId="{21FB5EBB-0AF2-45B7-BC2A-ADC8C337E48D}" type="pres">
      <dgm:prSet presAssocID="{0BCB60FA-5AEC-4B2C-8AFA-BDE7F332AD18}" presName="Name37" presStyleLbl="parChTrans1D2" presStyleIdx="3" presStyleCnt="8"/>
      <dgm:spPr/>
    </dgm:pt>
    <dgm:pt modelId="{65439D74-24B4-4B92-A26C-CABAB9F85568}" type="pres">
      <dgm:prSet presAssocID="{9DE7EA97-E868-4BCB-9DBF-63301536EF9E}" presName="hierRoot2" presStyleCnt="0">
        <dgm:presLayoutVars>
          <dgm:hierBranch val="init"/>
        </dgm:presLayoutVars>
      </dgm:prSet>
      <dgm:spPr/>
    </dgm:pt>
    <dgm:pt modelId="{66070BFC-D5D9-45DD-8D2C-79F2268CDF5C}" type="pres">
      <dgm:prSet presAssocID="{9DE7EA97-E868-4BCB-9DBF-63301536EF9E}" presName="rootComposite" presStyleCnt="0"/>
      <dgm:spPr/>
    </dgm:pt>
    <dgm:pt modelId="{9DEEB62A-E52A-4193-9AA4-4D35EF771B30}" type="pres">
      <dgm:prSet presAssocID="{9DE7EA97-E868-4BCB-9DBF-63301536EF9E}" presName="rootText" presStyleLbl="node2" presStyleIdx="3" presStyleCnt="7">
        <dgm:presLayoutVars>
          <dgm:chPref val="3"/>
        </dgm:presLayoutVars>
      </dgm:prSet>
      <dgm:spPr/>
    </dgm:pt>
    <dgm:pt modelId="{60ABF27A-AB49-467B-B6C4-856D5581F3FB}" type="pres">
      <dgm:prSet presAssocID="{9DE7EA97-E868-4BCB-9DBF-63301536EF9E}" presName="rootConnector" presStyleLbl="node2" presStyleIdx="3" presStyleCnt="7"/>
      <dgm:spPr/>
    </dgm:pt>
    <dgm:pt modelId="{47B76867-886F-4821-9B34-CB54F92AE3DD}" type="pres">
      <dgm:prSet presAssocID="{9DE7EA97-E868-4BCB-9DBF-63301536EF9E}" presName="hierChild4" presStyleCnt="0"/>
      <dgm:spPr/>
    </dgm:pt>
    <dgm:pt modelId="{754DED6F-24EC-4A06-91F9-5B7034D6A00E}" type="pres">
      <dgm:prSet presAssocID="{B9CDAF5C-F296-446D-904E-5837F330CE49}" presName="Name37" presStyleLbl="parChTrans1D3" presStyleIdx="7" presStyleCnt="16"/>
      <dgm:spPr/>
    </dgm:pt>
    <dgm:pt modelId="{BC961DEA-4B0E-4176-9B2A-C5CC55A611B4}" type="pres">
      <dgm:prSet presAssocID="{7A100802-F090-4ADC-9D5A-782B3B59528E}" presName="hierRoot2" presStyleCnt="0">
        <dgm:presLayoutVars>
          <dgm:hierBranch val="init"/>
        </dgm:presLayoutVars>
      </dgm:prSet>
      <dgm:spPr/>
    </dgm:pt>
    <dgm:pt modelId="{CE09499C-A933-4380-B7FC-37905618D13D}" type="pres">
      <dgm:prSet presAssocID="{7A100802-F090-4ADC-9D5A-782B3B59528E}" presName="rootComposite" presStyleCnt="0"/>
      <dgm:spPr/>
    </dgm:pt>
    <dgm:pt modelId="{AB0874DC-17AF-42AA-B4DB-38A21E3689C6}" type="pres">
      <dgm:prSet presAssocID="{7A100802-F090-4ADC-9D5A-782B3B59528E}" presName="rootText" presStyleLbl="node3" presStyleIdx="7" presStyleCnt="16">
        <dgm:presLayoutVars>
          <dgm:chPref val="3"/>
        </dgm:presLayoutVars>
      </dgm:prSet>
      <dgm:spPr/>
    </dgm:pt>
    <dgm:pt modelId="{B52C05DC-D807-4739-A38B-D7855C86CBD2}" type="pres">
      <dgm:prSet presAssocID="{7A100802-F090-4ADC-9D5A-782B3B59528E}" presName="rootConnector" presStyleLbl="node3" presStyleIdx="7" presStyleCnt="16"/>
      <dgm:spPr/>
    </dgm:pt>
    <dgm:pt modelId="{43969B84-9F55-480C-B45F-5E941E69CE3A}" type="pres">
      <dgm:prSet presAssocID="{7A100802-F090-4ADC-9D5A-782B3B59528E}" presName="hierChild4" presStyleCnt="0"/>
      <dgm:spPr/>
    </dgm:pt>
    <dgm:pt modelId="{576984C8-B4A7-4B94-A356-A01A80F26372}" type="pres">
      <dgm:prSet presAssocID="{7A100802-F090-4ADC-9D5A-782B3B59528E}" presName="hierChild5" presStyleCnt="0"/>
      <dgm:spPr/>
    </dgm:pt>
    <dgm:pt modelId="{2DC55386-A7C4-4AA4-8FC3-BB6563C24F18}" type="pres">
      <dgm:prSet presAssocID="{C102828A-B841-4BE6-8C5E-15047C0A2ECB}" presName="Name37" presStyleLbl="parChTrans1D3" presStyleIdx="8" presStyleCnt="16"/>
      <dgm:spPr/>
    </dgm:pt>
    <dgm:pt modelId="{1EF062C7-A107-4B80-9678-B4B3C5232116}" type="pres">
      <dgm:prSet presAssocID="{87875D4D-B755-4A67-87B6-B648FD5F1F37}" presName="hierRoot2" presStyleCnt="0">
        <dgm:presLayoutVars>
          <dgm:hierBranch val="init"/>
        </dgm:presLayoutVars>
      </dgm:prSet>
      <dgm:spPr/>
    </dgm:pt>
    <dgm:pt modelId="{BCA898B6-6B23-43CB-A7E5-B7157CD35EBC}" type="pres">
      <dgm:prSet presAssocID="{87875D4D-B755-4A67-87B6-B648FD5F1F37}" presName="rootComposite" presStyleCnt="0"/>
      <dgm:spPr/>
    </dgm:pt>
    <dgm:pt modelId="{6671482C-B2EB-4977-AA60-052CEF1AB683}" type="pres">
      <dgm:prSet presAssocID="{87875D4D-B755-4A67-87B6-B648FD5F1F37}" presName="rootText" presStyleLbl="node3" presStyleIdx="8" presStyleCnt="16">
        <dgm:presLayoutVars>
          <dgm:chPref val="3"/>
        </dgm:presLayoutVars>
      </dgm:prSet>
      <dgm:spPr/>
    </dgm:pt>
    <dgm:pt modelId="{BA72FECC-1D7A-4F3D-BAFB-717713797D2B}" type="pres">
      <dgm:prSet presAssocID="{87875D4D-B755-4A67-87B6-B648FD5F1F37}" presName="rootConnector" presStyleLbl="node3" presStyleIdx="8" presStyleCnt="16"/>
      <dgm:spPr/>
    </dgm:pt>
    <dgm:pt modelId="{751FFF40-A2B5-4DE7-A882-38DFAE9401E9}" type="pres">
      <dgm:prSet presAssocID="{87875D4D-B755-4A67-87B6-B648FD5F1F37}" presName="hierChild4" presStyleCnt="0"/>
      <dgm:spPr/>
    </dgm:pt>
    <dgm:pt modelId="{DF708688-355F-405A-80F2-0EC8CC38A104}" type="pres">
      <dgm:prSet presAssocID="{87875D4D-B755-4A67-87B6-B648FD5F1F37}" presName="hierChild5" presStyleCnt="0"/>
      <dgm:spPr/>
    </dgm:pt>
    <dgm:pt modelId="{0BFC7903-70D0-45A5-8D1F-DEB4FCF6C69E}" type="pres">
      <dgm:prSet presAssocID="{9DE7EA97-E868-4BCB-9DBF-63301536EF9E}" presName="hierChild5" presStyleCnt="0"/>
      <dgm:spPr/>
    </dgm:pt>
    <dgm:pt modelId="{4C3C4F31-1A2C-405E-8142-C97715502819}" type="pres">
      <dgm:prSet presAssocID="{1EA50C85-7FAA-469B-91CB-1D4A28F69FB3}" presName="Name37" presStyleLbl="parChTrans1D2" presStyleIdx="4" presStyleCnt="8"/>
      <dgm:spPr/>
    </dgm:pt>
    <dgm:pt modelId="{56A25EF2-B4DE-47CA-BF02-EE2C7755E1E7}" type="pres">
      <dgm:prSet presAssocID="{66D56487-0895-478A-85EA-3B356678D6FB}" presName="hierRoot2" presStyleCnt="0">
        <dgm:presLayoutVars>
          <dgm:hierBranch val="init"/>
        </dgm:presLayoutVars>
      </dgm:prSet>
      <dgm:spPr/>
    </dgm:pt>
    <dgm:pt modelId="{7BA12CD1-9BAB-447C-82C8-B1FDE23168D5}" type="pres">
      <dgm:prSet presAssocID="{66D56487-0895-478A-85EA-3B356678D6FB}" presName="rootComposite" presStyleCnt="0"/>
      <dgm:spPr/>
    </dgm:pt>
    <dgm:pt modelId="{3818F6DC-798C-457E-81B9-1B75FE0F92A7}" type="pres">
      <dgm:prSet presAssocID="{66D56487-0895-478A-85EA-3B356678D6FB}" presName="rootText" presStyleLbl="node2" presStyleIdx="4" presStyleCnt="7">
        <dgm:presLayoutVars>
          <dgm:chPref val="3"/>
        </dgm:presLayoutVars>
      </dgm:prSet>
      <dgm:spPr/>
    </dgm:pt>
    <dgm:pt modelId="{A59142AF-5364-404C-AE26-003583A74C94}" type="pres">
      <dgm:prSet presAssocID="{66D56487-0895-478A-85EA-3B356678D6FB}" presName="rootConnector" presStyleLbl="node2" presStyleIdx="4" presStyleCnt="7"/>
      <dgm:spPr/>
    </dgm:pt>
    <dgm:pt modelId="{8ED0F856-C644-4F45-BEDD-320969E96D98}" type="pres">
      <dgm:prSet presAssocID="{66D56487-0895-478A-85EA-3B356678D6FB}" presName="hierChild4" presStyleCnt="0"/>
      <dgm:spPr/>
    </dgm:pt>
    <dgm:pt modelId="{EA34135A-F417-48A3-93DF-AFBF76868A95}" type="pres">
      <dgm:prSet presAssocID="{7BA5DE04-A374-49F2-84F6-BD1E942947C4}" presName="Name37" presStyleLbl="parChTrans1D3" presStyleIdx="9" presStyleCnt="16"/>
      <dgm:spPr/>
    </dgm:pt>
    <dgm:pt modelId="{04FFA51B-B6C9-486C-97D5-90B560853C8A}" type="pres">
      <dgm:prSet presAssocID="{5BB1496C-146E-4920-9FDE-D48F1173C739}" presName="hierRoot2" presStyleCnt="0">
        <dgm:presLayoutVars>
          <dgm:hierBranch val="init"/>
        </dgm:presLayoutVars>
      </dgm:prSet>
      <dgm:spPr/>
    </dgm:pt>
    <dgm:pt modelId="{AA7059D6-7A24-4AC4-811D-8F2D9C187B30}" type="pres">
      <dgm:prSet presAssocID="{5BB1496C-146E-4920-9FDE-D48F1173C739}" presName="rootComposite" presStyleCnt="0"/>
      <dgm:spPr/>
    </dgm:pt>
    <dgm:pt modelId="{237BB877-B90B-4AA5-AC3F-B0D232D013A8}" type="pres">
      <dgm:prSet presAssocID="{5BB1496C-146E-4920-9FDE-D48F1173C739}" presName="rootText" presStyleLbl="node3" presStyleIdx="9" presStyleCnt="16">
        <dgm:presLayoutVars>
          <dgm:chPref val="3"/>
        </dgm:presLayoutVars>
      </dgm:prSet>
      <dgm:spPr/>
    </dgm:pt>
    <dgm:pt modelId="{B92530FA-0057-4AE9-9758-5E76CFA60B31}" type="pres">
      <dgm:prSet presAssocID="{5BB1496C-146E-4920-9FDE-D48F1173C739}" presName="rootConnector" presStyleLbl="node3" presStyleIdx="9" presStyleCnt="16"/>
      <dgm:spPr/>
    </dgm:pt>
    <dgm:pt modelId="{90491DDE-9415-43D0-B6B7-41C8ACD7E652}" type="pres">
      <dgm:prSet presAssocID="{5BB1496C-146E-4920-9FDE-D48F1173C739}" presName="hierChild4" presStyleCnt="0"/>
      <dgm:spPr/>
    </dgm:pt>
    <dgm:pt modelId="{9AF88631-795A-4C61-B22D-CCC4FB13EFAD}" type="pres">
      <dgm:prSet presAssocID="{5BB1496C-146E-4920-9FDE-D48F1173C739}" presName="hierChild5" presStyleCnt="0"/>
      <dgm:spPr/>
    </dgm:pt>
    <dgm:pt modelId="{F1CC403E-4851-48D6-BA2C-9814B3532D94}" type="pres">
      <dgm:prSet presAssocID="{941AF8C5-7B8D-4123-B350-44F9B6C066DC}" presName="Name37" presStyleLbl="parChTrans1D3" presStyleIdx="10" presStyleCnt="16"/>
      <dgm:spPr/>
    </dgm:pt>
    <dgm:pt modelId="{5610D175-232A-4167-9336-5EB22E5E6056}" type="pres">
      <dgm:prSet presAssocID="{674CA450-F418-4C86-A297-68CB0FF87C55}" presName="hierRoot2" presStyleCnt="0">
        <dgm:presLayoutVars>
          <dgm:hierBranch val="init"/>
        </dgm:presLayoutVars>
      </dgm:prSet>
      <dgm:spPr/>
    </dgm:pt>
    <dgm:pt modelId="{C6223367-9985-45D5-811D-0BCDCC49AB84}" type="pres">
      <dgm:prSet presAssocID="{674CA450-F418-4C86-A297-68CB0FF87C55}" presName="rootComposite" presStyleCnt="0"/>
      <dgm:spPr/>
    </dgm:pt>
    <dgm:pt modelId="{A1D259B3-8C10-4A35-AFA1-180296B2B330}" type="pres">
      <dgm:prSet presAssocID="{674CA450-F418-4C86-A297-68CB0FF87C55}" presName="rootText" presStyleLbl="node3" presStyleIdx="10" presStyleCnt="16">
        <dgm:presLayoutVars>
          <dgm:chPref val="3"/>
        </dgm:presLayoutVars>
      </dgm:prSet>
      <dgm:spPr/>
    </dgm:pt>
    <dgm:pt modelId="{1536B57D-D5BF-449D-9F0B-764B87ADCDDA}" type="pres">
      <dgm:prSet presAssocID="{674CA450-F418-4C86-A297-68CB0FF87C55}" presName="rootConnector" presStyleLbl="node3" presStyleIdx="10" presStyleCnt="16"/>
      <dgm:spPr/>
    </dgm:pt>
    <dgm:pt modelId="{E60E23D0-C4BD-4E40-A2DF-3D2A0620F91C}" type="pres">
      <dgm:prSet presAssocID="{674CA450-F418-4C86-A297-68CB0FF87C55}" presName="hierChild4" presStyleCnt="0"/>
      <dgm:spPr/>
    </dgm:pt>
    <dgm:pt modelId="{E59EDBAD-75F7-4E90-AEE1-11BB8FF66A43}" type="pres">
      <dgm:prSet presAssocID="{674CA450-F418-4C86-A297-68CB0FF87C55}" presName="hierChild5" presStyleCnt="0"/>
      <dgm:spPr/>
    </dgm:pt>
    <dgm:pt modelId="{22FBB888-13A4-4BDD-A582-318173896107}" type="pres">
      <dgm:prSet presAssocID="{66D56487-0895-478A-85EA-3B356678D6FB}" presName="hierChild5" presStyleCnt="0"/>
      <dgm:spPr/>
    </dgm:pt>
    <dgm:pt modelId="{CA9F70E7-38BF-4C8A-B973-8E935BD5FBA5}" type="pres">
      <dgm:prSet presAssocID="{4CE02206-A396-4F7F-BE00-B3C563269CE7}" presName="Name37" presStyleLbl="parChTrans1D2" presStyleIdx="5" presStyleCnt="8"/>
      <dgm:spPr/>
    </dgm:pt>
    <dgm:pt modelId="{CD2A0C5C-B68D-42AD-953E-9615D11E6EE9}" type="pres">
      <dgm:prSet presAssocID="{E0C85476-849F-483E-A28E-E1DC07A1C296}" presName="hierRoot2" presStyleCnt="0">
        <dgm:presLayoutVars>
          <dgm:hierBranch val="init"/>
        </dgm:presLayoutVars>
      </dgm:prSet>
      <dgm:spPr/>
    </dgm:pt>
    <dgm:pt modelId="{15740842-C76C-41D1-A59E-9DA4FE0DCD32}" type="pres">
      <dgm:prSet presAssocID="{E0C85476-849F-483E-A28E-E1DC07A1C296}" presName="rootComposite" presStyleCnt="0"/>
      <dgm:spPr/>
    </dgm:pt>
    <dgm:pt modelId="{1BC65921-3DCD-4C6B-8012-0633D7CE6D97}" type="pres">
      <dgm:prSet presAssocID="{E0C85476-849F-483E-A28E-E1DC07A1C296}" presName="rootText" presStyleLbl="node2" presStyleIdx="5" presStyleCnt="7">
        <dgm:presLayoutVars>
          <dgm:chPref val="3"/>
        </dgm:presLayoutVars>
      </dgm:prSet>
      <dgm:spPr/>
    </dgm:pt>
    <dgm:pt modelId="{41D74928-E348-4F90-8DC8-B50533466652}" type="pres">
      <dgm:prSet presAssocID="{E0C85476-849F-483E-A28E-E1DC07A1C296}" presName="rootConnector" presStyleLbl="node2" presStyleIdx="5" presStyleCnt="7"/>
      <dgm:spPr/>
    </dgm:pt>
    <dgm:pt modelId="{CC0699BB-7C1A-474E-A49F-226445FCCFDF}" type="pres">
      <dgm:prSet presAssocID="{E0C85476-849F-483E-A28E-E1DC07A1C296}" presName="hierChild4" presStyleCnt="0"/>
      <dgm:spPr/>
    </dgm:pt>
    <dgm:pt modelId="{AE217F77-ACCE-4284-A6A7-4317D3363FAA}" type="pres">
      <dgm:prSet presAssocID="{AA022A8C-1EC0-48D0-A4B4-4C1CE7C08B94}" presName="Name37" presStyleLbl="parChTrans1D3" presStyleIdx="11" presStyleCnt="16"/>
      <dgm:spPr/>
    </dgm:pt>
    <dgm:pt modelId="{8F3423A7-71AF-47C3-B2CB-D3656BF4E7DB}" type="pres">
      <dgm:prSet presAssocID="{B54764A0-91B5-4FFA-B332-99FD6E2D9D9F}" presName="hierRoot2" presStyleCnt="0">
        <dgm:presLayoutVars>
          <dgm:hierBranch val="init"/>
        </dgm:presLayoutVars>
      </dgm:prSet>
      <dgm:spPr/>
    </dgm:pt>
    <dgm:pt modelId="{70D83606-DB35-44F1-A1FC-9BEEE51235C8}" type="pres">
      <dgm:prSet presAssocID="{B54764A0-91B5-4FFA-B332-99FD6E2D9D9F}" presName="rootComposite" presStyleCnt="0"/>
      <dgm:spPr/>
    </dgm:pt>
    <dgm:pt modelId="{F022B9AA-242E-4E15-87C7-632217E16613}" type="pres">
      <dgm:prSet presAssocID="{B54764A0-91B5-4FFA-B332-99FD6E2D9D9F}" presName="rootText" presStyleLbl="node3" presStyleIdx="11" presStyleCnt="16">
        <dgm:presLayoutVars>
          <dgm:chPref val="3"/>
        </dgm:presLayoutVars>
      </dgm:prSet>
      <dgm:spPr/>
    </dgm:pt>
    <dgm:pt modelId="{E16A2844-2B35-4AAD-8669-DE1B27AB26A7}" type="pres">
      <dgm:prSet presAssocID="{B54764A0-91B5-4FFA-B332-99FD6E2D9D9F}" presName="rootConnector" presStyleLbl="node3" presStyleIdx="11" presStyleCnt="16"/>
      <dgm:spPr/>
    </dgm:pt>
    <dgm:pt modelId="{A004F88B-22E7-483E-BD7D-7FA1315171CB}" type="pres">
      <dgm:prSet presAssocID="{B54764A0-91B5-4FFA-B332-99FD6E2D9D9F}" presName="hierChild4" presStyleCnt="0"/>
      <dgm:spPr/>
    </dgm:pt>
    <dgm:pt modelId="{B30F3B52-6EE1-41E6-B560-402876F05254}" type="pres">
      <dgm:prSet presAssocID="{B54764A0-91B5-4FFA-B332-99FD6E2D9D9F}" presName="hierChild5" presStyleCnt="0"/>
      <dgm:spPr/>
    </dgm:pt>
    <dgm:pt modelId="{0F33E247-1A94-4EB3-AB3F-E1E5858455CC}" type="pres">
      <dgm:prSet presAssocID="{CBF57CE7-EB83-4B25-A869-1C967A378A51}" presName="Name37" presStyleLbl="parChTrans1D3" presStyleIdx="12" presStyleCnt="16"/>
      <dgm:spPr/>
    </dgm:pt>
    <dgm:pt modelId="{DE19B429-AD26-4C7B-B156-E909CBF253F6}" type="pres">
      <dgm:prSet presAssocID="{175AED96-C841-4E24-9B6A-18CA73C5E1D5}" presName="hierRoot2" presStyleCnt="0">
        <dgm:presLayoutVars>
          <dgm:hierBranch val="init"/>
        </dgm:presLayoutVars>
      </dgm:prSet>
      <dgm:spPr/>
    </dgm:pt>
    <dgm:pt modelId="{8E2FFC22-76F7-4EC7-86F5-05E44AFBEF73}" type="pres">
      <dgm:prSet presAssocID="{175AED96-C841-4E24-9B6A-18CA73C5E1D5}" presName="rootComposite" presStyleCnt="0"/>
      <dgm:spPr/>
    </dgm:pt>
    <dgm:pt modelId="{7F2CF150-3358-408C-8E05-863D7A0C2971}" type="pres">
      <dgm:prSet presAssocID="{175AED96-C841-4E24-9B6A-18CA73C5E1D5}" presName="rootText" presStyleLbl="node3" presStyleIdx="12" presStyleCnt="16">
        <dgm:presLayoutVars>
          <dgm:chPref val="3"/>
        </dgm:presLayoutVars>
      </dgm:prSet>
      <dgm:spPr/>
    </dgm:pt>
    <dgm:pt modelId="{F26A022C-954F-4044-9796-4B6D67A110AB}" type="pres">
      <dgm:prSet presAssocID="{175AED96-C841-4E24-9B6A-18CA73C5E1D5}" presName="rootConnector" presStyleLbl="node3" presStyleIdx="12" presStyleCnt="16"/>
      <dgm:spPr/>
    </dgm:pt>
    <dgm:pt modelId="{A610BA0D-9DF7-403C-9B1A-BF401003E1BE}" type="pres">
      <dgm:prSet presAssocID="{175AED96-C841-4E24-9B6A-18CA73C5E1D5}" presName="hierChild4" presStyleCnt="0"/>
      <dgm:spPr/>
    </dgm:pt>
    <dgm:pt modelId="{5EED0E3C-DC95-405D-B189-532E3C1D3FF3}" type="pres">
      <dgm:prSet presAssocID="{175AED96-C841-4E24-9B6A-18CA73C5E1D5}" presName="hierChild5" presStyleCnt="0"/>
      <dgm:spPr/>
    </dgm:pt>
    <dgm:pt modelId="{87E707F1-FC91-43F3-B95A-7F6098C8E253}" type="pres">
      <dgm:prSet presAssocID="{E0C85476-849F-483E-A28E-E1DC07A1C296}" presName="hierChild5" presStyleCnt="0"/>
      <dgm:spPr/>
    </dgm:pt>
    <dgm:pt modelId="{414367F9-1DF0-4C34-8B06-A05ABC041762}" type="pres">
      <dgm:prSet presAssocID="{DFCE5706-7558-4785-BEE1-FC7EC80118BC}" presName="Name37" presStyleLbl="parChTrans1D2" presStyleIdx="6" presStyleCnt="8"/>
      <dgm:spPr/>
    </dgm:pt>
    <dgm:pt modelId="{768ED75F-73F0-4D99-84F2-8368F3FCE9A3}" type="pres">
      <dgm:prSet presAssocID="{6F822B3D-3DA0-4423-B486-CE4F5D6B237F}" presName="hierRoot2" presStyleCnt="0">
        <dgm:presLayoutVars>
          <dgm:hierBranch val="init"/>
        </dgm:presLayoutVars>
      </dgm:prSet>
      <dgm:spPr/>
    </dgm:pt>
    <dgm:pt modelId="{7C15E5AF-6998-40C9-90EE-210AF38F6354}" type="pres">
      <dgm:prSet presAssocID="{6F822B3D-3DA0-4423-B486-CE4F5D6B237F}" presName="rootComposite" presStyleCnt="0"/>
      <dgm:spPr/>
    </dgm:pt>
    <dgm:pt modelId="{72576E8F-1234-49A4-800F-1CB97BBF4D5C}" type="pres">
      <dgm:prSet presAssocID="{6F822B3D-3DA0-4423-B486-CE4F5D6B237F}" presName="rootText" presStyleLbl="node2" presStyleIdx="6" presStyleCnt="7">
        <dgm:presLayoutVars>
          <dgm:chPref val="3"/>
        </dgm:presLayoutVars>
      </dgm:prSet>
      <dgm:spPr/>
    </dgm:pt>
    <dgm:pt modelId="{A1F10FC8-FD93-4254-A40F-89CE1E54F0C8}" type="pres">
      <dgm:prSet presAssocID="{6F822B3D-3DA0-4423-B486-CE4F5D6B237F}" presName="rootConnector" presStyleLbl="node2" presStyleIdx="6" presStyleCnt="7"/>
      <dgm:spPr/>
    </dgm:pt>
    <dgm:pt modelId="{428DFFE8-B789-4166-8E78-B2E4AEA5B276}" type="pres">
      <dgm:prSet presAssocID="{6F822B3D-3DA0-4423-B486-CE4F5D6B237F}" presName="hierChild4" presStyleCnt="0"/>
      <dgm:spPr/>
    </dgm:pt>
    <dgm:pt modelId="{EB77D5D3-5621-40AE-A860-F0EF64CB50B4}" type="pres">
      <dgm:prSet presAssocID="{1F4C2019-A7A8-4A95-AC1C-FDE18E41E297}" presName="Name37" presStyleLbl="parChTrans1D3" presStyleIdx="13" presStyleCnt="16"/>
      <dgm:spPr/>
    </dgm:pt>
    <dgm:pt modelId="{2020778D-15A1-4694-9A36-3BD026197CA2}" type="pres">
      <dgm:prSet presAssocID="{1A147AB9-5027-47E9-8BAA-BAF2E38E8ED7}" presName="hierRoot2" presStyleCnt="0">
        <dgm:presLayoutVars>
          <dgm:hierBranch val="init"/>
        </dgm:presLayoutVars>
      </dgm:prSet>
      <dgm:spPr/>
    </dgm:pt>
    <dgm:pt modelId="{B120B35E-67F3-49B6-AEBB-A27D7BB52C3A}" type="pres">
      <dgm:prSet presAssocID="{1A147AB9-5027-47E9-8BAA-BAF2E38E8ED7}" presName="rootComposite" presStyleCnt="0"/>
      <dgm:spPr/>
    </dgm:pt>
    <dgm:pt modelId="{33D13709-E8B8-4363-8B78-12ECC9F580FD}" type="pres">
      <dgm:prSet presAssocID="{1A147AB9-5027-47E9-8BAA-BAF2E38E8ED7}" presName="rootText" presStyleLbl="node3" presStyleIdx="13" presStyleCnt="16">
        <dgm:presLayoutVars>
          <dgm:chPref val="3"/>
        </dgm:presLayoutVars>
      </dgm:prSet>
      <dgm:spPr/>
    </dgm:pt>
    <dgm:pt modelId="{21665728-0698-48A5-8312-A3BC6A50FECC}" type="pres">
      <dgm:prSet presAssocID="{1A147AB9-5027-47E9-8BAA-BAF2E38E8ED7}" presName="rootConnector" presStyleLbl="node3" presStyleIdx="13" presStyleCnt="16"/>
      <dgm:spPr/>
    </dgm:pt>
    <dgm:pt modelId="{FCE2F315-82BE-4B1F-9083-C55F6C053DD7}" type="pres">
      <dgm:prSet presAssocID="{1A147AB9-5027-47E9-8BAA-BAF2E38E8ED7}" presName="hierChild4" presStyleCnt="0"/>
      <dgm:spPr/>
    </dgm:pt>
    <dgm:pt modelId="{9472D4B7-D466-4C73-912B-C36BE126B472}" type="pres">
      <dgm:prSet presAssocID="{1A147AB9-5027-47E9-8BAA-BAF2E38E8ED7}" presName="hierChild5" presStyleCnt="0"/>
      <dgm:spPr/>
    </dgm:pt>
    <dgm:pt modelId="{AD4C1EF8-AECA-4ABE-80BC-E278AF1E40C9}" type="pres">
      <dgm:prSet presAssocID="{944A372A-BDEC-44CB-B6F3-00098B6892F7}" presName="Name37" presStyleLbl="parChTrans1D3" presStyleIdx="14" presStyleCnt="16"/>
      <dgm:spPr/>
    </dgm:pt>
    <dgm:pt modelId="{30424952-3A49-4B7C-9AA4-E873FD13C10A}" type="pres">
      <dgm:prSet presAssocID="{5EEABF21-489C-4B8F-8600-9466DDFEF725}" presName="hierRoot2" presStyleCnt="0">
        <dgm:presLayoutVars>
          <dgm:hierBranch val="init"/>
        </dgm:presLayoutVars>
      </dgm:prSet>
      <dgm:spPr/>
    </dgm:pt>
    <dgm:pt modelId="{6F0DCBC9-5F0E-4401-9236-F26F2AF65A5B}" type="pres">
      <dgm:prSet presAssocID="{5EEABF21-489C-4B8F-8600-9466DDFEF725}" presName="rootComposite" presStyleCnt="0"/>
      <dgm:spPr/>
    </dgm:pt>
    <dgm:pt modelId="{37B1D5ED-0557-41AA-87B4-3649F0B1CD7F}" type="pres">
      <dgm:prSet presAssocID="{5EEABF21-489C-4B8F-8600-9466DDFEF725}" presName="rootText" presStyleLbl="node3" presStyleIdx="14" presStyleCnt="16">
        <dgm:presLayoutVars>
          <dgm:chPref val="3"/>
        </dgm:presLayoutVars>
      </dgm:prSet>
      <dgm:spPr/>
    </dgm:pt>
    <dgm:pt modelId="{35A15A6B-C69E-4248-91DD-55348990C08A}" type="pres">
      <dgm:prSet presAssocID="{5EEABF21-489C-4B8F-8600-9466DDFEF725}" presName="rootConnector" presStyleLbl="node3" presStyleIdx="14" presStyleCnt="16"/>
      <dgm:spPr/>
    </dgm:pt>
    <dgm:pt modelId="{7E14784D-9ED9-4EF5-B516-4D7DBA7EC737}" type="pres">
      <dgm:prSet presAssocID="{5EEABF21-489C-4B8F-8600-9466DDFEF725}" presName="hierChild4" presStyleCnt="0"/>
      <dgm:spPr/>
    </dgm:pt>
    <dgm:pt modelId="{6CB85C19-CE7F-4544-B3AC-BAF55FAFCB83}" type="pres">
      <dgm:prSet presAssocID="{5EEABF21-489C-4B8F-8600-9466DDFEF725}" presName="hierChild5" presStyleCnt="0"/>
      <dgm:spPr/>
    </dgm:pt>
    <dgm:pt modelId="{674EEA0C-6088-4345-BF52-52F04F150CA4}" type="pres">
      <dgm:prSet presAssocID="{D13FFC76-C1F8-4571-9A10-3562A68E3962}" presName="Name37" presStyleLbl="parChTrans1D3" presStyleIdx="15" presStyleCnt="16"/>
      <dgm:spPr/>
    </dgm:pt>
    <dgm:pt modelId="{1E44F92F-7627-449E-AFFF-B7A8F8BD6732}" type="pres">
      <dgm:prSet presAssocID="{32861745-11A6-4404-9A4C-EE3909854B53}" presName="hierRoot2" presStyleCnt="0">
        <dgm:presLayoutVars>
          <dgm:hierBranch val="init"/>
        </dgm:presLayoutVars>
      </dgm:prSet>
      <dgm:spPr/>
    </dgm:pt>
    <dgm:pt modelId="{501F3B6F-1964-4F9F-B9FD-EBC301C2475B}" type="pres">
      <dgm:prSet presAssocID="{32861745-11A6-4404-9A4C-EE3909854B53}" presName="rootComposite" presStyleCnt="0"/>
      <dgm:spPr/>
    </dgm:pt>
    <dgm:pt modelId="{EF8C4F8C-344C-4FB4-8C0D-9ED52CE18D31}" type="pres">
      <dgm:prSet presAssocID="{32861745-11A6-4404-9A4C-EE3909854B53}" presName="rootText" presStyleLbl="node3" presStyleIdx="15" presStyleCnt="16">
        <dgm:presLayoutVars>
          <dgm:chPref val="3"/>
        </dgm:presLayoutVars>
      </dgm:prSet>
      <dgm:spPr/>
    </dgm:pt>
    <dgm:pt modelId="{899AE014-2DFE-4416-A4C4-A0333B4BE655}" type="pres">
      <dgm:prSet presAssocID="{32861745-11A6-4404-9A4C-EE3909854B53}" presName="rootConnector" presStyleLbl="node3" presStyleIdx="15" presStyleCnt="16"/>
      <dgm:spPr/>
    </dgm:pt>
    <dgm:pt modelId="{293EF12D-DB0D-4E62-A3D1-A84A770B96D9}" type="pres">
      <dgm:prSet presAssocID="{32861745-11A6-4404-9A4C-EE3909854B53}" presName="hierChild4" presStyleCnt="0"/>
      <dgm:spPr/>
    </dgm:pt>
    <dgm:pt modelId="{32BC1F15-99D5-4F2E-8444-8095254EEE52}" type="pres">
      <dgm:prSet presAssocID="{32861745-11A6-4404-9A4C-EE3909854B53}" presName="hierChild5" presStyleCnt="0"/>
      <dgm:spPr/>
    </dgm:pt>
    <dgm:pt modelId="{9C969904-759F-44B0-8B1E-215CA07C4D76}" type="pres">
      <dgm:prSet presAssocID="{6F822B3D-3DA0-4423-B486-CE4F5D6B237F}" presName="hierChild5" presStyleCnt="0"/>
      <dgm:spPr/>
    </dgm:pt>
    <dgm:pt modelId="{B923107B-578E-4597-A8DF-E630AD66301F}" type="pres">
      <dgm:prSet presAssocID="{FA6EA76A-69B2-439D-84DB-6D556BD0F283}" presName="hierChild3" presStyleCnt="0"/>
      <dgm:spPr/>
    </dgm:pt>
    <dgm:pt modelId="{E1E3BC1F-9A3C-4394-9CB8-7B9757D28D82}" type="pres">
      <dgm:prSet presAssocID="{0CBD6040-C8D8-48C1-97AA-8FA1A5B9278B}" presName="Name111" presStyleLbl="parChTrans1D2" presStyleIdx="7" presStyleCnt="8"/>
      <dgm:spPr/>
    </dgm:pt>
    <dgm:pt modelId="{1A11A136-F228-4E15-8BDA-C24F6B8F6DD2}" type="pres">
      <dgm:prSet presAssocID="{8FC9AAC9-32DD-41D7-B1E3-3745CAADAE3D}" presName="hierRoot3" presStyleCnt="0">
        <dgm:presLayoutVars>
          <dgm:hierBranch val="init"/>
        </dgm:presLayoutVars>
      </dgm:prSet>
      <dgm:spPr/>
    </dgm:pt>
    <dgm:pt modelId="{E4BA149B-9BDB-4248-89BF-E4BB99A07012}" type="pres">
      <dgm:prSet presAssocID="{8FC9AAC9-32DD-41D7-B1E3-3745CAADAE3D}" presName="rootComposite3" presStyleCnt="0"/>
      <dgm:spPr/>
    </dgm:pt>
    <dgm:pt modelId="{3C87F85A-7563-435E-B8E3-F1C2B4337B09}" type="pres">
      <dgm:prSet presAssocID="{8FC9AAC9-32DD-41D7-B1E3-3745CAADAE3D}" presName="rootText3" presStyleLbl="asst1" presStyleIdx="0" presStyleCnt="1">
        <dgm:presLayoutVars>
          <dgm:chPref val="3"/>
        </dgm:presLayoutVars>
      </dgm:prSet>
      <dgm:spPr/>
    </dgm:pt>
    <dgm:pt modelId="{6C1C53FB-3417-4F49-89CC-D5C1158F122D}" type="pres">
      <dgm:prSet presAssocID="{8FC9AAC9-32DD-41D7-B1E3-3745CAADAE3D}" presName="rootConnector3" presStyleLbl="asst1" presStyleIdx="0" presStyleCnt="1"/>
      <dgm:spPr/>
    </dgm:pt>
    <dgm:pt modelId="{5D4F60E7-0A14-471F-9B75-AAB9B6DBEA7A}" type="pres">
      <dgm:prSet presAssocID="{8FC9AAC9-32DD-41D7-B1E3-3745CAADAE3D}" presName="hierChild6" presStyleCnt="0"/>
      <dgm:spPr/>
    </dgm:pt>
    <dgm:pt modelId="{47457F6D-1861-4AC6-A491-388E9CE62C9C}" type="pres">
      <dgm:prSet presAssocID="{8FC9AAC9-32DD-41D7-B1E3-3745CAADAE3D}" presName="hierChild7" presStyleCnt="0"/>
      <dgm:spPr/>
    </dgm:pt>
  </dgm:ptLst>
  <dgm:cxnLst>
    <dgm:cxn modelId="{AB054F00-9A93-40F2-A474-E87FD2228858}" type="presOf" srcId="{E432A8C0-08B4-49C6-AA31-7676A9FB6DF6}" destId="{CD30F16D-2702-4F63-97B1-6FAB76701E75}" srcOrd="1" destOrd="0" presId="urn:microsoft.com/office/officeart/2005/8/layout/orgChart1"/>
    <dgm:cxn modelId="{FFFE7701-8D88-4907-9FDA-F883BCF90901}" type="presOf" srcId="{B1BF9358-2F05-4FA1-A8E9-D1C98BE4F765}" destId="{80B31BFA-487E-4F2F-9054-F1B60836326D}" srcOrd="0" destOrd="0" presId="urn:microsoft.com/office/officeart/2005/8/layout/orgChart1"/>
    <dgm:cxn modelId="{74D98102-2F87-42F3-9B8F-5C81DC0E2E6E}" type="presOf" srcId="{68B11F74-3409-47FE-B11F-053C1DB036D6}" destId="{9730AB0C-A320-40F7-93F0-EB3F8A860D09}" srcOrd="0" destOrd="0" presId="urn:microsoft.com/office/officeart/2005/8/layout/orgChart1"/>
    <dgm:cxn modelId="{B7E1800E-1713-4F90-81F1-6C6E0FE3AA4C}" type="presOf" srcId="{B1BF9358-2F05-4FA1-A8E9-D1C98BE4F765}" destId="{3492005D-B601-45BF-B267-91077C37B655}" srcOrd="1" destOrd="0" presId="urn:microsoft.com/office/officeart/2005/8/layout/orgChart1"/>
    <dgm:cxn modelId="{20A4980E-CF0C-48ED-8C20-31DF824B15F0}" type="presOf" srcId="{944A372A-BDEC-44CB-B6F3-00098B6892F7}" destId="{AD4C1EF8-AECA-4ABE-80BC-E278AF1E40C9}" srcOrd="0" destOrd="0" presId="urn:microsoft.com/office/officeart/2005/8/layout/orgChart1"/>
    <dgm:cxn modelId="{D30E1D11-BD75-4DD5-80F0-7A423AD1C816}" type="presOf" srcId="{32861745-11A6-4404-9A4C-EE3909854B53}" destId="{EF8C4F8C-344C-4FB4-8C0D-9ED52CE18D31}" srcOrd="0" destOrd="0" presId="urn:microsoft.com/office/officeart/2005/8/layout/orgChart1"/>
    <dgm:cxn modelId="{DB276B12-1976-48B1-9759-80E71CB4811B}" type="presOf" srcId="{5EEABF21-489C-4B8F-8600-9466DDFEF725}" destId="{35A15A6B-C69E-4248-91DD-55348990C08A}" srcOrd="1" destOrd="0" presId="urn:microsoft.com/office/officeart/2005/8/layout/orgChart1"/>
    <dgm:cxn modelId="{367BBC12-D9D1-441F-9E5E-BF098B4E4CD0}" srcId="{FA6EA76A-69B2-439D-84DB-6D556BD0F283}" destId="{E0C85476-849F-483E-A28E-E1DC07A1C296}" srcOrd="6" destOrd="0" parTransId="{4CE02206-A396-4F7F-BE00-B3C563269CE7}" sibTransId="{B5AE8794-8B70-4062-B9BB-CA1CB13C55D8}"/>
    <dgm:cxn modelId="{E2B61F13-333C-48EA-8AB6-D383253701DB}" srcId="{E09EAF60-5CDA-4C46-94C0-AAA6E272EA36}" destId="{68B11F74-3409-47FE-B11F-053C1DB036D6}" srcOrd="1" destOrd="0" parTransId="{E76D2A14-BFFF-4986-B64D-BCEDDE6A08D6}" sibTransId="{D6E78410-E0B1-4D28-BD4D-C4181542015E}"/>
    <dgm:cxn modelId="{B418B213-3FC2-4C38-B05C-D62F9338764B}" type="presOf" srcId="{2B3C0313-2E74-48C2-8436-66B67BCF7E57}" destId="{0E9AA316-3CF2-4A49-8243-3251818322AA}" srcOrd="1" destOrd="0" presId="urn:microsoft.com/office/officeart/2005/8/layout/orgChart1"/>
    <dgm:cxn modelId="{A101F114-B0A4-46DA-9CD4-874C2A0ECA88}" type="presOf" srcId="{175AED96-C841-4E24-9B6A-18CA73C5E1D5}" destId="{7F2CF150-3358-408C-8E05-863D7A0C2971}" srcOrd="0" destOrd="0" presId="urn:microsoft.com/office/officeart/2005/8/layout/orgChart1"/>
    <dgm:cxn modelId="{880DAA16-E2A4-4A8F-9509-45E765801CB5}" type="presOf" srcId="{5BB1496C-146E-4920-9FDE-D48F1173C739}" destId="{237BB877-B90B-4AA5-AC3F-B0D232D013A8}" srcOrd="0" destOrd="0" presId="urn:microsoft.com/office/officeart/2005/8/layout/orgChart1"/>
    <dgm:cxn modelId="{6E06D01C-796A-4D6D-AD71-85722D41061C}" type="presOf" srcId="{2B3C0313-2E74-48C2-8436-66B67BCF7E57}" destId="{6FE23969-1655-4727-AAF2-29AA041DC82C}" srcOrd="0" destOrd="0" presId="urn:microsoft.com/office/officeart/2005/8/layout/orgChart1"/>
    <dgm:cxn modelId="{8889F11D-F04B-4D87-B799-8F1CE7CEC38D}" type="presOf" srcId="{1EA50C85-7FAA-469B-91CB-1D4A28F69FB3}" destId="{4C3C4F31-1A2C-405E-8142-C97715502819}" srcOrd="0" destOrd="0" presId="urn:microsoft.com/office/officeart/2005/8/layout/orgChart1"/>
    <dgm:cxn modelId="{90D52C1F-2153-429C-91C7-FCEAE2C07B46}" type="presOf" srcId="{2A65077E-746A-45EE-905B-76713DDDC025}" destId="{BCEA594D-BCF0-4D4D-B8D8-CD250AD75A09}" srcOrd="1" destOrd="0" presId="urn:microsoft.com/office/officeart/2005/8/layout/orgChart1"/>
    <dgm:cxn modelId="{0BC0F21F-C37B-47CB-94A7-BA9A76CB9BDB}" type="presOf" srcId="{5D205A2E-132E-4B9B-8F38-31F3FDC231DD}" destId="{BED06A23-C57D-403E-8D41-74FD78D1EF72}" srcOrd="0" destOrd="0" presId="urn:microsoft.com/office/officeart/2005/8/layout/orgChart1"/>
    <dgm:cxn modelId="{69FB1320-A5C8-4B1C-869F-766472FE7E7D}" type="presOf" srcId="{7A100802-F090-4ADC-9D5A-782B3B59528E}" destId="{AB0874DC-17AF-42AA-B4DB-38A21E3689C6}" srcOrd="0" destOrd="0" presId="urn:microsoft.com/office/officeart/2005/8/layout/orgChart1"/>
    <dgm:cxn modelId="{8371B32B-2706-48FC-9A97-31975A33F697}" srcId="{6F822B3D-3DA0-4423-B486-CE4F5D6B237F}" destId="{1A147AB9-5027-47E9-8BAA-BAF2E38E8ED7}" srcOrd="0" destOrd="0" parTransId="{1F4C2019-A7A8-4A95-AC1C-FDE18E41E297}" sibTransId="{7C79F516-1A2F-47E6-BE1A-47DB40EE90E6}"/>
    <dgm:cxn modelId="{BF918232-7C72-4B34-BA70-685200E1E55D}" type="presOf" srcId="{87875D4D-B755-4A67-87B6-B648FD5F1F37}" destId="{BA72FECC-1D7A-4F3D-BAFB-717713797D2B}" srcOrd="1" destOrd="0" presId="urn:microsoft.com/office/officeart/2005/8/layout/orgChart1"/>
    <dgm:cxn modelId="{E0149A35-F52C-4DDD-92DF-BC51562E32F2}" type="presOf" srcId="{0CBD6040-C8D8-48C1-97AA-8FA1A5B9278B}" destId="{E1E3BC1F-9A3C-4394-9CB8-7B9757D28D82}" srcOrd="0" destOrd="0" presId="urn:microsoft.com/office/officeart/2005/8/layout/orgChart1"/>
    <dgm:cxn modelId="{DE7CA736-E27B-4168-9A3F-C65ADB319DBA}" type="presOf" srcId="{3D769164-A414-439D-AB8D-B6620E8954F7}" destId="{2CD82D95-25C2-463E-BDF7-4DDCCECF3166}" srcOrd="0" destOrd="0" presId="urn:microsoft.com/office/officeart/2005/8/layout/orgChart1"/>
    <dgm:cxn modelId="{28CA7E3E-10F3-46B8-A68E-7E0B2B53B499}" srcId="{E1075D5B-7506-4270-88A1-AEAD4C980BBC}" destId="{9D482675-7BFB-4F5E-8DAB-471A52DD3A86}" srcOrd="0" destOrd="0" parTransId="{890DC618-0EA5-4AD8-9D1D-B5C8746B7198}" sibTransId="{D27D3D9E-7C52-49F0-B205-FDFCA485362E}"/>
    <dgm:cxn modelId="{2A979F40-252B-467E-9B85-44A8114383F9}" type="presOf" srcId="{941AF8C5-7B8D-4123-B350-44F9B6C066DC}" destId="{F1CC403E-4851-48D6-BA2C-9814B3532D94}" srcOrd="0" destOrd="0" presId="urn:microsoft.com/office/officeart/2005/8/layout/orgChart1"/>
    <dgm:cxn modelId="{7210535D-705B-4E31-9D93-935D43B99FF4}" type="presOf" srcId="{9DE7EA97-E868-4BCB-9DBF-63301536EF9E}" destId="{60ABF27A-AB49-467B-B6C4-856D5581F3FB}" srcOrd="1" destOrd="0" presId="urn:microsoft.com/office/officeart/2005/8/layout/orgChart1"/>
    <dgm:cxn modelId="{D37FDF5E-9B19-405B-8825-B8172FCBEEF4}" srcId="{B1BF9358-2F05-4FA1-A8E9-D1C98BE4F765}" destId="{E432A8C0-08B4-49C6-AA31-7676A9FB6DF6}" srcOrd="0" destOrd="0" parTransId="{D7334FCE-78D3-4FA7-A586-5C4F2829C2F5}" sibTransId="{D94726B1-0FEB-491A-8E82-F75B5961FC99}"/>
    <dgm:cxn modelId="{D5DE8162-EE19-4E15-8823-116C058AFAA9}" type="presOf" srcId="{6F822B3D-3DA0-4423-B486-CE4F5D6B237F}" destId="{A1F10FC8-FD93-4254-A40F-89CE1E54F0C8}" srcOrd="1" destOrd="0" presId="urn:microsoft.com/office/officeart/2005/8/layout/orgChart1"/>
    <dgm:cxn modelId="{8DB7C762-CBF0-4933-ADD7-CB0F301B990B}" type="presOf" srcId="{E09EAF60-5CDA-4C46-94C0-AAA6E272EA36}" destId="{7FE69D1D-ECFF-41C5-B29F-14EDA3931F10}" srcOrd="1" destOrd="0" presId="urn:microsoft.com/office/officeart/2005/8/layout/orgChart1"/>
    <dgm:cxn modelId="{722CEB42-624A-4E82-B2E6-7D30D122260C}" srcId="{E0C85476-849F-483E-A28E-E1DC07A1C296}" destId="{B54764A0-91B5-4FFA-B332-99FD6E2D9D9F}" srcOrd="0" destOrd="0" parTransId="{AA022A8C-1EC0-48D0-A4B4-4C1CE7C08B94}" sibTransId="{A1C38A50-5023-4AA9-8837-563E0C00AC0D}"/>
    <dgm:cxn modelId="{C4EFCA44-64D4-476A-8E8B-6761EC98AE14}" type="presOf" srcId="{D13FFC76-C1F8-4571-9A10-3562A68E3962}" destId="{674EEA0C-6088-4345-BF52-52F04F150CA4}" srcOrd="0" destOrd="0" presId="urn:microsoft.com/office/officeart/2005/8/layout/orgChart1"/>
    <dgm:cxn modelId="{991C4465-9DF1-4175-BD0B-73C2D6A9DEA0}" type="presOf" srcId="{B54764A0-91B5-4FFA-B332-99FD6E2D9D9F}" destId="{F022B9AA-242E-4E15-87C7-632217E16613}" srcOrd="0" destOrd="0" presId="urn:microsoft.com/office/officeart/2005/8/layout/orgChart1"/>
    <dgm:cxn modelId="{CC4B9D45-0E57-4535-B84C-6BBC6114A0E0}" srcId="{FA6EA76A-69B2-439D-84DB-6D556BD0F283}" destId="{8FC9AAC9-32DD-41D7-B1E3-3745CAADAE3D}" srcOrd="0" destOrd="0" parTransId="{0CBD6040-C8D8-48C1-97AA-8FA1A5B9278B}" sibTransId="{5B88B906-1C0B-4A12-B70F-AB4C66299151}"/>
    <dgm:cxn modelId="{93935166-28AB-49C4-AE2B-AA1D6D687D14}" type="presOf" srcId="{9DE7EA97-E868-4BCB-9DBF-63301536EF9E}" destId="{9DEEB62A-E52A-4193-9AA4-4D35EF771B30}" srcOrd="0" destOrd="0" presId="urn:microsoft.com/office/officeart/2005/8/layout/orgChart1"/>
    <dgm:cxn modelId="{53ECB868-71FD-46B9-8C80-BBA2324C0C66}" srcId="{E09EAF60-5CDA-4C46-94C0-AAA6E272EA36}" destId="{6E9ABDCC-5C50-4B95-9BFC-4DFB9518D118}" srcOrd="0" destOrd="0" parTransId="{1B020530-1256-4D6B-B914-A282C41AAA97}" sibTransId="{5960E131-31C7-47CC-A2D0-F8176C6843B1}"/>
    <dgm:cxn modelId="{9DA7A76C-A264-4B18-9F62-7D22B005CCDF}" type="presOf" srcId="{9D482675-7BFB-4F5E-8DAB-471A52DD3A86}" destId="{4049F833-7D67-4FBC-A384-AC6B9AD6BFB2}" srcOrd="0" destOrd="0" presId="urn:microsoft.com/office/officeart/2005/8/layout/orgChart1"/>
    <dgm:cxn modelId="{5D1A374D-0D25-464A-8CE4-21A809C1EBBB}" type="presOf" srcId="{1B020530-1256-4D6B-B914-A282C41AAA97}" destId="{88215F10-E873-4E02-9E8F-05D2D006C8DC}" srcOrd="0" destOrd="0" presId="urn:microsoft.com/office/officeart/2005/8/layout/orgChart1"/>
    <dgm:cxn modelId="{B3EB824D-F7E7-4FA5-B701-A3F3AD28251E}" type="presOf" srcId="{8FC9AAC9-32DD-41D7-B1E3-3745CAADAE3D}" destId="{3C87F85A-7563-435E-B8E3-F1C2B4337B09}" srcOrd="0" destOrd="0" presId="urn:microsoft.com/office/officeart/2005/8/layout/orgChart1"/>
    <dgm:cxn modelId="{9422994E-F147-48A9-8112-46FBAC56FC83}" srcId="{FA6EA76A-69B2-439D-84DB-6D556BD0F283}" destId="{B1BF9358-2F05-4FA1-A8E9-D1C98BE4F765}" srcOrd="2" destOrd="0" parTransId="{3D769164-A414-439D-AB8D-B6620E8954F7}" sibTransId="{8A469D5B-834F-4496-946B-964A57F892F1}"/>
    <dgm:cxn modelId="{F2673A4F-39D0-43A2-82A2-2183BF4B1FC4}" srcId="{FA6EA76A-69B2-439D-84DB-6D556BD0F283}" destId="{66D56487-0895-478A-85EA-3B356678D6FB}" srcOrd="5" destOrd="0" parTransId="{1EA50C85-7FAA-469B-91CB-1D4A28F69FB3}" sibTransId="{582F4D67-25D0-42AF-8623-B6009960DA2F}"/>
    <dgm:cxn modelId="{019A3C4F-7CF4-4E4E-83D7-3789F3920A37}" type="presOf" srcId="{1F4C2019-A7A8-4A95-AC1C-FDE18E41E297}" destId="{EB77D5D3-5621-40AE-A860-F0EF64CB50B4}" srcOrd="0" destOrd="0" presId="urn:microsoft.com/office/officeart/2005/8/layout/orgChart1"/>
    <dgm:cxn modelId="{C74F5770-32F8-4C1C-ABAC-D3B83789B4C2}" type="presOf" srcId="{32861745-11A6-4404-9A4C-EE3909854B53}" destId="{899AE014-2DFE-4416-A4C4-A0333B4BE655}" srcOrd="1" destOrd="0" presId="urn:microsoft.com/office/officeart/2005/8/layout/orgChart1"/>
    <dgm:cxn modelId="{F447CB50-3D8A-48DB-B880-4EF92F3E44A3}" srcId="{FA6EA76A-69B2-439D-84DB-6D556BD0F283}" destId="{E1075D5B-7506-4270-88A1-AEAD4C980BBC}" srcOrd="1" destOrd="0" parTransId="{2B634C9F-BE35-4FEB-9842-E0C454FF8CC1}" sibTransId="{898E029F-2A54-4DFB-93C3-0FB6657EC627}"/>
    <dgm:cxn modelId="{1D6D2051-8561-464B-9F1C-26C2E1D4BD63}" type="presOf" srcId="{4CE02206-A396-4F7F-BE00-B3C563269CE7}" destId="{CA9F70E7-38BF-4C8A-B973-8E935BD5FBA5}" srcOrd="0" destOrd="0" presId="urn:microsoft.com/office/officeart/2005/8/layout/orgChart1"/>
    <dgm:cxn modelId="{07C6CF72-7E65-4421-BC46-3B8868792BCE}" srcId="{FA6EA76A-69B2-439D-84DB-6D556BD0F283}" destId="{E09EAF60-5CDA-4C46-94C0-AAA6E272EA36}" srcOrd="3" destOrd="0" parTransId="{E04A348B-1563-4849-A942-A5FF75E417C4}" sibTransId="{ABC8D5D0-09B5-48A9-AE24-D5AAD004842D}"/>
    <dgm:cxn modelId="{36926175-3653-48A9-A9AF-11CE7A89C40A}" type="presOf" srcId="{E1075D5B-7506-4270-88A1-AEAD4C980BBC}" destId="{5379881D-4643-4C2E-812C-996EE5517E43}" srcOrd="0" destOrd="0" presId="urn:microsoft.com/office/officeart/2005/8/layout/orgChart1"/>
    <dgm:cxn modelId="{5CCCE155-A3CE-41AC-9787-8BE2A64D6FE8}" type="presOf" srcId="{87875D4D-B755-4A67-87B6-B648FD5F1F37}" destId="{6671482C-B2EB-4977-AA60-052CEF1AB683}" srcOrd="0" destOrd="0" presId="urn:microsoft.com/office/officeart/2005/8/layout/orgChart1"/>
    <dgm:cxn modelId="{DD3EFC77-D6B7-447D-961A-036E6C194090}" type="presOf" srcId="{1A147AB9-5027-47E9-8BAA-BAF2E38E8ED7}" destId="{33D13709-E8B8-4363-8B78-12ECC9F580FD}" srcOrd="0" destOrd="0" presId="urn:microsoft.com/office/officeart/2005/8/layout/orgChart1"/>
    <dgm:cxn modelId="{83763058-5A6E-47E0-BD73-C0128F0EEA5D}" type="presOf" srcId="{DA7F6616-078F-4F01-9B79-E1920F566728}" destId="{E6875511-B15A-4A94-9AA5-145DBD91821D}" srcOrd="0" destOrd="0" presId="urn:microsoft.com/office/officeart/2005/8/layout/orgChart1"/>
    <dgm:cxn modelId="{24868B78-251C-4150-BEDB-1950ABDFEF30}" srcId="{B1BF9358-2F05-4FA1-A8E9-D1C98BE4F765}" destId="{F6C2F60F-0CED-48E9-91A8-461D1765B9ED}" srcOrd="2" destOrd="0" parTransId="{5D205A2E-132E-4B9B-8F38-31F3FDC231DD}" sibTransId="{72A6DC56-2B2A-45CE-AB7B-4805A66582D6}"/>
    <dgm:cxn modelId="{730D407A-8BE5-497C-ABC4-66EC25F91B6E}" type="presOf" srcId="{E04A348B-1563-4849-A942-A5FF75E417C4}" destId="{0FCB0FCE-D96B-438E-9DF7-B342BFD12D7B}" srcOrd="0" destOrd="0" presId="urn:microsoft.com/office/officeart/2005/8/layout/orgChart1"/>
    <dgm:cxn modelId="{AF8FBB5A-D523-42BF-B086-4BA3ADDA272A}" type="presOf" srcId="{E0C85476-849F-483E-A28E-E1DC07A1C296}" destId="{41D74928-E348-4F90-8DC8-B50533466652}" srcOrd="1" destOrd="0" presId="urn:microsoft.com/office/officeart/2005/8/layout/orgChart1"/>
    <dgm:cxn modelId="{6E43977B-E23D-40F8-8BFC-866A24E0C5AA}" type="presOf" srcId="{5F655BA0-C71E-4AF9-A01A-86181BA531F0}" destId="{869B576E-CAEA-4548-98C4-59A3C39B3F01}" srcOrd="0" destOrd="0" presId="urn:microsoft.com/office/officeart/2005/8/layout/orgChart1"/>
    <dgm:cxn modelId="{1958177F-6BF0-4A28-9284-4BC176301AB0}" srcId="{5F655BA0-C71E-4AF9-A01A-86181BA531F0}" destId="{FA6EA76A-69B2-439D-84DB-6D556BD0F283}" srcOrd="0" destOrd="0" parTransId="{352C66FC-0CF4-4C3C-BD48-8150B311F728}" sibTransId="{E3F93C0C-9562-4C3E-A56E-20FF171D0927}"/>
    <dgm:cxn modelId="{87792380-F706-413B-AC57-A49189A424AA}" type="presOf" srcId="{CBF57CE7-EB83-4B25-A869-1C967A378A51}" destId="{0F33E247-1A94-4EB3-AB3F-E1E5858455CC}" srcOrd="0" destOrd="0" presId="urn:microsoft.com/office/officeart/2005/8/layout/orgChart1"/>
    <dgm:cxn modelId="{1BA6DA80-DC64-48FF-A40D-BE3091B9A711}" type="presOf" srcId="{5EEABF21-489C-4B8F-8600-9466DDFEF725}" destId="{37B1D5ED-0557-41AA-87B4-3649F0B1CD7F}" srcOrd="0" destOrd="0" presId="urn:microsoft.com/office/officeart/2005/8/layout/orgChart1"/>
    <dgm:cxn modelId="{F759E684-72F3-44B4-B8D2-5BAEEDF50B56}" type="presOf" srcId="{7A100802-F090-4ADC-9D5A-782B3B59528E}" destId="{B52C05DC-D807-4739-A38B-D7855C86CBD2}" srcOrd="1" destOrd="0" presId="urn:microsoft.com/office/officeart/2005/8/layout/orgChart1"/>
    <dgm:cxn modelId="{70673A85-E155-4107-916C-3C58F408382A}" type="presOf" srcId="{0BCB60FA-5AEC-4B2C-8AFA-BDE7F332AD18}" destId="{21FB5EBB-0AF2-45B7-BC2A-ADC8C337E48D}" srcOrd="0" destOrd="0" presId="urn:microsoft.com/office/officeart/2005/8/layout/orgChart1"/>
    <dgm:cxn modelId="{622D5287-B7B8-4942-8639-CA5503BB4C6D}" type="presOf" srcId="{DFCE5706-7558-4785-BEE1-FC7EC80118BC}" destId="{414367F9-1DF0-4C34-8B06-A05ABC041762}" srcOrd="0" destOrd="0" presId="urn:microsoft.com/office/officeart/2005/8/layout/orgChart1"/>
    <dgm:cxn modelId="{9D5D1788-0148-4288-88A6-D16CF7850B7C}" type="presOf" srcId="{13C7BC39-496A-4784-BEE5-B147E6E4C776}" destId="{5064FF2D-8DE4-4035-8B82-48AD604F24F0}" srcOrd="0" destOrd="0" presId="urn:microsoft.com/office/officeart/2005/8/layout/orgChart1"/>
    <dgm:cxn modelId="{A013AC88-ED90-4B6F-8825-2D28046AFB8E}" type="presOf" srcId="{68B11F74-3409-47FE-B11F-053C1DB036D6}" destId="{03DAAF81-33E5-48D1-90FD-2480CB349523}" srcOrd="1" destOrd="0" presId="urn:microsoft.com/office/officeart/2005/8/layout/orgChart1"/>
    <dgm:cxn modelId="{78B2248D-333C-44F4-A636-89D59F09A571}" type="presOf" srcId="{E432A8C0-08B4-49C6-AA31-7676A9FB6DF6}" destId="{F4F09C1C-0977-410D-AC8C-559D586551D7}" srcOrd="0" destOrd="0" presId="urn:microsoft.com/office/officeart/2005/8/layout/orgChart1"/>
    <dgm:cxn modelId="{59A52D8D-DAAA-4173-811E-3B05FF3373B9}" type="presOf" srcId="{6E9ABDCC-5C50-4B95-9BFC-4DFB9518D118}" destId="{307C8426-FFF6-497D-BC5E-AC15BA32C0AF}" srcOrd="0" destOrd="0" presId="urn:microsoft.com/office/officeart/2005/8/layout/orgChart1"/>
    <dgm:cxn modelId="{592DCE8D-B2C0-41C1-932A-BBFAE56EA2B2}" type="presOf" srcId="{2A65077E-746A-45EE-905B-76713DDDC025}" destId="{12574CA4-E93F-4C7A-A4A6-3A13F6D85646}" srcOrd="0" destOrd="0" presId="urn:microsoft.com/office/officeart/2005/8/layout/orgChart1"/>
    <dgm:cxn modelId="{972AB38E-AB99-4B45-9139-F7344092B9DE}" type="presOf" srcId="{175AED96-C841-4E24-9B6A-18CA73C5E1D5}" destId="{F26A022C-954F-4044-9796-4B6D67A110AB}" srcOrd="1" destOrd="0" presId="urn:microsoft.com/office/officeart/2005/8/layout/orgChart1"/>
    <dgm:cxn modelId="{5C46B496-A435-450B-BD99-FC529A9E0713}" srcId="{66D56487-0895-478A-85EA-3B356678D6FB}" destId="{5BB1496C-146E-4920-9FDE-D48F1173C739}" srcOrd="0" destOrd="0" parTransId="{7BA5DE04-A374-49F2-84F6-BD1E942947C4}" sibTransId="{83660FFD-5F14-4651-9845-5502653A5BCC}"/>
    <dgm:cxn modelId="{ED56CF99-E88E-459E-A881-A3401BF78C0D}" type="presOf" srcId="{9D482675-7BFB-4F5E-8DAB-471A52DD3A86}" destId="{721E5F7A-4635-49DA-9F53-B17AAF9665A0}" srcOrd="1" destOrd="0" presId="urn:microsoft.com/office/officeart/2005/8/layout/orgChart1"/>
    <dgm:cxn modelId="{59BA2F9A-C0B8-44A1-B12A-675B0F01CB58}" type="presOf" srcId="{66D56487-0895-478A-85EA-3B356678D6FB}" destId="{A59142AF-5364-404C-AE26-003583A74C94}" srcOrd="1" destOrd="0" presId="urn:microsoft.com/office/officeart/2005/8/layout/orgChart1"/>
    <dgm:cxn modelId="{25A3539B-F645-479F-9A2F-4DADFF9876F0}" type="presOf" srcId="{674CA450-F418-4C86-A297-68CB0FF87C55}" destId="{A1D259B3-8C10-4A35-AFA1-180296B2B330}" srcOrd="0" destOrd="0" presId="urn:microsoft.com/office/officeart/2005/8/layout/orgChart1"/>
    <dgm:cxn modelId="{EB382C9C-81EE-44F2-BF29-B3B495073623}" type="presOf" srcId="{AA022A8C-1EC0-48D0-A4B4-4C1CE7C08B94}" destId="{AE217F77-ACCE-4284-A6A7-4317D3363FAA}" srcOrd="0" destOrd="0" presId="urn:microsoft.com/office/officeart/2005/8/layout/orgChart1"/>
    <dgm:cxn modelId="{48F8AE9C-4067-4E01-8007-D922E8080842}" type="presOf" srcId="{6F822B3D-3DA0-4423-B486-CE4F5D6B237F}" destId="{72576E8F-1234-49A4-800F-1CB97BBF4D5C}" srcOrd="0" destOrd="0" presId="urn:microsoft.com/office/officeart/2005/8/layout/orgChart1"/>
    <dgm:cxn modelId="{DB2EF9A3-555C-4B3A-B462-180C9497056C}" type="presOf" srcId="{F6C2F60F-0CED-48E9-91A8-461D1765B9ED}" destId="{F437FD8A-F77A-4FDD-BC20-71A14FEBDAB3}" srcOrd="0" destOrd="0" presId="urn:microsoft.com/office/officeart/2005/8/layout/orgChart1"/>
    <dgm:cxn modelId="{217437A7-A8F6-4670-BB80-C94F1BFADDCB}" type="presOf" srcId="{7BA5DE04-A374-49F2-84F6-BD1E942947C4}" destId="{EA34135A-F417-48A3-93DF-AFBF76868A95}" srcOrd="0" destOrd="0" presId="urn:microsoft.com/office/officeart/2005/8/layout/orgChart1"/>
    <dgm:cxn modelId="{331B90A8-FD12-4B43-BA63-1BFA57B6FF20}" srcId="{6F822B3D-3DA0-4423-B486-CE4F5D6B237F}" destId="{32861745-11A6-4404-9A4C-EE3909854B53}" srcOrd="2" destOrd="0" parTransId="{D13FFC76-C1F8-4571-9A10-3562A68E3962}" sibTransId="{F8F4521C-AE0E-43E0-9010-764F7C934A6E}"/>
    <dgm:cxn modelId="{4C039DAB-2942-4EEC-BB04-1E8191A105CC}" type="presOf" srcId="{66D56487-0895-478A-85EA-3B356678D6FB}" destId="{3818F6DC-798C-457E-81B9-1B75FE0F92A7}" srcOrd="0" destOrd="0" presId="urn:microsoft.com/office/officeart/2005/8/layout/orgChart1"/>
    <dgm:cxn modelId="{0802BFAE-9DA4-499F-9806-824EDCBD043A}" type="presOf" srcId="{D7334FCE-78D3-4FA7-A586-5C4F2829C2F5}" destId="{8BCCDD82-76AC-4174-89AC-B9DB56BA1B02}" srcOrd="0" destOrd="0" presId="urn:microsoft.com/office/officeart/2005/8/layout/orgChart1"/>
    <dgm:cxn modelId="{EC0BE6B1-B9C8-4674-A50E-E0E99A862B06}" srcId="{FA6EA76A-69B2-439D-84DB-6D556BD0F283}" destId="{9DE7EA97-E868-4BCB-9DBF-63301536EF9E}" srcOrd="4" destOrd="0" parTransId="{0BCB60FA-5AEC-4B2C-8AFA-BDE7F332AD18}" sibTransId="{DB4F5AEB-D552-4A9D-B814-073C04FAF898}"/>
    <dgm:cxn modelId="{10014CB9-5743-49BA-AF72-145220F55A08}" type="presOf" srcId="{5BB1496C-146E-4920-9FDE-D48F1173C739}" destId="{B92530FA-0057-4AE9-9758-5E76CFA60B31}" srcOrd="1" destOrd="0" presId="urn:microsoft.com/office/officeart/2005/8/layout/orgChart1"/>
    <dgm:cxn modelId="{D15277BA-0BFB-4C9C-BF01-FFC300CEBA49}" type="presOf" srcId="{FA6EA76A-69B2-439D-84DB-6D556BD0F283}" destId="{BA8A7AA8-DFA2-42B5-81F6-9C1A4431A4F6}" srcOrd="0" destOrd="0" presId="urn:microsoft.com/office/officeart/2005/8/layout/orgChart1"/>
    <dgm:cxn modelId="{C8F226BB-4305-4A9D-A149-99CC0C206604}" type="presOf" srcId="{1A147AB9-5027-47E9-8BAA-BAF2E38E8ED7}" destId="{21665728-0698-48A5-8312-A3BC6A50FECC}" srcOrd="1" destOrd="0" presId="urn:microsoft.com/office/officeart/2005/8/layout/orgChart1"/>
    <dgm:cxn modelId="{7CFEE4BB-4607-4B28-B029-2926BD752DF1}" type="presOf" srcId="{E1075D5B-7506-4270-88A1-AEAD4C980BBC}" destId="{F81E7EDF-B91B-44B9-A308-720C02813F1C}" srcOrd="1" destOrd="0" presId="urn:microsoft.com/office/officeart/2005/8/layout/orgChart1"/>
    <dgm:cxn modelId="{91891FC4-7A81-42BF-A3E8-F34F030CCD83}" srcId="{6F822B3D-3DA0-4423-B486-CE4F5D6B237F}" destId="{5EEABF21-489C-4B8F-8600-9466DDFEF725}" srcOrd="1" destOrd="0" parTransId="{944A372A-BDEC-44CB-B6F3-00098B6892F7}" sibTransId="{D20961B6-F1F1-4637-84D5-9FB0B42F9240}"/>
    <dgm:cxn modelId="{CE11DCC9-AC6E-467E-A6AE-167028E71F78}" type="presOf" srcId="{FA6EA76A-69B2-439D-84DB-6D556BD0F283}" destId="{40B6DAC1-DA1C-4A4E-8496-E4FB68D2C3C6}" srcOrd="1" destOrd="0" presId="urn:microsoft.com/office/officeart/2005/8/layout/orgChart1"/>
    <dgm:cxn modelId="{A89152CB-8897-4CEB-B74A-D41E83BDB4DA}" type="presOf" srcId="{B9CDAF5C-F296-446D-904E-5837F330CE49}" destId="{754DED6F-24EC-4A06-91F9-5B7034D6A00E}" srcOrd="0" destOrd="0" presId="urn:microsoft.com/office/officeart/2005/8/layout/orgChart1"/>
    <dgm:cxn modelId="{2C4EBACC-68F6-4E6E-BEBA-54D31734619D}" type="presOf" srcId="{E09EAF60-5CDA-4C46-94C0-AAA6E272EA36}" destId="{30B83DFE-1C50-4FED-A733-000FE92A95AA}" srcOrd="0" destOrd="0" presId="urn:microsoft.com/office/officeart/2005/8/layout/orgChart1"/>
    <dgm:cxn modelId="{63A71CD2-E72C-4E78-B461-47D58DA68B1A}" srcId="{FA6EA76A-69B2-439D-84DB-6D556BD0F283}" destId="{6F822B3D-3DA0-4423-B486-CE4F5D6B237F}" srcOrd="7" destOrd="0" parTransId="{DFCE5706-7558-4785-BEE1-FC7EC80118BC}" sibTransId="{B742138C-80EA-4BA2-86B3-2F8A1E707C02}"/>
    <dgm:cxn modelId="{7BF3C8DC-A1E7-4CD9-A70D-C9B4E8552F7D}" type="presOf" srcId="{E76D2A14-BFFF-4986-B64D-BCEDDE6A08D6}" destId="{5BDA9885-1AFE-4973-ABF7-79ABD05F0171}" srcOrd="0" destOrd="0" presId="urn:microsoft.com/office/officeart/2005/8/layout/orgChart1"/>
    <dgm:cxn modelId="{02E02CE1-A5AA-4A7F-80BA-9BEDC64D462F}" srcId="{66D56487-0895-478A-85EA-3B356678D6FB}" destId="{674CA450-F418-4C86-A297-68CB0FF87C55}" srcOrd="1" destOrd="0" parTransId="{941AF8C5-7B8D-4123-B350-44F9B6C066DC}" sibTransId="{53D28095-3002-416E-95C9-0508E0EC7CBE}"/>
    <dgm:cxn modelId="{3BF883E1-0125-4019-A335-D6A8889A170C}" type="presOf" srcId="{F6C2F60F-0CED-48E9-91A8-461D1765B9ED}" destId="{F2DA345F-B5D8-43A0-BDB6-0C30095B4AB8}" srcOrd="1" destOrd="0" presId="urn:microsoft.com/office/officeart/2005/8/layout/orgChart1"/>
    <dgm:cxn modelId="{FE2BE3E6-03E4-45E2-A56F-948AB2C1EA3C}" srcId="{9DE7EA97-E868-4BCB-9DBF-63301536EF9E}" destId="{87875D4D-B755-4A67-87B6-B648FD5F1F37}" srcOrd="1" destOrd="0" parTransId="{C102828A-B841-4BE6-8C5E-15047C0A2ECB}" sibTransId="{86606255-C6F0-45AD-8FB6-DA0079AF6E17}"/>
    <dgm:cxn modelId="{7274EAE8-85FB-47C6-997D-AF277D96EE91}" type="presOf" srcId="{B54764A0-91B5-4FFA-B332-99FD6E2D9D9F}" destId="{E16A2844-2B35-4AAD-8669-DE1B27AB26A7}" srcOrd="1" destOrd="0" presId="urn:microsoft.com/office/officeart/2005/8/layout/orgChart1"/>
    <dgm:cxn modelId="{5826F1EA-BA99-4441-9BC2-E7C86E50D85D}" type="presOf" srcId="{E0C85476-849F-483E-A28E-E1DC07A1C296}" destId="{1BC65921-3DCD-4C6B-8012-0633D7CE6D97}" srcOrd="0" destOrd="0" presId="urn:microsoft.com/office/officeart/2005/8/layout/orgChart1"/>
    <dgm:cxn modelId="{6CF74CEB-C2A8-4F77-AC2A-402CE1BAC9E5}" srcId="{B1BF9358-2F05-4FA1-A8E9-D1C98BE4F765}" destId="{2B3C0313-2E74-48C2-8436-66B67BCF7E57}" srcOrd="1" destOrd="0" parTransId="{DA7F6616-078F-4F01-9B79-E1920F566728}" sibTransId="{2A980474-6E22-4239-A634-053711368F22}"/>
    <dgm:cxn modelId="{CCEEB1EB-2316-4959-A2B7-3013CFE889EB}" srcId="{E0C85476-849F-483E-A28E-E1DC07A1C296}" destId="{175AED96-C841-4E24-9B6A-18CA73C5E1D5}" srcOrd="1" destOrd="0" parTransId="{CBF57CE7-EB83-4B25-A869-1C967A378A51}" sibTransId="{18865066-0AE1-4008-9C08-0B58738189C6}"/>
    <dgm:cxn modelId="{8E197CED-9EAD-4145-B858-AB89972AAA0C}" type="presOf" srcId="{674CA450-F418-4C86-A297-68CB0FF87C55}" destId="{1536B57D-D5BF-449D-9F0B-764B87ADCDDA}" srcOrd="1" destOrd="0" presId="urn:microsoft.com/office/officeart/2005/8/layout/orgChart1"/>
    <dgm:cxn modelId="{3F0EC2ED-8825-4FA5-A227-21BFE6F58F2D}" type="presOf" srcId="{890DC618-0EA5-4AD8-9D1D-B5C8746B7198}" destId="{5AF79F41-42E7-4DF3-8E5F-6062EB272F13}" srcOrd="0" destOrd="0" presId="urn:microsoft.com/office/officeart/2005/8/layout/orgChart1"/>
    <dgm:cxn modelId="{1D2FA6F0-3F67-40ED-ADE6-150DA9053B6F}" type="presOf" srcId="{2B634C9F-BE35-4FEB-9842-E0C454FF8CC1}" destId="{87809397-E7EE-4C1F-A7D6-F25E4C0F9DEB}" srcOrd="0" destOrd="0" presId="urn:microsoft.com/office/officeart/2005/8/layout/orgChart1"/>
    <dgm:cxn modelId="{D5D0E8F5-E707-40FD-A25E-2E09C524128D}" type="presOf" srcId="{8FC9AAC9-32DD-41D7-B1E3-3745CAADAE3D}" destId="{6C1C53FB-3417-4F49-89CC-D5C1158F122D}" srcOrd="1" destOrd="0" presId="urn:microsoft.com/office/officeart/2005/8/layout/orgChart1"/>
    <dgm:cxn modelId="{2B19B1FA-DDF4-4F82-A443-1AFEB433D3C6}" type="presOf" srcId="{6E9ABDCC-5C50-4B95-9BFC-4DFB9518D118}" destId="{DE9674CD-BDB2-41B8-8986-96D5A829C324}" srcOrd="1" destOrd="0" presId="urn:microsoft.com/office/officeart/2005/8/layout/orgChart1"/>
    <dgm:cxn modelId="{8CCF66FD-D5BA-438F-B8DC-28BEA8B9D50F}" type="presOf" srcId="{C102828A-B841-4BE6-8C5E-15047C0A2ECB}" destId="{2DC55386-A7C4-4AA4-8FC3-BB6563C24F18}" srcOrd="0" destOrd="0" presId="urn:microsoft.com/office/officeart/2005/8/layout/orgChart1"/>
    <dgm:cxn modelId="{8DAA77FF-858E-4C31-ADED-95811980204A}" srcId="{E1075D5B-7506-4270-88A1-AEAD4C980BBC}" destId="{2A65077E-746A-45EE-905B-76713DDDC025}" srcOrd="1" destOrd="0" parTransId="{13C7BC39-496A-4784-BEE5-B147E6E4C776}" sibTransId="{7E9EA3A3-5168-4CAC-89CE-F634276EC448}"/>
    <dgm:cxn modelId="{2CB4CDFF-E211-4790-83A0-756EE1A3D421}" srcId="{9DE7EA97-E868-4BCB-9DBF-63301536EF9E}" destId="{7A100802-F090-4ADC-9D5A-782B3B59528E}" srcOrd="0" destOrd="0" parTransId="{B9CDAF5C-F296-446D-904E-5837F330CE49}" sibTransId="{CF679716-63C4-4BED-B58D-A02B9CF855A2}"/>
    <dgm:cxn modelId="{3E95C673-E774-4892-B808-ECFDA527566C}" type="presParOf" srcId="{869B576E-CAEA-4548-98C4-59A3C39B3F01}" destId="{D6482171-4020-4E25-89DA-F5D5AA803937}" srcOrd="0" destOrd="0" presId="urn:microsoft.com/office/officeart/2005/8/layout/orgChart1"/>
    <dgm:cxn modelId="{63E23B03-571C-4E92-B009-1623A0CDEFCB}" type="presParOf" srcId="{D6482171-4020-4E25-89DA-F5D5AA803937}" destId="{8FDE103A-DADD-4B5B-A634-480BFA1DE497}" srcOrd="0" destOrd="0" presId="urn:microsoft.com/office/officeart/2005/8/layout/orgChart1"/>
    <dgm:cxn modelId="{52D082F2-E1A3-4FF0-84A2-E6FDC4258709}" type="presParOf" srcId="{8FDE103A-DADD-4B5B-A634-480BFA1DE497}" destId="{BA8A7AA8-DFA2-42B5-81F6-9C1A4431A4F6}" srcOrd="0" destOrd="0" presId="urn:microsoft.com/office/officeart/2005/8/layout/orgChart1"/>
    <dgm:cxn modelId="{6DD33322-53A6-43B6-9E0E-1E5898D54507}" type="presParOf" srcId="{8FDE103A-DADD-4B5B-A634-480BFA1DE497}" destId="{40B6DAC1-DA1C-4A4E-8496-E4FB68D2C3C6}" srcOrd="1" destOrd="0" presId="urn:microsoft.com/office/officeart/2005/8/layout/orgChart1"/>
    <dgm:cxn modelId="{0335ACB9-CB43-4C71-9F6E-7B2194A4C2EC}" type="presParOf" srcId="{D6482171-4020-4E25-89DA-F5D5AA803937}" destId="{C5C9A050-836E-451D-9640-AD8D1EDD3D78}" srcOrd="1" destOrd="0" presId="urn:microsoft.com/office/officeart/2005/8/layout/orgChart1"/>
    <dgm:cxn modelId="{E0C1BB5E-4116-4D42-ABEC-B00498FA316E}" type="presParOf" srcId="{C5C9A050-836E-451D-9640-AD8D1EDD3D78}" destId="{87809397-E7EE-4C1F-A7D6-F25E4C0F9DEB}" srcOrd="0" destOrd="0" presId="urn:microsoft.com/office/officeart/2005/8/layout/orgChart1"/>
    <dgm:cxn modelId="{4B395DE1-4858-4BCB-89BA-DE4F492CC6B1}" type="presParOf" srcId="{C5C9A050-836E-451D-9640-AD8D1EDD3D78}" destId="{1C824C45-F97C-4AAC-A39B-1437D4C1B242}" srcOrd="1" destOrd="0" presId="urn:microsoft.com/office/officeart/2005/8/layout/orgChart1"/>
    <dgm:cxn modelId="{B0B9CCC9-1AC3-4E73-8DF5-ED154F5369A1}" type="presParOf" srcId="{1C824C45-F97C-4AAC-A39B-1437D4C1B242}" destId="{1C8E967E-F3FE-430B-94D6-2D6C8ABF3D9A}" srcOrd="0" destOrd="0" presId="urn:microsoft.com/office/officeart/2005/8/layout/orgChart1"/>
    <dgm:cxn modelId="{FDC133EF-5447-4BAF-B0CE-8BDFCCB12C7B}" type="presParOf" srcId="{1C8E967E-F3FE-430B-94D6-2D6C8ABF3D9A}" destId="{5379881D-4643-4C2E-812C-996EE5517E43}" srcOrd="0" destOrd="0" presId="urn:microsoft.com/office/officeart/2005/8/layout/orgChart1"/>
    <dgm:cxn modelId="{E8B75F7F-6F6E-4024-89B1-659F1A95546D}" type="presParOf" srcId="{1C8E967E-F3FE-430B-94D6-2D6C8ABF3D9A}" destId="{F81E7EDF-B91B-44B9-A308-720C02813F1C}" srcOrd="1" destOrd="0" presId="urn:microsoft.com/office/officeart/2005/8/layout/orgChart1"/>
    <dgm:cxn modelId="{4AF7699A-534E-4888-BEFB-8B03613BAB7D}" type="presParOf" srcId="{1C824C45-F97C-4AAC-A39B-1437D4C1B242}" destId="{2222BE38-2F0F-4ED1-BB31-CA0E8B58AC0B}" srcOrd="1" destOrd="0" presId="urn:microsoft.com/office/officeart/2005/8/layout/orgChart1"/>
    <dgm:cxn modelId="{F22C6EEC-BBB4-4869-9FE4-985FCD6592CE}" type="presParOf" srcId="{2222BE38-2F0F-4ED1-BB31-CA0E8B58AC0B}" destId="{5AF79F41-42E7-4DF3-8E5F-6062EB272F13}" srcOrd="0" destOrd="0" presId="urn:microsoft.com/office/officeart/2005/8/layout/orgChart1"/>
    <dgm:cxn modelId="{F3BA029B-41C3-4AA6-B360-82AAC0F589AC}" type="presParOf" srcId="{2222BE38-2F0F-4ED1-BB31-CA0E8B58AC0B}" destId="{22F0963E-653D-44D0-B50C-A009FCC52F5E}" srcOrd="1" destOrd="0" presId="urn:microsoft.com/office/officeart/2005/8/layout/orgChart1"/>
    <dgm:cxn modelId="{0F6F4A96-8343-46DC-8833-06545AA67166}" type="presParOf" srcId="{22F0963E-653D-44D0-B50C-A009FCC52F5E}" destId="{9C402B9D-619D-44E1-ACC6-7FCA39A477E4}" srcOrd="0" destOrd="0" presId="urn:microsoft.com/office/officeart/2005/8/layout/orgChart1"/>
    <dgm:cxn modelId="{37D67C01-EFA8-4598-B753-DC2009B8836E}" type="presParOf" srcId="{9C402B9D-619D-44E1-ACC6-7FCA39A477E4}" destId="{4049F833-7D67-4FBC-A384-AC6B9AD6BFB2}" srcOrd="0" destOrd="0" presId="urn:microsoft.com/office/officeart/2005/8/layout/orgChart1"/>
    <dgm:cxn modelId="{D2B45D18-C2E3-456F-ADFF-2C19945F1126}" type="presParOf" srcId="{9C402B9D-619D-44E1-ACC6-7FCA39A477E4}" destId="{721E5F7A-4635-49DA-9F53-B17AAF9665A0}" srcOrd="1" destOrd="0" presId="urn:microsoft.com/office/officeart/2005/8/layout/orgChart1"/>
    <dgm:cxn modelId="{A07C531C-753C-4D47-A1DF-1498E62BAAFB}" type="presParOf" srcId="{22F0963E-653D-44D0-B50C-A009FCC52F5E}" destId="{86751596-BD42-4E95-A543-BCDB7188DD86}" srcOrd="1" destOrd="0" presId="urn:microsoft.com/office/officeart/2005/8/layout/orgChart1"/>
    <dgm:cxn modelId="{14D8F8C6-0A62-4243-8AC2-839E6CB9D9CC}" type="presParOf" srcId="{22F0963E-653D-44D0-B50C-A009FCC52F5E}" destId="{B695577B-58EA-472D-AA6B-69EB25B0EF67}" srcOrd="2" destOrd="0" presId="urn:microsoft.com/office/officeart/2005/8/layout/orgChart1"/>
    <dgm:cxn modelId="{A7CACE3C-0B23-49E8-A124-A6D80EC07CAD}" type="presParOf" srcId="{2222BE38-2F0F-4ED1-BB31-CA0E8B58AC0B}" destId="{5064FF2D-8DE4-4035-8B82-48AD604F24F0}" srcOrd="2" destOrd="0" presId="urn:microsoft.com/office/officeart/2005/8/layout/orgChart1"/>
    <dgm:cxn modelId="{C817189D-6C48-449C-8B04-478A7D66A75B}" type="presParOf" srcId="{2222BE38-2F0F-4ED1-BB31-CA0E8B58AC0B}" destId="{DB0A4CE2-E317-4C77-A288-AD604B598CA6}" srcOrd="3" destOrd="0" presId="urn:microsoft.com/office/officeart/2005/8/layout/orgChart1"/>
    <dgm:cxn modelId="{97864168-04D5-46AC-9DE8-85B5C7052A2E}" type="presParOf" srcId="{DB0A4CE2-E317-4C77-A288-AD604B598CA6}" destId="{BADBAA23-BFC0-42FE-A159-7A0C464AD79F}" srcOrd="0" destOrd="0" presId="urn:microsoft.com/office/officeart/2005/8/layout/orgChart1"/>
    <dgm:cxn modelId="{7D4284DC-DF08-4FFB-9960-8A02B361D8EC}" type="presParOf" srcId="{BADBAA23-BFC0-42FE-A159-7A0C464AD79F}" destId="{12574CA4-E93F-4C7A-A4A6-3A13F6D85646}" srcOrd="0" destOrd="0" presId="urn:microsoft.com/office/officeart/2005/8/layout/orgChart1"/>
    <dgm:cxn modelId="{FB8047CC-0602-4591-993B-591807A8914A}" type="presParOf" srcId="{BADBAA23-BFC0-42FE-A159-7A0C464AD79F}" destId="{BCEA594D-BCF0-4D4D-B8D8-CD250AD75A09}" srcOrd="1" destOrd="0" presId="urn:microsoft.com/office/officeart/2005/8/layout/orgChart1"/>
    <dgm:cxn modelId="{66541866-B3AF-4C85-B67E-E1548E9DD6D0}" type="presParOf" srcId="{DB0A4CE2-E317-4C77-A288-AD604B598CA6}" destId="{9CD6DC85-E7CE-4214-BC27-5EEED150CE05}" srcOrd="1" destOrd="0" presId="urn:microsoft.com/office/officeart/2005/8/layout/orgChart1"/>
    <dgm:cxn modelId="{0B412709-4A69-4856-96E2-54A4294D7ADF}" type="presParOf" srcId="{DB0A4CE2-E317-4C77-A288-AD604B598CA6}" destId="{DC51A421-A2C5-4951-AB39-F6E2390AA746}" srcOrd="2" destOrd="0" presId="urn:microsoft.com/office/officeart/2005/8/layout/orgChart1"/>
    <dgm:cxn modelId="{27684FC2-D272-48EC-A3F7-C5525779F2B1}" type="presParOf" srcId="{1C824C45-F97C-4AAC-A39B-1437D4C1B242}" destId="{8962A9FC-1736-4A87-A3DC-B71827A68C24}" srcOrd="2" destOrd="0" presId="urn:microsoft.com/office/officeart/2005/8/layout/orgChart1"/>
    <dgm:cxn modelId="{2880A252-C509-4DD8-98D1-E48379A0463B}" type="presParOf" srcId="{C5C9A050-836E-451D-9640-AD8D1EDD3D78}" destId="{2CD82D95-25C2-463E-BDF7-4DDCCECF3166}" srcOrd="2" destOrd="0" presId="urn:microsoft.com/office/officeart/2005/8/layout/orgChart1"/>
    <dgm:cxn modelId="{77703038-71BD-4224-9B6E-8C768F467F6B}" type="presParOf" srcId="{C5C9A050-836E-451D-9640-AD8D1EDD3D78}" destId="{6517D4D5-F19D-4E33-91AE-F1BB151F8B9D}" srcOrd="3" destOrd="0" presId="urn:microsoft.com/office/officeart/2005/8/layout/orgChart1"/>
    <dgm:cxn modelId="{BD20C707-6ECB-4F7C-AE1D-CAFC99FBE6AE}" type="presParOf" srcId="{6517D4D5-F19D-4E33-91AE-F1BB151F8B9D}" destId="{9107658D-D375-4EAA-908F-98F486C007DD}" srcOrd="0" destOrd="0" presId="urn:microsoft.com/office/officeart/2005/8/layout/orgChart1"/>
    <dgm:cxn modelId="{981FFBF0-57AE-418E-8133-3E9257ED3742}" type="presParOf" srcId="{9107658D-D375-4EAA-908F-98F486C007DD}" destId="{80B31BFA-487E-4F2F-9054-F1B60836326D}" srcOrd="0" destOrd="0" presId="urn:microsoft.com/office/officeart/2005/8/layout/orgChart1"/>
    <dgm:cxn modelId="{095BF23C-0856-4AC3-ABCE-C722CCFEF794}" type="presParOf" srcId="{9107658D-D375-4EAA-908F-98F486C007DD}" destId="{3492005D-B601-45BF-B267-91077C37B655}" srcOrd="1" destOrd="0" presId="urn:microsoft.com/office/officeart/2005/8/layout/orgChart1"/>
    <dgm:cxn modelId="{CC3A6ACC-3546-4116-982A-A88F87991EED}" type="presParOf" srcId="{6517D4D5-F19D-4E33-91AE-F1BB151F8B9D}" destId="{8665815C-F5FA-4F27-A20B-13E07290BD5F}" srcOrd="1" destOrd="0" presId="urn:microsoft.com/office/officeart/2005/8/layout/orgChart1"/>
    <dgm:cxn modelId="{09CFEEC3-F4D4-4532-A0B8-C5AFA22570EE}" type="presParOf" srcId="{8665815C-F5FA-4F27-A20B-13E07290BD5F}" destId="{8BCCDD82-76AC-4174-89AC-B9DB56BA1B02}" srcOrd="0" destOrd="0" presId="urn:microsoft.com/office/officeart/2005/8/layout/orgChart1"/>
    <dgm:cxn modelId="{6D0940F1-6B95-4723-96A5-11EA101DE8CF}" type="presParOf" srcId="{8665815C-F5FA-4F27-A20B-13E07290BD5F}" destId="{8382BA08-4233-4F3B-A555-DDE4DC657B51}" srcOrd="1" destOrd="0" presId="urn:microsoft.com/office/officeart/2005/8/layout/orgChart1"/>
    <dgm:cxn modelId="{DE49ED27-9207-4FC8-BBAA-3FF192C853EA}" type="presParOf" srcId="{8382BA08-4233-4F3B-A555-DDE4DC657B51}" destId="{3350312F-64F6-4DEE-8C49-F431CCCED10B}" srcOrd="0" destOrd="0" presId="urn:microsoft.com/office/officeart/2005/8/layout/orgChart1"/>
    <dgm:cxn modelId="{66EAFAF5-E013-4624-AB5D-34C14ECE460D}" type="presParOf" srcId="{3350312F-64F6-4DEE-8C49-F431CCCED10B}" destId="{F4F09C1C-0977-410D-AC8C-559D586551D7}" srcOrd="0" destOrd="0" presId="urn:microsoft.com/office/officeart/2005/8/layout/orgChart1"/>
    <dgm:cxn modelId="{0CBC39E7-C372-480C-977D-A627E0F0F135}" type="presParOf" srcId="{3350312F-64F6-4DEE-8C49-F431CCCED10B}" destId="{CD30F16D-2702-4F63-97B1-6FAB76701E75}" srcOrd="1" destOrd="0" presId="urn:microsoft.com/office/officeart/2005/8/layout/orgChart1"/>
    <dgm:cxn modelId="{69E272C9-B005-4346-AC20-DF02CED26A02}" type="presParOf" srcId="{8382BA08-4233-4F3B-A555-DDE4DC657B51}" destId="{80731BD8-D026-438A-971C-759C64F618DC}" srcOrd="1" destOrd="0" presId="urn:microsoft.com/office/officeart/2005/8/layout/orgChart1"/>
    <dgm:cxn modelId="{E65D7FEF-8399-4365-8C7B-198578E11399}" type="presParOf" srcId="{8382BA08-4233-4F3B-A555-DDE4DC657B51}" destId="{142D135B-066B-43E3-BFEF-C73A8BF2C547}" srcOrd="2" destOrd="0" presId="urn:microsoft.com/office/officeart/2005/8/layout/orgChart1"/>
    <dgm:cxn modelId="{6936F8D2-2BC3-4A0E-B2A4-87822DCB8CA0}" type="presParOf" srcId="{8665815C-F5FA-4F27-A20B-13E07290BD5F}" destId="{E6875511-B15A-4A94-9AA5-145DBD91821D}" srcOrd="2" destOrd="0" presId="urn:microsoft.com/office/officeart/2005/8/layout/orgChart1"/>
    <dgm:cxn modelId="{4741A15B-A8DC-419D-B9FB-7BA5C5272A0E}" type="presParOf" srcId="{8665815C-F5FA-4F27-A20B-13E07290BD5F}" destId="{1DC0B7C3-7C2B-4B43-86A4-603ED9A5B5E9}" srcOrd="3" destOrd="0" presId="urn:microsoft.com/office/officeart/2005/8/layout/orgChart1"/>
    <dgm:cxn modelId="{F28C482A-E606-448F-B829-DE14234B26FE}" type="presParOf" srcId="{1DC0B7C3-7C2B-4B43-86A4-603ED9A5B5E9}" destId="{403ECF6F-43BC-4429-86B9-81401F4AF89B}" srcOrd="0" destOrd="0" presId="urn:microsoft.com/office/officeart/2005/8/layout/orgChart1"/>
    <dgm:cxn modelId="{C9514ABA-3D0A-47B4-AAEC-EEB70C32F62F}" type="presParOf" srcId="{403ECF6F-43BC-4429-86B9-81401F4AF89B}" destId="{6FE23969-1655-4727-AAF2-29AA041DC82C}" srcOrd="0" destOrd="0" presId="urn:microsoft.com/office/officeart/2005/8/layout/orgChart1"/>
    <dgm:cxn modelId="{736FDA66-5D73-47D8-9B7C-6B4D4BA046B8}" type="presParOf" srcId="{403ECF6F-43BC-4429-86B9-81401F4AF89B}" destId="{0E9AA316-3CF2-4A49-8243-3251818322AA}" srcOrd="1" destOrd="0" presId="urn:microsoft.com/office/officeart/2005/8/layout/orgChart1"/>
    <dgm:cxn modelId="{A490E24C-169D-4956-B633-F51BBE770D64}" type="presParOf" srcId="{1DC0B7C3-7C2B-4B43-86A4-603ED9A5B5E9}" destId="{77C1E4A4-FD08-4A3B-8CEF-A80BC4DD8F06}" srcOrd="1" destOrd="0" presId="urn:microsoft.com/office/officeart/2005/8/layout/orgChart1"/>
    <dgm:cxn modelId="{6F5749B7-A023-4C1C-8CAC-62A78469C49C}" type="presParOf" srcId="{1DC0B7C3-7C2B-4B43-86A4-603ED9A5B5E9}" destId="{4664348B-D46F-4562-AD25-F494471A0FA6}" srcOrd="2" destOrd="0" presId="urn:microsoft.com/office/officeart/2005/8/layout/orgChart1"/>
    <dgm:cxn modelId="{EE5A4C07-D0C7-4563-8B48-227D618199C8}" type="presParOf" srcId="{8665815C-F5FA-4F27-A20B-13E07290BD5F}" destId="{BED06A23-C57D-403E-8D41-74FD78D1EF72}" srcOrd="4" destOrd="0" presId="urn:microsoft.com/office/officeart/2005/8/layout/orgChart1"/>
    <dgm:cxn modelId="{F3EC0C65-5366-40C2-B90A-DEE61DC3EBD0}" type="presParOf" srcId="{8665815C-F5FA-4F27-A20B-13E07290BD5F}" destId="{EE1F8932-7AE2-4E00-8281-3E8E270254E9}" srcOrd="5" destOrd="0" presId="urn:microsoft.com/office/officeart/2005/8/layout/orgChart1"/>
    <dgm:cxn modelId="{D2B3D002-6F03-426A-B7AB-C03A3BCF1848}" type="presParOf" srcId="{EE1F8932-7AE2-4E00-8281-3E8E270254E9}" destId="{8E4FCD12-14C8-4A37-B57F-76F2FEE47E9E}" srcOrd="0" destOrd="0" presId="urn:microsoft.com/office/officeart/2005/8/layout/orgChart1"/>
    <dgm:cxn modelId="{990319BC-AB87-4D48-92DE-5DF071C56615}" type="presParOf" srcId="{8E4FCD12-14C8-4A37-B57F-76F2FEE47E9E}" destId="{F437FD8A-F77A-4FDD-BC20-71A14FEBDAB3}" srcOrd="0" destOrd="0" presId="urn:microsoft.com/office/officeart/2005/8/layout/orgChart1"/>
    <dgm:cxn modelId="{C9944AEF-670D-4D00-B99C-62F109B5ECD4}" type="presParOf" srcId="{8E4FCD12-14C8-4A37-B57F-76F2FEE47E9E}" destId="{F2DA345F-B5D8-43A0-BDB6-0C30095B4AB8}" srcOrd="1" destOrd="0" presId="urn:microsoft.com/office/officeart/2005/8/layout/orgChart1"/>
    <dgm:cxn modelId="{9BA83A63-7068-4F49-B412-C15EC9AD5353}" type="presParOf" srcId="{EE1F8932-7AE2-4E00-8281-3E8E270254E9}" destId="{9D4F30C5-635D-40E5-A5F3-9422A1DDB080}" srcOrd="1" destOrd="0" presId="urn:microsoft.com/office/officeart/2005/8/layout/orgChart1"/>
    <dgm:cxn modelId="{F41AB44E-9E55-43A9-8A81-5296638E8B2D}" type="presParOf" srcId="{EE1F8932-7AE2-4E00-8281-3E8E270254E9}" destId="{BEE63AB4-E567-4DFB-9A6E-980A397004E8}" srcOrd="2" destOrd="0" presId="urn:microsoft.com/office/officeart/2005/8/layout/orgChart1"/>
    <dgm:cxn modelId="{3419842C-7868-4B2E-83CC-9F2CDF31305F}" type="presParOf" srcId="{6517D4D5-F19D-4E33-91AE-F1BB151F8B9D}" destId="{535046EA-3562-43FC-B2FF-4D4B855B2DF6}" srcOrd="2" destOrd="0" presId="urn:microsoft.com/office/officeart/2005/8/layout/orgChart1"/>
    <dgm:cxn modelId="{86EEA0AF-E31E-40B9-BF29-DC9BE9182CFD}" type="presParOf" srcId="{C5C9A050-836E-451D-9640-AD8D1EDD3D78}" destId="{0FCB0FCE-D96B-438E-9DF7-B342BFD12D7B}" srcOrd="4" destOrd="0" presId="urn:microsoft.com/office/officeart/2005/8/layout/orgChart1"/>
    <dgm:cxn modelId="{BE9C02FF-5D97-4BA9-9789-2013C95D6075}" type="presParOf" srcId="{C5C9A050-836E-451D-9640-AD8D1EDD3D78}" destId="{F8EF6239-A573-4B75-A5F3-0779601046D2}" srcOrd="5" destOrd="0" presId="urn:microsoft.com/office/officeart/2005/8/layout/orgChart1"/>
    <dgm:cxn modelId="{04BFB5AC-39E8-4E9F-8AA5-566D555E5E22}" type="presParOf" srcId="{F8EF6239-A573-4B75-A5F3-0779601046D2}" destId="{F9561653-1EEE-4BB1-96CA-8DA53E921A4C}" srcOrd="0" destOrd="0" presId="urn:microsoft.com/office/officeart/2005/8/layout/orgChart1"/>
    <dgm:cxn modelId="{0FD426F3-52DF-444C-8C92-B222BD5CAA96}" type="presParOf" srcId="{F9561653-1EEE-4BB1-96CA-8DA53E921A4C}" destId="{30B83DFE-1C50-4FED-A733-000FE92A95AA}" srcOrd="0" destOrd="0" presId="urn:microsoft.com/office/officeart/2005/8/layout/orgChart1"/>
    <dgm:cxn modelId="{752EBEBC-C3F3-44E2-A34A-6BCC0AEE4D94}" type="presParOf" srcId="{F9561653-1EEE-4BB1-96CA-8DA53E921A4C}" destId="{7FE69D1D-ECFF-41C5-B29F-14EDA3931F10}" srcOrd="1" destOrd="0" presId="urn:microsoft.com/office/officeart/2005/8/layout/orgChart1"/>
    <dgm:cxn modelId="{ED8D6CD1-ADD2-4724-9F22-D7375783AA70}" type="presParOf" srcId="{F8EF6239-A573-4B75-A5F3-0779601046D2}" destId="{D6B93F09-86CD-474C-85A5-BB20040719BA}" srcOrd="1" destOrd="0" presId="urn:microsoft.com/office/officeart/2005/8/layout/orgChart1"/>
    <dgm:cxn modelId="{603BCB53-5219-4254-A056-04D51AE916F8}" type="presParOf" srcId="{D6B93F09-86CD-474C-85A5-BB20040719BA}" destId="{88215F10-E873-4E02-9E8F-05D2D006C8DC}" srcOrd="0" destOrd="0" presId="urn:microsoft.com/office/officeart/2005/8/layout/orgChart1"/>
    <dgm:cxn modelId="{105FEE4F-2F6E-4C19-930F-F6BD793C67D1}" type="presParOf" srcId="{D6B93F09-86CD-474C-85A5-BB20040719BA}" destId="{57473419-93E7-4C3A-A580-95B1E42DEFED}" srcOrd="1" destOrd="0" presId="urn:microsoft.com/office/officeart/2005/8/layout/orgChart1"/>
    <dgm:cxn modelId="{1FE88609-7A13-4612-B921-F0206146AB46}" type="presParOf" srcId="{57473419-93E7-4C3A-A580-95B1E42DEFED}" destId="{CCB81718-12F3-4297-BA34-74F37B1BA460}" srcOrd="0" destOrd="0" presId="urn:microsoft.com/office/officeart/2005/8/layout/orgChart1"/>
    <dgm:cxn modelId="{8EFE7E81-B5A5-4630-A475-77FA09B891ED}" type="presParOf" srcId="{CCB81718-12F3-4297-BA34-74F37B1BA460}" destId="{307C8426-FFF6-497D-BC5E-AC15BA32C0AF}" srcOrd="0" destOrd="0" presId="urn:microsoft.com/office/officeart/2005/8/layout/orgChart1"/>
    <dgm:cxn modelId="{6513A3FB-37C5-490E-AC1C-5FBF4E107747}" type="presParOf" srcId="{CCB81718-12F3-4297-BA34-74F37B1BA460}" destId="{DE9674CD-BDB2-41B8-8986-96D5A829C324}" srcOrd="1" destOrd="0" presId="urn:microsoft.com/office/officeart/2005/8/layout/orgChart1"/>
    <dgm:cxn modelId="{58F59EF4-BBA1-41CD-B3C2-DBA8044BE698}" type="presParOf" srcId="{57473419-93E7-4C3A-A580-95B1E42DEFED}" destId="{A4B09063-8E51-4A03-9314-B9F00F61F1C5}" srcOrd="1" destOrd="0" presId="urn:microsoft.com/office/officeart/2005/8/layout/orgChart1"/>
    <dgm:cxn modelId="{0FFA08FE-484B-4E13-97B8-88BFD45A4F8B}" type="presParOf" srcId="{57473419-93E7-4C3A-A580-95B1E42DEFED}" destId="{6EF1EB55-F100-4380-8F94-46D459980679}" srcOrd="2" destOrd="0" presId="urn:microsoft.com/office/officeart/2005/8/layout/orgChart1"/>
    <dgm:cxn modelId="{F002E9AF-EF56-4BB6-A6AA-A0E6E70EA5B7}" type="presParOf" srcId="{D6B93F09-86CD-474C-85A5-BB20040719BA}" destId="{5BDA9885-1AFE-4973-ABF7-79ABD05F0171}" srcOrd="2" destOrd="0" presId="urn:microsoft.com/office/officeart/2005/8/layout/orgChart1"/>
    <dgm:cxn modelId="{0974C084-872C-4609-B4BE-9341114F1733}" type="presParOf" srcId="{D6B93F09-86CD-474C-85A5-BB20040719BA}" destId="{EE451C90-4956-4F32-A766-70BEAD9F5E99}" srcOrd="3" destOrd="0" presId="urn:microsoft.com/office/officeart/2005/8/layout/orgChart1"/>
    <dgm:cxn modelId="{6129E24E-2ACB-48DD-8A9F-DACA215BE4B9}" type="presParOf" srcId="{EE451C90-4956-4F32-A766-70BEAD9F5E99}" destId="{C7890D78-6C74-4187-8F83-77EAE21A8DB2}" srcOrd="0" destOrd="0" presId="urn:microsoft.com/office/officeart/2005/8/layout/orgChart1"/>
    <dgm:cxn modelId="{7353EA49-D9DB-400E-BE47-D2144E4FAF15}" type="presParOf" srcId="{C7890D78-6C74-4187-8F83-77EAE21A8DB2}" destId="{9730AB0C-A320-40F7-93F0-EB3F8A860D09}" srcOrd="0" destOrd="0" presId="urn:microsoft.com/office/officeart/2005/8/layout/orgChart1"/>
    <dgm:cxn modelId="{C1181C7D-A226-4BF9-AF0C-3CA604E0EA74}" type="presParOf" srcId="{C7890D78-6C74-4187-8F83-77EAE21A8DB2}" destId="{03DAAF81-33E5-48D1-90FD-2480CB349523}" srcOrd="1" destOrd="0" presId="urn:microsoft.com/office/officeart/2005/8/layout/orgChart1"/>
    <dgm:cxn modelId="{144C2C6C-DF74-4621-82A9-D7575148153D}" type="presParOf" srcId="{EE451C90-4956-4F32-A766-70BEAD9F5E99}" destId="{10B7D897-4CD8-4402-9F07-62EEE4B52AD8}" srcOrd="1" destOrd="0" presId="urn:microsoft.com/office/officeart/2005/8/layout/orgChart1"/>
    <dgm:cxn modelId="{D7C5B6DD-8A31-4819-B8A2-8DA2C30A2316}" type="presParOf" srcId="{EE451C90-4956-4F32-A766-70BEAD9F5E99}" destId="{2BCC96CE-ABFC-4DFA-B3E8-D107392269EB}" srcOrd="2" destOrd="0" presId="urn:microsoft.com/office/officeart/2005/8/layout/orgChart1"/>
    <dgm:cxn modelId="{B19DFEDB-0871-41ED-ABB9-7A7628FD099E}" type="presParOf" srcId="{F8EF6239-A573-4B75-A5F3-0779601046D2}" destId="{AC72FAEB-40DE-474C-A2E8-7EBA2E42390E}" srcOrd="2" destOrd="0" presId="urn:microsoft.com/office/officeart/2005/8/layout/orgChart1"/>
    <dgm:cxn modelId="{81A19E87-3EEA-4158-AEBB-1FF341D7AC32}" type="presParOf" srcId="{C5C9A050-836E-451D-9640-AD8D1EDD3D78}" destId="{21FB5EBB-0AF2-45B7-BC2A-ADC8C337E48D}" srcOrd="6" destOrd="0" presId="urn:microsoft.com/office/officeart/2005/8/layout/orgChart1"/>
    <dgm:cxn modelId="{BEFF94BB-B95E-4C41-86C3-67EA410D490D}" type="presParOf" srcId="{C5C9A050-836E-451D-9640-AD8D1EDD3D78}" destId="{65439D74-24B4-4B92-A26C-CABAB9F85568}" srcOrd="7" destOrd="0" presId="urn:microsoft.com/office/officeart/2005/8/layout/orgChart1"/>
    <dgm:cxn modelId="{490836E4-75FE-4ED2-83B3-0DB2F02C3750}" type="presParOf" srcId="{65439D74-24B4-4B92-A26C-CABAB9F85568}" destId="{66070BFC-D5D9-45DD-8D2C-79F2268CDF5C}" srcOrd="0" destOrd="0" presId="urn:microsoft.com/office/officeart/2005/8/layout/orgChart1"/>
    <dgm:cxn modelId="{D2C0F730-C317-4C54-9C90-C100F74C61A0}" type="presParOf" srcId="{66070BFC-D5D9-45DD-8D2C-79F2268CDF5C}" destId="{9DEEB62A-E52A-4193-9AA4-4D35EF771B30}" srcOrd="0" destOrd="0" presId="urn:microsoft.com/office/officeart/2005/8/layout/orgChart1"/>
    <dgm:cxn modelId="{78A46942-9F4C-4D84-B219-EFB32C32F299}" type="presParOf" srcId="{66070BFC-D5D9-45DD-8D2C-79F2268CDF5C}" destId="{60ABF27A-AB49-467B-B6C4-856D5581F3FB}" srcOrd="1" destOrd="0" presId="urn:microsoft.com/office/officeart/2005/8/layout/orgChart1"/>
    <dgm:cxn modelId="{A03591D8-1CC0-4FAD-A0EA-3C88E152C85E}" type="presParOf" srcId="{65439D74-24B4-4B92-A26C-CABAB9F85568}" destId="{47B76867-886F-4821-9B34-CB54F92AE3DD}" srcOrd="1" destOrd="0" presId="urn:microsoft.com/office/officeart/2005/8/layout/orgChart1"/>
    <dgm:cxn modelId="{E030DB3B-47C2-4CFF-A35E-8FD701E7E315}" type="presParOf" srcId="{47B76867-886F-4821-9B34-CB54F92AE3DD}" destId="{754DED6F-24EC-4A06-91F9-5B7034D6A00E}" srcOrd="0" destOrd="0" presId="urn:microsoft.com/office/officeart/2005/8/layout/orgChart1"/>
    <dgm:cxn modelId="{08B9BE1F-A75D-44FB-89DE-6E9B4C9653D5}" type="presParOf" srcId="{47B76867-886F-4821-9B34-CB54F92AE3DD}" destId="{BC961DEA-4B0E-4176-9B2A-C5CC55A611B4}" srcOrd="1" destOrd="0" presId="urn:microsoft.com/office/officeart/2005/8/layout/orgChart1"/>
    <dgm:cxn modelId="{39C70D1C-E729-4657-A799-1A9773F91205}" type="presParOf" srcId="{BC961DEA-4B0E-4176-9B2A-C5CC55A611B4}" destId="{CE09499C-A933-4380-B7FC-37905618D13D}" srcOrd="0" destOrd="0" presId="urn:microsoft.com/office/officeart/2005/8/layout/orgChart1"/>
    <dgm:cxn modelId="{224CC005-2B28-4209-9992-9D20AFBD3895}" type="presParOf" srcId="{CE09499C-A933-4380-B7FC-37905618D13D}" destId="{AB0874DC-17AF-42AA-B4DB-38A21E3689C6}" srcOrd="0" destOrd="0" presId="urn:microsoft.com/office/officeart/2005/8/layout/orgChart1"/>
    <dgm:cxn modelId="{537D1745-25EE-4CA4-AFED-85980F2C1A70}" type="presParOf" srcId="{CE09499C-A933-4380-B7FC-37905618D13D}" destId="{B52C05DC-D807-4739-A38B-D7855C86CBD2}" srcOrd="1" destOrd="0" presId="urn:microsoft.com/office/officeart/2005/8/layout/orgChart1"/>
    <dgm:cxn modelId="{819D321D-C9B4-46BE-BB9B-AA33FE4B4CAB}" type="presParOf" srcId="{BC961DEA-4B0E-4176-9B2A-C5CC55A611B4}" destId="{43969B84-9F55-480C-B45F-5E941E69CE3A}" srcOrd="1" destOrd="0" presId="urn:microsoft.com/office/officeart/2005/8/layout/orgChart1"/>
    <dgm:cxn modelId="{F96B9CBE-8D9A-433B-B43E-1AE0308C6B07}" type="presParOf" srcId="{BC961DEA-4B0E-4176-9B2A-C5CC55A611B4}" destId="{576984C8-B4A7-4B94-A356-A01A80F26372}" srcOrd="2" destOrd="0" presId="urn:microsoft.com/office/officeart/2005/8/layout/orgChart1"/>
    <dgm:cxn modelId="{BC0AD9C1-72DA-489E-8356-8CA2C3AD1D94}" type="presParOf" srcId="{47B76867-886F-4821-9B34-CB54F92AE3DD}" destId="{2DC55386-A7C4-4AA4-8FC3-BB6563C24F18}" srcOrd="2" destOrd="0" presId="urn:microsoft.com/office/officeart/2005/8/layout/orgChart1"/>
    <dgm:cxn modelId="{575C085D-626D-4697-8D41-81A7EB1929CC}" type="presParOf" srcId="{47B76867-886F-4821-9B34-CB54F92AE3DD}" destId="{1EF062C7-A107-4B80-9678-B4B3C5232116}" srcOrd="3" destOrd="0" presId="urn:microsoft.com/office/officeart/2005/8/layout/orgChart1"/>
    <dgm:cxn modelId="{D9E08032-0504-4E6E-BBF8-94F3684DBC25}" type="presParOf" srcId="{1EF062C7-A107-4B80-9678-B4B3C5232116}" destId="{BCA898B6-6B23-43CB-A7E5-B7157CD35EBC}" srcOrd="0" destOrd="0" presId="urn:microsoft.com/office/officeart/2005/8/layout/orgChart1"/>
    <dgm:cxn modelId="{AD687A36-1FAC-43EA-B044-B1E977F775EB}" type="presParOf" srcId="{BCA898B6-6B23-43CB-A7E5-B7157CD35EBC}" destId="{6671482C-B2EB-4977-AA60-052CEF1AB683}" srcOrd="0" destOrd="0" presId="urn:microsoft.com/office/officeart/2005/8/layout/orgChart1"/>
    <dgm:cxn modelId="{76D13F2C-01B0-433A-99D7-8D1862DE6568}" type="presParOf" srcId="{BCA898B6-6B23-43CB-A7E5-B7157CD35EBC}" destId="{BA72FECC-1D7A-4F3D-BAFB-717713797D2B}" srcOrd="1" destOrd="0" presId="urn:microsoft.com/office/officeart/2005/8/layout/orgChart1"/>
    <dgm:cxn modelId="{24619AD3-341B-4124-AAF9-B4951EA318DA}" type="presParOf" srcId="{1EF062C7-A107-4B80-9678-B4B3C5232116}" destId="{751FFF40-A2B5-4DE7-A882-38DFAE9401E9}" srcOrd="1" destOrd="0" presId="urn:microsoft.com/office/officeart/2005/8/layout/orgChart1"/>
    <dgm:cxn modelId="{25E217E8-8799-4CAA-A74E-F66B24D80002}" type="presParOf" srcId="{1EF062C7-A107-4B80-9678-B4B3C5232116}" destId="{DF708688-355F-405A-80F2-0EC8CC38A104}" srcOrd="2" destOrd="0" presId="urn:microsoft.com/office/officeart/2005/8/layout/orgChart1"/>
    <dgm:cxn modelId="{C2BEB9F8-CFAA-40AB-BD41-2772E96F6884}" type="presParOf" srcId="{65439D74-24B4-4B92-A26C-CABAB9F85568}" destId="{0BFC7903-70D0-45A5-8D1F-DEB4FCF6C69E}" srcOrd="2" destOrd="0" presId="urn:microsoft.com/office/officeart/2005/8/layout/orgChart1"/>
    <dgm:cxn modelId="{D34EE325-7FDB-4401-9299-534E535FE5F1}" type="presParOf" srcId="{C5C9A050-836E-451D-9640-AD8D1EDD3D78}" destId="{4C3C4F31-1A2C-405E-8142-C97715502819}" srcOrd="8" destOrd="0" presId="urn:microsoft.com/office/officeart/2005/8/layout/orgChart1"/>
    <dgm:cxn modelId="{5282EADD-2354-45CC-A935-10F100646FE2}" type="presParOf" srcId="{C5C9A050-836E-451D-9640-AD8D1EDD3D78}" destId="{56A25EF2-B4DE-47CA-BF02-EE2C7755E1E7}" srcOrd="9" destOrd="0" presId="urn:microsoft.com/office/officeart/2005/8/layout/orgChart1"/>
    <dgm:cxn modelId="{B548394C-DEE1-4BFE-899C-37448F975018}" type="presParOf" srcId="{56A25EF2-B4DE-47CA-BF02-EE2C7755E1E7}" destId="{7BA12CD1-9BAB-447C-82C8-B1FDE23168D5}" srcOrd="0" destOrd="0" presId="urn:microsoft.com/office/officeart/2005/8/layout/orgChart1"/>
    <dgm:cxn modelId="{707419ED-8AEA-4F93-A635-959A20F12D23}" type="presParOf" srcId="{7BA12CD1-9BAB-447C-82C8-B1FDE23168D5}" destId="{3818F6DC-798C-457E-81B9-1B75FE0F92A7}" srcOrd="0" destOrd="0" presId="urn:microsoft.com/office/officeart/2005/8/layout/orgChart1"/>
    <dgm:cxn modelId="{904B85E5-3FB8-47FE-B52F-FB2C40E9A4C9}" type="presParOf" srcId="{7BA12CD1-9BAB-447C-82C8-B1FDE23168D5}" destId="{A59142AF-5364-404C-AE26-003583A74C94}" srcOrd="1" destOrd="0" presId="urn:microsoft.com/office/officeart/2005/8/layout/orgChart1"/>
    <dgm:cxn modelId="{1067D636-F841-411B-9159-A06074BC48EC}" type="presParOf" srcId="{56A25EF2-B4DE-47CA-BF02-EE2C7755E1E7}" destId="{8ED0F856-C644-4F45-BEDD-320969E96D98}" srcOrd="1" destOrd="0" presId="urn:microsoft.com/office/officeart/2005/8/layout/orgChart1"/>
    <dgm:cxn modelId="{1F426C76-F582-4352-985A-1211A71F22F6}" type="presParOf" srcId="{8ED0F856-C644-4F45-BEDD-320969E96D98}" destId="{EA34135A-F417-48A3-93DF-AFBF76868A95}" srcOrd="0" destOrd="0" presId="urn:microsoft.com/office/officeart/2005/8/layout/orgChart1"/>
    <dgm:cxn modelId="{1EBBF9E7-E2C7-483C-A223-8907A1ED03DF}" type="presParOf" srcId="{8ED0F856-C644-4F45-BEDD-320969E96D98}" destId="{04FFA51B-B6C9-486C-97D5-90B560853C8A}" srcOrd="1" destOrd="0" presId="urn:microsoft.com/office/officeart/2005/8/layout/orgChart1"/>
    <dgm:cxn modelId="{4C7D0ACF-D709-4A18-9203-B2ACC8542C00}" type="presParOf" srcId="{04FFA51B-B6C9-486C-97D5-90B560853C8A}" destId="{AA7059D6-7A24-4AC4-811D-8F2D9C187B30}" srcOrd="0" destOrd="0" presId="urn:microsoft.com/office/officeart/2005/8/layout/orgChart1"/>
    <dgm:cxn modelId="{B0629FFE-0C8F-4089-B2E9-17795DB058C5}" type="presParOf" srcId="{AA7059D6-7A24-4AC4-811D-8F2D9C187B30}" destId="{237BB877-B90B-4AA5-AC3F-B0D232D013A8}" srcOrd="0" destOrd="0" presId="urn:microsoft.com/office/officeart/2005/8/layout/orgChart1"/>
    <dgm:cxn modelId="{1396BA5E-030A-4523-9E49-FEC2A63D2A87}" type="presParOf" srcId="{AA7059D6-7A24-4AC4-811D-8F2D9C187B30}" destId="{B92530FA-0057-4AE9-9758-5E76CFA60B31}" srcOrd="1" destOrd="0" presId="urn:microsoft.com/office/officeart/2005/8/layout/orgChart1"/>
    <dgm:cxn modelId="{15F13EF1-1051-4785-ADFC-D8FA2271D0CC}" type="presParOf" srcId="{04FFA51B-B6C9-486C-97D5-90B560853C8A}" destId="{90491DDE-9415-43D0-B6B7-41C8ACD7E652}" srcOrd="1" destOrd="0" presId="urn:microsoft.com/office/officeart/2005/8/layout/orgChart1"/>
    <dgm:cxn modelId="{30ABB8BB-8446-4E98-9F91-141349B9A86E}" type="presParOf" srcId="{04FFA51B-B6C9-486C-97D5-90B560853C8A}" destId="{9AF88631-795A-4C61-B22D-CCC4FB13EFAD}" srcOrd="2" destOrd="0" presId="urn:microsoft.com/office/officeart/2005/8/layout/orgChart1"/>
    <dgm:cxn modelId="{83FC18E0-3D30-4994-B94E-7E0B6E82AB5A}" type="presParOf" srcId="{8ED0F856-C644-4F45-BEDD-320969E96D98}" destId="{F1CC403E-4851-48D6-BA2C-9814B3532D94}" srcOrd="2" destOrd="0" presId="urn:microsoft.com/office/officeart/2005/8/layout/orgChart1"/>
    <dgm:cxn modelId="{69D68F88-47F1-42F3-9BC4-01F183391170}" type="presParOf" srcId="{8ED0F856-C644-4F45-BEDD-320969E96D98}" destId="{5610D175-232A-4167-9336-5EB22E5E6056}" srcOrd="3" destOrd="0" presId="urn:microsoft.com/office/officeart/2005/8/layout/orgChart1"/>
    <dgm:cxn modelId="{006BE328-5C50-45FC-BF8F-B20DF45FE7DD}" type="presParOf" srcId="{5610D175-232A-4167-9336-5EB22E5E6056}" destId="{C6223367-9985-45D5-811D-0BCDCC49AB84}" srcOrd="0" destOrd="0" presId="urn:microsoft.com/office/officeart/2005/8/layout/orgChart1"/>
    <dgm:cxn modelId="{7E266511-29B5-406A-851E-107E489AD6DA}" type="presParOf" srcId="{C6223367-9985-45D5-811D-0BCDCC49AB84}" destId="{A1D259B3-8C10-4A35-AFA1-180296B2B330}" srcOrd="0" destOrd="0" presId="urn:microsoft.com/office/officeart/2005/8/layout/orgChart1"/>
    <dgm:cxn modelId="{9489EDD6-EB50-4632-89D3-09214E12AA86}" type="presParOf" srcId="{C6223367-9985-45D5-811D-0BCDCC49AB84}" destId="{1536B57D-D5BF-449D-9F0B-764B87ADCDDA}" srcOrd="1" destOrd="0" presId="urn:microsoft.com/office/officeart/2005/8/layout/orgChart1"/>
    <dgm:cxn modelId="{CF25B845-C394-4F2A-8DEE-41915A1AA1DE}" type="presParOf" srcId="{5610D175-232A-4167-9336-5EB22E5E6056}" destId="{E60E23D0-C4BD-4E40-A2DF-3D2A0620F91C}" srcOrd="1" destOrd="0" presId="urn:microsoft.com/office/officeart/2005/8/layout/orgChart1"/>
    <dgm:cxn modelId="{5ABB12CF-A8D8-4643-BB1B-5BF31D74819C}" type="presParOf" srcId="{5610D175-232A-4167-9336-5EB22E5E6056}" destId="{E59EDBAD-75F7-4E90-AEE1-11BB8FF66A43}" srcOrd="2" destOrd="0" presId="urn:microsoft.com/office/officeart/2005/8/layout/orgChart1"/>
    <dgm:cxn modelId="{5AF6F47D-6587-4213-9C27-B8B2696F03C8}" type="presParOf" srcId="{56A25EF2-B4DE-47CA-BF02-EE2C7755E1E7}" destId="{22FBB888-13A4-4BDD-A582-318173896107}" srcOrd="2" destOrd="0" presId="urn:microsoft.com/office/officeart/2005/8/layout/orgChart1"/>
    <dgm:cxn modelId="{AFCB4B29-27C5-4DAD-8895-315092B9D5C8}" type="presParOf" srcId="{C5C9A050-836E-451D-9640-AD8D1EDD3D78}" destId="{CA9F70E7-38BF-4C8A-B973-8E935BD5FBA5}" srcOrd="10" destOrd="0" presId="urn:microsoft.com/office/officeart/2005/8/layout/orgChart1"/>
    <dgm:cxn modelId="{F0766DD5-1508-46DF-8195-4542D9A92067}" type="presParOf" srcId="{C5C9A050-836E-451D-9640-AD8D1EDD3D78}" destId="{CD2A0C5C-B68D-42AD-953E-9615D11E6EE9}" srcOrd="11" destOrd="0" presId="urn:microsoft.com/office/officeart/2005/8/layout/orgChart1"/>
    <dgm:cxn modelId="{12ECA6BD-1D24-4747-856B-21BFBC10A2E8}" type="presParOf" srcId="{CD2A0C5C-B68D-42AD-953E-9615D11E6EE9}" destId="{15740842-C76C-41D1-A59E-9DA4FE0DCD32}" srcOrd="0" destOrd="0" presId="urn:microsoft.com/office/officeart/2005/8/layout/orgChart1"/>
    <dgm:cxn modelId="{1EF3F512-D68C-4004-8D4A-CE97BD83C219}" type="presParOf" srcId="{15740842-C76C-41D1-A59E-9DA4FE0DCD32}" destId="{1BC65921-3DCD-4C6B-8012-0633D7CE6D97}" srcOrd="0" destOrd="0" presId="urn:microsoft.com/office/officeart/2005/8/layout/orgChart1"/>
    <dgm:cxn modelId="{E10D186A-4F75-4BC5-941E-F965826B1A61}" type="presParOf" srcId="{15740842-C76C-41D1-A59E-9DA4FE0DCD32}" destId="{41D74928-E348-4F90-8DC8-B50533466652}" srcOrd="1" destOrd="0" presId="urn:microsoft.com/office/officeart/2005/8/layout/orgChart1"/>
    <dgm:cxn modelId="{8BD9D134-3DD7-4946-B8CF-593C40701CB7}" type="presParOf" srcId="{CD2A0C5C-B68D-42AD-953E-9615D11E6EE9}" destId="{CC0699BB-7C1A-474E-A49F-226445FCCFDF}" srcOrd="1" destOrd="0" presId="urn:microsoft.com/office/officeart/2005/8/layout/orgChart1"/>
    <dgm:cxn modelId="{B5B689FB-1EFA-4C48-9B0C-88E56D28821F}" type="presParOf" srcId="{CC0699BB-7C1A-474E-A49F-226445FCCFDF}" destId="{AE217F77-ACCE-4284-A6A7-4317D3363FAA}" srcOrd="0" destOrd="0" presId="urn:microsoft.com/office/officeart/2005/8/layout/orgChart1"/>
    <dgm:cxn modelId="{5C186788-468E-4D64-A035-ACEFC764A542}" type="presParOf" srcId="{CC0699BB-7C1A-474E-A49F-226445FCCFDF}" destId="{8F3423A7-71AF-47C3-B2CB-D3656BF4E7DB}" srcOrd="1" destOrd="0" presId="urn:microsoft.com/office/officeart/2005/8/layout/orgChart1"/>
    <dgm:cxn modelId="{1FC951E7-2444-4E17-A572-E203C6AEFAA8}" type="presParOf" srcId="{8F3423A7-71AF-47C3-B2CB-D3656BF4E7DB}" destId="{70D83606-DB35-44F1-A1FC-9BEEE51235C8}" srcOrd="0" destOrd="0" presId="urn:microsoft.com/office/officeart/2005/8/layout/orgChart1"/>
    <dgm:cxn modelId="{7CA92193-45C5-4C20-A57D-D67CFE720EFF}" type="presParOf" srcId="{70D83606-DB35-44F1-A1FC-9BEEE51235C8}" destId="{F022B9AA-242E-4E15-87C7-632217E16613}" srcOrd="0" destOrd="0" presId="urn:microsoft.com/office/officeart/2005/8/layout/orgChart1"/>
    <dgm:cxn modelId="{6A31613F-BAD2-4A28-A1BB-A9E7A0A2D3B9}" type="presParOf" srcId="{70D83606-DB35-44F1-A1FC-9BEEE51235C8}" destId="{E16A2844-2B35-4AAD-8669-DE1B27AB26A7}" srcOrd="1" destOrd="0" presId="urn:microsoft.com/office/officeart/2005/8/layout/orgChart1"/>
    <dgm:cxn modelId="{286D320E-662A-44C1-A872-85196EBBA754}" type="presParOf" srcId="{8F3423A7-71AF-47C3-B2CB-D3656BF4E7DB}" destId="{A004F88B-22E7-483E-BD7D-7FA1315171CB}" srcOrd="1" destOrd="0" presId="urn:microsoft.com/office/officeart/2005/8/layout/orgChart1"/>
    <dgm:cxn modelId="{95229E71-BD72-4EE3-8362-6F64D079DA89}" type="presParOf" srcId="{8F3423A7-71AF-47C3-B2CB-D3656BF4E7DB}" destId="{B30F3B52-6EE1-41E6-B560-402876F05254}" srcOrd="2" destOrd="0" presId="urn:microsoft.com/office/officeart/2005/8/layout/orgChart1"/>
    <dgm:cxn modelId="{E78569A3-2340-4083-8E4B-0966BCBEBA68}" type="presParOf" srcId="{CC0699BB-7C1A-474E-A49F-226445FCCFDF}" destId="{0F33E247-1A94-4EB3-AB3F-E1E5858455CC}" srcOrd="2" destOrd="0" presId="urn:microsoft.com/office/officeart/2005/8/layout/orgChart1"/>
    <dgm:cxn modelId="{E4184775-833D-4E41-BFA6-A3B2F9E84030}" type="presParOf" srcId="{CC0699BB-7C1A-474E-A49F-226445FCCFDF}" destId="{DE19B429-AD26-4C7B-B156-E909CBF253F6}" srcOrd="3" destOrd="0" presId="urn:microsoft.com/office/officeart/2005/8/layout/orgChart1"/>
    <dgm:cxn modelId="{90A38B57-E2FD-44C1-971C-8382FDC17DB0}" type="presParOf" srcId="{DE19B429-AD26-4C7B-B156-E909CBF253F6}" destId="{8E2FFC22-76F7-4EC7-86F5-05E44AFBEF73}" srcOrd="0" destOrd="0" presId="urn:microsoft.com/office/officeart/2005/8/layout/orgChart1"/>
    <dgm:cxn modelId="{912A35AF-C1D7-4D78-AAA5-00D94E4F0C81}" type="presParOf" srcId="{8E2FFC22-76F7-4EC7-86F5-05E44AFBEF73}" destId="{7F2CF150-3358-408C-8E05-863D7A0C2971}" srcOrd="0" destOrd="0" presId="urn:microsoft.com/office/officeart/2005/8/layout/orgChart1"/>
    <dgm:cxn modelId="{812719A1-178A-4796-9488-E501ED211D13}" type="presParOf" srcId="{8E2FFC22-76F7-4EC7-86F5-05E44AFBEF73}" destId="{F26A022C-954F-4044-9796-4B6D67A110AB}" srcOrd="1" destOrd="0" presId="urn:microsoft.com/office/officeart/2005/8/layout/orgChart1"/>
    <dgm:cxn modelId="{D45E1B5D-C912-40FF-B830-C0C9E183FF65}" type="presParOf" srcId="{DE19B429-AD26-4C7B-B156-E909CBF253F6}" destId="{A610BA0D-9DF7-403C-9B1A-BF401003E1BE}" srcOrd="1" destOrd="0" presId="urn:microsoft.com/office/officeart/2005/8/layout/orgChart1"/>
    <dgm:cxn modelId="{02E82851-280D-4802-90C5-0EF59C6FE868}" type="presParOf" srcId="{DE19B429-AD26-4C7B-B156-E909CBF253F6}" destId="{5EED0E3C-DC95-405D-B189-532E3C1D3FF3}" srcOrd="2" destOrd="0" presId="urn:microsoft.com/office/officeart/2005/8/layout/orgChart1"/>
    <dgm:cxn modelId="{1AEE4674-2826-4B02-9335-5DCA58468C9D}" type="presParOf" srcId="{CD2A0C5C-B68D-42AD-953E-9615D11E6EE9}" destId="{87E707F1-FC91-43F3-B95A-7F6098C8E253}" srcOrd="2" destOrd="0" presId="urn:microsoft.com/office/officeart/2005/8/layout/orgChart1"/>
    <dgm:cxn modelId="{156F54E4-E21B-4A6C-BF41-0D4EC3F381F8}" type="presParOf" srcId="{C5C9A050-836E-451D-9640-AD8D1EDD3D78}" destId="{414367F9-1DF0-4C34-8B06-A05ABC041762}" srcOrd="12" destOrd="0" presId="urn:microsoft.com/office/officeart/2005/8/layout/orgChart1"/>
    <dgm:cxn modelId="{7B5D92A6-CC66-4C08-8E1B-94100D49731E}" type="presParOf" srcId="{C5C9A050-836E-451D-9640-AD8D1EDD3D78}" destId="{768ED75F-73F0-4D99-84F2-8368F3FCE9A3}" srcOrd="13" destOrd="0" presId="urn:microsoft.com/office/officeart/2005/8/layout/orgChart1"/>
    <dgm:cxn modelId="{703E106C-3928-42C0-B2B3-334B64A99001}" type="presParOf" srcId="{768ED75F-73F0-4D99-84F2-8368F3FCE9A3}" destId="{7C15E5AF-6998-40C9-90EE-210AF38F6354}" srcOrd="0" destOrd="0" presId="urn:microsoft.com/office/officeart/2005/8/layout/orgChart1"/>
    <dgm:cxn modelId="{C8D6597D-F4C8-405E-BD3C-C432EC46FDD5}" type="presParOf" srcId="{7C15E5AF-6998-40C9-90EE-210AF38F6354}" destId="{72576E8F-1234-49A4-800F-1CB97BBF4D5C}" srcOrd="0" destOrd="0" presId="urn:microsoft.com/office/officeart/2005/8/layout/orgChart1"/>
    <dgm:cxn modelId="{CFCCB8A5-6816-4CFF-804A-46ECCBE7D886}" type="presParOf" srcId="{7C15E5AF-6998-40C9-90EE-210AF38F6354}" destId="{A1F10FC8-FD93-4254-A40F-89CE1E54F0C8}" srcOrd="1" destOrd="0" presId="urn:microsoft.com/office/officeart/2005/8/layout/orgChart1"/>
    <dgm:cxn modelId="{44F3D9AF-41E5-40E3-8F28-68C41E8F9D14}" type="presParOf" srcId="{768ED75F-73F0-4D99-84F2-8368F3FCE9A3}" destId="{428DFFE8-B789-4166-8E78-B2E4AEA5B276}" srcOrd="1" destOrd="0" presId="urn:microsoft.com/office/officeart/2005/8/layout/orgChart1"/>
    <dgm:cxn modelId="{947EAAD6-66BC-4485-8C41-B8259BB808B0}" type="presParOf" srcId="{428DFFE8-B789-4166-8E78-B2E4AEA5B276}" destId="{EB77D5D3-5621-40AE-A860-F0EF64CB50B4}" srcOrd="0" destOrd="0" presId="urn:microsoft.com/office/officeart/2005/8/layout/orgChart1"/>
    <dgm:cxn modelId="{6D34520A-69F9-4C0A-AC99-435542D1355A}" type="presParOf" srcId="{428DFFE8-B789-4166-8E78-B2E4AEA5B276}" destId="{2020778D-15A1-4694-9A36-3BD026197CA2}" srcOrd="1" destOrd="0" presId="urn:microsoft.com/office/officeart/2005/8/layout/orgChart1"/>
    <dgm:cxn modelId="{215351D5-AE2D-49D1-9B85-DB77B39A46E1}" type="presParOf" srcId="{2020778D-15A1-4694-9A36-3BD026197CA2}" destId="{B120B35E-67F3-49B6-AEBB-A27D7BB52C3A}" srcOrd="0" destOrd="0" presId="urn:microsoft.com/office/officeart/2005/8/layout/orgChart1"/>
    <dgm:cxn modelId="{1CB0A188-F05F-4FE4-A9C4-CB06A640FF55}" type="presParOf" srcId="{B120B35E-67F3-49B6-AEBB-A27D7BB52C3A}" destId="{33D13709-E8B8-4363-8B78-12ECC9F580FD}" srcOrd="0" destOrd="0" presId="urn:microsoft.com/office/officeart/2005/8/layout/orgChart1"/>
    <dgm:cxn modelId="{1D42B7BC-1FE0-48C7-9536-35C9219FE245}" type="presParOf" srcId="{B120B35E-67F3-49B6-AEBB-A27D7BB52C3A}" destId="{21665728-0698-48A5-8312-A3BC6A50FECC}" srcOrd="1" destOrd="0" presId="urn:microsoft.com/office/officeart/2005/8/layout/orgChart1"/>
    <dgm:cxn modelId="{CBE2EACC-C7AF-4F2A-B6EC-6ECFF4B8ACC7}" type="presParOf" srcId="{2020778D-15A1-4694-9A36-3BD026197CA2}" destId="{FCE2F315-82BE-4B1F-9083-C55F6C053DD7}" srcOrd="1" destOrd="0" presId="urn:microsoft.com/office/officeart/2005/8/layout/orgChart1"/>
    <dgm:cxn modelId="{6FD20856-DD66-4E53-B15B-B6EBB2FCBD74}" type="presParOf" srcId="{2020778D-15A1-4694-9A36-3BD026197CA2}" destId="{9472D4B7-D466-4C73-912B-C36BE126B472}" srcOrd="2" destOrd="0" presId="urn:microsoft.com/office/officeart/2005/8/layout/orgChart1"/>
    <dgm:cxn modelId="{CB4CF962-B0D1-4C0D-B675-54726237BD1D}" type="presParOf" srcId="{428DFFE8-B789-4166-8E78-B2E4AEA5B276}" destId="{AD4C1EF8-AECA-4ABE-80BC-E278AF1E40C9}" srcOrd="2" destOrd="0" presId="urn:microsoft.com/office/officeart/2005/8/layout/orgChart1"/>
    <dgm:cxn modelId="{071CE0F5-1388-4B04-9502-10D895F06AEE}" type="presParOf" srcId="{428DFFE8-B789-4166-8E78-B2E4AEA5B276}" destId="{30424952-3A49-4B7C-9AA4-E873FD13C10A}" srcOrd="3" destOrd="0" presId="urn:microsoft.com/office/officeart/2005/8/layout/orgChart1"/>
    <dgm:cxn modelId="{929E96FA-C70D-41FE-95A9-058979BD325C}" type="presParOf" srcId="{30424952-3A49-4B7C-9AA4-E873FD13C10A}" destId="{6F0DCBC9-5F0E-4401-9236-F26F2AF65A5B}" srcOrd="0" destOrd="0" presId="urn:microsoft.com/office/officeart/2005/8/layout/orgChart1"/>
    <dgm:cxn modelId="{AEA23864-7F4B-49E9-991B-2CD291128ABF}" type="presParOf" srcId="{6F0DCBC9-5F0E-4401-9236-F26F2AF65A5B}" destId="{37B1D5ED-0557-41AA-87B4-3649F0B1CD7F}" srcOrd="0" destOrd="0" presId="urn:microsoft.com/office/officeart/2005/8/layout/orgChart1"/>
    <dgm:cxn modelId="{BC42D793-EBFD-4406-A87E-794ECC64101D}" type="presParOf" srcId="{6F0DCBC9-5F0E-4401-9236-F26F2AF65A5B}" destId="{35A15A6B-C69E-4248-91DD-55348990C08A}" srcOrd="1" destOrd="0" presId="urn:microsoft.com/office/officeart/2005/8/layout/orgChart1"/>
    <dgm:cxn modelId="{27F8F589-268D-41C3-B3B1-66391671964A}" type="presParOf" srcId="{30424952-3A49-4B7C-9AA4-E873FD13C10A}" destId="{7E14784D-9ED9-4EF5-B516-4D7DBA7EC737}" srcOrd="1" destOrd="0" presId="urn:microsoft.com/office/officeart/2005/8/layout/orgChart1"/>
    <dgm:cxn modelId="{12B0BD1D-63B5-4D0A-BBA0-B31514C2CEAE}" type="presParOf" srcId="{30424952-3A49-4B7C-9AA4-E873FD13C10A}" destId="{6CB85C19-CE7F-4544-B3AC-BAF55FAFCB83}" srcOrd="2" destOrd="0" presId="urn:microsoft.com/office/officeart/2005/8/layout/orgChart1"/>
    <dgm:cxn modelId="{A4DFF88E-10EC-4A88-A98A-2D83F4F49948}" type="presParOf" srcId="{428DFFE8-B789-4166-8E78-B2E4AEA5B276}" destId="{674EEA0C-6088-4345-BF52-52F04F150CA4}" srcOrd="4" destOrd="0" presId="urn:microsoft.com/office/officeart/2005/8/layout/orgChart1"/>
    <dgm:cxn modelId="{36767DC3-8DD2-43C8-B083-C2EB49CDA631}" type="presParOf" srcId="{428DFFE8-B789-4166-8E78-B2E4AEA5B276}" destId="{1E44F92F-7627-449E-AFFF-B7A8F8BD6732}" srcOrd="5" destOrd="0" presId="urn:microsoft.com/office/officeart/2005/8/layout/orgChart1"/>
    <dgm:cxn modelId="{E468A622-9ACE-4D26-BAAE-72F46D6B4814}" type="presParOf" srcId="{1E44F92F-7627-449E-AFFF-B7A8F8BD6732}" destId="{501F3B6F-1964-4F9F-B9FD-EBC301C2475B}" srcOrd="0" destOrd="0" presId="urn:microsoft.com/office/officeart/2005/8/layout/orgChart1"/>
    <dgm:cxn modelId="{B495155D-8A6E-4F49-A895-86159F19E363}" type="presParOf" srcId="{501F3B6F-1964-4F9F-B9FD-EBC301C2475B}" destId="{EF8C4F8C-344C-4FB4-8C0D-9ED52CE18D31}" srcOrd="0" destOrd="0" presId="urn:microsoft.com/office/officeart/2005/8/layout/orgChart1"/>
    <dgm:cxn modelId="{FF2235ED-5046-438A-B280-E3C213305D7C}" type="presParOf" srcId="{501F3B6F-1964-4F9F-B9FD-EBC301C2475B}" destId="{899AE014-2DFE-4416-A4C4-A0333B4BE655}" srcOrd="1" destOrd="0" presId="urn:microsoft.com/office/officeart/2005/8/layout/orgChart1"/>
    <dgm:cxn modelId="{8083DB86-D1B7-43AC-87C8-4E45C57802A6}" type="presParOf" srcId="{1E44F92F-7627-449E-AFFF-B7A8F8BD6732}" destId="{293EF12D-DB0D-4E62-A3D1-A84A770B96D9}" srcOrd="1" destOrd="0" presId="urn:microsoft.com/office/officeart/2005/8/layout/orgChart1"/>
    <dgm:cxn modelId="{C5332255-664C-44B0-8751-75A0912D0DCF}" type="presParOf" srcId="{1E44F92F-7627-449E-AFFF-B7A8F8BD6732}" destId="{32BC1F15-99D5-4F2E-8444-8095254EEE52}" srcOrd="2" destOrd="0" presId="urn:microsoft.com/office/officeart/2005/8/layout/orgChart1"/>
    <dgm:cxn modelId="{BF31B932-3F20-493B-BE4A-7DE90D48AA75}" type="presParOf" srcId="{768ED75F-73F0-4D99-84F2-8368F3FCE9A3}" destId="{9C969904-759F-44B0-8B1E-215CA07C4D76}" srcOrd="2" destOrd="0" presId="urn:microsoft.com/office/officeart/2005/8/layout/orgChart1"/>
    <dgm:cxn modelId="{11C74225-73FF-491E-A937-4E98529EF999}" type="presParOf" srcId="{D6482171-4020-4E25-89DA-F5D5AA803937}" destId="{B923107B-578E-4597-A8DF-E630AD66301F}" srcOrd="2" destOrd="0" presId="urn:microsoft.com/office/officeart/2005/8/layout/orgChart1"/>
    <dgm:cxn modelId="{2932E3AD-DBA1-4E45-946E-91777D5226DB}" type="presParOf" srcId="{B923107B-578E-4597-A8DF-E630AD66301F}" destId="{E1E3BC1F-9A3C-4394-9CB8-7B9757D28D82}" srcOrd="0" destOrd="0" presId="urn:microsoft.com/office/officeart/2005/8/layout/orgChart1"/>
    <dgm:cxn modelId="{3242CA43-B64C-406E-B305-A3354CBA6E93}" type="presParOf" srcId="{B923107B-578E-4597-A8DF-E630AD66301F}" destId="{1A11A136-F228-4E15-8BDA-C24F6B8F6DD2}" srcOrd="1" destOrd="0" presId="urn:microsoft.com/office/officeart/2005/8/layout/orgChart1"/>
    <dgm:cxn modelId="{040CB76D-86B4-4E73-9A8C-EB1D8E85C191}" type="presParOf" srcId="{1A11A136-F228-4E15-8BDA-C24F6B8F6DD2}" destId="{E4BA149B-9BDB-4248-89BF-E4BB99A07012}" srcOrd="0" destOrd="0" presId="urn:microsoft.com/office/officeart/2005/8/layout/orgChart1"/>
    <dgm:cxn modelId="{69584ABA-EE65-4F74-92D0-19D5143BB82A}" type="presParOf" srcId="{E4BA149B-9BDB-4248-89BF-E4BB99A07012}" destId="{3C87F85A-7563-435E-B8E3-F1C2B4337B09}" srcOrd="0" destOrd="0" presId="urn:microsoft.com/office/officeart/2005/8/layout/orgChart1"/>
    <dgm:cxn modelId="{951E6D99-3B7B-454D-AADD-527168A657D9}" type="presParOf" srcId="{E4BA149B-9BDB-4248-89BF-E4BB99A07012}" destId="{6C1C53FB-3417-4F49-89CC-D5C1158F122D}" srcOrd="1" destOrd="0" presId="urn:microsoft.com/office/officeart/2005/8/layout/orgChart1"/>
    <dgm:cxn modelId="{AA00011F-2263-4652-B138-09669BB754C5}" type="presParOf" srcId="{1A11A136-F228-4E15-8BDA-C24F6B8F6DD2}" destId="{5D4F60E7-0A14-471F-9B75-AAB9B6DBEA7A}" srcOrd="1" destOrd="0" presId="urn:microsoft.com/office/officeart/2005/8/layout/orgChart1"/>
    <dgm:cxn modelId="{0E65412F-F6C4-45AD-A840-C4B09208C250}" type="presParOf" srcId="{1A11A136-F228-4E15-8BDA-C24F6B8F6DD2}" destId="{47457F6D-1861-4AC6-A491-388E9CE62C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E12EE3-4080-4948-A382-8E0438C85341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9BEEDD21-0B0B-4B40-AC17-C067607196DB}">
      <dgm:prSet phldrT="[Texto]"/>
      <dgm:spPr/>
      <dgm:t>
        <a:bodyPr/>
        <a:lstStyle/>
        <a:p>
          <a:r>
            <a:rPr lang="es-ES" dirty="0"/>
            <a:t>Consecuencias de no dormir bien </a:t>
          </a:r>
          <a:endParaRPr lang="es-EC" dirty="0"/>
        </a:p>
      </dgm:t>
    </dgm:pt>
    <dgm:pt modelId="{68F80B43-4DCD-443B-8066-1DCE88219757}" type="parTrans" cxnId="{0C480AF9-1C11-417F-A0CA-68BBBC06172E}">
      <dgm:prSet/>
      <dgm:spPr/>
      <dgm:t>
        <a:bodyPr/>
        <a:lstStyle/>
        <a:p>
          <a:endParaRPr lang="es-EC"/>
        </a:p>
      </dgm:t>
    </dgm:pt>
    <dgm:pt modelId="{2916DDFB-25A4-4C98-99BA-3A7788341679}" type="sibTrans" cxnId="{0C480AF9-1C11-417F-A0CA-68BBBC06172E}">
      <dgm:prSet/>
      <dgm:spPr/>
      <dgm:t>
        <a:bodyPr/>
        <a:lstStyle/>
        <a:p>
          <a:endParaRPr lang="es-EC"/>
        </a:p>
      </dgm:t>
    </dgm:pt>
    <dgm:pt modelId="{D9B642E9-D107-4A05-A5FA-AB9C123AB6D0}">
      <dgm:prSet phldrT="[Texto]"/>
      <dgm:spPr/>
      <dgm:t>
        <a:bodyPr/>
        <a:lstStyle/>
        <a:p>
          <a:r>
            <a:rPr lang="es-ES" dirty="0"/>
            <a:t>Dificultades cognitivas </a:t>
          </a:r>
          <a:endParaRPr lang="es-EC" dirty="0"/>
        </a:p>
      </dgm:t>
    </dgm:pt>
    <dgm:pt modelId="{7F1D45EF-B0C6-49E7-B0D7-E82C04A141A6}" type="parTrans" cxnId="{7F1A516E-AD6B-47CC-9CFD-D1F816FC033C}">
      <dgm:prSet/>
      <dgm:spPr/>
      <dgm:t>
        <a:bodyPr/>
        <a:lstStyle/>
        <a:p>
          <a:endParaRPr lang="es-EC"/>
        </a:p>
      </dgm:t>
    </dgm:pt>
    <dgm:pt modelId="{B0C526B9-6759-4F55-B2CB-BD6EB180BBD6}" type="sibTrans" cxnId="{7F1A516E-AD6B-47CC-9CFD-D1F816FC033C}">
      <dgm:prSet/>
      <dgm:spPr/>
      <dgm:t>
        <a:bodyPr/>
        <a:lstStyle/>
        <a:p>
          <a:endParaRPr lang="es-EC"/>
        </a:p>
      </dgm:t>
    </dgm:pt>
    <dgm:pt modelId="{003D50EF-60C4-4A3A-8356-AC20732945F1}">
      <dgm:prSet phldrT="[Texto]"/>
      <dgm:spPr/>
      <dgm:t>
        <a:bodyPr/>
        <a:lstStyle/>
        <a:p>
          <a:r>
            <a:rPr lang="es-ES" dirty="0"/>
            <a:t>Disminuye la atención y concentración </a:t>
          </a:r>
          <a:endParaRPr lang="es-EC" dirty="0"/>
        </a:p>
      </dgm:t>
    </dgm:pt>
    <dgm:pt modelId="{8C0283E0-C9E3-4728-B676-9120EDFF3600}" type="parTrans" cxnId="{EBDB1A85-B98C-4C06-B402-86649AD04E3A}">
      <dgm:prSet/>
      <dgm:spPr/>
      <dgm:t>
        <a:bodyPr/>
        <a:lstStyle/>
        <a:p>
          <a:endParaRPr lang="es-EC"/>
        </a:p>
      </dgm:t>
    </dgm:pt>
    <dgm:pt modelId="{E7ED638F-563D-4D14-9182-6C1161ABA2A9}" type="sibTrans" cxnId="{EBDB1A85-B98C-4C06-B402-86649AD04E3A}">
      <dgm:prSet/>
      <dgm:spPr/>
      <dgm:t>
        <a:bodyPr/>
        <a:lstStyle/>
        <a:p>
          <a:endParaRPr lang="es-EC"/>
        </a:p>
      </dgm:t>
    </dgm:pt>
    <dgm:pt modelId="{EC1756C9-1D6D-4264-B8AF-5981F93C9D3C}">
      <dgm:prSet phldrT="[Texto]"/>
      <dgm:spPr/>
      <dgm:t>
        <a:bodyPr/>
        <a:lstStyle/>
        <a:p>
          <a:r>
            <a:rPr lang="es-ES" dirty="0"/>
            <a:t>Problemas de memoria a corto plazo y largo plazo </a:t>
          </a:r>
          <a:endParaRPr lang="es-EC" dirty="0"/>
        </a:p>
      </dgm:t>
    </dgm:pt>
    <dgm:pt modelId="{780D1B31-7E85-4302-B36D-7BE13C34D3EA}" type="parTrans" cxnId="{3813F5FF-0ADA-4144-AB1A-32EF8962B0B0}">
      <dgm:prSet/>
      <dgm:spPr/>
      <dgm:t>
        <a:bodyPr/>
        <a:lstStyle/>
        <a:p>
          <a:endParaRPr lang="es-EC"/>
        </a:p>
      </dgm:t>
    </dgm:pt>
    <dgm:pt modelId="{82EA6657-F61A-4627-9B8A-9E13236FFE71}" type="sibTrans" cxnId="{3813F5FF-0ADA-4144-AB1A-32EF8962B0B0}">
      <dgm:prSet/>
      <dgm:spPr/>
      <dgm:t>
        <a:bodyPr/>
        <a:lstStyle/>
        <a:p>
          <a:endParaRPr lang="es-EC"/>
        </a:p>
      </dgm:t>
    </dgm:pt>
    <dgm:pt modelId="{6D70DFD7-8ECB-4053-A655-9C6255D6919A}">
      <dgm:prSet phldrT="[Texto]"/>
      <dgm:spPr/>
      <dgm:t>
        <a:bodyPr/>
        <a:lstStyle/>
        <a:p>
          <a:r>
            <a:rPr lang="es-ES" dirty="0"/>
            <a:t>Mayor dificultad para resolver problemas o tomar decisiones </a:t>
          </a:r>
          <a:endParaRPr lang="es-EC" dirty="0"/>
        </a:p>
      </dgm:t>
    </dgm:pt>
    <dgm:pt modelId="{426CF495-196F-4476-9986-F2F6B0A179BF}" type="parTrans" cxnId="{D853977A-A298-46C2-8368-1235591F1494}">
      <dgm:prSet/>
      <dgm:spPr/>
      <dgm:t>
        <a:bodyPr/>
        <a:lstStyle/>
        <a:p>
          <a:endParaRPr lang="es-EC"/>
        </a:p>
      </dgm:t>
    </dgm:pt>
    <dgm:pt modelId="{CA20BB6F-1437-4C0E-B804-F29254055DDF}" type="sibTrans" cxnId="{D853977A-A298-46C2-8368-1235591F1494}">
      <dgm:prSet/>
      <dgm:spPr/>
      <dgm:t>
        <a:bodyPr/>
        <a:lstStyle/>
        <a:p>
          <a:endParaRPr lang="es-EC"/>
        </a:p>
      </dgm:t>
    </dgm:pt>
    <dgm:pt modelId="{D4E4F884-69FE-4C46-8115-F94F2885EDB4}">
      <dgm:prSet phldrT="[Texto]"/>
      <dgm:spPr/>
      <dgm:t>
        <a:bodyPr/>
        <a:lstStyle/>
        <a:p>
          <a:r>
            <a:rPr lang="es-ES" dirty="0"/>
            <a:t>Bajo rendimiento académico </a:t>
          </a:r>
          <a:endParaRPr lang="es-EC" dirty="0"/>
        </a:p>
      </dgm:t>
    </dgm:pt>
    <dgm:pt modelId="{D823964B-F96D-4C06-BB6B-F4A134FF4EF8}" type="parTrans" cxnId="{01E32CED-6A23-4201-B4C2-CF26437189C5}">
      <dgm:prSet/>
      <dgm:spPr/>
      <dgm:t>
        <a:bodyPr/>
        <a:lstStyle/>
        <a:p>
          <a:endParaRPr lang="es-EC"/>
        </a:p>
      </dgm:t>
    </dgm:pt>
    <dgm:pt modelId="{03A5326E-9B91-4701-AD31-075C45F23E61}" type="sibTrans" cxnId="{01E32CED-6A23-4201-B4C2-CF26437189C5}">
      <dgm:prSet/>
      <dgm:spPr/>
      <dgm:t>
        <a:bodyPr/>
        <a:lstStyle/>
        <a:p>
          <a:endParaRPr lang="es-EC"/>
        </a:p>
      </dgm:t>
    </dgm:pt>
    <dgm:pt modelId="{21E92A73-012A-40CF-A162-583B8FA99915}">
      <dgm:prSet phldrT="[Texto]"/>
      <dgm:spPr/>
      <dgm:t>
        <a:bodyPr/>
        <a:lstStyle/>
        <a:p>
          <a:r>
            <a:rPr lang="es-ES" dirty="0"/>
            <a:t>Menor capacidad para asimilar y retener información </a:t>
          </a:r>
          <a:endParaRPr lang="es-EC" dirty="0"/>
        </a:p>
      </dgm:t>
    </dgm:pt>
    <dgm:pt modelId="{F6120C54-8613-4DE1-BEFA-40633AF3EA7B}" type="parTrans" cxnId="{336FE57C-A351-4AE3-9D21-BBD426ACC679}">
      <dgm:prSet/>
      <dgm:spPr/>
      <dgm:t>
        <a:bodyPr/>
        <a:lstStyle/>
        <a:p>
          <a:endParaRPr lang="es-EC"/>
        </a:p>
      </dgm:t>
    </dgm:pt>
    <dgm:pt modelId="{80BCB738-217D-4E67-96D6-FC293E14993B}" type="sibTrans" cxnId="{336FE57C-A351-4AE3-9D21-BBD426ACC679}">
      <dgm:prSet/>
      <dgm:spPr/>
      <dgm:t>
        <a:bodyPr/>
        <a:lstStyle/>
        <a:p>
          <a:endParaRPr lang="es-EC"/>
        </a:p>
      </dgm:t>
    </dgm:pt>
    <dgm:pt modelId="{43D9FDE0-3283-4078-83DB-510D050F39DA}">
      <dgm:prSet phldrT="[Texto]"/>
      <dgm:spPr/>
      <dgm:t>
        <a:bodyPr/>
        <a:lstStyle/>
        <a:p>
          <a:r>
            <a:rPr lang="es-ES" dirty="0"/>
            <a:t>Mal desempeño en exámenes y trabajos </a:t>
          </a:r>
          <a:endParaRPr lang="es-EC" dirty="0"/>
        </a:p>
      </dgm:t>
    </dgm:pt>
    <dgm:pt modelId="{85320DB1-873A-4CBC-B847-D375EC9E27F7}" type="parTrans" cxnId="{A6E0490D-F891-4E8B-9EFB-AE63259FB60E}">
      <dgm:prSet/>
      <dgm:spPr/>
      <dgm:t>
        <a:bodyPr/>
        <a:lstStyle/>
        <a:p>
          <a:endParaRPr lang="es-EC"/>
        </a:p>
      </dgm:t>
    </dgm:pt>
    <dgm:pt modelId="{DF0D0FF2-28B2-4FA7-AF65-E1CF68FBE6FB}" type="sibTrans" cxnId="{A6E0490D-F891-4E8B-9EFB-AE63259FB60E}">
      <dgm:prSet/>
      <dgm:spPr/>
      <dgm:t>
        <a:bodyPr/>
        <a:lstStyle/>
        <a:p>
          <a:endParaRPr lang="es-EC"/>
        </a:p>
      </dgm:t>
    </dgm:pt>
    <dgm:pt modelId="{0CED9CD1-E194-4753-A9C4-6E29C4885D7F}">
      <dgm:prSet phldrT="[Texto]"/>
      <dgm:spPr/>
      <dgm:t>
        <a:bodyPr/>
        <a:lstStyle/>
        <a:p>
          <a:r>
            <a:rPr lang="es-ES" dirty="0"/>
            <a:t>Falta de motivación</a:t>
          </a:r>
          <a:endParaRPr lang="es-EC" dirty="0"/>
        </a:p>
      </dgm:t>
    </dgm:pt>
    <dgm:pt modelId="{C2E8D8BD-AA3B-4B64-9E93-E5834BF4B0F2}" type="parTrans" cxnId="{538B7144-9DED-44E8-B2D9-40F079EE9D38}">
      <dgm:prSet/>
      <dgm:spPr/>
      <dgm:t>
        <a:bodyPr/>
        <a:lstStyle/>
        <a:p>
          <a:endParaRPr lang="es-EC"/>
        </a:p>
      </dgm:t>
    </dgm:pt>
    <dgm:pt modelId="{3D2752AF-D93D-40A1-AFF7-887B9B5EA3FF}" type="sibTrans" cxnId="{538B7144-9DED-44E8-B2D9-40F079EE9D38}">
      <dgm:prSet/>
      <dgm:spPr/>
      <dgm:t>
        <a:bodyPr/>
        <a:lstStyle/>
        <a:p>
          <a:endParaRPr lang="es-EC"/>
        </a:p>
      </dgm:t>
    </dgm:pt>
    <dgm:pt modelId="{D5216770-8F4C-4D31-B5A3-F652B88A2790}">
      <dgm:prSet phldrT="[Texto]"/>
      <dgm:spPr/>
      <dgm:t>
        <a:bodyPr/>
        <a:lstStyle/>
        <a:p>
          <a:r>
            <a:rPr lang="es-ES" dirty="0"/>
            <a:t>Cambios emocionales y de humor </a:t>
          </a:r>
          <a:endParaRPr lang="es-EC" dirty="0"/>
        </a:p>
      </dgm:t>
    </dgm:pt>
    <dgm:pt modelId="{EA3D9825-9824-4B9A-928A-670B0BEDF720}" type="parTrans" cxnId="{BA9749F2-ABEC-4A7E-ACA6-A61211141535}">
      <dgm:prSet/>
      <dgm:spPr/>
      <dgm:t>
        <a:bodyPr/>
        <a:lstStyle/>
        <a:p>
          <a:endParaRPr lang="es-EC"/>
        </a:p>
      </dgm:t>
    </dgm:pt>
    <dgm:pt modelId="{805F7DE6-10A6-4EC8-A4F0-8622BD978A34}" type="sibTrans" cxnId="{BA9749F2-ABEC-4A7E-ACA6-A61211141535}">
      <dgm:prSet/>
      <dgm:spPr/>
      <dgm:t>
        <a:bodyPr/>
        <a:lstStyle/>
        <a:p>
          <a:endParaRPr lang="es-EC"/>
        </a:p>
      </dgm:t>
    </dgm:pt>
    <dgm:pt modelId="{EB809784-6EA6-487D-8FC0-E85CD722ECBE}">
      <dgm:prSet phldrT="[Texto]"/>
      <dgm:spPr/>
      <dgm:t>
        <a:bodyPr/>
        <a:lstStyle/>
        <a:p>
          <a:r>
            <a:rPr lang="es-ES" dirty="0"/>
            <a:t>Irritabilidad, ansiedad o cambios bruscos de humor </a:t>
          </a:r>
          <a:endParaRPr lang="es-EC" dirty="0"/>
        </a:p>
      </dgm:t>
    </dgm:pt>
    <dgm:pt modelId="{51371DDA-DBD6-4D78-B0C1-68993A461FD6}" type="parTrans" cxnId="{B9065B0A-E378-4903-B56F-062F475D4BA3}">
      <dgm:prSet/>
      <dgm:spPr/>
      <dgm:t>
        <a:bodyPr/>
        <a:lstStyle/>
        <a:p>
          <a:endParaRPr lang="es-EC"/>
        </a:p>
      </dgm:t>
    </dgm:pt>
    <dgm:pt modelId="{061C4104-151C-4C26-93C0-5AC9F4E16929}" type="sibTrans" cxnId="{B9065B0A-E378-4903-B56F-062F475D4BA3}">
      <dgm:prSet/>
      <dgm:spPr/>
      <dgm:t>
        <a:bodyPr/>
        <a:lstStyle/>
        <a:p>
          <a:endParaRPr lang="es-EC"/>
        </a:p>
      </dgm:t>
    </dgm:pt>
    <dgm:pt modelId="{D8799D57-E89F-4196-BED5-9F2E360ADAAA}">
      <dgm:prSet phldrT="[Texto]"/>
      <dgm:spPr/>
      <dgm:t>
        <a:bodyPr/>
        <a:lstStyle/>
        <a:p>
          <a:r>
            <a:rPr lang="es-ES" dirty="0"/>
            <a:t>Mayor estrés </a:t>
          </a:r>
          <a:endParaRPr lang="es-EC" dirty="0"/>
        </a:p>
      </dgm:t>
    </dgm:pt>
    <dgm:pt modelId="{4CA519A4-6B48-4E85-88B8-C1277575A7D0}" type="parTrans" cxnId="{A1676312-42DC-489F-B8B4-471C1DF55AC8}">
      <dgm:prSet/>
      <dgm:spPr/>
      <dgm:t>
        <a:bodyPr/>
        <a:lstStyle/>
        <a:p>
          <a:endParaRPr lang="es-EC"/>
        </a:p>
      </dgm:t>
    </dgm:pt>
    <dgm:pt modelId="{F3A5945E-7A15-401E-BD2F-4647F9C648DD}" type="sibTrans" cxnId="{A1676312-42DC-489F-B8B4-471C1DF55AC8}">
      <dgm:prSet/>
      <dgm:spPr/>
      <dgm:t>
        <a:bodyPr/>
        <a:lstStyle/>
        <a:p>
          <a:endParaRPr lang="es-EC"/>
        </a:p>
      </dgm:t>
    </dgm:pt>
    <dgm:pt modelId="{8EBC0EB5-EEC0-4550-8D7F-3A8B39E30E7B}">
      <dgm:prSet phldrT="[Texto]"/>
      <dgm:spPr/>
      <dgm:t>
        <a:bodyPr/>
        <a:lstStyle/>
        <a:p>
          <a:r>
            <a:rPr lang="es-ES" dirty="0"/>
            <a:t>Depresión </a:t>
          </a:r>
          <a:endParaRPr lang="es-EC" dirty="0"/>
        </a:p>
      </dgm:t>
    </dgm:pt>
    <dgm:pt modelId="{D19F9417-893A-4A3C-A7F0-12729D6D69B7}" type="parTrans" cxnId="{DF96DC16-A5F5-42CD-9443-329AB38D8042}">
      <dgm:prSet/>
      <dgm:spPr/>
      <dgm:t>
        <a:bodyPr/>
        <a:lstStyle/>
        <a:p>
          <a:endParaRPr lang="es-EC"/>
        </a:p>
      </dgm:t>
    </dgm:pt>
    <dgm:pt modelId="{F0380573-147F-4A8F-A791-532F25EC54F5}" type="sibTrans" cxnId="{DF96DC16-A5F5-42CD-9443-329AB38D8042}">
      <dgm:prSet/>
      <dgm:spPr/>
      <dgm:t>
        <a:bodyPr/>
        <a:lstStyle/>
        <a:p>
          <a:endParaRPr lang="es-EC"/>
        </a:p>
      </dgm:t>
    </dgm:pt>
    <dgm:pt modelId="{66DE3559-2EC7-4BD5-B196-D25A28D15367}">
      <dgm:prSet phldrT="[Texto]"/>
      <dgm:spPr/>
      <dgm:t>
        <a:bodyPr/>
        <a:lstStyle/>
        <a:p>
          <a:r>
            <a:rPr lang="es-ES" dirty="0"/>
            <a:t>Afecta al sistema inmunológico </a:t>
          </a:r>
          <a:endParaRPr lang="es-EC" dirty="0"/>
        </a:p>
      </dgm:t>
    </dgm:pt>
    <dgm:pt modelId="{FC6DC22E-89F9-40A8-BAD8-B5AA81AB3608}" type="parTrans" cxnId="{2B2C2E9F-282C-4483-B4DA-2E76C887FF1C}">
      <dgm:prSet/>
      <dgm:spPr/>
      <dgm:t>
        <a:bodyPr/>
        <a:lstStyle/>
        <a:p>
          <a:endParaRPr lang="es-EC"/>
        </a:p>
      </dgm:t>
    </dgm:pt>
    <dgm:pt modelId="{742022DA-85BD-4FB7-B31D-589906169222}" type="sibTrans" cxnId="{2B2C2E9F-282C-4483-B4DA-2E76C887FF1C}">
      <dgm:prSet/>
      <dgm:spPr/>
      <dgm:t>
        <a:bodyPr/>
        <a:lstStyle/>
        <a:p>
          <a:endParaRPr lang="es-EC"/>
        </a:p>
      </dgm:t>
    </dgm:pt>
    <dgm:pt modelId="{7E97F5F4-E38B-4FAA-AD3B-DB303F0508B9}">
      <dgm:prSet phldrT="[Texto]"/>
      <dgm:spPr/>
      <dgm:t>
        <a:bodyPr/>
        <a:lstStyle/>
        <a:p>
          <a:r>
            <a:rPr lang="es-ES" dirty="0"/>
            <a:t>Mayor riesgo a enfermarse </a:t>
          </a:r>
          <a:endParaRPr lang="es-EC" dirty="0"/>
        </a:p>
      </dgm:t>
    </dgm:pt>
    <dgm:pt modelId="{88A73290-681A-4B63-B379-D44D2B5A1EA5}" type="parTrans" cxnId="{55D143E7-886B-47E7-88A3-AFE458B7FAAD}">
      <dgm:prSet/>
      <dgm:spPr/>
      <dgm:t>
        <a:bodyPr/>
        <a:lstStyle/>
        <a:p>
          <a:endParaRPr lang="es-EC"/>
        </a:p>
      </dgm:t>
    </dgm:pt>
    <dgm:pt modelId="{B8931CDB-4BD4-43D8-9CB2-44634B9BD18D}" type="sibTrans" cxnId="{55D143E7-886B-47E7-88A3-AFE458B7FAAD}">
      <dgm:prSet/>
      <dgm:spPr/>
      <dgm:t>
        <a:bodyPr/>
        <a:lstStyle/>
        <a:p>
          <a:endParaRPr lang="es-EC"/>
        </a:p>
      </dgm:t>
    </dgm:pt>
    <dgm:pt modelId="{DEE26424-876D-470B-B7C8-48FCD11FD66E}">
      <dgm:prSet phldrT="[Texto]"/>
      <dgm:spPr/>
      <dgm:t>
        <a:bodyPr/>
        <a:lstStyle/>
        <a:p>
          <a:r>
            <a:rPr lang="es-ES" dirty="0"/>
            <a:t>Sueño y aprendizaje </a:t>
          </a:r>
          <a:endParaRPr lang="es-EC" dirty="0"/>
        </a:p>
      </dgm:t>
    </dgm:pt>
    <dgm:pt modelId="{38CB5581-9A88-4227-A119-A2D357272A48}" type="parTrans" cxnId="{6665499D-4238-46F4-A0A7-00F44D1D954B}">
      <dgm:prSet/>
      <dgm:spPr/>
      <dgm:t>
        <a:bodyPr/>
        <a:lstStyle/>
        <a:p>
          <a:endParaRPr lang="es-EC"/>
        </a:p>
      </dgm:t>
    </dgm:pt>
    <dgm:pt modelId="{5439BDD0-5798-46ED-BB70-8DDCAFDA00A8}" type="sibTrans" cxnId="{6665499D-4238-46F4-A0A7-00F44D1D954B}">
      <dgm:prSet/>
      <dgm:spPr/>
      <dgm:t>
        <a:bodyPr/>
        <a:lstStyle/>
        <a:p>
          <a:endParaRPr lang="es-EC"/>
        </a:p>
      </dgm:t>
    </dgm:pt>
    <dgm:pt modelId="{0A6B1EAA-BF04-4728-A020-5830735B2916}">
      <dgm:prSet phldrT="[Texto]"/>
      <dgm:spPr/>
      <dgm:t>
        <a:bodyPr/>
        <a:lstStyle/>
        <a:p>
          <a:r>
            <a:rPr lang="es-ES" dirty="0"/>
            <a:t>El cerebro consolida la información aprendida durante el día durante el sueño, dormir bien antes de un examen ayuda más a retener la información que trasnochando </a:t>
          </a:r>
          <a:endParaRPr lang="es-EC" dirty="0"/>
        </a:p>
      </dgm:t>
    </dgm:pt>
    <dgm:pt modelId="{5EBC2FC4-EB03-42B3-87B8-78188A635671}" type="parTrans" cxnId="{D4325DCA-DC06-48B3-9CC4-7919280CD795}">
      <dgm:prSet/>
      <dgm:spPr/>
      <dgm:t>
        <a:bodyPr/>
        <a:lstStyle/>
        <a:p>
          <a:endParaRPr lang="es-EC"/>
        </a:p>
      </dgm:t>
    </dgm:pt>
    <dgm:pt modelId="{93036A43-081E-4908-B000-55879ECB4D4B}" type="sibTrans" cxnId="{D4325DCA-DC06-48B3-9CC4-7919280CD795}">
      <dgm:prSet/>
      <dgm:spPr/>
      <dgm:t>
        <a:bodyPr/>
        <a:lstStyle/>
        <a:p>
          <a:endParaRPr lang="es-EC"/>
        </a:p>
      </dgm:t>
    </dgm:pt>
    <dgm:pt modelId="{59BFC805-11F2-48A4-B0A7-4026686B333B}">
      <dgm:prSet phldrT="[Texto]"/>
      <dgm:spPr/>
      <dgm:t>
        <a:bodyPr/>
        <a:lstStyle/>
        <a:p>
          <a:r>
            <a:rPr lang="es-ES" dirty="0"/>
            <a:t>Recomendaciones </a:t>
          </a:r>
          <a:endParaRPr lang="es-EC" dirty="0"/>
        </a:p>
      </dgm:t>
    </dgm:pt>
    <dgm:pt modelId="{4D826A9F-60C2-4C5C-A777-A692100FB472}" type="parTrans" cxnId="{85263CAB-ED45-4457-A56C-F1B8D056ACC8}">
      <dgm:prSet/>
      <dgm:spPr/>
      <dgm:t>
        <a:bodyPr/>
        <a:lstStyle/>
        <a:p>
          <a:endParaRPr lang="es-EC"/>
        </a:p>
      </dgm:t>
    </dgm:pt>
    <dgm:pt modelId="{D32C464A-16A2-4401-8990-530DBDC72182}" type="sibTrans" cxnId="{85263CAB-ED45-4457-A56C-F1B8D056ACC8}">
      <dgm:prSet/>
      <dgm:spPr/>
      <dgm:t>
        <a:bodyPr/>
        <a:lstStyle/>
        <a:p>
          <a:endParaRPr lang="es-EC"/>
        </a:p>
      </dgm:t>
    </dgm:pt>
    <dgm:pt modelId="{511844CA-BDDF-4997-82D1-8CE53442B348}">
      <dgm:prSet phldrT="[Texto]"/>
      <dgm:spPr/>
      <dgm:t>
        <a:bodyPr/>
        <a:lstStyle/>
        <a:p>
          <a:r>
            <a:rPr lang="es-ES" dirty="0"/>
            <a:t>Sueño de 7 a 9 horas </a:t>
          </a:r>
          <a:endParaRPr lang="es-EC" dirty="0"/>
        </a:p>
      </dgm:t>
    </dgm:pt>
    <dgm:pt modelId="{9A9767C9-C09D-4BD3-B54F-39AF1EDFD0F2}" type="parTrans" cxnId="{80981EE8-83AA-4467-A38D-2C29A69D8138}">
      <dgm:prSet/>
      <dgm:spPr/>
      <dgm:t>
        <a:bodyPr/>
        <a:lstStyle/>
        <a:p>
          <a:endParaRPr lang="es-EC"/>
        </a:p>
      </dgm:t>
    </dgm:pt>
    <dgm:pt modelId="{028F76BC-317B-44DE-A96D-E0BAD06EABA6}" type="sibTrans" cxnId="{80981EE8-83AA-4467-A38D-2C29A69D8138}">
      <dgm:prSet/>
      <dgm:spPr/>
      <dgm:t>
        <a:bodyPr/>
        <a:lstStyle/>
        <a:p>
          <a:endParaRPr lang="es-EC"/>
        </a:p>
      </dgm:t>
    </dgm:pt>
    <dgm:pt modelId="{F18E2038-9E77-4B3A-ABFC-AEF22827443D}">
      <dgm:prSet phldrT="[Texto]"/>
      <dgm:spPr/>
      <dgm:t>
        <a:bodyPr/>
        <a:lstStyle/>
        <a:p>
          <a:r>
            <a:rPr lang="es-ES" dirty="0"/>
            <a:t>Evitar pantallas una hora antes de dormir </a:t>
          </a:r>
          <a:endParaRPr lang="es-EC" dirty="0"/>
        </a:p>
      </dgm:t>
    </dgm:pt>
    <dgm:pt modelId="{DDDD1EB1-C2E5-4C52-9160-006CB8EEEB9E}" type="parTrans" cxnId="{052D82D0-F911-4ED2-8383-50DC877A11D9}">
      <dgm:prSet/>
      <dgm:spPr/>
      <dgm:t>
        <a:bodyPr/>
        <a:lstStyle/>
        <a:p>
          <a:endParaRPr lang="es-EC"/>
        </a:p>
      </dgm:t>
    </dgm:pt>
    <dgm:pt modelId="{6B691A2B-3B96-41F9-8500-CF098247850C}" type="sibTrans" cxnId="{052D82D0-F911-4ED2-8383-50DC877A11D9}">
      <dgm:prSet/>
      <dgm:spPr/>
      <dgm:t>
        <a:bodyPr/>
        <a:lstStyle/>
        <a:p>
          <a:endParaRPr lang="es-EC"/>
        </a:p>
      </dgm:t>
    </dgm:pt>
    <dgm:pt modelId="{42419A2F-77D7-49F7-B49E-9C5F07FF0509}">
      <dgm:prSet phldrT="[Texto]"/>
      <dgm:spPr/>
      <dgm:t>
        <a:bodyPr/>
        <a:lstStyle/>
        <a:p>
          <a:r>
            <a:rPr lang="es-ES" dirty="0"/>
            <a:t>Tener horarios regulares </a:t>
          </a:r>
          <a:endParaRPr lang="es-EC" dirty="0"/>
        </a:p>
      </dgm:t>
    </dgm:pt>
    <dgm:pt modelId="{A89A674D-4524-492E-9DE0-7CE9EDC02751}" type="parTrans" cxnId="{9AD5C91C-E9F3-453E-9F1E-E10FE6B2C629}">
      <dgm:prSet/>
      <dgm:spPr/>
      <dgm:t>
        <a:bodyPr/>
        <a:lstStyle/>
        <a:p>
          <a:endParaRPr lang="es-EC"/>
        </a:p>
      </dgm:t>
    </dgm:pt>
    <dgm:pt modelId="{9C0E919A-25A3-495E-8EA3-5FDE9B903985}" type="sibTrans" cxnId="{9AD5C91C-E9F3-453E-9F1E-E10FE6B2C629}">
      <dgm:prSet/>
      <dgm:spPr/>
      <dgm:t>
        <a:bodyPr/>
        <a:lstStyle/>
        <a:p>
          <a:endParaRPr lang="es-EC"/>
        </a:p>
      </dgm:t>
    </dgm:pt>
    <dgm:pt modelId="{0915F53E-5360-4AB6-A41C-2CAAF64C4E83}">
      <dgm:prSet phldrT="[Texto]"/>
      <dgm:spPr/>
      <dgm:t>
        <a:bodyPr/>
        <a:lstStyle/>
        <a:p>
          <a:r>
            <a:rPr lang="es-ES" dirty="0"/>
            <a:t>No consumir cafeína </a:t>
          </a:r>
          <a:endParaRPr lang="es-EC" dirty="0"/>
        </a:p>
      </dgm:t>
    </dgm:pt>
    <dgm:pt modelId="{4423440B-DAC7-4A27-B1A9-D050405767CD}" type="parTrans" cxnId="{6D890BFF-5131-4E86-BCF2-3C89D7DB5355}">
      <dgm:prSet/>
      <dgm:spPr/>
      <dgm:t>
        <a:bodyPr/>
        <a:lstStyle/>
        <a:p>
          <a:endParaRPr lang="es-EC"/>
        </a:p>
      </dgm:t>
    </dgm:pt>
    <dgm:pt modelId="{5EA35D1D-FA54-4268-BA86-C715F95248EA}" type="sibTrans" cxnId="{6D890BFF-5131-4E86-BCF2-3C89D7DB5355}">
      <dgm:prSet/>
      <dgm:spPr/>
      <dgm:t>
        <a:bodyPr/>
        <a:lstStyle/>
        <a:p>
          <a:endParaRPr lang="es-EC"/>
        </a:p>
      </dgm:t>
    </dgm:pt>
    <dgm:pt modelId="{10A98D33-D366-4ECF-AF8F-8D79C3FA0CAB}" type="pres">
      <dgm:prSet presAssocID="{42E12EE3-4080-4948-A382-8E0438C85341}" presName="vert0" presStyleCnt="0">
        <dgm:presLayoutVars>
          <dgm:dir/>
          <dgm:animOne val="branch"/>
          <dgm:animLvl val="lvl"/>
        </dgm:presLayoutVars>
      </dgm:prSet>
      <dgm:spPr/>
    </dgm:pt>
    <dgm:pt modelId="{7711FB29-3532-4ABC-8459-314FAEC7441E}" type="pres">
      <dgm:prSet presAssocID="{9BEEDD21-0B0B-4B40-AC17-C067607196DB}" presName="thickLine" presStyleLbl="alignNode1" presStyleIdx="0" presStyleCnt="1"/>
      <dgm:spPr/>
    </dgm:pt>
    <dgm:pt modelId="{A434BC75-CF1B-4886-B3C9-A7D238A866EB}" type="pres">
      <dgm:prSet presAssocID="{9BEEDD21-0B0B-4B40-AC17-C067607196DB}" presName="horz1" presStyleCnt="0"/>
      <dgm:spPr/>
    </dgm:pt>
    <dgm:pt modelId="{02FA98D8-10AE-46AE-BF24-BC01B78693A8}" type="pres">
      <dgm:prSet presAssocID="{9BEEDD21-0B0B-4B40-AC17-C067607196DB}" presName="tx1" presStyleLbl="revTx" presStyleIdx="0" presStyleCnt="22"/>
      <dgm:spPr/>
    </dgm:pt>
    <dgm:pt modelId="{6C5A350F-F632-4507-B749-DD6577CAD22A}" type="pres">
      <dgm:prSet presAssocID="{9BEEDD21-0B0B-4B40-AC17-C067607196DB}" presName="vert1" presStyleCnt="0"/>
      <dgm:spPr/>
    </dgm:pt>
    <dgm:pt modelId="{C66F7FF0-743A-4BAF-A2C7-2900C710339A}" type="pres">
      <dgm:prSet presAssocID="{D9B642E9-D107-4A05-A5FA-AB9C123AB6D0}" presName="vertSpace2a" presStyleCnt="0"/>
      <dgm:spPr/>
    </dgm:pt>
    <dgm:pt modelId="{083280EF-5A6A-477A-AD01-F11106D46478}" type="pres">
      <dgm:prSet presAssocID="{D9B642E9-D107-4A05-A5FA-AB9C123AB6D0}" presName="horz2" presStyleCnt="0"/>
      <dgm:spPr/>
    </dgm:pt>
    <dgm:pt modelId="{6F155884-4B99-454E-8B1E-2F7222A14C83}" type="pres">
      <dgm:prSet presAssocID="{D9B642E9-D107-4A05-A5FA-AB9C123AB6D0}" presName="horzSpace2" presStyleCnt="0"/>
      <dgm:spPr/>
    </dgm:pt>
    <dgm:pt modelId="{2635E446-ADE2-4F0F-90F7-B05E8B4A2ED3}" type="pres">
      <dgm:prSet presAssocID="{D9B642E9-D107-4A05-A5FA-AB9C123AB6D0}" presName="tx2" presStyleLbl="revTx" presStyleIdx="1" presStyleCnt="22"/>
      <dgm:spPr/>
    </dgm:pt>
    <dgm:pt modelId="{7D2284D4-630C-4F01-8B89-AE1C1DC8D33D}" type="pres">
      <dgm:prSet presAssocID="{D9B642E9-D107-4A05-A5FA-AB9C123AB6D0}" presName="vert2" presStyleCnt="0"/>
      <dgm:spPr/>
    </dgm:pt>
    <dgm:pt modelId="{513E3F64-D701-4A28-8DC2-840A4D6BDEAB}" type="pres">
      <dgm:prSet presAssocID="{003D50EF-60C4-4A3A-8356-AC20732945F1}" presName="horz3" presStyleCnt="0"/>
      <dgm:spPr/>
    </dgm:pt>
    <dgm:pt modelId="{6D21963F-5388-4F12-BE91-705CD69321BC}" type="pres">
      <dgm:prSet presAssocID="{003D50EF-60C4-4A3A-8356-AC20732945F1}" presName="horzSpace3" presStyleCnt="0"/>
      <dgm:spPr/>
    </dgm:pt>
    <dgm:pt modelId="{D2A5D9C7-9597-45B7-B55D-238FCDBA6918}" type="pres">
      <dgm:prSet presAssocID="{003D50EF-60C4-4A3A-8356-AC20732945F1}" presName="tx3" presStyleLbl="revTx" presStyleIdx="2" presStyleCnt="22"/>
      <dgm:spPr/>
    </dgm:pt>
    <dgm:pt modelId="{574FD32B-8A3C-49F4-B714-1ADF95D21EC8}" type="pres">
      <dgm:prSet presAssocID="{003D50EF-60C4-4A3A-8356-AC20732945F1}" presName="vert3" presStyleCnt="0"/>
      <dgm:spPr/>
    </dgm:pt>
    <dgm:pt modelId="{382CEC1D-CB13-4505-85E3-32D8F6D2B9B5}" type="pres">
      <dgm:prSet presAssocID="{E7ED638F-563D-4D14-9182-6C1161ABA2A9}" presName="thinLine3" presStyleLbl="callout" presStyleIdx="0" presStyleCnt="15"/>
      <dgm:spPr/>
    </dgm:pt>
    <dgm:pt modelId="{1327C5D5-E58D-4173-AAEB-3BDD10926FA6}" type="pres">
      <dgm:prSet presAssocID="{EC1756C9-1D6D-4264-B8AF-5981F93C9D3C}" presName="horz3" presStyleCnt="0"/>
      <dgm:spPr/>
    </dgm:pt>
    <dgm:pt modelId="{F93B6E03-CD85-4A16-837C-E448C6F757E2}" type="pres">
      <dgm:prSet presAssocID="{EC1756C9-1D6D-4264-B8AF-5981F93C9D3C}" presName="horzSpace3" presStyleCnt="0"/>
      <dgm:spPr/>
    </dgm:pt>
    <dgm:pt modelId="{C59F6EF9-AB64-41B0-B9B9-723833771668}" type="pres">
      <dgm:prSet presAssocID="{EC1756C9-1D6D-4264-B8AF-5981F93C9D3C}" presName="tx3" presStyleLbl="revTx" presStyleIdx="3" presStyleCnt="22"/>
      <dgm:spPr/>
    </dgm:pt>
    <dgm:pt modelId="{A2B0655A-0F26-43D4-9049-A56354A3B0F2}" type="pres">
      <dgm:prSet presAssocID="{EC1756C9-1D6D-4264-B8AF-5981F93C9D3C}" presName="vert3" presStyleCnt="0"/>
      <dgm:spPr/>
    </dgm:pt>
    <dgm:pt modelId="{3C193C98-5BCB-4017-8710-D9F050AB282A}" type="pres">
      <dgm:prSet presAssocID="{82EA6657-F61A-4627-9B8A-9E13236FFE71}" presName="thinLine3" presStyleLbl="callout" presStyleIdx="1" presStyleCnt="15"/>
      <dgm:spPr/>
    </dgm:pt>
    <dgm:pt modelId="{82D64197-CCE4-4531-8C79-DC2182E9C45D}" type="pres">
      <dgm:prSet presAssocID="{6D70DFD7-8ECB-4053-A655-9C6255D6919A}" presName="horz3" presStyleCnt="0"/>
      <dgm:spPr/>
    </dgm:pt>
    <dgm:pt modelId="{F7A5AB80-05DB-4D4E-9261-B26E3945D3BA}" type="pres">
      <dgm:prSet presAssocID="{6D70DFD7-8ECB-4053-A655-9C6255D6919A}" presName="horzSpace3" presStyleCnt="0"/>
      <dgm:spPr/>
    </dgm:pt>
    <dgm:pt modelId="{6349D8A7-1257-4EBF-B35E-09228ECA2640}" type="pres">
      <dgm:prSet presAssocID="{6D70DFD7-8ECB-4053-A655-9C6255D6919A}" presName="tx3" presStyleLbl="revTx" presStyleIdx="4" presStyleCnt="22"/>
      <dgm:spPr/>
    </dgm:pt>
    <dgm:pt modelId="{228BC5F3-3359-455B-9F18-61F9787A1076}" type="pres">
      <dgm:prSet presAssocID="{6D70DFD7-8ECB-4053-A655-9C6255D6919A}" presName="vert3" presStyleCnt="0"/>
      <dgm:spPr/>
    </dgm:pt>
    <dgm:pt modelId="{05A2E9F3-13AF-4411-91AB-039385BF4A64}" type="pres">
      <dgm:prSet presAssocID="{D9B642E9-D107-4A05-A5FA-AB9C123AB6D0}" presName="thinLine2b" presStyleLbl="callout" presStyleIdx="2" presStyleCnt="15"/>
      <dgm:spPr/>
    </dgm:pt>
    <dgm:pt modelId="{28D4E345-8599-4320-BE3E-581FB4302734}" type="pres">
      <dgm:prSet presAssocID="{D9B642E9-D107-4A05-A5FA-AB9C123AB6D0}" presName="vertSpace2b" presStyleCnt="0"/>
      <dgm:spPr/>
    </dgm:pt>
    <dgm:pt modelId="{39B0D413-B314-4A9E-B1BB-93EB68109108}" type="pres">
      <dgm:prSet presAssocID="{D4E4F884-69FE-4C46-8115-F94F2885EDB4}" presName="horz2" presStyleCnt="0"/>
      <dgm:spPr/>
    </dgm:pt>
    <dgm:pt modelId="{24DE01BA-806D-463F-A95C-E3C779049ECB}" type="pres">
      <dgm:prSet presAssocID="{D4E4F884-69FE-4C46-8115-F94F2885EDB4}" presName="horzSpace2" presStyleCnt="0"/>
      <dgm:spPr/>
    </dgm:pt>
    <dgm:pt modelId="{ACA832CF-FFB2-47A7-BCA9-C1A60F586621}" type="pres">
      <dgm:prSet presAssocID="{D4E4F884-69FE-4C46-8115-F94F2885EDB4}" presName="tx2" presStyleLbl="revTx" presStyleIdx="5" presStyleCnt="22"/>
      <dgm:spPr/>
    </dgm:pt>
    <dgm:pt modelId="{A271E32A-5E73-481D-A08B-21C202640BB9}" type="pres">
      <dgm:prSet presAssocID="{D4E4F884-69FE-4C46-8115-F94F2885EDB4}" presName="vert2" presStyleCnt="0"/>
      <dgm:spPr/>
    </dgm:pt>
    <dgm:pt modelId="{072114C8-7F2C-41A5-94CB-2E82CA234806}" type="pres">
      <dgm:prSet presAssocID="{21E92A73-012A-40CF-A162-583B8FA99915}" presName="horz3" presStyleCnt="0"/>
      <dgm:spPr/>
    </dgm:pt>
    <dgm:pt modelId="{EC678526-B586-4703-8247-CD12556305FD}" type="pres">
      <dgm:prSet presAssocID="{21E92A73-012A-40CF-A162-583B8FA99915}" presName="horzSpace3" presStyleCnt="0"/>
      <dgm:spPr/>
    </dgm:pt>
    <dgm:pt modelId="{4C64DA62-B3AA-4972-9EFF-57A706A6D9CF}" type="pres">
      <dgm:prSet presAssocID="{21E92A73-012A-40CF-A162-583B8FA99915}" presName="tx3" presStyleLbl="revTx" presStyleIdx="6" presStyleCnt="22"/>
      <dgm:spPr/>
    </dgm:pt>
    <dgm:pt modelId="{673EE6A5-74C7-45CD-94F0-22C2591FFB1C}" type="pres">
      <dgm:prSet presAssocID="{21E92A73-012A-40CF-A162-583B8FA99915}" presName="vert3" presStyleCnt="0"/>
      <dgm:spPr/>
    </dgm:pt>
    <dgm:pt modelId="{BA0C3FE5-DE33-4DE9-A0F5-42946227E9DE}" type="pres">
      <dgm:prSet presAssocID="{80BCB738-217D-4E67-96D6-FC293E14993B}" presName="thinLine3" presStyleLbl="callout" presStyleIdx="3" presStyleCnt="15"/>
      <dgm:spPr/>
    </dgm:pt>
    <dgm:pt modelId="{75ED9DA9-FF47-4D7B-9402-208326193A4F}" type="pres">
      <dgm:prSet presAssocID="{43D9FDE0-3283-4078-83DB-510D050F39DA}" presName="horz3" presStyleCnt="0"/>
      <dgm:spPr/>
    </dgm:pt>
    <dgm:pt modelId="{78AAFB8F-06BB-4AE1-8CD4-6777AEEF74A4}" type="pres">
      <dgm:prSet presAssocID="{43D9FDE0-3283-4078-83DB-510D050F39DA}" presName="horzSpace3" presStyleCnt="0"/>
      <dgm:spPr/>
    </dgm:pt>
    <dgm:pt modelId="{32649E36-A73C-4778-B42A-BD2FA7AEE548}" type="pres">
      <dgm:prSet presAssocID="{43D9FDE0-3283-4078-83DB-510D050F39DA}" presName="tx3" presStyleLbl="revTx" presStyleIdx="7" presStyleCnt="22"/>
      <dgm:spPr/>
    </dgm:pt>
    <dgm:pt modelId="{3B17CA01-39D5-4C7D-802C-439D4C22A5A6}" type="pres">
      <dgm:prSet presAssocID="{43D9FDE0-3283-4078-83DB-510D050F39DA}" presName="vert3" presStyleCnt="0"/>
      <dgm:spPr/>
    </dgm:pt>
    <dgm:pt modelId="{6D86FEBF-7239-4F54-A0D3-B16FEDAAAF63}" type="pres">
      <dgm:prSet presAssocID="{DF0D0FF2-28B2-4FA7-AF65-E1CF68FBE6FB}" presName="thinLine3" presStyleLbl="callout" presStyleIdx="4" presStyleCnt="15"/>
      <dgm:spPr/>
    </dgm:pt>
    <dgm:pt modelId="{EFCFE83C-77CE-48B6-AC90-9E9E2A811358}" type="pres">
      <dgm:prSet presAssocID="{0CED9CD1-E194-4753-A9C4-6E29C4885D7F}" presName="horz3" presStyleCnt="0"/>
      <dgm:spPr/>
    </dgm:pt>
    <dgm:pt modelId="{CE0E5BC1-59BC-4FA5-88EA-F83F1965AEA8}" type="pres">
      <dgm:prSet presAssocID="{0CED9CD1-E194-4753-A9C4-6E29C4885D7F}" presName="horzSpace3" presStyleCnt="0"/>
      <dgm:spPr/>
    </dgm:pt>
    <dgm:pt modelId="{E754949E-71AE-406C-AA9B-9AF4DD8F0577}" type="pres">
      <dgm:prSet presAssocID="{0CED9CD1-E194-4753-A9C4-6E29C4885D7F}" presName="tx3" presStyleLbl="revTx" presStyleIdx="8" presStyleCnt="22"/>
      <dgm:spPr/>
    </dgm:pt>
    <dgm:pt modelId="{1ED97DA9-0AB2-4F9E-91D1-E78EE99A9B21}" type="pres">
      <dgm:prSet presAssocID="{0CED9CD1-E194-4753-A9C4-6E29C4885D7F}" presName="vert3" presStyleCnt="0"/>
      <dgm:spPr/>
    </dgm:pt>
    <dgm:pt modelId="{27EB5CA9-A0F4-4115-8646-79008016B2C7}" type="pres">
      <dgm:prSet presAssocID="{D4E4F884-69FE-4C46-8115-F94F2885EDB4}" presName="thinLine2b" presStyleLbl="callout" presStyleIdx="5" presStyleCnt="15"/>
      <dgm:spPr/>
    </dgm:pt>
    <dgm:pt modelId="{F19FCDB9-931A-415E-B80A-E6116E14F4C1}" type="pres">
      <dgm:prSet presAssocID="{D4E4F884-69FE-4C46-8115-F94F2885EDB4}" presName="vertSpace2b" presStyleCnt="0"/>
      <dgm:spPr/>
    </dgm:pt>
    <dgm:pt modelId="{360A28FC-11C7-41A3-863C-B4B4D5738128}" type="pres">
      <dgm:prSet presAssocID="{D5216770-8F4C-4D31-B5A3-F652B88A2790}" presName="horz2" presStyleCnt="0"/>
      <dgm:spPr/>
    </dgm:pt>
    <dgm:pt modelId="{B979F948-1148-406F-934B-CFD984EC841B}" type="pres">
      <dgm:prSet presAssocID="{D5216770-8F4C-4D31-B5A3-F652B88A2790}" presName="horzSpace2" presStyleCnt="0"/>
      <dgm:spPr/>
    </dgm:pt>
    <dgm:pt modelId="{B3E87B2C-8C76-47A6-8A85-C7FA9849319F}" type="pres">
      <dgm:prSet presAssocID="{D5216770-8F4C-4D31-B5A3-F652B88A2790}" presName="tx2" presStyleLbl="revTx" presStyleIdx="9" presStyleCnt="22"/>
      <dgm:spPr/>
    </dgm:pt>
    <dgm:pt modelId="{E7F3C62D-C887-46D7-BD70-9D51AB3B127C}" type="pres">
      <dgm:prSet presAssocID="{D5216770-8F4C-4D31-B5A3-F652B88A2790}" presName="vert2" presStyleCnt="0"/>
      <dgm:spPr/>
    </dgm:pt>
    <dgm:pt modelId="{C2275CE6-EA92-4B9D-888C-664DB64EE988}" type="pres">
      <dgm:prSet presAssocID="{EB809784-6EA6-487D-8FC0-E85CD722ECBE}" presName="horz3" presStyleCnt="0"/>
      <dgm:spPr/>
    </dgm:pt>
    <dgm:pt modelId="{EF2B7BCF-ECDA-4711-99B0-235DD678F7C6}" type="pres">
      <dgm:prSet presAssocID="{EB809784-6EA6-487D-8FC0-E85CD722ECBE}" presName="horzSpace3" presStyleCnt="0"/>
      <dgm:spPr/>
    </dgm:pt>
    <dgm:pt modelId="{B49B63DC-4F7E-41DD-A426-CB13B4B60B35}" type="pres">
      <dgm:prSet presAssocID="{EB809784-6EA6-487D-8FC0-E85CD722ECBE}" presName="tx3" presStyleLbl="revTx" presStyleIdx="10" presStyleCnt="22"/>
      <dgm:spPr/>
    </dgm:pt>
    <dgm:pt modelId="{EA5CCBB8-665D-4EC3-A409-A82404600971}" type="pres">
      <dgm:prSet presAssocID="{EB809784-6EA6-487D-8FC0-E85CD722ECBE}" presName="vert3" presStyleCnt="0"/>
      <dgm:spPr/>
    </dgm:pt>
    <dgm:pt modelId="{06BD99FF-9AFE-4FEE-A3DE-EE6DD36C902D}" type="pres">
      <dgm:prSet presAssocID="{061C4104-151C-4C26-93C0-5AC9F4E16929}" presName="thinLine3" presStyleLbl="callout" presStyleIdx="6" presStyleCnt="15"/>
      <dgm:spPr/>
    </dgm:pt>
    <dgm:pt modelId="{7BA92679-A6D8-458D-92B2-90897240AA10}" type="pres">
      <dgm:prSet presAssocID="{D8799D57-E89F-4196-BED5-9F2E360ADAAA}" presName="horz3" presStyleCnt="0"/>
      <dgm:spPr/>
    </dgm:pt>
    <dgm:pt modelId="{E6E6851F-36D8-4FCB-B635-FE07C2F39C57}" type="pres">
      <dgm:prSet presAssocID="{D8799D57-E89F-4196-BED5-9F2E360ADAAA}" presName="horzSpace3" presStyleCnt="0"/>
      <dgm:spPr/>
    </dgm:pt>
    <dgm:pt modelId="{D9F0DB93-CEB8-4793-9E1A-EC28DB9019E9}" type="pres">
      <dgm:prSet presAssocID="{D8799D57-E89F-4196-BED5-9F2E360ADAAA}" presName="tx3" presStyleLbl="revTx" presStyleIdx="11" presStyleCnt="22"/>
      <dgm:spPr/>
    </dgm:pt>
    <dgm:pt modelId="{09EA4E0B-8EB9-4975-A091-0924D7C890BA}" type="pres">
      <dgm:prSet presAssocID="{D8799D57-E89F-4196-BED5-9F2E360ADAAA}" presName="vert3" presStyleCnt="0"/>
      <dgm:spPr/>
    </dgm:pt>
    <dgm:pt modelId="{EA71A53F-B092-4102-9D90-CA3F4B5310A1}" type="pres">
      <dgm:prSet presAssocID="{F3A5945E-7A15-401E-BD2F-4647F9C648DD}" presName="thinLine3" presStyleLbl="callout" presStyleIdx="7" presStyleCnt="15"/>
      <dgm:spPr/>
    </dgm:pt>
    <dgm:pt modelId="{CF43531E-526D-4BC8-B8AE-87E5A2AC6C57}" type="pres">
      <dgm:prSet presAssocID="{8EBC0EB5-EEC0-4550-8D7F-3A8B39E30E7B}" presName="horz3" presStyleCnt="0"/>
      <dgm:spPr/>
    </dgm:pt>
    <dgm:pt modelId="{6DE7B499-122F-49C2-8AAC-CD8EDF60379A}" type="pres">
      <dgm:prSet presAssocID="{8EBC0EB5-EEC0-4550-8D7F-3A8B39E30E7B}" presName="horzSpace3" presStyleCnt="0"/>
      <dgm:spPr/>
    </dgm:pt>
    <dgm:pt modelId="{F604EC29-385A-43F2-A299-5774189E826B}" type="pres">
      <dgm:prSet presAssocID="{8EBC0EB5-EEC0-4550-8D7F-3A8B39E30E7B}" presName="tx3" presStyleLbl="revTx" presStyleIdx="12" presStyleCnt="22"/>
      <dgm:spPr/>
    </dgm:pt>
    <dgm:pt modelId="{603519C3-C02C-4960-A31A-E7CC865199C9}" type="pres">
      <dgm:prSet presAssocID="{8EBC0EB5-EEC0-4550-8D7F-3A8B39E30E7B}" presName="vert3" presStyleCnt="0"/>
      <dgm:spPr/>
    </dgm:pt>
    <dgm:pt modelId="{20B7DC7F-8146-4793-9602-CF7E65DC8672}" type="pres">
      <dgm:prSet presAssocID="{D5216770-8F4C-4D31-B5A3-F652B88A2790}" presName="thinLine2b" presStyleLbl="callout" presStyleIdx="8" presStyleCnt="15"/>
      <dgm:spPr/>
    </dgm:pt>
    <dgm:pt modelId="{7A05BCDA-DF23-4A0E-8EE9-74ABC4CDDFB0}" type="pres">
      <dgm:prSet presAssocID="{D5216770-8F4C-4D31-B5A3-F652B88A2790}" presName="vertSpace2b" presStyleCnt="0"/>
      <dgm:spPr/>
    </dgm:pt>
    <dgm:pt modelId="{A6E510A6-2D1E-40C9-A9B8-866DCC84B9FD}" type="pres">
      <dgm:prSet presAssocID="{66DE3559-2EC7-4BD5-B196-D25A28D15367}" presName="horz2" presStyleCnt="0"/>
      <dgm:spPr/>
    </dgm:pt>
    <dgm:pt modelId="{91424BBB-5D99-47C7-A1C8-CECB764A30D2}" type="pres">
      <dgm:prSet presAssocID="{66DE3559-2EC7-4BD5-B196-D25A28D15367}" presName="horzSpace2" presStyleCnt="0"/>
      <dgm:spPr/>
    </dgm:pt>
    <dgm:pt modelId="{E553ED1F-FBEE-44ED-9F13-8FC9A3CCFA8A}" type="pres">
      <dgm:prSet presAssocID="{66DE3559-2EC7-4BD5-B196-D25A28D15367}" presName="tx2" presStyleLbl="revTx" presStyleIdx="13" presStyleCnt="22"/>
      <dgm:spPr/>
    </dgm:pt>
    <dgm:pt modelId="{DBD0A9B0-F643-4906-A12E-CB362C9F9A3C}" type="pres">
      <dgm:prSet presAssocID="{66DE3559-2EC7-4BD5-B196-D25A28D15367}" presName="vert2" presStyleCnt="0"/>
      <dgm:spPr/>
    </dgm:pt>
    <dgm:pt modelId="{A292AFB2-57CC-4317-981D-AFAECD112190}" type="pres">
      <dgm:prSet presAssocID="{7E97F5F4-E38B-4FAA-AD3B-DB303F0508B9}" presName="horz3" presStyleCnt="0"/>
      <dgm:spPr/>
    </dgm:pt>
    <dgm:pt modelId="{802D796D-27D9-4735-A212-A18209EA03D3}" type="pres">
      <dgm:prSet presAssocID="{7E97F5F4-E38B-4FAA-AD3B-DB303F0508B9}" presName="horzSpace3" presStyleCnt="0"/>
      <dgm:spPr/>
    </dgm:pt>
    <dgm:pt modelId="{9311D73E-7920-449E-AA7D-9E7B3A3702E0}" type="pres">
      <dgm:prSet presAssocID="{7E97F5F4-E38B-4FAA-AD3B-DB303F0508B9}" presName="tx3" presStyleLbl="revTx" presStyleIdx="14" presStyleCnt="22"/>
      <dgm:spPr/>
    </dgm:pt>
    <dgm:pt modelId="{AD2B5147-322E-40E7-BDE2-9D1F8A5096F8}" type="pres">
      <dgm:prSet presAssocID="{7E97F5F4-E38B-4FAA-AD3B-DB303F0508B9}" presName="vert3" presStyleCnt="0"/>
      <dgm:spPr/>
    </dgm:pt>
    <dgm:pt modelId="{E5F74D40-FABA-4195-AEA8-52D3D6BE6245}" type="pres">
      <dgm:prSet presAssocID="{66DE3559-2EC7-4BD5-B196-D25A28D15367}" presName="thinLine2b" presStyleLbl="callout" presStyleIdx="9" presStyleCnt="15"/>
      <dgm:spPr/>
    </dgm:pt>
    <dgm:pt modelId="{10BA9326-842B-4F68-BE48-88194017CD81}" type="pres">
      <dgm:prSet presAssocID="{66DE3559-2EC7-4BD5-B196-D25A28D15367}" presName="vertSpace2b" presStyleCnt="0"/>
      <dgm:spPr/>
    </dgm:pt>
    <dgm:pt modelId="{6AF4E764-DFBC-44FB-BB14-6994A149DF07}" type="pres">
      <dgm:prSet presAssocID="{DEE26424-876D-470B-B7C8-48FCD11FD66E}" presName="horz2" presStyleCnt="0"/>
      <dgm:spPr/>
    </dgm:pt>
    <dgm:pt modelId="{5953B546-45BE-474A-87D8-E196D3BF2D35}" type="pres">
      <dgm:prSet presAssocID="{DEE26424-876D-470B-B7C8-48FCD11FD66E}" presName="horzSpace2" presStyleCnt="0"/>
      <dgm:spPr/>
    </dgm:pt>
    <dgm:pt modelId="{E73FAB82-6373-49C1-919C-93F2244B9DD5}" type="pres">
      <dgm:prSet presAssocID="{DEE26424-876D-470B-B7C8-48FCD11FD66E}" presName="tx2" presStyleLbl="revTx" presStyleIdx="15" presStyleCnt="22"/>
      <dgm:spPr/>
    </dgm:pt>
    <dgm:pt modelId="{40E224F2-2858-4354-A021-6AA9D9D39E92}" type="pres">
      <dgm:prSet presAssocID="{DEE26424-876D-470B-B7C8-48FCD11FD66E}" presName="vert2" presStyleCnt="0"/>
      <dgm:spPr/>
    </dgm:pt>
    <dgm:pt modelId="{700A579D-4866-42AD-8DD2-AE2028C3BF68}" type="pres">
      <dgm:prSet presAssocID="{0A6B1EAA-BF04-4728-A020-5830735B2916}" presName="horz3" presStyleCnt="0"/>
      <dgm:spPr/>
    </dgm:pt>
    <dgm:pt modelId="{51BB1192-D91C-47EA-84D8-A319D8745A9E}" type="pres">
      <dgm:prSet presAssocID="{0A6B1EAA-BF04-4728-A020-5830735B2916}" presName="horzSpace3" presStyleCnt="0"/>
      <dgm:spPr/>
    </dgm:pt>
    <dgm:pt modelId="{9EBB1855-4432-443F-83FE-6A8C26FBEBB6}" type="pres">
      <dgm:prSet presAssocID="{0A6B1EAA-BF04-4728-A020-5830735B2916}" presName="tx3" presStyleLbl="revTx" presStyleIdx="16" presStyleCnt="22"/>
      <dgm:spPr/>
    </dgm:pt>
    <dgm:pt modelId="{021A2091-7B62-4359-B951-CF7397CFBF28}" type="pres">
      <dgm:prSet presAssocID="{0A6B1EAA-BF04-4728-A020-5830735B2916}" presName="vert3" presStyleCnt="0"/>
      <dgm:spPr/>
    </dgm:pt>
    <dgm:pt modelId="{24048141-30BD-420E-A591-2748FCE84D83}" type="pres">
      <dgm:prSet presAssocID="{DEE26424-876D-470B-B7C8-48FCD11FD66E}" presName="thinLine2b" presStyleLbl="callout" presStyleIdx="10" presStyleCnt="15"/>
      <dgm:spPr/>
    </dgm:pt>
    <dgm:pt modelId="{1AA83207-9E5D-407A-9011-9CA3EF37B79A}" type="pres">
      <dgm:prSet presAssocID="{DEE26424-876D-470B-B7C8-48FCD11FD66E}" presName="vertSpace2b" presStyleCnt="0"/>
      <dgm:spPr/>
    </dgm:pt>
    <dgm:pt modelId="{34DF51BF-D192-4860-9B67-FC223AD5EE88}" type="pres">
      <dgm:prSet presAssocID="{59BFC805-11F2-48A4-B0A7-4026686B333B}" presName="horz2" presStyleCnt="0"/>
      <dgm:spPr/>
    </dgm:pt>
    <dgm:pt modelId="{8FF5DB74-69B1-4F28-B916-B8AF38544C29}" type="pres">
      <dgm:prSet presAssocID="{59BFC805-11F2-48A4-B0A7-4026686B333B}" presName="horzSpace2" presStyleCnt="0"/>
      <dgm:spPr/>
    </dgm:pt>
    <dgm:pt modelId="{951CCAF5-26E2-44F9-907D-41DE6D8375ED}" type="pres">
      <dgm:prSet presAssocID="{59BFC805-11F2-48A4-B0A7-4026686B333B}" presName="tx2" presStyleLbl="revTx" presStyleIdx="17" presStyleCnt="22"/>
      <dgm:spPr/>
    </dgm:pt>
    <dgm:pt modelId="{35880666-8548-4473-A79F-07E0B7FF57A6}" type="pres">
      <dgm:prSet presAssocID="{59BFC805-11F2-48A4-B0A7-4026686B333B}" presName="vert2" presStyleCnt="0"/>
      <dgm:spPr/>
    </dgm:pt>
    <dgm:pt modelId="{F3301E68-8AB0-4925-AFD8-1D659FE8EEB5}" type="pres">
      <dgm:prSet presAssocID="{511844CA-BDDF-4997-82D1-8CE53442B348}" presName="horz3" presStyleCnt="0"/>
      <dgm:spPr/>
    </dgm:pt>
    <dgm:pt modelId="{CFEECA32-7B60-49F5-8C1A-CF1E4E0DB246}" type="pres">
      <dgm:prSet presAssocID="{511844CA-BDDF-4997-82D1-8CE53442B348}" presName="horzSpace3" presStyleCnt="0"/>
      <dgm:spPr/>
    </dgm:pt>
    <dgm:pt modelId="{9AED905D-96F1-4A04-B4A5-8124574501F3}" type="pres">
      <dgm:prSet presAssocID="{511844CA-BDDF-4997-82D1-8CE53442B348}" presName="tx3" presStyleLbl="revTx" presStyleIdx="18" presStyleCnt="22"/>
      <dgm:spPr/>
    </dgm:pt>
    <dgm:pt modelId="{A2933397-9D8B-4AAA-B1E6-D5C112367033}" type="pres">
      <dgm:prSet presAssocID="{511844CA-BDDF-4997-82D1-8CE53442B348}" presName="vert3" presStyleCnt="0"/>
      <dgm:spPr/>
    </dgm:pt>
    <dgm:pt modelId="{CB3D11A4-B2EA-4C8E-B675-7502EA3DA02F}" type="pres">
      <dgm:prSet presAssocID="{028F76BC-317B-44DE-A96D-E0BAD06EABA6}" presName="thinLine3" presStyleLbl="callout" presStyleIdx="11" presStyleCnt="15"/>
      <dgm:spPr/>
    </dgm:pt>
    <dgm:pt modelId="{3A6930B4-D274-4BBE-94F0-6C5AD27B1374}" type="pres">
      <dgm:prSet presAssocID="{F18E2038-9E77-4B3A-ABFC-AEF22827443D}" presName="horz3" presStyleCnt="0"/>
      <dgm:spPr/>
    </dgm:pt>
    <dgm:pt modelId="{14E31F21-6870-4482-AA6B-101ECB327D8E}" type="pres">
      <dgm:prSet presAssocID="{F18E2038-9E77-4B3A-ABFC-AEF22827443D}" presName="horzSpace3" presStyleCnt="0"/>
      <dgm:spPr/>
    </dgm:pt>
    <dgm:pt modelId="{039BEAD5-8467-418E-9FF8-64A8C4F659E2}" type="pres">
      <dgm:prSet presAssocID="{F18E2038-9E77-4B3A-ABFC-AEF22827443D}" presName="tx3" presStyleLbl="revTx" presStyleIdx="19" presStyleCnt="22"/>
      <dgm:spPr/>
    </dgm:pt>
    <dgm:pt modelId="{9122ACA5-9DF9-4119-8003-755C0A0790E6}" type="pres">
      <dgm:prSet presAssocID="{F18E2038-9E77-4B3A-ABFC-AEF22827443D}" presName="vert3" presStyleCnt="0"/>
      <dgm:spPr/>
    </dgm:pt>
    <dgm:pt modelId="{492AE31E-D50E-4970-999B-06A673BD87A3}" type="pres">
      <dgm:prSet presAssocID="{6B691A2B-3B96-41F9-8500-CF098247850C}" presName="thinLine3" presStyleLbl="callout" presStyleIdx="12" presStyleCnt="15"/>
      <dgm:spPr/>
    </dgm:pt>
    <dgm:pt modelId="{789DB4EF-FB63-40E4-8BF1-E31EB5110997}" type="pres">
      <dgm:prSet presAssocID="{42419A2F-77D7-49F7-B49E-9C5F07FF0509}" presName="horz3" presStyleCnt="0"/>
      <dgm:spPr/>
    </dgm:pt>
    <dgm:pt modelId="{D4C62390-535A-4B6E-9F11-9E8BD521442C}" type="pres">
      <dgm:prSet presAssocID="{42419A2F-77D7-49F7-B49E-9C5F07FF0509}" presName="horzSpace3" presStyleCnt="0"/>
      <dgm:spPr/>
    </dgm:pt>
    <dgm:pt modelId="{35CEE5D7-4CAB-4B11-9EBC-FBD0CD735860}" type="pres">
      <dgm:prSet presAssocID="{42419A2F-77D7-49F7-B49E-9C5F07FF0509}" presName="tx3" presStyleLbl="revTx" presStyleIdx="20" presStyleCnt="22"/>
      <dgm:spPr/>
    </dgm:pt>
    <dgm:pt modelId="{0C956086-4FA0-472B-AB67-13FB9942D991}" type="pres">
      <dgm:prSet presAssocID="{42419A2F-77D7-49F7-B49E-9C5F07FF0509}" presName="vert3" presStyleCnt="0"/>
      <dgm:spPr/>
    </dgm:pt>
    <dgm:pt modelId="{CC3BC6EE-4D68-482D-BC79-A942C17ACE0B}" type="pres">
      <dgm:prSet presAssocID="{9C0E919A-25A3-495E-8EA3-5FDE9B903985}" presName="thinLine3" presStyleLbl="callout" presStyleIdx="13" presStyleCnt="15"/>
      <dgm:spPr/>
    </dgm:pt>
    <dgm:pt modelId="{815C5734-8973-4429-A18F-DF07C5EBCFA1}" type="pres">
      <dgm:prSet presAssocID="{0915F53E-5360-4AB6-A41C-2CAAF64C4E83}" presName="horz3" presStyleCnt="0"/>
      <dgm:spPr/>
    </dgm:pt>
    <dgm:pt modelId="{6F5B97F7-6D8E-4B18-9CF6-2AEF937659F3}" type="pres">
      <dgm:prSet presAssocID="{0915F53E-5360-4AB6-A41C-2CAAF64C4E83}" presName="horzSpace3" presStyleCnt="0"/>
      <dgm:spPr/>
    </dgm:pt>
    <dgm:pt modelId="{3C350D24-A4DC-4DF9-9516-68998B8B52C7}" type="pres">
      <dgm:prSet presAssocID="{0915F53E-5360-4AB6-A41C-2CAAF64C4E83}" presName="tx3" presStyleLbl="revTx" presStyleIdx="21" presStyleCnt="22"/>
      <dgm:spPr/>
    </dgm:pt>
    <dgm:pt modelId="{58839E91-70C5-4B01-9D95-51323F359379}" type="pres">
      <dgm:prSet presAssocID="{0915F53E-5360-4AB6-A41C-2CAAF64C4E83}" presName="vert3" presStyleCnt="0"/>
      <dgm:spPr/>
    </dgm:pt>
    <dgm:pt modelId="{58F75495-5198-4FA4-904F-3EF55C715DAB}" type="pres">
      <dgm:prSet presAssocID="{59BFC805-11F2-48A4-B0A7-4026686B333B}" presName="thinLine2b" presStyleLbl="callout" presStyleIdx="14" presStyleCnt="15"/>
      <dgm:spPr/>
    </dgm:pt>
    <dgm:pt modelId="{A4963886-F287-4826-A25F-52CE1BAE774A}" type="pres">
      <dgm:prSet presAssocID="{59BFC805-11F2-48A4-B0A7-4026686B333B}" presName="vertSpace2b" presStyleCnt="0"/>
      <dgm:spPr/>
    </dgm:pt>
  </dgm:ptLst>
  <dgm:cxnLst>
    <dgm:cxn modelId="{90162900-BE84-4CEA-B0CB-09FB02BF7F0D}" type="presOf" srcId="{43D9FDE0-3283-4078-83DB-510D050F39DA}" destId="{32649E36-A73C-4778-B42A-BD2FA7AEE548}" srcOrd="0" destOrd="0" presId="urn:microsoft.com/office/officeart/2008/layout/LinedList"/>
    <dgm:cxn modelId="{1EF16C00-9967-4B40-8C1F-F5B41796117B}" type="presOf" srcId="{0A6B1EAA-BF04-4728-A020-5830735B2916}" destId="{9EBB1855-4432-443F-83FE-6A8C26FBEBB6}" srcOrd="0" destOrd="0" presId="urn:microsoft.com/office/officeart/2008/layout/LinedList"/>
    <dgm:cxn modelId="{B9065B0A-E378-4903-B56F-062F475D4BA3}" srcId="{D5216770-8F4C-4D31-B5A3-F652B88A2790}" destId="{EB809784-6EA6-487D-8FC0-E85CD722ECBE}" srcOrd="0" destOrd="0" parTransId="{51371DDA-DBD6-4D78-B0C1-68993A461FD6}" sibTransId="{061C4104-151C-4C26-93C0-5AC9F4E16929}"/>
    <dgm:cxn modelId="{A6E0490D-F891-4E8B-9EFB-AE63259FB60E}" srcId="{D4E4F884-69FE-4C46-8115-F94F2885EDB4}" destId="{43D9FDE0-3283-4078-83DB-510D050F39DA}" srcOrd="1" destOrd="0" parTransId="{85320DB1-873A-4CBC-B847-D375EC9E27F7}" sibTransId="{DF0D0FF2-28B2-4FA7-AF65-E1CF68FBE6FB}"/>
    <dgm:cxn modelId="{A1676312-42DC-489F-B8B4-471C1DF55AC8}" srcId="{D5216770-8F4C-4D31-B5A3-F652B88A2790}" destId="{D8799D57-E89F-4196-BED5-9F2E360ADAAA}" srcOrd="1" destOrd="0" parTransId="{4CA519A4-6B48-4E85-88B8-C1277575A7D0}" sibTransId="{F3A5945E-7A15-401E-BD2F-4647F9C648DD}"/>
    <dgm:cxn modelId="{EEC42414-3752-48CC-BDBF-EAD506D73984}" type="presOf" srcId="{0CED9CD1-E194-4753-A9C4-6E29C4885D7F}" destId="{E754949E-71AE-406C-AA9B-9AF4DD8F0577}" srcOrd="0" destOrd="0" presId="urn:microsoft.com/office/officeart/2008/layout/LinedList"/>
    <dgm:cxn modelId="{DF96DC16-A5F5-42CD-9443-329AB38D8042}" srcId="{D5216770-8F4C-4D31-B5A3-F652B88A2790}" destId="{8EBC0EB5-EEC0-4550-8D7F-3A8B39E30E7B}" srcOrd="2" destOrd="0" parTransId="{D19F9417-893A-4A3C-A7F0-12729D6D69B7}" sibTransId="{F0380573-147F-4A8F-A791-532F25EC54F5}"/>
    <dgm:cxn modelId="{9AD5C91C-E9F3-453E-9F1E-E10FE6B2C629}" srcId="{59BFC805-11F2-48A4-B0A7-4026686B333B}" destId="{42419A2F-77D7-49F7-B49E-9C5F07FF0509}" srcOrd="2" destOrd="0" parTransId="{A89A674D-4524-492E-9DE0-7CE9EDC02751}" sibTransId="{9C0E919A-25A3-495E-8EA3-5FDE9B903985}"/>
    <dgm:cxn modelId="{71F3E433-805E-4554-8D49-3FF690B90C3E}" type="presOf" srcId="{21E92A73-012A-40CF-A162-583B8FA99915}" destId="{4C64DA62-B3AA-4972-9EFF-57A706A6D9CF}" srcOrd="0" destOrd="0" presId="urn:microsoft.com/office/officeart/2008/layout/LinedList"/>
    <dgm:cxn modelId="{69B5C038-3B8B-4349-81B0-D31C1BAF2C8F}" type="presOf" srcId="{59BFC805-11F2-48A4-B0A7-4026686B333B}" destId="{951CCAF5-26E2-44F9-907D-41DE6D8375ED}" srcOrd="0" destOrd="0" presId="urn:microsoft.com/office/officeart/2008/layout/LinedList"/>
    <dgm:cxn modelId="{49ECA55B-43B0-4827-956D-0E49FB2C1E39}" type="presOf" srcId="{42E12EE3-4080-4948-A382-8E0438C85341}" destId="{10A98D33-D366-4ECF-AF8F-8D79C3FA0CAB}" srcOrd="0" destOrd="0" presId="urn:microsoft.com/office/officeart/2008/layout/LinedList"/>
    <dgm:cxn modelId="{CD109463-BBCD-4A18-AFEA-24ADB1381B3D}" type="presOf" srcId="{6D70DFD7-8ECB-4053-A655-9C6255D6919A}" destId="{6349D8A7-1257-4EBF-B35E-09228ECA2640}" srcOrd="0" destOrd="0" presId="urn:microsoft.com/office/officeart/2008/layout/LinedList"/>
    <dgm:cxn modelId="{538B7144-9DED-44E8-B2D9-40F079EE9D38}" srcId="{D4E4F884-69FE-4C46-8115-F94F2885EDB4}" destId="{0CED9CD1-E194-4753-A9C4-6E29C4885D7F}" srcOrd="2" destOrd="0" parTransId="{C2E8D8BD-AA3B-4B64-9E93-E5834BF4B0F2}" sibTransId="{3D2752AF-D93D-40A1-AFF7-887B9B5EA3FF}"/>
    <dgm:cxn modelId="{68E97F65-88CF-4FC0-A554-C4A7E7B51608}" type="presOf" srcId="{D8799D57-E89F-4196-BED5-9F2E360ADAAA}" destId="{D9F0DB93-CEB8-4793-9E1A-EC28DB9019E9}" srcOrd="0" destOrd="0" presId="urn:microsoft.com/office/officeart/2008/layout/LinedList"/>
    <dgm:cxn modelId="{52A61768-0945-4423-9675-AE8CB8B2733E}" type="presOf" srcId="{42419A2F-77D7-49F7-B49E-9C5F07FF0509}" destId="{35CEE5D7-4CAB-4B11-9EBC-FBD0CD735860}" srcOrd="0" destOrd="0" presId="urn:microsoft.com/office/officeart/2008/layout/LinedList"/>
    <dgm:cxn modelId="{74B92D4E-66B8-4B15-9450-DDC85CA0B380}" type="presOf" srcId="{EC1756C9-1D6D-4264-B8AF-5981F93C9D3C}" destId="{C59F6EF9-AB64-41B0-B9B9-723833771668}" srcOrd="0" destOrd="0" presId="urn:microsoft.com/office/officeart/2008/layout/LinedList"/>
    <dgm:cxn modelId="{2F146A6E-1634-4205-9E64-BE8CB9D58F2A}" type="presOf" srcId="{D4E4F884-69FE-4C46-8115-F94F2885EDB4}" destId="{ACA832CF-FFB2-47A7-BCA9-C1A60F586621}" srcOrd="0" destOrd="0" presId="urn:microsoft.com/office/officeart/2008/layout/LinedList"/>
    <dgm:cxn modelId="{7F1A516E-AD6B-47CC-9CFD-D1F816FC033C}" srcId="{9BEEDD21-0B0B-4B40-AC17-C067607196DB}" destId="{D9B642E9-D107-4A05-A5FA-AB9C123AB6D0}" srcOrd="0" destOrd="0" parTransId="{7F1D45EF-B0C6-49E7-B0D7-E82C04A141A6}" sibTransId="{B0C526B9-6759-4F55-B2CB-BD6EB180BBD6}"/>
    <dgm:cxn modelId="{3130E370-27B7-4C8E-A6DB-332B0A70CDC8}" type="presOf" srcId="{D5216770-8F4C-4D31-B5A3-F652B88A2790}" destId="{B3E87B2C-8C76-47A6-8A85-C7FA9849319F}" srcOrd="0" destOrd="0" presId="urn:microsoft.com/office/officeart/2008/layout/LinedList"/>
    <dgm:cxn modelId="{8A1D2E52-E2EC-4DBD-9841-8BBBF4FD1662}" type="presOf" srcId="{003D50EF-60C4-4A3A-8356-AC20732945F1}" destId="{D2A5D9C7-9597-45B7-B55D-238FCDBA6918}" srcOrd="0" destOrd="0" presId="urn:microsoft.com/office/officeart/2008/layout/LinedList"/>
    <dgm:cxn modelId="{D853977A-A298-46C2-8368-1235591F1494}" srcId="{D9B642E9-D107-4A05-A5FA-AB9C123AB6D0}" destId="{6D70DFD7-8ECB-4053-A655-9C6255D6919A}" srcOrd="2" destOrd="0" parTransId="{426CF495-196F-4476-9986-F2F6B0A179BF}" sibTransId="{CA20BB6F-1437-4C0E-B804-F29254055DDF}"/>
    <dgm:cxn modelId="{336FE57C-A351-4AE3-9D21-BBD426ACC679}" srcId="{D4E4F884-69FE-4C46-8115-F94F2885EDB4}" destId="{21E92A73-012A-40CF-A162-583B8FA99915}" srcOrd="0" destOrd="0" parTransId="{F6120C54-8613-4DE1-BEFA-40633AF3EA7B}" sibTransId="{80BCB738-217D-4E67-96D6-FC293E14993B}"/>
    <dgm:cxn modelId="{EBDB1A85-B98C-4C06-B402-86649AD04E3A}" srcId="{D9B642E9-D107-4A05-A5FA-AB9C123AB6D0}" destId="{003D50EF-60C4-4A3A-8356-AC20732945F1}" srcOrd="0" destOrd="0" parTransId="{8C0283E0-C9E3-4728-B676-9120EDFF3600}" sibTransId="{E7ED638F-563D-4D14-9182-6C1161ABA2A9}"/>
    <dgm:cxn modelId="{6665499D-4238-46F4-A0A7-00F44D1D954B}" srcId="{9BEEDD21-0B0B-4B40-AC17-C067607196DB}" destId="{DEE26424-876D-470B-B7C8-48FCD11FD66E}" srcOrd="4" destOrd="0" parTransId="{38CB5581-9A88-4227-A119-A2D357272A48}" sibTransId="{5439BDD0-5798-46ED-BB70-8DDCAFDA00A8}"/>
    <dgm:cxn modelId="{2B2C2E9F-282C-4483-B4DA-2E76C887FF1C}" srcId="{9BEEDD21-0B0B-4B40-AC17-C067607196DB}" destId="{66DE3559-2EC7-4BD5-B196-D25A28D15367}" srcOrd="3" destOrd="0" parTransId="{FC6DC22E-89F9-40A8-BAD8-B5AA81AB3608}" sibTransId="{742022DA-85BD-4FB7-B31D-589906169222}"/>
    <dgm:cxn modelId="{85263CAB-ED45-4457-A56C-F1B8D056ACC8}" srcId="{9BEEDD21-0B0B-4B40-AC17-C067607196DB}" destId="{59BFC805-11F2-48A4-B0A7-4026686B333B}" srcOrd="5" destOrd="0" parTransId="{4D826A9F-60C2-4C5C-A777-A692100FB472}" sibTransId="{D32C464A-16A2-4401-8990-530DBDC72182}"/>
    <dgm:cxn modelId="{28C160AD-895A-4E13-8BDA-7CD475C21B9B}" type="presOf" srcId="{D9B642E9-D107-4A05-A5FA-AB9C123AB6D0}" destId="{2635E446-ADE2-4F0F-90F7-B05E8B4A2ED3}" srcOrd="0" destOrd="0" presId="urn:microsoft.com/office/officeart/2008/layout/LinedList"/>
    <dgm:cxn modelId="{A2E55CB6-2BA6-40D0-9834-96664F7C864D}" type="presOf" srcId="{511844CA-BDDF-4997-82D1-8CE53442B348}" destId="{9AED905D-96F1-4A04-B4A5-8124574501F3}" srcOrd="0" destOrd="0" presId="urn:microsoft.com/office/officeart/2008/layout/LinedList"/>
    <dgm:cxn modelId="{A71A31BF-5850-4196-B6E2-BAF11332B6AB}" type="presOf" srcId="{0915F53E-5360-4AB6-A41C-2CAAF64C4E83}" destId="{3C350D24-A4DC-4DF9-9516-68998B8B52C7}" srcOrd="0" destOrd="0" presId="urn:microsoft.com/office/officeart/2008/layout/LinedList"/>
    <dgm:cxn modelId="{2B8DBAC5-0E9F-4AF2-AE8B-2EA80ED928D6}" type="presOf" srcId="{DEE26424-876D-470B-B7C8-48FCD11FD66E}" destId="{E73FAB82-6373-49C1-919C-93F2244B9DD5}" srcOrd="0" destOrd="0" presId="urn:microsoft.com/office/officeart/2008/layout/LinedList"/>
    <dgm:cxn modelId="{D4325DCA-DC06-48B3-9CC4-7919280CD795}" srcId="{DEE26424-876D-470B-B7C8-48FCD11FD66E}" destId="{0A6B1EAA-BF04-4728-A020-5830735B2916}" srcOrd="0" destOrd="0" parTransId="{5EBC2FC4-EB03-42B3-87B8-78188A635671}" sibTransId="{93036A43-081E-4908-B000-55879ECB4D4B}"/>
    <dgm:cxn modelId="{4700B3CC-2518-437A-B81F-71D2999016E3}" type="presOf" srcId="{7E97F5F4-E38B-4FAA-AD3B-DB303F0508B9}" destId="{9311D73E-7920-449E-AA7D-9E7B3A3702E0}" srcOrd="0" destOrd="0" presId="urn:microsoft.com/office/officeart/2008/layout/LinedList"/>
    <dgm:cxn modelId="{5D9AECCD-DFAA-44C2-9BB0-26969E29EBD6}" type="presOf" srcId="{9BEEDD21-0B0B-4B40-AC17-C067607196DB}" destId="{02FA98D8-10AE-46AE-BF24-BC01B78693A8}" srcOrd="0" destOrd="0" presId="urn:microsoft.com/office/officeart/2008/layout/LinedList"/>
    <dgm:cxn modelId="{052D82D0-F911-4ED2-8383-50DC877A11D9}" srcId="{59BFC805-11F2-48A4-B0A7-4026686B333B}" destId="{F18E2038-9E77-4B3A-ABFC-AEF22827443D}" srcOrd="1" destOrd="0" parTransId="{DDDD1EB1-C2E5-4C52-9160-006CB8EEEB9E}" sibTransId="{6B691A2B-3B96-41F9-8500-CF098247850C}"/>
    <dgm:cxn modelId="{3501D8D9-1C90-4888-AD4E-A64C005290B2}" type="presOf" srcId="{F18E2038-9E77-4B3A-ABFC-AEF22827443D}" destId="{039BEAD5-8467-418E-9FF8-64A8C4F659E2}" srcOrd="0" destOrd="0" presId="urn:microsoft.com/office/officeart/2008/layout/LinedList"/>
    <dgm:cxn modelId="{BF9CCEDC-13B3-46DE-90EE-EF2F6C9CD412}" type="presOf" srcId="{8EBC0EB5-EEC0-4550-8D7F-3A8B39E30E7B}" destId="{F604EC29-385A-43F2-A299-5774189E826B}" srcOrd="0" destOrd="0" presId="urn:microsoft.com/office/officeart/2008/layout/LinedList"/>
    <dgm:cxn modelId="{55D143E7-886B-47E7-88A3-AFE458B7FAAD}" srcId="{66DE3559-2EC7-4BD5-B196-D25A28D15367}" destId="{7E97F5F4-E38B-4FAA-AD3B-DB303F0508B9}" srcOrd="0" destOrd="0" parTransId="{88A73290-681A-4B63-B379-D44D2B5A1EA5}" sibTransId="{B8931CDB-4BD4-43D8-9CB2-44634B9BD18D}"/>
    <dgm:cxn modelId="{80981EE8-83AA-4467-A38D-2C29A69D8138}" srcId="{59BFC805-11F2-48A4-B0A7-4026686B333B}" destId="{511844CA-BDDF-4997-82D1-8CE53442B348}" srcOrd="0" destOrd="0" parTransId="{9A9767C9-C09D-4BD3-B54F-39AF1EDFD0F2}" sibTransId="{028F76BC-317B-44DE-A96D-E0BAD06EABA6}"/>
    <dgm:cxn modelId="{01E32CED-6A23-4201-B4C2-CF26437189C5}" srcId="{9BEEDD21-0B0B-4B40-AC17-C067607196DB}" destId="{D4E4F884-69FE-4C46-8115-F94F2885EDB4}" srcOrd="1" destOrd="0" parTransId="{D823964B-F96D-4C06-BB6B-F4A134FF4EF8}" sibTransId="{03A5326E-9B91-4701-AD31-075C45F23E61}"/>
    <dgm:cxn modelId="{BA9749F2-ABEC-4A7E-ACA6-A61211141535}" srcId="{9BEEDD21-0B0B-4B40-AC17-C067607196DB}" destId="{D5216770-8F4C-4D31-B5A3-F652B88A2790}" srcOrd="2" destOrd="0" parTransId="{EA3D9825-9824-4B9A-928A-670B0BEDF720}" sibTransId="{805F7DE6-10A6-4EC8-A4F0-8622BD978A34}"/>
    <dgm:cxn modelId="{AA3D67F3-BC47-474D-830A-82ED2020C444}" type="presOf" srcId="{EB809784-6EA6-487D-8FC0-E85CD722ECBE}" destId="{B49B63DC-4F7E-41DD-A426-CB13B4B60B35}" srcOrd="0" destOrd="0" presId="urn:microsoft.com/office/officeart/2008/layout/LinedList"/>
    <dgm:cxn modelId="{E50AEEF5-C71F-4718-9356-FFA698DED61F}" type="presOf" srcId="{66DE3559-2EC7-4BD5-B196-D25A28D15367}" destId="{E553ED1F-FBEE-44ED-9F13-8FC9A3CCFA8A}" srcOrd="0" destOrd="0" presId="urn:microsoft.com/office/officeart/2008/layout/LinedList"/>
    <dgm:cxn modelId="{0C480AF9-1C11-417F-A0CA-68BBBC06172E}" srcId="{42E12EE3-4080-4948-A382-8E0438C85341}" destId="{9BEEDD21-0B0B-4B40-AC17-C067607196DB}" srcOrd="0" destOrd="0" parTransId="{68F80B43-4DCD-443B-8066-1DCE88219757}" sibTransId="{2916DDFB-25A4-4C98-99BA-3A7788341679}"/>
    <dgm:cxn modelId="{6D890BFF-5131-4E86-BCF2-3C89D7DB5355}" srcId="{59BFC805-11F2-48A4-B0A7-4026686B333B}" destId="{0915F53E-5360-4AB6-A41C-2CAAF64C4E83}" srcOrd="3" destOrd="0" parTransId="{4423440B-DAC7-4A27-B1A9-D050405767CD}" sibTransId="{5EA35D1D-FA54-4268-BA86-C715F95248EA}"/>
    <dgm:cxn modelId="{3813F5FF-0ADA-4144-AB1A-32EF8962B0B0}" srcId="{D9B642E9-D107-4A05-A5FA-AB9C123AB6D0}" destId="{EC1756C9-1D6D-4264-B8AF-5981F93C9D3C}" srcOrd="1" destOrd="0" parTransId="{780D1B31-7E85-4302-B36D-7BE13C34D3EA}" sibTransId="{82EA6657-F61A-4627-9B8A-9E13236FFE71}"/>
    <dgm:cxn modelId="{78E4793D-8780-4C5C-AE52-A32761E85295}" type="presParOf" srcId="{10A98D33-D366-4ECF-AF8F-8D79C3FA0CAB}" destId="{7711FB29-3532-4ABC-8459-314FAEC7441E}" srcOrd="0" destOrd="0" presId="urn:microsoft.com/office/officeart/2008/layout/LinedList"/>
    <dgm:cxn modelId="{6EF0318F-F8E1-4218-895C-F2FE186E1B58}" type="presParOf" srcId="{10A98D33-D366-4ECF-AF8F-8D79C3FA0CAB}" destId="{A434BC75-CF1B-4886-B3C9-A7D238A866EB}" srcOrd="1" destOrd="0" presId="urn:microsoft.com/office/officeart/2008/layout/LinedList"/>
    <dgm:cxn modelId="{9F1DDD74-8789-4CFD-B160-34607DFBF0B7}" type="presParOf" srcId="{A434BC75-CF1B-4886-B3C9-A7D238A866EB}" destId="{02FA98D8-10AE-46AE-BF24-BC01B78693A8}" srcOrd="0" destOrd="0" presId="urn:microsoft.com/office/officeart/2008/layout/LinedList"/>
    <dgm:cxn modelId="{232D70BF-1B48-4867-AD50-F959DA89C8D9}" type="presParOf" srcId="{A434BC75-CF1B-4886-B3C9-A7D238A866EB}" destId="{6C5A350F-F632-4507-B749-DD6577CAD22A}" srcOrd="1" destOrd="0" presId="urn:microsoft.com/office/officeart/2008/layout/LinedList"/>
    <dgm:cxn modelId="{0654FD59-EA6A-4FCE-9454-2E984C101106}" type="presParOf" srcId="{6C5A350F-F632-4507-B749-DD6577CAD22A}" destId="{C66F7FF0-743A-4BAF-A2C7-2900C710339A}" srcOrd="0" destOrd="0" presId="urn:microsoft.com/office/officeart/2008/layout/LinedList"/>
    <dgm:cxn modelId="{E3CEC14B-7E41-4FFB-BBB2-D884FBF60A92}" type="presParOf" srcId="{6C5A350F-F632-4507-B749-DD6577CAD22A}" destId="{083280EF-5A6A-477A-AD01-F11106D46478}" srcOrd="1" destOrd="0" presId="urn:microsoft.com/office/officeart/2008/layout/LinedList"/>
    <dgm:cxn modelId="{E07B9A53-B48F-4DE8-956C-46170EDBFDD9}" type="presParOf" srcId="{083280EF-5A6A-477A-AD01-F11106D46478}" destId="{6F155884-4B99-454E-8B1E-2F7222A14C83}" srcOrd="0" destOrd="0" presId="urn:microsoft.com/office/officeart/2008/layout/LinedList"/>
    <dgm:cxn modelId="{F73D2CDA-EE20-4238-8FA4-1BC805325836}" type="presParOf" srcId="{083280EF-5A6A-477A-AD01-F11106D46478}" destId="{2635E446-ADE2-4F0F-90F7-B05E8B4A2ED3}" srcOrd="1" destOrd="0" presId="urn:microsoft.com/office/officeart/2008/layout/LinedList"/>
    <dgm:cxn modelId="{07DBADFB-3532-43D7-854C-E47BD77B7742}" type="presParOf" srcId="{083280EF-5A6A-477A-AD01-F11106D46478}" destId="{7D2284D4-630C-4F01-8B89-AE1C1DC8D33D}" srcOrd="2" destOrd="0" presId="urn:microsoft.com/office/officeart/2008/layout/LinedList"/>
    <dgm:cxn modelId="{1F3DE121-70A7-48F2-9A30-EEB8FDAEB0CE}" type="presParOf" srcId="{7D2284D4-630C-4F01-8B89-AE1C1DC8D33D}" destId="{513E3F64-D701-4A28-8DC2-840A4D6BDEAB}" srcOrd="0" destOrd="0" presId="urn:microsoft.com/office/officeart/2008/layout/LinedList"/>
    <dgm:cxn modelId="{BF7E7612-D9AB-4B83-8CE7-E4C10F3F6D0C}" type="presParOf" srcId="{513E3F64-D701-4A28-8DC2-840A4D6BDEAB}" destId="{6D21963F-5388-4F12-BE91-705CD69321BC}" srcOrd="0" destOrd="0" presId="urn:microsoft.com/office/officeart/2008/layout/LinedList"/>
    <dgm:cxn modelId="{BABEBBCB-C5A3-44AD-91BD-EF519F57D23D}" type="presParOf" srcId="{513E3F64-D701-4A28-8DC2-840A4D6BDEAB}" destId="{D2A5D9C7-9597-45B7-B55D-238FCDBA6918}" srcOrd="1" destOrd="0" presId="urn:microsoft.com/office/officeart/2008/layout/LinedList"/>
    <dgm:cxn modelId="{EC7146C8-30D5-47E3-B59F-14DFA44A57C0}" type="presParOf" srcId="{513E3F64-D701-4A28-8DC2-840A4D6BDEAB}" destId="{574FD32B-8A3C-49F4-B714-1ADF95D21EC8}" srcOrd="2" destOrd="0" presId="urn:microsoft.com/office/officeart/2008/layout/LinedList"/>
    <dgm:cxn modelId="{8837A75E-CD04-4CEF-8856-A4D9FA2659E5}" type="presParOf" srcId="{7D2284D4-630C-4F01-8B89-AE1C1DC8D33D}" destId="{382CEC1D-CB13-4505-85E3-32D8F6D2B9B5}" srcOrd="1" destOrd="0" presId="urn:microsoft.com/office/officeart/2008/layout/LinedList"/>
    <dgm:cxn modelId="{472F0E9C-60AE-49D1-8B4E-24643D96FA5A}" type="presParOf" srcId="{7D2284D4-630C-4F01-8B89-AE1C1DC8D33D}" destId="{1327C5D5-E58D-4173-AAEB-3BDD10926FA6}" srcOrd="2" destOrd="0" presId="urn:microsoft.com/office/officeart/2008/layout/LinedList"/>
    <dgm:cxn modelId="{A543BF36-8714-44FD-8994-7DBC306E22E2}" type="presParOf" srcId="{1327C5D5-E58D-4173-AAEB-3BDD10926FA6}" destId="{F93B6E03-CD85-4A16-837C-E448C6F757E2}" srcOrd="0" destOrd="0" presId="urn:microsoft.com/office/officeart/2008/layout/LinedList"/>
    <dgm:cxn modelId="{AD53835F-5844-4C80-B613-CFD413D443B7}" type="presParOf" srcId="{1327C5D5-E58D-4173-AAEB-3BDD10926FA6}" destId="{C59F6EF9-AB64-41B0-B9B9-723833771668}" srcOrd="1" destOrd="0" presId="urn:microsoft.com/office/officeart/2008/layout/LinedList"/>
    <dgm:cxn modelId="{73ECCBA2-F851-4232-829E-CC429DC8EA34}" type="presParOf" srcId="{1327C5D5-E58D-4173-AAEB-3BDD10926FA6}" destId="{A2B0655A-0F26-43D4-9049-A56354A3B0F2}" srcOrd="2" destOrd="0" presId="urn:microsoft.com/office/officeart/2008/layout/LinedList"/>
    <dgm:cxn modelId="{F615A4AD-DEA9-40DA-A569-527F028CA249}" type="presParOf" srcId="{7D2284D4-630C-4F01-8B89-AE1C1DC8D33D}" destId="{3C193C98-5BCB-4017-8710-D9F050AB282A}" srcOrd="3" destOrd="0" presId="urn:microsoft.com/office/officeart/2008/layout/LinedList"/>
    <dgm:cxn modelId="{BDF6EDEC-08B5-44D3-9638-89205CB32C26}" type="presParOf" srcId="{7D2284D4-630C-4F01-8B89-AE1C1DC8D33D}" destId="{82D64197-CCE4-4531-8C79-DC2182E9C45D}" srcOrd="4" destOrd="0" presId="urn:microsoft.com/office/officeart/2008/layout/LinedList"/>
    <dgm:cxn modelId="{74C0D8E3-E5E3-4E9F-8EAD-1A656335EA9A}" type="presParOf" srcId="{82D64197-CCE4-4531-8C79-DC2182E9C45D}" destId="{F7A5AB80-05DB-4D4E-9261-B26E3945D3BA}" srcOrd="0" destOrd="0" presId="urn:microsoft.com/office/officeart/2008/layout/LinedList"/>
    <dgm:cxn modelId="{3CC42E1E-A55A-469F-B6FA-7831FC221921}" type="presParOf" srcId="{82D64197-CCE4-4531-8C79-DC2182E9C45D}" destId="{6349D8A7-1257-4EBF-B35E-09228ECA2640}" srcOrd="1" destOrd="0" presId="urn:microsoft.com/office/officeart/2008/layout/LinedList"/>
    <dgm:cxn modelId="{3576D8EF-B549-4114-A205-159D4279568D}" type="presParOf" srcId="{82D64197-CCE4-4531-8C79-DC2182E9C45D}" destId="{228BC5F3-3359-455B-9F18-61F9787A1076}" srcOrd="2" destOrd="0" presId="urn:microsoft.com/office/officeart/2008/layout/LinedList"/>
    <dgm:cxn modelId="{5DC132CD-43C1-4DD3-8D01-BCA336603718}" type="presParOf" srcId="{6C5A350F-F632-4507-B749-DD6577CAD22A}" destId="{05A2E9F3-13AF-4411-91AB-039385BF4A64}" srcOrd="2" destOrd="0" presId="urn:microsoft.com/office/officeart/2008/layout/LinedList"/>
    <dgm:cxn modelId="{815BF8EB-F777-4AF1-AA14-C617342671B2}" type="presParOf" srcId="{6C5A350F-F632-4507-B749-DD6577CAD22A}" destId="{28D4E345-8599-4320-BE3E-581FB4302734}" srcOrd="3" destOrd="0" presId="urn:microsoft.com/office/officeart/2008/layout/LinedList"/>
    <dgm:cxn modelId="{6A2CE764-4A2A-43C6-BE34-3B69C58419AD}" type="presParOf" srcId="{6C5A350F-F632-4507-B749-DD6577CAD22A}" destId="{39B0D413-B314-4A9E-B1BB-93EB68109108}" srcOrd="4" destOrd="0" presId="urn:microsoft.com/office/officeart/2008/layout/LinedList"/>
    <dgm:cxn modelId="{3FDA346B-3753-402B-AFE3-0C17DE6E3641}" type="presParOf" srcId="{39B0D413-B314-4A9E-B1BB-93EB68109108}" destId="{24DE01BA-806D-463F-A95C-E3C779049ECB}" srcOrd="0" destOrd="0" presId="urn:microsoft.com/office/officeart/2008/layout/LinedList"/>
    <dgm:cxn modelId="{87FC0E83-10DE-4679-BF71-5AAFB386EFB3}" type="presParOf" srcId="{39B0D413-B314-4A9E-B1BB-93EB68109108}" destId="{ACA832CF-FFB2-47A7-BCA9-C1A60F586621}" srcOrd="1" destOrd="0" presId="urn:microsoft.com/office/officeart/2008/layout/LinedList"/>
    <dgm:cxn modelId="{BE5F449D-C0BD-45AB-A45E-7E894309BE86}" type="presParOf" srcId="{39B0D413-B314-4A9E-B1BB-93EB68109108}" destId="{A271E32A-5E73-481D-A08B-21C202640BB9}" srcOrd="2" destOrd="0" presId="urn:microsoft.com/office/officeart/2008/layout/LinedList"/>
    <dgm:cxn modelId="{7769DBFA-9435-4560-B6DC-FF989CAEEC8D}" type="presParOf" srcId="{A271E32A-5E73-481D-A08B-21C202640BB9}" destId="{072114C8-7F2C-41A5-94CB-2E82CA234806}" srcOrd="0" destOrd="0" presId="urn:microsoft.com/office/officeart/2008/layout/LinedList"/>
    <dgm:cxn modelId="{F570C247-E6AA-4297-81B9-0764881EE060}" type="presParOf" srcId="{072114C8-7F2C-41A5-94CB-2E82CA234806}" destId="{EC678526-B586-4703-8247-CD12556305FD}" srcOrd="0" destOrd="0" presId="urn:microsoft.com/office/officeart/2008/layout/LinedList"/>
    <dgm:cxn modelId="{8BD4E4BC-F0EF-42EA-A251-7C42ED4BCB18}" type="presParOf" srcId="{072114C8-7F2C-41A5-94CB-2E82CA234806}" destId="{4C64DA62-B3AA-4972-9EFF-57A706A6D9CF}" srcOrd="1" destOrd="0" presId="urn:microsoft.com/office/officeart/2008/layout/LinedList"/>
    <dgm:cxn modelId="{49085C63-D2C7-4F0F-A08E-FA4D09A86A1D}" type="presParOf" srcId="{072114C8-7F2C-41A5-94CB-2E82CA234806}" destId="{673EE6A5-74C7-45CD-94F0-22C2591FFB1C}" srcOrd="2" destOrd="0" presId="urn:microsoft.com/office/officeart/2008/layout/LinedList"/>
    <dgm:cxn modelId="{0FF76252-35A7-4C7B-AEA6-9C038A14B0D2}" type="presParOf" srcId="{A271E32A-5E73-481D-A08B-21C202640BB9}" destId="{BA0C3FE5-DE33-4DE9-A0F5-42946227E9DE}" srcOrd="1" destOrd="0" presId="urn:microsoft.com/office/officeart/2008/layout/LinedList"/>
    <dgm:cxn modelId="{EB15D85E-57A8-41D7-9621-B1AA5D0D7D81}" type="presParOf" srcId="{A271E32A-5E73-481D-A08B-21C202640BB9}" destId="{75ED9DA9-FF47-4D7B-9402-208326193A4F}" srcOrd="2" destOrd="0" presId="urn:microsoft.com/office/officeart/2008/layout/LinedList"/>
    <dgm:cxn modelId="{54EFF54F-EBAD-4209-9B5D-987AFA13B2D2}" type="presParOf" srcId="{75ED9DA9-FF47-4D7B-9402-208326193A4F}" destId="{78AAFB8F-06BB-4AE1-8CD4-6777AEEF74A4}" srcOrd="0" destOrd="0" presId="urn:microsoft.com/office/officeart/2008/layout/LinedList"/>
    <dgm:cxn modelId="{EB6A4791-884B-4649-9E62-59B855106662}" type="presParOf" srcId="{75ED9DA9-FF47-4D7B-9402-208326193A4F}" destId="{32649E36-A73C-4778-B42A-BD2FA7AEE548}" srcOrd="1" destOrd="0" presId="urn:microsoft.com/office/officeart/2008/layout/LinedList"/>
    <dgm:cxn modelId="{5781933B-9325-47FD-B238-CA2E181E621E}" type="presParOf" srcId="{75ED9DA9-FF47-4D7B-9402-208326193A4F}" destId="{3B17CA01-39D5-4C7D-802C-439D4C22A5A6}" srcOrd="2" destOrd="0" presId="urn:microsoft.com/office/officeart/2008/layout/LinedList"/>
    <dgm:cxn modelId="{22133B4E-F5E1-4C0E-8D4E-DB732163C62D}" type="presParOf" srcId="{A271E32A-5E73-481D-A08B-21C202640BB9}" destId="{6D86FEBF-7239-4F54-A0D3-B16FEDAAAF63}" srcOrd="3" destOrd="0" presId="urn:microsoft.com/office/officeart/2008/layout/LinedList"/>
    <dgm:cxn modelId="{461953FB-A07E-4FCE-878A-94384FE5C9AE}" type="presParOf" srcId="{A271E32A-5E73-481D-A08B-21C202640BB9}" destId="{EFCFE83C-77CE-48B6-AC90-9E9E2A811358}" srcOrd="4" destOrd="0" presId="urn:microsoft.com/office/officeart/2008/layout/LinedList"/>
    <dgm:cxn modelId="{98433599-B293-4D38-893F-0D3A14FE728A}" type="presParOf" srcId="{EFCFE83C-77CE-48B6-AC90-9E9E2A811358}" destId="{CE0E5BC1-59BC-4FA5-88EA-F83F1965AEA8}" srcOrd="0" destOrd="0" presId="urn:microsoft.com/office/officeart/2008/layout/LinedList"/>
    <dgm:cxn modelId="{C8D7CB0D-12E4-461E-B2EF-B6221C9ED85C}" type="presParOf" srcId="{EFCFE83C-77CE-48B6-AC90-9E9E2A811358}" destId="{E754949E-71AE-406C-AA9B-9AF4DD8F0577}" srcOrd="1" destOrd="0" presId="urn:microsoft.com/office/officeart/2008/layout/LinedList"/>
    <dgm:cxn modelId="{757EE133-85CF-4EFE-9610-83A95B51E91D}" type="presParOf" srcId="{EFCFE83C-77CE-48B6-AC90-9E9E2A811358}" destId="{1ED97DA9-0AB2-4F9E-91D1-E78EE99A9B21}" srcOrd="2" destOrd="0" presId="urn:microsoft.com/office/officeart/2008/layout/LinedList"/>
    <dgm:cxn modelId="{71EF3EFC-290C-4EE3-8829-191228A96527}" type="presParOf" srcId="{6C5A350F-F632-4507-B749-DD6577CAD22A}" destId="{27EB5CA9-A0F4-4115-8646-79008016B2C7}" srcOrd="5" destOrd="0" presId="urn:microsoft.com/office/officeart/2008/layout/LinedList"/>
    <dgm:cxn modelId="{F41CAAF0-D245-44BD-B423-649AEB9741E7}" type="presParOf" srcId="{6C5A350F-F632-4507-B749-DD6577CAD22A}" destId="{F19FCDB9-931A-415E-B80A-E6116E14F4C1}" srcOrd="6" destOrd="0" presId="urn:microsoft.com/office/officeart/2008/layout/LinedList"/>
    <dgm:cxn modelId="{246EFB65-8769-4437-97A4-6F501BC4A701}" type="presParOf" srcId="{6C5A350F-F632-4507-B749-DD6577CAD22A}" destId="{360A28FC-11C7-41A3-863C-B4B4D5738128}" srcOrd="7" destOrd="0" presId="urn:microsoft.com/office/officeart/2008/layout/LinedList"/>
    <dgm:cxn modelId="{1C80C1D8-08EA-42F3-9B61-401257362133}" type="presParOf" srcId="{360A28FC-11C7-41A3-863C-B4B4D5738128}" destId="{B979F948-1148-406F-934B-CFD984EC841B}" srcOrd="0" destOrd="0" presId="urn:microsoft.com/office/officeart/2008/layout/LinedList"/>
    <dgm:cxn modelId="{F2F3D72C-866A-4C77-94BA-FD919E031FF6}" type="presParOf" srcId="{360A28FC-11C7-41A3-863C-B4B4D5738128}" destId="{B3E87B2C-8C76-47A6-8A85-C7FA9849319F}" srcOrd="1" destOrd="0" presId="urn:microsoft.com/office/officeart/2008/layout/LinedList"/>
    <dgm:cxn modelId="{0356F984-BF18-47D1-8C81-64D9F891B4DE}" type="presParOf" srcId="{360A28FC-11C7-41A3-863C-B4B4D5738128}" destId="{E7F3C62D-C887-46D7-BD70-9D51AB3B127C}" srcOrd="2" destOrd="0" presId="urn:microsoft.com/office/officeart/2008/layout/LinedList"/>
    <dgm:cxn modelId="{EFF2436C-16A4-40CD-BE73-7FAE93CD4C05}" type="presParOf" srcId="{E7F3C62D-C887-46D7-BD70-9D51AB3B127C}" destId="{C2275CE6-EA92-4B9D-888C-664DB64EE988}" srcOrd="0" destOrd="0" presId="urn:microsoft.com/office/officeart/2008/layout/LinedList"/>
    <dgm:cxn modelId="{2A09A557-6A92-4614-98BD-83F13FB71111}" type="presParOf" srcId="{C2275CE6-EA92-4B9D-888C-664DB64EE988}" destId="{EF2B7BCF-ECDA-4711-99B0-235DD678F7C6}" srcOrd="0" destOrd="0" presId="urn:microsoft.com/office/officeart/2008/layout/LinedList"/>
    <dgm:cxn modelId="{37A49362-DADC-4484-94C2-6AFA8DE95FE3}" type="presParOf" srcId="{C2275CE6-EA92-4B9D-888C-664DB64EE988}" destId="{B49B63DC-4F7E-41DD-A426-CB13B4B60B35}" srcOrd="1" destOrd="0" presId="urn:microsoft.com/office/officeart/2008/layout/LinedList"/>
    <dgm:cxn modelId="{B82ED85E-A094-4DFA-AF62-F7B3A8CF36FF}" type="presParOf" srcId="{C2275CE6-EA92-4B9D-888C-664DB64EE988}" destId="{EA5CCBB8-665D-4EC3-A409-A82404600971}" srcOrd="2" destOrd="0" presId="urn:microsoft.com/office/officeart/2008/layout/LinedList"/>
    <dgm:cxn modelId="{8C59F32F-96B7-42DA-8999-CC71240377EB}" type="presParOf" srcId="{E7F3C62D-C887-46D7-BD70-9D51AB3B127C}" destId="{06BD99FF-9AFE-4FEE-A3DE-EE6DD36C902D}" srcOrd="1" destOrd="0" presId="urn:microsoft.com/office/officeart/2008/layout/LinedList"/>
    <dgm:cxn modelId="{36901BB8-50C2-4DE7-9D12-8BEC109F463C}" type="presParOf" srcId="{E7F3C62D-C887-46D7-BD70-9D51AB3B127C}" destId="{7BA92679-A6D8-458D-92B2-90897240AA10}" srcOrd="2" destOrd="0" presId="urn:microsoft.com/office/officeart/2008/layout/LinedList"/>
    <dgm:cxn modelId="{2F5E9623-8DDF-417D-AE42-A0E6B53C3DBC}" type="presParOf" srcId="{7BA92679-A6D8-458D-92B2-90897240AA10}" destId="{E6E6851F-36D8-4FCB-B635-FE07C2F39C57}" srcOrd="0" destOrd="0" presId="urn:microsoft.com/office/officeart/2008/layout/LinedList"/>
    <dgm:cxn modelId="{73FA2B6C-2479-44C0-BFF1-52328DF25D49}" type="presParOf" srcId="{7BA92679-A6D8-458D-92B2-90897240AA10}" destId="{D9F0DB93-CEB8-4793-9E1A-EC28DB9019E9}" srcOrd="1" destOrd="0" presId="urn:microsoft.com/office/officeart/2008/layout/LinedList"/>
    <dgm:cxn modelId="{A445A39C-F3A9-47C8-BDD0-5745F0E9C919}" type="presParOf" srcId="{7BA92679-A6D8-458D-92B2-90897240AA10}" destId="{09EA4E0B-8EB9-4975-A091-0924D7C890BA}" srcOrd="2" destOrd="0" presId="urn:microsoft.com/office/officeart/2008/layout/LinedList"/>
    <dgm:cxn modelId="{6629F137-E78A-4881-A684-43FD7E21BDAC}" type="presParOf" srcId="{E7F3C62D-C887-46D7-BD70-9D51AB3B127C}" destId="{EA71A53F-B092-4102-9D90-CA3F4B5310A1}" srcOrd="3" destOrd="0" presId="urn:microsoft.com/office/officeart/2008/layout/LinedList"/>
    <dgm:cxn modelId="{395B3A64-928C-4C55-A2D5-AD3017AA6418}" type="presParOf" srcId="{E7F3C62D-C887-46D7-BD70-9D51AB3B127C}" destId="{CF43531E-526D-4BC8-B8AE-87E5A2AC6C57}" srcOrd="4" destOrd="0" presId="urn:microsoft.com/office/officeart/2008/layout/LinedList"/>
    <dgm:cxn modelId="{4188CA44-15B0-475B-B22F-165E034D782B}" type="presParOf" srcId="{CF43531E-526D-4BC8-B8AE-87E5A2AC6C57}" destId="{6DE7B499-122F-49C2-8AAC-CD8EDF60379A}" srcOrd="0" destOrd="0" presId="urn:microsoft.com/office/officeart/2008/layout/LinedList"/>
    <dgm:cxn modelId="{1982C73D-631C-4FFB-9CFE-01CF7DC43003}" type="presParOf" srcId="{CF43531E-526D-4BC8-B8AE-87E5A2AC6C57}" destId="{F604EC29-385A-43F2-A299-5774189E826B}" srcOrd="1" destOrd="0" presId="urn:microsoft.com/office/officeart/2008/layout/LinedList"/>
    <dgm:cxn modelId="{F0478F56-D572-4EBA-A788-105DFF84B40C}" type="presParOf" srcId="{CF43531E-526D-4BC8-B8AE-87E5A2AC6C57}" destId="{603519C3-C02C-4960-A31A-E7CC865199C9}" srcOrd="2" destOrd="0" presId="urn:microsoft.com/office/officeart/2008/layout/LinedList"/>
    <dgm:cxn modelId="{DD512040-BD94-4316-81A0-22498319D970}" type="presParOf" srcId="{6C5A350F-F632-4507-B749-DD6577CAD22A}" destId="{20B7DC7F-8146-4793-9602-CF7E65DC8672}" srcOrd="8" destOrd="0" presId="urn:microsoft.com/office/officeart/2008/layout/LinedList"/>
    <dgm:cxn modelId="{97D7201B-9499-4A8A-932F-340D3D6360B0}" type="presParOf" srcId="{6C5A350F-F632-4507-B749-DD6577CAD22A}" destId="{7A05BCDA-DF23-4A0E-8EE9-74ABC4CDDFB0}" srcOrd="9" destOrd="0" presId="urn:microsoft.com/office/officeart/2008/layout/LinedList"/>
    <dgm:cxn modelId="{85E623F8-55CB-4101-8C2C-1BF85B307958}" type="presParOf" srcId="{6C5A350F-F632-4507-B749-DD6577CAD22A}" destId="{A6E510A6-2D1E-40C9-A9B8-866DCC84B9FD}" srcOrd="10" destOrd="0" presId="urn:microsoft.com/office/officeart/2008/layout/LinedList"/>
    <dgm:cxn modelId="{8E871058-657F-4964-B13F-1F91B1366AD7}" type="presParOf" srcId="{A6E510A6-2D1E-40C9-A9B8-866DCC84B9FD}" destId="{91424BBB-5D99-47C7-A1C8-CECB764A30D2}" srcOrd="0" destOrd="0" presId="urn:microsoft.com/office/officeart/2008/layout/LinedList"/>
    <dgm:cxn modelId="{017D5E07-B106-4619-88C9-141082523E46}" type="presParOf" srcId="{A6E510A6-2D1E-40C9-A9B8-866DCC84B9FD}" destId="{E553ED1F-FBEE-44ED-9F13-8FC9A3CCFA8A}" srcOrd="1" destOrd="0" presId="urn:microsoft.com/office/officeart/2008/layout/LinedList"/>
    <dgm:cxn modelId="{36B6C10B-2A25-48A6-ADF3-F4ACDAC1439C}" type="presParOf" srcId="{A6E510A6-2D1E-40C9-A9B8-866DCC84B9FD}" destId="{DBD0A9B0-F643-4906-A12E-CB362C9F9A3C}" srcOrd="2" destOrd="0" presId="urn:microsoft.com/office/officeart/2008/layout/LinedList"/>
    <dgm:cxn modelId="{CFEE07FE-EE66-4786-9368-2550D2A3121D}" type="presParOf" srcId="{DBD0A9B0-F643-4906-A12E-CB362C9F9A3C}" destId="{A292AFB2-57CC-4317-981D-AFAECD112190}" srcOrd="0" destOrd="0" presId="urn:microsoft.com/office/officeart/2008/layout/LinedList"/>
    <dgm:cxn modelId="{F6A0E25A-CBCA-463A-95A6-7E10498F0FB5}" type="presParOf" srcId="{A292AFB2-57CC-4317-981D-AFAECD112190}" destId="{802D796D-27D9-4735-A212-A18209EA03D3}" srcOrd="0" destOrd="0" presId="urn:microsoft.com/office/officeart/2008/layout/LinedList"/>
    <dgm:cxn modelId="{59B2A85B-809F-45FC-8FF7-FA21A861FD92}" type="presParOf" srcId="{A292AFB2-57CC-4317-981D-AFAECD112190}" destId="{9311D73E-7920-449E-AA7D-9E7B3A3702E0}" srcOrd="1" destOrd="0" presId="urn:microsoft.com/office/officeart/2008/layout/LinedList"/>
    <dgm:cxn modelId="{B99513B3-F95B-406F-9CE7-0F0E8DE6CBAC}" type="presParOf" srcId="{A292AFB2-57CC-4317-981D-AFAECD112190}" destId="{AD2B5147-322E-40E7-BDE2-9D1F8A5096F8}" srcOrd="2" destOrd="0" presId="urn:microsoft.com/office/officeart/2008/layout/LinedList"/>
    <dgm:cxn modelId="{7A1471A2-19FA-4E1E-A767-BD8915BBC322}" type="presParOf" srcId="{6C5A350F-F632-4507-B749-DD6577CAD22A}" destId="{E5F74D40-FABA-4195-AEA8-52D3D6BE6245}" srcOrd="11" destOrd="0" presId="urn:microsoft.com/office/officeart/2008/layout/LinedList"/>
    <dgm:cxn modelId="{EEA3454C-5E1B-4D11-A3C6-17852F492798}" type="presParOf" srcId="{6C5A350F-F632-4507-B749-DD6577CAD22A}" destId="{10BA9326-842B-4F68-BE48-88194017CD81}" srcOrd="12" destOrd="0" presId="urn:microsoft.com/office/officeart/2008/layout/LinedList"/>
    <dgm:cxn modelId="{98611B37-DFE0-4D20-90CE-B54DB044BEE3}" type="presParOf" srcId="{6C5A350F-F632-4507-B749-DD6577CAD22A}" destId="{6AF4E764-DFBC-44FB-BB14-6994A149DF07}" srcOrd="13" destOrd="0" presId="urn:microsoft.com/office/officeart/2008/layout/LinedList"/>
    <dgm:cxn modelId="{2ACC3456-4D55-4C36-8EBC-B0523D524245}" type="presParOf" srcId="{6AF4E764-DFBC-44FB-BB14-6994A149DF07}" destId="{5953B546-45BE-474A-87D8-E196D3BF2D35}" srcOrd="0" destOrd="0" presId="urn:microsoft.com/office/officeart/2008/layout/LinedList"/>
    <dgm:cxn modelId="{2B02FD6F-8951-4FFD-9C75-9FC72CCA4ACF}" type="presParOf" srcId="{6AF4E764-DFBC-44FB-BB14-6994A149DF07}" destId="{E73FAB82-6373-49C1-919C-93F2244B9DD5}" srcOrd="1" destOrd="0" presId="urn:microsoft.com/office/officeart/2008/layout/LinedList"/>
    <dgm:cxn modelId="{80627E7E-4A92-4E6F-AEEA-4D35DF692E48}" type="presParOf" srcId="{6AF4E764-DFBC-44FB-BB14-6994A149DF07}" destId="{40E224F2-2858-4354-A021-6AA9D9D39E92}" srcOrd="2" destOrd="0" presId="urn:microsoft.com/office/officeart/2008/layout/LinedList"/>
    <dgm:cxn modelId="{B233B665-9A73-424D-BEE4-E925C233FD41}" type="presParOf" srcId="{40E224F2-2858-4354-A021-6AA9D9D39E92}" destId="{700A579D-4866-42AD-8DD2-AE2028C3BF68}" srcOrd="0" destOrd="0" presId="urn:microsoft.com/office/officeart/2008/layout/LinedList"/>
    <dgm:cxn modelId="{99BB6431-7ACE-4226-A064-FE425A6DA7E0}" type="presParOf" srcId="{700A579D-4866-42AD-8DD2-AE2028C3BF68}" destId="{51BB1192-D91C-47EA-84D8-A319D8745A9E}" srcOrd="0" destOrd="0" presId="urn:microsoft.com/office/officeart/2008/layout/LinedList"/>
    <dgm:cxn modelId="{BEB519AC-7219-4D0A-BC07-71CD14151A9B}" type="presParOf" srcId="{700A579D-4866-42AD-8DD2-AE2028C3BF68}" destId="{9EBB1855-4432-443F-83FE-6A8C26FBEBB6}" srcOrd="1" destOrd="0" presId="urn:microsoft.com/office/officeart/2008/layout/LinedList"/>
    <dgm:cxn modelId="{BCD6A33C-BBA6-4251-A9CA-D4408BF79B78}" type="presParOf" srcId="{700A579D-4866-42AD-8DD2-AE2028C3BF68}" destId="{021A2091-7B62-4359-B951-CF7397CFBF28}" srcOrd="2" destOrd="0" presId="urn:microsoft.com/office/officeart/2008/layout/LinedList"/>
    <dgm:cxn modelId="{0E2644A3-5F39-42DE-9722-B2AB0A8732F0}" type="presParOf" srcId="{6C5A350F-F632-4507-B749-DD6577CAD22A}" destId="{24048141-30BD-420E-A591-2748FCE84D83}" srcOrd="14" destOrd="0" presId="urn:microsoft.com/office/officeart/2008/layout/LinedList"/>
    <dgm:cxn modelId="{190080C4-C473-4C82-9C73-D1046FF56FCA}" type="presParOf" srcId="{6C5A350F-F632-4507-B749-DD6577CAD22A}" destId="{1AA83207-9E5D-407A-9011-9CA3EF37B79A}" srcOrd="15" destOrd="0" presId="urn:microsoft.com/office/officeart/2008/layout/LinedList"/>
    <dgm:cxn modelId="{30A66BD3-6BB1-4BC4-A113-0778D24EC1E0}" type="presParOf" srcId="{6C5A350F-F632-4507-B749-DD6577CAD22A}" destId="{34DF51BF-D192-4860-9B67-FC223AD5EE88}" srcOrd="16" destOrd="0" presId="urn:microsoft.com/office/officeart/2008/layout/LinedList"/>
    <dgm:cxn modelId="{B550AEDD-6271-4CC0-8580-9BB7D6E82CAA}" type="presParOf" srcId="{34DF51BF-D192-4860-9B67-FC223AD5EE88}" destId="{8FF5DB74-69B1-4F28-B916-B8AF38544C29}" srcOrd="0" destOrd="0" presId="urn:microsoft.com/office/officeart/2008/layout/LinedList"/>
    <dgm:cxn modelId="{AEB68B79-99CF-447A-9A50-D56A18030064}" type="presParOf" srcId="{34DF51BF-D192-4860-9B67-FC223AD5EE88}" destId="{951CCAF5-26E2-44F9-907D-41DE6D8375ED}" srcOrd="1" destOrd="0" presId="urn:microsoft.com/office/officeart/2008/layout/LinedList"/>
    <dgm:cxn modelId="{5A48A7A1-367E-4956-A4C2-DBF6378E5753}" type="presParOf" srcId="{34DF51BF-D192-4860-9B67-FC223AD5EE88}" destId="{35880666-8548-4473-A79F-07E0B7FF57A6}" srcOrd="2" destOrd="0" presId="urn:microsoft.com/office/officeart/2008/layout/LinedList"/>
    <dgm:cxn modelId="{E73021B6-DBEB-4D94-A038-3547C06E52C1}" type="presParOf" srcId="{35880666-8548-4473-A79F-07E0B7FF57A6}" destId="{F3301E68-8AB0-4925-AFD8-1D659FE8EEB5}" srcOrd="0" destOrd="0" presId="urn:microsoft.com/office/officeart/2008/layout/LinedList"/>
    <dgm:cxn modelId="{EF0EE4B6-C334-44A2-A7F7-4937657EA45C}" type="presParOf" srcId="{F3301E68-8AB0-4925-AFD8-1D659FE8EEB5}" destId="{CFEECA32-7B60-49F5-8C1A-CF1E4E0DB246}" srcOrd="0" destOrd="0" presId="urn:microsoft.com/office/officeart/2008/layout/LinedList"/>
    <dgm:cxn modelId="{671248B1-CA87-4511-931B-A817B8287329}" type="presParOf" srcId="{F3301E68-8AB0-4925-AFD8-1D659FE8EEB5}" destId="{9AED905D-96F1-4A04-B4A5-8124574501F3}" srcOrd="1" destOrd="0" presId="urn:microsoft.com/office/officeart/2008/layout/LinedList"/>
    <dgm:cxn modelId="{6D17FB9F-99AC-4CC5-8317-872D2AE0D5CF}" type="presParOf" srcId="{F3301E68-8AB0-4925-AFD8-1D659FE8EEB5}" destId="{A2933397-9D8B-4AAA-B1E6-D5C112367033}" srcOrd="2" destOrd="0" presId="urn:microsoft.com/office/officeart/2008/layout/LinedList"/>
    <dgm:cxn modelId="{9F75D524-CA50-458F-BB79-0A6372454CD0}" type="presParOf" srcId="{35880666-8548-4473-A79F-07E0B7FF57A6}" destId="{CB3D11A4-B2EA-4C8E-B675-7502EA3DA02F}" srcOrd="1" destOrd="0" presId="urn:microsoft.com/office/officeart/2008/layout/LinedList"/>
    <dgm:cxn modelId="{1B6A6029-1F7A-45DF-8FC7-E928B991CA00}" type="presParOf" srcId="{35880666-8548-4473-A79F-07E0B7FF57A6}" destId="{3A6930B4-D274-4BBE-94F0-6C5AD27B1374}" srcOrd="2" destOrd="0" presId="urn:microsoft.com/office/officeart/2008/layout/LinedList"/>
    <dgm:cxn modelId="{3E1E90C0-930E-4885-89FB-E6B46DE61943}" type="presParOf" srcId="{3A6930B4-D274-4BBE-94F0-6C5AD27B1374}" destId="{14E31F21-6870-4482-AA6B-101ECB327D8E}" srcOrd="0" destOrd="0" presId="urn:microsoft.com/office/officeart/2008/layout/LinedList"/>
    <dgm:cxn modelId="{C4B76E2B-A29E-4475-91B0-4A591ABD30E2}" type="presParOf" srcId="{3A6930B4-D274-4BBE-94F0-6C5AD27B1374}" destId="{039BEAD5-8467-418E-9FF8-64A8C4F659E2}" srcOrd="1" destOrd="0" presId="urn:microsoft.com/office/officeart/2008/layout/LinedList"/>
    <dgm:cxn modelId="{668F5202-B155-4BA2-BF29-33AAAA8DA469}" type="presParOf" srcId="{3A6930B4-D274-4BBE-94F0-6C5AD27B1374}" destId="{9122ACA5-9DF9-4119-8003-755C0A0790E6}" srcOrd="2" destOrd="0" presId="urn:microsoft.com/office/officeart/2008/layout/LinedList"/>
    <dgm:cxn modelId="{A831E6CC-20D9-41FA-8DB3-A4289CE1BB9B}" type="presParOf" srcId="{35880666-8548-4473-A79F-07E0B7FF57A6}" destId="{492AE31E-D50E-4970-999B-06A673BD87A3}" srcOrd="3" destOrd="0" presId="urn:microsoft.com/office/officeart/2008/layout/LinedList"/>
    <dgm:cxn modelId="{03C6ADB2-B2AE-490F-BE4A-6F623A4EFD7A}" type="presParOf" srcId="{35880666-8548-4473-A79F-07E0B7FF57A6}" destId="{789DB4EF-FB63-40E4-8BF1-E31EB5110997}" srcOrd="4" destOrd="0" presId="urn:microsoft.com/office/officeart/2008/layout/LinedList"/>
    <dgm:cxn modelId="{F9A86FA4-EE57-4A81-B0AD-39A43F93BC7D}" type="presParOf" srcId="{789DB4EF-FB63-40E4-8BF1-E31EB5110997}" destId="{D4C62390-535A-4B6E-9F11-9E8BD521442C}" srcOrd="0" destOrd="0" presId="urn:microsoft.com/office/officeart/2008/layout/LinedList"/>
    <dgm:cxn modelId="{F876A5AE-5D06-4F65-96D2-1AB10CB04D79}" type="presParOf" srcId="{789DB4EF-FB63-40E4-8BF1-E31EB5110997}" destId="{35CEE5D7-4CAB-4B11-9EBC-FBD0CD735860}" srcOrd="1" destOrd="0" presId="urn:microsoft.com/office/officeart/2008/layout/LinedList"/>
    <dgm:cxn modelId="{25B571D5-4640-4B30-8C45-7E2A3CB54CF4}" type="presParOf" srcId="{789DB4EF-FB63-40E4-8BF1-E31EB5110997}" destId="{0C956086-4FA0-472B-AB67-13FB9942D991}" srcOrd="2" destOrd="0" presId="urn:microsoft.com/office/officeart/2008/layout/LinedList"/>
    <dgm:cxn modelId="{7BAB82F6-9A74-4FF3-9EA4-AA6A740A88C4}" type="presParOf" srcId="{35880666-8548-4473-A79F-07E0B7FF57A6}" destId="{CC3BC6EE-4D68-482D-BC79-A942C17ACE0B}" srcOrd="5" destOrd="0" presId="urn:microsoft.com/office/officeart/2008/layout/LinedList"/>
    <dgm:cxn modelId="{AD15E54D-03C3-470F-9F0A-2CB638A9946D}" type="presParOf" srcId="{35880666-8548-4473-A79F-07E0B7FF57A6}" destId="{815C5734-8973-4429-A18F-DF07C5EBCFA1}" srcOrd="6" destOrd="0" presId="urn:microsoft.com/office/officeart/2008/layout/LinedList"/>
    <dgm:cxn modelId="{7303C090-D645-4BF4-A38F-859E7E3C120F}" type="presParOf" srcId="{815C5734-8973-4429-A18F-DF07C5EBCFA1}" destId="{6F5B97F7-6D8E-4B18-9CF6-2AEF937659F3}" srcOrd="0" destOrd="0" presId="urn:microsoft.com/office/officeart/2008/layout/LinedList"/>
    <dgm:cxn modelId="{A44FEDAE-0571-494B-806D-19B89845B9B7}" type="presParOf" srcId="{815C5734-8973-4429-A18F-DF07C5EBCFA1}" destId="{3C350D24-A4DC-4DF9-9516-68998B8B52C7}" srcOrd="1" destOrd="0" presId="urn:microsoft.com/office/officeart/2008/layout/LinedList"/>
    <dgm:cxn modelId="{3CA5981E-A9D0-4249-A860-EEA7944B1B0C}" type="presParOf" srcId="{815C5734-8973-4429-A18F-DF07C5EBCFA1}" destId="{58839E91-70C5-4B01-9D95-51323F359379}" srcOrd="2" destOrd="0" presId="urn:microsoft.com/office/officeart/2008/layout/LinedList"/>
    <dgm:cxn modelId="{FA1C32D5-4264-4A7A-B9B5-EA1CC478D83E}" type="presParOf" srcId="{6C5A350F-F632-4507-B749-DD6577CAD22A}" destId="{58F75495-5198-4FA4-904F-3EF55C715DAB}" srcOrd="17" destOrd="0" presId="urn:microsoft.com/office/officeart/2008/layout/LinedList"/>
    <dgm:cxn modelId="{17BEB30E-B577-4DCC-A2D1-E1E83EF0C35E}" type="presParOf" srcId="{6C5A350F-F632-4507-B749-DD6577CAD22A}" destId="{A4963886-F287-4826-A25F-52CE1BAE774A}" srcOrd="18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CA7460E-F925-421A-B66B-2C5897C8707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46E1177F-B99D-4A1C-BFCE-2D936F74ADF4}">
      <dgm:prSet phldrT="[Texto]"/>
      <dgm:spPr/>
      <dgm:t>
        <a:bodyPr/>
        <a:lstStyle/>
        <a:p>
          <a:r>
            <a:rPr lang="es-ES" dirty="0"/>
            <a:t>Lugares de estudio </a:t>
          </a:r>
          <a:endParaRPr lang="es-EC" dirty="0"/>
        </a:p>
      </dgm:t>
    </dgm:pt>
    <dgm:pt modelId="{42B42261-B5AC-472E-BB14-1CC8C3DA8CE3}" type="parTrans" cxnId="{DC8D80E8-E99C-4294-BC17-4CF8C2D793FA}">
      <dgm:prSet/>
      <dgm:spPr/>
      <dgm:t>
        <a:bodyPr/>
        <a:lstStyle/>
        <a:p>
          <a:endParaRPr lang="es-EC"/>
        </a:p>
      </dgm:t>
    </dgm:pt>
    <dgm:pt modelId="{F248C316-5C0F-4F66-8C3B-43F052990798}" type="sibTrans" cxnId="{DC8D80E8-E99C-4294-BC17-4CF8C2D793FA}">
      <dgm:prSet/>
      <dgm:spPr/>
      <dgm:t>
        <a:bodyPr/>
        <a:lstStyle/>
        <a:p>
          <a:endParaRPr lang="es-EC"/>
        </a:p>
      </dgm:t>
    </dgm:pt>
    <dgm:pt modelId="{1D579086-9323-48CD-8895-472C720087AC}">
      <dgm:prSet phldrT="[Texto]"/>
      <dgm:spPr/>
      <dgm:t>
        <a:bodyPr/>
        <a:lstStyle/>
        <a:p>
          <a:r>
            <a:rPr lang="es-ES" dirty="0"/>
            <a:t>Se refiere al espacio físico que una persona utiliza con frecuencia para leer, escribir, repasar o prepararse para exámenes </a:t>
          </a:r>
          <a:endParaRPr lang="es-EC" dirty="0"/>
        </a:p>
      </dgm:t>
    </dgm:pt>
    <dgm:pt modelId="{74D8BEEA-5E9A-4DFC-AA32-E4E57935DC6E}" type="parTrans" cxnId="{C9F2F733-F105-4C48-9570-261E27BF503A}">
      <dgm:prSet/>
      <dgm:spPr/>
      <dgm:t>
        <a:bodyPr/>
        <a:lstStyle/>
        <a:p>
          <a:endParaRPr lang="es-EC"/>
        </a:p>
      </dgm:t>
    </dgm:pt>
    <dgm:pt modelId="{916A204F-4519-4679-8BBD-9C7345C9667C}" type="sibTrans" cxnId="{C9F2F733-F105-4C48-9570-261E27BF503A}">
      <dgm:prSet/>
      <dgm:spPr/>
      <dgm:t>
        <a:bodyPr/>
        <a:lstStyle/>
        <a:p>
          <a:endParaRPr lang="es-EC"/>
        </a:p>
      </dgm:t>
    </dgm:pt>
    <dgm:pt modelId="{BAD9BA1E-1183-4B28-9BD5-C5CBDC206C1C}">
      <dgm:prSet phldrT="[Texto]"/>
      <dgm:spPr/>
      <dgm:t>
        <a:bodyPr/>
        <a:lstStyle/>
        <a:p>
          <a:r>
            <a:rPr lang="es-ES" dirty="0"/>
            <a:t>Limpio y ordenado </a:t>
          </a:r>
          <a:endParaRPr lang="es-EC" dirty="0"/>
        </a:p>
      </dgm:t>
    </dgm:pt>
    <dgm:pt modelId="{4358C573-6E79-4919-9994-2F12D13EF06E}" type="parTrans" cxnId="{77C895AB-2FBF-4FE9-8575-529E644C15C9}">
      <dgm:prSet/>
      <dgm:spPr/>
      <dgm:t>
        <a:bodyPr/>
        <a:lstStyle/>
        <a:p>
          <a:endParaRPr lang="es-EC"/>
        </a:p>
      </dgm:t>
    </dgm:pt>
    <dgm:pt modelId="{25094794-24D5-422A-928E-67D9CED4771C}" type="sibTrans" cxnId="{77C895AB-2FBF-4FE9-8575-529E644C15C9}">
      <dgm:prSet/>
      <dgm:spPr/>
      <dgm:t>
        <a:bodyPr/>
        <a:lstStyle/>
        <a:p>
          <a:endParaRPr lang="es-EC"/>
        </a:p>
      </dgm:t>
    </dgm:pt>
    <dgm:pt modelId="{EA3FCB3B-4029-4F88-9D36-A18BC61597B9}">
      <dgm:prSet phldrT="[Texto]"/>
      <dgm:spPr/>
      <dgm:t>
        <a:bodyPr/>
        <a:lstStyle/>
        <a:p>
          <a:r>
            <a:rPr lang="es-ES" dirty="0"/>
            <a:t>Ventilado y con temperatura adecuada </a:t>
          </a:r>
          <a:endParaRPr lang="es-EC" dirty="0"/>
        </a:p>
      </dgm:t>
    </dgm:pt>
    <dgm:pt modelId="{B4B48C42-4763-4DE4-AD14-579225B8EC1D}" type="parTrans" cxnId="{77698F4D-2CF0-424E-B76E-1966C12200B6}">
      <dgm:prSet/>
      <dgm:spPr/>
      <dgm:t>
        <a:bodyPr/>
        <a:lstStyle/>
        <a:p>
          <a:endParaRPr lang="es-EC"/>
        </a:p>
      </dgm:t>
    </dgm:pt>
    <dgm:pt modelId="{4B3E43F5-8AD8-4214-A60D-4FC8E0948546}" type="sibTrans" cxnId="{77698F4D-2CF0-424E-B76E-1966C12200B6}">
      <dgm:prSet/>
      <dgm:spPr/>
      <dgm:t>
        <a:bodyPr/>
        <a:lstStyle/>
        <a:p>
          <a:endParaRPr lang="es-EC"/>
        </a:p>
      </dgm:t>
    </dgm:pt>
    <dgm:pt modelId="{EE9E0F25-45A3-48BE-A3E8-ACD962375F1F}">
      <dgm:prSet phldrT="[Texto]"/>
      <dgm:spPr/>
      <dgm:t>
        <a:bodyPr/>
        <a:lstStyle/>
        <a:p>
          <a:r>
            <a:rPr lang="es-ES" dirty="0"/>
            <a:t>El desorden visual distrae y agota la energía </a:t>
          </a:r>
          <a:endParaRPr lang="es-EC" dirty="0"/>
        </a:p>
      </dgm:t>
    </dgm:pt>
    <dgm:pt modelId="{B98FA5A7-2369-4878-AACE-112A2963ED3C}" type="parTrans" cxnId="{41610DD0-8A94-4E66-BB6C-79162C6EB936}">
      <dgm:prSet/>
      <dgm:spPr/>
      <dgm:t>
        <a:bodyPr/>
        <a:lstStyle/>
        <a:p>
          <a:endParaRPr lang="es-EC"/>
        </a:p>
      </dgm:t>
    </dgm:pt>
    <dgm:pt modelId="{7A80C0A6-5925-4729-AC60-C20C234FC127}" type="sibTrans" cxnId="{41610DD0-8A94-4E66-BB6C-79162C6EB936}">
      <dgm:prSet/>
      <dgm:spPr/>
      <dgm:t>
        <a:bodyPr/>
        <a:lstStyle/>
        <a:p>
          <a:endParaRPr lang="es-EC"/>
        </a:p>
      </dgm:t>
    </dgm:pt>
    <dgm:pt modelId="{E99EDC1B-F057-415D-B395-CA680CD66BF0}">
      <dgm:prSet phldrT="[Texto]"/>
      <dgm:spPr/>
      <dgm:t>
        <a:bodyPr/>
        <a:lstStyle/>
        <a:p>
          <a:r>
            <a:rPr lang="es-ES" dirty="0"/>
            <a:t>Ergonómico </a:t>
          </a:r>
          <a:endParaRPr lang="es-EC" dirty="0"/>
        </a:p>
      </dgm:t>
    </dgm:pt>
    <dgm:pt modelId="{FE5D100B-1456-4F88-AAEB-5527378B553D}" type="parTrans" cxnId="{A2313D4D-B8E6-4455-A772-96DA9FA17EE7}">
      <dgm:prSet/>
      <dgm:spPr/>
      <dgm:t>
        <a:bodyPr/>
        <a:lstStyle/>
        <a:p>
          <a:endParaRPr lang="es-EC"/>
        </a:p>
      </dgm:t>
    </dgm:pt>
    <dgm:pt modelId="{316EEABF-7B6E-41AC-A995-D1700C3529FD}" type="sibTrans" cxnId="{A2313D4D-B8E6-4455-A772-96DA9FA17EE7}">
      <dgm:prSet/>
      <dgm:spPr/>
      <dgm:t>
        <a:bodyPr/>
        <a:lstStyle/>
        <a:p>
          <a:endParaRPr lang="es-EC"/>
        </a:p>
      </dgm:t>
    </dgm:pt>
    <dgm:pt modelId="{3435042E-02B0-471F-BAAB-DDB7386C7787}">
      <dgm:prSet phldrT="[Texto]"/>
      <dgm:spPr/>
      <dgm:t>
        <a:bodyPr/>
        <a:lstStyle/>
        <a:p>
          <a:r>
            <a:rPr lang="es-ES" dirty="0"/>
            <a:t>Silla cómoda con respaldo</a:t>
          </a:r>
          <a:endParaRPr lang="es-EC" dirty="0"/>
        </a:p>
      </dgm:t>
    </dgm:pt>
    <dgm:pt modelId="{A2E9C6EB-8623-4942-8A80-47742EFE4B36}" type="parTrans" cxnId="{36164DEF-977E-4EF3-B673-A7C3CCC53499}">
      <dgm:prSet/>
      <dgm:spPr/>
      <dgm:t>
        <a:bodyPr/>
        <a:lstStyle/>
        <a:p>
          <a:endParaRPr lang="es-EC"/>
        </a:p>
      </dgm:t>
    </dgm:pt>
    <dgm:pt modelId="{98C3C6B9-683D-4F1F-BD4A-356230B425E6}" type="sibTrans" cxnId="{36164DEF-977E-4EF3-B673-A7C3CCC53499}">
      <dgm:prSet/>
      <dgm:spPr/>
      <dgm:t>
        <a:bodyPr/>
        <a:lstStyle/>
        <a:p>
          <a:endParaRPr lang="es-EC"/>
        </a:p>
      </dgm:t>
    </dgm:pt>
    <dgm:pt modelId="{C51D2283-12F1-4220-87F3-A3A135B5F36B}">
      <dgm:prSet phldrT="[Texto]"/>
      <dgm:spPr/>
      <dgm:t>
        <a:bodyPr/>
        <a:lstStyle/>
        <a:p>
          <a:r>
            <a:rPr lang="es-ES" dirty="0"/>
            <a:t>Mesa a la altura del codo </a:t>
          </a:r>
          <a:endParaRPr lang="es-EC" dirty="0"/>
        </a:p>
      </dgm:t>
    </dgm:pt>
    <dgm:pt modelId="{97244BF8-F4D9-4F3A-AE7C-840562FBF4EB}" type="parTrans" cxnId="{026D6E07-97C9-4D9D-BFB9-AD5506F3E67E}">
      <dgm:prSet/>
      <dgm:spPr/>
      <dgm:t>
        <a:bodyPr/>
        <a:lstStyle/>
        <a:p>
          <a:endParaRPr lang="es-EC"/>
        </a:p>
      </dgm:t>
    </dgm:pt>
    <dgm:pt modelId="{7C87171B-E9D4-44E1-B4AD-4A29FAD6DFB1}" type="sibTrans" cxnId="{026D6E07-97C9-4D9D-BFB9-AD5506F3E67E}">
      <dgm:prSet/>
      <dgm:spPr/>
      <dgm:t>
        <a:bodyPr/>
        <a:lstStyle/>
        <a:p>
          <a:endParaRPr lang="es-EC"/>
        </a:p>
      </dgm:t>
    </dgm:pt>
    <dgm:pt modelId="{1C77863D-5BFC-44DE-BFEF-C9B42974A6ED}">
      <dgm:prSet phldrT="[Texto]"/>
      <dgm:spPr/>
      <dgm:t>
        <a:bodyPr/>
        <a:lstStyle/>
        <a:p>
          <a:r>
            <a:rPr lang="es-ES" dirty="0"/>
            <a:t>Buena postura corporal para evitar el cansancio físico </a:t>
          </a:r>
          <a:endParaRPr lang="es-EC" dirty="0"/>
        </a:p>
      </dgm:t>
    </dgm:pt>
    <dgm:pt modelId="{8470C5F7-966D-4E35-99BF-A87A987BBCE7}" type="parTrans" cxnId="{DEB4F771-3B02-49D9-9997-478771A61C80}">
      <dgm:prSet/>
      <dgm:spPr/>
      <dgm:t>
        <a:bodyPr/>
        <a:lstStyle/>
        <a:p>
          <a:endParaRPr lang="es-EC"/>
        </a:p>
      </dgm:t>
    </dgm:pt>
    <dgm:pt modelId="{8C4A33D4-ABDC-4A09-857F-2BC39097671A}" type="sibTrans" cxnId="{DEB4F771-3B02-49D9-9997-478771A61C80}">
      <dgm:prSet/>
      <dgm:spPr/>
      <dgm:t>
        <a:bodyPr/>
        <a:lstStyle/>
        <a:p>
          <a:endParaRPr lang="es-EC"/>
        </a:p>
      </dgm:t>
    </dgm:pt>
    <dgm:pt modelId="{6F51B9D4-5626-4B63-AFA3-47FCA06A6A4E}">
      <dgm:prSet phldrT="[Texto]"/>
      <dgm:spPr/>
      <dgm:t>
        <a:bodyPr/>
        <a:lstStyle/>
        <a:p>
          <a:r>
            <a:rPr lang="es-ES" dirty="0"/>
            <a:t>Buena iluminación </a:t>
          </a:r>
          <a:endParaRPr lang="es-EC" dirty="0"/>
        </a:p>
      </dgm:t>
    </dgm:pt>
    <dgm:pt modelId="{601D6CC5-F6C4-4BF3-9973-567DBE2FDA2A}" type="parTrans" cxnId="{1D1FC0DE-38B2-4A89-8A1A-EC4DEA31656A}">
      <dgm:prSet/>
      <dgm:spPr/>
      <dgm:t>
        <a:bodyPr/>
        <a:lstStyle/>
        <a:p>
          <a:endParaRPr lang="es-EC"/>
        </a:p>
      </dgm:t>
    </dgm:pt>
    <dgm:pt modelId="{23701960-FA12-4B6A-ADC9-78FD68AC83C1}" type="sibTrans" cxnId="{1D1FC0DE-38B2-4A89-8A1A-EC4DEA31656A}">
      <dgm:prSet/>
      <dgm:spPr/>
      <dgm:t>
        <a:bodyPr/>
        <a:lstStyle/>
        <a:p>
          <a:endParaRPr lang="es-EC"/>
        </a:p>
      </dgm:t>
    </dgm:pt>
    <dgm:pt modelId="{1F7A9B3D-D88D-400E-BBED-320499C9CA26}">
      <dgm:prSet phldrT="[Texto]"/>
      <dgm:spPr/>
      <dgm:t>
        <a:bodyPr/>
        <a:lstStyle/>
        <a:p>
          <a:r>
            <a:rPr lang="es-ES" dirty="0"/>
            <a:t>Luz natural, blanca o neutra </a:t>
          </a:r>
          <a:endParaRPr lang="es-EC" dirty="0"/>
        </a:p>
      </dgm:t>
    </dgm:pt>
    <dgm:pt modelId="{A6CD8AF1-A8B1-4B3B-A9C1-8859B3E3F022}" type="parTrans" cxnId="{C11A36DD-3446-4312-AAB8-7DE58BC0DD4F}">
      <dgm:prSet/>
      <dgm:spPr/>
      <dgm:t>
        <a:bodyPr/>
        <a:lstStyle/>
        <a:p>
          <a:endParaRPr lang="es-EC"/>
        </a:p>
      </dgm:t>
    </dgm:pt>
    <dgm:pt modelId="{879CF1F6-EC42-451B-B827-3411783EB3EC}" type="sibTrans" cxnId="{C11A36DD-3446-4312-AAB8-7DE58BC0DD4F}">
      <dgm:prSet/>
      <dgm:spPr/>
      <dgm:t>
        <a:bodyPr/>
        <a:lstStyle/>
        <a:p>
          <a:endParaRPr lang="es-EC"/>
        </a:p>
      </dgm:t>
    </dgm:pt>
    <dgm:pt modelId="{18DD8B0B-4289-47FB-ABF8-DDC6A057DC96}">
      <dgm:prSet phldrT="[Texto]"/>
      <dgm:spPr/>
      <dgm:t>
        <a:bodyPr/>
        <a:lstStyle/>
        <a:p>
          <a:r>
            <a:rPr lang="es-ES" dirty="0"/>
            <a:t>Las luces cálidas que inducen al sueño </a:t>
          </a:r>
          <a:endParaRPr lang="es-EC" dirty="0"/>
        </a:p>
      </dgm:t>
    </dgm:pt>
    <dgm:pt modelId="{690C0FC6-0E29-43C1-B1AF-3CED56C74793}" type="parTrans" cxnId="{47195834-31F6-491B-815E-8D51B0498457}">
      <dgm:prSet/>
      <dgm:spPr/>
      <dgm:t>
        <a:bodyPr/>
        <a:lstStyle/>
        <a:p>
          <a:endParaRPr lang="es-EC"/>
        </a:p>
      </dgm:t>
    </dgm:pt>
    <dgm:pt modelId="{3C933E1E-DE66-4676-9E16-F1F5F9B42188}" type="sibTrans" cxnId="{47195834-31F6-491B-815E-8D51B0498457}">
      <dgm:prSet/>
      <dgm:spPr/>
      <dgm:t>
        <a:bodyPr/>
        <a:lstStyle/>
        <a:p>
          <a:endParaRPr lang="es-EC"/>
        </a:p>
      </dgm:t>
    </dgm:pt>
    <dgm:pt modelId="{6A12D31A-A0BC-435F-8EB3-AA3C9CB3853E}">
      <dgm:prSet phldrT="[Texto]"/>
      <dgm:spPr/>
      <dgm:t>
        <a:bodyPr/>
        <a:lstStyle/>
        <a:p>
          <a:r>
            <a:rPr lang="es-ES" dirty="0"/>
            <a:t>Libre de ruidos molestos </a:t>
          </a:r>
          <a:endParaRPr lang="es-EC" dirty="0"/>
        </a:p>
      </dgm:t>
    </dgm:pt>
    <dgm:pt modelId="{2DC21091-A71E-4C48-8691-2A89414052CF}" type="parTrans" cxnId="{48E1849D-7B0C-47E2-A2FC-2E5DAACD4BBF}">
      <dgm:prSet/>
      <dgm:spPr/>
      <dgm:t>
        <a:bodyPr/>
        <a:lstStyle/>
        <a:p>
          <a:endParaRPr lang="es-EC"/>
        </a:p>
      </dgm:t>
    </dgm:pt>
    <dgm:pt modelId="{DCB45D94-5D56-4137-882B-8ABEE76182BF}" type="sibTrans" cxnId="{48E1849D-7B0C-47E2-A2FC-2E5DAACD4BBF}">
      <dgm:prSet/>
      <dgm:spPr/>
      <dgm:t>
        <a:bodyPr/>
        <a:lstStyle/>
        <a:p>
          <a:endParaRPr lang="es-EC"/>
        </a:p>
      </dgm:t>
    </dgm:pt>
    <dgm:pt modelId="{D6404314-A0A3-42C6-A384-81E32CEA6AB1}">
      <dgm:prSet phldrT="[Texto]"/>
      <dgm:spPr/>
      <dgm:t>
        <a:bodyPr/>
        <a:lstStyle/>
        <a:p>
          <a:r>
            <a:rPr lang="es-ES" dirty="0"/>
            <a:t>Silencios o sonidos ambientales bajos (música instrumental sin letra) </a:t>
          </a:r>
          <a:endParaRPr lang="es-EC" dirty="0"/>
        </a:p>
      </dgm:t>
    </dgm:pt>
    <dgm:pt modelId="{05FCE0A1-A931-49B6-BFE3-15F3337D9EA9}" type="parTrans" cxnId="{28B471AC-EC4C-4296-9FAB-FE5688E6F6F2}">
      <dgm:prSet/>
      <dgm:spPr/>
      <dgm:t>
        <a:bodyPr/>
        <a:lstStyle/>
        <a:p>
          <a:endParaRPr lang="es-EC"/>
        </a:p>
      </dgm:t>
    </dgm:pt>
    <dgm:pt modelId="{61CA5E2D-BBB3-4AE6-ACC4-E8779F3B5705}" type="sibTrans" cxnId="{28B471AC-EC4C-4296-9FAB-FE5688E6F6F2}">
      <dgm:prSet/>
      <dgm:spPr/>
      <dgm:t>
        <a:bodyPr/>
        <a:lstStyle/>
        <a:p>
          <a:endParaRPr lang="es-EC"/>
        </a:p>
      </dgm:t>
    </dgm:pt>
    <dgm:pt modelId="{71964266-E4ED-47C3-B854-61724CF29240}">
      <dgm:prSet phldrT="[Texto]"/>
      <dgm:spPr/>
      <dgm:t>
        <a:bodyPr/>
        <a:lstStyle/>
        <a:p>
          <a:r>
            <a:rPr lang="es-ES" dirty="0"/>
            <a:t>Favorece la oxigenación cerebral </a:t>
          </a:r>
          <a:endParaRPr lang="es-EC" dirty="0"/>
        </a:p>
      </dgm:t>
    </dgm:pt>
    <dgm:pt modelId="{FA50EE38-F4DE-466B-8D24-C1B011130C02}" type="parTrans" cxnId="{650DEA6B-94FC-4A2B-BE90-8BD92782C6DE}">
      <dgm:prSet/>
      <dgm:spPr/>
      <dgm:t>
        <a:bodyPr/>
        <a:lstStyle/>
        <a:p>
          <a:endParaRPr lang="es-EC"/>
        </a:p>
      </dgm:t>
    </dgm:pt>
    <dgm:pt modelId="{09D4B53C-BC1E-4ED3-8D8A-92A565563A49}" type="sibTrans" cxnId="{650DEA6B-94FC-4A2B-BE90-8BD92782C6DE}">
      <dgm:prSet/>
      <dgm:spPr/>
      <dgm:t>
        <a:bodyPr/>
        <a:lstStyle/>
        <a:p>
          <a:endParaRPr lang="es-EC"/>
        </a:p>
      </dgm:t>
    </dgm:pt>
    <dgm:pt modelId="{32F8C61A-D359-45DC-ADEE-657EBBE06891}">
      <dgm:prSet phldrT="[Texto]"/>
      <dgm:spPr/>
      <dgm:t>
        <a:bodyPr/>
        <a:lstStyle/>
        <a:p>
          <a:r>
            <a:rPr lang="es-ES" dirty="0"/>
            <a:t>Libre de distracciones </a:t>
          </a:r>
          <a:endParaRPr lang="es-EC" dirty="0"/>
        </a:p>
      </dgm:t>
    </dgm:pt>
    <dgm:pt modelId="{B4E66386-B885-4BE6-BA9E-112372AFC099}" type="parTrans" cxnId="{65E29EEC-F95D-4B6E-A162-85A6E5BC293B}">
      <dgm:prSet/>
      <dgm:spPr/>
      <dgm:t>
        <a:bodyPr/>
        <a:lstStyle/>
        <a:p>
          <a:endParaRPr lang="es-EC"/>
        </a:p>
      </dgm:t>
    </dgm:pt>
    <dgm:pt modelId="{3255928B-16F5-4375-BD4D-9C991B920D5B}" type="sibTrans" cxnId="{65E29EEC-F95D-4B6E-A162-85A6E5BC293B}">
      <dgm:prSet/>
      <dgm:spPr/>
      <dgm:t>
        <a:bodyPr/>
        <a:lstStyle/>
        <a:p>
          <a:endParaRPr lang="es-EC"/>
        </a:p>
      </dgm:t>
    </dgm:pt>
    <dgm:pt modelId="{D4325E81-3F8B-4B7B-94C9-D21251FE4346}" type="pres">
      <dgm:prSet presAssocID="{7CA7460E-F925-421A-B66B-2C5897C8707F}" presName="vert0" presStyleCnt="0">
        <dgm:presLayoutVars>
          <dgm:dir/>
          <dgm:animOne val="branch"/>
          <dgm:animLvl val="lvl"/>
        </dgm:presLayoutVars>
      </dgm:prSet>
      <dgm:spPr/>
    </dgm:pt>
    <dgm:pt modelId="{6D306E19-E7ED-4737-8763-F9AA88AF05C6}" type="pres">
      <dgm:prSet presAssocID="{46E1177F-B99D-4A1C-BFCE-2D936F74ADF4}" presName="thickLine" presStyleLbl="alignNode1" presStyleIdx="0" presStyleCnt="1"/>
      <dgm:spPr/>
    </dgm:pt>
    <dgm:pt modelId="{9246C288-49A0-4C94-B444-A99F179CF2C5}" type="pres">
      <dgm:prSet presAssocID="{46E1177F-B99D-4A1C-BFCE-2D936F74ADF4}" presName="horz1" presStyleCnt="0"/>
      <dgm:spPr/>
    </dgm:pt>
    <dgm:pt modelId="{33D46E1D-2B36-476C-B6EF-FB36CB017F74}" type="pres">
      <dgm:prSet presAssocID="{46E1177F-B99D-4A1C-BFCE-2D936F74ADF4}" presName="tx1" presStyleLbl="revTx" presStyleIdx="0" presStyleCnt="16"/>
      <dgm:spPr/>
    </dgm:pt>
    <dgm:pt modelId="{E8BDF922-BB02-44CA-BB85-0B8B05D8B895}" type="pres">
      <dgm:prSet presAssocID="{46E1177F-B99D-4A1C-BFCE-2D936F74ADF4}" presName="vert1" presStyleCnt="0"/>
      <dgm:spPr/>
    </dgm:pt>
    <dgm:pt modelId="{E5A79AC3-CDE6-49E2-B83A-72E37EE615D7}" type="pres">
      <dgm:prSet presAssocID="{1D579086-9323-48CD-8895-472C720087AC}" presName="vertSpace2a" presStyleCnt="0"/>
      <dgm:spPr/>
    </dgm:pt>
    <dgm:pt modelId="{EE4DB2B8-F55B-4C17-8730-25595E8A8CE1}" type="pres">
      <dgm:prSet presAssocID="{1D579086-9323-48CD-8895-472C720087AC}" presName="horz2" presStyleCnt="0"/>
      <dgm:spPr/>
    </dgm:pt>
    <dgm:pt modelId="{C3C9BF31-3420-4BA4-89D3-FE6664522791}" type="pres">
      <dgm:prSet presAssocID="{1D579086-9323-48CD-8895-472C720087AC}" presName="horzSpace2" presStyleCnt="0"/>
      <dgm:spPr/>
    </dgm:pt>
    <dgm:pt modelId="{115B4F2A-2687-44B7-99D9-7687FE1B61B4}" type="pres">
      <dgm:prSet presAssocID="{1D579086-9323-48CD-8895-472C720087AC}" presName="tx2" presStyleLbl="revTx" presStyleIdx="1" presStyleCnt="16"/>
      <dgm:spPr/>
    </dgm:pt>
    <dgm:pt modelId="{9A635C2C-EEC8-4BB9-9564-285149462974}" type="pres">
      <dgm:prSet presAssocID="{1D579086-9323-48CD-8895-472C720087AC}" presName="vert2" presStyleCnt="0"/>
      <dgm:spPr/>
    </dgm:pt>
    <dgm:pt modelId="{503DD406-15E1-4125-9152-7D462C14720F}" type="pres">
      <dgm:prSet presAssocID="{1D579086-9323-48CD-8895-472C720087AC}" presName="thinLine2b" presStyleLbl="callout" presStyleIdx="0" presStyleCnt="10"/>
      <dgm:spPr/>
    </dgm:pt>
    <dgm:pt modelId="{AD4E66AB-2900-4870-A70E-F6C5872B93D1}" type="pres">
      <dgm:prSet presAssocID="{1D579086-9323-48CD-8895-472C720087AC}" presName="vertSpace2b" presStyleCnt="0"/>
      <dgm:spPr/>
    </dgm:pt>
    <dgm:pt modelId="{555B40F4-0D4E-4431-A3B1-A46B80710C19}" type="pres">
      <dgm:prSet presAssocID="{BAD9BA1E-1183-4B28-9BD5-C5CBDC206C1C}" presName="horz2" presStyleCnt="0"/>
      <dgm:spPr/>
    </dgm:pt>
    <dgm:pt modelId="{1C44F722-3B8C-4489-BE91-6B06315C2146}" type="pres">
      <dgm:prSet presAssocID="{BAD9BA1E-1183-4B28-9BD5-C5CBDC206C1C}" presName="horzSpace2" presStyleCnt="0"/>
      <dgm:spPr/>
    </dgm:pt>
    <dgm:pt modelId="{44A7679E-1346-46D1-99E1-E2556016BA02}" type="pres">
      <dgm:prSet presAssocID="{BAD9BA1E-1183-4B28-9BD5-C5CBDC206C1C}" presName="tx2" presStyleLbl="revTx" presStyleIdx="2" presStyleCnt="16"/>
      <dgm:spPr/>
    </dgm:pt>
    <dgm:pt modelId="{A5FD0455-AD30-4869-8CCC-B250A803D015}" type="pres">
      <dgm:prSet presAssocID="{BAD9BA1E-1183-4B28-9BD5-C5CBDC206C1C}" presName="vert2" presStyleCnt="0"/>
      <dgm:spPr/>
    </dgm:pt>
    <dgm:pt modelId="{ED039D89-EBB7-43BB-8222-B7DB5B385ECB}" type="pres">
      <dgm:prSet presAssocID="{EE9E0F25-45A3-48BE-A3E8-ACD962375F1F}" presName="horz3" presStyleCnt="0"/>
      <dgm:spPr/>
    </dgm:pt>
    <dgm:pt modelId="{0B845951-EF05-47EC-AB2F-C40531604E46}" type="pres">
      <dgm:prSet presAssocID="{EE9E0F25-45A3-48BE-A3E8-ACD962375F1F}" presName="horzSpace3" presStyleCnt="0"/>
      <dgm:spPr/>
    </dgm:pt>
    <dgm:pt modelId="{2D59DBCC-9F56-44B7-BD2A-1DD239E7388F}" type="pres">
      <dgm:prSet presAssocID="{EE9E0F25-45A3-48BE-A3E8-ACD962375F1F}" presName="tx3" presStyleLbl="revTx" presStyleIdx="3" presStyleCnt="16"/>
      <dgm:spPr/>
    </dgm:pt>
    <dgm:pt modelId="{637C0CB4-5EC0-4856-86FD-B2E880129570}" type="pres">
      <dgm:prSet presAssocID="{EE9E0F25-45A3-48BE-A3E8-ACD962375F1F}" presName="vert3" presStyleCnt="0"/>
      <dgm:spPr/>
    </dgm:pt>
    <dgm:pt modelId="{9E938B4D-FEBD-4E88-9BA8-2B735C985480}" type="pres">
      <dgm:prSet presAssocID="{BAD9BA1E-1183-4B28-9BD5-C5CBDC206C1C}" presName="thinLine2b" presStyleLbl="callout" presStyleIdx="1" presStyleCnt="10"/>
      <dgm:spPr/>
    </dgm:pt>
    <dgm:pt modelId="{8E7E3540-8D07-4EF2-A34A-D52FBF218AD5}" type="pres">
      <dgm:prSet presAssocID="{BAD9BA1E-1183-4B28-9BD5-C5CBDC206C1C}" presName="vertSpace2b" presStyleCnt="0"/>
      <dgm:spPr/>
    </dgm:pt>
    <dgm:pt modelId="{95013F5F-7D3F-4F8C-89A6-BC11C173FA1B}" type="pres">
      <dgm:prSet presAssocID="{E99EDC1B-F057-415D-B395-CA680CD66BF0}" presName="horz2" presStyleCnt="0"/>
      <dgm:spPr/>
    </dgm:pt>
    <dgm:pt modelId="{2A721735-CE52-4955-A5FC-3FB175F4A78F}" type="pres">
      <dgm:prSet presAssocID="{E99EDC1B-F057-415D-B395-CA680CD66BF0}" presName="horzSpace2" presStyleCnt="0"/>
      <dgm:spPr/>
    </dgm:pt>
    <dgm:pt modelId="{5654D94C-6026-4390-9F83-1FFF7F368C8C}" type="pres">
      <dgm:prSet presAssocID="{E99EDC1B-F057-415D-B395-CA680CD66BF0}" presName="tx2" presStyleLbl="revTx" presStyleIdx="4" presStyleCnt="16"/>
      <dgm:spPr/>
    </dgm:pt>
    <dgm:pt modelId="{BDB02FCA-799C-41F7-85D8-74C1F497C7FC}" type="pres">
      <dgm:prSet presAssocID="{E99EDC1B-F057-415D-B395-CA680CD66BF0}" presName="vert2" presStyleCnt="0"/>
      <dgm:spPr/>
    </dgm:pt>
    <dgm:pt modelId="{21319802-01C1-42A3-B611-F4E0EA6E1DAB}" type="pres">
      <dgm:prSet presAssocID="{3435042E-02B0-471F-BAAB-DDB7386C7787}" presName="horz3" presStyleCnt="0"/>
      <dgm:spPr/>
    </dgm:pt>
    <dgm:pt modelId="{ABC98D06-89D1-41C3-A86A-8CBBFE9D11C5}" type="pres">
      <dgm:prSet presAssocID="{3435042E-02B0-471F-BAAB-DDB7386C7787}" presName="horzSpace3" presStyleCnt="0"/>
      <dgm:spPr/>
    </dgm:pt>
    <dgm:pt modelId="{1E9B772B-1875-4DA4-9579-2C0361F38A96}" type="pres">
      <dgm:prSet presAssocID="{3435042E-02B0-471F-BAAB-DDB7386C7787}" presName="tx3" presStyleLbl="revTx" presStyleIdx="5" presStyleCnt="16"/>
      <dgm:spPr/>
    </dgm:pt>
    <dgm:pt modelId="{9C2E0583-A509-43AE-8EC5-92CEB5E3F997}" type="pres">
      <dgm:prSet presAssocID="{3435042E-02B0-471F-BAAB-DDB7386C7787}" presName="vert3" presStyleCnt="0"/>
      <dgm:spPr/>
    </dgm:pt>
    <dgm:pt modelId="{7A04B443-EA39-410A-95CC-FD756E64F86C}" type="pres">
      <dgm:prSet presAssocID="{98C3C6B9-683D-4F1F-BD4A-356230B425E6}" presName="thinLine3" presStyleLbl="callout" presStyleIdx="2" presStyleCnt="10"/>
      <dgm:spPr/>
    </dgm:pt>
    <dgm:pt modelId="{46095704-90AC-460B-AEB8-25015D1AB23F}" type="pres">
      <dgm:prSet presAssocID="{C51D2283-12F1-4220-87F3-A3A135B5F36B}" presName="horz3" presStyleCnt="0"/>
      <dgm:spPr/>
    </dgm:pt>
    <dgm:pt modelId="{C8A00947-06B2-469D-B777-9892227F3A4E}" type="pres">
      <dgm:prSet presAssocID="{C51D2283-12F1-4220-87F3-A3A135B5F36B}" presName="horzSpace3" presStyleCnt="0"/>
      <dgm:spPr/>
    </dgm:pt>
    <dgm:pt modelId="{304B6288-C5D4-45EA-A08D-2C19AC442AEE}" type="pres">
      <dgm:prSet presAssocID="{C51D2283-12F1-4220-87F3-A3A135B5F36B}" presName="tx3" presStyleLbl="revTx" presStyleIdx="6" presStyleCnt="16"/>
      <dgm:spPr/>
    </dgm:pt>
    <dgm:pt modelId="{ADB0FE7E-420E-47CE-820D-955E19CB73EA}" type="pres">
      <dgm:prSet presAssocID="{C51D2283-12F1-4220-87F3-A3A135B5F36B}" presName="vert3" presStyleCnt="0"/>
      <dgm:spPr/>
    </dgm:pt>
    <dgm:pt modelId="{3D1B2CB0-6469-4211-9C05-45EE6646538A}" type="pres">
      <dgm:prSet presAssocID="{7C87171B-E9D4-44E1-B4AD-4A29FAD6DFB1}" presName="thinLine3" presStyleLbl="callout" presStyleIdx="3" presStyleCnt="10"/>
      <dgm:spPr/>
    </dgm:pt>
    <dgm:pt modelId="{2B7FF56E-F242-4F62-87EF-2EDDFD97726F}" type="pres">
      <dgm:prSet presAssocID="{1C77863D-5BFC-44DE-BFEF-C9B42974A6ED}" presName="horz3" presStyleCnt="0"/>
      <dgm:spPr/>
    </dgm:pt>
    <dgm:pt modelId="{477BE059-76C3-40D6-840A-7F5440AE8831}" type="pres">
      <dgm:prSet presAssocID="{1C77863D-5BFC-44DE-BFEF-C9B42974A6ED}" presName="horzSpace3" presStyleCnt="0"/>
      <dgm:spPr/>
    </dgm:pt>
    <dgm:pt modelId="{E520DB42-18E8-4B09-B68A-FF36F13D80B5}" type="pres">
      <dgm:prSet presAssocID="{1C77863D-5BFC-44DE-BFEF-C9B42974A6ED}" presName="tx3" presStyleLbl="revTx" presStyleIdx="7" presStyleCnt="16"/>
      <dgm:spPr/>
    </dgm:pt>
    <dgm:pt modelId="{C65575CB-7C4D-4C2D-8036-7A090EF9E0F0}" type="pres">
      <dgm:prSet presAssocID="{1C77863D-5BFC-44DE-BFEF-C9B42974A6ED}" presName="vert3" presStyleCnt="0"/>
      <dgm:spPr/>
    </dgm:pt>
    <dgm:pt modelId="{EEE9B547-1DDC-4D31-BCBA-409F9F74A1FE}" type="pres">
      <dgm:prSet presAssocID="{E99EDC1B-F057-415D-B395-CA680CD66BF0}" presName="thinLine2b" presStyleLbl="callout" presStyleIdx="4" presStyleCnt="10"/>
      <dgm:spPr/>
    </dgm:pt>
    <dgm:pt modelId="{E4D127EA-A96A-4A06-AB56-7497113B7302}" type="pres">
      <dgm:prSet presAssocID="{E99EDC1B-F057-415D-B395-CA680CD66BF0}" presName="vertSpace2b" presStyleCnt="0"/>
      <dgm:spPr/>
    </dgm:pt>
    <dgm:pt modelId="{17166923-CADB-467F-AE27-56DF20B6FA7A}" type="pres">
      <dgm:prSet presAssocID="{6F51B9D4-5626-4B63-AFA3-47FCA06A6A4E}" presName="horz2" presStyleCnt="0"/>
      <dgm:spPr/>
    </dgm:pt>
    <dgm:pt modelId="{48E1CE5F-61D1-4097-834B-43819B83ED05}" type="pres">
      <dgm:prSet presAssocID="{6F51B9D4-5626-4B63-AFA3-47FCA06A6A4E}" presName="horzSpace2" presStyleCnt="0"/>
      <dgm:spPr/>
    </dgm:pt>
    <dgm:pt modelId="{88BAD1ED-302C-4179-96F7-039F2335D062}" type="pres">
      <dgm:prSet presAssocID="{6F51B9D4-5626-4B63-AFA3-47FCA06A6A4E}" presName="tx2" presStyleLbl="revTx" presStyleIdx="8" presStyleCnt="16"/>
      <dgm:spPr/>
    </dgm:pt>
    <dgm:pt modelId="{6A679B66-44DA-4600-8082-D92F02538069}" type="pres">
      <dgm:prSet presAssocID="{6F51B9D4-5626-4B63-AFA3-47FCA06A6A4E}" presName="vert2" presStyleCnt="0"/>
      <dgm:spPr/>
    </dgm:pt>
    <dgm:pt modelId="{88144283-44D4-4B6B-BBEB-7BF156052069}" type="pres">
      <dgm:prSet presAssocID="{1F7A9B3D-D88D-400E-BBED-320499C9CA26}" presName="horz3" presStyleCnt="0"/>
      <dgm:spPr/>
    </dgm:pt>
    <dgm:pt modelId="{A204E459-C826-45F8-9A64-146AAFAA1296}" type="pres">
      <dgm:prSet presAssocID="{1F7A9B3D-D88D-400E-BBED-320499C9CA26}" presName="horzSpace3" presStyleCnt="0"/>
      <dgm:spPr/>
    </dgm:pt>
    <dgm:pt modelId="{17B2C931-A105-4AAC-B67A-E58621AC4B2B}" type="pres">
      <dgm:prSet presAssocID="{1F7A9B3D-D88D-400E-BBED-320499C9CA26}" presName="tx3" presStyleLbl="revTx" presStyleIdx="9" presStyleCnt="16"/>
      <dgm:spPr/>
    </dgm:pt>
    <dgm:pt modelId="{33D92B4C-65F0-4408-BF19-FFDF7B05ABB1}" type="pres">
      <dgm:prSet presAssocID="{1F7A9B3D-D88D-400E-BBED-320499C9CA26}" presName="vert3" presStyleCnt="0"/>
      <dgm:spPr/>
    </dgm:pt>
    <dgm:pt modelId="{9254C729-9EAB-4537-93ED-5701B3851351}" type="pres">
      <dgm:prSet presAssocID="{879CF1F6-EC42-451B-B827-3411783EB3EC}" presName="thinLine3" presStyleLbl="callout" presStyleIdx="5" presStyleCnt="10"/>
      <dgm:spPr/>
    </dgm:pt>
    <dgm:pt modelId="{E0AC91E9-68C1-4873-8ABA-3878FAE44EF8}" type="pres">
      <dgm:prSet presAssocID="{18DD8B0B-4289-47FB-ABF8-DDC6A057DC96}" presName="horz3" presStyleCnt="0"/>
      <dgm:spPr/>
    </dgm:pt>
    <dgm:pt modelId="{C19F1955-37B8-4C4C-9625-00121C2B778F}" type="pres">
      <dgm:prSet presAssocID="{18DD8B0B-4289-47FB-ABF8-DDC6A057DC96}" presName="horzSpace3" presStyleCnt="0"/>
      <dgm:spPr/>
    </dgm:pt>
    <dgm:pt modelId="{5FBC43B1-3A91-4B71-9680-C9220408CDF5}" type="pres">
      <dgm:prSet presAssocID="{18DD8B0B-4289-47FB-ABF8-DDC6A057DC96}" presName="tx3" presStyleLbl="revTx" presStyleIdx="10" presStyleCnt="16"/>
      <dgm:spPr/>
    </dgm:pt>
    <dgm:pt modelId="{6F17984B-E778-4780-A446-E1C3A9C4C99F}" type="pres">
      <dgm:prSet presAssocID="{18DD8B0B-4289-47FB-ABF8-DDC6A057DC96}" presName="vert3" presStyleCnt="0"/>
      <dgm:spPr/>
    </dgm:pt>
    <dgm:pt modelId="{AD93CBB1-1FAF-4E3E-95A1-38BFA159517D}" type="pres">
      <dgm:prSet presAssocID="{6F51B9D4-5626-4B63-AFA3-47FCA06A6A4E}" presName="thinLine2b" presStyleLbl="callout" presStyleIdx="6" presStyleCnt="10"/>
      <dgm:spPr/>
    </dgm:pt>
    <dgm:pt modelId="{D44A00E4-326B-4E1E-AA4B-E4A322CE9CB2}" type="pres">
      <dgm:prSet presAssocID="{6F51B9D4-5626-4B63-AFA3-47FCA06A6A4E}" presName="vertSpace2b" presStyleCnt="0"/>
      <dgm:spPr/>
    </dgm:pt>
    <dgm:pt modelId="{D783E2F3-B32E-423C-A40B-34028A1F8135}" type="pres">
      <dgm:prSet presAssocID="{6A12D31A-A0BC-435F-8EB3-AA3C9CB3853E}" presName="horz2" presStyleCnt="0"/>
      <dgm:spPr/>
    </dgm:pt>
    <dgm:pt modelId="{91CFF0DF-6367-4D55-B44E-F99089D5E547}" type="pres">
      <dgm:prSet presAssocID="{6A12D31A-A0BC-435F-8EB3-AA3C9CB3853E}" presName="horzSpace2" presStyleCnt="0"/>
      <dgm:spPr/>
    </dgm:pt>
    <dgm:pt modelId="{6737E917-D670-4D8A-8F47-2AAC4160F9C8}" type="pres">
      <dgm:prSet presAssocID="{6A12D31A-A0BC-435F-8EB3-AA3C9CB3853E}" presName="tx2" presStyleLbl="revTx" presStyleIdx="11" presStyleCnt="16"/>
      <dgm:spPr/>
    </dgm:pt>
    <dgm:pt modelId="{A0B53D25-480D-4510-BA51-D8E05B4E8BE9}" type="pres">
      <dgm:prSet presAssocID="{6A12D31A-A0BC-435F-8EB3-AA3C9CB3853E}" presName="vert2" presStyleCnt="0"/>
      <dgm:spPr/>
    </dgm:pt>
    <dgm:pt modelId="{455B8465-C87A-482A-A956-BF03E2706708}" type="pres">
      <dgm:prSet presAssocID="{D6404314-A0A3-42C6-A384-81E32CEA6AB1}" presName="horz3" presStyleCnt="0"/>
      <dgm:spPr/>
    </dgm:pt>
    <dgm:pt modelId="{14997FF4-0455-411B-833C-7C98AA7D5928}" type="pres">
      <dgm:prSet presAssocID="{D6404314-A0A3-42C6-A384-81E32CEA6AB1}" presName="horzSpace3" presStyleCnt="0"/>
      <dgm:spPr/>
    </dgm:pt>
    <dgm:pt modelId="{C8AE18E4-7A88-43B8-8AE4-F135D9E58084}" type="pres">
      <dgm:prSet presAssocID="{D6404314-A0A3-42C6-A384-81E32CEA6AB1}" presName="tx3" presStyleLbl="revTx" presStyleIdx="12" presStyleCnt="16"/>
      <dgm:spPr/>
    </dgm:pt>
    <dgm:pt modelId="{B3E5DF28-BDEF-4C55-888D-DF39365403E9}" type="pres">
      <dgm:prSet presAssocID="{D6404314-A0A3-42C6-A384-81E32CEA6AB1}" presName="vert3" presStyleCnt="0"/>
      <dgm:spPr/>
    </dgm:pt>
    <dgm:pt modelId="{AC60251B-EFAC-4240-8E45-B90537453E17}" type="pres">
      <dgm:prSet presAssocID="{6A12D31A-A0BC-435F-8EB3-AA3C9CB3853E}" presName="thinLine2b" presStyleLbl="callout" presStyleIdx="7" presStyleCnt="10"/>
      <dgm:spPr/>
    </dgm:pt>
    <dgm:pt modelId="{985D6157-CA20-4FFE-A298-F37846803369}" type="pres">
      <dgm:prSet presAssocID="{6A12D31A-A0BC-435F-8EB3-AA3C9CB3853E}" presName="vertSpace2b" presStyleCnt="0"/>
      <dgm:spPr/>
    </dgm:pt>
    <dgm:pt modelId="{4441E7B7-9593-49E2-80EE-47F0715A4CF3}" type="pres">
      <dgm:prSet presAssocID="{EA3FCB3B-4029-4F88-9D36-A18BC61597B9}" presName="horz2" presStyleCnt="0"/>
      <dgm:spPr/>
    </dgm:pt>
    <dgm:pt modelId="{D2B03F08-4839-43CB-B126-446D0EB57D10}" type="pres">
      <dgm:prSet presAssocID="{EA3FCB3B-4029-4F88-9D36-A18BC61597B9}" presName="horzSpace2" presStyleCnt="0"/>
      <dgm:spPr/>
    </dgm:pt>
    <dgm:pt modelId="{BFD16D20-3AF1-462F-91D1-3D0E5F4F827A}" type="pres">
      <dgm:prSet presAssocID="{EA3FCB3B-4029-4F88-9D36-A18BC61597B9}" presName="tx2" presStyleLbl="revTx" presStyleIdx="13" presStyleCnt="16"/>
      <dgm:spPr/>
    </dgm:pt>
    <dgm:pt modelId="{CDE3B5DB-1323-439D-934F-150FE4CDE400}" type="pres">
      <dgm:prSet presAssocID="{EA3FCB3B-4029-4F88-9D36-A18BC61597B9}" presName="vert2" presStyleCnt="0"/>
      <dgm:spPr/>
    </dgm:pt>
    <dgm:pt modelId="{F5F51456-47D7-43AB-B758-029336B80282}" type="pres">
      <dgm:prSet presAssocID="{71964266-E4ED-47C3-B854-61724CF29240}" presName="horz3" presStyleCnt="0"/>
      <dgm:spPr/>
    </dgm:pt>
    <dgm:pt modelId="{A43B205E-54CC-421B-84F9-EF4BBB2F8C06}" type="pres">
      <dgm:prSet presAssocID="{71964266-E4ED-47C3-B854-61724CF29240}" presName="horzSpace3" presStyleCnt="0"/>
      <dgm:spPr/>
    </dgm:pt>
    <dgm:pt modelId="{BAC586A5-77FB-42E4-AC6F-4F2546899F55}" type="pres">
      <dgm:prSet presAssocID="{71964266-E4ED-47C3-B854-61724CF29240}" presName="tx3" presStyleLbl="revTx" presStyleIdx="14" presStyleCnt="16"/>
      <dgm:spPr/>
    </dgm:pt>
    <dgm:pt modelId="{7BAF6724-CE3B-4EDF-851C-CACA7CDA3F37}" type="pres">
      <dgm:prSet presAssocID="{71964266-E4ED-47C3-B854-61724CF29240}" presName="vert3" presStyleCnt="0"/>
      <dgm:spPr/>
    </dgm:pt>
    <dgm:pt modelId="{F3B551BF-F3EB-4150-91E4-6147F30461E5}" type="pres">
      <dgm:prSet presAssocID="{EA3FCB3B-4029-4F88-9D36-A18BC61597B9}" presName="thinLine2b" presStyleLbl="callout" presStyleIdx="8" presStyleCnt="10"/>
      <dgm:spPr/>
    </dgm:pt>
    <dgm:pt modelId="{74C851BA-C9EB-43FB-9E71-D1F5036E7E03}" type="pres">
      <dgm:prSet presAssocID="{EA3FCB3B-4029-4F88-9D36-A18BC61597B9}" presName="vertSpace2b" presStyleCnt="0"/>
      <dgm:spPr/>
    </dgm:pt>
    <dgm:pt modelId="{2567EF12-697D-479F-9885-CB82714479DF}" type="pres">
      <dgm:prSet presAssocID="{32F8C61A-D359-45DC-ADEE-657EBBE06891}" presName="horz2" presStyleCnt="0"/>
      <dgm:spPr/>
    </dgm:pt>
    <dgm:pt modelId="{F2FBEB53-7C3C-4BAF-BD39-1D9FAF2C764F}" type="pres">
      <dgm:prSet presAssocID="{32F8C61A-D359-45DC-ADEE-657EBBE06891}" presName="horzSpace2" presStyleCnt="0"/>
      <dgm:spPr/>
    </dgm:pt>
    <dgm:pt modelId="{86B0873C-1380-481C-B2CD-ECC0E3B911E6}" type="pres">
      <dgm:prSet presAssocID="{32F8C61A-D359-45DC-ADEE-657EBBE06891}" presName="tx2" presStyleLbl="revTx" presStyleIdx="15" presStyleCnt="16"/>
      <dgm:spPr/>
    </dgm:pt>
    <dgm:pt modelId="{AEDDBE73-E62E-4D17-B0BB-7B42AFC1859F}" type="pres">
      <dgm:prSet presAssocID="{32F8C61A-D359-45DC-ADEE-657EBBE06891}" presName="vert2" presStyleCnt="0"/>
      <dgm:spPr/>
    </dgm:pt>
    <dgm:pt modelId="{1D39C15B-259E-44BA-8CA0-4751CBD52E46}" type="pres">
      <dgm:prSet presAssocID="{32F8C61A-D359-45DC-ADEE-657EBBE06891}" presName="thinLine2b" presStyleLbl="callout" presStyleIdx="9" presStyleCnt="10"/>
      <dgm:spPr/>
    </dgm:pt>
    <dgm:pt modelId="{653FF61F-F4EF-484F-B377-73D43E1A15DA}" type="pres">
      <dgm:prSet presAssocID="{32F8C61A-D359-45DC-ADEE-657EBBE06891}" presName="vertSpace2b" presStyleCnt="0"/>
      <dgm:spPr/>
    </dgm:pt>
  </dgm:ptLst>
  <dgm:cxnLst>
    <dgm:cxn modelId="{026D6E07-97C9-4D9D-BFB9-AD5506F3E67E}" srcId="{E99EDC1B-F057-415D-B395-CA680CD66BF0}" destId="{C51D2283-12F1-4220-87F3-A3A135B5F36B}" srcOrd="1" destOrd="0" parTransId="{97244BF8-F4D9-4F3A-AE7C-840562FBF4EB}" sibTransId="{7C87171B-E9D4-44E1-B4AD-4A29FAD6DFB1}"/>
    <dgm:cxn modelId="{7096A815-D94A-4EB3-B046-FF57F84ABE8C}" type="presOf" srcId="{7CA7460E-F925-421A-B66B-2C5897C8707F}" destId="{D4325E81-3F8B-4B7B-94C9-D21251FE4346}" srcOrd="0" destOrd="0" presId="urn:microsoft.com/office/officeart/2008/layout/LinedList"/>
    <dgm:cxn modelId="{D7822718-2309-4507-AEEF-921763711DA8}" type="presOf" srcId="{3435042E-02B0-471F-BAAB-DDB7386C7787}" destId="{1E9B772B-1875-4DA4-9579-2C0361F38A96}" srcOrd="0" destOrd="0" presId="urn:microsoft.com/office/officeart/2008/layout/LinedList"/>
    <dgm:cxn modelId="{40B1062B-0492-49C3-9F05-59AD8A0C8852}" type="presOf" srcId="{EE9E0F25-45A3-48BE-A3E8-ACD962375F1F}" destId="{2D59DBCC-9F56-44B7-BD2A-1DD239E7388F}" srcOrd="0" destOrd="0" presId="urn:microsoft.com/office/officeart/2008/layout/LinedList"/>
    <dgm:cxn modelId="{C9F2F733-F105-4C48-9570-261E27BF503A}" srcId="{46E1177F-B99D-4A1C-BFCE-2D936F74ADF4}" destId="{1D579086-9323-48CD-8895-472C720087AC}" srcOrd="0" destOrd="0" parTransId="{74D8BEEA-5E9A-4DFC-AA32-E4E57935DC6E}" sibTransId="{916A204F-4519-4679-8BBD-9C7345C9667C}"/>
    <dgm:cxn modelId="{47195834-31F6-491B-815E-8D51B0498457}" srcId="{6F51B9D4-5626-4B63-AFA3-47FCA06A6A4E}" destId="{18DD8B0B-4289-47FB-ABF8-DDC6A057DC96}" srcOrd="1" destOrd="0" parTransId="{690C0FC6-0E29-43C1-B1AF-3CED56C74793}" sibTransId="{3C933E1E-DE66-4676-9E16-F1F5F9B42188}"/>
    <dgm:cxn modelId="{7524C05D-2160-41E9-9C33-F72324B0BADB}" type="presOf" srcId="{D6404314-A0A3-42C6-A384-81E32CEA6AB1}" destId="{C8AE18E4-7A88-43B8-8AE4-F135D9E58084}" srcOrd="0" destOrd="0" presId="urn:microsoft.com/office/officeart/2008/layout/LinedList"/>
    <dgm:cxn modelId="{AF393266-1DD8-4FA5-958B-9B6DB303D9E1}" type="presOf" srcId="{1D579086-9323-48CD-8895-472C720087AC}" destId="{115B4F2A-2687-44B7-99D9-7687FE1B61B4}" srcOrd="0" destOrd="0" presId="urn:microsoft.com/office/officeart/2008/layout/LinedList"/>
    <dgm:cxn modelId="{1B88AA47-0D28-453B-A565-A6BBE0A8D658}" type="presOf" srcId="{71964266-E4ED-47C3-B854-61724CF29240}" destId="{BAC586A5-77FB-42E4-AC6F-4F2546899F55}" srcOrd="0" destOrd="0" presId="urn:microsoft.com/office/officeart/2008/layout/LinedList"/>
    <dgm:cxn modelId="{650DEA6B-94FC-4A2B-BE90-8BD92782C6DE}" srcId="{EA3FCB3B-4029-4F88-9D36-A18BC61597B9}" destId="{71964266-E4ED-47C3-B854-61724CF29240}" srcOrd="0" destOrd="0" parTransId="{FA50EE38-F4DE-466B-8D24-C1B011130C02}" sibTransId="{09D4B53C-BC1E-4ED3-8D8A-92A565563A49}"/>
    <dgm:cxn modelId="{A2313D4D-B8E6-4455-A772-96DA9FA17EE7}" srcId="{46E1177F-B99D-4A1C-BFCE-2D936F74ADF4}" destId="{E99EDC1B-F057-415D-B395-CA680CD66BF0}" srcOrd="2" destOrd="0" parTransId="{FE5D100B-1456-4F88-AAEB-5527378B553D}" sibTransId="{316EEABF-7B6E-41AC-A995-D1700C3529FD}"/>
    <dgm:cxn modelId="{77698F4D-2CF0-424E-B76E-1966C12200B6}" srcId="{46E1177F-B99D-4A1C-BFCE-2D936F74ADF4}" destId="{EA3FCB3B-4029-4F88-9D36-A18BC61597B9}" srcOrd="5" destOrd="0" parTransId="{B4B48C42-4763-4DE4-AD14-579225B8EC1D}" sibTransId="{4B3E43F5-8AD8-4214-A60D-4FC8E0948546}"/>
    <dgm:cxn modelId="{0B3C4A71-0BDE-4FE7-87B4-2EF912C21811}" type="presOf" srcId="{32F8C61A-D359-45DC-ADEE-657EBBE06891}" destId="{86B0873C-1380-481C-B2CD-ECC0E3B911E6}" srcOrd="0" destOrd="0" presId="urn:microsoft.com/office/officeart/2008/layout/LinedList"/>
    <dgm:cxn modelId="{DEB4F771-3B02-49D9-9997-478771A61C80}" srcId="{E99EDC1B-F057-415D-B395-CA680CD66BF0}" destId="{1C77863D-5BFC-44DE-BFEF-C9B42974A6ED}" srcOrd="2" destOrd="0" parTransId="{8470C5F7-966D-4E35-99BF-A87A987BBCE7}" sibTransId="{8C4A33D4-ABDC-4A09-857F-2BC39097671A}"/>
    <dgm:cxn modelId="{66BA2955-244E-434E-B88F-132E0CBAC69A}" type="presOf" srcId="{BAD9BA1E-1183-4B28-9BD5-C5CBDC206C1C}" destId="{44A7679E-1346-46D1-99E1-E2556016BA02}" srcOrd="0" destOrd="0" presId="urn:microsoft.com/office/officeart/2008/layout/LinedList"/>
    <dgm:cxn modelId="{26DDB957-2294-40A9-8CF7-0F6472AAD555}" type="presOf" srcId="{6F51B9D4-5626-4B63-AFA3-47FCA06A6A4E}" destId="{88BAD1ED-302C-4179-96F7-039F2335D062}" srcOrd="0" destOrd="0" presId="urn:microsoft.com/office/officeart/2008/layout/LinedList"/>
    <dgm:cxn modelId="{9E975D7D-2E1A-4571-8131-040FEB2765FE}" type="presOf" srcId="{6A12D31A-A0BC-435F-8EB3-AA3C9CB3853E}" destId="{6737E917-D670-4D8A-8F47-2AAC4160F9C8}" srcOrd="0" destOrd="0" presId="urn:microsoft.com/office/officeart/2008/layout/LinedList"/>
    <dgm:cxn modelId="{A0EA058A-0084-465D-9A71-C602D641A406}" type="presOf" srcId="{1F7A9B3D-D88D-400E-BBED-320499C9CA26}" destId="{17B2C931-A105-4AAC-B67A-E58621AC4B2B}" srcOrd="0" destOrd="0" presId="urn:microsoft.com/office/officeart/2008/layout/LinedList"/>
    <dgm:cxn modelId="{88204491-294F-42F5-BABE-26ED1EAD1FD6}" type="presOf" srcId="{E99EDC1B-F057-415D-B395-CA680CD66BF0}" destId="{5654D94C-6026-4390-9F83-1FFF7F368C8C}" srcOrd="0" destOrd="0" presId="urn:microsoft.com/office/officeart/2008/layout/LinedList"/>
    <dgm:cxn modelId="{48E1849D-7B0C-47E2-A2FC-2E5DAACD4BBF}" srcId="{46E1177F-B99D-4A1C-BFCE-2D936F74ADF4}" destId="{6A12D31A-A0BC-435F-8EB3-AA3C9CB3853E}" srcOrd="4" destOrd="0" parTransId="{2DC21091-A71E-4C48-8691-2A89414052CF}" sibTransId="{DCB45D94-5D56-4137-882B-8ABEE76182BF}"/>
    <dgm:cxn modelId="{29637F9F-33B0-4FD7-9226-40F74C23DEF2}" type="presOf" srcId="{EA3FCB3B-4029-4F88-9D36-A18BC61597B9}" destId="{BFD16D20-3AF1-462F-91D1-3D0E5F4F827A}" srcOrd="0" destOrd="0" presId="urn:microsoft.com/office/officeart/2008/layout/LinedList"/>
    <dgm:cxn modelId="{EAC07EA8-DAA6-48C9-838B-A5E042CC802E}" type="presOf" srcId="{46E1177F-B99D-4A1C-BFCE-2D936F74ADF4}" destId="{33D46E1D-2B36-476C-B6EF-FB36CB017F74}" srcOrd="0" destOrd="0" presId="urn:microsoft.com/office/officeart/2008/layout/LinedList"/>
    <dgm:cxn modelId="{77C895AB-2FBF-4FE9-8575-529E644C15C9}" srcId="{46E1177F-B99D-4A1C-BFCE-2D936F74ADF4}" destId="{BAD9BA1E-1183-4B28-9BD5-C5CBDC206C1C}" srcOrd="1" destOrd="0" parTransId="{4358C573-6E79-4919-9994-2F12D13EF06E}" sibTransId="{25094794-24D5-422A-928E-67D9CED4771C}"/>
    <dgm:cxn modelId="{28B471AC-EC4C-4296-9FAB-FE5688E6F6F2}" srcId="{6A12D31A-A0BC-435F-8EB3-AA3C9CB3853E}" destId="{D6404314-A0A3-42C6-A384-81E32CEA6AB1}" srcOrd="0" destOrd="0" parTransId="{05FCE0A1-A931-49B6-BFE3-15F3337D9EA9}" sibTransId="{61CA5E2D-BBB3-4AE6-ACC4-E8779F3B5705}"/>
    <dgm:cxn modelId="{B89F81B9-B5AE-402D-A85A-34ABEF4323B2}" type="presOf" srcId="{18DD8B0B-4289-47FB-ABF8-DDC6A057DC96}" destId="{5FBC43B1-3A91-4B71-9680-C9220408CDF5}" srcOrd="0" destOrd="0" presId="urn:microsoft.com/office/officeart/2008/layout/LinedList"/>
    <dgm:cxn modelId="{95D1D2BF-CDF5-467D-B8E5-6E1CF4BD9EEC}" type="presOf" srcId="{C51D2283-12F1-4220-87F3-A3A135B5F36B}" destId="{304B6288-C5D4-45EA-A08D-2C19AC442AEE}" srcOrd="0" destOrd="0" presId="urn:microsoft.com/office/officeart/2008/layout/LinedList"/>
    <dgm:cxn modelId="{41610DD0-8A94-4E66-BB6C-79162C6EB936}" srcId="{BAD9BA1E-1183-4B28-9BD5-C5CBDC206C1C}" destId="{EE9E0F25-45A3-48BE-A3E8-ACD962375F1F}" srcOrd="0" destOrd="0" parTransId="{B98FA5A7-2369-4878-AACE-112A2963ED3C}" sibTransId="{7A80C0A6-5925-4729-AC60-C20C234FC127}"/>
    <dgm:cxn modelId="{C11A36DD-3446-4312-AAB8-7DE58BC0DD4F}" srcId="{6F51B9D4-5626-4B63-AFA3-47FCA06A6A4E}" destId="{1F7A9B3D-D88D-400E-BBED-320499C9CA26}" srcOrd="0" destOrd="0" parTransId="{A6CD8AF1-A8B1-4B3B-A9C1-8859B3E3F022}" sibTransId="{879CF1F6-EC42-451B-B827-3411783EB3EC}"/>
    <dgm:cxn modelId="{1D1FC0DE-38B2-4A89-8A1A-EC4DEA31656A}" srcId="{46E1177F-B99D-4A1C-BFCE-2D936F74ADF4}" destId="{6F51B9D4-5626-4B63-AFA3-47FCA06A6A4E}" srcOrd="3" destOrd="0" parTransId="{601D6CC5-F6C4-4BF3-9973-567DBE2FDA2A}" sibTransId="{23701960-FA12-4B6A-ADC9-78FD68AC83C1}"/>
    <dgm:cxn modelId="{DC8D80E8-E99C-4294-BC17-4CF8C2D793FA}" srcId="{7CA7460E-F925-421A-B66B-2C5897C8707F}" destId="{46E1177F-B99D-4A1C-BFCE-2D936F74ADF4}" srcOrd="0" destOrd="0" parTransId="{42B42261-B5AC-472E-BB14-1CC8C3DA8CE3}" sibTransId="{F248C316-5C0F-4F66-8C3B-43F052990798}"/>
    <dgm:cxn modelId="{65E29EEC-F95D-4B6E-A162-85A6E5BC293B}" srcId="{46E1177F-B99D-4A1C-BFCE-2D936F74ADF4}" destId="{32F8C61A-D359-45DC-ADEE-657EBBE06891}" srcOrd="6" destOrd="0" parTransId="{B4E66386-B885-4BE6-BA9E-112372AFC099}" sibTransId="{3255928B-16F5-4375-BD4D-9C991B920D5B}"/>
    <dgm:cxn modelId="{36164DEF-977E-4EF3-B673-A7C3CCC53499}" srcId="{E99EDC1B-F057-415D-B395-CA680CD66BF0}" destId="{3435042E-02B0-471F-BAAB-DDB7386C7787}" srcOrd="0" destOrd="0" parTransId="{A2E9C6EB-8623-4942-8A80-47742EFE4B36}" sibTransId="{98C3C6B9-683D-4F1F-BD4A-356230B425E6}"/>
    <dgm:cxn modelId="{B7BD5CFF-45C8-4FC0-9E42-4C4529794262}" type="presOf" srcId="{1C77863D-5BFC-44DE-BFEF-C9B42974A6ED}" destId="{E520DB42-18E8-4B09-B68A-FF36F13D80B5}" srcOrd="0" destOrd="0" presId="urn:microsoft.com/office/officeart/2008/layout/LinedList"/>
    <dgm:cxn modelId="{555B7523-9F63-4FDF-A2EC-733ADF3DC92B}" type="presParOf" srcId="{D4325E81-3F8B-4B7B-94C9-D21251FE4346}" destId="{6D306E19-E7ED-4737-8763-F9AA88AF05C6}" srcOrd="0" destOrd="0" presId="urn:microsoft.com/office/officeart/2008/layout/LinedList"/>
    <dgm:cxn modelId="{D3874EEC-C8B6-426F-83A5-6613EEFDD54E}" type="presParOf" srcId="{D4325E81-3F8B-4B7B-94C9-D21251FE4346}" destId="{9246C288-49A0-4C94-B444-A99F179CF2C5}" srcOrd="1" destOrd="0" presId="urn:microsoft.com/office/officeart/2008/layout/LinedList"/>
    <dgm:cxn modelId="{F40A22C9-DC9D-4377-8E28-E4FF84D31841}" type="presParOf" srcId="{9246C288-49A0-4C94-B444-A99F179CF2C5}" destId="{33D46E1D-2B36-476C-B6EF-FB36CB017F74}" srcOrd="0" destOrd="0" presId="urn:microsoft.com/office/officeart/2008/layout/LinedList"/>
    <dgm:cxn modelId="{68265D0F-5136-49B4-8189-AA788E084F18}" type="presParOf" srcId="{9246C288-49A0-4C94-B444-A99F179CF2C5}" destId="{E8BDF922-BB02-44CA-BB85-0B8B05D8B895}" srcOrd="1" destOrd="0" presId="urn:microsoft.com/office/officeart/2008/layout/LinedList"/>
    <dgm:cxn modelId="{6B574A4E-65EB-4D12-BF92-5EB95DFBDF05}" type="presParOf" srcId="{E8BDF922-BB02-44CA-BB85-0B8B05D8B895}" destId="{E5A79AC3-CDE6-49E2-B83A-72E37EE615D7}" srcOrd="0" destOrd="0" presId="urn:microsoft.com/office/officeart/2008/layout/LinedList"/>
    <dgm:cxn modelId="{D037E9CA-B745-49DC-821B-D439877F2AA3}" type="presParOf" srcId="{E8BDF922-BB02-44CA-BB85-0B8B05D8B895}" destId="{EE4DB2B8-F55B-4C17-8730-25595E8A8CE1}" srcOrd="1" destOrd="0" presId="urn:microsoft.com/office/officeart/2008/layout/LinedList"/>
    <dgm:cxn modelId="{660A9AF8-4160-44B1-934D-00BC94CDB78E}" type="presParOf" srcId="{EE4DB2B8-F55B-4C17-8730-25595E8A8CE1}" destId="{C3C9BF31-3420-4BA4-89D3-FE6664522791}" srcOrd="0" destOrd="0" presId="urn:microsoft.com/office/officeart/2008/layout/LinedList"/>
    <dgm:cxn modelId="{C0AABB01-92DB-475A-9B62-A0E4BD0DFCA6}" type="presParOf" srcId="{EE4DB2B8-F55B-4C17-8730-25595E8A8CE1}" destId="{115B4F2A-2687-44B7-99D9-7687FE1B61B4}" srcOrd="1" destOrd="0" presId="urn:microsoft.com/office/officeart/2008/layout/LinedList"/>
    <dgm:cxn modelId="{204609C3-0AD8-4515-8751-6F353A4E695E}" type="presParOf" srcId="{EE4DB2B8-F55B-4C17-8730-25595E8A8CE1}" destId="{9A635C2C-EEC8-4BB9-9564-285149462974}" srcOrd="2" destOrd="0" presId="urn:microsoft.com/office/officeart/2008/layout/LinedList"/>
    <dgm:cxn modelId="{516BB66C-85A7-494C-B884-9FD31AB4B58F}" type="presParOf" srcId="{E8BDF922-BB02-44CA-BB85-0B8B05D8B895}" destId="{503DD406-15E1-4125-9152-7D462C14720F}" srcOrd="2" destOrd="0" presId="urn:microsoft.com/office/officeart/2008/layout/LinedList"/>
    <dgm:cxn modelId="{13C1333F-E59D-49F9-92C1-0E3985D46FE1}" type="presParOf" srcId="{E8BDF922-BB02-44CA-BB85-0B8B05D8B895}" destId="{AD4E66AB-2900-4870-A70E-F6C5872B93D1}" srcOrd="3" destOrd="0" presId="urn:microsoft.com/office/officeart/2008/layout/LinedList"/>
    <dgm:cxn modelId="{0F01B278-677F-4C58-93EB-1A80EA093B7E}" type="presParOf" srcId="{E8BDF922-BB02-44CA-BB85-0B8B05D8B895}" destId="{555B40F4-0D4E-4431-A3B1-A46B80710C19}" srcOrd="4" destOrd="0" presId="urn:microsoft.com/office/officeart/2008/layout/LinedList"/>
    <dgm:cxn modelId="{B5260243-F668-414E-8B27-E76CAC5E21A8}" type="presParOf" srcId="{555B40F4-0D4E-4431-A3B1-A46B80710C19}" destId="{1C44F722-3B8C-4489-BE91-6B06315C2146}" srcOrd="0" destOrd="0" presId="urn:microsoft.com/office/officeart/2008/layout/LinedList"/>
    <dgm:cxn modelId="{888D9913-D9D2-492B-B12E-CFD765BB3F4A}" type="presParOf" srcId="{555B40F4-0D4E-4431-A3B1-A46B80710C19}" destId="{44A7679E-1346-46D1-99E1-E2556016BA02}" srcOrd="1" destOrd="0" presId="urn:microsoft.com/office/officeart/2008/layout/LinedList"/>
    <dgm:cxn modelId="{18149556-0C65-4683-A732-D95B98932CA4}" type="presParOf" srcId="{555B40F4-0D4E-4431-A3B1-A46B80710C19}" destId="{A5FD0455-AD30-4869-8CCC-B250A803D015}" srcOrd="2" destOrd="0" presId="urn:microsoft.com/office/officeart/2008/layout/LinedList"/>
    <dgm:cxn modelId="{BD7D47BB-F609-416F-8AEA-A0B7C070BE94}" type="presParOf" srcId="{A5FD0455-AD30-4869-8CCC-B250A803D015}" destId="{ED039D89-EBB7-43BB-8222-B7DB5B385ECB}" srcOrd="0" destOrd="0" presId="urn:microsoft.com/office/officeart/2008/layout/LinedList"/>
    <dgm:cxn modelId="{C139D2B1-3904-476D-A2D2-0A31ECC02744}" type="presParOf" srcId="{ED039D89-EBB7-43BB-8222-B7DB5B385ECB}" destId="{0B845951-EF05-47EC-AB2F-C40531604E46}" srcOrd="0" destOrd="0" presId="urn:microsoft.com/office/officeart/2008/layout/LinedList"/>
    <dgm:cxn modelId="{3AC22DA9-03DC-4067-AA8B-D14A58812376}" type="presParOf" srcId="{ED039D89-EBB7-43BB-8222-B7DB5B385ECB}" destId="{2D59DBCC-9F56-44B7-BD2A-1DD239E7388F}" srcOrd="1" destOrd="0" presId="urn:microsoft.com/office/officeart/2008/layout/LinedList"/>
    <dgm:cxn modelId="{0CF55891-E1A1-4FB6-94C8-54A7B8E4F27B}" type="presParOf" srcId="{ED039D89-EBB7-43BB-8222-B7DB5B385ECB}" destId="{637C0CB4-5EC0-4856-86FD-B2E880129570}" srcOrd="2" destOrd="0" presId="urn:microsoft.com/office/officeart/2008/layout/LinedList"/>
    <dgm:cxn modelId="{3B8CCE2E-79C1-4960-B65A-C500AF131076}" type="presParOf" srcId="{E8BDF922-BB02-44CA-BB85-0B8B05D8B895}" destId="{9E938B4D-FEBD-4E88-9BA8-2B735C985480}" srcOrd="5" destOrd="0" presId="urn:microsoft.com/office/officeart/2008/layout/LinedList"/>
    <dgm:cxn modelId="{D9DCB587-3EE5-418B-98A8-7337EB80D5EA}" type="presParOf" srcId="{E8BDF922-BB02-44CA-BB85-0B8B05D8B895}" destId="{8E7E3540-8D07-4EF2-A34A-D52FBF218AD5}" srcOrd="6" destOrd="0" presId="urn:microsoft.com/office/officeart/2008/layout/LinedList"/>
    <dgm:cxn modelId="{1D77D847-C2B4-4CDB-A481-C05C46B6FA85}" type="presParOf" srcId="{E8BDF922-BB02-44CA-BB85-0B8B05D8B895}" destId="{95013F5F-7D3F-4F8C-89A6-BC11C173FA1B}" srcOrd="7" destOrd="0" presId="urn:microsoft.com/office/officeart/2008/layout/LinedList"/>
    <dgm:cxn modelId="{935C36EE-C0B7-49B5-AB64-176EAA9F673D}" type="presParOf" srcId="{95013F5F-7D3F-4F8C-89A6-BC11C173FA1B}" destId="{2A721735-CE52-4955-A5FC-3FB175F4A78F}" srcOrd="0" destOrd="0" presId="urn:microsoft.com/office/officeart/2008/layout/LinedList"/>
    <dgm:cxn modelId="{D56E5441-4863-43A7-A40C-197AF9DB9CC6}" type="presParOf" srcId="{95013F5F-7D3F-4F8C-89A6-BC11C173FA1B}" destId="{5654D94C-6026-4390-9F83-1FFF7F368C8C}" srcOrd="1" destOrd="0" presId="urn:microsoft.com/office/officeart/2008/layout/LinedList"/>
    <dgm:cxn modelId="{880EA2D1-D3EF-42C2-8794-D837AB490018}" type="presParOf" srcId="{95013F5F-7D3F-4F8C-89A6-BC11C173FA1B}" destId="{BDB02FCA-799C-41F7-85D8-74C1F497C7FC}" srcOrd="2" destOrd="0" presId="urn:microsoft.com/office/officeart/2008/layout/LinedList"/>
    <dgm:cxn modelId="{A52CD0BA-0EB2-4947-9D27-AEE361442B00}" type="presParOf" srcId="{BDB02FCA-799C-41F7-85D8-74C1F497C7FC}" destId="{21319802-01C1-42A3-B611-F4E0EA6E1DAB}" srcOrd="0" destOrd="0" presId="urn:microsoft.com/office/officeart/2008/layout/LinedList"/>
    <dgm:cxn modelId="{641E4559-6FC6-4E91-A637-065CBA9EDCC9}" type="presParOf" srcId="{21319802-01C1-42A3-B611-F4E0EA6E1DAB}" destId="{ABC98D06-89D1-41C3-A86A-8CBBFE9D11C5}" srcOrd="0" destOrd="0" presId="urn:microsoft.com/office/officeart/2008/layout/LinedList"/>
    <dgm:cxn modelId="{B8A8980C-325B-4BE4-8D23-73C9AB4F2D0C}" type="presParOf" srcId="{21319802-01C1-42A3-B611-F4E0EA6E1DAB}" destId="{1E9B772B-1875-4DA4-9579-2C0361F38A96}" srcOrd="1" destOrd="0" presId="urn:microsoft.com/office/officeart/2008/layout/LinedList"/>
    <dgm:cxn modelId="{80FB7BB9-4B57-43D1-954B-6A255B6B2A69}" type="presParOf" srcId="{21319802-01C1-42A3-B611-F4E0EA6E1DAB}" destId="{9C2E0583-A509-43AE-8EC5-92CEB5E3F997}" srcOrd="2" destOrd="0" presId="urn:microsoft.com/office/officeart/2008/layout/LinedList"/>
    <dgm:cxn modelId="{E64E40B8-A639-468C-AA8A-CE880B0EC026}" type="presParOf" srcId="{BDB02FCA-799C-41F7-85D8-74C1F497C7FC}" destId="{7A04B443-EA39-410A-95CC-FD756E64F86C}" srcOrd="1" destOrd="0" presId="urn:microsoft.com/office/officeart/2008/layout/LinedList"/>
    <dgm:cxn modelId="{CDB15F83-3111-451B-BE31-FA7BD198315F}" type="presParOf" srcId="{BDB02FCA-799C-41F7-85D8-74C1F497C7FC}" destId="{46095704-90AC-460B-AEB8-25015D1AB23F}" srcOrd="2" destOrd="0" presId="urn:microsoft.com/office/officeart/2008/layout/LinedList"/>
    <dgm:cxn modelId="{BF36BB44-3713-4ECC-9744-2B8922415233}" type="presParOf" srcId="{46095704-90AC-460B-AEB8-25015D1AB23F}" destId="{C8A00947-06B2-469D-B777-9892227F3A4E}" srcOrd="0" destOrd="0" presId="urn:microsoft.com/office/officeart/2008/layout/LinedList"/>
    <dgm:cxn modelId="{112001B7-F423-4351-B87D-668C8CF703B9}" type="presParOf" srcId="{46095704-90AC-460B-AEB8-25015D1AB23F}" destId="{304B6288-C5D4-45EA-A08D-2C19AC442AEE}" srcOrd="1" destOrd="0" presId="urn:microsoft.com/office/officeart/2008/layout/LinedList"/>
    <dgm:cxn modelId="{4E9A4C4B-E686-4EC5-899E-83AFD60D0490}" type="presParOf" srcId="{46095704-90AC-460B-AEB8-25015D1AB23F}" destId="{ADB0FE7E-420E-47CE-820D-955E19CB73EA}" srcOrd="2" destOrd="0" presId="urn:microsoft.com/office/officeart/2008/layout/LinedList"/>
    <dgm:cxn modelId="{E7D92758-84D8-4A3C-A2CF-1175586B1104}" type="presParOf" srcId="{BDB02FCA-799C-41F7-85D8-74C1F497C7FC}" destId="{3D1B2CB0-6469-4211-9C05-45EE6646538A}" srcOrd="3" destOrd="0" presId="urn:microsoft.com/office/officeart/2008/layout/LinedList"/>
    <dgm:cxn modelId="{16F40F49-E0A8-4462-9F67-D59FE8965D36}" type="presParOf" srcId="{BDB02FCA-799C-41F7-85D8-74C1F497C7FC}" destId="{2B7FF56E-F242-4F62-87EF-2EDDFD97726F}" srcOrd="4" destOrd="0" presId="urn:microsoft.com/office/officeart/2008/layout/LinedList"/>
    <dgm:cxn modelId="{7374207E-14A1-4348-AF68-0242B01292F4}" type="presParOf" srcId="{2B7FF56E-F242-4F62-87EF-2EDDFD97726F}" destId="{477BE059-76C3-40D6-840A-7F5440AE8831}" srcOrd="0" destOrd="0" presId="urn:microsoft.com/office/officeart/2008/layout/LinedList"/>
    <dgm:cxn modelId="{73B5F7EF-C576-413E-842C-553593044D20}" type="presParOf" srcId="{2B7FF56E-F242-4F62-87EF-2EDDFD97726F}" destId="{E520DB42-18E8-4B09-B68A-FF36F13D80B5}" srcOrd="1" destOrd="0" presId="urn:microsoft.com/office/officeart/2008/layout/LinedList"/>
    <dgm:cxn modelId="{B89223EF-1EF5-4C0E-BE2D-A651F5E3C620}" type="presParOf" srcId="{2B7FF56E-F242-4F62-87EF-2EDDFD97726F}" destId="{C65575CB-7C4D-4C2D-8036-7A090EF9E0F0}" srcOrd="2" destOrd="0" presId="urn:microsoft.com/office/officeart/2008/layout/LinedList"/>
    <dgm:cxn modelId="{C94DB61A-7ADC-497A-9E09-30B1CD1FF602}" type="presParOf" srcId="{E8BDF922-BB02-44CA-BB85-0B8B05D8B895}" destId="{EEE9B547-1DDC-4D31-BCBA-409F9F74A1FE}" srcOrd="8" destOrd="0" presId="urn:microsoft.com/office/officeart/2008/layout/LinedList"/>
    <dgm:cxn modelId="{3B93FECC-FBC1-4302-88E3-951ECEF71DFF}" type="presParOf" srcId="{E8BDF922-BB02-44CA-BB85-0B8B05D8B895}" destId="{E4D127EA-A96A-4A06-AB56-7497113B7302}" srcOrd="9" destOrd="0" presId="urn:microsoft.com/office/officeart/2008/layout/LinedList"/>
    <dgm:cxn modelId="{01865F7A-2A41-45F8-9133-CB07F0AABDB0}" type="presParOf" srcId="{E8BDF922-BB02-44CA-BB85-0B8B05D8B895}" destId="{17166923-CADB-467F-AE27-56DF20B6FA7A}" srcOrd="10" destOrd="0" presId="urn:microsoft.com/office/officeart/2008/layout/LinedList"/>
    <dgm:cxn modelId="{05E1AB91-606D-47DE-8B27-1FFDA9CC8BF0}" type="presParOf" srcId="{17166923-CADB-467F-AE27-56DF20B6FA7A}" destId="{48E1CE5F-61D1-4097-834B-43819B83ED05}" srcOrd="0" destOrd="0" presId="urn:microsoft.com/office/officeart/2008/layout/LinedList"/>
    <dgm:cxn modelId="{40F9A43F-3BA1-4233-93B0-4FE8D441059D}" type="presParOf" srcId="{17166923-CADB-467F-AE27-56DF20B6FA7A}" destId="{88BAD1ED-302C-4179-96F7-039F2335D062}" srcOrd="1" destOrd="0" presId="urn:microsoft.com/office/officeart/2008/layout/LinedList"/>
    <dgm:cxn modelId="{EFBBBE2E-549E-43E2-B9A9-7F69DD44D774}" type="presParOf" srcId="{17166923-CADB-467F-AE27-56DF20B6FA7A}" destId="{6A679B66-44DA-4600-8082-D92F02538069}" srcOrd="2" destOrd="0" presId="urn:microsoft.com/office/officeart/2008/layout/LinedList"/>
    <dgm:cxn modelId="{7105BCC1-EDC6-40A9-9008-8A0C917C929A}" type="presParOf" srcId="{6A679B66-44DA-4600-8082-D92F02538069}" destId="{88144283-44D4-4B6B-BBEB-7BF156052069}" srcOrd="0" destOrd="0" presId="urn:microsoft.com/office/officeart/2008/layout/LinedList"/>
    <dgm:cxn modelId="{1F702215-C549-4F58-8DC0-A6252D600848}" type="presParOf" srcId="{88144283-44D4-4B6B-BBEB-7BF156052069}" destId="{A204E459-C826-45F8-9A64-146AAFAA1296}" srcOrd="0" destOrd="0" presId="urn:microsoft.com/office/officeart/2008/layout/LinedList"/>
    <dgm:cxn modelId="{59AE4FA6-530A-4FF8-834C-FB9319208A5A}" type="presParOf" srcId="{88144283-44D4-4B6B-BBEB-7BF156052069}" destId="{17B2C931-A105-4AAC-B67A-E58621AC4B2B}" srcOrd="1" destOrd="0" presId="urn:microsoft.com/office/officeart/2008/layout/LinedList"/>
    <dgm:cxn modelId="{F334E1CB-360F-4621-B03B-506485DD5A1A}" type="presParOf" srcId="{88144283-44D4-4B6B-BBEB-7BF156052069}" destId="{33D92B4C-65F0-4408-BF19-FFDF7B05ABB1}" srcOrd="2" destOrd="0" presId="urn:microsoft.com/office/officeart/2008/layout/LinedList"/>
    <dgm:cxn modelId="{628A4D8F-69C2-4739-8DDD-1D1BB909F208}" type="presParOf" srcId="{6A679B66-44DA-4600-8082-D92F02538069}" destId="{9254C729-9EAB-4537-93ED-5701B3851351}" srcOrd="1" destOrd="0" presId="urn:microsoft.com/office/officeart/2008/layout/LinedList"/>
    <dgm:cxn modelId="{F550E525-9FEE-49D9-8FA0-2CDCF421CBAB}" type="presParOf" srcId="{6A679B66-44DA-4600-8082-D92F02538069}" destId="{E0AC91E9-68C1-4873-8ABA-3878FAE44EF8}" srcOrd="2" destOrd="0" presId="urn:microsoft.com/office/officeart/2008/layout/LinedList"/>
    <dgm:cxn modelId="{BEA20D4B-344D-40A0-9AB9-E8F297356A39}" type="presParOf" srcId="{E0AC91E9-68C1-4873-8ABA-3878FAE44EF8}" destId="{C19F1955-37B8-4C4C-9625-00121C2B778F}" srcOrd="0" destOrd="0" presId="urn:microsoft.com/office/officeart/2008/layout/LinedList"/>
    <dgm:cxn modelId="{C5F298F4-E5A4-4B98-BD2C-7786CB5C2FBC}" type="presParOf" srcId="{E0AC91E9-68C1-4873-8ABA-3878FAE44EF8}" destId="{5FBC43B1-3A91-4B71-9680-C9220408CDF5}" srcOrd="1" destOrd="0" presId="urn:microsoft.com/office/officeart/2008/layout/LinedList"/>
    <dgm:cxn modelId="{3DC8CE5E-B698-4C83-9B37-2525D9FC86A0}" type="presParOf" srcId="{E0AC91E9-68C1-4873-8ABA-3878FAE44EF8}" destId="{6F17984B-E778-4780-A446-E1C3A9C4C99F}" srcOrd="2" destOrd="0" presId="urn:microsoft.com/office/officeart/2008/layout/LinedList"/>
    <dgm:cxn modelId="{CD8AD843-6EDA-4C51-A437-2BA5769DB7D2}" type="presParOf" srcId="{E8BDF922-BB02-44CA-BB85-0B8B05D8B895}" destId="{AD93CBB1-1FAF-4E3E-95A1-38BFA159517D}" srcOrd="11" destOrd="0" presId="urn:microsoft.com/office/officeart/2008/layout/LinedList"/>
    <dgm:cxn modelId="{2D0E41E3-4839-4BE4-8552-03067B222D8C}" type="presParOf" srcId="{E8BDF922-BB02-44CA-BB85-0B8B05D8B895}" destId="{D44A00E4-326B-4E1E-AA4B-E4A322CE9CB2}" srcOrd="12" destOrd="0" presId="urn:microsoft.com/office/officeart/2008/layout/LinedList"/>
    <dgm:cxn modelId="{26532643-C41F-4802-8AE7-9F7B3FC56B4C}" type="presParOf" srcId="{E8BDF922-BB02-44CA-BB85-0B8B05D8B895}" destId="{D783E2F3-B32E-423C-A40B-34028A1F8135}" srcOrd="13" destOrd="0" presId="urn:microsoft.com/office/officeart/2008/layout/LinedList"/>
    <dgm:cxn modelId="{4760833A-B23D-4A11-BABC-CFC6141E09A3}" type="presParOf" srcId="{D783E2F3-B32E-423C-A40B-34028A1F8135}" destId="{91CFF0DF-6367-4D55-B44E-F99089D5E547}" srcOrd="0" destOrd="0" presId="urn:microsoft.com/office/officeart/2008/layout/LinedList"/>
    <dgm:cxn modelId="{F98B72B5-1D3D-4BE4-9AE4-3BF89CABD1AA}" type="presParOf" srcId="{D783E2F3-B32E-423C-A40B-34028A1F8135}" destId="{6737E917-D670-4D8A-8F47-2AAC4160F9C8}" srcOrd="1" destOrd="0" presId="urn:microsoft.com/office/officeart/2008/layout/LinedList"/>
    <dgm:cxn modelId="{B475F862-D691-4EF9-9474-CFCB425D5F08}" type="presParOf" srcId="{D783E2F3-B32E-423C-A40B-34028A1F8135}" destId="{A0B53D25-480D-4510-BA51-D8E05B4E8BE9}" srcOrd="2" destOrd="0" presId="urn:microsoft.com/office/officeart/2008/layout/LinedList"/>
    <dgm:cxn modelId="{60BDEB97-A722-4723-8858-45ED80C1A165}" type="presParOf" srcId="{A0B53D25-480D-4510-BA51-D8E05B4E8BE9}" destId="{455B8465-C87A-482A-A956-BF03E2706708}" srcOrd="0" destOrd="0" presId="urn:microsoft.com/office/officeart/2008/layout/LinedList"/>
    <dgm:cxn modelId="{F77751F2-02BC-48E0-A9A4-3E109B809026}" type="presParOf" srcId="{455B8465-C87A-482A-A956-BF03E2706708}" destId="{14997FF4-0455-411B-833C-7C98AA7D5928}" srcOrd="0" destOrd="0" presId="urn:microsoft.com/office/officeart/2008/layout/LinedList"/>
    <dgm:cxn modelId="{20C8033F-8FE1-46FF-9C85-156AF8B82FF2}" type="presParOf" srcId="{455B8465-C87A-482A-A956-BF03E2706708}" destId="{C8AE18E4-7A88-43B8-8AE4-F135D9E58084}" srcOrd="1" destOrd="0" presId="urn:microsoft.com/office/officeart/2008/layout/LinedList"/>
    <dgm:cxn modelId="{F5E87C9F-86FA-4E6A-8A8C-7A6273D16085}" type="presParOf" srcId="{455B8465-C87A-482A-A956-BF03E2706708}" destId="{B3E5DF28-BDEF-4C55-888D-DF39365403E9}" srcOrd="2" destOrd="0" presId="urn:microsoft.com/office/officeart/2008/layout/LinedList"/>
    <dgm:cxn modelId="{FF91A6D0-235E-4892-97F8-CB6E9A73B0C7}" type="presParOf" srcId="{E8BDF922-BB02-44CA-BB85-0B8B05D8B895}" destId="{AC60251B-EFAC-4240-8E45-B90537453E17}" srcOrd="14" destOrd="0" presId="urn:microsoft.com/office/officeart/2008/layout/LinedList"/>
    <dgm:cxn modelId="{30FDE562-AB9B-43A0-80E3-932E3BFF38FF}" type="presParOf" srcId="{E8BDF922-BB02-44CA-BB85-0B8B05D8B895}" destId="{985D6157-CA20-4FFE-A298-F37846803369}" srcOrd="15" destOrd="0" presId="urn:microsoft.com/office/officeart/2008/layout/LinedList"/>
    <dgm:cxn modelId="{1EBDB147-FF56-4B43-89FE-45C975A15758}" type="presParOf" srcId="{E8BDF922-BB02-44CA-BB85-0B8B05D8B895}" destId="{4441E7B7-9593-49E2-80EE-47F0715A4CF3}" srcOrd="16" destOrd="0" presId="urn:microsoft.com/office/officeart/2008/layout/LinedList"/>
    <dgm:cxn modelId="{AA90625B-58C0-49A2-B70E-3EF48D45439D}" type="presParOf" srcId="{4441E7B7-9593-49E2-80EE-47F0715A4CF3}" destId="{D2B03F08-4839-43CB-B126-446D0EB57D10}" srcOrd="0" destOrd="0" presId="urn:microsoft.com/office/officeart/2008/layout/LinedList"/>
    <dgm:cxn modelId="{F1C12BF0-1296-418E-98A4-0A2367EB127E}" type="presParOf" srcId="{4441E7B7-9593-49E2-80EE-47F0715A4CF3}" destId="{BFD16D20-3AF1-462F-91D1-3D0E5F4F827A}" srcOrd="1" destOrd="0" presId="urn:microsoft.com/office/officeart/2008/layout/LinedList"/>
    <dgm:cxn modelId="{8A03DFAE-ACC0-4D4E-A9FC-9D2141CE2071}" type="presParOf" srcId="{4441E7B7-9593-49E2-80EE-47F0715A4CF3}" destId="{CDE3B5DB-1323-439D-934F-150FE4CDE400}" srcOrd="2" destOrd="0" presId="urn:microsoft.com/office/officeart/2008/layout/LinedList"/>
    <dgm:cxn modelId="{0AE2BDB5-FE36-49A1-ABAB-39B2ACFE3005}" type="presParOf" srcId="{CDE3B5DB-1323-439D-934F-150FE4CDE400}" destId="{F5F51456-47D7-43AB-B758-029336B80282}" srcOrd="0" destOrd="0" presId="urn:microsoft.com/office/officeart/2008/layout/LinedList"/>
    <dgm:cxn modelId="{29AA29B2-99B1-48A8-B417-E2A3416D4BBF}" type="presParOf" srcId="{F5F51456-47D7-43AB-B758-029336B80282}" destId="{A43B205E-54CC-421B-84F9-EF4BBB2F8C06}" srcOrd="0" destOrd="0" presId="urn:microsoft.com/office/officeart/2008/layout/LinedList"/>
    <dgm:cxn modelId="{AC5BA877-126E-4BAE-8BF5-410FC9B996C1}" type="presParOf" srcId="{F5F51456-47D7-43AB-B758-029336B80282}" destId="{BAC586A5-77FB-42E4-AC6F-4F2546899F55}" srcOrd="1" destOrd="0" presId="urn:microsoft.com/office/officeart/2008/layout/LinedList"/>
    <dgm:cxn modelId="{230D20E1-3A31-4B2F-BE8F-8A1E009D4820}" type="presParOf" srcId="{F5F51456-47D7-43AB-B758-029336B80282}" destId="{7BAF6724-CE3B-4EDF-851C-CACA7CDA3F37}" srcOrd="2" destOrd="0" presId="urn:microsoft.com/office/officeart/2008/layout/LinedList"/>
    <dgm:cxn modelId="{0036E9F4-06A0-4F15-B4D5-30036629C4A4}" type="presParOf" srcId="{E8BDF922-BB02-44CA-BB85-0B8B05D8B895}" destId="{F3B551BF-F3EB-4150-91E4-6147F30461E5}" srcOrd="17" destOrd="0" presId="urn:microsoft.com/office/officeart/2008/layout/LinedList"/>
    <dgm:cxn modelId="{8714A2ED-1E22-4FD8-AB14-6C9B2FB85202}" type="presParOf" srcId="{E8BDF922-BB02-44CA-BB85-0B8B05D8B895}" destId="{74C851BA-C9EB-43FB-9E71-D1F5036E7E03}" srcOrd="18" destOrd="0" presId="urn:microsoft.com/office/officeart/2008/layout/LinedList"/>
    <dgm:cxn modelId="{3D69E3A7-EAC8-48AC-B440-636355E07D90}" type="presParOf" srcId="{E8BDF922-BB02-44CA-BB85-0B8B05D8B895}" destId="{2567EF12-697D-479F-9885-CB82714479DF}" srcOrd="19" destOrd="0" presId="urn:microsoft.com/office/officeart/2008/layout/LinedList"/>
    <dgm:cxn modelId="{163D8092-7E8F-4636-9050-0D0EA89B5FFB}" type="presParOf" srcId="{2567EF12-697D-479F-9885-CB82714479DF}" destId="{F2FBEB53-7C3C-4BAF-BD39-1D9FAF2C764F}" srcOrd="0" destOrd="0" presId="urn:microsoft.com/office/officeart/2008/layout/LinedList"/>
    <dgm:cxn modelId="{2D98F1DB-47D6-4515-82A5-707B5B32747C}" type="presParOf" srcId="{2567EF12-697D-479F-9885-CB82714479DF}" destId="{86B0873C-1380-481C-B2CD-ECC0E3B911E6}" srcOrd="1" destOrd="0" presId="urn:microsoft.com/office/officeart/2008/layout/LinedList"/>
    <dgm:cxn modelId="{25FEEE6C-A815-4FC3-8A53-0C99D674F2C8}" type="presParOf" srcId="{2567EF12-697D-479F-9885-CB82714479DF}" destId="{AEDDBE73-E62E-4D17-B0BB-7B42AFC1859F}" srcOrd="2" destOrd="0" presId="urn:microsoft.com/office/officeart/2008/layout/LinedList"/>
    <dgm:cxn modelId="{BCE4A1A6-9661-4241-BC74-9D2CDF0B7FCA}" type="presParOf" srcId="{E8BDF922-BB02-44CA-BB85-0B8B05D8B895}" destId="{1D39C15B-259E-44BA-8CA0-4751CBD52E46}" srcOrd="20" destOrd="0" presId="urn:microsoft.com/office/officeart/2008/layout/LinedList"/>
    <dgm:cxn modelId="{9AAEB56F-5A89-4E1A-B6C0-E4E1E21C1DC8}" type="presParOf" srcId="{E8BDF922-BB02-44CA-BB85-0B8B05D8B895}" destId="{653FF61F-F4EF-484F-B377-73D43E1A15DA}" srcOrd="2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CA7460E-F925-421A-B66B-2C5897C8707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C"/>
        </a:p>
      </dgm:t>
    </dgm:pt>
    <dgm:pt modelId="{46E1177F-B99D-4A1C-BFCE-2D936F74ADF4}">
      <dgm:prSet phldrT="[Texto]"/>
      <dgm:spPr/>
      <dgm:t>
        <a:bodyPr/>
        <a:lstStyle/>
        <a:p>
          <a:r>
            <a:rPr lang="es-ES" dirty="0"/>
            <a:t>Tipos de lugares de estudio </a:t>
          </a:r>
          <a:endParaRPr lang="es-EC" dirty="0"/>
        </a:p>
      </dgm:t>
    </dgm:pt>
    <dgm:pt modelId="{42B42261-B5AC-472E-BB14-1CC8C3DA8CE3}" type="parTrans" cxnId="{DC8D80E8-E99C-4294-BC17-4CF8C2D793FA}">
      <dgm:prSet/>
      <dgm:spPr/>
      <dgm:t>
        <a:bodyPr/>
        <a:lstStyle/>
        <a:p>
          <a:endParaRPr lang="es-EC"/>
        </a:p>
      </dgm:t>
    </dgm:pt>
    <dgm:pt modelId="{F248C316-5C0F-4F66-8C3B-43F052990798}" type="sibTrans" cxnId="{DC8D80E8-E99C-4294-BC17-4CF8C2D793FA}">
      <dgm:prSet/>
      <dgm:spPr/>
      <dgm:t>
        <a:bodyPr/>
        <a:lstStyle/>
        <a:p>
          <a:endParaRPr lang="es-EC"/>
        </a:p>
      </dgm:t>
    </dgm:pt>
    <dgm:pt modelId="{E143951F-47DC-4A21-894C-0210F6A1596A}">
      <dgm:prSet phldrT="[Texto]"/>
      <dgm:spPr/>
      <dgm:t>
        <a:bodyPr/>
        <a:lstStyle/>
        <a:p>
          <a:r>
            <a:rPr lang="es-ES" dirty="0"/>
            <a:t>Habitación personal </a:t>
          </a:r>
          <a:endParaRPr lang="es-EC" dirty="0"/>
        </a:p>
      </dgm:t>
    </dgm:pt>
    <dgm:pt modelId="{F973AD3E-AD72-4BDB-83D8-BE6B085A4DFC}" type="parTrans" cxnId="{6A69519B-9C7B-4B6D-9A74-586968C3978D}">
      <dgm:prSet/>
      <dgm:spPr/>
      <dgm:t>
        <a:bodyPr/>
        <a:lstStyle/>
        <a:p>
          <a:endParaRPr lang="es-EC"/>
        </a:p>
      </dgm:t>
    </dgm:pt>
    <dgm:pt modelId="{FC36E4FA-D9A8-471F-97CA-8E7DBC1C1495}" type="sibTrans" cxnId="{6A69519B-9C7B-4B6D-9A74-586968C3978D}">
      <dgm:prSet/>
      <dgm:spPr/>
      <dgm:t>
        <a:bodyPr/>
        <a:lstStyle/>
        <a:p>
          <a:endParaRPr lang="es-EC"/>
        </a:p>
      </dgm:t>
    </dgm:pt>
    <dgm:pt modelId="{C66946EF-EB17-4095-8C34-6A6EF1A57747}">
      <dgm:prSet phldrT="[Texto]"/>
      <dgm:spPr/>
      <dgm:t>
        <a:bodyPr/>
        <a:lstStyle/>
        <a:p>
          <a:r>
            <a:rPr lang="es-ES" dirty="0"/>
            <a:t>Comodidad y acceso a materiales propios, familiaridad </a:t>
          </a:r>
          <a:endParaRPr lang="es-EC" dirty="0"/>
        </a:p>
      </dgm:t>
    </dgm:pt>
    <dgm:pt modelId="{8AC5CC5E-3553-4F8E-88E4-57BDE165B5B7}" type="parTrans" cxnId="{D3B7BFAF-BE70-4840-8419-97D1D9FA1313}">
      <dgm:prSet/>
      <dgm:spPr/>
      <dgm:t>
        <a:bodyPr/>
        <a:lstStyle/>
        <a:p>
          <a:endParaRPr lang="es-EC"/>
        </a:p>
      </dgm:t>
    </dgm:pt>
    <dgm:pt modelId="{2F9FE393-330B-4B92-9B4C-76E6FF7731F6}" type="sibTrans" cxnId="{D3B7BFAF-BE70-4840-8419-97D1D9FA1313}">
      <dgm:prSet/>
      <dgm:spPr/>
      <dgm:t>
        <a:bodyPr/>
        <a:lstStyle/>
        <a:p>
          <a:endParaRPr lang="es-EC"/>
        </a:p>
      </dgm:t>
    </dgm:pt>
    <dgm:pt modelId="{2B96AD48-19D0-42AE-B596-E8C1121516B9}">
      <dgm:prSet phldrT="[Texto]"/>
      <dgm:spPr/>
      <dgm:t>
        <a:bodyPr/>
        <a:lstStyle/>
        <a:p>
          <a:r>
            <a:rPr lang="es-ES" dirty="0"/>
            <a:t>Puede haber distracciones como la cama, celular o familia </a:t>
          </a:r>
          <a:endParaRPr lang="es-EC" dirty="0"/>
        </a:p>
      </dgm:t>
    </dgm:pt>
    <dgm:pt modelId="{D8C12EC4-6D86-4FED-8033-9729B5DF67C9}" type="parTrans" cxnId="{5632810B-08D0-43A1-98FF-5F26FAAF3AC8}">
      <dgm:prSet/>
      <dgm:spPr/>
      <dgm:t>
        <a:bodyPr/>
        <a:lstStyle/>
        <a:p>
          <a:endParaRPr lang="es-EC"/>
        </a:p>
      </dgm:t>
    </dgm:pt>
    <dgm:pt modelId="{AB63F137-9992-4E95-9BDE-347BD1CB3803}" type="sibTrans" cxnId="{5632810B-08D0-43A1-98FF-5F26FAAF3AC8}">
      <dgm:prSet/>
      <dgm:spPr/>
      <dgm:t>
        <a:bodyPr/>
        <a:lstStyle/>
        <a:p>
          <a:endParaRPr lang="es-EC"/>
        </a:p>
      </dgm:t>
    </dgm:pt>
    <dgm:pt modelId="{6AB7E141-1569-42B8-8251-64F8C2282A0C}">
      <dgm:prSet phldrT="[Texto]"/>
      <dgm:spPr/>
      <dgm:t>
        <a:bodyPr/>
        <a:lstStyle/>
        <a:p>
          <a:r>
            <a:rPr lang="es-ES" dirty="0"/>
            <a:t>Biblioteca </a:t>
          </a:r>
          <a:endParaRPr lang="es-EC" dirty="0"/>
        </a:p>
      </dgm:t>
    </dgm:pt>
    <dgm:pt modelId="{A19834B6-C425-40B9-9E2F-2A4A4712779D}" type="parTrans" cxnId="{3E25F9B5-A1CB-49D1-BB93-9E6FEBFEB13D}">
      <dgm:prSet/>
      <dgm:spPr/>
      <dgm:t>
        <a:bodyPr/>
        <a:lstStyle/>
        <a:p>
          <a:endParaRPr lang="es-EC"/>
        </a:p>
      </dgm:t>
    </dgm:pt>
    <dgm:pt modelId="{8716765B-446C-4640-B83C-BD03E0B510A5}" type="sibTrans" cxnId="{3E25F9B5-A1CB-49D1-BB93-9E6FEBFEB13D}">
      <dgm:prSet/>
      <dgm:spPr/>
      <dgm:t>
        <a:bodyPr/>
        <a:lstStyle/>
        <a:p>
          <a:endParaRPr lang="es-EC"/>
        </a:p>
      </dgm:t>
    </dgm:pt>
    <dgm:pt modelId="{1D7D18DE-A4AF-4B9D-89CB-54C095E566EB}">
      <dgm:prSet phldrT="[Texto]"/>
      <dgm:spPr/>
      <dgm:t>
        <a:bodyPr/>
        <a:lstStyle/>
        <a:p>
          <a:r>
            <a:rPr lang="es-ES" dirty="0"/>
            <a:t>Ambiente silencioso, concentración alta </a:t>
          </a:r>
          <a:endParaRPr lang="es-EC" dirty="0"/>
        </a:p>
      </dgm:t>
    </dgm:pt>
    <dgm:pt modelId="{359023BC-9353-4F21-BD0A-E14507E508B0}" type="parTrans" cxnId="{E7B36B5A-D338-4137-8956-04975D5AE1BC}">
      <dgm:prSet/>
      <dgm:spPr/>
      <dgm:t>
        <a:bodyPr/>
        <a:lstStyle/>
        <a:p>
          <a:endParaRPr lang="es-EC"/>
        </a:p>
      </dgm:t>
    </dgm:pt>
    <dgm:pt modelId="{3BB10628-008A-4D6C-8885-AED001189F61}" type="sibTrans" cxnId="{E7B36B5A-D338-4137-8956-04975D5AE1BC}">
      <dgm:prSet/>
      <dgm:spPr/>
      <dgm:t>
        <a:bodyPr/>
        <a:lstStyle/>
        <a:p>
          <a:endParaRPr lang="es-EC"/>
        </a:p>
      </dgm:t>
    </dgm:pt>
    <dgm:pt modelId="{1ED40DC9-003E-49EE-9802-57DC2262F543}">
      <dgm:prSet phldrT="[Texto]"/>
      <dgm:spPr/>
      <dgm:t>
        <a:bodyPr/>
        <a:lstStyle/>
        <a:p>
          <a:r>
            <a:rPr lang="es-ES" dirty="0"/>
            <a:t>Desventajas con horarios limitados, no todas son muy cómodas </a:t>
          </a:r>
          <a:endParaRPr lang="es-EC" dirty="0"/>
        </a:p>
      </dgm:t>
    </dgm:pt>
    <dgm:pt modelId="{768C6318-1A8D-4420-9B4F-596E281DFCAD}" type="parTrans" cxnId="{FF1FE2D7-C545-4A05-92A6-DFD44AF99206}">
      <dgm:prSet/>
      <dgm:spPr/>
      <dgm:t>
        <a:bodyPr/>
        <a:lstStyle/>
        <a:p>
          <a:endParaRPr lang="es-EC"/>
        </a:p>
      </dgm:t>
    </dgm:pt>
    <dgm:pt modelId="{881D6997-3469-42F0-B2F5-F4EB10957ABF}" type="sibTrans" cxnId="{FF1FE2D7-C545-4A05-92A6-DFD44AF99206}">
      <dgm:prSet/>
      <dgm:spPr/>
      <dgm:t>
        <a:bodyPr/>
        <a:lstStyle/>
        <a:p>
          <a:endParaRPr lang="es-EC"/>
        </a:p>
      </dgm:t>
    </dgm:pt>
    <dgm:pt modelId="{19E56654-9FCC-491C-8A9E-B9C918BDB239}">
      <dgm:prSet phldrT="[Texto]"/>
      <dgm:spPr/>
      <dgm:t>
        <a:bodyPr/>
        <a:lstStyle/>
        <a:p>
          <a:r>
            <a:rPr lang="es-ES" dirty="0"/>
            <a:t>Sala de estudio grupal </a:t>
          </a:r>
          <a:endParaRPr lang="es-EC" dirty="0"/>
        </a:p>
      </dgm:t>
    </dgm:pt>
    <dgm:pt modelId="{CD19064F-3061-4AFF-8F3D-E09881999524}" type="parTrans" cxnId="{4E22DA8A-90AC-4AEB-859F-9231E1FD7644}">
      <dgm:prSet/>
      <dgm:spPr/>
      <dgm:t>
        <a:bodyPr/>
        <a:lstStyle/>
        <a:p>
          <a:endParaRPr lang="es-EC"/>
        </a:p>
      </dgm:t>
    </dgm:pt>
    <dgm:pt modelId="{312097D9-DB1A-4FF3-B775-C8F34E9F569B}" type="sibTrans" cxnId="{4E22DA8A-90AC-4AEB-859F-9231E1FD7644}">
      <dgm:prSet/>
      <dgm:spPr/>
      <dgm:t>
        <a:bodyPr/>
        <a:lstStyle/>
        <a:p>
          <a:endParaRPr lang="es-EC"/>
        </a:p>
      </dgm:t>
    </dgm:pt>
    <dgm:pt modelId="{ED23282E-0F38-45E3-82FE-C7EF86C75426}">
      <dgm:prSet phldrT="[Texto]"/>
      <dgm:spPr/>
      <dgm:t>
        <a:bodyPr/>
        <a:lstStyle/>
        <a:p>
          <a:r>
            <a:rPr lang="es-ES" dirty="0"/>
            <a:t>Ideal para estudiar en grupo y resolver dudas </a:t>
          </a:r>
          <a:endParaRPr lang="es-EC" dirty="0"/>
        </a:p>
      </dgm:t>
    </dgm:pt>
    <dgm:pt modelId="{F1650C51-9271-48C0-9D51-AC27EEA3975C}" type="parTrans" cxnId="{54A435BD-D106-452F-89CA-DCCE1E1913D5}">
      <dgm:prSet/>
      <dgm:spPr/>
      <dgm:t>
        <a:bodyPr/>
        <a:lstStyle/>
        <a:p>
          <a:endParaRPr lang="es-EC"/>
        </a:p>
      </dgm:t>
    </dgm:pt>
    <dgm:pt modelId="{53036B61-6EE5-44AF-9DE8-767A8AF32116}" type="sibTrans" cxnId="{54A435BD-D106-452F-89CA-DCCE1E1913D5}">
      <dgm:prSet/>
      <dgm:spPr/>
      <dgm:t>
        <a:bodyPr/>
        <a:lstStyle/>
        <a:p>
          <a:endParaRPr lang="es-EC"/>
        </a:p>
      </dgm:t>
    </dgm:pt>
    <dgm:pt modelId="{BF780B51-615E-4DB9-A278-016C9611CBA2}">
      <dgm:prSet phldrT="[Texto]"/>
      <dgm:spPr/>
      <dgm:t>
        <a:bodyPr/>
        <a:lstStyle/>
        <a:p>
          <a:r>
            <a:rPr lang="es-ES" dirty="0"/>
            <a:t>Puede desviarse la conversación </a:t>
          </a:r>
          <a:endParaRPr lang="es-EC" dirty="0"/>
        </a:p>
      </dgm:t>
    </dgm:pt>
    <dgm:pt modelId="{1E476C25-ECA5-400D-AF43-C07DC6513B50}" type="parTrans" cxnId="{DD7055F2-51C0-4FFF-995B-FA9A117B1821}">
      <dgm:prSet/>
      <dgm:spPr/>
      <dgm:t>
        <a:bodyPr/>
        <a:lstStyle/>
        <a:p>
          <a:endParaRPr lang="es-EC"/>
        </a:p>
      </dgm:t>
    </dgm:pt>
    <dgm:pt modelId="{9252F6E7-E21C-46B0-BA71-A21FA1F8A8FE}" type="sibTrans" cxnId="{DD7055F2-51C0-4FFF-995B-FA9A117B1821}">
      <dgm:prSet/>
      <dgm:spPr/>
      <dgm:t>
        <a:bodyPr/>
        <a:lstStyle/>
        <a:p>
          <a:endParaRPr lang="es-EC"/>
        </a:p>
      </dgm:t>
    </dgm:pt>
    <dgm:pt modelId="{18DE1CF9-FF6F-41B5-9277-AC6AA745A940}">
      <dgm:prSet phldrT="[Texto]"/>
      <dgm:spPr/>
      <dgm:t>
        <a:bodyPr/>
        <a:lstStyle/>
        <a:p>
          <a:r>
            <a:rPr lang="es-ES" dirty="0"/>
            <a:t>Café o coworking </a:t>
          </a:r>
          <a:endParaRPr lang="es-EC" dirty="0"/>
        </a:p>
      </dgm:t>
    </dgm:pt>
    <dgm:pt modelId="{AF089022-1F1A-4C02-8D7F-F4084B4DB1A7}" type="parTrans" cxnId="{9325BDB3-B148-41B0-8D74-13CBC5277522}">
      <dgm:prSet/>
      <dgm:spPr/>
      <dgm:t>
        <a:bodyPr/>
        <a:lstStyle/>
        <a:p>
          <a:endParaRPr lang="es-EC"/>
        </a:p>
      </dgm:t>
    </dgm:pt>
    <dgm:pt modelId="{EFCA3F16-903A-4D1D-B50F-BD07A8698A46}" type="sibTrans" cxnId="{9325BDB3-B148-41B0-8D74-13CBC5277522}">
      <dgm:prSet/>
      <dgm:spPr/>
      <dgm:t>
        <a:bodyPr/>
        <a:lstStyle/>
        <a:p>
          <a:endParaRPr lang="es-EC"/>
        </a:p>
      </dgm:t>
    </dgm:pt>
    <dgm:pt modelId="{C06293CD-F10D-4016-8D55-3A0CAE831FA7}">
      <dgm:prSet phldrT="[Texto]"/>
      <dgm:spPr/>
      <dgm:t>
        <a:bodyPr/>
        <a:lstStyle/>
        <a:p>
          <a:r>
            <a:rPr lang="es-ES" dirty="0"/>
            <a:t>Estimulación suave </a:t>
          </a:r>
          <a:endParaRPr lang="es-EC" dirty="0"/>
        </a:p>
      </dgm:t>
    </dgm:pt>
    <dgm:pt modelId="{3C4CA5F6-DF6E-41FC-8780-FBD2DEC6F3A6}" type="parTrans" cxnId="{8D28ED37-AA9C-4577-8D45-7B8955DEBE68}">
      <dgm:prSet/>
      <dgm:spPr/>
      <dgm:t>
        <a:bodyPr/>
        <a:lstStyle/>
        <a:p>
          <a:endParaRPr lang="es-EC"/>
        </a:p>
      </dgm:t>
    </dgm:pt>
    <dgm:pt modelId="{99CA8490-7186-4932-9558-EDA3E11A9244}" type="sibTrans" cxnId="{8D28ED37-AA9C-4577-8D45-7B8955DEBE68}">
      <dgm:prSet/>
      <dgm:spPr/>
      <dgm:t>
        <a:bodyPr/>
        <a:lstStyle/>
        <a:p>
          <a:endParaRPr lang="es-EC"/>
        </a:p>
      </dgm:t>
    </dgm:pt>
    <dgm:pt modelId="{B7C4FC5D-496A-47CA-9FF3-03396D5E6AA6}">
      <dgm:prSet phldrT="[Texto]"/>
      <dgm:spPr/>
      <dgm:t>
        <a:bodyPr/>
        <a:lstStyle/>
        <a:p>
          <a:r>
            <a:rPr lang="es-ES" dirty="0"/>
            <a:t>Ruido ambiental y acceso limitado a recursos físicos </a:t>
          </a:r>
          <a:endParaRPr lang="es-EC" dirty="0"/>
        </a:p>
      </dgm:t>
    </dgm:pt>
    <dgm:pt modelId="{E4A56A1D-A8C2-4ADE-BF60-48A091EF4096}" type="parTrans" cxnId="{032B7EE8-7F91-473F-942F-BA96CF8C959A}">
      <dgm:prSet/>
      <dgm:spPr/>
      <dgm:t>
        <a:bodyPr/>
        <a:lstStyle/>
        <a:p>
          <a:endParaRPr lang="es-EC"/>
        </a:p>
      </dgm:t>
    </dgm:pt>
    <dgm:pt modelId="{39CECB0F-E6B2-4323-8E7A-E9E9B47BBA58}" type="sibTrans" cxnId="{032B7EE8-7F91-473F-942F-BA96CF8C959A}">
      <dgm:prSet/>
      <dgm:spPr/>
      <dgm:t>
        <a:bodyPr/>
        <a:lstStyle/>
        <a:p>
          <a:endParaRPr lang="es-EC"/>
        </a:p>
      </dgm:t>
    </dgm:pt>
    <dgm:pt modelId="{EA6FAE42-DA51-4CC0-ACBA-BF9C3D15D15D}">
      <dgm:prSet phldrT="[Texto]"/>
      <dgm:spPr/>
      <dgm:t>
        <a:bodyPr/>
        <a:lstStyle/>
        <a:p>
          <a:r>
            <a:rPr lang="es-ES" dirty="0"/>
            <a:t>Ambiente virtual </a:t>
          </a:r>
          <a:endParaRPr lang="es-EC" dirty="0"/>
        </a:p>
      </dgm:t>
    </dgm:pt>
    <dgm:pt modelId="{7DA7C631-72AD-4AEC-8C45-9AD5368E3EF2}" type="parTrans" cxnId="{978B883D-0139-439C-A6A0-975E43DD0F79}">
      <dgm:prSet/>
      <dgm:spPr/>
      <dgm:t>
        <a:bodyPr/>
        <a:lstStyle/>
        <a:p>
          <a:endParaRPr lang="es-EC"/>
        </a:p>
      </dgm:t>
    </dgm:pt>
    <dgm:pt modelId="{3C12C09E-462B-49C6-B674-5BAC9681D946}" type="sibTrans" cxnId="{978B883D-0139-439C-A6A0-975E43DD0F79}">
      <dgm:prSet/>
      <dgm:spPr/>
      <dgm:t>
        <a:bodyPr/>
        <a:lstStyle/>
        <a:p>
          <a:endParaRPr lang="es-EC"/>
        </a:p>
      </dgm:t>
    </dgm:pt>
    <dgm:pt modelId="{B264E552-FEE5-481A-A326-BB2FDBE214C9}">
      <dgm:prSet phldrT="[Texto]"/>
      <dgm:spPr/>
      <dgm:t>
        <a:bodyPr/>
        <a:lstStyle/>
        <a:p>
          <a:r>
            <a:rPr lang="es-ES" dirty="0"/>
            <a:t>Flexibilidad, recursos digitales al alcance </a:t>
          </a:r>
          <a:endParaRPr lang="es-EC" dirty="0"/>
        </a:p>
      </dgm:t>
    </dgm:pt>
    <dgm:pt modelId="{E8E8E4FF-4359-425F-B4E7-6F20D3412D08}" type="parTrans" cxnId="{EB2F1B5D-BD37-4FA9-A546-318B84D601D1}">
      <dgm:prSet/>
      <dgm:spPr/>
      <dgm:t>
        <a:bodyPr/>
        <a:lstStyle/>
        <a:p>
          <a:endParaRPr lang="es-EC"/>
        </a:p>
      </dgm:t>
    </dgm:pt>
    <dgm:pt modelId="{4D4CDC5B-38BE-4184-9C0A-D14F979C133A}" type="sibTrans" cxnId="{EB2F1B5D-BD37-4FA9-A546-318B84D601D1}">
      <dgm:prSet/>
      <dgm:spPr/>
      <dgm:t>
        <a:bodyPr/>
        <a:lstStyle/>
        <a:p>
          <a:endParaRPr lang="es-EC"/>
        </a:p>
      </dgm:t>
    </dgm:pt>
    <dgm:pt modelId="{8EA5AE4E-F4DE-4AA1-9B58-9EFA0ACE5B00}">
      <dgm:prSet phldrT="[Texto]"/>
      <dgm:spPr/>
      <dgm:t>
        <a:bodyPr/>
        <a:lstStyle/>
        <a:p>
          <a:r>
            <a:rPr lang="es-ES" dirty="0"/>
            <a:t>Riesgos de fatiga visual</a:t>
          </a:r>
          <a:endParaRPr lang="es-EC" dirty="0"/>
        </a:p>
      </dgm:t>
    </dgm:pt>
    <dgm:pt modelId="{30A19A11-6740-41E4-9837-E4255D4B2D04}" type="parTrans" cxnId="{D464E4DD-C797-4DE0-96E1-5F8FE642B429}">
      <dgm:prSet/>
      <dgm:spPr/>
      <dgm:t>
        <a:bodyPr/>
        <a:lstStyle/>
        <a:p>
          <a:endParaRPr lang="es-EC"/>
        </a:p>
      </dgm:t>
    </dgm:pt>
    <dgm:pt modelId="{BD21CAB9-0266-41FD-975A-F626925C3372}" type="sibTrans" cxnId="{D464E4DD-C797-4DE0-96E1-5F8FE642B429}">
      <dgm:prSet/>
      <dgm:spPr/>
      <dgm:t>
        <a:bodyPr/>
        <a:lstStyle/>
        <a:p>
          <a:endParaRPr lang="es-EC"/>
        </a:p>
      </dgm:t>
    </dgm:pt>
    <dgm:pt modelId="{D4325E81-3F8B-4B7B-94C9-D21251FE4346}" type="pres">
      <dgm:prSet presAssocID="{7CA7460E-F925-421A-B66B-2C5897C8707F}" presName="vert0" presStyleCnt="0">
        <dgm:presLayoutVars>
          <dgm:dir/>
          <dgm:animOne val="branch"/>
          <dgm:animLvl val="lvl"/>
        </dgm:presLayoutVars>
      </dgm:prSet>
      <dgm:spPr/>
    </dgm:pt>
    <dgm:pt modelId="{6D306E19-E7ED-4737-8763-F9AA88AF05C6}" type="pres">
      <dgm:prSet presAssocID="{46E1177F-B99D-4A1C-BFCE-2D936F74ADF4}" presName="thickLine" presStyleLbl="alignNode1" presStyleIdx="0" presStyleCnt="1"/>
      <dgm:spPr/>
    </dgm:pt>
    <dgm:pt modelId="{9246C288-49A0-4C94-B444-A99F179CF2C5}" type="pres">
      <dgm:prSet presAssocID="{46E1177F-B99D-4A1C-BFCE-2D936F74ADF4}" presName="horz1" presStyleCnt="0"/>
      <dgm:spPr/>
    </dgm:pt>
    <dgm:pt modelId="{33D46E1D-2B36-476C-B6EF-FB36CB017F74}" type="pres">
      <dgm:prSet presAssocID="{46E1177F-B99D-4A1C-BFCE-2D936F74ADF4}" presName="tx1" presStyleLbl="revTx" presStyleIdx="0" presStyleCnt="16"/>
      <dgm:spPr/>
    </dgm:pt>
    <dgm:pt modelId="{E8BDF922-BB02-44CA-BB85-0B8B05D8B895}" type="pres">
      <dgm:prSet presAssocID="{46E1177F-B99D-4A1C-BFCE-2D936F74ADF4}" presName="vert1" presStyleCnt="0"/>
      <dgm:spPr/>
    </dgm:pt>
    <dgm:pt modelId="{E994186B-0C77-499E-AC75-FDA775250651}" type="pres">
      <dgm:prSet presAssocID="{E143951F-47DC-4A21-894C-0210F6A1596A}" presName="vertSpace2a" presStyleCnt="0"/>
      <dgm:spPr/>
    </dgm:pt>
    <dgm:pt modelId="{71DF3A99-F06F-4D37-AFEC-49513333C618}" type="pres">
      <dgm:prSet presAssocID="{E143951F-47DC-4A21-894C-0210F6A1596A}" presName="horz2" presStyleCnt="0"/>
      <dgm:spPr/>
    </dgm:pt>
    <dgm:pt modelId="{F3B2D143-057A-4DCA-A875-863635224937}" type="pres">
      <dgm:prSet presAssocID="{E143951F-47DC-4A21-894C-0210F6A1596A}" presName="horzSpace2" presStyleCnt="0"/>
      <dgm:spPr/>
    </dgm:pt>
    <dgm:pt modelId="{11B4B64F-C852-415B-B7D8-4629234389FE}" type="pres">
      <dgm:prSet presAssocID="{E143951F-47DC-4A21-894C-0210F6A1596A}" presName="tx2" presStyleLbl="revTx" presStyleIdx="1" presStyleCnt="16"/>
      <dgm:spPr/>
    </dgm:pt>
    <dgm:pt modelId="{34BA85D5-A3D5-453E-9920-B20685E88F20}" type="pres">
      <dgm:prSet presAssocID="{E143951F-47DC-4A21-894C-0210F6A1596A}" presName="vert2" presStyleCnt="0"/>
      <dgm:spPr/>
    </dgm:pt>
    <dgm:pt modelId="{D30B2773-0D00-4155-A194-E9419325559D}" type="pres">
      <dgm:prSet presAssocID="{C66946EF-EB17-4095-8C34-6A6EF1A57747}" presName="horz3" presStyleCnt="0"/>
      <dgm:spPr/>
    </dgm:pt>
    <dgm:pt modelId="{77C0B5FB-4D96-42B1-9309-9DD4E353F38D}" type="pres">
      <dgm:prSet presAssocID="{C66946EF-EB17-4095-8C34-6A6EF1A57747}" presName="horzSpace3" presStyleCnt="0"/>
      <dgm:spPr/>
    </dgm:pt>
    <dgm:pt modelId="{371A1C4A-C2C5-4BBE-B014-60DAED1A037C}" type="pres">
      <dgm:prSet presAssocID="{C66946EF-EB17-4095-8C34-6A6EF1A57747}" presName="tx3" presStyleLbl="revTx" presStyleIdx="2" presStyleCnt="16"/>
      <dgm:spPr/>
    </dgm:pt>
    <dgm:pt modelId="{5CD784ED-FCD9-4D65-AB80-C8778407FC76}" type="pres">
      <dgm:prSet presAssocID="{C66946EF-EB17-4095-8C34-6A6EF1A57747}" presName="vert3" presStyleCnt="0"/>
      <dgm:spPr/>
    </dgm:pt>
    <dgm:pt modelId="{F5B310E2-23D9-40FE-9BE9-89497C3D8220}" type="pres">
      <dgm:prSet presAssocID="{2F9FE393-330B-4B92-9B4C-76E6FF7731F6}" presName="thinLine3" presStyleLbl="callout" presStyleIdx="0" presStyleCnt="10"/>
      <dgm:spPr/>
    </dgm:pt>
    <dgm:pt modelId="{7666AF68-EDD6-4DF8-957E-34AE31703235}" type="pres">
      <dgm:prSet presAssocID="{2B96AD48-19D0-42AE-B596-E8C1121516B9}" presName="horz3" presStyleCnt="0"/>
      <dgm:spPr/>
    </dgm:pt>
    <dgm:pt modelId="{01680FBE-ED68-4200-9D7E-DD172CC5BFD4}" type="pres">
      <dgm:prSet presAssocID="{2B96AD48-19D0-42AE-B596-E8C1121516B9}" presName="horzSpace3" presStyleCnt="0"/>
      <dgm:spPr/>
    </dgm:pt>
    <dgm:pt modelId="{D2C1D734-A962-4BFB-8143-BC7563345130}" type="pres">
      <dgm:prSet presAssocID="{2B96AD48-19D0-42AE-B596-E8C1121516B9}" presName="tx3" presStyleLbl="revTx" presStyleIdx="3" presStyleCnt="16"/>
      <dgm:spPr/>
    </dgm:pt>
    <dgm:pt modelId="{425A9F60-8AF8-4257-B27E-925BA4413822}" type="pres">
      <dgm:prSet presAssocID="{2B96AD48-19D0-42AE-B596-E8C1121516B9}" presName="vert3" presStyleCnt="0"/>
      <dgm:spPr/>
    </dgm:pt>
    <dgm:pt modelId="{21678B0E-AE5E-4D4C-A20C-B3110A61641E}" type="pres">
      <dgm:prSet presAssocID="{E143951F-47DC-4A21-894C-0210F6A1596A}" presName="thinLine2b" presStyleLbl="callout" presStyleIdx="1" presStyleCnt="10"/>
      <dgm:spPr/>
    </dgm:pt>
    <dgm:pt modelId="{28A0329A-4F29-4D27-A29B-8CA267D66094}" type="pres">
      <dgm:prSet presAssocID="{E143951F-47DC-4A21-894C-0210F6A1596A}" presName="vertSpace2b" presStyleCnt="0"/>
      <dgm:spPr/>
    </dgm:pt>
    <dgm:pt modelId="{A3F47104-0C54-4DED-B1A1-6D9ADE6C9F62}" type="pres">
      <dgm:prSet presAssocID="{6AB7E141-1569-42B8-8251-64F8C2282A0C}" presName="horz2" presStyleCnt="0"/>
      <dgm:spPr/>
    </dgm:pt>
    <dgm:pt modelId="{54A430BE-BCCE-4F1A-9E9E-9095937E1634}" type="pres">
      <dgm:prSet presAssocID="{6AB7E141-1569-42B8-8251-64F8C2282A0C}" presName="horzSpace2" presStyleCnt="0"/>
      <dgm:spPr/>
    </dgm:pt>
    <dgm:pt modelId="{CC92EF96-3CF7-4E9F-86E0-2E6CF39290A2}" type="pres">
      <dgm:prSet presAssocID="{6AB7E141-1569-42B8-8251-64F8C2282A0C}" presName="tx2" presStyleLbl="revTx" presStyleIdx="4" presStyleCnt="16"/>
      <dgm:spPr/>
    </dgm:pt>
    <dgm:pt modelId="{30178A44-EBE4-46DA-BCF3-93AE195AA30C}" type="pres">
      <dgm:prSet presAssocID="{6AB7E141-1569-42B8-8251-64F8C2282A0C}" presName="vert2" presStyleCnt="0"/>
      <dgm:spPr/>
    </dgm:pt>
    <dgm:pt modelId="{D54BC4DC-1510-41B7-8567-CE5526B81896}" type="pres">
      <dgm:prSet presAssocID="{1D7D18DE-A4AF-4B9D-89CB-54C095E566EB}" presName="horz3" presStyleCnt="0"/>
      <dgm:spPr/>
    </dgm:pt>
    <dgm:pt modelId="{157A42F9-4F83-499C-BADF-3C32158AB446}" type="pres">
      <dgm:prSet presAssocID="{1D7D18DE-A4AF-4B9D-89CB-54C095E566EB}" presName="horzSpace3" presStyleCnt="0"/>
      <dgm:spPr/>
    </dgm:pt>
    <dgm:pt modelId="{FE259E99-2CCF-4599-B4FC-A44A8A94A233}" type="pres">
      <dgm:prSet presAssocID="{1D7D18DE-A4AF-4B9D-89CB-54C095E566EB}" presName="tx3" presStyleLbl="revTx" presStyleIdx="5" presStyleCnt="16"/>
      <dgm:spPr/>
    </dgm:pt>
    <dgm:pt modelId="{396499E3-E1C9-4CB2-9DBA-04DB50DA4245}" type="pres">
      <dgm:prSet presAssocID="{1D7D18DE-A4AF-4B9D-89CB-54C095E566EB}" presName="vert3" presStyleCnt="0"/>
      <dgm:spPr/>
    </dgm:pt>
    <dgm:pt modelId="{229D8677-D84F-4DBA-88EE-63A5D8B43774}" type="pres">
      <dgm:prSet presAssocID="{3BB10628-008A-4D6C-8885-AED001189F61}" presName="thinLine3" presStyleLbl="callout" presStyleIdx="2" presStyleCnt="10"/>
      <dgm:spPr/>
    </dgm:pt>
    <dgm:pt modelId="{DAF79D88-489C-472B-9EEB-1F892AE65C64}" type="pres">
      <dgm:prSet presAssocID="{1ED40DC9-003E-49EE-9802-57DC2262F543}" presName="horz3" presStyleCnt="0"/>
      <dgm:spPr/>
    </dgm:pt>
    <dgm:pt modelId="{69ADD4EE-C030-4DB1-9822-32CC16B1A337}" type="pres">
      <dgm:prSet presAssocID="{1ED40DC9-003E-49EE-9802-57DC2262F543}" presName="horzSpace3" presStyleCnt="0"/>
      <dgm:spPr/>
    </dgm:pt>
    <dgm:pt modelId="{A81A7271-34C8-485F-8ED9-83DFECC383F5}" type="pres">
      <dgm:prSet presAssocID="{1ED40DC9-003E-49EE-9802-57DC2262F543}" presName="tx3" presStyleLbl="revTx" presStyleIdx="6" presStyleCnt="16"/>
      <dgm:spPr/>
    </dgm:pt>
    <dgm:pt modelId="{D92BC668-7356-4B04-A005-900E8AD787FD}" type="pres">
      <dgm:prSet presAssocID="{1ED40DC9-003E-49EE-9802-57DC2262F543}" presName="vert3" presStyleCnt="0"/>
      <dgm:spPr/>
    </dgm:pt>
    <dgm:pt modelId="{354B942D-62C9-4A46-8BDC-498FAFD57FE5}" type="pres">
      <dgm:prSet presAssocID="{6AB7E141-1569-42B8-8251-64F8C2282A0C}" presName="thinLine2b" presStyleLbl="callout" presStyleIdx="3" presStyleCnt="10"/>
      <dgm:spPr/>
    </dgm:pt>
    <dgm:pt modelId="{CBCF0F06-C7F5-4276-8781-26DE28571D35}" type="pres">
      <dgm:prSet presAssocID="{6AB7E141-1569-42B8-8251-64F8C2282A0C}" presName="vertSpace2b" presStyleCnt="0"/>
      <dgm:spPr/>
    </dgm:pt>
    <dgm:pt modelId="{308454FB-B78B-4711-A809-63AE42283BEC}" type="pres">
      <dgm:prSet presAssocID="{19E56654-9FCC-491C-8A9E-B9C918BDB239}" presName="horz2" presStyleCnt="0"/>
      <dgm:spPr/>
    </dgm:pt>
    <dgm:pt modelId="{C4138998-ACDA-417A-B286-3FCC63F0FB25}" type="pres">
      <dgm:prSet presAssocID="{19E56654-9FCC-491C-8A9E-B9C918BDB239}" presName="horzSpace2" presStyleCnt="0"/>
      <dgm:spPr/>
    </dgm:pt>
    <dgm:pt modelId="{91A78191-D172-4AC5-81B5-68C091F833E7}" type="pres">
      <dgm:prSet presAssocID="{19E56654-9FCC-491C-8A9E-B9C918BDB239}" presName="tx2" presStyleLbl="revTx" presStyleIdx="7" presStyleCnt="16"/>
      <dgm:spPr/>
    </dgm:pt>
    <dgm:pt modelId="{0BEEF363-4EF7-4DC5-BE30-C2DF4C4877CF}" type="pres">
      <dgm:prSet presAssocID="{19E56654-9FCC-491C-8A9E-B9C918BDB239}" presName="vert2" presStyleCnt="0"/>
      <dgm:spPr/>
    </dgm:pt>
    <dgm:pt modelId="{74EC21BC-309B-491D-B42E-B7777CD1A5B9}" type="pres">
      <dgm:prSet presAssocID="{ED23282E-0F38-45E3-82FE-C7EF86C75426}" presName="horz3" presStyleCnt="0"/>
      <dgm:spPr/>
    </dgm:pt>
    <dgm:pt modelId="{2B784761-00D7-4990-ACAA-F0E5F7DDD53C}" type="pres">
      <dgm:prSet presAssocID="{ED23282E-0F38-45E3-82FE-C7EF86C75426}" presName="horzSpace3" presStyleCnt="0"/>
      <dgm:spPr/>
    </dgm:pt>
    <dgm:pt modelId="{2CAB1758-8051-4C44-A6F2-86C5E4BA1560}" type="pres">
      <dgm:prSet presAssocID="{ED23282E-0F38-45E3-82FE-C7EF86C75426}" presName="tx3" presStyleLbl="revTx" presStyleIdx="8" presStyleCnt="16"/>
      <dgm:spPr/>
    </dgm:pt>
    <dgm:pt modelId="{34DBF2AC-1824-4AF2-B9D1-06151DD0828C}" type="pres">
      <dgm:prSet presAssocID="{ED23282E-0F38-45E3-82FE-C7EF86C75426}" presName="vert3" presStyleCnt="0"/>
      <dgm:spPr/>
    </dgm:pt>
    <dgm:pt modelId="{1BCEF91B-492D-4A1E-A365-716AAB7E8265}" type="pres">
      <dgm:prSet presAssocID="{53036B61-6EE5-44AF-9DE8-767A8AF32116}" presName="thinLine3" presStyleLbl="callout" presStyleIdx="4" presStyleCnt="10"/>
      <dgm:spPr/>
    </dgm:pt>
    <dgm:pt modelId="{53786367-961F-4178-807A-418075138FA8}" type="pres">
      <dgm:prSet presAssocID="{BF780B51-615E-4DB9-A278-016C9611CBA2}" presName="horz3" presStyleCnt="0"/>
      <dgm:spPr/>
    </dgm:pt>
    <dgm:pt modelId="{B6D7BD19-3F00-4A8D-89C2-26E4F2887931}" type="pres">
      <dgm:prSet presAssocID="{BF780B51-615E-4DB9-A278-016C9611CBA2}" presName="horzSpace3" presStyleCnt="0"/>
      <dgm:spPr/>
    </dgm:pt>
    <dgm:pt modelId="{E6A1F719-CD7A-4292-9985-AD366473DBE7}" type="pres">
      <dgm:prSet presAssocID="{BF780B51-615E-4DB9-A278-016C9611CBA2}" presName="tx3" presStyleLbl="revTx" presStyleIdx="9" presStyleCnt="16"/>
      <dgm:spPr/>
    </dgm:pt>
    <dgm:pt modelId="{51BABFB4-4F38-423E-965B-36DCEF3839D6}" type="pres">
      <dgm:prSet presAssocID="{BF780B51-615E-4DB9-A278-016C9611CBA2}" presName="vert3" presStyleCnt="0"/>
      <dgm:spPr/>
    </dgm:pt>
    <dgm:pt modelId="{ADE6B565-A2FB-4DB9-8980-2BE91ADAC4BB}" type="pres">
      <dgm:prSet presAssocID="{19E56654-9FCC-491C-8A9E-B9C918BDB239}" presName="thinLine2b" presStyleLbl="callout" presStyleIdx="5" presStyleCnt="10"/>
      <dgm:spPr/>
    </dgm:pt>
    <dgm:pt modelId="{E442E634-E94E-43B8-BB99-A7616F0B11C4}" type="pres">
      <dgm:prSet presAssocID="{19E56654-9FCC-491C-8A9E-B9C918BDB239}" presName="vertSpace2b" presStyleCnt="0"/>
      <dgm:spPr/>
    </dgm:pt>
    <dgm:pt modelId="{E0089B6E-3DC4-407A-9206-F1C9D02CAED5}" type="pres">
      <dgm:prSet presAssocID="{18DE1CF9-FF6F-41B5-9277-AC6AA745A940}" presName="horz2" presStyleCnt="0"/>
      <dgm:spPr/>
    </dgm:pt>
    <dgm:pt modelId="{BF6D6E37-261F-4528-A55D-6B82EF8EB81D}" type="pres">
      <dgm:prSet presAssocID="{18DE1CF9-FF6F-41B5-9277-AC6AA745A940}" presName="horzSpace2" presStyleCnt="0"/>
      <dgm:spPr/>
    </dgm:pt>
    <dgm:pt modelId="{8229BBBE-7ED8-4DB4-98A8-CADD712534E4}" type="pres">
      <dgm:prSet presAssocID="{18DE1CF9-FF6F-41B5-9277-AC6AA745A940}" presName="tx2" presStyleLbl="revTx" presStyleIdx="10" presStyleCnt="16"/>
      <dgm:spPr/>
    </dgm:pt>
    <dgm:pt modelId="{A4B585E1-62F1-4D8F-B615-5DB863F74A3C}" type="pres">
      <dgm:prSet presAssocID="{18DE1CF9-FF6F-41B5-9277-AC6AA745A940}" presName="vert2" presStyleCnt="0"/>
      <dgm:spPr/>
    </dgm:pt>
    <dgm:pt modelId="{7D936A1C-F25D-4DB2-9064-E02AC3D5F4E9}" type="pres">
      <dgm:prSet presAssocID="{C06293CD-F10D-4016-8D55-3A0CAE831FA7}" presName="horz3" presStyleCnt="0"/>
      <dgm:spPr/>
    </dgm:pt>
    <dgm:pt modelId="{BFC983AF-6528-4D4A-BD57-7D472F3AAECD}" type="pres">
      <dgm:prSet presAssocID="{C06293CD-F10D-4016-8D55-3A0CAE831FA7}" presName="horzSpace3" presStyleCnt="0"/>
      <dgm:spPr/>
    </dgm:pt>
    <dgm:pt modelId="{7057D5FB-B435-4D79-8E9E-5CD63A63CB91}" type="pres">
      <dgm:prSet presAssocID="{C06293CD-F10D-4016-8D55-3A0CAE831FA7}" presName="tx3" presStyleLbl="revTx" presStyleIdx="11" presStyleCnt="16"/>
      <dgm:spPr/>
    </dgm:pt>
    <dgm:pt modelId="{B7C62C9A-A230-45D3-87FD-B03C4B00E0EB}" type="pres">
      <dgm:prSet presAssocID="{C06293CD-F10D-4016-8D55-3A0CAE831FA7}" presName="vert3" presStyleCnt="0"/>
      <dgm:spPr/>
    </dgm:pt>
    <dgm:pt modelId="{65ADFCA9-A347-4378-8730-069458AAAEC8}" type="pres">
      <dgm:prSet presAssocID="{99CA8490-7186-4932-9558-EDA3E11A9244}" presName="thinLine3" presStyleLbl="callout" presStyleIdx="6" presStyleCnt="10"/>
      <dgm:spPr/>
    </dgm:pt>
    <dgm:pt modelId="{3291412A-0AAB-474B-9344-42C3BB8E01D1}" type="pres">
      <dgm:prSet presAssocID="{B7C4FC5D-496A-47CA-9FF3-03396D5E6AA6}" presName="horz3" presStyleCnt="0"/>
      <dgm:spPr/>
    </dgm:pt>
    <dgm:pt modelId="{F8FC8925-C9F3-4AD5-A83B-8A34B9D4C789}" type="pres">
      <dgm:prSet presAssocID="{B7C4FC5D-496A-47CA-9FF3-03396D5E6AA6}" presName="horzSpace3" presStyleCnt="0"/>
      <dgm:spPr/>
    </dgm:pt>
    <dgm:pt modelId="{82E0EDF2-529B-4CCB-B404-5178E8D54C35}" type="pres">
      <dgm:prSet presAssocID="{B7C4FC5D-496A-47CA-9FF3-03396D5E6AA6}" presName="tx3" presStyleLbl="revTx" presStyleIdx="12" presStyleCnt="16"/>
      <dgm:spPr/>
    </dgm:pt>
    <dgm:pt modelId="{D4B6859A-F940-4437-87AE-5A6DE1D79755}" type="pres">
      <dgm:prSet presAssocID="{B7C4FC5D-496A-47CA-9FF3-03396D5E6AA6}" presName="vert3" presStyleCnt="0"/>
      <dgm:spPr/>
    </dgm:pt>
    <dgm:pt modelId="{BAA55077-9587-4DDC-96ED-213BDBD82CCD}" type="pres">
      <dgm:prSet presAssocID="{18DE1CF9-FF6F-41B5-9277-AC6AA745A940}" presName="thinLine2b" presStyleLbl="callout" presStyleIdx="7" presStyleCnt="10"/>
      <dgm:spPr/>
    </dgm:pt>
    <dgm:pt modelId="{67E8238C-BAF6-4E30-A1DA-AEA1D7035B60}" type="pres">
      <dgm:prSet presAssocID="{18DE1CF9-FF6F-41B5-9277-AC6AA745A940}" presName="vertSpace2b" presStyleCnt="0"/>
      <dgm:spPr/>
    </dgm:pt>
    <dgm:pt modelId="{1FF172AD-985C-4EB9-A739-39BDAE1A8714}" type="pres">
      <dgm:prSet presAssocID="{EA6FAE42-DA51-4CC0-ACBA-BF9C3D15D15D}" presName="horz2" presStyleCnt="0"/>
      <dgm:spPr/>
    </dgm:pt>
    <dgm:pt modelId="{B5212AB3-5DF5-40E8-A583-19E4E5AC4583}" type="pres">
      <dgm:prSet presAssocID="{EA6FAE42-DA51-4CC0-ACBA-BF9C3D15D15D}" presName="horzSpace2" presStyleCnt="0"/>
      <dgm:spPr/>
    </dgm:pt>
    <dgm:pt modelId="{F9FF0C5A-D40A-4579-BDC8-7116C6434124}" type="pres">
      <dgm:prSet presAssocID="{EA6FAE42-DA51-4CC0-ACBA-BF9C3D15D15D}" presName="tx2" presStyleLbl="revTx" presStyleIdx="13" presStyleCnt="16"/>
      <dgm:spPr/>
    </dgm:pt>
    <dgm:pt modelId="{76F38FA9-BFC1-4811-BB8D-5A05FDDD1B4B}" type="pres">
      <dgm:prSet presAssocID="{EA6FAE42-DA51-4CC0-ACBA-BF9C3D15D15D}" presName="vert2" presStyleCnt="0"/>
      <dgm:spPr/>
    </dgm:pt>
    <dgm:pt modelId="{B681722E-EB7C-4462-BA61-6E403BD13864}" type="pres">
      <dgm:prSet presAssocID="{B264E552-FEE5-481A-A326-BB2FDBE214C9}" presName="horz3" presStyleCnt="0"/>
      <dgm:spPr/>
    </dgm:pt>
    <dgm:pt modelId="{56B01BD5-0747-43E7-B663-C0C58ADF3B53}" type="pres">
      <dgm:prSet presAssocID="{B264E552-FEE5-481A-A326-BB2FDBE214C9}" presName="horzSpace3" presStyleCnt="0"/>
      <dgm:spPr/>
    </dgm:pt>
    <dgm:pt modelId="{DA181A7B-2EE4-4819-8D06-7F87B47187F2}" type="pres">
      <dgm:prSet presAssocID="{B264E552-FEE5-481A-A326-BB2FDBE214C9}" presName="tx3" presStyleLbl="revTx" presStyleIdx="14" presStyleCnt="16"/>
      <dgm:spPr/>
    </dgm:pt>
    <dgm:pt modelId="{69608252-CA31-46A6-B37C-FCD2C12B45B2}" type="pres">
      <dgm:prSet presAssocID="{B264E552-FEE5-481A-A326-BB2FDBE214C9}" presName="vert3" presStyleCnt="0"/>
      <dgm:spPr/>
    </dgm:pt>
    <dgm:pt modelId="{1CE40F88-B037-4846-8350-E73F4F1DF1A9}" type="pres">
      <dgm:prSet presAssocID="{4D4CDC5B-38BE-4184-9C0A-D14F979C133A}" presName="thinLine3" presStyleLbl="callout" presStyleIdx="8" presStyleCnt="10"/>
      <dgm:spPr/>
    </dgm:pt>
    <dgm:pt modelId="{F30D7731-BA00-478B-B2F2-52BA08128EBC}" type="pres">
      <dgm:prSet presAssocID="{8EA5AE4E-F4DE-4AA1-9B58-9EFA0ACE5B00}" presName="horz3" presStyleCnt="0"/>
      <dgm:spPr/>
    </dgm:pt>
    <dgm:pt modelId="{96F75D99-6BC9-4133-AA7D-EA7CDF592813}" type="pres">
      <dgm:prSet presAssocID="{8EA5AE4E-F4DE-4AA1-9B58-9EFA0ACE5B00}" presName="horzSpace3" presStyleCnt="0"/>
      <dgm:spPr/>
    </dgm:pt>
    <dgm:pt modelId="{AE908BEE-06C3-450C-9473-22E7CAB0BB7C}" type="pres">
      <dgm:prSet presAssocID="{8EA5AE4E-F4DE-4AA1-9B58-9EFA0ACE5B00}" presName="tx3" presStyleLbl="revTx" presStyleIdx="15" presStyleCnt="16"/>
      <dgm:spPr/>
    </dgm:pt>
    <dgm:pt modelId="{E1A9401C-7C1A-4BF2-9759-AF6AC7DD9FF4}" type="pres">
      <dgm:prSet presAssocID="{8EA5AE4E-F4DE-4AA1-9B58-9EFA0ACE5B00}" presName="vert3" presStyleCnt="0"/>
      <dgm:spPr/>
    </dgm:pt>
    <dgm:pt modelId="{B7615D04-AFB1-4BAA-8605-CBB690322539}" type="pres">
      <dgm:prSet presAssocID="{EA6FAE42-DA51-4CC0-ACBA-BF9C3D15D15D}" presName="thinLine2b" presStyleLbl="callout" presStyleIdx="9" presStyleCnt="10"/>
      <dgm:spPr/>
    </dgm:pt>
    <dgm:pt modelId="{BFB4EB33-E5EE-4A7E-88E9-43A35C9A884F}" type="pres">
      <dgm:prSet presAssocID="{EA6FAE42-DA51-4CC0-ACBA-BF9C3D15D15D}" presName="vertSpace2b" presStyleCnt="0"/>
      <dgm:spPr/>
    </dgm:pt>
  </dgm:ptLst>
  <dgm:cxnLst>
    <dgm:cxn modelId="{118CC202-B77B-4E0D-9456-05C291431720}" type="presOf" srcId="{18DE1CF9-FF6F-41B5-9277-AC6AA745A940}" destId="{8229BBBE-7ED8-4DB4-98A8-CADD712534E4}" srcOrd="0" destOrd="0" presId="urn:microsoft.com/office/officeart/2008/layout/LinedList"/>
    <dgm:cxn modelId="{5632810B-08D0-43A1-98FF-5F26FAAF3AC8}" srcId="{E143951F-47DC-4A21-894C-0210F6A1596A}" destId="{2B96AD48-19D0-42AE-B596-E8C1121516B9}" srcOrd="1" destOrd="0" parTransId="{D8C12EC4-6D86-4FED-8033-9729B5DF67C9}" sibTransId="{AB63F137-9992-4E95-9BDE-347BD1CB3803}"/>
    <dgm:cxn modelId="{7096A815-D94A-4EB3-B046-FF57F84ABE8C}" type="presOf" srcId="{7CA7460E-F925-421A-B66B-2C5897C8707F}" destId="{D4325E81-3F8B-4B7B-94C9-D21251FE4346}" srcOrd="0" destOrd="0" presId="urn:microsoft.com/office/officeart/2008/layout/LinedList"/>
    <dgm:cxn modelId="{71BA7A2C-DC08-4086-BE23-A77CBF489975}" type="presOf" srcId="{EA6FAE42-DA51-4CC0-ACBA-BF9C3D15D15D}" destId="{F9FF0C5A-D40A-4579-BDC8-7116C6434124}" srcOrd="0" destOrd="0" presId="urn:microsoft.com/office/officeart/2008/layout/LinedList"/>
    <dgm:cxn modelId="{DC675D34-DD7B-48DC-8FAA-09B4611CDDF3}" type="presOf" srcId="{19E56654-9FCC-491C-8A9E-B9C918BDB239}" destId="{91A78191-D172-4AC5-81B5-68C091F833E7}" srcOrd="0" destOrd="0" presId="urn:microsoft.com/office/officeart/2008/layout/LinedList"/>
    <dgm:cxn modelId="{8D28ED37-AA9C-4577-8D45-7B8955DEBE68}" srcId="{18DE1CF9-FF6F-41B5-9277-AC6AA745A940}" destId="{C06293CD-F10D-4016-8D55-3A0CAE831FA7}" srcOrd="0" destOrd="0" parTransId="{3C4CA5F6-DF6E-41FC-8780-FBD2DEC6F3A6}" sibTransId="{99CA8490-7186-4932-9558-EDA3E11A9244}"/>
    <dgm:cxn modelId="{978B883D-0139-439C-A6A0-975E43DD0F79}" srcId="{46E1177F-B99D-4A1C-BFCE-2D936F74ADF4}" destId="{EA6FAE42-DA51-4CC0-ACBA-BF9C3D15D15D}" srcOrd="4" destOrd="0" parTransId="{7DA7C631-72AD-4AEC-8C45-9AD5368E3EF2}" sibTransId="{3C12C09E-462B-49C6-B674-5BAC9681D946}"/>
    <dgm:cxn modelId="{EB2F1B5D-BD37-4FA9-A546-318B84D601D1}" srcId="{EA6FAE42-DA51-4CC0-ACBA-BF9C3D15D15D}" destId="{B264E552-FEE5-481A-A326-BB2FDBE214C9}" srcOrd="0" destOrd="0" parTransId="{E8E8E4FF-4359-425F-B4E7-6F20D3412D08}" sibTransId="{4D4CDC5B-38BE-4184-9C0A-D14F979C133A}"/>
    <dgm:cxn modelId="{9D235365-ECFF-4796-AF11-D8A27087BA49}" type="presOf" srcId="{B264E552-FEE5-481A-A326-BB2FDBE214C9}" destId="{DA181A7B-2EE4-4819-8D06-7F87B47187F2}" srcOrd="0" destOrd="0" presId="urn:microsoft.com/office/officeart/2008/layout/LinedList"/>
    <dgm:cxn modelId="{3385DA4C-6182-4F8A-BBF4-7B9F3ADC04C0}" type="presOf" srcId="{6AB7E141-1569-42B8-8251-64F8C2282A0C}" destId="{CC92EF96-3CF7-4E9F-86E0-2E6CF39290A2}" srcOrd="0" destOrd="0" presId="urn:microsoft.com/office/officeart/2008/layout/LinedList"/>
    <dgm:cxn modelId="{178BF851-D0AB-4A81-A79B-B2241728F36A}" type="presOf" srcId="{B7C4FC5D-496A-47CA-9FF3-03396D5E6AA6}" destId="{82E0EDF2-529B-4CCB-B404-5178E8D54C35}" srcOrd="0" destOrd="0" presId="urn:microsoft.com/office/officeart/2008/layout/LinedList"/>
    <dgm:cxn modelId="{E7B36B5A-D338-4137-8956-04975D5AE1BC}" srcId="{6AB7E141-1569-42B8-8251-64F8C2282A0C}" destId="{1D7D18DE-A4AF-4B9D-89CB-54C095E566EB}" srcOrd="0" destOrd="0" parTransId="{359023BC-9353-4F21-BD0A-E14507E508B0}" sibTransId="{3BB10628-008A-4D6C-8885-AED001189F61}"/>
    <dgm:cxn modelId="{DC5BEA88-1AAE-4ED6-AF7A-3F5C17F84DC3}" type="presOf" srcId="{2B96AD48-19D0-42AE-B596-E8C1121516B9}" destId="{D2C1D734-A962-4BFB-8143-BC7563345130}" srcOrd="0" destOrd="0" presId="urn:microsoft.com/office/officeart/2008/layout/LinedList"/>
    <dgm:cxn modelId="{4E22DA8A-90AC-4AEB-859F-9231E1FD7644}" srcId="{46E1177F-B99D-4A1C-BFCE-2D936F74ADF4}" destId="{19E56654-9FCC-491C-8A9E-B9C918BDB239}" srcOrd="2" destOrd="0" parTransId="{CD19064F-3061-4AFF-8F3D-E09881999524}" sibTransId="{312097D9-DB1A-4FF3-B775-C8F34E9F569B}"/>
    <dgm:cxn modelId="{FBCE8C90-DAE7-4A75-A451-A10B60596D2E}" type="presOf" srcId="{E143951F-47DC-4A21-894C-0210F6A1596A}" destId="{11B4B64F-C852-415B-B7D8-4629234389FE}" srcOrd="0" destOrd="0" presId="urn:microsoft.com/office/officeart/2008/layout/LinedList"/>
    <dgm:cxn modelId="{6A69519B-9C7B-4B6D-9A74-586968C3978D}" srcId="{46E1177F-B99D-4A1C-BFCE-2D936F74ADF4}" destId="{E143951F-47DC-4A21-894C-0210F6A1596A}" srcOrd="0" destOrd="0" parTransId="{F973AD3E-AD72-4BDB-83D8-BE6B085A4DFC}" sibTransId="{FC36E4FA-D9A8-471F-97CA-8E7DBC1C1495}"/>
    <dgm:cxn modelId="{12AE15A5-8F69-431B-A663-09A53652E277}" type="presOf" srcId="{C06293CD-F10D-4016-8D55-3A0CAE831FA7}" destId="{7057D5FB-B435-4D79-8E9E-5CD63A63CB91}" srcOrd="0" destOrd="0" presId="urn:microsoft.com/office/officeart/2008/layout/LinedList"/>
    <dgm:cxn modelId="{EAC07EA8-DAA6-48C9-838B-A5E042CC802E}" type="presOf" srcId="{46E1177F-B99D-4A1C-BFCE-2D936F74ADF4}" destId="{33D46E1D-2B36-476C-B6EF-FB36CB017F74}" srcOrd="0" destOrd="0" presId="urn:microsoft.com/office/officeart/2008/layout/LinedList"/>
    <dgm:cxn modelId="{79AA8CAF-53F4-4986-8D22-967C2D9498DC}" type="presOf" srcId="{ED23282E-0F38-45E3-82FE-C7EF86C75426}" destId="{2CAB1758-8051-4C44-A6F2-86C5E4BA1560}" srcOrd="0" destOrd="0" presId="urn:microsoft.com/office/officeart/2008/layout/LinedList"/>
    <dgm:cxn modelId="{D3B7BFAF-BE70-4840-8419-97D1D9FA1313}" srcId="{E143951F-47DC-4A21-894C-0210F6A1596A}" destId="{C66946EF-EB17-4095-8C34-6A6EF1A57747}" srcOrd="0" destOrd="0" parTransId="{8AC5CC5E-3553-4F8E-88E4-57BDE165B5B7}" sibTransId="{2F9FE393-330B-4B92-9B4C-76E6FF7731F6}"/>
    <dgm:cxn modelId="{9325BDB3-B148-41B0-8D74-13CBC5277522}" srcId="{46E1177F-B99D-4A1C-BFCE-2D936F74ADF4}" destId="{18DE1CF9-FF6F-41B5-9277-AC6AA745A940}" srcOrd="3" destOrd="0" parTransId="{AF089022-1F1A-4C02-8D7F-F4084B4DB1A7}" sibTransId="{EFCA3F16-903A-4D1D-B50F-BD07A8698A46}"/>
    <dgm:cxn modelId="{75ABCEB3-7DCE-4F05-9619-10030CC3F30E}" type="presOf" srcId="{8EA5AE4E-F4DE-4AA1-9B58-9EFA0ACE5B00}" destId="{AE908BEE-06C3-450C-9473-22E7CAB0BB7C}" srcOrd="0" destOrd="0" presId="urn:microsoft.com/office/officeart/2008/layout/LinedList"/>
    <dgm:cxn modelId="{3E25F9B5-A1CB-49D1-BB93-9E6FEBFEB13D}" srcId="{46E1177F-B99D-4A1C-BFCE-2D936F74ADF4}" destId="{6AB7E141-1569-42B8-8251-64F8C2282A0C}" srcOrd="1" destOrd="0" parTransId="{A19834B6-C425-40B9-9E2F-2A4A4712779D}" sibTransId="{8716765B-446C-4640-B83C-BD03E0B510A5}"/>
    <dgm:cxn modelId="{54A435BD-D106-452F-89CA-DCCE1E1913D5}" srcId="{19E56654-9FCC-491C-8A9E-B9C918BDB239}" destId="{ED23282E-0F38-45E3-82FE-C7EF86C75426}" srcOrd="0" destOrd="0" parTransId="{F1650C51-9271-48C0-9D51-AC27EEA3975C}" sibTransId="{53036B61-6EE5-44AF-9DE8-767A8AF32116}"/>
    <dgm:cxn modelId="{2744E5C1-8B66-4337-835A-9C89D2D118B4}" type="presOf" srcId="{BF780B51-615E-4DB9-A278-016C9611CBA2}" destId="{E6A1F719-CD7A-4292-9985-AD366473DBE7}" srcOrd="0" destOrd="0" presId="urn:microsoft.com/office/officeart/2008/layout/LinedList"/>
    <dgm:cxn modelId="{1D97E5CF-1BF3-44C2-B728-D31A32351A13}" type="presOf" srcId="{1ED40DC9-003E-49EE-9802-57DC2262F543}" destId="{A81A7271-34C8-485F-8ED9-83DFECC383F5}" srcOrd="0" destOrd="0" presId="urn:microsoft.com/office/officeart/2008/layout/LinedList"/>
    <dgm:cxn modelId="{FF1FE2D7-C545-4A05-92A6-DFD44AF99206}" srcId="{6AB7E141-1569-42B8-8251-64F8C2282A0C}" destId="{1ED40DC9-003E-49EE-9802-57DC2262F543}" srcOrd="1" destOrd="0" parTransId="{768C6318-1A8D-4420-9B4F-596E281DFCAD}" sibTransId="{881D6997-3469-42F0-B2F5-F4EB10957ABF}"/>
    <dgm:cxn modelId="{D464E4DD-C797-4DE0-96E1-5F8FE642B429}" srcId="{EA6FAE42-DA51-4CC0-ACBA-BF9C3D15D15D}" destId="{8EA5AE4E-F4DE-4AA1-9B58-9EFA0ACE5B00}" srcOrd="1" destOrd="0" parTransId="{30A19A11-6740-41E4-9837-E4255D4B2D04}" sibTransId="{BD21CAB9-0266-41FD-975A-F626925C3372}"/>
    <dgm:cxn modelId="{3B819BE4-CEC0-4F0A-A50D-3B21ACFE56DC}" type="presOf" srcId="{1D7D18DE-A4AF-4B9D-89CB-54C095E566EB}" destId="{FE259E99-2CCF-4599-B4FC-A44A8A94A233}" srcOrd="0" destOrd="0" presId="urn:microsoft.com/office/officeart/2008/layout/LinedList"/>
    <dgm:cxn modelId="{032B7EE8-7F91-473F-942F-BA96CF8C959A}" srcId="{18DE1CF9-FF6F-41B5-9277-AC6AA745A940}" destId="{B7C4FC5D-496A-47CA-9FF3-03396D5E6AA6}" srcOrd="1" destOrd="0" parTransId="{E4A56A1D-A8C2-4ADE-BF60-48A091EF4096}" sibTransId="{39CECB0F-E6B2-4323-8E7A-E9E9B47BBA58}"/>
    <dgm:cxn modelId="{DC8D80E8-E99C-4294-BC17-4CF8C2D793FA}" srcId="{7CA7460E-F925-421A-B66B-2C5897C8707F}" destId="{46E1177F-B99D-4A1C-BFCE-2D936F74ADF4}" srcOrd="0" destOrd="0" parTransId="{42B42261-B5AC-472E-BB14-1CC8C3DA8CE3}" sibTransId="{F248C316-5C0F-4F66-8C3B-43F052990798}"/>
    <dgm:cxn modelId="{E5A44BED-0BD4-46D9-8883-EA00EBEDB68B}" type="presOf" srcId="{C66946EF-EB17-4095-8C34-6A6EF1A57747}" destId="{371A1C4A-C2C5-4BBE-B014-60DAED1A037C}" srcOrd="0" destOrd="0" presId="urn:microsoft.com/office/officeart/2008/layout/LinedList"/>
    <dgm:cxn modelId="{DD7055F2-51C0-4FFF-995B-FA9A117B1821}" srcId="{19E56654-9FCC-491C-8A9E-B9C918BDB239}" destId="{BF780B51-615E-4DB9-A278-016C9611CBA2}" srcOrd="1" destOrd="0" parTransId="{1E476C25-ECA5-400D-AF43-C07DC6513B50}" sibTransId="{9252F6E7-E21C-46B0-BA71-A21FA1F8A8FE}"/>
    <dgm:cxn modelId="{555B7523-9F63-4FDF-A2EC-733ADF3DC92B}" type="presParOf" srcId="{D4325E81-3F8B-4B7B-94C9-D21251FE4346}" destId="{6D306E19-E7ED-4737-8763-F9AA88AF05C6}" srcOrd="0" destOrd="0" presId="urn:microsoft.com/office/officeart/2008/layout/LinedList"/>
    <dgm:cxn modelId="{D3874EEC-C8B6-426F-83A5-6613EEFDD54E}" type="presParOf" srcId="{D4325E81-3F8B-4B7B-94C9-D21251FE4346}" destId="{9246C288-49A0-4C94-B444-A99F179CF2C5}" srcOrd="1" destOrd="0" presId="urn:microsoft.com/office/officeart/2008/layout/LinedList"/>
    <dgm:cxn modelId="{F40A22C9-DC9D-4377-8E28-E4FF84D31841}" type="presParOf" srcId="{9246C288-49A0-4C94-B444-A99F179CF2C5}" destId="{33D46E1D-2B36-476C-B6EF-FB36CB017F74}" srcOrd="0" destOrd="0" presId="urn:microsoft.com/office/officeart/2008/layout/LinedList"/>
    <dgm:cxn modelId="{68265D0F-5136-49B4-8189-AA788E084F18}" type="presParOf" srcId="{9246C288-49A0-4C94-B444-A99F179CF2C5}" destId="{E8BDF922-BB02-44CA-BB85-0B8B05D8B895}" srcOrd="1" destOrd="0" presId="urn:microsoft.com/office/officeart/2008/layout/LinedList"/>
    <dgm:cxn modelId="{3E4EEB64-664E-4011-B597-908DC8B32530}" type="presParOf" srcId="{E8BDF922-BB02-44CA-BB85-0B8B05D8B895}" destId="{E994186B-0C77-499E-AC75-FDA775250651}" srcOrd="0" destOrd="0" presId="urn:microsoft.com/office/officeart/2008/layout/LinedList"/>
    <dgm:cxn modelId="{B36DADBB-3936-4C1B-BCB6-25CDE5B61834}" type="presParOf" srcId="{E8BDF922-BB02-44CA-BB85-0B8B05D8B895}" destId="{71DF3A99-F06F-4D37-AFEC-49513333C618}" srcOrd="1" destOrd="0" presId="urn:microsoft.com/office/officeart/2008/layout/LinedList"/>
    <dgm:cxn modelId="{4CE5A8E1-1F9E-4F91-8A54-57C83E297471}" type="presParOf" srcId="{71DF3A99-F06F-4D37-AFEC-49513333C618}" destId="{F3B2D143-057A-4DCA-A875-863635224937}" srcOrd="0" destOrd="0" presId="urn:microsoft.com/office/officeart/2008/layout/LinedList"/>
    <dgm:cxn modelId="{C31431F0-E735-4A77-B640-BDCB734815BE}" type="presParOf" srcId="{71DF3A99-F06F-4D37-AFEC-49513333C618}" destId="{11B4B64F-C852-415B-B7D8-4629234389FE}" srcOrd="1" destOrd="0" presId="urn:microsoft.com/office/officeart/2008/layout/LinedList"/>
    <dgm:cxn modelId="{600E0048-CF90-419A-B531-3B7D4229256C}" type="presParOf" srcId="{71DF3A99-F06F-4D37-AFEC-49513333C618}" destId="{34BA85D5-A3D5-453E-9920-B20685E88F20}" srcOrd="2" destOrd="0" presId="urn:microsoft.com/office/officeart/2008/layout/LinedList"/>
    <dgm:cxn modelId="{CEEF3458-62C6-49DD-8CE3-5FDE1A17E140}" type="presParOf" srcId="{34BA85D5-A3D5-453E-9920-B20685E88F20}" destId="{D30B2773-0D00-4155-A194-E9419325559D}" srcOrd="0" destOrd="0" presId="urn:microsoft.com/office/officeart/2008/layout/LinedList"/>
    <dgm:cxn modelId="{E3E4B2AB-E646-4E0A-8310-D43332BE6CAD}" type="presParOf" srcId="{D30B2773-0D00-4155-A194-E9419325559D}" destId="{77C0B5FB-4D96-42B1-9309-9DD4E353F38D}" srcOrd="0" destOrd="0" presId="urn:microsoft.com/office/officeart/2008/layout/LinedList"/>
    <dgm:cxn modelId="{D5263F93-83AD-46D7-A7D4-39AF110FDDBE}" type="presParOf" srcId="{D30B2773-0D00-4155-A194-E9419325559D}" destId="{371A1C4A-C2C5-4BBE-B014-60DAED1A037C}" srcOrd="1" destOrd="0" presId="urn:microsoft.com/office/officeart/2008/layout/LinedList"/>
    <dgm:cxn modelId="{63C30FE9-0B73-4944-BECF-FDF34CA4AE12}" type="presParOf" srcId="{D30B2773-0D00-4155-A194-E9419325559D}" destId="{5CD784ED-FCD9-4D65-AB80-C8778407FC76}" srcOrd="2" destOrd="0" presId="urn:microsoft.com/office/officeart/2008/layout/LinedList"/>
    <dgm:cxn modelId="{51B81A59-196D-459B-AA60-E48A8ABBE8EA}" type="presParOf" srcId="{34BA85D5-A3D5-453E-9920-B20685E88F20}" destId="{F5B310E2-23D9-40FE-9BE9-89497C3D8220}" srcOrd="1" destOrd="0" presId="urn:microsoft.com/office/officeart/2008/layout/LinedList"/>
    <dgm:cxn modelId="{998B1C8E-7EA5-4F7E-A94F-6A1FA40474E0}" type="presParOf" srcId="{34BA85D5-A3D5-453E-9920-B20685E88F20}" destId="{7666AF68-EDD6-4DF8-957E-34AE31703235}" srcOrd="2" destOrd="0" presId="urn:microsoft.com/office/officeart/2008/layout/LinedList"/>
    <dgm:cxn modelId="{CC0CE769-4103-4B03-9E16-776444BE9A14}" type="presParOf" srcId="{7666AF68-EDD6-4DF8-957E-34AE31703235}" destId="{01680FBE-ED68-4200-9D7E-DD172CC5BFD4}" srcOrd="0" destOrd="0" presId="urn:microsoft.com/office/officeart/2008/layout/LinedList"/>
    <dgm:cxn modelId="{F6858F0B-758A-4537-BA20-2D0DD591161A}" type="presParOf" srcId="{7666AF68-EDD6-4DF8-957E-34AE31703235}" destId="{D2C1D734-A962-4BFB-8143-BC7563345130}" srcOrd="1" destOrd="0" presId="urn:microsoft.com/office/officeart/2008/layout/LinedList"/>
    <dgm:cxn modelId="{3961599D-DC15-4DFA-B12D-ABF1381424F8}" type="presParOf" srcId="{7666AF68-EDD6-4DF8-957E-34AE31703235}" destId="{425A9F60-8AF8-4257-B27E-925BA4413822}" srcOrd="2" destOrd="0" presId="urn:microsoft.com/office/officeart/2008/layout/LinedList"/>
    <dgm:cxn modelId="{271B8123-54E7-439A-BBBF-4284D488B630}" type="presParOf" srcId="{E8BDF922-BB02-44CA-BB85-0B8B05D8B895}" destId="{21678B0E-AE5E-4D4C-A20C-B3110A61641E}" srcOrd="2" destOrd="0" presId="urn:microsoft.com/office/officeart/2008/layout/LinedList"/>
    <dgm:cxn modelId="{3DBD6031-784D-410B-A832-A400505EB7C2}" type="presParOf" srcId="{E8BDF922-BB02-44CA-BB85-0B8B05D8B895}" destId="{28A0329A-4F29-4D27-A29B-8CA267D66094}" srcOrd="3" destOrd="0" presId="urn:microsoft.com/office/officeart/2008/layout/LinedList"/>
    <dgm:cxn modelId="{8F199962-8851-40BA-B0F5-F98189FF6932}" type="presParOf" srcId="{E8BDF922-BB02-44CA-BB85-0B8B05D8B895}" destId="{A3F47104-0C54-4DED-B1A1-6D9ADE6C9F62}" srcOrd="4" destOrd="0" presId="urn:microsoft.com/office/officeart/2008/layout/LinedList"/>
    <dgm:cxn modelId="{9FB7BC03-33E8-4F88-8AB6-0F459C018A13}" type="presParOf" srcId="{A3F47104-0C54-4DED-B1A1-6D9ADE6C9F62}" destId="{54A430BE-BCCE-4F1A-9E9E-9095937E1634}" srcOrd="0" destOrd="0" presId="urn:microsoft.com/office/officeart/2008/layout/LinedList"/>
    <dgm:cxn modelId="{3E2E7F5F-7C74-4DAB-8B1F-A379EE35FE3D}" type="presParOf" srcId="{A3F47104-0C54-4DED-B1A1-6D9ADE6C9F62}" destId="{CC92EF96-3CF7-4E9F-86E0-2E6CF39290A2}" srcOrd="1" destOrd="0" presId="urn:microsoft.com/office/officeart/2008/layout/LinedList"/>
    <dgm:cxn modelId="{24211C50-6940-41D9-8959-99B9220BC682}" type="presParOf" srcId="{A3F47104-0C54-4DED-B1A1-6D9ADE6C9F62}" destId="{30178A44-EBE4-46DA-BCF3-93AE195AA30C}" srcOrd="2" destOrd="0" presId="urn:microsoft.com/office/officeart/2008/layout/LinedList"/>
    <dgm:cxn modelId="{1451A311-B40C-4D69-B86E-0ACACBEE52B7}" type="presParOf" srcId="{30178A44-EBE4-46DA-BCF3-93AE195AA30C}" destId="{D54BC4DC-1510-41B7-8567-CE5526B81896}" srcOrd="0" destOrd="0" presId="urn:microsoft.com/office/officeart/2008/layout/LinedList"/>
    <dgm:cxn modelId="{889E182D-EFB7-4D37-B840-B1156D60AED0}" type="presParOf" srcId="{D54BC4DC-1510-41B7-8567-CE5526B81896}" destId="{157A42F9-4F83-499C-BADF-3C32158AB446}" srcOrd="0" destOrd="0" presId="urn:microsoft.com/office/officeart/2008/layout/LinedList"/>
    <dgm:cxn modelId="{82A98F26-BDD3-4104-B910-B3A89E2DBF86}" type="presParOf" srcId="{D54BC4DC-1510-41B7-8567-CE5526B81896}" destId="{FE259E99-2CCF-4599-B4FC-A44A8A94A233}" srcOrd="1" destOrd="0" presId="urn:microsoft.com/office/officeart/2008/layout/LinedList"/>
    <dgm:cxn modelId="{9D99E4E2-902A-4186-B210-C6A7BB0C343C}" type="presParOf" srcId="{D54BC4DC-1510-41B7-8567-CE5526B81896}" destId="{396499E3-E1C9-4CB2-9DBA-04DB50DA4245}" srcOrd="2" destOrd="0" presId="urn:microsoft.com/office/officeart/2008/layout/LinedList"/>
    <dgm:cxn modelId="{E0B0E081-1DE8-457B-8663-B6081D823F0A}" type="presParOf" srcId="{30178A44-EBE4-46DA-BCF3-93AE195AA30C}" destId="{229D8677-D84F-4DBA-88EE-63A5D8B43774}" srcOrd="1" destOrd="0" presId="urn:microsoft.com/office/officeart/2008/layout/LinedList"/>
    <dgm:cxn modelId="{B41CE14E-A74D-446B-A853-15BE7668748D}" type="presParOf" srcId="{30178A44-EBE4-46DA-BCF3-93AE195AA30C}" destId="{DAF79D88-489C-472B-9EEB-1F892AE65C64}" srcOrd="2" destOrd="0" presId="urn:microsoft.com/office/officeart/2008/layout/LinedList"/>
    <dgm:cxn modelId="{453A924E-8389-4D84-9AC5-B832E7E83503}" type="presParOf" srcId="{DAF79D88-489C-472B-9EEB-1F892AE65C64}" destId="{69ADD4EE-C030-4DB1-9822-32CC16B1A337}" srcOrd="0" destOrd="0" presId="urn:microsoft.com/office/officeart/2008/layout/LinedList"/>
    <dgm:cxn modelId="{30006DA7-54CD-4442-A593-4334B3ADC70A}" type="presParOf" srcId="{DAF79D88-489C-472B-9EEB-1F892AE65C64}" destId="{A81A7271-34C8-485F-8ED9-83DFECC383F5}" srcOrd="1" destOrd="0" presId="urn:microsoft.com/office/officeart/2008/layout/LinedList"/>
    <dgm:cxn modelId="{B17D98E6-18A5-4D8D-B5F9-F8B301C45709}" type="presParOf" srcId="{DAF79D88-489C-472B-9EEB-1F892AE65C64}" destId="{D92BC668-7356-4B04-A005-900E8AD787FD}" srcOrd="2" destOrd="0" presId="urn:microsoft.com/office/officeart/2008/layout/LinedList"/>
    <dgm:cxn modelId="{D49209F3-BB32-411D-8AF2-5200D964067F}" type="presParOf" srcId="{E8BDF922-BB02-44CA-BB85-0B8B05D8B895}" destId="{354B942D-62C9-4A46-8BDC-498FAFD57FE5}" srcOrd="5" destOrd="0" presId="urn:microsoft.com/office/officeart/2008/layout/LinedList"/>
    <dgm:cxn modelId="{D168AFAC-E1E5-4ED8-9BEB-25707874B458}" type="presParOf" srcId="{E8BDF922-BB02-44CA-BB85-0B8B05D8B895}" destId="{CBCF0F06-C7F5-4276-8781-26DE28571D35}" srcOrd="6" destOrd="0" presId="urn:microsoft.com/office/officeart/2008/layout/LinedList"/>
    <dgm:cxn modelId="{D0DEC26A-89E4-4B46-8C39-53A4CCCEE278}" type="presParOf" srcId="{E8BDF922-BB02-44CA-BB85-0B8B05D8B895}" destId="{308454FB-B78B-4711-A809-63AE42283BEC}" srcOrd="7" destOrd="0" presId="urn:microsoft.com/office/officeart/2008/layout/LinedList"/>
    <dgm:cxn modelId="{E079D146-901D-4A89-BFA5-6F000FB8AB25}" type="presParOf" srcId="{308454FB-B78B-4711-A809-63AE42283BEC}" destId="{C4138998-ACDA-417A-B286-3FCC63F0FB25}" srcOrd="0" destOrd="0" presId="urn:microsoft.com/office/officeart/2008/layout/LinedList"/>
    <dgm:cxn modelId="{16901B98-1FA8-49FA-8547-2A71CECC0770}" type="presParOf" srcId="{308454FB-B78B-4711-A809-63AE42283BEC}" destId="{91A78191-D172-4AC5-81B5-68C091F833E7}" srcOrd="1" destOrd="0" presId="urn:microsoft.com/office/officeart/2008/layout/LinedList"/>
    <dgm:cxn modelId="{FD17C790-F02D-4FA5-AFA2-C2453F799850}" type="presParOf" srcId="{308454FB-B78B-4711-A809-63AE42283BEC}" destId="{0BEEF363-4EF7-4DC5-BE30-C2DF4C4877CF}" srcOrd="2" destOrd="0" presId="urn:microsoft.com/office/officeart/2008/layout/LinedList"/>
    <dgm:cxn modelId="{6793F0BF-DD36-4AF0-B40D-3F38F3FE94F8}" type="presParOf" srcId="{0BEEF363-4EF7-4DC5-BE30-C2DF4C4877CF}" destId="{74EC21BC-309B-491D-B42E-B7777CD1A5B9}" srcOrd="0" destOrd="0" presId="urn:microsoft.com/office/officeart/2008/layout/LinedList"/>
    <dgm:cxn modelId="{3BD7D748-E97B-46CA-86B4-B9B514AC613D}" type="presParOf" srcId="{74EC21BC-309B-491D-B42E-B7777CD1A5B9}" destId="{2B784761-00D7-4990-ACAA-F0E5F7DDD53C}" srcOrd="0" destOrd="0" presId="urn:microsoft.com/office/officeart/2008/layout/LinedList"/>
    <dgm:cxn modelId="{DAAED5C2-E392-42D0-B039-779214010845}" type="presParOf" srcId="{74EC21BC-309B-491D-B42E-B7777CD1A5B9}" destId="{2CAB1758-8051-4C44-A6F2-86C5E4BA1560}" srcOrd="1" destOrd="0" presId="urn:microsoft.com/office/officeart/2008/layout/LinedList"/>
    <dgm:cxn modelId="{1BDC87AC-5569-4BFE-B858-6120C28BD2C8}" type="presParOf" srcId="{74EC21BC-309B-491D-B42E-B7777CD1A5B9}" destId="{34DBF2AC-1824-4AF2-B9D1-06151DD0828C}" srcOrd="2" destOrd="0" presId="urn:microsoft.com/office/officeart/2008/layout/LinedList"/>
    <dgm:cxn modelId="{290CEFAE-D7BD-4DD5-9E8A-B79EA982DD19}" type="presParOf" srcId="{0BEEF363-4EF7-4DC5-BE30-C2DF4C4877CF}" destId="{1BCEF91B-492D-4A1E-A365-716AAB7E8265}" srcOrd="1" destOrd="0" presId="urn:microsoft.com/office/officeart/2008/layout/LinedList"/>
    <dgm:cxn modelId="{DC279CDF-3333-429A-82CD-E449A79BDBEA}" type="presParOf" srcId="{0BEEF363-4EF7-4DC5-BE30-C2DF4C4877CF}" destId="{53786367-961F-4178-807A-418075138FA8}" srcOrd="2" destOrd="0" presId="urn:microsoft.com/office/officeart/2008/layout/LinedList"/>
    <dgm:cxn modelId="{3EB53A88-92B4-4D88-B2A0-30A0B07D7CEB}" type="presParOf" srcId="{53786367-961F-4178-807A-418075138FA8}" destId="{B6D7BD19-3F00-4A8D-89C2-26E4F2887931}" srcOrd="0" destOrd="0" presId="urn:microsoft.com/office/officeart/2008/layout/LinedList"/>
    <dgm:cxn modelId="{219FF960-C145-4F6B-87B4-C2582368696A}" type="presParOf" srcId="{53786367-961F-4178-807A-418075138FA8}" destId="{E6A1F719-CD7A-4292-9985-AD366473DBE7}" srcOrd="1" destOrd="0" presId="urn:microsoft.com/office/officeart/2008/layout/LinedList"/>
    <dgm:cxn modelId="{40C2943C-07F2-4E3A-9574-C238B18EC21D}" type="presParOf" srcId="{53786367-961F-4178-807A-418075138FA8}" destId="{51BABFB4-4F38-423E-965B-36DCEF3839D6}" srcOrd="2" destOrd="0" presId="urn:microsoft.com/office/officeart/2008/layout/LinedList"/>
    <dgm:cxn modelId="{DE2D9FC3-F919-4D19-B17B-138969C50701}" type="presParOf" srcId="{E8BDF922-BB02-44CA-BB85-0B8B05D8B895}" destId="{ADE6B565-A2FB-4DB9-8980-2BE91ADAC4BB}" srcOrd="8" destOrd="0" presId="urn:microsoft.com/office/officeart/2008/layout/LinedList"/>
    <dgm:cxn modelId="{71789A3C-3655-40DA-AE5D-4D9D51823F0B}" type="presParOf" srcId="{E8BDF922-BB02-44CA-BB85-0B8B05D8B895}" destId="{E442E634-E94E-43B8-BB99-A7616F0B11C4}" srcOrd="9" destOrd="0" presId="urn:microsoft.com/office/officeart/2008/layout/LinedList"/>
    <dgm:cxn modelId="{0F749963-04CA-429E-9C61-925B5FDB3017}" type="presParOf" srcId="{E8BDF922-BB02-44CA-BB85-0B8B05D8B895}" destId="{E0089B6E-3DC4-407A-9206-F1C9D02CAED5}" srcOrd="10" destOrd="0" presId="urn:microsoft.com/office/officeart/2008/layout/LinedList"/>
    <dgm:cxn modelId="{EAD8F8EC-8BFE-459A-B34D-CB1D815B5F3C}" type="presParOf" srcId="{E0089B6E-3DC4-407A-9206-F1C9D02CAED5}" destId="{BF6D6E37-261F-4528-A55D-6B82EF8EB81D}" srcOrd="0" destOrd="0" presId="urn:microsoft.com/office/officeart/2008/layout/LinedList"/>
    <dgm:cxn modelId="{C4ACA736-ACD6-4617-BFED-27CA5E78CB0E}" type="presParOf" srcId="{E0089B6E-3DC4-407A-9206-F1C9D02CAED5}" destId="{8229BBBE-7ED8-4DB4-98A8-CADD712534E4}" srcOrd="1" destOrd="0" presId="urn:microsoft.com/office/officeart/2008/layout/LinedList"/>
    <dgm:cxn modelId="{4E2DDAD3-6D99-4531-98B8-6C3CE3EFFFD5}" type="presParOf" srcId="{E0089B6E-3DC4-407A-9206-F1C9D02CAED5}" destId="{A4B585E1-62F1-4D8F-B615-5DB863F74A3C}" srcOrd="2" destOrd="0" presId="urn:microsoft.com/office/officeart/2008/layout/LinedList"/>
    <dgm:cxn modelId="{56C77A61-3BF4-4CCC-80EA-546BDBF90FA4}" type="presParOf" srcId="{A4B585E1-62F1-4D8F-B615-5DB863F74A3C}" destId="{7D936A1C-F25D-4DB2-9064-E02AC3D5F4E9}" srcOrd="0" destOrd="0" presId="urn:microsoft.com/office/officeart/2008/layout/LinedList"/>
    <dgm:cxn modelId="{FF843339-23F1-44D0-AE3A-B69321C6884E}" type="presParOf" srcId="{7D936A1C-F25D-4DB2-9064-E02AC3D5F4E9}" destId="{BFC983AF-6528-4D4A-BD57-7D472F3AAECD}" srcOrd="0" destOrd="0" presId="urn:microsoft.com/office/officeart/2008/layout/LinedList"/>
    <dgm:cxn modelId="{B771D525-9D09-485C-A234-2777C7370433}" type="presParOf" srcId="{7D936A1C-F25D-4DB2-9064-E02AC3D5F4E9}" destId="{7057D5FB-B435-4D79-8E9E-5CD63A63CB91}" srcOrd="1" destOrd="0" presId="urn:microsoft.com/office/officeart/2008/layout/LinedList"/>
    <dgm:cxn modelId="{B75E2BF6-C599-4CF1-9AC4-19AEAB0A94F2}" type="presParOf" srcId="{7D936A1C-F25D-4DB2-9064-E02AC3D5F4E9}" destId="{B7C62C9A-A230-45D3-87FD-B03C4B00E0EB}" srcOrd="2" destOrd="0" presId="urn:microsoft.com/office/officeart/2008/layout/LinedList"/>
    <dgm:cxn modelId="{6743A5E4-941A-4926-AB50-AAC69946EDCE}" type="presParOf" srcId="{A4B585E1-62F1-4D8F-B615-5DB863F74A3C}" destId="{65ADFCA9-A347-4378-8730-069458AAAEC8}" srcOrd="1" destOrd="0" presId="urn:microsoft.com/office/officeart/2008/layout/LinedList"/>
    <dgm:cxn modelId="{9C92F03F-A0C6-442B-9409-6AE71385D551}" type="presParOf" srcId="{A4B585E1-62F1-4D8F-B615-5DB863F74A3C}" destId="{3291412A-0AAB-474B-9344-42C3BB8E01D1}" srcOrd="2" destOrd="0" presId="urn:microsoft.com/office/officeart/2008/layout/LinedList"/>
    <dgm:cxn modelId="{E3A32942-DA6E-4FA5-B292-60A53281F3A2}" type="presParOf" srcId="{3291412A-0AAB-474B-9344-42C3BB8E01D1}" destId="{F8FC8925-C9F3-4AD5-A83B-8A34B9D4C789}" srcOrd="0" destOrd="0" presId="urn:microsoft.com/office/officeart/2008/layout/LinedList"/>
    <dgm:cxn modelId="{5F3D957C-851F-4E44-8495-8D7DC1EDD016}" type="presParOf" srcId="{3291412A-0AAB-474B-9344-42C3BB8E01D1}" destId="{82E0EDF2-529B-4CCB-B404-5178E8D54C35}" srcOrd="1" destOrd="0" presId="urn:microsoft.com/office/officeart/2008/layout/LinedList"/>
    <dgm:cxn modelId="{25027E6A-F1C1-4557-9363-99082452851C}" type="presParOf" srcId="{3291412A-0AAB-474B-9344-42C3BB8E01D1}" destId="{D4B6859A-F940-4437-87AE-5A6DE1D79755}" srcOrd="2" destOrd="0" presId="urn:microsoft.com/office/officeart/2008/layout/LinedList"/>
    <dgm:cxn modelId="{B651F73B-CFD3-4A0A-9DA0-CD9C85481C30}" type="presParOf" srcId="{E8BDF922-BB02-44CA-BB85-0B8B05D8B895}" destId="{BAA55077-9587-4DDC-96ED-213BDBD82CCD}" srcOrd="11" destOrd="0" presId="urn:microsoft.com/office/officeart/2008/layout/LinedList"/>
    <dgm:cxn modelId="{03E2A619-6B45-4FAA-AC6E-61BAB8C0B6E6}" type="presParOf" srcId="{E8BDF922-BB02-44CA-BB85-0B8B05D8B895}" destId="{67E8238C-BAF6-4E30-A1DA-AEA1D7035B60}" srcOrd="12" destOrd="0" presId="urn:microsoft.com/office/officeart/2008/layout/LinedList"/>
    <dgm:cxn modelId="{F16AB014-FA04-4F37-A6C5-D766B17A84BB}" type="presParOf" srcId="{E8BDF922-BB02-44CA-BB85-0B8B05D8B895}" destId="{1FF172AD-985C-4EB9-A739-39BDAE1A8714}" srcOrd="13" destOrd="0" presId="urn:microsoft.com/office/officeart/2008/layout/LinedList"/>
    <dgm:cxn modelId="{DD24C796-2735-4353-BF93-C04F0E6E2993}" type="presParOf" srcId="{1FF172AD-985C-4EB9-A739-39BDAE1A8714}" destId="{B5212AB3-5DF5-40E8-A583-19E4E5AC4583}" srcOrd="0" destOrd="0" presId="urn:microsoft.com/office/officeart/2008/layout/LinedList"/>
    <dgm:cxn modelId="{6F644DE6-3D6F-4A68-9D72-8F1A7D0BD2DD}" type="presParOf" srcId="{1FF172AD-985C-4EB9-A739-39BDAE1A8714}" destId="{F9FF0C5A-D40A-4579-BDC8-7116C6434124}" srcOrd="1" destOrd="0" presId="urn:microsoft.com/office/officeart/2008/layout/LinedList"/>
    <dgm:cxn modelId="{A9210A6A-15FC-4ECB-B855-E4A0519D0890}" type="presParOf" srcId="{1FF172AD-985C-4EB9-A739-39BDAE1A8714}" destId="{76F38FA9-BFC1-4811-BB8D-5A05FDDD1B4B}" srcOrd="2" destOrd="0" presId="urn:microsoft.com/office/officeart/2008/layout/LinedList"/>
    <dgm:cxn modelId="{9AE4C0A1-6F77-45FA-A801-1E314DA92BC4}" type="presParOf" srcId="{76F38FA9-BFC1-4811-BB8D-5A05FDDD1B4B}" destId="{B681722E-EB7C-4462-BA61-6E403BD13864}" srcOrd="0" destOrd="0" presId="urn:microsoft.com/office/officeart/2008/layout/LinedList"/>
    <dgm:cxn modelId="{5B597824-DEAE-480B-B115-BDA532C4397E}" type="presParOf" srcId="{B681722E-EB7C-4462-BA61-6E403BD13864}" destId="{56B01BD5-0747-43E7-B663-C0C58ADF3B53}" srcOrd="0" destOrd="0" presId="urn:microsoft.com/office/officeart/2008/layout/LinedList"/>
    <dgm:cxn modelId="{FC16899F-F676-484F-81F8-DEBC5C4643F1}" type="presParOf" srcId="{B681722E-EB7C-4462-BA61-6E403BD13864}" destId="{DA181A7B-2EE4-4819-8D06-7F87B47187F2}" srcOrd="1" destOrd="0" presId="urn:microsoft.com/office/officeart/2008/layout/LinedList"/>
    <dgm:cxn modelId="{F48F9922-CAE3-4AFB-A27E-EDB2D5B49567}" type="presParOf" srcId="{B681722E-EB7C-4462-BA61-6E403BD13864}" destId="{69608252-CA31-46A6-B37C-FCD2C12B45B2}" srcOrd="2" destOrd="0" presId="urn:microsoft.com/office/officeart/2008/layout/LinedList"/>
    <dgm:cxn modelId="{D561B58F-4A22-4084-BB5F-E8B24B9113C6}" type="presParOf" srcId="{76F38FA9-BFC1-4811-BB8D-5A05FDDD1B4B}" destId="{1CE40F88-B037-4846-8350-E73F4F1DF1A9}" srcOrd="1" destOrd="0" presId="urn:microsoft.com/office/officeart/2008/layout/LinedList"/>
    <dgm:cxn modelId="{A8229C9D-05A1-482A-B3A5-8BA4EDC02FAC}" type="presParOf" srcId="{76F38FA9-BFC1-4811-BB8D-5A05FDDD1B4B}" destId="{F30D7731-BA00-478B-B2F2-52BA08128EBC}" srcOrd="2" destOrd="0" presId="urn:microsoft.com/office/officeart/2008/layout/LinedList"/>
    <dgm:cxn modelId="{99F52836-B34D-4A8E-9C1D-71BD30B7E69A}" type="presParOf" srcId="{F30D7731-BA00-478B-B2F2-52BA08128EBC}" destId="{96F75D99-6BC9-4133-AA7D-EA7CDF592813}" srcOrd="0" destOrd="0" presId="urn:microsoft.com/office/officeart/2008/layout/LinedList"/>
    <dgm:cxn modelId="{938D80C0-64EB-45CA-A513-39D1A0060CCB}" type="presParOf" srcId="{F30D7731-BA00-478B-B2F2-52BA08128EBC}" destId="{AE908BEE-06C3-450C-9473-22E7CAB0BB7C}" srcOrd="1" destOrd="0" presId="urn:microsoft.com/office/officeart/2008/layout/LinedList"/>
    <dgm:cxn modelId="{DD4413E7-3C00-44AF-BB61-D8020E9FE2EB}" type="presParOf" srcId="{F30D7731-BA00-478B-B2F2-52BA08128EBC}" destId="{E1A9401C-7C1A-4BF2-9759-AF6AC7DD9FF4}" srcOrd="2" destOrd="0" presId="urn:microsoft.com/office/officeart/2008/layout/LinedList"/>
    <dgm:cxn modelId="{B7096A27-1F7F-4CB5-B16F-9C31C2DB5FB6}" type="presParOf" srcId="{E8BDF922-BB02-44CA-BB85-0B8B05D8B895}" destId="{B7615D04-AFB1-4BAA-8605-CBB690322539}" srcOrd="14" destOrd="0" presId="urn:microsoft.com/office/officeart/2008/layout/LinedList"/>
    <dgm:cxn modelId="{B553E652-6FB3-4ADC-BB77-5BCE6823BE1F}" type="presParOf" srcId="{E8BDF922-BB02-44CA-BB85-0B8B05D8B895}" destId="{BFB4EB33-E5EE-4A7E-88E9-43A35C9A884F}" srcOrd="15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0F4518-A353-4DE8-99AE-F1C283A4DBA3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C"/>
        </a:p>
      </dgm:t>
    </dgm:pt>
    <dgm:pt modelId="{CBFF31D6-2A4B-4578-8E8C-C96D6FB07171}">
      <dgm:prSet phldrT="[Texto]"/>
      <dgm:spPr/>
      <dgm:t>
        <a:bodyPr/>
        <a:lstStyle/>
        <a:p>
          <a:r>
            <a:rPr lang="es-ES" dirty="0"/>
            <a:t>Tipos de inteligencia </a:t>
          </a:r>
          <a:endParaRPr lang="es-EC" dirty="0"/>
        </a:p>
      </dgm:t>
    </dgm:pt>
    <dgm:pt modelId="{CA75F668-0701-40D0-9B86-BB4506BFB5B8}" type="parTrans" cxnId="{3C842A4B-1778-49CC-92B0-F90A0970E415}">
      <dgm:prSet/>
      <dgm:spPr/>
      <dgm:t>
        <a:bodyPr/>
        <a:lstStyle/>
        <a:p>
          <a:endParaRPr lang="es-EC"/>
        </a:p>
      </dgm:t>
    </dgm:pt>
    <dgm:pt modelId="{540941C2-59BC-463D-A89E-87C0BB59D8FF}" type="sibTrans" cxnId="{3C842A4B-1778-49CC-92B0-F90A0970E415}">
      <dgm:prSet/>
      <dgm:spPr/>
      <dgm:t>
        <a:bodyPr/>
        <a:lstStyle/>
        <a:p>
          <a:endParaRPr lang="es-EC"/>
        </a:p>
      </dgm:t>
    </dgm:pt>
    <dgm:pt modelId="{120DFDD6-AC86-455A-9B04-D2E12E205E94}">
      <dgm:prSet phldrT="[Texto]"/>
      <dgm:spPr/>
      <dgm:t>
        <a:bodyPr/>
        <a:lstStyle/>
        <a:p>
          <a:r>
            <a:rPr lang="es-ES" dirty="0"/>
            <a:t>Inteligencia lingüística </a:t>
          </a:r>
          <a:endParaRPr lang="es-EC" dirty="0"/>
        </a:p>
      </dgm:t>
    </dgm:pt>
    <dgm:pt modelId="{66322115-EAB4-4BDA-9C2F-3668AB4EB6DF}" type="parTrans" cxnId="{402916D1-974D-47B0-BB21-41BD0F27ABC1}">
      <dgm:prSet/>
      <dgm:spPr/>
      <dgm:t>
        <a:bodyPr/>
        <a:lstStyle/>
        <a:p>
          <a:endParaRPr lang="es-EC"/>
        </a:p>
      </dgm:t>
    </dgm:pt>
    <dgm:pt modelId="{E5D485A3-19AC-4C3D-9641-146B994842E6}" type="sibTrans" cxnId="{402916D1-974D-47B0-BB21-41BD0F27ABC1}">
      <dgm:prSet/>
      <dgm:spPr/>
      <dgm:t>
        <a:bodyPr/>
        <a:lstStyle/>
        <a:p>
          <a:endParaRPr lang="es-EC"/>
        </a:p>
      </dgm:t>
    </dgm:pt>
    <dgm:pt modelId="{B9C3012B-CF77-4DE8-9B68-6F7F2BC9BACD}">
      <dgm:prSet phldrT="[Texto]"/>
      <dgm:spPr/>
      <dgm:t>
        <a:bodyPr/>
        <a:lstStyle/>
        <a:p>
          <a:r>
            <a:rPr lang="es-ES" dirty="0"/>
            <a:t>Habilidad con palabras, lenguaje y comunicación, aprendizaje por lectura, escritura y discusiones</a:t>
          </a:r>
          <a:endParaRPr lang="es-EC" dirty="0"/>
        </a:p>
      </dgm:t>
    </dgm:pt>
    <dgm:pt modelId="{5CACD316-2F11-44F4-912C-0541E8238AF7}" type="parTrans" cxnId="{8A25ED9A-0AE0-4200-A3D0-6DC74C031391}">
      <dgm:prSet/>
      <dgm:spPr/>
      <dgm:t>
        <a:bodyPr/>
        <a:lstStyle/>
        <a:p>
          <a:endParaRPr lang="es-EC"/>
        </a:p>
      </dgm:t>
    </dgm:pt>
    <dgm:pt modelId="{5715D609-97FC-4348-993C-DFA9DF3C20D5}" type="sibTrans" cxnId="{8A25ED9A-0AE0-4200-A3D0-6DC74C031391}">
      <dgm:prSet/>
      <dgm:spPr/>
      <dgm:t>
        <a:bodyPr/>
        <a:lstStyle/>
        <a:p>
          <a:endParaRPr lang="es-EC"/>
        </a:p>
      </dgm:t>
    </dgm:pt>
    <dgm:pt modelId="{0E4D789B-683A-434C-AC86-1DC8ED74ED43}">
      <dgm:prSet phldrT="[Texto]"/>
      <dgm:spPr/>
      <dgm:t>
        <a:bodyPr/>
        <a:lstStyle/>
        <a:p>
          <a:r>
            <a:rPr lang="es-ES" dirty="0"/>
            <a:t>Inteligencia musical</a:t>
          </a:r>
          <a:endParaRPr lang="es-EC" dirty="0"/>
        </a:p>
      </dgm:t>
    </dgm:pt>
    <dgm:pt modelId="{BB13915C-7A64-44F9-B1F8-93FCC9FAFDCF}" type="parTrans" cxnId="{2F6793F9-DAD4-4B60-8293-0987AD342E70}">
      <dgm:prSet/>
      <dgm:spPr/>
      <dgm:t>
        <a:bodyPr/>
        <a:lstStyle/>
        <a:p>
          <a:endParaRPr lang="es-EC"/>
        </a:p>
      </dgm:t>
    </dgm:pt>
    <dgm:pt modelId="{65466567-6ABF-48BE-82BD-F1935F1912DA}" type="sibTrans" cxnId="{2F6793F9-DAD4-4B60-8293-0987AD342E70}">
      <dgm:prSet/>
      <dgm:spPr/>
      <dgm:t>
        <a:bodyPr/>
        <a:lstStyle/>
        <a:p>
          <a:endParaRPr lang="es-EC"/>
        </a:p>
      </dgm:t>
    </dgm:pt>
    <dgm:pt modelId="{EACEC5C1-94BF-4876-9DF4-A3AD28C859F7}">
      <dgm:prSet phldrT="[Texto]"/>
      <dgm:spPr/>
      <dgm:t>
        <a:bodyPr/>
        <a:lstStyle/>
        <a:p>
          <a:r>
            <a:rPr lang="es-ES" dirty="0"/>
            <a:t>Sensibilidad al ritmo, sonidos y música </a:t>
          </a:r>
          <a:endParaRPr lang="es-EC" dirty="0"/>
        </a:p>
      </dgm:t>
    </dgm:pt>
    <dgm:pt modelId="{CC6AF4FA-70AD-4FC6-9FB9-B98CA585E899}" type="parTrans" cxnId="{3CFDAB42-4A27-4285-A7D0-3925945C9EFF}">
      <dgm:prSet/>
      <dgm:spPr/>
      <dgm:t>
        <a:bodyPr/>
        <a:lstStyle/>
        <a:p>
          <a:endParaRPr lang="es-EC"/>
        </a:p>
      </dgm:t>
    </dgm:pt>
    <dgm:pt modelId="{CFF76B4D-F8D0-4839-951D-EB1D87FB167F}" type="sibTrans" cxnId="{3CFDAB42-4A27-4285-A7D0-3925945C9EFF}">
      <dgm:prSet/>
      <dgm:spPr/>
      <dgm:t>
        <a:bodyPr/>
        <a:lstStyle/>
        <a:p>
          <a:endParaRPr lang="es-EC"/>
        </a:p>
      </dgm:t>
    </dgm:pt>
    <dgm:pt modelId="{113FCD75-1E4E-475D-A164-EA2AF2EE0173}">
      <dgm:prSet phldrT="[Texto]"/>
      <dgm:spPr/>
      <dgm:t>
        <a:bodyPr/>
        <a:lstStyle/>
        <a:p>
          <a:r>
            <a:rPr lang="es-ES" dirty="0"/>
            <a:t>Escribir resúmenes </a:t>
          </a:r>
          <a:endParaRPr lang="es-EC" dirty="0"/>
        </a:p>
      </dgm:t>
    </dgm:pt>
    <dgm:pt modelId="{CEBF2868-5954-4C96-AEB6-686D607BC2F1}" type="parTrans" cxnId="{5D51B10E-5694-433A-BD6C-969F68020670}">
      <dgm:prSet/>
      <dgm:spPr/>
      <dgm:t>
        <a:bodyPr/>
        <a:lstStyle/>
        <a:p>
          <a:endParaRPr lang="es-EC"/>
        </a:p>
      </dgm:t>
    </dgm:pt>
    <dgm:pt modelId="{BC80F202-D8B7-4C8D-B8FA-E5CD12BF3B7B}" type="sibTrans" cxnId="{5D51B10E-5694-433A-BD6C-969F68020670}">
      <dgm:prSet/>
      <dgm:spPr/>
      <dgm:t>
        <a:bodyPr/>
        <a:lstStyle/>
        <a:p>
          <a:endParaRPr lang="es-EC"/>
        </a:p>
      </dgm:t>
    </dgm:pt>
    <dgm:pt modelId="{249A9C38-67C5-4FAF-93AC-673543F26152}">
      <dgm:prSet phldrT="[Texto]"/>
      <dgm:spPr/>
      <dgm:t>
        <a:bodyPr/>
        <a:lstStyle/>
        <a:p>
          <a:r>
            <a:rPr lang="es-ES" dirty="0"/>
            <a:t>Participación en debates o explicarle el tema a otra persona </a:t>
          </a:r>
          <a:endParaRPr lang="es-EC" dirty="0"/>
        </a:p>
      </dgm:t>
    </dgm:pt>
    <dgm:pt modelId="{8B541898-212A-4B3B-BF45-BCDDC8C802B9}" type="parTrans" cxnId="{A87B94D6-1A44-42CC-8B26-B7D125FFEE5C}">
      <dgm:prSet/>
      <dgm:spPr/>
      <dgm:t>
        <a:bodyPr/>
        <a:lstStyle/>
        <a:p>
          <a:endParaRPr lang="es-EC"/>
        </a:p>
      </dgm:t>
    </dgm:pt>
    <dgm:pt modelId="{223819A8-92FE-4CC5-8288-75EDB79A64F9}" type="sibTrans" cxnId="{A87B94D6-1A44-42CC-8B26-B7D125FFEE5C}">
      <dgm:prSet/>
      <dgm:spPr/>
      <dgm:t>
        <a:bodyPr/>
        <a:lstStyle/>
        <a:p>
          <a:endParaRPr lang="es-EC"/>
        </a:p>
      </dgm:t>
    </dgm:pt>
    <dgm:pt modelId="{E8C33D85-0405-4F7E-9190-9441D774ADEA}">
      <dgm:prSet phldrT="[Texto]"/>
      <dgm:spPr/>
      <dgm:t>
        <a:bodyPr/>
        <a:lstStyle/>
        <a:p>
          <a:r>
            <a:rPr lang="es-ES" dirty="0"/>
            <a:t>Lectura activa como subrayar y tomar </a:t>
          </a:r>
          <a:r>
            <a:rPr lang="es-ES" dirty="0" err="1"/>
            <a:t>otas</a:t>
          </a:r>
          <a:endParaRPr lang="es-EC" dirty="0"/>
        </a:p>
      </dgm:t>
    </dgm:pt>
    <dgm:pt modelId="{09345EBF-71EF-424A-B545-69DE94AB69E4}" type="parTrans" cxnId="{FA999447-92C1-4DBA-8D21-F862A55CD226}">
      <dgm:prSet/>
      <dgm:spPr/>
      <dgm:t>
        <a:bodyPr/>
        <a:lstStyle/>
        <a:p>
          <a:endParaRPr lang="es-EC"/>
        </a:p>
      </dgm:t>
    </dgm:pt>
    <dgm:pt modelId="{98E614CC-E147-49E7-86D1-B5F8B6576089}" type="sibTrans" cxnId="{FA999447-92C1-4DBA-8D21-F862A55CD226}">
      <dgm:prSet/>
      <dgm:spPr/>
      <dgm:t>
        <a:bodyPr/>
        <a:lstStyle/>
        <a:p>
          <a:endParaRPr lang="es-EC"/>
        </a:p>
      </dgm:t>
    </dgm:pt>
    <dgm:pt modelId="{1AE37DB0-D7CA-424E-A891-FE208F658E26}">
      <dgm:prSet phldrT="[Texto]"/>
      <dgm:spPr/>
      <dgm:t>
        <a:bodyPr/>
        <a:lstStyle/>
        <a:p>
          <a:r>
            <a:rPr lang="es-ES" dirty="0"/>
            <a:t>Inteligencia Lógico Matemática</a:t>
          </a:r>
          <a:endParaRPr lang="es-EC" dirty="0"/>
        </a:p>
      </dgm:t>
    </dgm:pt>
    <dgm:pt modelId="{F44481CC-56C5-4A8F-B5F3-99AE894C3FD6}" type="parTrans" cxnId="{691BB28E-746C-41FF-861D-70EA6B84E510}">
      <dgm:prSet/>
      <dgm:spPr/>
      <dgm:t>
        <a:bodyPr/>
        <a:lstStyle/>
        <a:p>
          <a:endParaRPr lang="es-EC"/>
        </a:p>
      </dgm:t>
    </dgm:pt>
    <dgm:pt modelId="{62DFA6B9-1F6B-49E1-BB49-0F3E9986AAB1}" type="sibTrans" cxnId="{691BB28E-746C-41FF-861D-70EA6B84E510}">
      <dgm:prSet/>
      <dgm:spPr/>
      <dgm:t>
        <a:bodyPr/>
        <a:lstStyle/>
        <a:p>
          <a:endParaRPr lang="es-EC"/>
        </a:p>
      </dgm:t>
    </dgm:pt>
    <dgm:pt modelId="{8ED0C52C-5A34-45D5-BC97-BAF6D32CC522}">
      <dgm:prSet phldrT="[Texto]"/>
      <dgm:spPr/>
      <dgm:t>
        <a:bodyPr/>
        <a:lstStyle/>
        <a:p>
          <a:r>
            <a:rPr lang="es-ES" dirty="0"/>
            <a:t>Capacidad de razonar, analizar problemas y trabajar con patrones, secuencias y lógica </a:t>
          </a:r>
          <a:endParaRPr lang="es-EC" dirty="0"/>
        </a:p>
      </dgm:t>
    </dgm:pt>
    <dgm:pt modelId="{CE47B8FD-97D4-48B1-A630-2609484CD3B9}" type="parTrans" cxnId="{BF3AEB2F-9363-4660-BAB9-4DDA8FA423AF}">
      <dgm:prSet/>
      <dgm:spPr/>
      <dgm:t>
        <a:bodyPr/>
        <a:lstStyle/>
        <a:p>
          <a:endParaRPr lang="es-EC"/>
        </a:p>
      </dgm:t>
    </dgm:pt>
    <dgm:pt modelId="{226B4886-CAED-4BD5-A30A-F53AE5E91B8A}" type="sibTrans" cxnId="{BF3AEB2F-9363-4660-BAB9-4DDA8FA423AF}">
      <dgm:prSet/>
      <dgm:spPr/>
      <dgm:t>
        <a:bodyPr/>
        <a:lstStyle/>
        <a:p>
          <a:endParaRPr lang="es-EC"/>
        </a:p>
      </dgm:t>
    </dgm:pt>
    <dgm:pt modelId="{884D6D91-DA7F-41CA-9CB7-AA2FC2412783}">
      <dgm:prSet phldrT="[Texto]"/>
      <dgm:spPr/>
      <dgm:t>
        <a:bodyPr/>
        <a:lstStyle/>
        <a:p>
          <a:r>
            <a:rPr lang="es-ES" dirty="0"/>
            <a:t>Resolver problemas o casos clínicos</a:t>
          </a:r>
          <a:endParaRPr lang="es-EC" dirty="0"/>
        </a:p>
      </dgm:t>
    </dgm:pt>
    <dgm:pt modelId="{8344820E-E899-498E-921A-79CBD84124A1}" type="parTrans" cxnId="{36C8ED3B-01A0-4D16-90E5-455882344C97}">
      <dgm:prSet/>
      <dgm:spPr/>
      <dgm:t>
        <a:bodyPr/>
        <a:lstStyle/>
        <a:p>
          <a:endParaRPr lang="es-EC"/>
        </a:p>
      </dgm:t>
    </dgm:pt>
    <dgm:pt modelId="{01E8726A-97A0-4135-9503-4B5340C592EA}" type="sibTrans" cxnId="{36C8ED3B-01A0-4D16-90E5-455882344C97}">
      <dgm:prSet/>
      <dgm:spPr/>
      <dgm:t>
        <a:bodyPr/>
        <a:lstStyle/>
        <a:p>
          <a:endParaRPr lang="es-EC"/>
        </a:p>
      </dgm:t>
    </dgm:pt>
    <dgm:pt modelId="{A9AB52EC-702A-49DF-879C-D515E489AA2F}">
      <dgm:prSet phldrT="[Texto]"/>
      <dgm:spPr/>
      <dgm:t>
        <a:bodyPr/>
        <a:lstStyle/>
        <a:p>
          <a:r>
            <a:rPr lang="es-ES" dirty="0"/>
            <a:t>Organizar información en cuadros comparativos o diagramas de flujo </a:t>
          </a:r>
          <a:endParaRPr lang="es-EC" dirty="0"/>
        </a:p>
      </dgm:t>
    </dgm:pt>
    <dgm:pt modelId="{99F845BE-7277-4C6B-ADD1-5FD919913736}" type="parTrans" cxnId="{DE692A69-711F-4CFF-A20C-CF079E946265}">
      <dgm:prSet/>
      <dgm:spPr/>
      <dgm:t>
        <a:bodyPr/>
        <a:lstStyle/>
        <a:p>
          <a:endParaRPr lang="es-EC"/>
        </a:p>
      </dgm:t>
    </dgm:pt>
    <dgm:pt modelId="{E6C1CB62-63E5-47F2-94C5-C80A37DEA32C}" type="sibTrans" cxnId="{DE692A69-711F-4CFF-A20C-CF079E946265}">
      <dgm:prSet/>
      <dgm:spPr/>
      <dgm:t>
        <a:bodyPr/>
        <a:lstStyle/>
        <a:p>
          <a:endParaRPr lang="es-EC"/>
        </a:p>
      </dgm:t>
    </dgm:pt>
    <dgm:pt modelId="{A4D18928-8438-4CF0-9561-D5E8B9CA8E75}">
      <dgm:prSet phldrT="[Texto]"/>
      <dgm:spPr/>
      <dgm:t>
        <a:bodyPr/>
        <a:lstStyle/>
        <a:p>
          <a:r>
            <a:rPr lang="es-ES" dirty="0"/>
            <a:t>Crear listas numeradas o esquemas </a:t>
          </a:r>
          <a:endParaRPr lang="es-EC" dirty="0"/>
        </a:p>
      </dgm:t>
    </dgm:pt>
    <dgm:pt modelId="{DF2E2B4D-AD28-428B-AC1D-4A4EB348B2FB}" type="parTrans" cxnId="{CFDBCD7F-8DB6-4F43-A21B-41AAF3826BC7}">
      <dgm:prSet/>
      <dgm:spPr/>
      <dgm:t>
        <a:bodyPr/>
        <a:lstStyle/>
        <a:p>
          <a:endParaRPr lang="es-EC"/>
        </a:p>
      </dgm:t>
    </dgm:pt>
    <dgm:pt modelId="{3B071EA0-A0F6-4DE1-BA48-EA5240CCFEC6}" type="sibTrans" cxnId="{CFDBCD7F-8DB6-4F43-A21B-41AAF3826BC7}">
      <dgm:prSet/>
      <dgm:spPr/>
      <dgm:t>
        <a:bodyPr/>
        <a:lstStyle/>
        <a:p>
          <a:endParaRPr lang="es-EC"/>
        </a:p>
      </dgm:t>
    </dgm:pt>
    <dgm:pt modelId="{58AB3FF8-AF42-4877-BCFF-BC245A9B5F16}">
      <dgm:prSet phldrT="[Texto]"/>
      <dgm:spPr/>
      <dgm:t>
        <a:bodyPr/>
        <a:lstStyle/>
        <a:p>
          <a:r>
            <a:rPr lang="es-ES" dirty="0"/>
            <a:t>Inteligencia visual espacial </a:t>
          </a:r>
          <a:endParaRPr lang="es-EC" dirty="0"/>
        </a:p>
      </dgm:t>
    </dgm:pt>
    <dgm:pt modelId="{A6050314-28F5-4E32-9F64-20F7698E7F73}" type="parTrans" cxnId="{BFF82375-1D74-4313-AED8-0B9D31711F06}">
      <dgm:prSet/>
      <dgm:spPr/>
      <dgm:t>
        <a:bodyPr/>
        <a:lstStyle/>
        <a:p>
          <a:endParaRPr lang="es-EC"/>
        </a:p>
      </dgm:t>
    </dgm:pt>
    <dgm:pt modelId="{4D3FA94E-1836-4EB3-B74B-7076828F15A8}" type="sibTrans" cxnId="{BFF82375-1D74-4313-AED8-0B9D31711F06}">
      <dgm:prSet/>
      <dgm:spPr/>
      <dgm:t>
        <a:bodyPr/>
        <a:lstStyle/>
        <a:p>
          <a:endParaRPr lang="es-EC"/>
        </a:p>
      </dgm:t>
    </dgm:pt>
    <dgm:pt modelId="{D51517F8-1805-422B-9F24-1FAB2AD83A46}">
      <dgm:prSet phldrT="[Texto]"/>
      <dgm:spPr/>
      <dgm:t>
        <a:bodyPr/>
        <a:lstStyle/>
        <a:p>
          <a:r>
            <a:rPr lang="es-ES" dirty="0"/>
            <a:t>Habilidad para visualizar imágenes, mapas mentales, gráficos y diagramas </a:t>
          </a:r>
          <a:endParaRPr lang="es-EC" dirty="0"/>
        </a:p>
      </dgm:t>
    </dgm:pt>
    <dgm:pt modelId="{A1128C4C-7BBA-42F6-80CC-72B607F4F9B9}" type="parTrans" cxnId="{0B13B005-2665-4E4C-A854-4191C073A372}">
      <dgm:prSet/>
      <dgm:spPr/>
      <dgm:t>
        <a:bodyPr/>
        <a:lstStyle/>
        <a:p>
          <a:endParaRPr lang="es-EC"/>
        </a:p>
      </dgm:t>
    </dgm:pt>
    <dgm:pt modelId="{488C270D-1D03-4861-8684-9D0D4576592C}" type="sibTrans" cxnId="{0B13B005-2665-4E4C-A854-4191C073A372}">
      <dgm:prSet/>
      <dgm:spPr/>
      <dgm:t>
        <a:bodyPr/>
        <a:lstStyle/>
        <a:p>
          <a:endParaRPr lang="es-EC"/>
        </a:p>
      </dgm:t>
    </dgm:pt>
    <dgm:pt modelId="{E70DF4CD-EC49-4019-AD8A-622EDC349E5A}">
      <dgm:prSet phldrT="[Texto]"/>
      <dgm:spPr/>
      <dgm:t>
        <a:bodyPr/>
        <a:lstStyle/>
        <a:p>
          <a:r>
            <a:rPr lang="es-ES" dirty="0"/>
            <a:t>Crear mapas, usar gráficos, dibujos, videos o presentaciones visuales</a:t>
          </a:r>
          <a:endParaRPr lang="es-EC" dirty="0"/>
        </a:p>
      </dgm:t>
    </dgm:pt>
    <dgm:pt modelId="{829F024C-45E0-4A73-8AAA-6F4E256F341E}" type="parTrans" cxnId="{381D3068-8B2A-4053-8023-17644CD61FA7}">
      <dgm:prSet/>
      <dgm:spPr/>
      <dgm:t>
        <a:bodyPr/>
        <a:lstStyle/>
        <a:p>
          <a:endParaRPr lang="es-EC"/>
        </a:p>
      </dgm:t>
    </dgm:pt>
    <dgm:pt modelId="{01F79720-221C-4BCC-BFDF-41BEFC5344D9}" type="sibTrans" cxnId="{381D3068-8B2A-4053-8023-17644CD61FA7}">
      <dgm:prSet/>
      <dgm:spPr/>
      <dgm:t>
        <a:bodyPr/>
        <a:lstStyle/>
        <a:p>
          <a:endParaRPr lang="es-EC"/>
        </a:p>
      </dgm:t>
    </dgm:pt>
    <dgm:pt modelId="{EC9AD3D1-F695-444D-8F83-5148FDBD07F1}">
      <dgm:prSet phldrT="[Texto]"/>
      <dgm:spPr/>
      <dgm:t>
        <a:bodyPr/>
        <a:lstStyle/>
        <a:p>
          <a:r>
            <a:rPr lang="es-ES" dirty="0"/>
            <a:t>Crear canciones o rimas, estudiar con música de fondo para mantener la concentración y asociar conceptos a ritmos o sonidos específicos</a:t>
          </a:r>
          <a:endParaRPr lang="es-EC" dirty="0"/>
        </a:p>
      </dgm:t>
    </dgm:pt>
    <dgm:pt modelId="{8DB31413-0DDA-4410-973E-0E0DF2F273DA}" type="parTrans" cxnId="{0B5AEA71-8CDB-4A96-9857-74A0CE6D5262}">
      <dgm:prSet/>
      <dgm:spPr/>
      <dgm:t>
        <a:bodyPr/>
        <a:lstStyle/>
        <a:p>
          <a:endParaRPr lang="es-EC"/>
        </a:p>
      </dgm:t>
    </dgm:pt>
    <dgm:pt modelId="{A7E3216A-9F41-482C-8300-DC6A1AE49D5D}" type="sibTrans" cxnId="{0B5AEA71-8CDB-4A96-9857-74A0CE6D5262}">
      <dgm:prSet/>
      <dgm:spPr/>
      <dgm:t>
        <a:bodyPr/>
        <a:lstStyle/>
        <a:p>
          <a:endParaRPr lang="es-EC"/>
        </a:p>
      </dgm:t>
    </dgm:pt>
    <dgm:pt modelId="{54735760-621F-45BB-8D70-E9A001E89D20}" type="pres">
      <dgm:prSet presAssocID="{380F4518-A353-4DE8-99AE-F1C283A4DBA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710063F-5498-4A7B-8305-A71AEC764E01}" type="pres">
      <dgm:prSet presAssocID="{CBFF31D6-2A4B-4578-8E8C-C96D6FB07171}" presName="vertOne" presStyleCnt="0"/>
      <dgm:spPr/>
    </dgm:pt>
    <dgm:pt modelId="{73C91FB5-46E6-45C9-A726-3DE301D62A9B}" type="pres">
      <dgm:prSet presAssocID="{CBFF31D6-2A4B-4578-8E8C-C96D6FB07171}" presName="txOne" presStyleLbl="node0" presStyleIdx="0" presStyleCnt="1">
        <dgm:presLayoutVars>
          <dgm:chPref val="3"/>
        </dgm:presLayoutVars>
      </dgm:prSet>
      <dgm:spPr/>
    </dgm:pt>
    <dgm:pt modelId="{CF036372-A3DE-4144-8401-D6C6FB8FB3DB}" type="pres">
      <dgm:prSet presAssocID="{CBFF31D6-2A4B-4578-8E8C-C96D6FB07171}" presName="parTransOne" presStyleCnt="0"/>
      <dgm:spPr/>
    </dgm:pt>
    <dgm:pt modelId="{2E667DFF-6B26-4326-A58E-86F58ED1EE34}" type="pres">
      <dgm:prSet presAssocID="{CBFF31D6-2A4B-4578-8E8C-C96D6FB07171}" presName="horzOne" presStyleCnt="0"/>
      <dgm:spPr/>
    </dgm:pt>
    <dgm:pt modelId="{E896BFE5-7877-487D-B011-45B2849B2672}" type="pres">
      <dgm:prSet presAssocID="{120DFDD6-AC86-455A-9B04-D2E12E205E94}" presName="vertTwo" presStyleCnt="0"/>
      <dgm:spPr/>
    </dgm:pt>
    <dgm:pt modelId="{A34DD139-D219-40FA-A513-71709F38EAA3}" type="pres">
      <dgm:prSet presAssocID="{120DFDD6-AC86-455A-9B04-D2E12E205E94}" presName="txTwo" presStyleLbl="node2" presStyleIdx="0" presStyleCnt="4">
        <dgm:presLayoutVars>
          <dgm:chPref val="3"/>
        </dgm:presLayoutVars>
      </dgm:prSet>
      <dgm:spPr/>
    </dgm:pt>
    <dgm:pt modelId="{ED77AC3A-2727-42D7-B1A3-9C08AB5AD820}" type="pres">
      <dgm:prSet presAssocID="{120DFDD6-AC86-455A-9B04-D2E12E205E94}" presName="parTransTwo" presStyleCnt="0"/>
      <dgm:spPr/>
    </dgm:pt>
    <dgm:pt modelId="{5240E6E3-9A14-4BD0-9A44-D0AB450FCAF5}" type="pres">
      <dgm:prSet presAssocID="{120DFDD6-AC86-455A-9B04-D2E12E205E94}" presName="horzTwo" presStyleCnt="0"/>
      <dgm:spPr/>
    </dgm:pt>
    <dgm:pt modelId="{D608F703-FFDD-4317-B427-2D89F092FA7A}" type="pres">
      <dgm:prSet presAssocID="{B9C3012B-CF77-4DE8-9B68-6F7F2BC9BACD}" presName="vertThree" presStyleCnt="0"/>
      <dgm:spPr/>
    </dgm:pt>
    <dgm:pt modelId="{CA6AFC9F-C50E-456F-AE4A-67A9F661B280}" type="pres">
      <dgm:prSet presAssocID="{B9C3012B-CF77-4DE8-9B68-6F7F2BC9BACD}" presName="txThree" presStyleLbl="node3" presStyleIdx="0" presStyleCnt="4">
        <dgm:presLayoutVars>
          <dgm:chPref val="3"/>
        </dgm:presLayoutVars>
      </dgm:prSet>
      <dgm:spPr/>
    </dgm:pt>
    <dgm:pt modelId="{01F90E20-F90E-4808-B71F-8CE3071F39F8}" type="pres">
      <dgm:prSet presAssocID="{B9C3012B-CF77-4DE8-9B68-6F7F2BC9BACD}" presName="parTransThree" presStyleCnt="0"/>
      <dgm:spPr/>
    </dgm:pt>
    <dgm:pt modelId="{87B36EC7-133B-46E8-910B-C479B5D7FFAF}" type="pres">
      <dgm:prSet presAssocID="{B9C3012B-CF77-4DE8-9B68-6F7F2BC9BACD}" presName="horzThree" presStyleCnt="0"/>
      <dgm:spPr/>
    </dgm:pt>
    <dgm:pt modelId="{989CB73A-D4F3-4095-ACC3-899C84914C3D}" type="pres">
      <dgm:prSet presAssocID="{113FCD75-1E4E-475D-A164-EA2AF2EE0173}" presName="vertFour" presStyleCnt="0">
        <dgm:presLayoutVars>
          <dgm:chPref val="3"/>
        </dgm:presLayoutVars>
      </dgm:prSet>
      <dgm:spPr/>
    </dgm:pt>
    <dgm:pt modelId="{C2AB54A4-5C87-47D8-AC34-824700C2895E}" type="pres">
      <dgm:prSet presAssocID="{113FCD75-1E4E-475D-A164-EA2AF2EE0173}" presName="txFour" presStyleLbl="node4" presStyleIdx="0" presStyleCnt="8">
        <dgm:presLayoutVars>
          <dgm:chPref val="3"/>
        </dgm:presLayoutVars>
      </dgm:prSet>
      <dgm:spPr/>
    </dgm:pt>
    <dgm:pt modelId="{98369D1A-A0A0-4454-A47C-BF70F4A1F595}" type="pres">
      <dgm:prSet presAssocID="{113FCD75-1E4E-475D-A164-EA2AF2EE0173}" presName="horzFour" presStyleCnt="0"/>
      <dgm:spPr/>
    </dgm:pt>
    <dgm:pt modelId="{C6EC6627-8057-4495-A4C3-1057A90AAB19}" type="pres">
      <dgm:prSet presAssocID="{BC80F202-D8B7-4C8D-B8FA-E5CD12BF3B7B}" presName="sibSpaceFour" presStyleCnt="0"/>
      <dgm:spPr/>
    </dgm:pt>
    <dgm:pt modelId="{32D2C614-2F4D-4D01-BACC-B6017F69284C}" type="pres">
      <dgm:prSet presAssocID="{249A9C38-67C5-4FAF-93AC-673543F26152}" presName="vertFour" presStyleCnt="0">
        <dgm:presLayoutVars>
          <dgm:chPref val="3"/>
        </dgm:presLayoutVars>
      </dgm:prSet>
      <dgm:spPr/>
    </dgm:pt>
    <dgm:pt modelId="{163B502B-AAEF-47BF-9434-731D9095447D}" type="pres">
      <dgm:prSet presAssocID="{249A9C38-67C5-4FAF-93AC-673543F26152}" presName="txFour" presStyleLbl="node4" presStyleIdx="1" presStyleCnt="8">
        <dgm:presLayoutVars>
          <dgm:chPref val="3"/>
        </dgm:presLayoutVars>
      </dgm:prSet>
      <dgm:spPr/>
    </dgm:pt>
    <dgm:pt modelId="{521EFE0B-6570-48A9-9E0B-34942189CBDD}" type="pres">
      <dgm:prSet presAssocID="{249A9C38-67C5-4FAF-93AC-673543F26152}" presName="horzFour" presStyleCnt="0"/>
      <dgm:spPr/>
    </dgm:pt>
    <dgm:pt modelId="{7122E728-2B51-4ADC-96D8-BE328EB0B4DE}" type="pres">
      <dgm:prSet presAssocID="{223819A8-92FE-4CC5-8288-75EDB79A64F9}" presName="sibSpaceFour" presStyleCnt="0"/>
      <dgm:spPr/>
    </dgm:pt>
    <dgm:pt modelId="{B12C18CD-A771-4030-A7E6-CF1D406B5BB3}" type="pres">
      <dgm:prSet presAssocID="{E8C33D85-0405-4F7E-9190-9441D774ADEA}" presName="vertFour" presStyleCnt="0">
        <dgm:presLayoutVars>
          <dgm:chPref val="3"/>
        </dgm:presLayoutVars>
      </dgm:prSet>
      <dgm:spPr/>
    </dgm:pt>
    <dgm:pt modelId="{D7ACCE6D-B4E6-406E-B842-C12284B4831F}" type="pres">
      <dgm:prSet presAssocID="{E8C33D85-0405-4F7E-9190-9441D774ADEA}" presName="txFour" presStyleLbl="node4" presStyleIdx="2" presStyleCnt="8">
        <dgm:presLayoutVars>
          <dgm:chPref val="3"/>
        </dgm:presLayoutVars>
      </dgm:prSet>
      <dgm:spPr/>
    </dgm:pt>
    <dgm:pt modelId="{7C9D66C2-2F81-4B72-B636-9095D7680BE2}" type="pres">
      <dgm:prSet presAssocID="{E8C33D85-0405-4F7E-9190-9441D774ADEA}" presName="horzFour" presStyleCnt="0"/>
      <dgm:spPr/>
    </dgm:pt>
    <dgm:pt modelId="{3B0C5A4D-3FAB-440D-AE26-30E1BD340A47}" type="pres">
      <dgm:prSet presAssocID="{E5D485A3-19AC-4C3D-9641-146B994842E6}" presName="sibSpaceTwo" presStyleCnt="0"/>
      <dgm:spPr/>
    </dgm:pt>
    <dgm:pt modelId="{694A2ECD-D6B8-490C-A988-6A0C01063BEE}" type="pres">
      <dgm:prSet presAssocID="{1AE37DB0-D7CA-424E-A891-FE208F658E26}" presName="vertTwo" presStyleCnt="0"/>
      <dgm:spPr/>
    </dgm:pt>
    <dgm:pt modelId="{3E9E40D4-BEC4-4D98-BF93-61AC4DF7E6F2}" type="pres">
      <dgm:prSet presAssocID="{1AE37DB0-D7CA-424E-A891-FE208F658E26}" presName="txTwo" presStyleLbl="node2" presStyleIdx="1" presStyleCnt="4">
        <dgm:presLayoutVars>
          <dgm:chPref val="3"/>
        </dgm:presLayoutVars>
      </dgm:prSet>
      <dgm:spPr/>
    </dgm:pt>
    <dgm:pt modelId="{7C9A5826-5A5C-421D-A6B4-21B687DB330D}" type="pres">
      <dgm:prSet presAssocID="{1AE37DB0-D7CA-424E-A891-FE208F658E26}" presName="parTransTwo" presStyleCnt="0"/>
      <dgm:spPr/>
    </dgm:pt>
    <dgm:pt modelId="{08503B9A-8816-41B0-B4B6-32ABD5E59E3E}" type="pres">
      <dgm:prSet presAssocID="{1AE37DB0-D7CA-424E-A891-FE208F658E26}" presName="horzTwo" presStyleCnt="0"/>
      <dgm:spPr/>
    </dgm:pt>
    <dgm:pt modelId="{71B8145E-D893-4B1B-AAF7-7711A87EE4E6}" type="pres">
      <dgm:prSet presAssocID="{8ED0C52C-5A34-45D5-BC97-BAF6D32CC522}" presName="vertThree" presStyleCnt="0"/>
      <dgm:spPr/>
    </dgm:pt>
    <dgm:pt modelId="{326997F8-1DE1-40AB-A21E-97351B2FCF7E}" type="pres">
      <dgm:prSet presAssocID="{8ED0C52C-5A34-45D5-BC97-BAF6D32CC522}" presName="txThree" presStyleLbl="node3" presStyleIdx="1" presStyleCnt="4">
        <dgm:presLayoutVars>
          <dgm:chPref val="3"/>
        </dgm:presLayoutVars>
      </dgm:prSet>
      <dgm:spPr/>
    </dgm:pt>
    <dgm:pt modelId="{AA07713A-242C-4CD1-9404-E2C8760980C8}" type="pres">
      <dgm:prSet presAssocID="{8ED0C52C-5A34-45D5-BC97-BAF6D32CC522}" presName="parTransThree" presStyleCnt="0"/>
      <dgm:spPr/>
    </dgm:pt>
    <dgm:pt modelId="{8C75635E-CDF4-410C-A7F5-5ED12A7A45C0}" type="pres">
      <dgm:prSet presAssocID="{8ED0C52C-5A34-45D5-BC97-BAF6D32CC522}" presName="horzThree" presStyleCnt="0"/>
      <dgm:spPr/>
    </dgm:pt>
    <dgm:pt modelId="{29BF7954-0166-4686-BFD1-8FC737707E03}" type="pres">
      <dgm:prSet presAssocID="{884D6D91-DA7F-41CA-9CB7-AA2FC2412783}" presName="vertFour" presStyleCnt="0">
        <dgm:presLayoutVars>
          <dgm:chPref val="3"/>
        </dgm:presLayoutVars>
      </dgm:prSet>
      <dgm:spPr/>
    </dgm:pt>
    <dgm:pt modelId="{1DCE331B-B7E5-48F3-8F5E-325ED14FA0CF}" type="pres">
      <dgm:prSet presAssocID="{884D6D91-DA7F-41CA-9CB7-AA2FC2412783}" presName="txFour" presStyleLbl="node4" presStyleIdx="3" presStyleCnt="8">
        <dgm:presLayoutVars>
          <dgm:chPref val="3"/>
        </dgm:presLayoutVars>
      </dgm:prSet>
      <dgm:spPr/>
    </dgm:pt>
    <dgm:pt modelId="{1CCE5074-0F30-46AF-AC5D-F72D11C6E8E6}" type="pres">
      <dgm:prSet presAssocID="{884D6D91-DA7F-41CA-9CB7-AA2FC2412783}" presName="horzFour" presStyleCnt="0"/>
      <dgm:spPr/>
    </dgm:pt>
    <dgm:pt modelId="{05B7C98B-D1AB-499C-94F7-84D2E703BAEC}" type="pres">
      <dgm:prSet presAssocID="{01E8726A-97A0-4135-9503-4B5340C592EA}" presName="sibSpaceFour" presStyleCnt="0"/>
      <dgm:spPr/>
    </dgm:pt>
    <dgm:pt modelId="{1A262170-D5B2-4B07-8E34-C806C5257621}" type="pres">
      <dgm:prSet presAssocID="{A9AB52EC-702A-49DF-879C-D515E489AA2F}" presName="vertFour" presStyleCnt="0">
        <dgm:presLayoutVars>
          <dgm:chPref val="3"/>
        </dgm:presLayoutVars>
      </dgm:prSet>
      <dgm:spPr/>
    </dgm:pt>
    <dgm:pt modelId="{C8BDD537-F6D2-4DB1-9274-E84D906C123C}" type="pres">
      <dgm:prSet presAssocID="{A9AB52EC-702A-49DF-879C-D515E489AA2F}" presName="txFour" presStyleLbl="node4" presStyleIdx="4" presStyleCnt="8">
        <dgm:presLayoutVars>
          <dgm:chPref val="3"/>
        </dgm:presLayoutVars>
      </dgm:prSet>
      <dgm:spPr/>
    </dgm:pt>
    <dgm:pt modelId="{3942F7E3-8230-4302-8B8F-C7E8F9421494}" type="pres">
      <dgm:prSet presAssocID="{A9AB52EC-702A-49DF-879C-D515E489AA2F}" presName="horzFour" presStyleCnt="0"/>
      <dgm:spPr/>
    </dgm:pt>
    <dgm:pt modelId="{D31B7E04-3836-4A86-A81B-FE5BDA187873}" type="pres">
      <dgm:prSet presAssocID="{E6C1CB62-63E5-47F2-94C5-C80A37DEA32C}" presName="sibSpaceFour" presStyleCnt="0"/>
      <dgm:spPr/>
    </dgm:pt>
    <dgm:pt modelId="{26A34980-93BF-4BFA-9ACF-A3CAE957EE08}" type="pres">
      <dgm:prSet presAssocID="{A4D18928-8438-4CF0-9561-D5E8B9CA8E75}" presName="vertFour" presStyleCnt="0">
        <dgm:presLayoutVars>
          <dgm:chPref val="3"/>
        </dgm:presLayoutVars>
      </dgm:prSet>
      <dgm:spPr/>
    </dgm:pt>
    <dgm:pt modelId="{2F5C4610-3216-4A4D-8C45-B4E9A908507E}" type="pres">
      <dgm:prSet presAssocID="{A4D18928-8438-4CF0-9561-D5E8B9CA8E75}" presName="txFour" presStyleLbl="node4" presStyleIdx="5" presStyleCnt="8">
        <dgm:presLayoutVars>
          <dgm:chPref val="3"/>
        </dgm:presLayoutVars>
      </dgm:prSet>
      <dgm:spPr/>
    </dgm:pt>
    <dgm:pt modelId="{D3AD5CFC-83B9-48E0-B286-6C7496E7B603}" type="pres">
      <dgm:prSet presAssocID="{A4D18928-8438-4CF0-9561-D5E8B9CA8E75}" presName="horzFour" presStyleCnt="0"/>
      <dgm:spPr/>
    </dgm:pt>
    <dgm:pt modelId="{9A3FB5B6-E67F-43D5-ABD9-1FC34E5A442C}" type="pres">
      <dgm:prSet presAssocID="{62DFA6B9-1F6B-49E1-BB49-0F3E9986AAB1}" presName="sibSpaceTwo" presStyleCnt="0"/>
      <dgm:spPr/>
    </dgm:pt>
    <dgm:pt modelId="{CEEF808E-5EFD-4F24-A384-C2A3FD5F2B2B}" type="pres">
      <dgm:prSet presAssocID="{58AB3FF8-AF42-4877-BCFF-BC245A9B5F16}" presName="vertTwo" presStyleCnt="0"/>
      <dgm:spPr/>
    </dgm:pt>
    <dgm:pt modelId="{DF29724C-F89B-436F-888F-2C18994F9F24}" type="pres">
      <dgm:prSet presAssocID="{58AB3FF8-AF42-4877-BCFF-BC245A9B5F16}" presName="txTwo" presStyleLbl="node2" presStyleIdx="2" presStyleCnt="4">
        <dgm:presLayoutVars>
          <dgm:chPref val="3"/>
        </dgm:presLayoutVars>
      </dgm:prSet>
      <dgm:spPr/>
    </dgm:pt>
    <dgm:pt modelId="{3B133703-3053-4ABF-8366-6D88D854F0E0}" type="pres">
      <dgm:prSet presAssocID="{58AB3FF8-AF42-4877-BCFF-BC245A9B5F16}" presName="parTransTwo" presStyleCnt="0"/>
      <dgm:spPr/>
    </dgm:pt>
    <dgm:pt modelId="{B05B0040-EC5F-4976-9C1F-306B58F6C18E}" type="pres">
      <dgm:prSet presAssocID="{58AB3FF8-AF42-4877-BCFF-BC245A9B5F16}" presName="horzTwo" presStyleCnt="0"/>
      <dgm:spPr/>
    </dgm:pt>
    <dgm:pt modelId="{C164C943-275A-4322-9C3D-C49A3B7ADDD3}" type="pres">
      <dgm:prSet presAssocID="{D51517F8-1805-422B-9F24-1FAB2AD83A46}" presName="vertThree" presStyleCnt="0"/>
      <dgm:spPr/>
    </dgm:pt>
    <dgm:pt modelId="{4C634A22-6E97-4D70-A366-DAEE342915A3}" type="pres">
      <dgm:prSet presAssocID="{D51517F8-1805-422B-9F24-1FAB2AD83A46}" presName="txThree" presStyleLbl="node3" presStyleIdx="2" presStyleCnt="4">
        <dgm:presLayoutVars>
          <dgm:chPref val="3"/>
        </dgm:presLayoutVars>
      </dgm:prSet>
      <dgm:spPr/>
    </dgm:pt>
    <dgm:pt modelId="{0AEA884D-FC7E-49F5-A501-8F2C60E26918}" type="pres">
      <dgm:prSet presAssocID="{D51517F8-1805-422B-9F24-1FAB2AD83A46}" presName="parTransThree" presStyleCnt="0"/>
      <dgm:spPr/>
    </dgm:pt>
    <dgm:pt modelId="{8B9616DF-CCF5-4EC1-AA88-7346247B5130}" type="pres">
      <dgm:prSet presAssocID="{D51517F8-1805-422B-9F24-1FAB2AD83A46}" presName="horzThree" presStyleCnt="0"/>
      <dgm:spPr/>
    </dgm:pt>
    <dgm:pt modelId="{181003F7-0782-4FF6-BE0C-985D4C181D67}" type="pres">
      <dgm:prSet presAssocID="{E70DF4CD-EC49-4019-AD8A-622EDC349E5A}" presName="vertFour" presStyleCnt="0">
        <dgm:presLayoutVars>
          <dgm:chPref val="3"/>
        </dgm:presLayoutVars>
      </dgm:prSet>
      <dgm:spPr/>
    </dgm:pt>
    <dgm:pt modelId="{66CEB2CF-1846-4EA9-8284-E14A82F624C9}" type="pres">
      <dgm:prSet presAssocID="{E70DF4CD-EC49-4019-AD8A-622EDC349E5A}" presName="txFour" presStyleLbl="node4" presStyleIdx="6" presStyleCnt="8">
        <dgm:presLayoutVars>
          <dgm:chPref val="3"/>
        </dgm:presLayoutVars>
      </dgm:prSet>
      <dgm:spPr/>
    </dgm:pt>
    <dgm:pt modelId="{2E626DA8-A56C-4F37-B649-8BAC6EC4DBF2}" type="pres">
      <dgm:prSet presAssocID="{E70DF4CD-EC49-4019-AD8A-622EDC349E5A}" presName="horzFour" presStyleCnt="0"/>
      <dgm:spPr/>
    </dgm:pt>
    <dgm:pt modelId="{779EC74A-6029-447B-B727-A28590076A88}" type="pres">
      <dgm:prSet presAssocID="{4D3FA94E-1836-4EB3-B74B-7076828F15A8}" presName="sibSpaceTwo" presStyleCnt="0"/>
      <dgm:spPr/>
    </dgm:pt>
    <dgm:pt modelId="{1D1A7EB1-986E-4D70-8955-463D9223AF61}" type="pres">
      <dgm:prSet presAssocID="{0E4D789B-683A-434C-AC86-1DC8ED74ED43}" presName="vertTwo" presStyleCnt="0"/>
      <dgm:spPr/>
    </dgm:pt>
    <dgm:pt modelId="{AB92AAB0-7BEF-4B85-A94D-E8E6F1CC4A18}" type="pres">
      <dgm:prSet presAssocID="{0E4D789B-683A-434C-AC86-1DC8ED74ED43}" presName="txTwo" presStyleLbl="node2" presStyleIdx="3" presStyleCnt="4">
        <dgm:presLayoutVars>
          <dgm:chPref val="3"/>
        </dgm:presLayoutVars>
      </dgm:prSet>
      <dgm:spPr/>
    </dgm:pt>
    <dgm:pt modelId="{3406B194-314E-4329-944F-1D4B30795640}" type="pres">
      <dgm:prSet presAssocID="{0E4D789B-683A-434C-AC86-1DC8ED74ED43}" presName="parTransTwo" presStyleCnt="0"/>
      <dgm:spPr/>
    </dgm:pt>
    <dgm:pt modelId="{DB3AB935-2DFC-43AF-86D5-3263C92CA3C1}" type="pres">
      <dgm:prSet presAssocID="{0E4D789B-683A-434C-AC86-1DC8ED74ED43}" presName="horzTwo" presStyleCnt="0"/>
      <dgm:spPr/>
    </dgm:pt>
    <dgm:pt modelId="{093DADEB-1A16-4234-803D-3A1601180964}" type="pres">
      <dgm:prSet presAssocID="{EACEC5C1-94BF-4876-9DF4-A3AD28C859F7}" presName="vertThree" presStyleCnt="0"/>
      <dgm:spPr/>
    </dgm:pt>
    <dgm:pt modelId="{8BE07263-BD4B-4F6C-A485-D53BBC57FA21}" type="pres">
      <dgm:prSet presAssocID="{EACEC5C1-94BF-4876-9DF4-A3AD28C859F7}" presName="txThree" presStyleLbl="node3" presStyleIdx="3" presStyleCnt="4">
        <dgm:presLayoutVars>
          <dgm:chPref val="3"/>
        </dgm:presLayoutVars>
      </dgm:prSet>
      <dgm:spPr/>
    </dgm:pt>
    <dgm:pt modelId="{2657C072-92FB-4FA8-98F3-087A0360B69C}" type="pres">
      <dgm:prSet presAssocID="{EACEC5C1-94BF-4876-9DF4-A3AD28C859F7}" presName="parTransThree" presStyleCnt="0"/>
      <dgm:spPr/>
    </dgm:pt>
    <dgm:pt modelId="{E86CB12B-9BDD-4585-9F81-E4E71BA3659E}" type="pres">
      <dgm:prSet presAssocID="{EACEC5C1-94BF-4876-9DF4-A3AD28C859F7}" presName="horzThree" presStyleCnt="0"/>
      <dgm:spPr/>
    </dgm:pt>
    <dgm:pt modelId="{F29EE469-785B-484A-B907-B5FD7BDCE7EB}" type="pres">
      <dgm:prSet presAssocID="{EC9AD3D1-F695-444D-8F83-5148FDBD07F1}" presName="vertFour" presStyleCnt="0">
        <dgm:presLayoutVars>
          <dgm:chPref val="3"/>
        </dgm:presLayoutVars>
      </dgm:prSet>
      <dgm:spPr/>
    </dgm:pt>
    <dgm:pt modelId="{46D7EEFC-7573-4677-8CEE-9BE374F5F261}" type="pres">
      <dgm:prSet presAssocID="{EC9AD3D1-F695-444D-8F83-5148FDBD07F1}" presName="txFour" presStyleLbl="node4" presStyleIdx="7" presStyleCnt="8">
        <dgm:presLayoutVars>
          <dgm:chPref val="3"/>
        </dgm:presLayoutVars>
      </dgm:prSet>
      <dgm:spPr/>
    </dgm:pt>
    <dgm:pt modelId="{E2F193FC-A0AD-4A15-A94D-670CC1E0D11A}" type="pres">
      <dgm:prSet presAssocID="{EC9AD3D1-F695-444D-8F83-5148FDBD07F1}" presName="horzFour" presStyleCnt="0"/>
      <dgm:spPr/>
    </dgm:pt>
  </dgm:ptLst>
  <dgm:cxnLst>
    <dgm:cxn modelId="{BA1E7D04-15F4-4249-984A-F0C69F98B03D}" type="presOf" srcId="{0E4D789B-683A-434C-AC86-1DC8ED74ED43}" destId="{AB92AAB0-7BEF-4B85-A94D-E8E6F1CC4A18}" srcOrd="0" destOrd="0" presId="urn:microsoft.com/office/officeart/2005/8/layout/hierarchy4"/>
    <dgm:cxn modelId="{0B13B005-2665-4E4C-A854-4191C073A372}" srcId="{58AB3FF8-AF42-4877-BCFF-BC245A9B5F16}" destId="{D51517F8-1805-422B-9F24-1FAB2AD83A46}" srcOrd="0" destOrd="0" parTransId="{A1128C4C-7BBA-42F6-80CC-72B607F4F9B9}" sibTransId="{488C270D-1D03-4861-8684-9D0D4576592C}"/>
    <dgm:cxn modelId="{DA40EA0B-07D5-4522-AAD0-EBF580335131}" type="presOf" srcId="{884D6D91-DA7F-41CA-9CB7-AA2FC2412783}" destId="{1DCE331B-B7E5-48F3-8F5E-325ED14FA0CF}" srcOrd="0" destOrd="0" presId="urn:microsoft.com/office/officeart/2005/8/layout/hierarchy4"/>
    <dgm:cxn modelId="{2D392F0D-A1C9-41CA-BBE4-22FA1458D46A}" type="presOf" srcId="{D51517F8-1805-422B-9F24-1FAB2AD83A46}" destId="{4C634A22-6E97-4D70-A366-DAEE342915A3}" srcOrd="0" destOrd="0" presId="urn:microsoft.com/office/officeart/2005/8/layout/hierarchy4"/>
    <dgm:cxn modelId="{C854660D-C59E-43C7-80B1-169C840B5863}" type="presOf" srcId="{EC9AD3D1-F695-444D-8F83-5148FDBD07F1}" destId="{46D7EEFC-7573-4677-8CEE-9BE374F5F261}" srcOrd="0" destOrd="0" presId="urn:microsoft.com/office/officeart/2005/8/layout/hierarchy4"/>
    <dgm:cxn modelId="{5D51B10E-5694-433A-BD6C-969F68020670}" srcId="{B9C3012B-CF77-4DE8-9B68-6F7F2BC9BACD}" destId="{113FCD75-1E4E-475D-A164-EA2AF2EE0173}" srcOrd="0" destOrd="0" parTransId="{CEBF2868-5954-4C96-AEB6-686D607BC2F1}" sibTransId="{BC80F202-D8B7-4C8D-B8FA-E5CD12BF3B7B}"/>
    <dgm:cxn modelId="{8B6F2011-8EE9-41CD-9147-0BFF123F30ED}" type="presOf" srcId="{A9AB52EC-702A-49DF-879C-D515E489AA2F}" destId="{C8BDD537-F6D2-4DB1-9274-E84D906C123C}" srcOrd="0" destOrd="0" presId="urn:microsoft.com/office/officeart/2005/8/layout/hierarchy4"/>
    <dgm:cxn modelId="{0ED70D12-3F15-483C-AA6C-852852611FA2}" type="presOf" srcId="{380F4518-A353-4DE8-99AE-F1C283A4DBA3}" destId="{54735760-621F-45BB-8D70-E9A001E89D20}" srcOrd="0" destOrd="0" presId="urn:microsoft.com/office/officeart/2005/8/layout/hierarchy4"/>
    <dgm:cxn modelId="{19C3BA1B-8486-4692-B791-3A1DFB1B6E8B}" type="presOf" srcId="{A4D18928-8438-4CF0-9561-D5E8B9CA8E75}" destId="{2F5C4610-3216-4A4D-8C45-B4E9A908507E}" srcOrd="0" destOrd="0" presId="urn:microsoft.com/office/officeart/2005/8/layout/hierarchy4"/>
    <dgm:cxn modelId="{BF3AEB2F-9363-4660-BAB9-4DDA8FA423AF}" srcId="{1AE37DB0-D7CA-424E-A891-FE208F658E26}" destId="{8ED0C52C-5A34-45D5-BC97-BAF6D32CC522}" srcOrd="0" destOrd="0" parTransId="{CE47B8FD-97D4-48B1-A630-2609484CD3B9}" sibTransId="{226B4886-CAED-4BD5-A30A-F53AE5E91B8A}"/>
    <dgm:cxn modelId="{36C8ED3B-01A0-4D16-90E5-455882344C97}" srcId="{8ED0C52C-5A34-45D5-BC97-BAF6D32CC522}" destId="{884D6D91-DA7F-41CA-9CB7-AA2FC2412783}" srcOrd="0" destOrd="0" parTransId="{8344820E-E899-498E-921A-79CBD84124A1}" sibTransId="{01E8726A-97A0-4135-9503-4B5340C592EA}"/>
    <dgm:cxn modelId="{5E44575C-962C-4D5A-9E17-A1815FC5F28C}" type="presOf" srcId="{113FCD75-1E4E-475D-A164-EA2AF2EE0173}" destId="{C2AB54A4-5C87-47D8-AC34-824700C2895E}" srcOrd="0" destOrd="0" presId="urn:microsoft.com/office/officeart/2005/8/layout/hierarchy4"/>
    <dgm:cxn modelId="{3CFDAB42-4A27-4285-A7D0-3925945C9EFF}" srcId="{0E4D789B-683A-434C-AC86-1DC8ED74ED43}" destId="{EACEC5C1-94BF-4876-9DF4-A3AD28C859F7}" srcOrd="0" destOrd="0" parTransId="{CC6AF4FA-70AD-4FC6-9FB9-B98CA585E899}" sibTransId="{CFF76B4D-F8D0-4839-951D-EB1D87FB167F}"/>
    <dgm:cxn modelId="{BB29A766-D4CC-4672-B788-7E4EA8E56E41}" type="presOf" srcId="{E8C33D85-0405-4F7E-9190-9441D774ADEA}" destId="{D7ACCE6D-B4E6-406E-B842-C12284B4831F}" srcOrd="0" destOrd="0" presId="urn:microsoft.com/office/officeart/2005/8/layout/hierarchy4"/>
    <dgm:cxn modelId="{FA999447-92C1-4DBA-8D21-F862A55CD226}" srcId="{B9C3012B-CF77-4DE8-9B68-6F7F2BC9BACD}" destId="{E8C33D85-0405-4F7E-9190-9441D774ADEA}" srcOrd="2" destOrd="0" parTransId="{09345EBF-71EF-424A-B545-69DE94AB69E4}" sibTransId="{98E614CC-E147-49E7-86D1-B5F8B6576089}"/>
    <dgm:cxn modelId="{381D3068-8B2A-4053-8023-17644CD61FA7}" srcId="{D51517F8-1805-422B-9F24-1FAB2AD83A46}" destId="{E70DF4CD-EC49-4019-AD8A-622EDC349E5A}" srcOrd="0" destOrd="0" parTransId="{829F024C-45E0-4A73-8AAA-6F4E256F341E}" sibTransId="{01F79720-221C-4BCC-BFDF-41BEFC5344D9}"/>
    <dgm:cxn modelId="{DE692A69-711F-4CFF-A20C-CF079E946265}" srcId="{8ED0C52C-5A34-45D5-BC97-BAF6D32CC522}" destId="{A9AB52EC-702A-49DF-879C-D515E489AA2F}" srcOrd="1" destOrd="0" parTransId="{99F845BE-7277-4C6B-ADD1-5FD919913736}" sibTransId="{E6C1CB62-63E5-47F2-94C5-C80A37DEA32C}"/>
    <dgm:cxn modelId="{3C842A4B-1778-49CC-92B0-F90A0970E415}" srcId="{380F4518-A353-4DE8-99AE-F1C283A4DBA3}" destId="{CBFF31D6-2A4B-4578-8E8C-C96D6FB07171}" srcOrd="0" destOrd="0" parTransId="{CA75F668-0701-40D0-9B86-BB4506BFB5B8}" sibTransId="{540941C2-59BC-463D-A89E-87C0BB59D8FF}"/>
    <dgm:cxn modelId="{0B5AEA71-8CDB-4A96-9857-74A0CE6D5262}" srcId="{EACEC5C1-94BF-4876-9DF4-A3AD28C859F7}" destId="{EC9AD3D1-F695-444D-8F83-5148FDBD07F1}" srcOrd="0" destOrd="0" parTransId="{8DB31413-0DDA-4410-973E-0E0DF2F273DA}" sibTransId="{A7E3216A-9F41-482C-8300-DC6A1AE49D5D}"/>
    <dgm:cxn modelId="{BFF82375-1D74-4313-AED8-0B9D31711F06}" srcId="{CBFF31D6-2A4B-4578-8E8C-C96D6FB07171}" destId="{58AB3FF8-AF42-4877-BCFF-BC245A9B5F16}" srcOrd="2" destOrd="0" parTransId="{A6050314-28F5-4E32-9F64-20F7698E7F73}" sibTransId="{4D3FA94E-1836-4EB3-B74B-7076828F15A8}"/>
    <dgm:cxn modelId="{5ED66679-A8DB-4A86-9201-0D7DF648D440}" type="presOf" srcId="{249A9C38-67C5-4FAF-93AC-673543F26152}" destId="{163B502B-AAEF-47BF-9434-731D9095447D}" srcOrd="0" destOrd="0" presId="urn:microsoft.com/office/officeart/2005/8/layout/hierarchy4"/>
    <dgm:cxn modelId="{CFDBCD7F-8DB6-4F43-A21B-41AAF3826BC7}" srcId="{8ED0C52C-5A34-45D5-BC97-BAF6D32CC522}" destId="{A4D18928-8438-4CF0-9561-D5E8B9CA8E75}" srcOrd="2" destOrd="0" parTransId="{DF2E2B4D-AD28-428B-AC1D-4A4EB348B2FB}" sibTransId="{3B071EA0-A0F6-4DE1-BA48-EA5240CCFEC6}"/>
    <dgm:cxn modelId="{691BB28E-746C-41FF-861D-70EA6B84E510}" srcId="{CBFF31D6-2A4B-4578-8E8C-C96D6FB07171}" destId="{1AE37DB0-D7CA-424E-A891-FE208F658E26}" srcOrd="1" destOrd="0" parTransId="{F44481CC-56C5-4A8F-B5F3-99AE894C3FD6}" sibTransId="{62DFA6B9-1F6B-49E1-BB49-0F3E9986AAB1}"/>
    <dgm:cxn modelId="{73D65D94-ACF9-4EB2-9946-BFCDD8B21FCD}" type="presOf" srcId="{120DFDD6-AC86-455A-9B04-D2E12E205E94}" destId="{A34DD139-D219-40FA-A513-71709F38EAA3}" srcOrd="0" destOrd="0" presId="urn:microsoft.com/office/officeart/2005/8/layout/hierarchy4"/>
    <dgm:cxn modelId="{8A25ED9A-0AE0-4200-A3D0-6DC74C031391}" srcId="{120DFDD6-AC86-455A-9B04-D2E12E205E94}" destId="{B9C3012B-CF77-4DE8-9B68-6F7F2BC9BACD}" srcOrd="0" destOrd="0" parTransId="{5CACD316-2F11-44F4-912C-0541E8238AF7}" sibTransId="{5715D609-97FC-4348-993C-DFA9DF3C20D5}"/>
    <dgm:cxn modelId="{5D6DEEC9-9FE6-4C2A-9A33-07AB7F809BAC}" type="presOf" srcId="{8ED0C52C-5A34-45D5-BC97-BAF6D32CC522}" destId="{326997F8-1DE1-40AB-A21E-97351B2FCF7E}" srcOrd="0" destOrd="0" presId="urn:microsoft.com/office/officeart/2005/8/layout/hierarchy4"/>
    <dgm:cxn modelId="{75752AD0-62FF-48D1-898D-6FF491E82609}" type="presOf" srcId="{E70DF4CD-EC49-4019-AD8A-622EDC349E5A}" destId="{66CEB2CF-1846-4EA9-8284-E14A82F624C9}" srcOrd="0" destOrd="0" presId="urn:microsoft.com/office/officeart/2005/8/layout/hierarchy4"/>
    <dgm:cxn modelId="{7100E6D0-1A59-449D-8B18-095984ECAEF2}" type="presOf" srcId="{EACEC5C1-94BF-4876-9DF4-A3AD28C859F7}" destId="{8BE07263-BD4B-4F6C-A485-D53BBC57FA21}" srcOrd="0" destOrd="0" presId="urn:microsoft.com/office/officeart/2005/8/layout/hierarchy4"/>
    <dgm:cxn modelId="{402916D1-974D-47B0-BB21-41BD0F27ABC1}" srcId="{CBFF31D6-2A4B-4578-8E8C-C96D6FB07171}" destId="{120DFDD6-AC86-455A-9B04-D2E12E205E94}" srcOrd="0" destOrd="0" parTransId="{66322115-EAB4-4BDA-9C2F-3668AB4EB6DF}" sibTransId="{E5D485A3-19AC-4C3D-9641-146B994842E6}"/>
    <dgm:cxn modelId="{A87B94D6-1A44-42CC-8B26-B7D125FFEE5C}" srcId="{B9C3012B-CF77-4DE8-9B68-6F7F2BC9BACD}" destId="{249A9C38-67C5-4FAF-93AC-673543F26152}" srcOrd="1" destOrd="0" parTransId="{8B541898-212A-4B3B-BF45-BCDDC8C802B9}" sibTransId="{223819A8-92FE-4CC5-8288-75EDB79A64F9}"/>
    <dgm:cxn modelId="{9D7AD3DC-0C26-430E-920F-8243B5D1D665}" type="presOf" srcId="{1AE37DB0-D7CA-424E-A891-FE208F658E26}" destId="{3E9E40D4-BEC4-4D98-BF93-61AC4DF7E6F2}" srcOrd="0" destOrd="0" presId="urn:microsoft.com/office/officeart/2005/8/layout/hierarchy4"/>
    <dgm:cxn modelId="{7BA9EFE3-1577-4E82-8342-D33A750F8E11}" type="presOf" srcId="{B9C3012B-CF77-4DE8-9B68-6F7F2BC9BACD}" destId="{CA6AFC9F-C50E-456F-AE4A-67A9F661B280}" srcOrd="0" destOrd="0" presId="urn:microsoft.com/office/officeart/2005/8/layout/hierarchy4"/>
    <dgm:cxn modelId="{A69FE6E8-FB5C-4ABC-856D-DDBC998B4FA9}" type="presOf" srcId="{CBFF31D6-2A4B-4578-8E8C-C96D6FB07171}" destId="{73C91FB5-46E6-45C9-A726-3DE301D62A9B}" srcOrd="0" destOrd="0" presId="urn:microsoft.com/office/officeart/2005/8/layout/hierarchy4"/>
    <dgm:cxn modelId="{2F6793F9-DAD4-4B60-8293-0987AD342E70}" srcId="{CBFF31D6-2A4B-4578-8E8C-C96D6FB07171}" destId="{0E4D789B-683A-434C-AC86-1DC8ED74ED43}" srcOrd="3" destOrd="0" parTransId="{BB13915C-7A64-44F9-B1F8-93FCC9FAFDCF}" sibTransId="{65466567-6ABF-48BE-82BD-F1935F1912DA}"/>
    <dgm:cxn modelId="{74093DFD-D00B-404B-91CB-8612EB806388}" type="presOf" srcId="{58AB3FF8-AF42-4877-BCFF-BC245A9B5F16}" destId="{DF29724C-F89B-436F-888F-2C18994F9F24}" srcOrd="0" destOrd="0" presId="urn:microsoft.com/office/officeart/2005/8/layout/hierarchy4"/>
    <dgm:cxn modelId="{C701FA32-9B5A-4FBD-A28E-593FD5D01245}" type="presParOf" srcId="{54735760-621F-45BB-8D70-E9A001E89D20}" destId="{4710063F-5498-4A7B-8305-A71AEC764E01}" srcOrd="0" destOrd="0" presId="urn:microsoft.com/office/officeart/2005/8/layout/hierarchy4"/>
    <dgm:cxn modelId="{51F48D0F-5533-498A-AEA1-B7A897E2FBEC}" type="presParOf" srcId="{4710063F-5498-4A7B-8305-A71AEC764E01}" destId="{73C91FB5-46E6-45C9-A726-3DE301D62A9B}" srcOrd="0" destOrd="0" presId="urn:microsoft.com/office/officeart/2005/8/layout/hierarchy4"/>
    <dgm:cxn modelId="{A47A94AD-1BF2-41D0-9C15-3340962FC180}" type="presParOf" srcId="{4710063F-5498-4A7B-8305-A71AEC764E01}" destId="{CF036372-A3DE-4144-8401-D6C6FB8FB3DB}" srcOrd="1" destOrd="0" presId="urn:microsoft.com/office/officeart/2005/8/layout/hierarchy4"/>
    <dgm:cxn modelId="{73A40709-D2E3-43E6-A704-4B337133C514}" type="presParOf" srcId="{4710063F-5498-4A7B-8305-A71AEC764E01}" destId="{2E667DFF-6B26-4326-A58E-86F58ED1EE34}" srcOrd="2" destOrd="0" presId="urn:microsoft.com/office/officeart/2005/8/layout/hierarchy4"/>
    <dgm:cxn modelId="{5D6148B0-4238-40E5-8471-C2A84301E14F}" type="presParOf" srcId="{2E667DFF-6B26-4326-A58E-86F58ED1EE34}" destId="{E896BFE5-7877-487D-B011-45B2849B2672}" srcOrd="0" destOrd="0" presId="urn:microsoft.com/office/officeart/2005/8/layout/hierarchy4"/>
    <dgm:cxn modelId="{F6C86B25-DE4A-4002-BD60-B511FC6BBA71}" type="presParOf" srcId="{E896BFE5-7877-487D-B011-45B2849B2672}" destId="{A34DD139-D219-40FA-A513-71709F38EAA3}" srcOrd="0" destOrd="0" presId="urn:microsoft.com/office/officeart/2005/8/layout/hierarchy4"/>
    <dgm:cxn modelId="{2AB8552F-F930-4A78-80CE-C27201E956F0}" type="presParOf" srcId="{E896BFE5-7877-487D-B011-45B2849B2672}" destId="{ED77AC3A-2727-42D7-B1A3-9C08AB5AD820}" srcOrd="1" destOrd="0" presId="urn:microsoft.com/office/officeart/2005/8/layout/hierarchy4"/>
    <dgm:cxn modelId="{8D6FE705-7C4A-422C-B8C5-80EE473FBECA}" type="presParOf" srcId="{E896BFE5-7877-487D-B011-45B2849B2672}" destId="{5240E6E3-9A14-4BD0-9A44-D0AB450FCAF5}" srcOrd="2" destOrd="0" presId="urn:microsoft.com/office/officeart/2005/8/layout/hierarchy4"/>
    <dgm:cxn modelId="{F84C587C-6C48-4FB6-ADFB-23FA10768E44}" type="presParOf" srcId="{5240E6E3-9A14-4BD0-9A44-D0AB450FCAF5}" destId="{D608F703-FFDD-4317-B427-2D89F092FA7A}" srcOrd="0" destOrd="0" presId="urn:microsoft.com/office/officeart/2005/8/layout/hierarchy4"/>
    <dgm:cxn modelId="{2D955A1B-F0A2-457D-9CE7-8E2994F68CEE}" type="presParOf" srcId="{D608F703-FFDD-4317-B427-2D89F092FA7A}" destId="{CA6AFC9F-C50E-456F-AE4A-67A9F661B280}" srcOrd="0" destOrd="0" presId="urn:microsoft.com/office/officeart/2005/8/layout/hierarchy4"/>
    <dgm:cxn modelId="{5E51EA31-3C49-4C6B-A9DE-C0CA21A931C3}" type="presParOf" srcId="{D608F703-FFDD-4317-B427-2D89F092FA7A}" destId="{01F90E20-F90E-4808-B71F-8CE3071F39F8}" srcOrd="1" destOrd="0" presId="urn:microsoft.com/office/officeart/2005/8/layout/hierarchy4"/>
    <dgm:cxn modelId="{C3F02879-DCC2-4CD2-A47F-BFABD46AF029}" type="presParOf" srcId="{D608F703-FFDD-4317-B427-2D89F092FA7A}" destId="{87B36EC7-133B-46E8-910B-C479B5D7FFAF}" srcOrd="2" destOrd="0" presId="urn:microsoft.com/office/officeart/2005/8/layout/hierarchy4"/>
    <dgm:cxn modelId="{9CDBA0CA-460A-4176-A9B5-1A06B7E24DC0}" type="presParOf" srcId="{87B36EC7-133B-46E8-910B-C479B5D7FFAF}" destId="{989CB73A-D4F3-4095-ACC3-899C84914C3D}" srcOrd="0" destOrd="0" presId="urn:microsoft.com/office/officeart/2005/8/layout/hierarchy4"/>
    <dgm:cxn modelId="{541E2619-69C7-442E-AB96-E70BB846331B}" type="presParOf" srcId="{989CB73A-D4F3-4095-ACC3-899C84914C3D}" destId="{C2AB54A4-5C87-47D8-AC34-824700C2895E}" srcOrd="0" destOrd="0" presId="urn:microsoft.com/office/officeart/2005/8/layout/hierarchy4"/>
    <dgm:cxn modelId="{B13482CF-8FCE-4318-A243-0F13A5BDFA4F}" type="presParOf" srcId="{989CB73A-D4F3-4095-ACC3-899C84914C3D}" destId="{98369D1A-A0A0-4454-A47C-BF70F4A1F595}" srcOrd="1" destOrd="0" presId="urn:microsoft.com/office/officeart/2005/8/layout/hierarchy4"/>
    <dgm:cxn modelId="{A09F3199-2080-49D8-9C26-8C5573F6D8A9}" type="presParOf" srcId="{87B36EC7-133B-46E8-910B-C479B5D7FFAF}" destId="{C6EC6627-8057-4495-A4C3-1057A90AAB19}" srcOrd="1" destOrd="0" presId="urn:microsoft.com/office/officeart/2005/8/layout/hierarchy4"/>
    <dgm:cxn modelId="{64AFFC0E-9CA6-4F9E-A708-B36095B7D133}" type="presParOf" srcId="{87B36EC7-133B-46E8-910B-C479B5D7FFAF}" destId="{32D2C614-2F4D-4D01-BACC-B6017F69284C}" srcOrd="2" destOrd="0" presId="urn:microsoft.com/office/officeart/2005/8/layout/hierarchy4"/>
    <dgm:cxn modelId="{09B67C32-493A-4261-814A-12B505FB3584}" type="presParOf" srcId="{32D2C614-2F4D-4D01-BACC-B6017F69284C}" destId="{163B502B-AAEF-47BF-9434-731D9095447D}" srcOrd="0" destOrd="0" presId="urn:microsoft.com/office/officeart/2005/8/layout/hierarchy4"/>
    <dgm:cxn modelId="{180BE64C-6E16-4E79-B39F-A817786B6315}" type="presParOf" srcId="{32D2C614-2F4D-4D01-BACC-B6017F69284C}" destId="{521EFE0B-6570-48A9-9E0B-34942189CBDD}" srcOrd="1" destOrd="0" presId="urn:microsoft.com/office/officeart/2005/8/layout/hierarchy4"/>
    <dgm:cxn modelId="{820AD4E7-EBB8-4B5F-89CE-5D4B79A33F1E}" type="presParOf" srcId="{87B36EC7-133B-46E8-910B-C479B5D7FFAF}" destId="{7122E728-2B51-4ADC-96D8-BE328EB0B4DE}" srcOrd="3" destOrd="0" presId="urn:microsoft.com/office/officeart/2005/8/layout/hierarchy4"/>
    <dgm:cxn modelId="{17B97906-1779-4893-8AF5-C6699C3E754A}" type="presParOf" srcId="{87B36EC7-133B-46E8-910B-C479B5D7FFAF}" destId="{B12C18CD-A771-4030-A7E6-CF1D406B5BB3}" srcOrd="4" destOrd="0" presId="urn:microsoft.com/office/officeart/2005/8/layout/hierarchy4"/>
    <dgm:cxn modelId="{D0E823E2-A1A9-4E36-A197-25C68317CEDB}" type="presParOf" srcId="{B12C18CD-A771-4030-A7E6-CF1D406B5BB3}" destId="{D7ACCE6D-B4E6-406E-B842-C12284B4831F}" srcOrd="0" destOrd="0" presId="urn:microsoft.com/office/officeart/2005/8/layout/hierarchy4"/>
    <dgm:cxn modelId="{FE539AD9-AE13-415F-8752-D78857F43A5A}" type="presParOf" srcId="{B12C18CD-A771-4030-A7E6-CF1D406B5BB3}" destId="{7C9D66C2-2F81-4B72-B636-9095D7680BE2}" srcOrd="1" destOrd="0" presId="urn:microsoft.com/office/officeart/2005/8/layout/hierarchy4"/>
    <dgm:cxn modelId="{5CA4D1AA-E5C3-4517-A525-A1950A4DC2C8}" type="presParOf" srcId="{2E667DFF-6B26-4326-A58E-86F58ED1EE34}" destId="{3B0C5A4D-3FAB-440D-AE26-30E1BD340A47}" srcOrd="1" destOrd="0" presId="urn:microsoft.com/office/officeart/2005/8/layout/hierarchy4"/>
    <dgm:cxn modelId="{207BB188-C6A6-45E3-8C78-0BF5BCAA8338}" type="presParOf" srcId="{2E667DFF-6B26-4326-A58E-86F58ED1EE34}" destId="{694A2ECD-D6B8-490C-A988-6A0C01063BEE}" srcOrd="2" destOrd="0" presId="urn:microsoft.com/office/officeart/2005/8/layout/hierarchy4"/>
    <dgm:cxn modelId="{FF41F9AD-B0E4-4803-896C-3FFA57DA982B}" type="presParOf" srcId="{694A2ECD-D6B8-490C-A988-6A0C01063BEE}" destId="{3E9E40D4-BEC4-4D98-BF93-61AC4DF7E6F2}" srcOrd="0" destOrd="0" presId="urn:microsoft.com/office/officeart/2005/8/layout/hierarchy4"/>
    <dgm:cxn modelId="{635F78F0-D656-45FE-9890-577770640BC5}" type="presParOf" srcId="{694A2ECD-D6B8-490C-A988-6A0C01063BEE}" destId="{7C9A5826-5A5C-421D-A6B4-21B687DB330D}" srcOrd="1" destOrd="0" presId="urn:microsoft.com/office/officeart/2005/8/layout/hierarchy4"/>
    <dgm:cxn modelId="{B5AE319F-019C-4536-9B1C-2682BBFC3930}" type="presParOf" srcId="{694A2ECD-D6B8-490C-A988-6A0C01063BEE}" destId="{08503B9A-8816-41B0-B4B6-32ABD5E59E3E}" srcOrd="2" destOrd="0" presId="urn:microsoft.com/office/officeart/2005/8/layout/hierarchy4"/>
    <dgm:cxn modelId="{70364E8C-1A71-489F-B7D1-9821730B411F}" type="presParOf" srcId="{08503B9A-8816-41B0-B4B6-32ABD5E59E3E}" destId="{71B8145E-D893-4B1B-AAF7-7711A87EE4E6}" srcOrd="0" destOrd="0" presId="urn:microsoft.com/office/officeart/2005/8/layout/hierarchy4"/>
    <dgm:cxn modelId="{33363864-A112-4F17-8C14-82D89695913C}" type="presParOf" srcId="{71B8145E-D893-4B1B-AAF7-7711A87EE4E6}" destId="{326997F8-1DE1-40AB-A21E-97351B2FCF7E}" srcOrd="0" destOrd="0" presId="urn:microsoft.com/office/officeart/2005/8/layout/hierarchy4"/>
    <dgm:cxn modelId="{A0B134F7-EF06-4C09-900A-DCE5E6BF5CA6}" type="presParOf" srcId="{71B8145E-D893-4B1B-AAF7-7711A87EE4E6}" destId="{AA07713A-242C-4CD1-9404-E2C8760980C8}" srcOrd="1" destOrd="0" presId="urn:microsoft.com/office/officeart/2005/8/layout/hierarchy4"/>
    <dgm:cxn modelId="{6D43D250-C400-4974-80B1-B1DD852A53B7}" type="presParOf" srcId="{71B8145E-D893-4B1B-AAF7-7711A87EE4E6}" destId="{8C75635E-CDF4-410C-A7F5-5ED12A7A45C0}" srcOrd="2" destOrd="0" presId="urn:microsoft.com/office/officeart/2005/8/layout/hierarchy4"/>
    <dgm:cxn modelId="{D6806572-6BFD-4BC3-9C26-B87D2039670A}" type="presParOf" srcId="{8C75635E-CDF4-410C-A7F5-5ED12A7A45C0}" destId="{29BF7954-0166-4686-BFD1-8FC737707E03}" srcOrd="0" destOrd="0" presId="urn:microsoft.com/office/officeart/2005/8/layout/hierarchy4"/>
    <dgm:cxn modelId="{22509509-8075-4244-B553-444B69F87D12}" type="presParOf" srcId="{29BF7954-0166-4686-BFD1-8FC737707E03}" destId="{1DCE331B-B7E5-48F3-8F5E-325ED14FA0CF}" srcOrd="0" destOrd="0" presId="urn:microsoft.com/office/officeart/2005/8/layout/hierarchy4"/>
    <dgm:cxn modelId="{3C3BFCFB-9673-4C25-85A6-D22389556F4A}" type="presParOf" srcId="{29BF7954-0166-4686-BFD1-8FC737707E03}" destId="{1CCE5074-0F30-46AF-AC5D-F72D11C6E8E6}" srcOrd="1" destOrd="0" presId="urn:microsoft.com/office/officeart/2005/8/layout/hierarchy4"/>
    <dgm:cxn modelId="{4E9CA498-95CB-4E49-AE5D-AE9324635F3B}" type="presParOf" srcId="{8C75635E-CDF4-410C-A7F5-5ED12A7A45C0}" destId="{05B7C98B-D1AB-499C-94F7-84D2E703BAEC}" srcOrd="1" destOrd="0" presId="urn:microsoft.com/office/officeart/2005/8/layout/hierarchy4"/>
    <dgm:cxn modelId="{EA493047-D718-463E-A1CE-A9BD9949DF9B}" type="presParOf" srcId="{8C75635E-CDF4-410C-A7F5-5ED12A7A45C0}" destId="{1A262170-D5B2-4B07-8E34-C806C5257621}" srcOrd="2" destOrd="0" presId="urn:microsoft.com/office/officeart/2005/8/layout/hierarchy4"/>
    <dgm:cxn modelId="{DA98D0DB-4C01-4598-B6EC-5B3EF96FC0C1}" type="presParOf" srcId="{1A262170-D5B2-4B07-8E34-C806C5257621}" destId="{C8BDD537-F6D2-4DB1-9274-E84D906C123C}" srcOrd="0" destOrd="0" presId="urn:microsoft.com/office/officeart/2005/8/layout/hierarchy4"/>
    <dgm:cxn modelId="{B4EDF264-CFB8-496E-BC3E-C86CE9EEC9DA}" type="presParOf" srcId="{1A262170-D5B2-4B07-8E34-C806C5257621}" destId="{3942F7E3-8230-4302-8B8F-C7E8F9421494}" srcOrd="1" destOrd="0" presId="urn:microsoft.com/office/officeart/2005/8/layout/hierarchy4"/>
    <dgm:cxn modelId="{6A87AFA0-D8D1-43B5-BA7A-08ECF3C66332}" type="presParOf" srcId="{8C75635E-CDF4-410C-A7F5-5ED12A7A45C0}" destId="{D31B7E04-3836-4A86-A81B-FE5BDA187873}" srcOrd="3" destOrd="0" presId="urn:microsoft.com/office/officeart/2005/8/layout/hierarchy4"/>
    <dgm:cxn modelId="{4406B2AD-2849-43C0-8AF4-22375D71B8D1}" type="presParOf" srcId="{8C75635E-CDF4-410C-A7F5-5ED12A7A45C0}" destId="{26A34980-93BF-4BFA-9ACF-A3CAE957EE08}" srcOrd="4" destOrd="0" presId="urn:microsoft.com/office/officeart/2005/8/layout/hierarchy4"/>
    <dgm:cxn modelId="{FAE7F6AE-6DCB-49A0-90B6-7234ECAFE1F0}" type="presParOf" srcId="{26A34980-93BF-4BFA-9ACF-A3CAE957EE08}" destId="{2F5C4610-3216-4A4D-8C45-B4E9A908507E}" srcOrd="0" destOrd="0" presId="urn:microsoft.com/office/officeart/2005/8/layout/hierarchy4"/>
    <dgm:cxn modelId="{30E14565-1F2C-45CF-841D-7AC2F01E01BF}" type="presParOf" srcId="{26A34980-93BF-4BFA-9ACF-A3CAE957EE08}" destId="{D3AD5CFC-83B9-48E0-B286-6C7496E7B603}" srcOrd="1" destOrd="0" presId="urn:microsoft.com/office/officeart/2005/8/layout/hierarchy4"/>
    <dgm:cxn modelId="{8C27DABD-53E4-4540-897D-A8EF15DA34E2}" type="presParOf" srcId="{2E667DFF-6B26-4326-A58E-86F58ED1EE34}" destId="{9A3FB5B6-E67F-43D5-ABD9-1FC34E5A442C}" srcOrd="3" destOrd="0" presId="urn:microsoft.com/office/officeart/2005/8/layout/hierarchy4"/>
    <dgm:cxn modelId="{37E3E8CA-B6E5-4DB7-B4E1-FD1A0DB55B86}" type="presParOf" srcId="{2E667DFF-6B26-4326-A58E-86F58ED1EE34}" destId="{CEEF808E-5EFD-4F24-A384-C2A3FD5F2B2B}" srcOrd="4" destOrd="0" presId="urn:microsoft.com/office/officeart/2005/8/layout/hierarchy4"/>
    <dgm:cxn modelId="{E435636E-0320-4F18-B476-3B920109B5D4}" type="presParOf" srcId="{CEEF808E-5EFD-4F24-A384-C2A3FD5F2B2B}" destId="{DF29724C-F89B-436F-888F-2C18994F9F24}" srcOrd="0" destOrd="0" presId="urn:microsoft.com/office/officeart/2005/8/layout/hierarchy4"/>
    <dgm:cxn modelId="{0DEDAA5C-1A1E-4A81-B4DD-757A2178583F}" type="presParOf" srcId="{CEEF808E-5EFD-4F24-A384-C2A3FD5F2B2B}" destId="{3B133703-3053-4ABF-8366-6D88D854F0E0}" srcOrd="1" destOrd="0" presId="urn:microsoft.com/office/officeart/2005/8/layout/hierarchy4"/>
    <dgm:cxn modelId="{863D810C-63C4-4327-BEA0-2AE5B5601A9A}" type="presParOf" srcId="{CEEF808E-5EFD-4F24-A384-C2A3FD5F2B2B}" destId="{B05B0040-EC5F-4976-9C1F-306B58F6C18E}" srcOrd="2" destOrd="0" presId="urn:microsoft.com/office/officeart/2005/8/layout/hierarchy4"/>
    <dgm:cxn modelId="{742FF9D5-F562-46D1-9BBA-445A34D3ED1B}" type="presParOf" srcId="{B05B0040-EC5F-4976-9C1F-306B58F6C18E}" destId="{C164C943-275A-4322-9C3D-C49A3B7ADDD3}" srcOrd="0" destOrd="0" presId="urn:microsoft.com/office/officeart/2005/8/layout/hierarchy4"/>
    <dgm:cxn modelId="{0D8CAF4C-1306-4694-A7B1-D0BA9EFC9AB0}" type="presParOf" srcId="{C164C943-275A-4322-9C3D-C49A3B7ADDD3}" destId="{4C634A22-6E97-4D70-A366-DAEE342915A3}" srcOrd="0" destOrd="0" presId="urn:microsoft.com/office/officeart/2005/8/layout/hierarchy4"/>
    <dgm:cxn modelId="{FBFB525C-3D9B-43A1-8DBB-CD0F7DAE2589}" type="presParOf" srcId="{C164C943-275A-4322-9C3D-C49A3B7ADDD3}" destId="{0AEA884D-FC7E-49F5-A501-8F2C60E26918}" srcOrd="1" destOrd="0" presId="urn:microsoft.com/office/officeart/2005/8/layout/hierarchy4"/>
    <dgm:cxn modelId="{218D955E-1BAD-4668-8D52-4BA821C95227}" type="presParOf" srcId="{C164C943-275A-4322-9C3D-C49A3B7ADDD3}" destId="{8B9616DF-CCF5-4EC1-AA88-7346247B5130}" srcOrd="2" destOrd="0" presId="urn:microsoft.com/office/officeart/2005/8/layout/hierarchy4"/>
    <dgm:cxn modelId="{7AC9839C-F335-489A-98C7-C963DE86E806}" type="presParOf" srcId="{8B9616DF-CCF5-4EC1-AA88-7346247B5130}" destId="{181003F7-0782-4FF6-BE0C-985D4C181D67}" srcOrd="0" destOrd="0" presId="urn:microsoft.com/office/officeart/2005/8/layout/hierarchy4"/>
    <dgm:cxn modelId="{DA783CA6-F2A5-4A5F-BD68-5AC0B138CEEC}" type="presParOf" srcId="{181003F7-0782-4FF6-BE0C-985D4C181D67}" destId="{66CEB2CF-1846-4EA9-8284-E14A82F624C9}" srcOrd="0" destOrd="0" presId="urn:microsoft.com/office/officeart/2005/8/layout/hierarchy4"/>
    <dgm:cxn modelId="{3F39C994-D974-4F00-B3BB-AB36A1F396CB}" type="presParOf" srcId="{181003F7-0782-4FF6-BE0C-985D4C181D67}" destId="{2E626DA8-A56C-4F37-B649-8BAC6EC4DBF2}" srcOrd="1" destOrd="0" presId="urn:microsoft.com/office/officeart/2005/8/layout/hierarchy4"/>
    <dgm:cxn modelId="{773DA0B6-659C-43FF-98F1-12127224BC90}" type="presParOf" srcId="{2E667DFF-6B26-4326-A58E-86F58ED1EE34}" destId="{779EC74A-6029-447B-B727-A28590076A88}" srcOrd="5" destOrd="0" presId="urn:microsoft.com/office/officeart/2005/8/layout/hierarchy4"/>
    <dgm:cxn modelId="{B4C044C4-6D13-41B7-80ED-30855E3CEB22}" type="presParOf" srcId="{2E667DFF-6B26-4326-A58E-86F58ED1EE34}" destId="{1D1A7EB1-986E-4D70-8955-463D9223AF61}" srcOrd="6" destOrd="0" presId="urn:microsoft.com/office/officeart/2005/8/layout/hierarchy4"/>
    <dgm:cxn modelId="{0E88433E-142D-42CE-9F2C-85BC2D12ED29}" type="presParOf" srcId="{1D1A7EB1-986E-4D70-8955-463D9223AF61}" destId="{AB92AAB0-7BEF-4B85-A94D-E8E6F1CC4A18}" srcOrd="0" destOrd="0" presId="urn:microsoft.com/office/officeart/2005/8/layout/hierarchy4"/>
    <dgm:cxn modelId="{393F7519-C4EF-4971-B265-6D4DF087F280}" type="presParOf" srcId="{1D1A7EB1-986E-4D70-8955-463D9223AF61}" destId="{3406B194-314E-4329-944F-1D4B30795640}" srcOrd="1" destOrd="0" presId="urn:microsoft.com/office/officeart/2005/8/layout/hierarchy4"/>
    <dgm:cxn modelId="{B042F23A-DEE6-46C5-9960-B8AF038ED7EC}" type="presParOf" srcId="{1D1A7EB1-986E-4D70-8955-463D9223AF61}" destId="{DB3AB935-2DFC-43AF-86D5-3263C92CA3C1}" srcOrd="2" destOrd="0" presId="urn:microsoft.com/office/officeart/2005/8/layout/hierarchy4"/>
    <dgm:cxn modelId="{C173DA61-B44D-4E1C-AA1D-888CC69B0350}" type="presParOf" srcId="{DB3AB935-2DFC-43AF-86D5-3263C92CA3C1}" destId="{093DADEB-1A16-4234-803D-3A1601180964}" srcOrd="0" destOrd="0" presId="urn:microsoft.com/office/officeart/2005/8/layout/hierarchy4"/>
    <dgm:cxn modelId="{AFE64DCB-6989-43A6-88DE-A4B130CCFA33}" type="presParOf" srcId="{093DADEB-1A16-4234-803D-3A1601180964}" destId="{8BE07263-BD4B-4F6C-A485-D53BBC57FA21}" srcOrd="0" destOrd="0" presId="urn:microsoft.com/office/officeart/2005/8/layout/hierarchy4"/>
    <dgm:cxn modelId="{79A2908C-46D0-43AD-A019-1C525364B69D}" type="presParOf" srcId="{093DADEB-1A16-4234-803D-3A1601180964}" destId="{2657C072-92FB-4FA8-98F3-087A0360B69C}" srcOrd="1" destOrd="0" presId="urn:microsoft.com/office/officeart/2005/8/layout/hierarchy4"/>
    <dgm:cxn modelId="{E24E49FC-BC09-44E5-B965-FB4F7EBA9F9E}" type="presParOf" srcId="{093DADEB-1A16-4234-803D-3A1601180964}" destId="{E86CB12B-9BDD-4585-9F81-E4E71BA3659E}" srcOrd="2" destOrd="0" presId="urn:microsoft.com/office/officeart/2005/8/layout/hierarchy4"/>
    <dgm:cxn modelId="{FA3CCE1C-A2CE-4027-8EE9-5FC1782B0C0A}" type="presParOf" srcId="{E86CB12B-9BDD-4585-9F81-E4E71BA3659E}" destId="{F29EE469-785B-484A-B907-B5FD7BDCE7EB}" srcOrd="0" destOrd="0" presId="urn:microsoft.com/office/officeart/2005/8/layout/hierarchy4"/>
    <dgm:cxn modelId="{44DC559B-87E2-4080-AC4A-B4C46C1DDFD0}" type="presParOf" srcId="{F29EE469-785B-484A-B907-B5FD7BDCE7EB}" destId="{46D7EEFC-7573-4677-8CEE-9BE374F5F261}" srcOrd="0" destOrd="0" presId="urn:microsoft.com/office/officeart/2005/8/layout/hierarchy4"/>
    <dgm:cxn modelId="{736F7436-75CE-4D2A-974B-5CA31A0DB6A7}" type="presParOf" srcId="{F29EE469-785B-484A-B907-B5FD7BDCE7EB}" destId="{E2F193FC-A0AD-4A15-A94D-670CC1E0D11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80F4518-A353-4DE8-99AE-F1C283A4DBA3}" type="doc">
      <dgm:prSet loTypeId="urn:microsoft.com/office/officeart/2005/8/layout/hierarchy4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C"/>
        </a:p>
      </dgm:t>
    </dgm:pt>
    <dgm:pt modelId="{CBFF31D6-2A4B-4578-8E8C-C96D6FB07171}">
      <dgm:prSet phldrT="[Texto]"/>
      <dgm:spPr/>
      <dgm:t>
        <a:bodyPr/>
        <a:lstStyle/>
        <a:p>
          <a:r>
            <a:rPr lang="es-ES" dirty="0"/>
            <a:t>Tipos de inteligencia </a:t>
          </a:r>
          <a:endParaRPr lang="es-EC" dirty="0"/>
        </a:p>
      </dgm:t>
    </dgm:pt>
    <dgm:pt modelId="{CA75F668-0701-40D0-9B86-BB4506BFB5B8}" type="parTrans" cxnId="{3C842A4B-1778-49CC-92B0-F90A0970E415}">
      <dgm:prSet/>
      <dgm:spPr/>
      <dgm:t>
        <a:bodyPr/>
        <a:lstStyle/>
        <a:p>
          <a:endParaRPr lang="es-EC"/>
        </a:p>
      </dgm:t>
    </dgm:pt>
    <dgm:pt modelId="{540941C2-59BC-463D-A89E-87C0BB59D8FF}" type="sibTrans" cxnId="{3C842A4B-1778-49CC-92B0-F90A0970E415}">
      <dgm:prSet/>
      <dgm:spPr/>
      <dgm:t>
        <a:bodyPr/>
        <a:lstStyle/>
        <a:p>
          <a:endParaRPr lang="es-EC"/>
        </a:p>
      </dgm:t>
    </dgm:pt>
    <dgm:pt modelId="{120DFDD6-AC86-455A-9B04-D2E12E205E94}">
      <dgm:prSet phldrT="[Texto]"/>
      <dgm:spPr/>
      <dgm:t>
        <a:bodyPr/>
        <a:lstStyle/>
        <a:p>
          <a:r>
            <a:rPr lang="es-ES" dirty="0"/>
            <a:t>Inteligencia corporal kinestésica </a:t>
          </a:r>
          <a:endParaRPr lang="es-EC" dirty="0"/>
        </a:p>
      </dgm:t>
    </dgm:pt>
    <dgm:pt modelId="{66322115-EAB4-4BDA-9C2F-3668AB4EB6DF}" type="parTrans" cxnId="{402916D1-974D-47B0-BB21-41BD0F27ABC1}">
      <dgm:prSet/>
      <dgm:spPr/>
      <dgm:t>
        <a:bodyPr/>
        <a:lstStyle/>
        <a:p>
          <a:endParaRPr lang="es-EC"/>
        </a:p>
      </dgm:t>
    </dgm:pt>
    <dgm:pt modelId="{E5D485A3-19AC-4C3D-9641-146B994842E6}" type="sibTrans" cxnId="{402916D1-974D-47B0-BB21-41BD0F27ABC1}">
      <dgm:prSet/>
      <dgm:spPr/>
      <dgm:t>
        <a:bodyPr/>
        <a:lstStyle/>
        <a:p>
          <a:endParaRPr lang="es-EC"/>
        </a:p>
      </dgm:t>
    </dgm:pt>
    <dgm:pt modelId="{E0878C21-4943-41A2-8B9E-5B7FFF334059}">
      <dgm:prSet phldrT="[Texto]"/>
      <dgm:spPr/>
      <dgm:t>
        <a:bodyPr/>
        <a:lstStyle/>
        <a:p>
          <a:r>
            <a:rPr lang="es-ES" dirty="0"/>
            <a:t>Capacidad de aprender a través del movimiento y la manipulación física de objetos </a:t>
          </a:r>
          <a:endParaRPr lang="es-EC" dirty="0"/>
        </a:p>
      </dgm:t>
    </dgm:pt>
    <dgm:pt modelId="{A404F80F-5A2C-4B8A-AB74-496BBD239C74}" type="parTrans" cxnId="{5481EFE6-802B-43C7-9C74-8981A572C87B}">
      <dgm:prSet/>
      <dgm:spPr/>
      <dgm:t>
        <a:bodyPr/>
        <a:lstStyle/>
        <a:p>
          <a:endParaRPr lang="es-EC"/>
        </a:p>
      </dgm:t>
    </dgm:pt>
    <dgm:pt modelId="{33557637-D4AD-4B1E-A7D7-BF09C1DA4C77}" type="sibTrans" cxnId="{5481EFE6-802B-43C7-9C74-8981A572C87B}">
      <dgm:prSet/>
      <dgm:spPr/>
      <dgm:t>
        <a:bodyPr/>
        <a:lstStyle/>
        <a:p>
          <a:endParaRPr lang="es-EC"/>
        </a:p>
      </dgm:t>
    </dgm:pt>
    <dgm:pt modelId="{879E37D3-6D5F-4F71-B11C-C294AB080873}">
      <dgm:prSet phldrT="[Texto]"/>
      <dgm:spPr/>
      <dgm:t>
        <a:bodyPr/>
        <a:lstStyle/>
        <a:p>
          <a:r>
            <a:rPr lang="es-ES" dirty="0"/>
            <a:t>Usar materiales manipulativos, mientras caminan o con movimientos repetitivos, Gestos o dramatizaciones</a:t>
          </a:r>
          <a:endParaRPr lang="es-EC" dirty="0"/>
        </a:p>
      </dgm:t>
    </dgm:pt>
    <dgm:pt modelId="{7D8AE86A-2F58-439D-866B-2E1CEA7CFF1B}" type="parTrans" cxnId="{C4314797-8A89-436A-BC4D-1318009E882D}">
      <dgm:prSet/>
      <dgm:spPr/>
      <dgm:t>
        <a:bodyPr/>
        <a:lstStyle/>
        <a:p>
          <a:endParaRPr lang="es-EC"/>
        </a:p>
      </dgm:t>
    </dgm:pt>
    <dgm:pt modelId="{D215B0FA-9424-4B5A-A1EA-DFCA5F1B0599}" type="sibTrans" cxnId="{C4314797-8A89-436A-BC4D-1318009E882D}">
      <dgm:prSet/>
      <dgm:spPr/>
      <dgm:t>
        <a:bodyPr/>
        <a:lstStyle/>
        <a:p>
          <a:endParaRPr lang="es-EC"/>
        </a:p>
      </dgm:t>
    </dgm:pt>
    <dgm:pt modelId="{3F37A8DD-27A9-4C09-9CEE-DDB5DDA7F189}">
      <dgm:prSet phldrT="[Texto]"/>
      <dgm:spPr/>
      <dgm:t>
        <a:bodyPr/>
        <a:lstStyle/>
        <a:p>
          <a:r>
            <a:rPr lang="es-ES" dirty="0"/>
            <a:t>Inteligencia interpersonal </a:t>
          </a:r>
          <a:endParaRPr lang="es-EC" dirty="0"/>
        </a:p>
      </dgm:t>
    </dgm:pt>
    <dgm:pt modelId="{89B6283E-D830-457E-85FA-6967E4249B98}" type="parTrans" cxnId="{5D5F3791-D4B2-4872-B36C-7D720D5494C1}">
      <dgm:prSet/>
      <dgm:spPr/>
      <dgm:t>
        <a:bodyPr/>
        <a:lstStyle/>
        <a:p>
          <a:endParaRPr lang="es-EC"/>
        </a:p>
      </dgm:t>
    </dgm:pt>
    <dgm:pt modelId="{FF42D593-C194-4D1F-B09D-5E468ECB9AFC}" type="sibTrans" cxnId="{5D5F3791-D4B2-4872-B36C-7D720D5494C1}">
      <dgm:prSet/>
      <dgm:spPr/>
      <dgm:t>
        <a:bodyPr/>
        <a:lstStyle/>
        <a:p>
          <a:endParaRPr lang="es-EC"/>
        </a:p>
      </dgm:t>
    </dgm:pt>
    <dgm:pt modelId="{07FFAD5E-012C-4B62-A8E3-564C3F0A014D}">
      <dgm:prSet phldrT="[Texto]"/>
      <dgm:spPr/>
      <dgm:t>
        <a:bodyPr/>
        <a:lstStyle/>
        <a:p>
          <a:r>
            <a:rPr lang="es-ES" dirty="0"/>
            <a:t>Habilidad para relacionarse y trabajar con otras personas por medio de la discusión e interacción </a:t>
          </a:r>
          <a:endParaRPr lang="es-EC" dirty="0"/>
        </a:p>
      </dgm:t>
    </dgm:pt>
    <dgm:pt modelId="{D9A5AADE-CA3C-4025-8E82-F33320839FC4}" type="parTrans" cxnId="{5BFEF12A-797D-46C2-BCC0-D8A8E60309E0}">
      <dgm:prSet/>
      <dgm:spPr/>
      <dgm:t>
        <a:bodyPr/>
        <a:lstStyle/>
        <a:p>
          <a:endParaRPr lang="es-EC"/>
        </a:p>
      </dgm:t>
    </dgm:pt>
    <dgm:pt modelId="{A4D040D8-0FD4-4811-BDB7-2B2ECDC744C7}" type="sibTrans" cxnId="{5BFEF12A-797D-46C2-BCC0-D8A8E60309E0}">
      <dgm:prSet/>
      <dgm:spPr/>
      <dgm:t>
        <a:bodyPr/>
        <a:lstStyle/>
        <a:p>
          <a:endParaRPr lang="es-EC"/>
        </a:p>
      </dgm:t>
    </dgm:pt>
    <dgm:pt modelId="{57903701-A7F6-4C69-8A8D-80DF640DBA89}">
      <dgm:prSet phldrT="[Texto]"/>
      <dgm:spPr/>
      <dgm:t>
        <a:bodyPr/>
        <a:lstStyle/>
        <a:p>
          <a:r>
            <a:rPr lang="es-ES" dirty="0"/>
            <a:t>Formar grupos de estudio, resolver dudas en discusiones </a:t>
          </a:r>
          <a:endParaRPr lang="es-EC" dirty="0"/>
        </a:p>
      </dgm:t>
    </dgm:pt>
    <dgm:pt modelId="{25E19636-030B-4020-9EEC-9B0D3FAAB6AD}" type="parTrans" cxnId="{0ECF934E-EB77-4E16-941F-7789F9B5B295}">
      <dgm:prSet/>
      <dgm:spPr/>
      <dgm:t>
        <a:bodyPr/>
        <a:lstStyle/>
        <a:p>
          <a:endParaRPr lang="es-EC"/>
        </a:p>
      </dgm:t>
    </dgm:pt>
    <dgm:pt modelId="{29812609-D93B-4DA9-B237-3824CAD5F963}" type="sibTrans" cxnId="{0ECF934E-EB77-4E16-941F-7789F9B5B295}">
      <dgm:prSet/>
      <dgm:spPr/>
      <dgm:t>
        <a:bodyPr/>
        <a:lstStyle/>
        <a:p>
          <a:endParaRPr lang="es-EC"/>
        </a:p>
      </dgm:t>
    </dgm:pt>
    <dgm:pt modelId="{D46761E3-1FCD-4A98-BCFF-B470B65B59C2}">
      <dgm:prSet phldrT="[Texto]"/>
      <dgm:spPr/>
      <dgm:t>
        <a:bodyPr/>
        <a:lstStyle/>
        <a:p>
          <a:r>
            <a:rPr lang="es-ES" dirty="0"/>
            <a:t>Inteligencia intrapersonal </a:t>
          </a:r>
          <a:endParaRPr lang="es-EC" dirty="0"/>
        </a:p>
      </dgm:t>
    </dgm:pt>
    <dgm:pt modelId="{77AA55A5-F4AD-40E1-A0BF-6C181E43C77A}" type="parTrans" cxnId="{0D50726C-B3CC-4397-906E-BA3BA8884E5D}">
      <dgm:prSet/>
      <dgm:spPr/>
      <dgm:t>
        <a:bodyPr/>
        <a:lstStyle/>
        <a:p>
          <a:endParaRPr lang="es-EC"/>
        </a:p>
      </dgm:t>
    </dgm:pt>
    <dgm:pt modelId="{AA6F83BE-8D53-4B11-8EA9-0287578D9C86}" type="sibTrans" cxnId="{0D50726C-B3CC-4397-906E-BA3BA8884E5D}">
      <dgm:prSet/>
      <dgm:spPr/>
      <dgm:t>
        <a:bodyPr/>
        <a:lstStyle/>
        <a:p>
          <a:endParaRPr lang="es-EC"/>
        </a:p>
      </dgm:t>
    </dgm:pt>
    <dgm:pt modelId="{B1970343-E417-437C-9097-63C52CA39E25}">
      <dgm:prSet phldrT="[Texto]"/>
      <dgm:spPr/>
      <dgm:t>
        <a:bodyPr/>
        <a:lstStyle/>
        <a:p>
          <a:r>
            <a:rPr lang="es-ES" dirty="0"/>
            <a:t>Capacidad de </a:t>
          </a:r>
          <a:r>
            <a:rPr lang="es-ES" dirty="0" err="1"/>
            <a:t>comprenderese</a:t>
          </a:r>
          <a:r>
            <a:rPr lang="es-ES" dirty="0"/>
            <a:t> a sí mismo, reflexionar y trabajar de forma independiente</a:t>
          </a:r>
          <a:endParaRPr lang="es-EC" dirty="0"/>
        </a:p>
      </dgm:t>
    </dgm:pt>
    <dgm:pt modelId="{9AC83186-2DE7-48EC-B18A-493D6B462602}" type="parTrans" cxnId="{55508074-62A4-4FBD-8F24-AC20F8CD7E23}">
      <dgm:prSet/>
      <dgm:spPr/>
      <dgm:t>
        <a:bodyPr/>
        <a:lstStyle/>
        <a:p>
          <a:endParaRPr lang="es-EC"/>
        </a:p>
      </dgm:t>
    </dgm:pt>
    <dgm:pt modelId="{36D67DA4-6498-4BE6-9F1A-10B48476B353}" type="sibTrans" cxnId="{55508074-62A4-4FBD-8F24-AC20F8CD7E23}">
      <dgm:prSet/>
      <dgm:spPr/>
      <dgm:t>
        <a:bodyPr/>
        <a:lstStyle/>
        <a:p>
          <a:endParaRPr lang="es-EC"/>
        </a:p>
      </dgm:t>
    </dgm:pt>
    <dgm:pt modelId="{557B5E44-2EC2-4004-8002-915A3FC088D4}">
      <dgm:prSet phldrT="[Texto]"/>
      <dgm:spPr/>
      <dgm:t>
        <a:bodyPr/>
        <a:lstStyle/>
        <a:p>
          <a:r>
            <a:rPr lang="es-ES" dirty="0"/>
            <a:t>Metas personales claras para el estudio, evaluar los procesos, usar diarios de estudio o listas de tareas </a:t>
          </a:r>
          <a:endParaRPr lang="es-EC" dirty="0"/>
        </a:p>
      </dgm:t>
    </dgm:pt>
    <dgm:pt modelId="{1B4332F4-EA16-4AFC-B8F5-3062935B1A70}" type="parTrans" cxnId="{744CEF01-9B75-46A0-99C2-34863B63ABE6}">
      <dgm:prSet/>
      <dgm:spPr/>
      <dgm:t>
        <a:bodyPr/>
        <a:lstStyle/>
        <a:p>
          <a:endParaRPr lang="es-EC"/>
        </a:p>
      </dgm:t>
    </dgm:pt>
    <dgm:pt modelId="{F2CD1897-8B63-4788-846F-BFAAAE5702EA}" type="sibTrans" cxnId="{744CEF01-9B75-46A0-99C2-34863B63ABE6}">
      <dgm:prSet/>
      <dgm:spPr/>
      <dgm:t>
        <a:bodyPr/>
        <a:lstStyle/>
        <a:p>
          <a:endParaRPr lang="es-EC"/>
        </a:p>
      </dgm:t>
    </dgm:pt>
    <dgm:pt modelId="{61DEA33C-6CDB-46B9-991C-1D41407B9578}">
      <dgm:prSet phldrT="[Texto]"/>
      <dgm:spPr/>
      <dgm:t>
        <a:bodyPr/>
        <a:lstStyle/>
        <a:p>
          <a:r>
            <a:rPr lang="es-ES" dirty="0"/>
            <a:t>Inteligencia naturalista </a:t>
          </a:r>
          <a:endParaRPr lang="es-EC" dirty="0"/>
        </a:p>
      </dgm:t>
    </dgm:pt>
    <dgm:pt modelId="{33877B9C-2542-46F7-920A-C740FFC7E3DD}" type="parTrans" cxnId="{90877AD7-8503-49CF-AB6B-59F06C3C0A9A}">
      <dgm:prSet/>
      <dgm:spPr/>
      <dgm:t>
        <a:bodyPr/>
        <a:lstStyle/>
        <a:p>
          <a:endParaRPr lang="es-EC"/>
        </a:p>
      </dgm:t>
    </dgm:pt>
    <dgm:pt modelId="{A5982426-715A-4255-8C89-CFF659456EF1}" type="sibTrans" cxnId="{90877AD7-8503-49CF-AB6B-59F06C3C0A9A}">
      <dgm:prSet/>
      <dgm:spPr/>
      <dgm:t>
        <a:bodyPr/>
        <a:lstStyle/>
        <a:p>
          <a:endParaRPr lang="es-EC"/>
        </a:p>
      </dgm:t>
    </dgm:pt>
    <dgm:pt modelId="{1E437987-CC2B-4123-BB65-26C4DB839BAA}">
      <dgm:prSet phldrT="[Texto]"/>
      <dgm:spPr/>
      <dgm:t>
        <a:bodyPr/>
        <a:lstStyle/>
        <a:p>
          <a:r>
            <a:rPr lang="es-ES" dirty="0"/>
            <a:t>Sensibilidad para observar patrones en la naturaleza, clasificar elementos y relacionarlos con el medio </a:t>
          </a:r>
          <a:r>
            <a:rPr lang="es-ES" dirty="0" err="1"/>
            <a:t>amibente</a:t>
          </a:r>
          <a:r>
            <a:rPr lang="es-ES" dirty="0"/>
            <a:t> </a:t>
          </a:r>
          <a:endParaRPr lang="es-EC" dirty="0"/>
        </a:p>
      </dgm:t>
    </dgm:pt>
    <dgm:pt modelId="{A851ECB7-A6E8-4DB3-928A-323CE5CDCDBA}" type="parTrans" cxnId="{3FDF6F85-A7C3-4D15-91CC-54899E55E2C9}">
      <dgm:prSet/>
      <dgm:spPr/>
      <dgm:t>
        <a:bodyPr/>
        <a:lstStyle/>
        <a:p>
          <a:endParaRPr lang="es-EC"/>
        </a:p>
      </dgm:t>
    </dgm:pt>
    <dgm:pt modelId="{7839C635-42BB-4F91-9FB3-EF743B4AD331}" type="sibTrans" cxnId="{3FDF6F85-A7C3-4D15-91CC-54899E55E2C9}">
      <dgm:prSet/>
      <dgm:spPr/>
      <dgm:t>
        <a:bodyPr/>
        <a:lstStyle/>
        <a:p>
          <a:endParaRPr lang="es-EC"/>
        </a:p>
      </dgm:t>
    </dgm:pt>
    <dgm:pt modelId="{0A82737E-9609-47D7-9F01-917CB8E137F8}">
      <dgm:prSet phldrT="[Texto]"/>
      <dgm:spPr/>
      <dgm:t>
        <a:bodyPr/>
        <a:lstStyle/>
        <a:p>
          <a:r>
            <a:rPr lang="es-ES" dirty="0"/>
            <a:t>Estudiar al aire libre, relacionar temas con ejemplos de la naturaleza, usar esquemas o gráficos para clasificar la información </a:t>
          </a:r>
          <a:endParaRPr lang="es-EC" dirty="0"/>
        </a:p>
      </dgm:t>
    </dgm:pt>
    <dgm:pt modelId="{F4EAD903-961A-4088-A980-F93E5F8412BD}" type="parTrans" cxnId="{7E85980C-36F3-4210-96B0-2E61E75C044F}">
      <dgm:prSet/>
      <dgm:spPr/>
      <dgm:t>
        <a:bodyPr/>
        <a:lstStyle/>
        <a:p>
          <a:endParaRPr lang="es-EC"/>
        </a:p>
      </dgm:t>
    </dgm:pt>
    <dgm:pt modelId="{CFE39280-CBDF-43D2-80C4-786B9A39311E}" type="sibTrans" cxnId="{7E85980C-36F3-4210-96B0-2E61E75C044F}">
      <dgm:prSet/>
      <dgm:spPr/>
      <dgm:t>
        <a:bodyPr/>
        <a:lstStyle/>
        <a:p>
          <a:endParaRPr lang="es-EC"/>
        </a:p>
      </dgm:t>
    </dgm:pt>
    <dgm:pt modelId="{54735760-621F-45BB-8D70-E9A001E89D20}" type="pres">
      <dgm:prSet presAssocID="{380F4518-A353-4DE8-99AE-F1C283A4DBA3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710063F-5498-4A7B-8305-A71AEC764E01}" type="pres">
      <dgm:prSet presAssocID="{CBFF31D6-2A4B-4578-8E8C-C96D6FB07171}" presName="vertOne" presStyleCnt="0"/>
      <dgm:spPr/>
    </dgm:pt>
    <dgm:pt modelId="{73C91FB5-46E6-45C9-A726-3DE301D62A9B}" type="pres">
      <dgm:prSet presAssocID="{CBFF31D6-2A4B-4578-8E8C-C96D6FB07171}" presName="txOne" presStyleLbl="node0" presStyleIdx="0" presStyleCnt="1">
        <dgm:presLayoutVars>
          <dgm:chPref val="3"/>
        </dgm:presLayoutVars>
      </dgm:prSet>
      <dgm:spPr/>
    </dgm:pt>
    <dgm:pt modelId="{CF036372-A3DE-4144-8401-D6C6FB8FB3DB}" type="pres">
      <dgm:prSet presAssocID="{CBFF31D6-2A4B-4578-8E8C-C96D6FB07171}" presName="parTransOne" presStyleCnt="0"/>
      <dgm:spPr/>
    </dgm:pt>
    <dgm:pt modelId="{2E667DFF-6B26-4326-A58E-86F58ED1EE34}" type="pres">
      <dgm:prSet presAssocID="{CBFF31D6-2A4B-4578-8E8C-C96D6FB07171}" presName="horzOne" presStyleCnt="0"/>
      <dgm:spPr/>
    </dgm:pt>
    <dgm:pt modelId="{E896BFE5-7877-487D-B011-45B2849B2672}" type="pres">
      <dgm:prSet presAssocID="{120DFDD6-AC86-455A-9B04-D2E12E205E94}" presName="vertTwo" presStyleCnt="0"/>
      <dgm:spPr/>
    </dgm:pt>
    <dgm:pt modelId="{A34DD139-D219-40FA-A513-71709F38EAA3}" type="pres">
      <dgm:prSet presAssocID="{120DFDD6-AC86-455A-9B04-D2E12E205E94}" presName="txTwo" presStyleLbl="node2" presStyleIdx="0" presStyleCnt="4">
        <dgm:presLayoutVars>
          <dgm:chPref val="3"/>
        </dgm:presLayoutVars>
      </dgm:prSet>
      <dgm:spPr/>
    </dgm:pt>
    <dgm:pt modelId="{8B4778CD-9082-44D6-8927-18D8ABF1EE69}" type="pres">
      <dgm:prSet presAssocID="{120DFDD6-AC86-455A-9B04-D2E12E205E94}" presName="parTransTwo" presStyleCnt="0"/>
      <dgm:spPr/>
    </dgm:pt>
    <dgm:pt modelId="{5240E6E3-9A14-4BD0-9A44-D0AB450FCAF5}" type="pres">
      <dgm:prSet presAssocID="{120DFDD6-AC86-455A-9B04-D2E12E205E94}" presName="horzTwo" presStyleCnt="0"/>
      <dgm:spPr/>
    </dgm:pt>
    <dgm:pt modelId="{17E1CEC6-7D10-417F-BE79-5FCBC0588039}" type="pres">
      <dgm:prSet presAssocID="{E0878C21-4943-41A2-8B9E-5B7FFF334059}" presName="vertThree" presStyleCnt="0"/>
      <dgm:spPr/>
    </dgm:pt>
    <dgm:pt modelId="{0A2A1FDE-7070-4182-8792-2E6010AA676F}" type="pres">
      <dgm:prSet presAssocID="{E0878C21-4943-41A2-8B9E-5B7FFF334059}" presName="txThree" presStyleLbl="node3" presStyleIdx="0" presStyleCnt="4">
        <dgm:presLayoutVars>
          <dgm:chPref val="3"/>
        </dgm:presLayoutVars>
      </dgm:prSet>
      <dgm:spPr/>
    </dgm:pt>
    <dgm:pt modelId="{807EED63-7C36-4EF2-BF4D-64C1F07053E9}" type="pres">
      <dgm:prSet presAssocID="{E0878C21-4943-41A2-8B9E-5B7FFF334059}" presName="parTransThree" presStyleCnt="0"/>
      <dgm:spPr/>
    </dgm:pt>
    <dgm:pt modelId="{24BD812A-C02F-452F-A464-D9D66A7519C8}" type="pres">
      <dgm:prSet presAssocID="{E0878C21-4943-41A2-8B9E-5B7FFF334059}" presName="horzThree" presStyleCnt="0"/>
      <dgm:spPr/>
    </dgm:pt>
    <dgm:pt modelId="{60AA6B46-2CCD-4521-8316-22FD55827F41}" type="pres">
      <dgm:prSet presAssocID="{879E37D3-6D5F-4F71-B11C-C294AB080873}" presName="vertFour" presStyleCnt="0">
        <dgm:presLayoutVars>
          <dgm:chPref val="3"/>
        </dgm:presLayoutVars>
      </dgm:prSet>
      <dgm:spPr/>
    </dgm:pt>
    <dgm:pt modelId="{81754059-FB2D-440D-8857-1F7DF3DFDFDB}" type="pres">
      <dgm:prSet presAssocID="{879E37D3-6D5F-4F71-B11C-C294AB080873}" presName="txFour" presStyleLbl="node4" presStyleIdx="0" presStyleCnt="4">
        <dgm:presLayoutVars>
          <dgm:chPref val="3"/>
        </dgm:presLayoutVars>
      </dgm:prSet>
      <dgm:spPr/>
    </dgm:pt>
    <dgm:pt modelId="{B3337277-2205-4882-9BD0-75D12B0DDA6B}" type="pres">
      <dgm:prSet presAssocID="{879E37D3-6D5F-4F71-B11C-C294AB080873}" presName="horzFour" presStyleCnt="0"/>
      <dgm:spPr/>
    </dgm:pt>
    <dgm:pt modelId="{663DB75A-53BC-445F-90A7-3D0CCC371AF3}" type="pres">
      <dgm:prSet presAssocID="{E5D485A3-19AC-4C3D-9641-146B994842E6}" presName="sibSpaceTwo" presStyleCnt="0"/>
      <dgm:spPr/>
    </dgm:pt>
    <dgm:pt modelId="{8168142F-3152-46E8-93DD-0531DD33A93D}" type="pres">
      <dgm:prSet presAssocID="{3F37A8DD-27A9-4C09-9CEE-DDB5DDA7F189}" presName="vertTwo" presStyleCnt="0"/>
      <dgm:spPr/>
    </dgm:pt>
    <dgm:pt modelId="{3915C6CB-0A36-4B65-822D-7CD3E66F6437}" type="pres">
      <dgm:prSet presAssocID="{3F37A8DD-27A9-4C09-9CEE-DDB5DDA7F189}" presName="txTwo" presStyleLbl="node2" presStyleIdx="1" presStyleCnt="4">
        <dgm:presLayoutVars>
          <dgm:chPref val="3"/>
        </dgm:presLayoutVars>
      </dgm:prSet>
      <dgm:spPr/>
    </dgm:pt>
    <dgm:pt modelId="{75560A8A-00D1-4238-B9FE-86F8CEEEB54C}" type="pres">
      <dgm:prSet presAssocID="{3F37A8DD-27A9-4C09-9CEE-DDB5DDA7F189}" presName="parTransTwo" presStyleCnt="0"/>
      <dgm:spPr/>
    </dgm:pt>
    <dgm:pt modelId="{EBFDEB68-9BF9-4BC8-86A1-A7EF72EBD34A}" type="pres">
      <dgm:prSet presAssocID="{3F37A8DD-27A9-4C09-9CEE-DDB5DDA7F189}" presName="horzTwo" presStyleCnt="0"/>
      <dgm:spPr/>
    </dgm:pt>
    <dgm:pt modelId="{6A54832A-FC1A-4292-9BFD-03A33AFB4B70}" type="pres">
      <dgm:prSet presAssocID="{07FFAD5E-012C-4B62-A8E3-564C3F0A014D}" presName="vertThree" presStyleCnt="0"/>
      <dgm:spPr/>
    </dgm:pt>
    <dgm:pt modelId="{DE9399F8-61E1-4428-995C-DBD497444FC2}" type="pres">
      <dgm:prSet presAssocID="{07FFAD5E-012C-4B62-A8E3-564C3F0A014D}" presName="txThree" presStyleLbl="node3" presStyleIdx="1" presStyleCnt="4">
        <dgm:presLayoutVars>
          <dgm:chPref val="3"/>
        </dgm:presLayoutVars>
      </dgm:prSet>
      <dgm:spPr/>
    </dgm:pt>
    <dgm:pt modelId="{EBA4924F-9336-4029-A8E8-418611E6D7D1}" type="pres">
      <dgm:prSet presAssocID="{07FFAD5E-012C-4B62-A8E3-564C3F0A014D}" presName="parTransThree" presStyleCnt="0"/>
      <dgm:spPr/>
    </dgm:pt>
    <dgm:pt modelId="{0D6BCF28-579E-45D0-8725-706C4293DBD5}" type="pres">
      <dgm:prSet presAssocID="{07FFAD5E-012C-4B62-A8E3-564C3F0A014D}" presName="horzThree" presStyleCnt="0"/>
      <dgm:spPr/>
    </dgm:pt>
    <dgm:pt modelId="{0C85F286-7D81-40C5-B96C-13B111F673BC}" type="pres">
      <dgm:prSet presAssocID="{57903701-A7F6-4C69-8A8D-80DF640DBA89}" presName="vertFour" presStyleCnt="0">
        <dgm:presLayoutVars>
          <dgm:chPref val="3"/>
        </dgm:presLayoutVars>
      </dgm:prSet>
      <dgm:spPr/>
    </dgm:pt>
    <dgm:pt modelId="{B6D6AD5E-0C16-4A76-A341-BF14FF248A3E}" type="pres">
      <dgm:prSet presAssocID="{57903701-A7F6-4C69-8A8D-80DF640DBA89}" presName="txFour" presStyleLbl="node4" presStyleIdx="1" presStyleCnt="4">
        <dgm:presLayoutVars>
          <dgm:chPref val="3"/>
        </dgm:presLayoutVars>
      </dgm:prSet>
      <dgm:spPr/>
    </dgm:pt>
    <dgm:pt modelId="{1D82FE32-3D6A-4A08-81F3-146AD45493FE}" type="pres">
      <dgm:prSet presAssocID="{57903701-A7F6-4C69-8A8D-80DF640DBA89}" presName="horzFour" presStyleCnt="0"/>
      <dgm:spPr/>
    </dgm:pt>
    <dgm:pt modelId="{B02AAEE0-2C91-4056-B75B-4572C2BEE0BA}" type="pres">
      <dgm:prSet presAssocID="{FF42D593-C194-4D1F-B09D-5E468ECB9AFC}" presName="sibSpaceTwo" presStyleCnt="0"/>
      <dgm:spPr/>
    </dgm:pt>
    <dgm:pt modelId="{D28A160B-01A3-4069-B1F9-0532916C8FE2}" type="pres">
      <dgm:prSet presAssocID="{D46761E3-1FCD-4A98-BCFF-B470B65B59C2}" presName="vertTwo" presStyleCnt="0"/>
      <dgm:spPr/>
    </dgm:pt>
    <dgm:pt modelId="{FA08024A-2109-4425-AD56-429BAA9EA464}" type="pres">
      <dgm:prSet presAssocID="{D46761E3-1FCD-4A98-BCFF-B470B65B59C2}" presName="txTwo" presStyleLbl="node2" presStyleIdx="2" presStyleCnt="4">
        <dgm:presLayoutVars>
          <dgm:chPref val="3"/>
        </dgm:presLayoutVars>
      </dgm:prSet>
      <dgm:spPr/>
    </dgm:pt>
    <dgm:pt modelId="{34559B33-F7E0-48B8-8F18-0CD3CF276151}" type="pres">
      <dgm:prSet presAssocID="{D46761E3-1FCD-4A98-BCFF-B470B65B59C2}" presName="parTransTwo" presStyleCnt="0"/>
      <dgm:spPr/>
    </dgm:pt>
    <dgm:pt modelId="{EF45F6E0-0CDD-41DB-8BF9-2DB94A709747}" type="pres">
      <dgm:prSet presAssocID="{D46761E3-1FCD-4A98-BCFF-B470B65B59C2}" presName="horzTwo" presStyleCnt="0"/>
      <dgm:spPr/>
    </dgm:pt>
    <dgm:pt modelId="{F6A44A63-46D1-47E5-9BF3-86D9819A4501}" type="pres">
      <dgm:prSet presAssocID="{B1970343-E417-437C-9097-63C52CA39E25}" presName="vertThree" presStyleCnt="0"/>
      <dgm:spPr/>
    </dgm:pt>
    <dgm:pt modelId="{9983F9A8-2B17-4839-A9E5-2F23F4658C1D}" type="pres">
      <dgm:prSet presAssocID="{B1970343-E417-437C-9097-63C52CA39E25}" presName="txThree" presStyleLbl="node3" presStyleIdx="2" presStyleCnt="4">
        <dgm:presLayoutVars>
          <dgm:chPref val="3"/>
        </dgm:presLayoutVars>
      </dgm:prSet>
      <dgm:spPr/>
    </dgm:pt>
    <dgm:pt modelId="{E67D6055-3D8C-48AA-8752-ED606344858C}" type="pres">
      <dgm:prSet presAssocID="{B1970343-E417-437C-9097-63C52CA39E25}" presName="parTransThree" presStyleCnt="0"/>
      <dgm:spPr/>
    </dgm:pt>
    <dgm:pt modelId="{92F55C4B-4090-4F57-A0E7-717B7244CF28}" type="pres">
      <dgm:prSet presAssocID="{B1970343-E417-437C-9097-63C52CA39E25}" presName="horzThree" presStyleCnt="0"/>
      <dgm:spPr/>
    </dgm:pt>
    <dgm:pt modelId="{B5684F98-156B-4593-9511-E6757410834D}" type="pres">
      <dgm:prSet presAssocID="{557B5E44-2EC2-4004-8002-915A3FC088D4}" presName="vertFour" presStyleCnt="0">
        <dgm:presLayoutVars>
          <dgm:chPref val="3"/>
        </dgm:presLayoutVars>
      </dgm:prSet>
      <dgm:spPr/>
    </dgm:pt>
    <dgm:pt modelId="{1EA8E9E0-2BD0-4B76-B96D-5F16F59ED753}" type="pres">
      <dgm:prSet presAssocID="{557B5E44-2EC2-4004-8002-915A3FC088D4}" presName="txFour" presStyleLbl="node4" presStyleIdx="2" presStyleCnt="4">
        <dgm:presLayoutVars>
          <dgm:chPref val="3"/>
        </dgm:presLayoutVars>
      </dgm:prSet>
      <dgm:spPr/>
    </dgm:pt>
    <dgm:pt modelId="{438CE797-964D-4377-B41F-C70FE93A6C00}" type="pres">
      <dgm:prSet presAssocID="{557B5E44-2EC2-4004-8002-915A3FC088D4}" presName="horzFour" presStyleCnt="0"/>
      <dgm:spPr/>
    </dgm:pt>
    <dgm:pt modelId="{DF39E625-EB43-4602-9EBB-7F3E8B9B4D44}" type="pres">
      <dgm:prSet presAssocID="{AA6F83BE-8D53-4B11-8EA9-0287578D9C86}" presName="sibSpaceTwo" presStyleCnt="0"/>
      <dgm:spPr/>
    </dgm:pt>
    <dgm:pt modelId="{621EF443-A788-497B-B796-823B1BC79338}" type="pres">
      <dgm:prSet presAssocID="{61DEA33C-6CDB-46B9-991C-1D41407B9578}" presName="vertTwo" presStyleCnt="0"/>
      <dgm:spPr/>
    </dgm:pt>
    <dgm:pt modelId="{E41AA781-DE6B-412E-8C3C-899AA010E192}" type="pres">
      <dgm:prSet presAssocID="{61DEA33C-6CDB-46B9-991C-1D41407B9578}" presName="txTwo" presStyleLbl="node2" presStyleIdx="3" presStyleCnt="4">
        <dgm:presLayoutVars>
          <dgm:chPref val="3"/>
        </dgm:presLayoutVars>
      </dgm:prSet>
      <dgm:spPr/>
    </dgm:pt>
    <dgm:pt modelId="{F1C6D71A-44D4-4DF7-BA82-55E018C4365C}" type="pres">
      <dgm:prSet presAssocID="{61DEA33C-6CDB-46B9-991C-1D41407B9578}" presName="parTransTwo" presStyleCnt="0"/>
      <dgm:spPr/>
    </dgm:pt>
    <dgm:pt modelId="{95F4C927-C2FD-4DE7-998E-C1346C41BA59}" type="pres">
      <dgm:prSet presAssocID="{61DEA33C-6CDB-46B9-991C-1D41407B9578}" presName="horzTwo" presStyleCnt="0"/>
      <dgm:spPr/>
    </dgm:pt>
    <dgm:pt modelId="{DBC90CF4-DD20-4173-8DF1-EEF4319F90E0}" type="pres">
      <dgm:prSet presAssocID="{1E437987-CC2B-4123-BB65-26C4DB839BAA}" presName="vertThree" presStyleCnt="0"/>
      <dgm:spPr/>
    </dgm:pt>
    <dgm:pt modelId="{755E9FB8-4B46-47B3-AAC6-39A41938FE03}" type="pres">
      <dgm:prSet presAssocID="{1E437987-CC2B-4123-BB65-26C4DB839BAA}" presName="txThree" presStyleLbl="node3" presStyleIdx="3" presStyleCnt="4">
        <dgm:presLayoutVars>
          <dgm:chPref val="3"/>
        </dgm:presLayoutVars>
      </dgm:prSet>
      <dgm:spPr/>
    </dgm:pt>
    <dgm:pt modelId="{6348F366-6668-4B2D-A4AA-115A6AB0A77B}" type="pres">
      <dgm:prSet presAssocID="{1E437987-CC2B-4123-BB65-26C4DB839BAA}" presName="parTransThree" presStyleCnt="0"/>
      <dgm:spPr/>
    </dgm:pt>
    <dgm:pt modelId="{FAF37D55-C2AD-436F-B058-FBD0371B1DC4}" type="pres">
      <dgm:prSet presAssocID="{1E437987-CC2B-4123-BB65-26C4DB839BAA}" presName="horzThree" presStyleCnt="0"/>
      <dgm:spPr/>
    </dgm:pt>
    <dgm:pt modelId="{7AF51F56-49D0-454E-BFEF-5646FCA127EA}" type="pres">
      <dgm:prSet presAssocID="{0A82737E-9609-47D7-9F01-917CB8E137F8}" presName="vertFour" presStyleCnt="0">
        <dgm:presLayoutVars>
          <dgm:chPref val="3"/>
        </dgm:presLayoutVars>
      </dgm:prSet>
      <dgm:spPr/>
    </dgm:pt>
    <dgm:pt modelId="{36B0DD8C-2F63-4C01-A677-8D3BB4D54CC5}" type="pres">
      <dgm:prSet presAssocID="{0A82737E-9609-47D7-9F01-917CB8E137F8}" presName="txFour" presStyleLbl="node4" presStyleIdx="3" presStyleCnt="4">
        <dgm:presLayoutVars>
          <dgm:chPref val="3"/>
        </dgm:presLayoutVars>
      </dgm:prSet>
      <dgm:spPr/>
    </dgm:pt>
    <dgm:pt modelId="{07E4A55D-220F-4198-8768-F90E8E0EE238}" type="pres">
      <dgm:prSet presAssocID="{0A82737E-9609-47D7-9F01-917CB8E137F8}" presName="horzFour" presStyleCnt="0"/>
      <dgm:spPr/>
    </dgm:pt>
  </dgm:ptLst>
  <dgm:cxnLst>
    <dgm:cxn modelId="{744CEF01-9B75-46A0-99C2-34863B63ABE6}" srcId="{B1970343-E417-437C-9097-63C52CA39E25}" destId="{557B5E44-2EC2-4004-8002-915A3FC088D4}" srcOrd="0" destOrd="0" parTransId="{1B4332F4-EA16-4AFC-B8F5-3062935B1A70}" sibTransId="{F2CD1897-8B63-4788-846F-BFAAAE5702EA}"/>
    <dgm:cxn modelId="{F0A3E003-9867-4BC8-B0AC-E85AB556C510}" type="presOf" srcId="{E0878C21-4943-41A2-8B9E-5B7FFF334059}" destId="{0A2A1FDE-7070-4182-8792-2E6010AA676F}" srcOrd="0" destOrd="0" presId="urn:microsoft.com/office/officeart/2005/8/layout/hierarchy4"/>
    <dgm:cxn modelId="{41E20A09-A281-4352-86B4-004154D876B0}" type="presOf" srcId="{0A82737E-9609-47D7-9F01-917CB8E137F8}" destId="{36B0DD8C-2F63-4C01-A677-8D3BB4D54CC5}" srcOrd="0" destOrd="0" presId="urn:microsoft.com/office/officeart/2005/8/layout/hierarchy4"/>
    <dgm:cxn modelId="{7E85980C-36F3-4210-96B0-2E61E75C044F}" srcId="{1E437987-CC2B-4123-BB65-26C4DB839BAA}" destId="{0A82737E-9609-47D7-9F01-917CB8E137F8}" srcOrd="0" destOrd="0" parTransId="{F4EAD903-961A-4088-A980-F93E5F8412BD}" sibTransId="{CFE39280-CBDF-43D2-80C4-786B9A39311E}"/>
    <dgm:cxn modelId="{0ED70D12-3F15-483C-AA6C-852852611FA2}" type="presOf" srcId="{380F4518-A353-4DE8-99AE-F1C283A4DBA3}" destId="{54735760-621F-45BB-8D70-E9A001E89D20}" srcOrd="0" destOrd="0" presId="urn:microsoft.com/office/officeart/2005/8/layout/hierarchy4"/>
    <dgm:cxn modelId="{57D93916-689D-41F3-BD8E-EEB3C772F9B4}" type="presOf" srcId="{B1970343-E417-437C-9097-63C52CA39E25}" destId="{9983F9A8-2B17-4839-A9E5-2F23F4658C1D}" srcOrd="0" destOrd="0" presId="urn:microsoft.com/office/officeart/2005/8/layout/hierarchy4"/>
    <dgm:cxn modelId="{E0375E17-E18D-488E-99D4-368231CF01D9}" type="presOf" srcId="{3F37A8DD-27A9-4C09-9CEE-DDB5DDA7F189}" destId="{3915C6CB-0A36-4B65-822D-7CD3E66F6437}" srcOrd="0" destOrd="0" presId="urn:microsoft.com/office/officeart/2005/8/layout/hierarchy4"/>
    <dgm:cxn modelId="{666EEF17-4F53-4D9A-A96C-F26D19ACE539}" type="presOf" srcId="{879E37D3-6D5F-4F71-B11C-C294AB080873}" destId="{81754059-FB2D-440D-8857-1F7DF3DFDFDB}" srcOrd="0" destOrd="0" presId="urn:microsoft.com/office/officeart/2005/8/layout/hierarchy4"/>
    <dgm:cxn modelId="{5BFEF12A-797D-46C2-BCC0-D8A8E60309E0}" srcId="{3F37A8DD-27A9-4C09-9CEE-DDB5DDA7F189}" destId="{07FFAD5E-012C-4B62-A8E3-564C3F0A014D}" srcOrd="0" destOrd="0" parTransId="{D9A5AADE-CA3C-4025-8E82-F33320839FC4}" sibTransId="{A4D040D8-0FD4-4811-BDB7-2B2ECDC744C7}"/>
    <dgm:cxn modelId="{12E4C741-D531-4135-9050-9703BC511FBF}" type="presOf" srcId="{557B5E44-2EC2-4004-8002-915A3FC088D4}" destId="{1EA8E9E0-2BD0-4B76-B96D-5F16F59ED753}" srcOrd="0" destOrd="0" presId="urn:microsoft.com/office/officeart/2005/8/layout/hierarchy4"/>
    <dgm:cxn modelId="{3C842A4B-1778-49CC-92B0-F90A0970E415}" srcId="{380F4518-A353-4DE8-99AE-F1C283A4DBA3}" destId="{CBFF31D6-2A4B-4578-8E8C-C96D6FB07171}" srcOrd="0" destOrd="0" parTransId="{CA75F668-0701-40D0-9B86-BB4506BFB5B8}" sibTransId="{540941C2-59BC-463D-A89E-87C0BB59D8FF}"/>
    <dgm:cxn modelId="{0D50726C-B3CC-4397-906E-BA3BA8884E5D}" srcId="{CBFF31D6-2A4B-4578-8E8C-C96D6FB07171}" destId="{D46761E3-1FCD-4A98-BCFF-B470B65B59C2}" srcOrd="2" destOrd="0" parTransId="{77AA55A5-F4AD-40E1-A0BF-6C181E43C77A}" sibTransId="{AA6F83BE-8D53-4B11-8EA9-0287578D9C86}"/>
    <dgm:cxn modelId="{0ECF934E-EB77-4E16-941F-7789F9B5B295}" srcId="{07FFAD5E-012C-4B62-A8E3-564C3F0A014D}" destId="{57903701-A7F6-4C69-8A8D-80DF640DBA89}" srcOrd="0" destOrd="0" parTransId="{25E19636-030B-4020-9EEC-9B0D3FAAB6AD}" sibTransId="{29812609-D93B-4DA9-B237-3824CAD5F963}"/>
    <dgm:cxn modelId="{27033A4F-407D-42FB-BFB0-EF352E7FD3FC}" type="presOf" srcId="{1E437987-CC2B-4123-BB65-26C4DB839BAA}" destId="{755E9FB8-4B46-47B3-AAC6-39A41938FE03}" srcOrd="0" destOrd="0" presId="urn:microsoft.com/office/officeart/2005/8/layout/hierarchy4"/>
    <dgm:cxn modelId="{55508074-62A4-4FBD-8F24-AC20F8CD7E23}" srcId="{D46761E3-1FCD-4A98-BCFF-B470B65B59C2}" destId="{B1970343-E417-437C-9097-63C52CA39E25}" srcOrd="0" destOrd="0" parTransId="{9AC83186-2DE7-48EC-B18A-493D6B462602}" sibTransId="{36D67DA4-6498-4BE6-9F1A-10B48476B353}"/>
    <dgm:cxn modelId="{3FDF6F85-A7C3-4D15-91CC-54899E55E2C9}" srcId="{61DEA33C-6CDB-46B9-991C-1D41407B9578}" destId="{1E437987-CC2B-4123-BB65-26C4DB839BAA}" srcOrd="0" destOrd="0" parTransId="{A851ECB7-A6E8-4DB3-928A-323CE5CDCDBA}" sibTransId="{7839C635-42BB-4F91-9FB3-EF743B4AD331}"/>
    <dgm:cxn modelId="{5D5F3791-D4B2-4872-B36C-7D720D5494C1}" srcId="{CBFF31D6-2A4B-4578-8E8C-C96D6FB07171}" destId="{3F37A8DD-27A9-4C09-9CEE-DDB5DDA7F189}" srcOrd="1" destOrd="0" parTransId="{89B6283E-D830-457E-85FA-6967E4249B98}" sibTransId="{FF42D593-C194-4D1F-B09D-5E468ECB9AFC}"/>
    <dgm:cxn modelId="{73D65D94-ACF9-4EB2-9946-BFCDD8B21FCD}" type="presOf" srcId="{120DFDD6-AC86-455A-9B04-D2E12E205E94}" destId="{A34DD139-D219-40FA-A513-71709F38EAA3}" srcOrd="0" destOrd="0" presId="urn:microsoft.com/office/officeart/2005/8/layout/hierarchy4"/>
    <dgm:cxn modelId="{C4314797-8A89-436A-BC4D-1318009E882D}" srcId="{E0878C21-4943-41A2-8B9E-5B7FFF334059}" destId="{879E37D3-6D5F-4F71-B11C-C294AB080873}" srcOrd="0" destOrd="0" parTransId="{7D8AE86A-2F58-439D-866B-2E1CEA7CFF1B}" sibTransId="{D215B0FA-9424-4B5A-A1EA-DFCA5F1B0599}"/>
    <dgm:cxn modelId="{B0DAA59C-626C-4A3C-88EB-B0ACDF3A454B}" type="presOf" srcId="{D46761E3-1FCD-4A98-BCFF-B470B65B59C2}" destId="{FA08024A-2109-4425-AD56-429BAA9EA464}" srcOrd="0" destOrd="0" presId="urn:microsoft.com/office/officeart/2005/8/layout/hierarchy4"/>
    <dgm:cxn modelId="{7EE5B09C-D170-4289-AD4A-4EBC2B79E480}" type="presOf" srcId="{61DEA33C-6CDB-46B9-991C-1D41407B9578}" destId="{E41AA781-DE6B-412E-8C3C-899AA010E192}" srcOrd="0" destOrd="0" presId="urn:microsoft.com/office/officeart/2005/8/layout/hierarchy4"/>
    <dgm:cxn modelId="{554F22C3-CF50-4FE1-9995-A5B392CCBF93}" type="presOf" srcId="{07FFAD5E-012C-4B62-A8E3-564C3F0A014D}" destId="{DE9399F8-61E1-4428-995C-DBD497444FC2}" srcOrd="0" destOrd="0" presId="urn:microsoft.com/office/officeart/2005/8/layout/hierarchy4"/>
    <dgm:cxn modelId="{402916D1-974D-47B0-BB21-41BD0F27ABC1}" srcId="{CBFF31D6-2A4B-4578-8E8C-C96D6FB07171}" destId="{120DFDD6-AC86-455A-9B04-D2E12E205E94}" srcOrd="0" destOrd="0" parTransId="{66322115-EAB4-4BDA-9C2F-3668AB4EB6DF}" sibTransId="{E5D485A3-19AC-4C3D-9641-146B994842E6}"/>
    <dgm:cxn modelId="{90877AD7-8503-49CF-AB6B-59F06C3C0A9A}" srcId="{CBFF31D6-2A4B-4578-8E8C-C96D6FB07171}" destId="{61DEA33C-6CDB-46B9-991C-1D41407B9578}" srcOrd="3" destOrd="0" parTransId="{33877B9C-2542-46F7-920A-C740FFC7E3DD}" sibTransId="{A5982426-715A-4255-8C89-CFF659456EF1}"/>
    <dgm:cxn modelId="{5481EFE6-802B-43C7-9C74-8981A572C87B}" srcId="{120DFDD6-AC86-455A-9B04-D2E12E205E94}" destId="{E0878C21-4943-41A2-8B9E-5B7FFF334059}" srcOrd="0" destOrd="0" parTransId="{A404F80F-5A2C-4B8A-AB74-496BBD239C74}" sibTransId="{33557637-D4AD-4B1E-A7D7-BF09C1DA4C77}"/>
    <dgm:cxn modelId="{A69FE6E8-FB5C-4ABC-856D-DDBC998B4FA9}" type="presOf" srcId="{CBFF31D6-2A4B-4578-8E8C-C96D6FB07171}" destId="{73C91FB5-46E6-45C9-A726-3DE301D62A9B}" srcOrd="0" destOrd="0" presId="urn:microsoft.com/office/officeart/2005/8/layout/hierarchy4"/>
    <dgm:cxn modelId="{E15738FF-FAAF-4C33-9517-E09C7D6F869A}" type="presOf" srcId="{57903701-A7F6-4C69-8A8D-80DF640DBA89}" destId="{B6D6AD5E-0C16-4A76-A341-BF14FF248A3E}" srcOrd="0" destOrd="0" presId="urn:microsoft.com/office/officeart/2005/8/layout/hierarchy4"/>
    <dgm:cxn modelId="{C701FA32-9B5A-4FBD-A28E-593FD5D01245}" type="presParOf" srcId="{54735760-621F-45BB-8D70-E9A001E89D20}" destId="{4710063F-5498-4A7B-8305-A71AEC764E01}" srcOrd="0" destOrd="0" presId="urn:microsoft.com/office/officeart/2005/8/layout/hierarchy4"/>
    <dgm:cxn modelId="{51F48D0F-5533-498A-AEA1-B7A897E2FBEC}" type="presParOf" srcId="{4710063F-5498-4A7B-8305-A71AEC764E01}" destId="{73C91FB5-46E6-45C9-A726-3DE301D62A9B}" srcOrd="0" destOrd="0" presId="urn:microsoft.com/office/officeart/2005/8/layout/hierarchy4"/>
    <dgm:cxn modelId="{A47A94AD-1BF2-41D0-9C15-3340962FC180}" type="presParOf" srcId="{4710063F-5498-4A7B-8305-A71AEC764E01}" destId="{CF036372-A3DE-4144-8401-D6C6FB8FB3DB}" srcOrd="1" destOrd="0" presId="urn:microsoft.com/office/officeart/2005/8/layout/hierarchy4"/>
    <dgm:cxn modelId="{73A40709-D2E3-43E6-A704-4B337133C514}" type="presParOf" srcId="{4710063F-5498-4A7B-8305-A71AEC764E01}" destId="{2E667DFF-6B26-4326-A58E-86F58ED1EE34}" srcOrd="2" destOrd="0" presId="urn:microsoft.com/office/officeart/2005/8/layout/hierarchy4"/>
    <dgm:cxn modelId="{5D6148B0-4238-40E5-8471-C2A84301E14F}" type="presParOf" srcId="{2E667DFF-6B26-4326-A58E-86F58ED1EE34}" destId="{E896BFE5-7877-487D-B011-45B2849B2672}" srcOrd="0" destOrd="0" presId="urn:microsoft.com/office/officeart/2005/8/layout/hierarchy4"/>
    <dgm:cxn modelId="{F6C86B25-DE4A-4002-BD60-B511FC6BBA71}" type="presParOf" srcId="{E896BFE5-7877-487D-B011-45B2849B2672}" destId="{A34DD139-D219-40FA-A513-71709F38EAA3}" srcOrd="0" destOrd="0" presId="urn:microsoft.com/office/officeart/2005/8/layout/hierarchy4"/>
    <dgm:cxn modelId="{9669B09F-0A0E-411D-B43F-476CB6FF7856}" type="presParOf" srcId="{E896BFE5-7877-487D-B011-45B2849B2672}" destId="{8B4778CD-9082-44D6-8927-18D8ABF1EE69}" srcOrd="1" destOrd="0" presId="urn:microsoft.com/office/officeart/2005/8/layout/hierarchy4"/>
    <dgm:cxn modelId="{8D6FE705-7C4A-422C-B8C5-80EE473FBECA}" type="presParOf" srcId="{E896BFE5-7877-487D-B011-45B2849B2672}" destId="{5240E6E3-9A14-4BD0-9A44-D0AB450FCAF5}" srcOrd="2" destOrd="0" presId="urn:microsoft.com/office/officeart/2005/8/layout/hierarchy4"/>
    <dgm:cxn modelId="{A5688286-F18C-4F2C-84D9-3CDF58B0C098}" type="presParOf" srcId="{5240E6E3-9A14-4BD0-9A44-D0AB450FCAF5}" destId="{17E1CEC6-7D10-417F-BE79-5FCBC0588039}" srcOrd="0" destOrd="0" presId="urn:microsoft.com/office/officeart/2005/8/layout/hierarchy4"/>
    <dgm:cxn modelId="{401F008D-AA0B-4B44-93E2-9655DCC29849}" type="presParOf" srcId="{17E1CEC6-7D10-417F-BE79-5FCBC0588039}" destId="{0A2A1FDE-7070-4182-8792-2E6010AA676F}" srcOrd="0" destOrd="0" presId="urn:microsoft.com/office/officeart/2005/8/layout/hierarchy4"/>
    <dgm:cxn modelId="{6EA89162-A39E-4474-BC6F-C4BCE605C43E}" type="presParOf" srcId="{17E1CEC6-7D10-417F-BE79-5FCBC0588039}" destId="{807EED63-7C36-4EF2-BF4D-64C1F07053E9}" srcOrd="1" destOrd="0" presId="urn:microsoft.com/office/officeart/2005/8/layout/hierarchy4"/>
    <dgm:cxn modelId="{76EBE8CC-FFA9-44AD-9AA5-9D1F3FFC1AC0}" type="presParOf" srcId="{17E1CEC6-7D10-417F-BE79-5FCBC0588039}" destId="{24BD812A-C02F-452F-A464-D9D66A7519C8}" srcOrd="2" destOrd="0" presId="urn:microsoft.com/office/officeart/2005/8/layout/hierarchy4"/>
    <dgm:cxn modelId="{D155C7E9-9B0B-47FC-8BBE-2E82B6FFAA5C}" type="presParOf" srcId="{24BD812A-C02F-452F-A464-D9D66A7519C8}" destId="{60AA6B46-2CCD-4521-8316-22FD55827F41}" srcOrd="0" destOrd="0" presId="urn:microsoft.com/office/officeart/2005/8/layout/hierarchy4"/>
    <dgm:cxn modelId="{F52036D1-D1EC-4020-8B99-0FFFC4496225}" type="presParOf" srcId="{60AA6B46-2CCD-4521-8316-22FD55827F41}" destId="{81754059-FB2D-440D-8857-1F7DF3DFDFDB}" srcOrd="0" destOrd="0" presId="urn:microsoft.com/office/officeart/2005/8/layout/hierarchy4"/>
    <dgm:cxn modelId="{2FF634FD-1842-4FD6-9CBA-2A3D993ABC02}" type="presParOf" srcId="{60AA6B46-2CCD-4521-8316-22FD55827F41}" destId="{B3337277-2205-4882-9BD0-75D12B0DDA6B}" srcOrd="1" destOrd="0" presId="urn:microsoft.com/office/officeart/2005/8/layout/hierarchy4"/>
    <dgm:cxn modelId="{4724487B-E2D3-4F06-9F95-FD7CDE464FE6}" type="presParOf" srcId="{2E667DFF-6B26-4326-A58E-86F58ED1EE34}" destId="{663DB75A-53BC-445F-90A7-3D0CCC371AF3}" srcOrd="1" destOrd="0" presId="urn:microsoft.com/office/officeart/2005/8/layout/hierarchy4"/>
    <dgm:cxn modelId="{0731B00A-189B-4A53-BD78-424EAEC9B588}" type="presParOf" srcId="{2E667DFF-6B26-4326-A58E-86F58ED1EE34}" destId="{8168142F-3152-46E8-93DD-0531DD33A93D}" srcOrd="2" destOrd="0" presId="urn:microsoft.com/office/officeart/2005/8/layout/hierarchy4"/>
    <dgm:cxn modelId="{43798665-B69F-47B7-84CE-04639204D3E3}" type="presParOf" srcId="{8168142F-3152-46E8-93DD-0531DD33A93D}" destId="{3915C6CB-0A36-4B65-822D-7CD3E66F6437}" srcOrd="0" destOrd="0" presId="urn:microsoft.com/office/officeart/2005/8/layout/hierarchy4"/>
    <dgm:cxn modelId="{43F969D0-919B-436F-9E92-B2CAF8DE98DF}" type="presParOf" srcId="{8168142F-3152-46E8-93DD-0531DD33A93D}" destId="{75560A8A-00D1-4238-B9FE-86F8CEEEB54C}" srcOrd="1" destOrd="0" presId="urn:microsoft.com/office/officeart/2005/8/layout/hierarchy4"/>
    <dgm:cxn modelId="{3331C60B-21E9-473D-AC67-1B2F7937A2BF}" type="presParOf" srcId="{8168142F-3152-46E8-93DD-0531DD33A93D}" destId="{EBFDEB68-9BF9-4BC8-86A1-A7EF72EBD34A}" srcOrd="2" destOrd="0" presId="urn:microsoft.com/office/officeart/2005/8/layout/hierarchy4"/>
    <dgm:cxn modelId="{F8610533-8860-456E-A91A-5C783E7A46E5}" type="presParOf" srcId="{EBFDEB68-9BF9-4BC8-86A1-A7EF72EBD34A}" destId="{6A54832A-FC1A-4292-9BFD-03A33AFB4B70}" srcOrd="0" destOrd="0" presId="urn:microsoft.com/office/officeart/2005/8/layout/hierarchy4"/>
    <dgm:cxn modelId="{04409A12-4557-4788-98B9-C99A197E9347}" type="presParOf" srcId="{6A54832A-FC1A-4292-9BFD-03A33AFB4B70}" destId="{DE9399F8-61E1-4428-995C-DBD497444FC2}" srcOrd="0" destOrd="0" presId="urn:microsoft.com/office/officeart/2005/8/layout/hierarchy4"/>
    <dgm:cxn modelId="{631A7E6B-DA19-4E74-B332-0741E3F26CAC}" type="presParOf" srcId="{6A54832A-FC1A-4292-9BFD-03A33AFB4B70}" destId="{EBA4924F-9336-4029-A8E8-418611E6D7D1}" srcOrd="1" destOrd="0" presId="urn:microsoft.com/office/officeart/2005/8/layout/hierarchy4"/>
    <dgm:cxn modelId="{A8C79B60-9A2A-44E2-AEBB-1DC525B1B736}" type="presParOf" srcId="{6A54832A-FC1A-4292-9BFD-03A33AFB4B70}" destId="{0D6BCF28-579E-45D0-8725-706C4293DBD5}" srcOrd="2" destOrd="0" presId="urn:microsoft.com/office/officeart/2005/8/layout/hierarchy4"/>
    <dgm:cxn modelId="{56BA9B07-4135-4566-A8BE-FC0552A9C0CE}" type="presParOf" srcId="{0D6BCF28-579E-45D0-8725-706C4293DBD5}" destId="{0C85F286-7D81-40C5-B96C-13B111F673BC}" srcOrd="0" destOrd="0" presId="urn:microsoft.com/office/officeart/2005/8/layout/hierarchy4"/>
    <dgm:cxn modelId="{CC15A6EC-905B-4670-BAD6-46A409977317}" type="presParOf" srcId="{0C85F286-7D81-40C5-B96C-13B111F673BC}" destId="{B6D6AD5E-0C16-4A76-A341-BF14FF248A3E}" srcOrd="0" destOrd="0" presId="urn:microsoft.com/office/officeart/2005/8/layout/hierarchy4"/>
    <dgm:cxn modelId="{BCE9F09A-0597-4D07-AE82-E71F1435363E}" type="presParOf" srcId="{0C85F286-7D81-40C5-B96C-13B111F673BC}" destId="{1D82FE32-3D6A-4A08-81F3-146AD45493FE}" srcOrd="1" destOrd="0" presId="urn:microsoft.com/office/officeart/2005/8/layout/hierarchy4"/>
    <dgm:cxn modelId="{19D6A3F6-FC2C-43F0-ACB8-E44F0B8F9AFC}" type="presParOf" srcId="{2E667DFF-6B26-4326-A58E-86F58ED1EE34}" destId="{B02AAEE0-2C91-4056-B75B-4572C2BEE0BA}" srcOrd="3" destOrd="0" presId="urn:microsoft.com/office/officeart/2005/8/layout/hierarchy4"/>
    <dgm:cxn modelId="{A13AEAFA-C5EA-415E-88AD-2E2076170B5F}" type="presParOf" srcId="{2E667DFF-6B26-4326-A58E-86F58ED1EE34}" destId="{D28A160B-01A3-4069-B1F9-0532916C8FE2}" srcOrd="4" destOrd="0" presId="urn:microsoft.com/office/officeart/2005/8/layout/hierarchy4"/>
    <dgm:cxn modelId="{DA548870-3C61-4868-97B4-596B77709F98}" type="presParOf" srcId="{D28A160B-01A3-4069-B1F9-0532916C8FE2}" destId="{FA08024A-2109-4425-AD56-429BAA9EA464}" srcOrd="0" destOrd="0" presId="urn:microsoft.com/office/officeart/2005/8/layout/hierarchy4"/>
    <dgm:cxn modelId="{C82BF9A8-BD29-48D6-A1C7-544E0E7BFE81}" type="presParOf" srcId="{D28A160B-01A3-4069-B1F9-0532916C8FE2}" destId="{34559B33-F7E0-48B8-8F18-0CD3CF276151}" srcOrd="1" destOrd="0" presId="urn:microsoft.com/office/officeart/2005/8/layout/hierarchy4"/>
    <dgm:cxn modelId="{80417C68-4EF9-48EA-AF2F-5C5375AD011D}" type="presParOf" srcId="{D28A160B-01A3-4069-B1F9-0532916C8FE2}" destId="{EF45F6E0-0CDD-41DB-8BF9-2DB94A709747}" srcOrd="2" destOrd="0" presId="urn:microsoft.com/office/officeart/2005/8/layout/hierarchy4"/>
    <dgm:cxn modelId="{62542FCA-3948-4EC7-9CD4-3E14E3087433}" type="presParOf" srcId="{EF45F6E0-0CDD-41DB-8BF9-2DB94A709747}" destId="{F6A44A63-46D1-47E5-9BF3-86D9819A4501}" srcOrd="0" destOrd="0" presId="urn:microsoft.com/office/officeart/2005/8/layout/hierarchy4"/>
    <dgm:cxn modelId="{D8CF87FE-D1A7-4747-8615-F74BB053E4DA}" type="presParOf" srcId="{F6A44A63-46D1-47E5-9BF3-86D9819A4501}" destId="{9983F9A8-2B17-4839-A9E5-2F23F4658C1D}" srcOrd="0" destOrd="0" presId="urn:microsoft.com/office/officeart/2005/8/layout/hierarchy4"/>
    <dgm:cxn modelId="{E6CB3219-9F38-47B3-8C14-CC8CF27395AA}" type="presParOf" srcId="{F6A44A63-46D1-47E5-9BF3-86D9819A4501}" destId="{E67D6055-3D8C-48AA-8752-ED606344858C}" srcOrd="1" destOrd="0" presId="urn:microsoft.com/office/officeart/2005/8/layout/hierarchy4"/>
    <dgm:cxn modelId="{C82AF859-5807-4304-90FA-C23D18F01E78}" type="presParOf" srcId="{F6A44A63-46D1-47E5-9BF3-86D9819A4501}" destId="{92F55C4B-4090-4F57-A0E7-717B7244CF28}" srcOrd="2" destOrd="0" presId="urn:microsoft.com/office/officeart/2005/8/layout/hierarchy4"/>
    <dgm:cxn modelId="{8D83BE7A-54A9-4F14-BC3D-279F4BF20C23}" type="presParOf" srcId="{92F55C4B-4090-4F57-A0E7-717B7244CF28}" destId="{B5684F98-156B-4593-9511-E6757410834D}" srcOrd="0" destOrd="0" presId="urn:microsoft.com/office/officeart/2005/8/layout/hierarchy4"/>
    <dgm:cxn modelId="{ED599E98-FAD7-44B7-8C19-9EB126A4D62B}" type="presParOf" srcId="{B5684F98-156B-4593-9511-E6757410834D}" destId="{1EA8E9E0-2BD0-4B76-B96D-5F16F59ED753}" srcOrd="0" destOrd="0" presId="urn:microsoft.com/office/officeart/2005/8/layout/hierarchy4"/>
    <dgm:cxn modelId="{0EDBAA5A-FFE0-49FE-98DD-23C03C89C622}" type="presParOf" srcId="{B5684F98-156B-4593-9511-E6757410834D}" destId="{438CE797-964D-4377-B41F-C70FE93A6C00}" srcOrd="1" destOrd="0" presId="urn:microsoft.com/office/officeart/2005/8/layout/hierarchy4"/>
    <dgm:cxn modelId="{929AA8AF-D9FD-4A02-B635-47BC0FA4B252}" type="presParOf" srcId="{2E667DFF-6B26-4326-A58E-86F58ED1EE34}" destId="{DF39E625-EB43-4602-9EBB-7F3E8B9B4D44}" srcOrd="5" destOrd="0" presId="urn:microsoft.com/office/officeart/2005/8/layout/hierarchy4"/>
    <dgm:cxn modelId="{9587A05D-4E36-40C6-9BDB-4B799F74251C}" type="presParOf" srcId="{2E667DFF-6B26-4326-A58E-86F58ED1EE34}" destId="{621EF443-A788-497B-B796-823B1BC79338}" srcOrd="6" destOrd="0" presId="urn:microsoft.com/office/officeart/2005/8/layout/hierarchy4"/>
    <dgm:cxn modelId="{236729BF-885B-47B3-8125-4CD0D39BABCA}" type="presParOf" srcId="{621EF443-A788-497B-B796-823B1BC79338}" destId="{E41AA781-DE6B-412E-8C3C-899AA010E192}" srcOrd="0" destOrd="0" presId="urn:microsoft.com/office/officeart/2005/8/layout/hierarchy4"/>
    <dgm:cxn modelId="{20F990A0-9AA8-4252-A6ED-8CBBDF684D68}" type="presParOf" srcId="{621EF443-A788-497B-B796-823B1BC79338}" destId="{F1C6D71A-44D4-4DF7-BA82-55E018C4365C}" srcOrd="1" destOrd="0" presId="urn:microsoft.com/office/officeart/2005/8/layout/hierarchy4"/>
    <dgm:cxn modelId="{BAA69AE1-ECC5-47AE-AA4E-B77CF45025A9}" type="presParOf" srcId="{621EF443-A788-497B-B796-823B1BC79338}" destId="{95F4C927-C2FD-4DE7-998E-C1346C41BA59}" srcOrd="2" destOrd="0" presId="urn:microsoft.com/office/officeart/2005/8/layout/hierarchy4"/>
    <dgm:cxn modelId="{3D39C996-979C-47DF-A6FB-CD334AE75BB3}" type="presParOf" srcId="{95F4C927-C2FD-4DE7-998E-C1346C41BA59}" destId="{DBC90CF4-DD20-4173-8DF1-EEF4319F90E0}" srcOrd="0" destOrd="0" presId="urn:microsoft.com/office/officeart/2005/8/layout/hierarchy4"/>
    <dgm:cxn modelId="{7340AE0B-96C9-48DC-A297-3F7A8A6129AE}" type="presParOf" srcId="{DBC90CF4-DD20-4173-8DF1-EEF4319F90E0}" destId="{755E9FB8-4B46-47B3-AAC6-39A41938FE03}" srcOrd="0" destOrd="0" presId="urn:microsoft.com/office/officeart/2005/8/layout/hierarchy4"/>
    <dgm:cxn modelId="{42B1858A-B5A2-4F83-B266-3A431FEE1FFF}" type="presParOf" srcId="{DBC90CF4-DD20-4173-8DF1-EEF4319F90E0}" destId="{6348F366-6668-4B2D-A4AA-115A6AB0A77B}" srcOrd="1" destOrd="0" presId="urn:microsoft.com/office/officeart/2005/8/layout/hierarchy4"/>
    <dgm:cxn modelId="{031DA777-E083-4E33-A7E6-39940CC33DF1}" type="presParOf" srcId="{DBC90CF4-DD20-4173-8DF1-EEF4319F90E0}" destId="{FAF37D55-C2AD-436F-B058-FBD0371B1DC4}" srcOrd="2" destOrd="0" presId="urn:microsoft.com/office/officeart/2005/8/layout/hierarchy4"/>
    <dgm:cxn modelId="{54D70303-5E88-41A0-A0C7-58EDEE8BAD0F}" type="presParOf" srcId="{FAF37D55-C2AD-436F-B058-FBD0371B1DC4}" destId="{7AF51F56-49D0-454E-BFEF-5646FCA127EA}" srcOrd="0" destOrd="0" presId="urn:microsoft.com/office/officeart/2005/8/layout/hierarchy4"/>
    <dgm:cxn modelId="{EC28C717-64DE-4C14-82A9-EC69A8A2CDDF}" type="presParOf" srcId="{7AF51F56-49D0-454E-BFEF-5646FCA127EA}" destId="{36B0DD8C-2F63-4C01-A677-8D3BB4D54CC5}" srcOrd="0" destOrd="0" presId="urn:microsoft.com/office/officeart/2005/8/layout/hierarchy4"/>
    <dgm:cxn modelId="{AB63CD76-C3A7-4403-8370-00217A43A646}" type="presParOf" srcId="{7AF51F56-49D0-454E-BFEF-5646FCA127EA}" destId="{07E4A55D-220F-4198-8768-F90E8E0EE238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5F5ECB4-6994-4122-BC94-B421E7884E1D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C"/>
        </a:p>
      </dgm:t>
    </dgm:pt>
    <dgm:pt modelId="{8947B123-E479-42FE-90EE-A940CC0802EA}">
      <dgm:prSet phldrT="[Texto]"/>
      <dgm:spPr/>
      <dgm:t>
        <a:bodyPr/>
        <a:lstStyle/>
        <a:p>
          <a:r>
            <a:rPr lang="es-ES" dirty="0"/>
            <a:t>Recompensas cerebrales al momento de estudiar </a:t>
          </a:r>
          <a:endParaRPr lang="es-EC" dirty="0"/>
        </a:p>
      </dgm:t>
    </dgm:pt>
    <dgm:pt modelId="{6CA1F8C7-B591-4C8B-80FD-A1267ECB60DB}" type="parTrans" cxnId="{6FB5641B-399B-4D38-A195-9B9932D918A3}">
      <dgm:prSet/>
      <dgm:spPr/>
      <dgm:t>
        <a:bodyPr/>
        <a:lstStyle/>
        <a:p>
          <a:endParaRPr lang="es-EC"/>
        </a:p>
      </dgm:t>
    </dgm:pt>
    <dgm:pt modelId="{C192DA5A-B507-4DD9-BD40-096F7968D5E7}" type="sibTrans" cxnId="{6FB5641B-399B-4D38-A195-9B9932D918A3}">
      <dgm:prSet/>
      <dgm:spPr/>
      <dgm:t>
        <a:bodyPr/>
        <a:lstStyle/>
        <a:p>
          <a:endParaRPr lang="es-EC"/>
        </a:p>
      </dgm:t>
    </dgm:pt>
    <dgm:pt modelId="{2BED61CD-3E21-40A5-9E83-9E7853EF55B1}">
      <dgm:prSet phldrT="[Texto]"/>
      <dgm:spPr/>
      <dgm:t>
        <a:bodyPr/>
        <a:lstStyle/>
        <a:p>
          <a:r>
            <a:rPr lang="es-ES" dirty="0"/>
            <a:t>Tiene una base neurológica que dice que cuando estudias, avanzas y completas una tarea, tu cerebro libera sustancias químicas que generan placer, motivación y bienestar, reforzando el hábito de estudio </a:t>
          </a:r>
          <a:endParaRPr lang="es-EC" dirty="0"/>
        </a:p>
      </dgm:t>
    </dgm:pt>
    <dgm:pt modelId="{59DFE6E8-BB99-41AC-8301-8CCB53443A84}" type="parTrans" cxnId="{86E0F653-2A84-4B4B-A1E0-08EC99B82B76}">
      <dgm:prSet/>
      <dgm:spPr/>
      <dgm:t>
        <a:bodyPr/>
        <a:lstStyle/>
        <a:p>
          <a:endParaRPr lang="es-EC"/>
        </a:p>
      </dgm:t>
    </dgm:pt>
    <dgm:pt modelId="{956F2C57-06B1-4932-BEF7-87C5CA4011B0}" type="sibTrans" cxnId="{86E0F653-2A84-4B4B-A1E0-08EC99B82B76}">
      <dgm:prSet/>
      <dgm:spPr/>
      <dgm:t>
        <a:bodyPr/>
        <a:lstStyle/>
        <a:p>
          <a:endParaRPr lang="es-EC"/>
        </a:p>
      </dgm:t>
    </dgm:pt>
    <dgm:pt modelId="{599143D6-BD66-477B-AAD0-267662B9710E}">
      <dgm:prSet phldrT="[Texto]"/>
      <dgm:spPr/>
      <dgm:t>
        <a:bodyPr/>
        <a:lstStyle/>
        <a:p>
          <a:r>
            <a:rPr lang="es-ES" dirty="0"/>
            <a:t>Principales neurotransmisores </a:t>
          </a:r>
          <a:endParaRPr lang="es-EC" dirty="0"/>
        </a:p>
      </dgm:t>
    </dgm:pt>
    <dgm:pt modelId="{76D0A29D-44E3-4775-B13C-01AD40CC6DED}" type="parTrans" cxnId="{FF86E658-B145-4168-B637-C111BB02306B}">
      <dgm:prSet/>
      <dgm:spPr/>
      <dgm:t>
        <a:bodyPr/>
        <a:lstStyle/>
        <a:p>
          <a:endParaRPr lang="es-EC"/>
        </a:p>
      </dgm:t>
    </dgm:pt>
    <dgm:pt modelId="{15EA41AB-EFB4-450B-9651-4A19A843552D}" type="sibTrans" cxnId="{FF86E658-B145-4168-B637-C111BB02306B}">
      <dgm:prSet/>
      <dgm:spPr/>
      <dgm:t>
        <a:bodyPr/>
        <a:lstStyle/>
        <a:p>
          <a:endParaRPr lang="es-EC"/>
        </a:p>
      </dgm:t>
    </dgm:pt>
    <dgm:pt modelId="{6A41A995-4450-4C68-B4CA-C71A83241340}">
      <dgm:prSet phldrT="[Texto]"/>
      <dgm:spPr/>
      <dgm:t>
        <a:bodyPr/>
        <a:lstStyle/>
        <a:p>
          <a:r>
            <a:rPr lang="es-ES" dirty="0"/>
            <a:t>Dopamina (motivación) </a:t>
          </a:r>
          <a:endParaRPr lang="es-EC" dirty="0"/>
        </a:p>
      </dgm:t>
    </dgm:pt>
    <dgm:pt modelId="{9ECE9BD6-5DDD-4CAF-932F-37F9DACEE3FB}" type="parTrans" cxnId="{B1E96F74-F9D9-4156-8001-17B5BD0CC98C}">
      <dgm:prSet/>
      <dgm:spPr/>
      <dgm:t>
        <a:bodyPr/>
        <a:lstStyle/>
        <a:p>
          <a:endParaRPr lang="es-EC"/>
        </a:p>
      </dgm:t>
    </dgm:pt>
    <dgm:pt modelId="{EFD5438C-65A6-44D7-B0D0-C6B4A0D189BF}" type="sibTrans" cxnId="{B1E96F74-F9D9-4156-8001-17B5BD0CC98C}">
      <dgm:prSet/>
      <dgm:spPr/>
      <dgm:t>
        <a:bodyPr/>
        <a:lstStyle/>
        <a:p>
          <a:endParaRPr lang="es-EC"/>
        </a:p>
      </dgm:t>
    </dgm:pt>
    <dgm:pt modelId="{83B45DB7-6419-4B06-80C7-555AF92200E3}">
      <dgm:prSet phldrT="[Texto]"/>
      <dgm:spPr/>
      <dgm:t>
        <a:bodyPr/>
        <a:lstStyle/>
        <a:p>
          <a:r>
            <a:rPr lang="es-ES" dirty="0"/>
            <a:t>Endorfinas (sensación de bienestar) </a:t>
          </a:r>
          <a:endParaRPr lang="es-EC" dirty="0"/>
        </a:p>
      </dgm:t>
    </dgm:pt>
    <dgm:pt modelId="{C2BB7B7A-AC67-4D00-921E-E0D2454AC64D}" type="parTrans" cxnId="{1F5CE2F7-A4C9-4AFD-ACAE-59661DBE0328}">
      <dgm:prSet/>
      <dgm:spPr/>
      <dgm:t>
        <a:bodyPr/>
        <a:lstStyle/>
        <a:p>
          <a:endParaRPr lang="es-EC"/>
        </a:p>
      </dgm:t>
    </dgm:pt>
    <dgm:pt modelId="{B0A80789-7665-4F00-A42B-DE1645B990E1}" type="sibTrans" cxnId="{1F5CE2F7-A4C9-4AFD-ACAE-59661DBE0328}">
      <dgm:prSet/>
      <dgm:spPr/>
      <dgm:t>
        <a:bodyPr/>
        <a:lstStyle/>
        <a:p>
          <a:endParaRPr lang="es-EC"/>
        </a:p>
      </dgm:t>
    </dgm:pt>
    <dgm:pt modelId="{AF75D4FC-E20D-4924-9C48-8D1EFAE5216B}">
      <dgm:prSet phldrT="[Texto]"/>
      <dgm:spPr/>
      <dgm:t>
        <a:bodyPr/>
        <a:lstStyle/>
        <a:p>
          <a:r>
            <a:rPr lang="es-ES" dirty="0"/>
            <a:t>Serotonina (ánimo estable y sensación de satisfacción) </a:t>
          </a:r>
          <a:endParaRPr lang="es-EC" dirty="0"/>
        </a:p>
      </dgm:t>
    </dgm:pt>
    <dgm:pt modelId="{F1E99F74-0DC3-4982-A164-44838A8D0F76}" type="parTrans" cxnId="{E237E9E7-F469-4E65-A4E4-7C433C2CD3A3}">
      <dgm:prSet/>
      <dgm:spPr/>
      <dgm:t>
        <a:bodyPr/>
        <a:lstStyle/>
        <a:p>
          <a:endParaRPr lang="es-EC"/>
        </a:p>
      </dgm:t>
    </dgm:pt>
    <dgm:pt modelId="{7DD3C1BE-83A3-4096-83DA-ACAECFA1DB61}" type="sibTrans" cxnId="{E237E9E7-F469-4E65-A4E4-7C433C2CD3A3}">
      <dgm:prSet/>
      <dgm:spPr/>
      <dgm:t>
        <a:bodyPr/>
        <a:lstStyle/>
        <a:p>
          <a:endParaRPr lang="es-EC"/>
        </a:p>
      </dgm:t>
    </dgm:pt>
    <dgm:pt modelId="{E19F7B84-D3DB-44CC-AA0B-FA8F87DF4194}">
      <dgm:prSet phldrT="[Texto]"/>
      <dgm:spPr/>
      <dgm:t>
        <a:bodyPr/>
        <a:lstStyle/>
        <a:p>
          <a:r>
            <a:rPr lang="es-ES" dirty="0"/>
            <a:t>Activación </a:t>
          </a:r>
          <a:endParaRPr lang="es-EC" dirty="0"/>
        </a:p>
      </dgm:t>
    </dgm:pt>
    <dgm:pt modelId="{3045622E-9AD6-4B9C-B0DB-9E96B8076047}" type="parTrans" cxnId="{9A9398B7-4077-4281-B3CB-66F032E1154F}">
      <dgm:prSet/>
      <dgm:spPr/>
      <dgm:t>
        <a:bodyPr/>
        <a:lstStyle/>
        <a:p>
          <a:endParaRPr lang="es-EC"/>
        </a:p>
      </dgm:t>
    </dgm:pt>
    <dgm:pt modelId="{B89BDB61-1E17-4F1A-8EF4-8F5A254F5545}" type="sibTrans" cxnId="{9A9398B7-4077-4281-B3CB-66F032E1154F}">
      <dgm:prSet/>
      <dgm:spPr/>
      <dgm:t>
        <a:bodyPr/>
        <a:lstStyle/>
        <a:p>
          <a:endParaRPr lang="es-EC"/>
        </a:p>
      </dgm:t>
    </dgm:pt>
    <dgm:pt modelId="{D049660B-4F5B-4AF1-B5E1-CA243986A84D}">
      <dgm:prSet phldrT="[Texto]"/>
      <dgm:spPr/>
      <dgm:t>
        <a:bodyPr/>
        <a:lstStyle/>
        <a:p>
          <a:r>
            <a:rPr lang="es-ES" dirty="0"/>
            <a:t>Metas claras y alcanzables (10 ejercicios diarios) </a:t>
          </a:r>
          <a:endParaRPr lang="es-EC" dirty="0"/>
        </a:p>
      </dgm:t>
    </dgm:pt>
    <dgm:pt modelId="{9132ACD8-F7B6-4D35-A042-9AE965C49AF2}" type="parTrans" cxnId="{2F5C00F6-1EB9-4A06-8BA1-533AA711BC81}">
      <dgm:prSet/>
      <dgm:spPr/>
      <dgm:t>
        <a:bodyPr/>
        <a:lstStyle/>
        <a:p>
          <a:endParaRPr lang="es-EC"/>
        </a:p>
      </dgm:t>
    </dgm:pt>
    <dgm:pt modelId="{4DE982E8-6547-49EA-84A9-A17E6918DF07}" type="sibTrans" cxnId="{2F5C00F6-1EB9-4A06-8BA1-533AA711BC81}">
      <dgm:prSet/>
      <dgm:spPr/>
      <dgm:t>
        <a:bodyPr/>
        <a:lstStyle/>
        <a:p>
          <a:endParaRPr lang="es-EC"/>
        </a:p>
      </dgm:t>
    </dgm:pt>
    <dgm:pt modelId="{00FAB058-5229-43C8-8616-A3C06D18CC7D}">
      <dgm:prSet phldrT="[Texto]"/>
      <dgm:spPr/>
      <dgm:t>
        <a:bodyPr/>
        <a:lstStyle/>
        <a:p>
          <a:r>
            <a:rPr lang="es-ES" dirty="0"/>
            <a:t>Sistemas de recompensa externos (comer algo, ver una serie corta, ejercicio)  </a:t>
          </a:r>
          <a:endParaRPr lang="es-EC" dirty="0"/>
        </a:p>
      </dgm:t>
    </dgm:pt>
    <dgm:pt modelId="{86D8519F-51DE-4C4E-B579-A8246CF405EB}" type="parTrans" cxnId="{B4165D0F-04AE-46EB-BF0D-4F859EF10E2E}">
      <dgm:prSet/>
      <dgm:spPr/>
      <dgm:t>
        <a:bodyPr/>
        <a:lstStyle/>
        <a:p>
          <a:endParaRPr lang="es-EC"/>
        </a:p>
      </dgm:t>
    </dgm:pt>
    <dgm:pt modelId="{FEAD53DF-31E2-41C7-BBBE-258E5ACE8B05}" type="sibTrans" cxnId="{B4165D0F-04AE-46EB-BF0D-4F859EF10E2E}">
      <dgm:prSet/>
      <dgm:spPr/>
      <dgm:t>
        <a:bodyPr/>
        <a:lstStyle/>
        <a:p>
          <a:endParaRPr lang="es-EC"/>
        </a:p>
      </dgm:t>
    </dgm:pt>
    <dgm:pt modelId="{01A624DE-DA70-4241-8EAD-6B1808016E19}">
      <dgm:prSet phldrT="[Texto]"/>
      <dgm:spPr/>
      <dgm:t>
        <a:bodyPr/>
        <a:lstStyle/>
        <a:p>
          <a:r>
            <a:rPr lang="es-ES" dirty="0"/>
            <a:t>Registrar el proceso (avances en calendarios, diarios de estudios o apps)</a:t>
          </a:r>
          <a:endParaRPr lang="es-EC" dirty="0"/>
        </a:p>
      </dgm:t>
    </dgm:pt>
    <dgm:pt modelId="{2E76EC6A-4BC0-404C-8937-D3EE6542AAE0}" type="parTrans" cxnId="{FD94AF20-BA70-4DBB-BA63-168D1775029B}">
      <dgm:prSet/>
      <dgm:spPr/>
      <dgm:t>
        <a:bodyPr/>
        <a:lstStyle/>
        <a:p>
          <a:endParaRPr lang="es-EC"/>
        </a:p>
      </dgm:t>
    </dgm:pt>
    <dgm:pt modelId="{09C8FAD3-DB7D-457C-A788-EB5853640923}" type="sibTrans" cxnId="{FD94AF20-BA70-4DBB-BA63-168D1775029B}">
      <dgm:prSet/>
      <dgm:spPr/>
      <dgm:t>
        <a:bodyPr/>
        <a:lstStyle/>
        <a:p>
          <a:endParaRPr lang="es-EC"/>
        </a:p>
      </dgm:t>
    </dgm:pt>
    <dgm:pt modelId="{CE22C09A-3208-436D-B722-CCB533479704}">
      <dgm:prSet phldrT="[Texto]"/>
      <dgm:spPr/>
      <dgm:t>
        <a:bodyPr/>
        <a:lstStyle/>
        <a:p>
          <a:r>
            <a:rPr lang="es-ES" dirty="0"/>
            <a:t>Estudiar con propósito (metas personales) </a:t>
          </a:r>
          <a:endParaRPr lang="es-EC" dirty="0"/>
        </a:p>
      </dgm:t>
    </dgm:pt>
    <dgm:pt modelId="{F5EA2D26-25A4-4628-AB50-6DA20AD2E61E}" type="parTrans" cxnId="{4D97DB44-2084-426E-8421-53AC7C5B130C}">
      <dgm:prSet/>
      <dgm:spPr/>
      <dgm:t>
        <a:bodyPr/>
        <a:lstStyle/>
        <a:p>
          <a:endParaRPr lang="es-EC"/>
        </a:p>
      </dgm:t>
    </dgm:pt>
    <dgm:pt modelId="{9842B697-71BA-4D99-9769-8BDFFD07FFDF}" type="sibTrans" cxnId="{4D97DB44-2084-426E-8421-53AC7C5B130C}">
      <dgm:prSet/>
      <dgm:spPr/>
      <dgm:t>
        <a:bodyPr/>
        <a:lstStyle/>
        <a:p>
          <a:endParaRPr lang="es-EC"/>
        </a:p>
      </dgm:t>
    </dgm:pt>
    <dgm:pt modelId="{09C00894-4BA3-4833-83C1-52F48DF55447}" type="pres">
      <dgm:prSet presAssocID="{A5F5ECB4-6994-4122-BC94-B421E7884E1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1758AE8-C447-475D-8F5E-FC0BDBA09F71}" type="pres">
      <dgm:prSet presAssocID="{8947B123-E479-42FE-90EE-A940CC0802EA}" presName="vertOne" presStyleCnt="0"/>
      <dgm:spPr/>
    </dgm:pt>
    <dgm:pt modelId="{BF401C02-5FD4-4932-8EB9-10F61FD5FC38}" type="pres">
      <dgm:prSet presAssocID="{8947B123-E479-42FE-90EE-A940CC0802EA}" presName="txOne" presStyleLbl="node0" presStyleIdx="0" presStyleCnt="1">
        <dgm:presLayoutVars>
          <dgm:chPref val="3"/>
        </dgm:presLayoutVars>
      </dgm:prSet>
      <dgm:spPr/>
    </dgm:pt>
    <dgm:pt modelId="{5C13C982-2934-412D-A017-94F8CB92FEC8}" type="pres">
      <dgm:prSet presAssocID="{8947B123-E479-42FE-90EE-A940CC0802EA}" presName="parTransOne" presStyleCnt="0"/>
      <dgm:spPr/>
    </dgm:pt>
    <dgm:pt modelId="{086BEEBB-C7BE-4AB0-8CE4-956381862B1B}" type="pres">
      <dgm:prSet presAssocID="{8947B123-E479-42FE-90EE-A940CC0802EA}" presName="horzOne" presStyleCnt="0"/>
      <dgm:spPr/>
    </dgm:pt>
    <dgm:pt modelId="{622294B0-264F-4A0C-A874-FBCAF735EC43}" type="pres">
      <dgm:prSet presAssocID="{2BED61CD-3E21-40A5-9E83-9E7853EF55B1}" presName="vertTwo" presStyleCnt="0"/>
      <dgm:spPr/>
    </dgm:pt>
    <dgm:pt modelId="{28B402EC-10A3-468B-B357-DCAC3CF81227}" type="pres">
      <dgm:prSet presAssocID="{2BED61CD-3E21-40A5-9E83-9E7853EF55B1}" presName="txTwo" presStyleLbl="node2" presStyleIdx="0" presStyleCnt="1">
        <dgm:presLayoutVars>
          <dgm:chPref val="3"/>
        </dgm:presLayoutVars>
      </dgm:prSet>
      <dgm:spPr/>
    </dgm:pt>
    <dgm:pt modelId="{2D37EC65-9A40-49A7-AB7A-3AFF4AA21171}" type="pres">
      <dgm:prSet presAssocID="{2BED61CD-3E21-40A5-9E83-9E7853EF55B1}" presName="parTransTwo" presStyleCnt="0"/>
      <dgm:spPr/>
    </dgm:pt>
    <dgm:pt modelId="{6A670152-C512-4F95-A15C-67F2AAA2C7EF}" type="pres">
      <dgm:prSet presAssocID="{2BED61CD-3E21-40A5-9E83-9E7853EF55B1}" presName="horzTwo" presStyleCnt="0"/>
      <dgm:spPr/>
    </dgm:pt>
    <dgm:pt modelId="{8028861B-77B7-4DDA-98EF-3277119A00E2}" type="pres">
      <dgm:prSet presAssocID="{599143D6-BD66-477B-AAD0-267662B9710E}" presName="vertThree" presStyleCnt="0"/>
      <dgm:spPr/>
    </dgm:pt>
    <dgm:pt modelId="{E76D5A3D-0F70-488F-B347-C9C7D4BD00A0}" type="pres">
      <dgm:prSet presAssocID="{599143D6-BD66-477B-AAD0-267662B9710E}" presName="txThree" presStyleLbl="node3" presStyleIdx="0" presStyleCnt="2">
        <dgm:presLayoutVars>
          <dgm:chPref val="3"/>
        </dgm:presLayoutVars>
      </dgm:prSet>
      <dgm:spPr/>
    </dgm:pt>
    <dgm:pt modelId="{2ECCBD27-E496-4102-855E-DA8517B7A601}" type="pres">
      <dgm:prSet presAssocID="{599143D6-BD66-477B-AAD0-267662B9710E}" presName="parTransThree" presStyleCnt="0"/>
      <dgm:spPr/>
    </dgm:pt>
    <dgm:pt modelId="{F60F31F1-3C8B-4FAA-AAD4-C59C6B3241E0}" type="pres">
      <dgm:prSet presAssocID="{599143D6-BD66-477B-AAD0-267662B9710E}" presName="horzThree" presStyleCnt="0"/>
      <dgm:spPr/>
    </dgm:pt>
    <dgm:pt modelId="{8375E6C1-4582-47C7-9C39-2283D65FDC40}" type="pres">
      <dgm:prSet presAssocID="{6A41A995-4450-4C68-B4CA-C71A83241340}" presName="vertFour" presStyleCnt="0">
        <dgm:presLayoutVars>
          <dgm:chPref val="3"/>
        </dgm:presLayoutVars>
      </dgm:prSet>
      <dgm:spPr/>
    </dgm:pt>
    <dgm:pt modelId="{2272FB6E-5B2B-4E5B-80E5-F92A417F7189}" type="pres">
      <dgm:prSet presAssocID="{6A41A995-4450-4C68-B4CA-C71A83241340}" presName="txFour" presStyleLbl="node4" presStyleIdx="0" presStyleCnt="7">
        <dgm:presLayoutVars>
          <dgm:chPref val="3"/>
        </dgm:presLayoutVars>
      </dgm:prSet>
      <dgm:spPr/>
    </dgm:pt>
    <dgm:pt modelId="{BE02A2B9-59C6-4B5F-A879-E41B4C2D925F}" type="pres">
      <dgm:prSet presAssocID="{6A41A995-4450-4C68-B4CA-C71A83241340}" presName="horzFour" presStyleCnt="0"/>
      <dgm:spPr/>
    </dgm:pt>
    <dgm:pt modelId="{3757AC99-3B2D-4124-BB33-963DEA60A48C}" type="pres">
      <dgm:prSet presAssocID="{EFD5438C-65A6-44D7-B0D0-C6B4A0D189BF}" presName="sibSpaceFour" presStyleCnt="0"/>
      <dgm:spPr/>
    </dgm:pt>
    <dgm:pt modelId="{483B592C-8B30-4FFE-8E8C-E99F59CEA12E}" type="pres">
      <dgm:prSet presAssocID="{83B45DB7-6419-4B06-80C7-555AF92200E3}" presName="vertFour" presStyleCnt="0">
        <dgm:presLayoutVars>
          <dgm:chPref val="3"/>
        </dgm:presLayoutVars>
      </dgm:prSet>
      <dgm:spPr/>
    </dgm:pt>
    <dgm:pt modelId="{2E088284-01AD-46ED-A458-D3BE9EF0B639}" type="pres">
      <dgm:prSet presAssocID="{83B45DB7-6419-4B06-80C7-555AF92200E3}" presName="txFour" presStyleLbl="node4" presStyleIdx="1" presStyleCnt="7">
        <dgm:presLayoutVars>
          <dgm:chPref val="3"/>
        </dgm:presLayoutVars>
      </dgm:prSet>
      <dgm:spPr/>
    </dgm:pt>
    <dgm:pt modelId="{DD7AA75C-8A36-4B24-A616-40704E1524F2}" type="pres">
      <dgm:prSet presAssocID="{83B45DB7-6419-4B06-80C7-555AF92200E3}" presName="horzFour" presStyleCnt="0"/>
      <dgm:spPr/>
    </dgm:pt>
    <dgm:pt modelId="{B5AA6583-162D-44E1-A270-C440F863E5D9}" type="pres">
      <dgm:prSet presAssocID="{B0A80789-7665-4F00-A42B-DE1645B990E1}" presName="sibSpaceFour" presStyleCnt="0"/>
      <dgm:spPr/>
    </dgm:pt>
    <dgm:pt modelId="{28CC0B9F-D7B9-44F2-9A6E-C01F8B9E5012}" type="pres">
      <dgm:prSet presAssocID="{AF75D4FC-E20D-4924-9C48-8D1EFAE5216B}" presName="vertFour" presStyleCnt="0">
        <dgm:presLayoutVars>
          <dgm:chPref val="3"/>
        </dgm:presLayoutVars>
      </dgm:prSet>
      <dgm:spPr/>
    </dgm:pt>
    <dgm:pt modelId="{5C5135A9-131E-4C55-B938-6E90B2DC978B}" type="pres">
      <dgm:prSet presAssocID="{AF75D4FC-E20D-4924-9C48-8D1EFAE5216B}" presName="txFour" presStyleLbl="node4" presStyleIdx="2" presStyleCnt="7">
        <dgm:presLayoutVars>
          <dgm:chPref val="3"/>
        </dgm:presLayoutVars>
      </dgm:prSet>
      <dgm:spPr/>
    </dgm:pt>
    <dgm:pt modelId="{0667CA32-A451-46A1-A67E-F0E52F8CD8BD}" type="pres">
      <dgm:prSet presAssocID="{AF75D4FC-E20D-4924-9C48-8D1EFAE5216B}" presName="horzFour" presStyleCnt="0"/>
      <dgm:spPr/>
    </dgm:pt>
    <dgm:pt modelId="{6410B61A-C91B-4593-B86A-F38DA63651F7}" type="pres">
      <dgm:prSet presAssocID="{15EA41AB-EFB4-450B-9651-4A19A843552D}" presName="sibSpaceThree" presStyleCnt="0"/>
      <dgm:spPr/>
    </dgm:pt>
    <dgm:pt modelId="{DDAB058F-BA78-4762-AB40-4D553E6A3BC7}" type="pres">
      <dgm:prSet presAssocID="{E19F7B84-D3DB-44CC-AA0B-FA8F87DF4194}" presName="vertThree" presStyleCnt="0"/>
      <dgm:spPr/>
    </dgm:pt>
    <dgm:pt modelId="{51852CF2-1D5B-4707-8D24-7B10746723FB}" type="pres">
      <dgm:prSet presAssocID="{E19F7B84-D3DB-44CC-AA0B-FA8F87DF4194}" presName="txThree" presStyleLbl="node3" presStyleIdx="1" presStyleCnt="2">
        <dgm:presLayoutVars>
          <dgm:chPref val="3"/>
        </dgm:presLayoutVars>
      </dgm:prSet>
      <dgm:spPr/>
    </dgm:pt>
    <dgm:pt modelId="{BE6545D0-E341-47EF-881A-8A0A05E78300}" type="pres">
      <dgm:prSet presAssocID="{E19F7B84-D3DB-44CC-AA0B-FA8F87DF4194}" presName="parTransThree" presStyleCnt="0"/>
      <dgm:spPr/>
    </dgm:pt>
    <dgm:pt modelId="{1BE57D4C-FEDB-4A3D-81A0-DC1297555F87}" type="pres">
      <dgm:prSet presAssocID="{E19F7B84-D3DB-44CC-AA0B-FA8F87DF4194}" presName="horzThree" presStyleCnt="0"/>
      <dgm:spPr/>
    </dgm:pt>
    <dgm:pt modelId="{C4069974-EB09-4D45-BC72-72BCCC8C3389}" type="pres">
      <dgm:prSet presAssocID="{D049660B-4F5B-4AF1-B5E1-CA243986A84D}" presName="vertFour" presStyleCnt="0">
        <dgm:presLayoutVars>
          <dgm:chPref val="3"/>
        </dgm:presLayoutVars>
      </dgm:prSet>
      <dgm:spPr/>
    </dgm:pt>
    <dgm:pt modelId="{FAD67D26-1C61-4F3C-B644-9C2E39E41D9C}" type="pres">
      <dgm:prSet presAssocID="{D049660B-4F5B-4AF1-B5E1-CA243986A84D}" presName="txFour" presStyleLbl="node4" presStyleIdx="3" presStyleCnt="7">
        <dgm:presLayoutVars>
          <dgm:chPref val="3"/>
        </dgm:presLayoutVars>
      </dgm:prSet>
      <dgm:spPr/>
    </dgm:pt>
    <dgm:pt modelId="{BD8DD763-C82E-41A7-8BE5-3506C1F61A3E}" type="pres">
      <dgm:prSet presAssocID="{D049660B-4F5B-4AF1-B5E1-CA243986A84D}" presName="horzFour" presStyleCnt="0"/>
      <dgm:spPr/>
    </dgm:pt>
    <dgm:pt modelId="{F234FAA0-C3DC-4235-B0BC-17F9F2625415}" type="pres">
      <dgm:prSet presAssocID="{4DE982E8-6547-49EA-84A9-A17E6918DF07}" presName="sibSpaceFour" presStyleCnt="0"/>
      <dgm:spPr/>
    </dgm:pt>
    <dgm:pt modelId="{BA8D8374-2E30-4CF8-8CB4-3853AFBF2AB1}" type="pres">
      <dgm:prSet presAssocID="{00FAB058-5229-43C8-8616-A3C06D18CC7D}" presName="vertFour" presStyleCnt="0">
        <dgm:presLayoutVars>
          <dgm:chPref val="3"/>
        </dgm:presLayoutVars>
      </dgm:prSet>
      <dgm:spPr/>
    </dgm:pt>
    <dgm:pt modelId="{521C3BA9-CB70-4CA1-998E-C4801E7262D1}" type="pres">
      <dgm:prSet presAssocID="{00FAB058-5229-43C8-8616-A3C06D18CC7D}" presName="txFour" presStyleLbl="node4" presStyleIdx="4" presStyleCnt="7">
        <dgm:presLayoutVars>
          <dgm:chPref val="3"/>
        </dgm:presLayoutVars>
      </dgm:prSet>
      <dgm:spPr/>
    </dgm:pt>
    <dgm:pt modelId="{0EF44551-3946-4D15-BE6C-CB3D5FB06542}" type="pres">
      <dgm:prSet presAssocID="{00FAB058-5229-43C8-8616-A3C06D18CC7D}" presName="horzFour" presStyleCnt="0"/>
      <dgm:spPr/>
    </dgm:pt>
    <dgm:pt modelId="{D4CFE4BD-7EB7-4025-8DE2-A8F31AD83AB9}" type="pres">
      <dgm:prSet presAssocID="{FEAD53DF-31E2-41C7-BBBE-258E5ACE8B05}" presName="sibSpaceFour" presStyleCnt="0"/>
      <dgm:spPr/>
    </dgm:pt>
    <dgm:pt modelId="{9F23B983-4248-4960-8A33-7271CD7A74BF}" type="pres">
      <dgm:prSet presAssocID="{01A624DE-DA70-4241-8EAD-6B1808016E19}" presName="vertFour" presStyleCnt="0">
        <dgm:presLayoutVars>
          <dgm:chPref val="3"/>
        </dgm:presLayoutVars>
      </dgm:prSet>
      <dgm:spPr/>
    </dgm:pt>
    <dgm:pt modelId="{A9BF5D61-D0CE-4807-B712-D5E650EEB64A}" type="pres">
      <dgm:prSet presAssocID="{01A624DE-DA70-4241-8EAD-6B1808016E19}" presName="txFour" presStyleLbl="node4" presStyleIdx="5" presStyleCnt="7">
        <dgm:presLayoutVars>
          <dgm:chPref val="3"/>
        </dgm:presLayoutVars>
      </dgm:prSet>
      <dgm:spPr/>
    </dgm:pt>
    <dgm:pt modelId="{7EA91352-0352-400C-A734-5E5DEC27771A}" type="pres">
      <dgm:prSet presAssocID="{01A624DE-DA70-4241-8EAD-6B1808016E19}" presName="horzFour" presStyleCnt="0"/>
      <dgm:spPr/>
    </dgm:pt>
    <dgm:pt modelId="{114D80E6-F46C-43D2-A634-EB57A660C41A}" type="pres">
      <dgm:prSet presAssocID="{09C8FAD3-DB7D-457C-A788-EB5853640923}" presName="sibSpaceFour" presStyleCnt="0"/>
      <dgm:spPr/>
    </dgm:pt>
    <dgm:pt modelId="{4057C1CB-F132-4C53-81FF-2F759698F5F1}" type="pres">
      <dgm:prSet presAssocID="{CE22C09A-3208-436D-B722-CCB533479704}" presName="vertFour" presStyleCnt="0">
        <dgm:presLayoutVars>
          <dgm:chPref val="3"/>
        </dgm:presLayoutVars>
      </dgm:prSet>
      <dgm:spPr/>
    </dgm:pt>
    <dgm:pt modelId="{C8548DC7-35D0-415C-A8EA-E92D9EDBD26B}" type="pres">
      <dgm:prSet presAssocID="{CE22C09A-3208-436D-B722-CCB533479704}" presName="txFour" presStyleLbl="node4" presStyleIdx="6" presStyleCnt="7">
        <dgm:presLayoutVars>
          <dgm:chPref val="3"/>
        </dgm:presLayoutVars>
      </dgm:prSet>
      <dgm:spPr/>
    </dgm:pt>
    <dgm:pt modelId="{EC429CB6-DEFA-4E02-BD48-8AF76516B89F}" type="pres">
      <dgm:prSet presAssocID="{CE22C09A-3208-436D-B722-CCB533479704}" presName="horzFour" presStyleCnt="0"/>
      <dgm:spPr/>
    </dgm:pt>
  </dgm:ptLst>
  <dgm:cxnLst>
    <dgm:cxn modelId="{B4165D0F-04AE-46EB-BF0D-4F859EF10E2E}" srcId="{E19F7B84-D3DB-44CC-AA0B-FA8F87DF4194}" destId="{00FAB058-5229-43C8-8616-A3C06D18CC7D}" srcOrd="1" destOrd="0" parTransId="{86D8519F-51DE-4C4E-B579-A8246CF405EB}" sibTransId="{FEAD53DF-31E2-41C7-BBBE-258E5ACE8B05}"/>
    <dgm:cxn modelId="{6FB5641B-399B-4D38-A195-9B9932D918A3}" srcId="{A5F5ECB4-6994-4122-BC94-B421E7884E1D}" destId="{8947B123-E479-42FE-90EE-A940CC0802EA}" srcOrd="0" destOrd="0" parTransId="{6CA1F8C7-B591-4C8B-80FD-A1267ECB60DB}" sibTransId="{C192DA5A-B507-4DD9-BD40-096F7968D5E7}"/>
    <dgm:cxn modelId="{FD94AF20-BA70-4DBB-BA63-168D1775029B}" srcId="{E19F7B84-D3DB-44CC-AA0B-FA8F87DF4194}" destId="{01A624DE-DA70-4241-8EAD-6B1808016E19}" srcOrd="2" destOrd="0" parTransId="{2E76EC6A-4BC0-404C-8937-D3EE6542AAE0}" sibTransId="{09C8FAD3-DB7D-457C-A788-EB5853640923}"/>
    <dgm:cxn modelId="{E6E9793B-1BF9-4314-9790-6997769E51AC}" type="presOf" srcId="{6A41A995-4450-4C68-B4CA-C71A83241340}" destId="{2272FB6E-5B2B-4E5B-80E5-F92A417F7189}" srcOrd="0" destOrd="0" presId="urn:microsoft.com/office/officeart/2005/8/layout/hierarchy4"/>
    <dgm:cxn modelId="{A55B2161-2E3B-4CD7-82AB-DCD2E02BCFC2}" type="presOf" srcId="{83B45DB7-6419-4B06-80C7-555AF92200E3}" destId="{2E088284-01AD-46ED-A458-D3BE9EF0B639}" srcOrd="0" destOrd="0" presId="urn:microsoft.com/office/officeart/2005/8/layout/hierarchy4"/>
    <dgm:cxn modelId="{4D97DB44-2084-426E-8421-53AC7C5B130C}" srcId="{E19F7B84-D3DB-44CC-AA0B-FA8F87DF4194}" destId="{CE22C09A-3208-436D-B722-CCB533479704}" srcOrd="3" destOrd="0" parTransId="{F5EA2D26-25A4-4628-AB50-6DA20AD2E61E}" sibTransId="{9842B697-71BA-4D99-9769-8BDFFD07FFDF}"/>
    <dgm:cxn modelId="{10C06869-1C85-4D24-B7AB-69BC2A286C8D}" type="presOf" srcId="{2BED61CD-3E21-40A5-9E83-9E7853EF55B1}" destId="{28B402EC-10A3-468B-B357-DCAC3CF81227}" srcOrd="0" destOrd="0" presId="urn:microsoft.com/office/officeart/2005/8/layout/hierarchy4"/>
    <dgm:cxn modelId="{D3227D69-9BED-4D3F-AC93-6DFADC0F031F}" type="presOf" srcId="{599143D6-BD66-477B-AAD0-267662B9710E}" destId="{E76D5A3D-0F70-488F-B347-C9C7D4BD00A0}" srcOrd="0" destOrd="0" presId="urn:microsoft.com/office/officeart/2005/8/layout/hierarchy4"/>
    <dgm:cxn modelId="{290C1850-F531-460D-BEAE-061C4B757D7B}" type="presOf" srcId="{D049660B-4F5B-4AF1-B5E1-CA243986A84D}" destId="{FAD67D26-1C61-4F3C-B644-9C2E39E41D9C}" srcOrd="0" destOrd="0" presId="urn:microsoft.com/office/officeart/2005/8/layout/hierarchy4"/>
    <dgm:cxn modelId="{9F69AB70-59F6-4698-8D1B-3938FBD49512}" type="presOf" srcId="{00FAB058-5229-43C8-8616-A3C06D18CC7D}" destId="{521C3BA9-CB70-4CA1-998E-C4801E7262D1}" srcOrd="0" destOrd="0" presId="urn:microsoft.com/office/officeart/2005/8/layout/hierarchy4"/>
    <dgm:cxn modelId="{15503A53-E486-483D-A3D8-66C124E46CCA}" type="presOf" srcId="{AF75D4FC-E20D-4924-9C48-8D1EFAE5216B}" destId="{5C5135A9-131E-4C55-B938-6E90B2DC978B}" srcOrd="0" destOrd="0" presId="urn:microsoft.com/office/officeart/2005/8/layout/hierarchy4"/>
    <dgm:cxn modelId="{86E0F653-2A84-4B4B-A1E0-08EC99B82B76}" srcId="{8947B123-E479-42FE-90EE-A940CC0802EA}" destId="{2BED61CD-3E21-40A5-9E83-9E7853EF55B1}" srcOrd="0" destOrd="0" parTransId="{59DFE6E8-BB99-41AC-8301-8CCB53443A84}" sibTransId="{956F2C57-06B1-4932-BEF7-87C5CA4011B0}"/>
    <dgm:cxn modelId="{B1E96F74-F9D9-4156-8001-17B5BD0CC98C}" srcId="{599143D6-BD66-477B-AAD0-267662B9710E}" destId="{6A41A995-4450-4C68-B4CA-C71A83241340}" srcOrd="0" destOrd="0" parTransId="{9ECE9BD6-5DDD-4CAF-932F-37F9DACEE3FB}" sibTransId="{EFD5438C-65A6-44D7-B0D0-C6B4A0D189BF}"/>
    <dgm:cxn modelId="{47723C75-CCAC-4FDF-8B88-45F9130EFC5E}" type="presOf" srcId="{A5F5ECB4-6994-4122-BC94-B421E7884E1D}" destId="{09C00894-4BA3-4833-83C1-52F48DF55447}" srcOrd="0" destOrd="0" presId="urn:microsoft.com/office/officeart/2005/8/layout/hierarchy4"/>
    <dgm:cxn modelId="{FF86E658-B145-4168-B637-C111BB02306B}" srcId="{2BED61CD-3E21-40A5-9E83-9E7853EF55B1}" destId="{599143D6-BD66-477B-AAD0-267662B9710E}" srcOrd="0" destOrd="0" parTransId="{76D0A29D-44E3-4775-B13C-01AD40CC6DED}" sibTransId="{15EA41AB-EFB4-450B-9651-4A19A843552D}"/>
    <dgm:cxn modelId="{3E4EB18E-2A5C-47DD-A1A1-D35A9D99DE14}" type="presOf" srcId="{CE22C09A-3208-436D-B722-CCB533479704}" destId="{C8548DC7-35D0-415C-A8EA-E92D9EDBD26B}" srcOrd="0" destOrd="0" presId="urn:microsoft.com/office/officeart/2005/8/layout/hierarchy4"/>
    <dgm:cxn modelId="{7A4A988F-5565-4C4A-8D31-DB8A9E889F37}" type="presOf" srcId="{E19F7B84-D3DB-44CC-AA0B-FA8F87DF4194}" destId="{51852CF2-1D5B-4707-8D24-7B10746723FB}" srcOrd="0" destOrd="0" presId="urn:microsoft.com/office/officeart/2005/8/layout/hierarchy4"/>
    <dgm:cxn modelId="{9A9398B7-4077-4281-B3CB-66F032E1154F}" srcId="{2BED61CD-3E21-40A5-9E83-9E7853EF55B1}" destId="{E19F7B84-D3DB-44CC-AA0B-FA8F87DF4194}" srcOrd="1" destOrd="0" parTransId="{3045622E-9AD6-4B9C-B0DB-9E96B8076047}" sibTransId="{B89BDB61-1E17-4F1A-8EF4-8F5A254F5545}"/>
    <dgm:cxn modelId="{789D29BF-288C-43A7-B5C6-850622C68E78}" type="presOf" srcId="{01A624DE-DA70-4241-8EAD-6B1808016E19}" destId="{A9BF5D61-D0CE-4807-B712-D5E650EEB64A}" srcOrd="0" destOrd="0" presId="urn:microsoft.com/office/officeart/2005/8/layout/hierarchy4"/>
    <dgm:cxn modelId="{E237E9E7-F469-4E65-A4E4-7C433C2CD3A3}" srcId="{599143D6-BD66-477B-AAD0-267662B9710E}" destId="{AF75D4FC-E20D-4924-9C48-8D1EFAE5216B}" srcOrd="2" destOrd="0" parTransId="{F1E99F74-0DC3-4982-A164-44838A8D0F76}" sibTransId="{7DD3C1BE-83A3-4096-83DA-ACAECFA1DB61}"/>
    <dgm:cxn modelId="{2F5C00F6-1EB9-4A06-8BA1-533AA711BC81}" srcId="{E19F7B84-D3DB-44CC-AA0B-FA8F87DF4194}" destId="{D049660B-4F5B-4AF1-B5E1-CA243986A84D}" srcOrd="0" destOrd="0" parTransId="{9132ACD8-F7B6-4D35-A042-9AE965C49AF2}" sibTransId="{4DE982E8-6547-49EA-84A9-A17E6918DF07}"/>
    <dgm:cxn modelId="{ECDC62F7-E6DC-4373-85EB-19DF61F69B23}" type="presOf" srcId="{8947B123-E479-42FE-90EE-A940CC0802EA}" destId="{BF401C02-5FD4-4932-8EB9-10F61FD5FC38}" srcOrd="0" destOrd="0" presId="urn:microsoft.com/office/officeart/2005/8/layout/hierarchy4"/>
    <dgm:cxn modelId="{1F5CE2F7-A4C9-4AFD-ACAE-59661DBE0328}" srcId="{599143D6-BD66-477B-AAD0-267662B9710E}" destId="{83B45DB7-6419-4B06-80C7-555AF92200E3}" srcOrd="1" destOrd="0" parTransId="{C2BB7B7A-AC67-4D00-921E-E0D2454AC64D}" sibTransId="{B0A80789-7665-4F00-A42B-DE1645B990E1}"/>
    <dgm:cxn modelId="{3B4A77FA-BBE8-4F84-AEA8-324BB7D632EE}" type="presParOf" srcId="{09C00894-4BA3-4833-83C1-52F48DF55447}" destId="{31758AE8-C447-475D-8F5E-FC0BDBA09F71}" srcOrd="0" destOrd="0" presId="urn:microsoft.com/office/officeart/2005/8/layout/hierarchy4"/>
    <dgm:cxn modelId="{A5567929-9303-40AE-9DC6-D607F316E658}" type="presParOf" srcId="{31758AE8-C447-475D-8F5E-FC0BDBA09F71}" destId="{BF401C02-5FD4-4932-8EB9-10F61FD5FC38}" srcOrd="0" destOrd="0" presId="urn:microsoft.com/office/officeart/2005/8/layout/hierarchy4"/>
    <dgm:cxn modelId="{6C3DE6E5-70FD-4B54-ADBA-64C1344702B2}" type="presParOf" srcId="{31758AE8-C447-475D-8F5E-FC0BDBA09F71}" destId="{5C13C982-2934-412D-A017-94F8CB92FEC8}" srcOrd="1" destOrd="0" presId="urn:microsoft.com/office/officeart/2005/8/layout/hierarchy4"/>
    <dgm:cxn modelId="{04F5B65C-695D-4BF3-AFB4-7D1C223A06A9}" type="presParOf" srcId="{31758AE8-C447-475D-8F5E-FC0BDBA09F71}" destId="{086BEEBB-C7BE-4AB0-8CE4-956381862B1B}" srcOrd="2" destOrd="0" presId="urn:microsoft.com/office/officeart/2005/8/layout/hierarchy4"/>
    <dgm:cxn modelId="{B35FC246-F51F-4DD0-9561-C7D157044987}" type="presParOf" srcId="{086BEEBB-C7BE-4AB0-8CE4-956381862B1B}" destId="{622294B0-264F-4A0C-A874-FBCAF735EC43}" srcOrd="0" destOrd="0" presId="urn:microsoft.com/office/officeart/2005/8/layout/hierarchy4"/>
    <dgm:cxn modelId="{35703831-635E-48C9-B186-BC1CA387023D}" type="presParOf" srcId="{622294B0-264F-4A0C-A874-FBCAF735EC43}" destId="{28B402EC-10A3-468B-B357-DCAC3CF81227}" srcOrd="0" destOrd="0" presId="urn:microsoft.com/office/officeart/2005/8/layout/hierarchy4"/>
    <dgm:cxn modelId="{96613B64-8D2E-4EF9-8741-20082168023A}" type="presParOf" srcId="{622294B0-264F-4A0C-A874-FBCAF735EC43}" destId="{2D37EC65-9A40-49A7-AB7A-3AFF4AA21171}" srcOrd="1" destOrd="0" presId="urn:microsoft.com/office/officeart/2005/8/layout/hierarchy4"/>
    <dgm:cxn modelId="{9A61B33D-CAE1-4CF5-8C69-4252FAABA192}" type="presParOf" srcId="{622294B0-264F-4A0C-A874-FBCAF735EC43}" destId="{6A670152-C512-4F95-A15C-67F2AAA2C7EF}" srcOrd="2" destOrd="0" presId="urn:microsoft.com/office/officeart/2005/8/layout/hierarchy4"/>
    <dgm:cxn modelId="{B5C95454-582C-450A-BF4E-F0229D035F5C}" type="presParOf" srcId="{6A670152-C512-4F95-A15C-67F2AAA2C7EF}" destId="{8028861B-77B7-4DDA-98EF-3277119A00E2}" srcOrd="0" destOrd="0" presId="urn:microsoft.com/office/officeart/2005/8/layout/hierarchy4"/>
    <dgm:cxn modelId="{24C13153-2CE3-473F-8452-D631282AAADB}" type="presParOf" srcId="{8028861B-77B7-4DDA-98EF-3277119A00E2}" destId="{E76D5A3D-0F70-488F-B347-C9C7D4BD00A0}" srcOrd="0" destOrd="0" presId="urn:microsoft.com/office/officeart/2005/8/layout/hierarchy4"/>
    <dgm:cxn modelId="{C502F2F9-3EFA-485F-A38E-7458AA3822B0}" type="presParOf" srcId="{8028861B-77B7-4DDA-98EF-3277119A00E2}" destId="{2ECCBD27-E496-4102-855E-DA8517B7A601}" srcOrd="1" destOrd="0" presId="urn:microsoft.com/office/officeart/2005/8/layout/hierarchy4"/>
    <dgm:cxn modelId="{5CF01643-E7F7-413F-B8ED-FC8D463C17D2}" type="presParOf" srcId="{8028861B-77B7-4DDA-98EF-3277119A00E2}" destId="{F60F31F1-3C8B-4FAA-AAD4-C59C6B3241E0}" srcOrd="2" destOrd="0" presId="urn:microsoft.com/office/officeart/2005/8/layout/hierarchy4"/>
    <dgm:cxn modelId="{9ACED8E3-163A-4134-8404-435B5AA02970}" type="presParOf" srcId="{F60F31F1-3C8B-4FAA-AAD4-C59C6B3241E0}" destId="{8375E6C1-4582-47C7-9C39-2283D65FDC40}" srcOrd="0" destOrd="0" presId="urn:microsoft.com/office/officeart/2005/8/layout/hierarchy4"/>
    <dgm:cxn modelId="{9EA5202A-FF41-4064-90A5-49BC0C4A2B26}" type="presParOf" srcId="{8375E6C1-4582-47C7-9C39-2283D65FDC40}" destId="{2272FB6E-5B2B-4E5B-80E5-F92A417F7189}" srcOrd="0" destOrd="0" presId="urn:microsoft.com/office/officeart/2005/8/layout/hierarchy4"/>
    <dgm:cxn modelId="{F4CF8D35-CEDC-4EFB-BEF3-1299DBDFBF83}" type="presParOf" srcId="{8375E6C1-4582-47C7-9C39-2283D65FDC40}" destId="{BE02A2B9-59C6-4B5F-A879-E41B4C2D925F}" srcOrd="1" destOrd="0" presId="urn:microsoft.com/office/officeart/2005/8/layout/hierarchy4"/>
    <dgm:cxn modelId="{A1F7D0A5-65E6-401D-A78E-A7D0E97CF94F}" type="presParOf" srcId="{F60F31F1-3C8B-4FAA-AAD4-C59C6B3241E0}" destId="{3757AC99-3B2D-4124-BB33-963DEA60A48C}" srcOrd="1" destOrd="0" presId="urn:microsoft.com/office/officeart/2005/8/layout/hierarchy4"/>
    <dgm:cxn modelId="{3A9866AD-8351-489F-9E93-7AC4A6770F93}" type="presParOf" srcId="{F60F31F1-3C8B-4FAA-AAD4-C59C6B3241E0}" destId="{483B592C-8B30-4FFE-8E8C-E99F59CEA12E}" srcOrd="2" destOrd="0" presId="urn:microsoft.com/office/officeart/2005/8/layout/hierarchy4"/>
    <dgm:cxn modelId="{95AD0AAB-127B-4EE6-A2C0-493658C96629}" type="presParOf" srcId="{483B592C-8B30-4FFE-8E8C-E99F59CEA12E}" destId="{2E088284-01AD-46ED-A458-D3BE9EF0B639}" srcOrd="0" destOrd="0" presId="urn:microsoft.com/office/officeart/2005/8/layout/hierarchy4"/>
    <dgm:cxn modelId="{97CA36E2-72C9-455D-A909-BAFDEAA466F3}" type="presParOf" srcId="{483B592C-8B30-4FFE-8E8C-E99F59CEA12E}" destId="{DD7AA75C-8A36-4B24-A616-40704E1524F2}" srcOrd="1" destOrd="0" presId="urn:microsoft.com/office/officeart/2005/8/layout/hierarchy4"/>
    <dgm:cxn modelId="{EC77656B-AE97-42B0-A5A3-7CDA37CED356}" type="presParOf" srcId="{F60F31F1-3C8B-4FAA-AAD4-C59C6B3241E0}" destId="{B5AA6583-162D-44E1-A270-C440F863E5D9}" srcOrd="3" destOrd="0" presId="urn:microsoft.com/office/officeart/2005/8/layout/hierarchy4"/>
    <dgm:cxn modelId="{2288CCB6-B2DF-4BA1-83FD-7C7AA5B75F95}" type="presParOf" srcId="{F60F31F1-3C8B-4FAA-AAD4-C59C6B3241E0}" destId="{28CC0B9F-D7B9-44F2-9A6E-C01F8B9E5012}" srcOrd="4" destOrd="0" presId="urn:microsoft.com/office/officeart/2005/8/layout/hierarchy4"/>
    <dgm:cxn modelId="{6D80F8ED-952D-4DBB-809E-FDD2B2020C2C}" type="presParOf" srcId="{28CC0B9F-D7B9-44F2-9A6E-C01F8B9E5012}" destId="{5C5135A9-131E-4C55-B938-6E90B2DC978B}" srcOrd="0" destOrd="0" presId="urn:microsoft.com/office/officeart/2005/8/layout/hierarchy4"/>
    <dgm:cxn modelId="{D6CAD70C-2BA4-46DF-A5B3-87578459FE97}" type="presParOf" srcId="{28CC0B9F-D7B9-44F2-9A6E-C01F8B9E5012}" destId="{0667CA32-A451-46A1-A67E-F0E52F8CD8BD}" srcOrd="1" destOrd="0" presId="urn:microsoft.com/office/officeart/2005/8/layout/hierarchy4"/>
    <dgm:cxn modelId="{39EA7C1D-A3A8-4702-8793-28DBB58BFF06}" type="presParOf" srcId="{6A670152-C512-4F95-A15C-67F2AAA2C7EF}" destId="{6410B61A-C91B-4593-B86A-F38DA63651F7}" srcOrd="1" destOrd="0" presId="urn:microsoft.com/office/officeart/2005/8/layout/hierarchy4"/>
    <dgm:cxn modelId="{2D609C17-7CFF-42CC-A0FC-E595EB70830C}" type="presParOf" srcId="{6A670152-C512-4F95-A15C-67F2AAA2C7EF}" destId="{DDAB058F-BA78-4762-AB40-4D553E6A3BC7}" srcOrd="2" destOrd="0" presId="urn:microsoft.com/office/officeart/2005/8/layout/hierarchy4"/>
    <dgm:cxn modelId="{B60301FD-50C7-4C3D-83A0-6CBF1B93B002}" type="presParOf" srcId="{DDAB058F-BA78-4762-AB40-4D553E6A3BC7}" destId="{51852CF2-1D5B-4707-8D24-7B10746723FB}" srcOrd="0" destOrd="0" presId="urn:microsoft.com/office/officeart/2005/8/layout/hierarchy4"/>
    <dgm:cxn modelId="{0860F294-B1E4-4526-920A-9549A7E52975}" type="presParOf" srcId="{DDAB058F-BA78-4762-AB40-4D553E6A3BC7}" destId="{BE6545D0-E341-47EF-881A-8A0A05E78300}" srcOrd="1" destOrd="0" presId="urn:microsoft.com/office/officeart/2005/8/layout/hierarchy4"/>
    <dgm:cxn modelId="{22DC378B-E90B-4EB3-B801-5599273A0D01}" type="presParOf" srcId="{DDAB058F-BA78-4762-AB40-4D553E6A3BC7}" destId="{1BE57D4C-FEDB-4A3D-81A0-DC1297555F87}" srcOrd="2" destOrd="0" presId="urn:microsoft.com/office/officeart/2005/8/layout/hierarchy4"/>
    <dgm:cxn modelId="{AFDDD77B-190D-4995-B8D9-61928964D31D}" type="presParOf" srcId="{1BE57D4C-FEDB-4A3D-81A0-DC1297555F87}" destId="{C4069974-EB09-4D45-BC72-72BCCC8C3389}" srcOrd="0" destOrd="0" presId="urn:microsoft.com/office/officeart/2005/8/layout/hierarchy4"/>
    <dgm:cxn modelId="{23FB2E1F-18F8-4A95-A4F4-626990D0D403}" type="presParOf" srcId="{C4069974-EB09-4D45-BC72-72BCCC8C3389}" destId="{FAD67D26-1C61-4F3C-B644-9C2E39E41D9C}" srcOrd="0" destOrd="0" presId="urn:microsoft.com/office/officeart/2005/8/layout/hierarchy4"/>
    <dgm:cxn modelId="{86991837-ECBA-429F-8984-C9B791AE9114}" type="presParOf" srcId="{C4069974-EB09-4D45-BC72-72BCCC8C3389}" destId="{BD8DD763-C82E-41A7-8BE5-3506C1F61A3E}" srcOrd="1" destOrd="0" presId="urn:microsoft.com/office/officeart/2005/8/layout/hierarchy4"/>
    <dgm:cxn modelId="{048E57E6-904D-40F8-873D-9170ED4FC261}" type="presParOf" srcId="{1BE57D4C-FEDB-4A3D-81A0-DC1297555F87}" destId="{F234FAA0-C3DC-4235-B0BC-17F9F2625415}" srcOrd="1" destOrd="0" presId="urn:microsoft.com/office/officeart/2005/8/layout/hierarchy4"/>
    <dgm:cxn modelId="{9CDEDF6A-32E2-4B8F-A7BB-8725E3D482C7}" type="presParOf" srcId="{1BE57D4C-FEDB-4A3D-81A0-DC1297555F87}" destId="{BA8D8374-2E30-4CF8-8CB4-3853AFBF2AB1}" srcOrd="2" destOrd="0" presId="urn:microsoft.com/office/officeart/2005/8/layout/hierarchy4"/>
    <dgm:cxn modelId="{3E7D2704-28E6-46B5-A396-CBB65310ECEC}" type="presParOf" srcId="{BA8D8374-2E30-4CF8-8CB4-3853AFBF2AB1}" destId="{521C3BA9-CB70-4CA1-998E-C4801E7262D1}" srcOrd="0" destOrd="0" presId="urn:microsoft.com/office/officeart/2005/8/layout/hierarchy4"/>
    <dgm:cxn modelId="{4BAD439E-B60B-4252-BF06-13F7959CEF12}" type="presParOf" srcId="{BA8D8374-2E30-4CF8-8CB4-3853AFBF2AB1}" destId="{0EF44551-3946-4D15-BE6C-CB3D5FB06542}" srcOrd="1" destOrd="0" presId="urn:microsoft.com/office/officeart/2005/8/layout/hierarchy4"/>
    <dgm:cxn modelId="{617F2ACB-CB26-4F1C-8F28-08552DDD5798}" type="presParOf" srcId="{1BE57D4C-FEDB-4A3D-81A0-DC1297555F87}" destId="{D4CFE4BD-7EB7-4025-8DE2-A8F31AD83AB9}" srcOrd="3" destOrd="0" presId="urn:microsoft.com/office/officeart/2005/8/layout/hierarchy4"/>
    <dgm:cxn modelId="{149279BB-9C3A-4BD2-B8AF-7ABEE6DB8DD5}" type="presParOf" srcId="{1BE57D4C-FEDB-4A3D-81A0-DC1297555F87}" destId="{9F23B983-4248-4960-8A33-7271CD7A74BF}" srcOrd="4" destOrd="0" presId="urn:microsoft.com/office/officeart/2005/8/layout/hierarchy4"/>
    <dgm:cxn modelId="{45DC7A33-F563-4B78-84E4-C0F6DB604832}" type="presParOf" srcId="{9F23B983-4248-4960-8A33-7271CD7A74BF}" destId="{A9BF5D61-D0CE-4807-B712-D5E650EEB64A}" srcOrd="0" destOrd="0" presId="urn:microsoft.com/office/officeart/2005/8/layout/hierarchy4"/>
    <dgm:cxn modelId="{6773F0C2-F323-4611-8895-78F58FA6984F}" type="presParOf" srcId="{9F23B983-4248-4960-8A33-7271CD7A74BF}" destId="{7EA91352-0352-400C-A734-5E5DEC27771A}" srcOrd="1" destOrd="0" presId="urn:microsoft.com/office/officeart/2005/8/layout/hierarchy4"/>
    <dgm:cxn modelId="{F671128B-36A4-4C39-A355-75A732F41700}" type="presParOf" srcId="{1BE57D4C-FEDB-4A3D-81A0-DC1297555F87}" destId="{114D80E6-F46C-43D2-A634-EB57A660C41A}" srcOrd="5" destOrd="0" presId="urn:microsoft.com/office/officeart/2005/8/layout/hierarchy4"/>
    <dgm:cxn modelId="{5E1DFCE8-8640-4B98-93FE-B0F8B16E6009}" type="presParOf" srcId="{1BE57D4C-FEDB-4A3D-81A0-DC1297555F87}" destId="{4057C1CB-F132-4C53-81FF-2F759698F5F1}" srcOrd="6" destOrd="0" presId="urn:microsoft.com/office/officeart/2005/8/layout/hierarchy4"/>
    <dgm:cxn modelId="{8132FE9E-8BD2-4047-9569-098F59D51FA2}" type="presParOf" srcId="{4057C1CB-F132-4C53-81FF-2F759698F5F1}" destId="{C8548DC7-35D0-415C-A8EA-E92D9EDBD26B}" srcOrd="0" destOrd="0" presId="urn:microsoft.com/office/officeart/2005/8/layout/hierarchy4"/>
    <dgm:cxn modelId="{12505951-002A-4A2B-B12A-9F6F6DA07F9C}" type="presParOf" srcId="{4057C1CB-F132-4C53-81FF-2F759698F5F1}" destId="{EC429CB6-DEFA-4E02-BD48-8AF76516B89F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9110CAA-C6D3-41AB-B322-829D9D9F431D}" type="doc">
      <dgm:prSet loTypeId="urn:microsoft.com/office/officeart/2005/8/layout/hierarchy4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s-EC"/>
        </a:p>
      </dgm:t>
    </dgm:pt>
    <dgm:pt modelId="{B41DBD66-A44F-41A1-A04A-F63119B863AF}">
      <dgm:prSet phldrT="[Texto]"/>
      <dgm:spPr/>
      <dgm:t>
        <a:bodyPr/>
        <a:lstStyle/>
        <a:p>
          <a:r>
            <a:rPr lang="es-ES" dirty="0"/>
            <a:t>Planificación personal</a:t>
          </a:r>
          <a:endParaRPr lang="es-EC" dirty="0"/>
        </a:p>
      </dgm:t>
    </dgm:pt>
    <dgm:pt modelId="{4568CCFA-E506-4CAD-B7D4-C503DB11151C}" type="parTrans" cxnId="{449C4D92-CCF6-4D73-B1A9-F2FABE4CCA31}">
      <dgm:prSet/>
      <dgm:spPr/>
      <dgm:t>
        <a:bodyPr/>
        <a:lstStyle/>
        <a:p>
          <a:endParaRPr lang="es-EC"/>
        </a:p>
      </dgm:t>
    </dgm:pt>
    <dgm:pt modelId="{2BFEF3A0-07B1-4FEC-96CE-EC2326669F05}" type="sibTrans" cxnId="{449C4D92-CCF6-4D73-B1A9-F2FABE4CCA31}">
      <dgm:prSet/>
      <dgm:spPr/>
      <dgm:t>
        <a:bodyPr/>
        <a:lstStyle/>
        <a:p>
          <a:endParaRPr lang="es-EC"/>
        </a:p>
      </dgm:t>
    </dgm:pt>
    <dgm:pt modelId="{271F35C2-0A89-493D-B7FC-D596B5745C31}">
      <dgm:prSet phldrT="[Texto]"/>
      <dgm:spPr/>
      <dgm:t>
        <a:bodyPr/>
        <a:lstStyle/>
        <a:p>
          <a:r>
            <a:rPr lang="es-ES" dirty="0"/>
            <a:t>Se refiere a la organización consciente del tiempo, recursos y estrategias para aprender de manera eficiente </a:t>
          </a:r>
          <a:endParaRPr lang="es-EC" dirty="0"/>
        </a:p>
      </dgm:t>
    </dgm:pt>
    <dgm:pt modelId="{85068FA6-3B3B-4704-AAF4-F9F9892666D1}" type="parTrans" cxnId="{CBEC0DFA-19B0-4EB2-B35C-908C294CF814}">
      <dgm:prSet/>
      <dgm:spPr/>
      <dgm:t>
        <a:bodyPr/>
        <a:lstStyle/>
        <a:p>
          <a:endParaRPr lang="es-EC"/>
        </a:p>
      </dgm:t>
    </dgm:pt>
    <dgm:pt modelId="{9889B549-7F39-4B62-8393-1AD446157F28}" type="sibTrans" cxnId="{CBEC0DFA-19B0-4EB2-B35C-908C294CF814}">
      <dgm:prSet/>
      <dgm:spPr/>
      <dgm:t>
        <a:bodyPr/>
        <a:lstStyle/>
        <a:p>
          <a:endParaRPr lang="es-EC"/>
        </a:p>
      </dgm:t>
    </dgm:pt>
    <dgm:pt modelId="{042FDF79-395B-482B-A367-393D3B023679}">
      <dgm:prSet phldrT="[Texto]"/>
      <dgm:spPr/>
      <dgm:t>
        <a:bodyPr/>
        <a:lstStyle/>
        <a:p>
          <a:r>
            <a:rPr lang="es-ES" dirty="0"/>
            <a:t>Implicaciones </a:t>
          </a:r>
          <a:endParaRPr lang="es-EC" dirty="0"/>
        </a:p>
      </dgm:t>
    </dgm:pt>
    <dgm:pt modelId="{D09DD508-6E19-4FCF-8F40-2AD8FF965EBC}" type="parTrans" cxnId="{EC8DCE09-B661-4BCF-B988-D531C41ECED4}">
      <dgm:prSet/>
      <dgm:spPr/>
      <dgm:t>
        <a:bodyPr/>
        <a:lstStyle/>
        <a:p>
          <a:endParaRPr lang="es-EC"/>
        </a:p>
      </dgm:t>
    </dgm:pt>
    <dgm:pt modelId="{BE8699A2-EF08-4CE5-90E6-AD0AE20532FC}" type="sibTrans" cxnId="{EC8DCE09-B661-4BCF-B988-D531C41ECED4}">
      <dgm:prSet/>
      <dgm:spPr/>
      <dgm:t>
        <a:bodyPr/>
        <a:lstStyle/>
        <a:p>
          <a:endParaRPr lang="es-EC"/>
        </a:p>
      </dgm:t>
    </dgm:pt>
    <dgm:pt modelId="{64DC430E-A025-4032-9EB5-5BB477FEDF80}">
      <dgm:prSet phldrT="[Texto]"/>
      <dgm:spPr/>
      <dgm:t>
        <a:bodyPr/>
        <a:lstStyle/>
        <a:p>
          <a:r>
            <a:rPr lang="es-ES" dirty="0"/>
            <a:t>Metas realistas y medibles </a:t>
          </a:r>
          <a:endParaRPr lang="es-EC" dirty="0"/>
        </a:p>
      </dgm:t>
    </dgm:pt>
    <dgm:pt modelId="{346AA237-E30D-43EA-84B6-27BB4C52ACAD}" type="parTrans" cxnId="{1AC8CB2A-1B03-4AB6-920C-014A8D87FD3C}">
      <dgm:prSet/>
      <dgm:spPr/>
      <dgm:t>
        <a:bodyPr/>
        <a:lstStyle/>
        <a:p>
          <a:endParaRPr lang="es-EC"/>
        </a:p>
      </dgm:t>
    </dgm:pt>
    <dgm:pt modelId="{4BA6744F-AB91-4D22-82CD-838A73FEC8AC}" type="sibTrans" cxnId="{1AC8CB2A-1B03-4AB6-920C-014A8D87FD3C}">
      <dgm:prSet/>
      <dgm:spPr/>
      <dgm:t>
        <a:bodyPr/>
        <a:lstStyle/>
        <a:p>
          <a:endParaRPr lang="es-EC"/>
        </a:p>
      </dgm:t>
    </dgm:pt>
    <dgm:pt modelId="{49A50042-6270-40C3-867E-551814A5067D}">
      <dgm:prSet phldrT="[Texto]"/>
      <dgm:spPr/>
      <dgm:t>
        <a:bodyPr/>
        <a:lstStyle/>
        <a:p>
          <a:r>
            <a:rPr lang="es-ES" dirty="0"/>
            <a:t>Dividir el contenido </a:t>
          </a:r>
          <a:endParaRPr lang="es-EC" dirty="0"/>
        </a:p>
      </dgm:t>
    </dgm:pt>
    <dgm:pt modelId="{A959E24D-CE4E-4ACF-846E-43B13AAC3618}" type="parTrans" cxnId="{D97D2A5B-25F0-471E-8C6B-F87D99C57871}">
      <dgm:prSet/>
      <dgm:spPr/>
      <dgm:t>
        <a:bodyPr/>
        <a:lstStyle/>
        <a:p>
          <a:endParaRPr lang="es-EC"/>
        </a:p>
      </dgm:t>
    </dgm:pt>
    <dgm:pt modelId="{7D72DF86-C3A5-4A26-91EB-824A83AAAC8B}" type="sibTrans" cxnId="{D97D2A5B-25F0-471E-8C6B-F87D99C57871}">
      <dgm:prSet/>
      <dgm:spPr/>
      <dgm:t>
        <a:bodyPr/>
        <a:lstStyle/>
        <a:p>
          <a:endParaRPr lang="es-EC"/>
        </a:p>
      </dgm:t>
    </dgm:pt>
    <dgm:pt modelId="{235A9B85-0EEF-4F0F-8EDD-1CEC7F04EC61}">
      <dgm:prSet phldrT="[Texto]"/>
      <dgm:spPr/>
      <dgm:t>
        <a:bodyPr/>
        <a:lstStyle/>
        <a:p>
          <a:r>
            <a:rPr lang="es-ES" dirty="0"/>
            <a:t>Organizar horarios </a:t>
          </a:r>
          <a:endParaRPr lang="es-EC" dirty="0"/>
        </a:p>
      </dgm:t>
    </dgm:pt>
    <dgm:pt modelId="{A594A147-2E00-477B-AA81-3F663F68CEE6}" type="parTrans" cxnId="{9BF12B27-EC54-4201-9953-28E8FFAA6DB2}">
      <dgm:prSet/>
      <dgm:spPr/>
      <dgm:t>
        <a:bodyPr/>
        <a:lstStyle/>
        <a:p>
          <a:endParaRPr lang="es-EC"/>
        </a:p>
      </dgm:t>
    </dgm:pt>
    <dgm:pt modelId="{3D1ED150-1802-4B72-A653-2A0427D0B307}" type="sibTrans" cxnId="{9BF12B27-EC54-4201-9953-28E8FFAA6DB2}">
      <dgm:prSet/>
      <dgm:spPr/>
      <dgm:t>
        <a:bodyPr/>
        <a:lstStyle/>
        <a:p>
          <a:endParaRPr lang="es-EC"/>
        </a:p>
      </dgm:t>
    </dgm:pt>
    <dgm:pt modelId="{D2DA4576-05A5-4CDA-8F83-315F19DE4049}">
      <dgm:prSet phldrT="[Texto]"/>
      <dgm:spPr/>
      <dgm:t>
        <a:bodyPr/>
        <a:lstStyle/>
        <a:p>
          <a:r>
            <a:rPr lang="es-ES" dirty="0"/>
            <a:t>Adaptar el estudio a los momentos de mayor productividad </a:t>
          </a:r>
          <a:endParaRPr lang="es-EC" dirty="0"/>
        </a:p>
      </dgm:t>
    </dgm:pt>
    <dgm:pt modelId="{CD0E0DF2-2F85-4637-B954-2F0042BAF22B}" type="parTrans" cxnId="{9946B3AF-8656-4877-988B-12ECA608439A}">
      <dgm:prSet/>
      <dgm:spPr/>
      <dgm:t>
        <a:bodyPr/>
        <a:lstStyle/>
        <a:p>
          <a:endParaRPr lang="es-EC"/>
        </a:p>
      </dgm:t>
    </dgm:pt>
    <dgm:pt modelId="{5FF0D831-A742-4747-97A5-0D4FDB63373A}" type="sibTrans" cxnId="{9946B3AF-8656-4877-988B-12ECA608439A}">
      <dgm:prSet/>
      <dgm:spPr/>
      <dgm:t>
        <a:bodyPr/>
        <a:lstStyle/>
        <a:p>
          <a:endParaRPr lang="es-EC"/>
        </a:p>
      </dgm:t>
    </dgm:pt>
    <dgm:pt modelId="{C0D84136-EF76-42C8-814A-A1705F4D614F}">
      <dgm:prSet phldrT="[Texto]"/>
      <dgm:spPr/>
      <dgm:t>
        <a:bodyPr/>
        <a:lstStyle/>
        <a:p>
          <a:r>
            <a:rPr lang="es-ES" dirty="0"/>
            <a:t>Evaluar avances </a:t>
          </a:r>
          <a:endParaRPr lang="es-EC" dirty="0"/>
        </a:p>
      </dgm:t>
    </dgm:pt>
    <dgm:pt modelId="{A031B8FB-FF7C-41B3-8642-269AE5179BA6}" type="parTrans" cxnId="{A3FB3CF1-9C87-4D5C-B685-3CE53255451F}">
      <dgm:prSet/>
      <dgm:spPr/>
      <dgm:t>
        <a:bodyPr/>
        <a:lstStyle/>
        <a:p>
          <a:endParaRPr lang="es-EC"/>
        </a:p>
      </dgm:t>
    </dgm:pt>
    <dgm:pt modelId="{20D50797-C7B9-43CB-A950-BB0D87588852}" type="sibTrans" cxnId="{A3FB3CF1-9C87-4D5C-B685-3CE53255451F}">
      <dgm:prSet/>
      <dgm:spPr/>
      <dgm:t>
        <a:bodyPr/>
        <a:lstStyle/>
        <a:p>
          <a:endParaRPr lang="es-EC"/>
        </a:p>
      </dgm:t>
    </dgm:pt>
    <dgm:pt modelId="{01704084-60DA-42D5-BA92-A56058632742}" type="pres">
      <dgm:prSet presAssocID="{99110CAA-C6D3-41AB-B322-829D9D9F431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5BC6EAC0-1B59-4C07-9C90-41C6FCA59D95}" type="pres">
      <dgm:prSet presAssocID="{B41DBD66-A44F-41A1-A04A-F63119B863AF}" presName="vertOne" presStyleCnt="0"/>
      <dgm:spPr/>
    </dgm:pt>
    <dgm:pt modelId="{DE35A163-1BD4-4C01-B729-98F1A08F0A8A}" type="pres">
      <dgm:prSet presAssocID="{B41DBD66-A44F-41A1-A04A-F63119B863AF}" presName="txOne" presStyleLbl="node0" presStyleIdx="0" presStyleCnt="1" custLinFactNeighborX="0">
        <dgm:presLayoutVars>
          <dgm:chPref val="3"/>
        </dgm:presLayoutVars>
      </dgm:prSet>
      <dgm:spPr/>
    </dgm:pt>
    <dgm:pt modelId="{0AE6BA51-2EA0-464F-A864-F8D6E076C5BB}" type="pres">
      <dgm:prSet presAssocID="{B41DBD66-A44F-41A1-A04A-F63119B863AF}" presName="parTransOne" presStyleCnt="0"/>
      <dgm:spPr/>
    </dgm:pt>
    <dgm:pt modelId="{F3F0DE89-F015-47A0-A84E-34E7BA06A3B9}" type="pres">
      <dgm:prSet presAssocID="{B41DBD66-A44F-41A1-A04A-F63119B863AF}" presName="horzOne" presStyleCnt="0"/>
      <dgm:spPr/>
    </dgm:pt>
    <dgm:pt modelId="{6D4E6C13-F55F-4D22-B86B-DDFB8D1ACB82}" type="pres">
      <dgm:prSet presAssocID="{271F35C2-0A89-493D-B7FC-D596B5745C31}" presName="vertTwo" presStyleCnt="0"/>
      <dgm:spPr/>
    </dgm:pt>
    <dgm:pt modelId="{087D7873-EF47-4CB5-86C1-84CCD31F36EF}" type="pres">
      <dgm:prSet presAssocID="{271F35C2-0A89-493D-B7FC-D596B5745C31}" presName="txTwo" presStyleLbl="node2" presStyleIdx="0" presStyleCnt="1">
        <dgm:presLayoutVars>
          <dgm:chPref val="3"/>
        </dgm:presLayoutVars>
      </dgm:prSet>
      <dgm:spPr/>
    </dgm:pt>
    <dgm:pt modelId="{A6BAEEBD-2C3E-4D91-AA46-EAC83609B562}" type="pres">
      <dgm:prSet presAssocID="{271F35C2-0A89-493D-B7FC-D596B5745C31}" presName="parTransTwo" presStyleCnt="0"/>
      <dgm:spPr/>
    </dgm:pt>
    <dgm:pt modelId="{0023233F-EC18-4129-8523-C6F57FE9FB75}" type="pres">
      <dgm:prSet presAssocID="{271F35C2-0A89-493D-B7FC-D596B5745C31}" presName="horzTwo" presStyleCnt="0"/>
      <dgm:spPr/>
    </dgm:pt>
    <dgm:pt modelId="{FED88636-6F2E-4927-92F4-8C428A1FDBA1}" type="pres">
      <dgm:prSet presAssocID="{042FDF79-395B-482B-A367-393D3B023679}" presName="vertThree" presStyleCnt="0"/>
      <dgm:spPr/>
    </dgm:pt>
    <dgm:pt modelId="{3FD65E99-273B-4F01-AEA5-C59A21589B2D}" type="pres">
      <dgm:prSet presAssocID="{042FDF79-395B-482B-A367-393D3B023679}" presName="txThree" presStyleLbl="node3" presStyleIdx="0" presStyleCnt="1">
        <dgm:presLayoutVars>
          <dgm:chPref val="3"/>
        </dgm:presLayoutVars>
      </dgm:prSet>
      <dgm:spPr/>
    </dgm:pt>
    <dgm:pt modelId="{30E9498E-41B5-448A-AF4A-C205AD751859}" type="pres">
      <dgm:prSet presAssocID="{042FDF79-395B-482B-A367-393D3B023679}" presName="parTransThree" presStyleCnt="0"/>
      <dgm:spPr/>
    </dgm:pt>
    <dgm:pt modelId="{36D38D0D-27C0-4ECC-BAAC-2E423880AB42}" type="pres">
      <dgm:prSet presAssocID="{042FDF79-395B-482B-A367-393D3B023679}" presName="horzThree" presStyleCnt="0"/>
      <dgm:spPr/>
    </dgm:pt>
    <dgm:pt modelId="{7F1479E4-06B6-47C8-A4E8-C35C48A593AA}" type="pres">
      <dgm:prSet presAssocID="{64DC430E-A025-4032-9EB5-5BB477FEDF80}" presName="vertFour" presStyleCnt="0">
        <dgm:presLayoutVars>
          <dgm:chPref val="3"/>
        </dgm:presLayoutVars>
      </dgm:prSet>
      <dgm:spPr/>
    </dgm:pt>
    <dgm:pt modelId="{EB47B344-60B7-480A-BEB2-4B10CA6D4230}" type="pres">
      <dgm:prSet presAssocID="{64DC430E-A025-4032-9EB5-5BB477FEDF80}" presName="txFour" presStyleLbl="node4" presStyleIdx="0" presStyleCnt="5">
        <dgm:presLayoutVars>
          <dgm:chPref val="3"/>
        </dgm:presLayoutVars>
      </dgm:prSet>
      <dgm:spPr/>
    </dgm:pt>
    <dgm:pt modelId="{05F33488-5834-41DB-AC04-0393BB2F0CE8}" type="pres">
      <dgm:prSet presAssocID="{64DC430E-A025-4032-9EB5-5BB477FEDF80}" presName="horzFour" presStyleCnt="0"/>
      <dgm:spPr/>
    </dgm:pt>
    <dgm:pt modelId="{BA435828-0C8B-463E-AC72-44BA3ABCD3C7}" type="pres">
      <dgm:prSet presAssocID="{4BA6744F-AB91-4D22-82CD-838A73FEC8AC}" presName="sibSpaceFour" presStyleCnt="0"/>
      <dgm:spPr/>
    </dgm:pt>
    <dgm:pt modelId="{057E4F1C-295D-497F-B4BC-CE0123E8CF43}" type="pres">
      <dgm:prSet presAssocID="{49A50042-6270-40C3-867E-551814A5067D}" presName="vertFour" presStyleCnt="0">
        <dgm:presLayoutVars>
          <dgm:chPref val="3"/>
        </dgm:presLayoutVars>
      </dgm:prSet>
      <dgm:spPr/>
    </dgm:pt>
    <dgm:pt modelId="{4E64F289-C3EE-4917-8C38-DE476BA01619}" type="pres">
      <dgm:prSet presAssocID="{49A50042-6270-40C3-867E-551814A5067D}" presName="txFour" presStyleLbl="node4" presStyleIdx="1" presStyleCnt="5">
        <dgm:presLayoutVars>
          <dgm:chPref val="3"/>
        </dgm:presLayoutVars>
      </dgm:prSet>
      <dgm:spPr/>
    </dgm:pt>
    <dgm:pt modelId="{8AF76444-C60C-46F4-A1D8-E190A07A8EFE}" type="pres">
      <dgm:prSet presAssocID="{49A50042-6270-40C3-867E-551814A5067D}" presName="horzFour" presStyleCnt="0"/>
      <dgm:spPr/>
    </dgm:pt>
    <dgm:pt modelId="{AA1E8D8A-CAE6-4B7F-967E-794D13B32C3C}" type="pres">
      <dgm:prSet presAssocID="{7D72DF86-C3A5-4A26-91EB-824A83AAAC8B}" presName="sibSpaceFour" presStyleCnt="0"/>
      <dgm:spPr/>
    </dgm:pt>
    <dgm:pt modelId="{B01B2855-15AB-4B8B-98EF-5A495755C8FA}" type="pres">
      <dgm:prSet presAssocID="{235A9B85-0EEF-4F0F-8EDD-1CEC7F04EC61}" presName="vertFour" presStyleCnt="0">
        <dgm:presLayoutVars>
          <dgm:chPref val="3"/>
        </dgm:presLayoutVars>
      </dgm:prSet>
      <dgm:spPr/>
    </dgm:pt>
    <dgm:pt modelId="{EA4A5C99-E1C6-4EB9-95F0-3C0DD974F15B}" type="pres">
      <dgm:prSet presAssocID="{235A9B85-0EEF-4F0F-8EDD-1CEC7F04EC61}" presName="txFour" presStyleLbl="node4" presStyleIdx="2" presStyleCnt="5">
        <dgm:presLayoutVars>
          <dgm:chPref val="3"/>
        </dgm:presLayoutVars>
      </dgm:prSet>
      <dgm:spPr/>
    </dgm:pt>
    <dgm:pt modelId="{14E009F8-DBB1-417C-AA9D-16A7086C183F}" type="pres">
      <dgm:prSet presAssocID="{235A9B85-0EEF-4F0F-8EDD-1CEC7F04EC61}" presName="horzFour" presStyleCnt="0"/>
      <dgm:spPr/>
    </dgm:pt>
    <dgm:pt modelId="{950F2122-D2CB-4FB1-BC88-42783F04E1CE}" type="pres">
      <dgm:prSet presAssocID="{3D1ED150-1802-4B72-A653-2A0427D0B307}" presName="sibSpaceFour" presStyleCnt="0"/>
      <dgm:spPr/>
    </dgm:pt>
    <dgm:pt modelId="{F192BE2D-AA3F-4AE0-9371-FFEFDB617E29}" type="pres">
      <dgm:prSet presAssocID="{D2DA4576-05A5-4CDA-8F83-315F19DE4049}" presName="vertFour" presStyleCnt="0">
        <dgm:presLayoutVars>
          <dgm:chPref val="3"/>
        </dgm:presLayoutVars>
      </dgm:prSet>
      <dgm:spPr/>
    </dgm:pt>
    <dgm:pt modelId="{F7EBC5A8-4B55-4DDE-B0C4-5E517EBDECA9}" type="pres">
      <dgm:prSet presAssocID="{D2DA4576-05A5-4CDA-8F83-315F19DE4049}" presName="txFour" presStyleLbl="node4" presStyleIdx="3" presStyleCnt="5">
        <dgm:presLayoutVars>
          <dgm:chPref val="3"/>
        </dgm:presLayoutVars>
      </dgm:prSet>
      <dgm:spPr/>
    </dgm:pt>
    <dgm:pt modelId="{662353FD-7875-4E28-8EF8-82E326D32464}" type="pres">
      <dgm:prSet presAssocID="{D2DA4576-05A5-4CDA-8F83-315F19DE4049}" presName="horzFour" presStyleCnt="0"/>
      <dgm:spPr/>
    </dgm:pt>
    <dgm:pt modelId="{F10726CF-076A-42D3-BA36-E7AEEA60CC05}" type="pres">
      <dgm:prSet presAssocID="{5FF0D831-A742-4747-97A5-0D4FDB63373A}" presName="sibSpaceFour" presStyleCnt="0"/>
      <dgm:spPr/>
    </dgm:pt>
    <dgm:pt modelId="{1D65A0A8-7FC2-445A-97A8-1F2F171AC1E1}" type="pres">
      <dgm:prSet presAssocID="{C0D84136-EF76-42C8-814A-A1705F4D614F}" presName="vertFour" presStyleCnt="0">
        <dgm:presLayoutVars>
          <dgm:chPref val="3"/>
        </dgm:presLayoutVars>
      </dgm:prSet>
      <dgm:spPr/>
    </dgm:pt>
    <dgm:pt modelId="{4A24092D-1E99-49DD-8916-ADE862275BDF}" type="pres">
      <dgm:prSet presAssocID="{C0D84136-EF76-42C8-814A-A1705F4D614F}" presName="txFour" presStyleLbl="node4" presStyleIdx="4" presStyleCnt="5">
        <dgm:presLayoutVars>
          <dgm:chPref val="3"/>
        </dgm:presLayoutVars>
      </dgm:prSet>
      <dgm:spPr/>
    </dgm:pt>
    <dgm:pt modelId="{02930618-85E4-4BB3-81AA-700E5BFBEDA4}" type="pres">
      <dgm:prSet presAssocID="{C0D84136-EF76-42C8-814A-A1705F4D614F}" presName="horzFour" presStyleCnt="0"/>
      <dgm:spPr/>
    </dgm:pt>
  </dgm:ptLst>
  <dgm:cxnLst>
    <dgm:cxn modelId="{05CA2C00-3425-4B88-804E-E73E527EAB82}" type="presOf" srcId="{B41DBD66-A44F-41A1-A04A-F63119B863AF}" destId="{DE35A163-1BD4-4C01-B729-98F1A08F0A8A}" srcOrd="0" destOrd="0" presId="urn:microsoft.com/office/officeart/2005/8/layout/hierarchy4"/>
    <dgm:cxn modelId="{EC8DCE09-B661-4BCF-B988-D531C41ECED4}" srcId="{271F35C2-0A89-493D-B7FC-D596B5745C31}" destId="{042FDF79-395B-482B-A367-393D3B023679}" srcOrd="0" destOrd="0" parTransId="{D09DD508-6E19-4FCF-8F40-2AD8FF965EBC}" sibTransId="{BE8699A2-EF08-4CE5-90E6-AD0AE20532FC}"/>
    <dgm:cxn modelId="{9BF12B27-EC54-4201-9953-28E8FFAA6DB2}" srcId="{042FDF79-395B-482B-A367-393D3B023679}" destId="{235A9B85-0EEF-4F0F-8EDD-1CEC7F04EC61}" srcOrd="2" destOrd="0" parTransId="{A594A147-2E00-477B-AA81-3F663F68CEE6}" sibTransId="{3D1ED150-1802-4B72-A653-2A0427D0B307}"/>
    <dgm:cxn modelId="{1AC8CB2A-1B03-4AB6-920C-014A8D87FD3C}" srcId="{042FDF79-395B-482B-A367-393D3B023679}" destId="{64DC430E-A025-4032-9EB5-5BB477FEDF80}" srcOrd="0" destOrd="0" parTransId="{346AA237-E30D-43EA-84B6-27BB4C52ACAD}" sibTransId="{4BA6744F-AB91-4D22-82CD-838A73FEC8AC}"/>
    <dgm:cxn modelId="{E3C47040-66B9-46FE-A4DD-B3BA7E0D8274}" type="presOf" srcId="{235A9B85-0EEF-4F0F-8EDD-1CEC7F04EC61}" destId="{EA4A5C99-E1C6-4EB9-95F0-3C0DD974F15B}" srcOrd="0" destOrd="0" presId="urn:microsoft.com/office/officeart/2005/8/layout/hierarchy4"/>
    <dgm:cxn modelId="{D97D2A5B-25F0-471E-8C6B-F87D99C57871}" srcId="{042FDF79-395B-482B-A367-393D3B023679}" destId="{49A50042-6270-40C3-867E-551814A5067D}" srcOrd="1" destOrd="0" parTransId="{A959E24D-CE4E-4ACF-846E-43B13AAC3618}" sibTransId="{7D72DF86-C3A5-4A26-91EB-824A83AAAC8B}"/>
    <dgm:cxn modelId="{AD1CA27D-23E7-41B5-9EF4-8E37E41DF96A}" type="presOf" srcId="{99110CAA-C6D3-41AB-B322-829D9D9F431D}" destId="{01704084-60DA-42D5-BA92-A56058632742}" srcOrd="0" destOrd="0" presId="urn:microsoft.com/office/officeart/2005/8/layout/hierarchy4"/>
    <dgm:cxn modelId="{E3E9577E-CCB8-44D3-B35F-0871FC273552}" type="presOf" srcId="{64DC430E-A025-4032-9EB5-5BB477FEDF80}" destId="{EB47B344-60B7-480A-BEB2-4B10CA6D4230}" srcOrd="0" destOrd="0" presId="urn:microsoft.com/office/officeart/2005/8/layout/hierarchy4"/>
    <dgm:cxn modelId="{449C4D92-CCF6-4D73-B1A9-F2FABE4CCA31}" srcId="{99110CAA-C6D3-41AB-B322-829D9D9F431D}" destId="{B41DBD66-A44F-41A1-A04A-F63119B863AF}" srcOrd="0" destOrd="0" parTransId="{4568CCFA-E506-4CAD-B7D4-C503DB11151C}" sibTransId="{2BFEF3A0-07B1-4FEC-96CE-EC2326669F05}"/>
    <dgm:cxn modelId="{9946B3AF-8656-4877-988B-12ECA608439A}" srcId="{042FDF79-395B-482B-A367-393D3B023679}" destId="{D2DA4576-05A5-4CDA-8F83-315F19DE4049}" srcOrd="3" destOrd="0" parTransId="{CD0E0DF2-2F85-4637-B954-2F0042BAF22B}" sibTransId="{5FF0D831-A742-4747-97A5-0D4FDB63373A}"/>
    <dgm:cxn modelId="{72810CCC-B504-4F11-A9AD-4F3BD8637301}" type="presOf" srcId="{D2DA4576-05A5-4CDA-8F83-315F19DE4049}" destId="{F7EBC5A8-4B55-4DDE-B0C4-5E517EBDECA9}" srcOrd="0" destOrd="0" presId="urn:microsoft.com/office/officeart/2005/8/layout/hierarchy4"/>
    <dgm:cxn modelId="{EA3D8EE8-CB02-439C-8517-EB14C7338A4D}" type="presOf" srcId="{49A50042-6270-40C3-867E-551814A5067D}" destId="{4E64F289-C3EE-4917-8C38-DE476BA01619}" srcOrd="0" destOrd="0" presId="urn:microsoft.com/office/officeart/2005/8/layout/hierarchy4"/>
    <dgm:cxn modelId="{A3FB3CF1-9C87-4D5C-B685-3CE53255451F}" srcId="{042FDF79-395B-482B-A367-393D3B023679}" destId="{C0D84136-EF76-42C8-814A-A1705F4D614F}" srcOrd="4" destOrd="0" parTransId="{A031B8FB-FF7C-41B3-8642-269AE5179BA6}" sibTransId="{20D50797-C7B9-43CB-A950-BB0D87588852}"/>
    <dgm:cxn modelId="{34B31FF3-02CA-422E-82A1-D9AF91AD8B36}" type="presOf" srcId="{042FDF79-395B-482B-A367-393D3B023679}" destId="{3FD65E99-273B-4F01-AEA5-C59A21589B2D}" srcOrd="0" destOrd="0" presId="urn:microsoft.com/office/officeart/2005/8/layout/hierarchy4"/>
    <dgm:cxn modelId="{E222F1F9-8E35-4EE0-A62C-20C0BF15C84E}" type="presOf" srcId="{271F35C2-0A89-493D-B7FC-D596B5745C31}" destId="{087D7873-EF47-4CB5-86C1-84CCD31F36EF}" srcOrd="0" destOrd="0" presId="urn:microsoft.com/office/officeart/2005/8/layout/hierarchy4"/>
    <dgm:cxn modelId="{CBEC0DFA-19B0-4EB2-B35C-908C294CF814}" srcId="{B41DBD66-A44F-41A1-A04A-F63119B863AF}" destId="{271F35C2-0A89-493D-B7FC-D596B5745C31}" srcOrd="0" destOrd="0" parTransId="{85068FA6-3B3B-4704-AAF4-F9F9892666D1}" sibTransId="{9889B549-7F39-4B62-8393-1AD446157F28}"/>
    <dgm:cxn modelId="{D7EDB3FE-12F7-4DA5-9855-C5E534AF984B}" type="presOf" srcId="{C0D84136-EF76-42C8-814A-A1705F4D614F}" destId="{4A24092D-1E99-49DD-8916-ADE862275BDF}" srcOrd="0" destOrd="0" presId="urn:microsoft.com/office/officeart/2005/8/layout/hierarchy4"/>
    <dgm:cxn modelId="{157C9546-F88B-4C9F-8AD5-6C682D873BA7}" type="presParOf" srcId="{01704084-60DA-42D5-BA92-A56058632742}" destId="{5BC6EAC0-1B59-4C07-9C90-41C6FCA59D95}" srcOrd="0" destOrd="0" presId="urn:microsoft.com/office/officeart/2005/8/layout/hierarchy4"/>
    <dgm:cxn modelId="{D53B60E9-93CF-4AA1-A56F-09480CA2FFC1}" type="presParOf" srcId="{5BC6EAC0-1B59-4C07-9C90-41C6FCA59D95}" destId="{DE35A163-1BD4-4C01-B729-98F1A08F0A8A}" srcOrd="0" destOrd="0" presId="urn:microsoft.com/office/officeart/2005/8/layout/hierarchy4"/>
    <dgm:cxn modelId="{9C01593C-6023-4558-97AB-D5B45113F320}" type="presParOf" srcId="{5BC6EAC0-1B59-4C07-9C90-41C6FCA59D95}" destId="{0AE6BA51-2EA0-464F-A864-F8D6E076C5BB}" srcOrd="1" destOrd="0" presId="urn:microsoft.com/office/officeart/2005/8/layout/hierarchy4"/>
    <dgm:cxn modelId="{F515D2F1-F368-4388-AEC1-839A6BE4E083}" type="presParOf" srcId="{5BC6EAC0-1B59-4C07-9C90-41C6FCA59D95}" destId="{F3F0DE89-F015-47A0-A84E-34E7BA06A3B9}" srcOrd="2" destOrd="0" presId="urn:microsoft.com/office/officeart/2005/8/layout/hierarchy4"/>
    <dgm:cxn modelId="{50959F75-C0ED-47E5-9954-8D8089A6E6C6}" type="presParOf" srcId="{F3F0DE89-F015-47A0-A84E-34E7BA06A3B9}" destId="{6D4E6C13-F55F-4D22-B86B-DDFB8D1ACB82}" srcOrd="0" destOrd="0" presId="urn:microsoft.com/office/officeart/2005/8/layout/hierarchy4"/>
    <dgm:cxn modelId="{15C705AE-E39F-4C8A-B247-ADAFBC00D8E4}" type="presParOf" srcId="{6D4E6C13-F55F-4D22-B86B-DDFB8D1ACB82}" destId="{087D7873-EF47-4CB5-86C1-84CCD31F36EF}" srcOrd="0" destOrd="0" presId="urn:microsoft.com/office/officeart/2005/8/layout/hierarchy4"/>
    <dgm:cxn modelId="{765D7EC9-2391-4146-8AAF-E228C0B146B9}" type="presParOf" srcId="{6D4E6C13-F55F-4D22-B86B-DDFB8D1ACB82}" destId="{A6BAEEBD-2C3E-4D91-AA46-EAC83609B562}" srcOrd="1" destOrd="0" presId="urn:microsoft.com/office/officeart/2005/8/layout/hierarchy4"/>
    <dgm:cxn modelId="{BB2F72CA-C565-4C3F-B870-5A3CDBF393A4}" type="presParOf" srcId="{6D4E6C13-F55F-4D22-B86B-DDFB8D1ACB82}" destId="{0023233F-EC18-4129-8523-C6F57FE9FB75}" srcOrd="2" destOrd="0" presId="urn:microsoft.com/office/officeart/2005/8/layout/hierarchy4"/>
    <dgm:cxn modelId="{98561B76-4469-40EC-BA2B-AD37DD79049C}" type="presParOf" srcId="{0023233F-EC18-4129-8523-C6F57FE9FB75}" destId="{FED88636-6F2E-4927-92F4-8C428A1FDBA1}" srcOrd="0" destOrd="0" presId="urn:microsoft.com/office/officeart/2005/8/layout/hierarchy4"/>
    <dgm:cxn modelId="{CE287480-0A23-4620-905D-76645D18FF1E}" type="presParOf" srcId="{FED88636-6F2E-4927-92F4-8C428A1FDBA1}" destId="{3FD65E99-273B-4F01-AEA5-C59A21589B2D}" srcOrd="0" destOrd="0" presId="urn:microsoft.com/office/officeart/2005/8/layout/hierarchy4"/>
    <dgm:cxn modelId="{31721071-74D9-4908-B7A1-FA5BA0ECB2C9}" type="presParOf" srcId="{FED88636-6F2E-4927-92F4-8C428A1FDBA1}" destId="{30E9498E-41B5-448A-AF4A-C205AD751859}" srcOrd="1" destOrd="0" presId="urn:microsoft.com/office/officeart/2005/8/layout/hierarchy4"/>
    <dgm:cxn modelId="{4D74D5ED-E353-41E5-B934-E01F62D4E721}" type="presParOf" srcId="{FED88636-6F2E-4927-92F4-8C428A1FDBA1}" destId="{36D38D0D-27C0-4ECC-BAAC-2E423880AB42}" srcOrd="2" destOrd="0" presId="urn:microsoft.com/office/officeart/2005/8/layout/hierarchy4"/>
    <dgm:cxn modelId="{7EDE26D9-0874-4673-8C23-575C7DA8CA05}" type="presParOf" srcId="{36D38D0D-27C0-4ECC-BAAC-2E423880AB42}" destId="{7F1479E4-06B6-47C8-A4E8-C35C48A593AA}" srcOrd="0" destOrd="0" presId="urn:microsoft.com/office/officeart/2005/8/layout/hierarchy4"/>
    <dgm:cxn modelId="{291126BE-4402-4BBF-B3F1-D9A11CFA8406}" type="presParOf" srcId="{7F1479E4-06B6-47C8-A4E8-C35C48A593AA}" destId="{EB47B344-60B7-480A-BEB2-4B10CA6D4230}" srcOrd="0" destOrd="0" presId="urn:microsoft.com/office/officeart/2005/8/layout/hierarchy4"/>
    <dgm:cxn modelId="{2B8F19ED-F978-4214-B8AD-238495570C98}" type="presParOf" srcId="{7F1479E4-06B6-47C8-A4E8-C35C48A593AA}" destId="{05F33488-5834-41DB-AC04-0393BB2F0CE8}" srcOrd="1" destOrd="0" presId="urn:microsoft.com/office/officeart/2005/8/layout/hierarchy4"/>
    <dgm:cxn modelId="{FE60E22A-67CC-4D29-844A-316238091E53}" type="presParOf" srcId="{36D38D0D-27C0-4ECC-BAAC-2E423880AB42}" destId="{BA435828-0C8B-463E-AC72-44BA3ABCD3C7}" srcOrd="1" destOrd="0" presId="urn:microsoft.com/office/officeart/2005/8/layout/hierarchy4"/>
    <dgm:cxn modelId="{72905E32-95A4-44AD-95A3-2414A1A038A7}" type="presParOf" srcId="{36D38D0D-27C0-4ECC-BAAC-2E423880AB42}" destId="{057E4F1C-295D-497F-B4BC-CE0123E8CF43}" srcOrd="2" destOrd="0" presId="urn:microsoft.com/office/officeart/2005/8/layout/hierarchy4"/>
    <dgm:cxn modelId="{25FB8771-BDF3-419C-A7EB-4F53C786AB31}" type="presParOf" srcId="{057E4F1C-295D-497F-B4BC-CE0123E8CF43}" destId="{4E64F289-C3EE-4917-8C38-DE476BA01619}" srcOrd="0" destOrd="0" presId="urn:microsoft.com/office/officeart/2005/8/layout/hierarchy4"/>
    <dgm:cxn modelId="{0195A6EE-6472-4CB4-94B7-E437EC1E2E87}" type="presParOf" srcId="{057E4F1C-295D-497F-B4BC-CE0123E8CF43}" destId="{8AF76444-C60C-46F4-A1D8-E190A07A8EFE}" srcOrd="1" destOrd="0" presId="urn:microsoft.com/office/officeart/2005/8/layout/hierarchy4"/>
    <dgm:cxn modelId="{8EA35129-81A2-4262-9E61-3BE0168EEF9D}" type="presParOf" srcId="{36D38D0D-27C0-4ECC-BAAC-2E423880AB42}" destId="{AA1E8D8A-CAE6-4B7F-967E-794D13B32C3C}" srcOrd="3" destOrd="0" presId="urn:microsoft.com/office/officeart/2005/8/layout/hierarchy4"/>
    <dgm:cxn modelId="{4DB8C83B-B076-40E3-B058-0E7EFA48ACD4}" type="presParOf" srcId="{36D38D0D-27C0-4ECC-BAAC-2E423880AB42}" destId="{B01B2855-15AB-4B8B-98EF-5A495755C8FA}" srcOrd="4" destOrd="0" presId="urn:microsoft.com/office/officeart/2005/8/layout/hierarchy4"/>
    <dgm:cxn modelId="{384636F1-E629-4AA1-83C2-58080A45C530}" type="presParOf" srcId="{B01B2855-15AB-4B8B-98EF-5A495755C8FA}" destId="{EA4A5C99-E1C6-4EB9-95F0-3C0DD974F15B}" srcOrd="0" destOrd="0" presId="urn:microsoft.com/office/officeart/2005/8/layout/hierarchy4"/>
    <dgm:cxn modelId="{6C0CA178-9ED2-48BA-A319-AF7D4C02A87A}" type="presParOf" srcId="{B01B2855-15AB-4B8B-98EF-5A495755C8FA}" destId="{14E009F8-DBB1-417C-AA9D-16A7086C183F}" srcOrd="1" destOrd="0" presId="urn:microsoft.com/office/officeart/2005/8/layout/hierarchy4"/>
    <dgm:cxn modelId="{8F6C95CD-C004-4D80-9943-11CA4B156BE3}" type="presParOf" srcId="{36D38D0D-27C0-4ECC-BAAC-2E423880AB42}" destId="{950F2122-D2CB-4FB1-BC88-42783F04E1CE}" srcOrd="5" destOrd="0" presId="urn:microsoft.com/office/officeart/2005/8/layout/hierarchy4"/>
    <dgm:cxn modelId="{C470A6C3-9A21-4F9E-9042-8F5AC6796FFB}" type="presParOf" srcId="{36D38D0D-27C0-4ECC-BAAC-2E423880AB42}" destId="{F192BE2D-AA3F-4AE0-9371-FFEFDB617E29}" srcOrd="6" destOrd="0" presId="urn:microsoft.com/office/officeart/2005/8/layout/hierarchy4"/>
    <dgm:cxn modelId="{5AE88937-D646-4048-A65F-877B8D80CE20}" type="presParOf" srcId="{F192BE2D-AA3F-4AE0-9371-FFEFDB617E29}" destId="{F7EBC5A8-4B55-4DDE-B0C4-5E517EBDECA9}" srcOrd="0" destOrd="0" presId="urn:microsoft.com/office/officeart/2005/8/layout/hierarchy4"/>
    <dgm:cxn modelId="{17B29952-5255-4542-B471-417A99AF74C5}" type="presParOf" srcId="{F192BE2D-AA3F-4AE0-9371-FFEFDB617E29}" destId="{662353FD-7875-4E28-8EF8-82E326D32464}" srcOrd="1" destOrd="0" presId="urn:microsoft.com/office/officeart/2005/8/layout/hierarchy4"/>
    <dgm:cxn modelId="{891A727D-F42B-48D8-B275-3D82FB28F45C}" type="presParOf" srcId="{36D38D0D-27C0-4ECC-BAAC-2E423880AB42}" destId="{F10726CF-076A-42D3-BA36-E7AEEA60CC05}" srcOrd="7" destOrd="0" presId="urn:microsoft.com/office/officeart/2005/8/layout/hierarchy4"/>
    <dgm:cxn modelId="{4F204627-9C3E-46C9-9FBD-89FC1F27C035}" type="presParOf" srcId="{36D38D0D-27C0-4ECC-BAAC-2E423880AB42}" destId="{1D65A0A8-7FC2-445A-97A8-1F2F171AC1E1}" srcOrd="8" destOrd="0" presId="urn:microsoft.com/office/officeart/2005/8/layout/hierarchy4"/>
    <dgm:cxn modelId="{5483CE2B-C3F5-4E2D-88C2-D3DBA7D41AE0}" type="presParOf" srcId="{1D65A0A8-7FC2-445A-97A8-1F2F171AC1E1}" destId="{4A24092D-1E99-49DD-8916-ADE862275BDF}" srcOrd="0" destOrd="0" presId="urn:microsoft.com/office/officeart/2005/8/layout/hierarchy4"/>
    <dgm:cxn modelId="{B25DDA04-36F8-45B2-B3D3-E883D2763979}" type="presParOf" srcId="{1D65A0A8-7FC2-445A-97A8-1F2F171AC1E1}" destId="{02930618-85E4-4BB3-81AA-700E5BFBEDA4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27630B-25A7-4680-8E3D-39FAC60954E0}">
      <dsp:nvSpPr>
        <dsp:cNvPr id="0" name=""/>
        <dsp:cNvSpPr/>
      </dsp:nvSpPr>
      <dsp:spPr>
        <a:xfrm>
          <a:off x="0" y="5362507"/>
          <a:ext cx="10138787" cy="7038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Recursos recomendados </a:t>
          </a:r>
          <a:endParaRPr lang="es-EC" sz="1300" kern="1200" dirty="0"/>
        </a:p>
      </dsp:txBody>
      <dsp:txXfrm>
        <a:off x="0" y="5362507"/>
        <a:ext cx="10138787" cy="380066"/>
      </dsp:txXfrm>
    </dsp:sp>
    <dsp:sp modelId="{30FD41EB-1219-42CA-808B-1DEBB6545BCD}">
      <dsp:nvSpPr>
        <dsp:cNvPr id="0" name=""/>
        <dsp:cNvSpPr/>
      </dsp:nvSpPr>
      <dsp:spPr>
        <a:xfrm>
          <a:off x="0" y="5728497"/>
          <a:ext cx="10138787" cy="32376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Apps: </a:t>
          </a:r>
          <a:r>
            <a:rPr lang="es-ES" sz="1100" kern="1200" dirty="0" err="1"/>
            <a:t>notion</a:t>
          </a:r>
          <a:r>
            <a:rPr lang="es-ES" sz="1100" kern="1200" dirty="0"/>
            <a:t>, </a:t>
          </a:r>
          <a:r>
            <a:rPr lang="es-ES" sz="1100" kern="1200" dirty="0" err="1"/>
            <a:t>forest</a:t>
          </a:r>
          <a:r>
            <a:rPr lang="es-ES" sz="1100" kern="1200" dirty="0"/>
            <a:t>, </a:t>
          </a:r>
          <a:r>
            <a:rPr lang="es-ES" sz="1100" kern="1200" dirty="0" err="1"/>
            <a:t>focus</a:t>
          </a:r>
          <a:r>
            <a:rPr lang="es-ES" sz="1100" kern="1200" dirty="0"/>
            <a:t> </a:t>
          </a:r>
          <a:r>
            <a:rPr lang="es-ES" sz="1100" kern="1200" dirty="0" err="1"/>
            <a:t>to</a:t>
          </a:r>
          <a:r>
            <a:rPr lang="es-ES" sz="1100" kern="1200" dirty="0"/>
            <a:t> do, Google calendar </a:t>
          </a:r>
          <a:endParaRPr lang="es-EC" sz="1100" kern="1200" dirty="0"/>
        </a:p>
      </dsp:txBody>
      <dsp:txXfrm>
        <a:off x="0" y="5728497"/>
        <a:ext cx="10138787" cy="323760"/>
      </dsp:txXfrm>
    </dsp:sp>
    <dsp:sp modelId="{5B82F4F0-3E44-4D51-9270-3FE324F6D437}">
      <dsp:nvSpPr>
        <dsp:cNvPr id="0" name=""/>
        <dsp:cNvSpPr/>
      </dsp:nvSpPr>
      <dsp:spPr>
        <a:xfrm rot="10800000">
          <a:off x="0" y="4290580"/>
          <a:ext cx="10138787" cy="108248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Planificación personal </a:t>
          </a:r>
          <a:endParaRPr lang="es-EC" sz="1300" kern="1200" dirty="0"/>
        </a:p>
      </dsp:txBody>
      <dsp:txXfrm rot="-10800000">
        <a:off x="0" y="4290580"/>
        <a:ext cx="10138787" cy="379952"/>
      </dsp:txXfrm>
    </dsp:sp>
    <dsp:sp modelId="{F4CE1FF9-A96C-4613-9281-4A6EFDC18D16}">
      <dsp:nvSpPr>
        <dsp:cNvPr id="0" name=""/>
        <dsp:cNvSpPr/>
      </dsp:nvSpPr>
      <dsp:spPr>
        <a:xfrm>
          <a:off x="4950" y="4670532"/>
          <a:ext cx="3376295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Técnicas de estudio: subrayado, mapas mentales, </a:t>
          </a:r>
          <a:r>
            <a:rPr lang="es-ES" sz="1100" kern="1200" dirty="0" err="1"/>
            <a:t>pomodoro</a:t>
          </a:r>
          <a:r>
            <a:rPr lang="es-ES" sz="1100" kern="1200" dirty="0"/>
            <a:t>, resúmenes, testeo activo </a:t>
          </a:r>
          <a:endParaRPr lang="es-EC" sz="1100" kern="1200" dirty="0"/>
        </a:p>
      </dsp:txBody>
      <dsp:txXfrm>
        <a:off x="4950" y="4670532"/>
        <a:ext cx="3376295" cy="323662"/>
      </dsp:txXfrm>
    </dsp:sp>
    <dsp:sp modelId="{30468A62-9D88-448B-8E2C-5B7F295FC5B2}">
      <dsp:nvSpPr>
        <dsp:cNvPr id="0" name=""/>
        <dsp:cNvSpPr/>
      </dsp:nvSpPr>
      <dsp:spPr>
        <a:xfrm>
          <a:off x="3381245" y="4670532"/>
          <a:ext cx="3376295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Métodos de planificación: agenda, </a:t>
          </a:r>
          <a:r>
            <a:rPr lang="es-ES" sz="1100" kern="1200" dirty="0" err="1"/>
            <a:t>checklist</a:t>
          </a:r>
          <a:r>
            <a:rPr lang="es-ES" sz="1100" kern="1200" dirty="0"/>
            <a:t>, bloques de tiempo </a:t>
          </a:r>
          <a:endParaRPr lang="es-EC" sz="1100" kern="1200" dirty="0"/>
        </a:p>
      </dsp:txBody>
      <dsp:txXfrm>
        <a:off x="3381245" y="4670532"/>
        <a:ext cx="3376295" cy="323662"/>
      </dsp:txXfrm>
    </dsp:sp>
    <dsp:sp modelId="{28A126F4-06A5-47F7-AB01-6A226CD2BFA5}">
      <dsp:nvSpPr>
        <dsp:cNvPr id="0" name=""/>
        <dsp:cNvSpPr/>
      </dsp:nvSpPr>
      <dsp:spPr>
        <a:xfrm>
          <a:off x="6757541" y="4670532"/>
          <a:ext cx="3376295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Priorización </a:t>
          </a:r>
          <a:endParaRPr lang="es-EC" sz="1100" kern="1200" dirty="0"/>
        </a:p>
      </dsp:txBody>
      <dsp:txXfrm>
        <a:off x="6757541" y="4670532"/>
        <a:ext cx="3376295" cy="323662"/>
      </dsp:txXfrm>
    </dsp:sp>
    <dsp:sp modelId="{F9239B29-3939-4A77-85EC-8C77B5A6EFB6}">
      <dsp:nvSpPr>
        <dsp:cNvPr id="0" name=""/>
        <dsp:cNvSpPr/>
      </dsp:nvSpPr>
      <dsp:spPr>
        <a:xfrm rot="10800000">
          <a:off x="0" y="3218653"/>
          <a:ext cx="10138787" cy="108248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Estrategias de estudio y planificación </a:t>
          </a:r>
          <a:endParaRPr lang="es-EC" sz="1300" kern="1200" dirty="0"/>
        </a:p>
      </dsp:txBody>
      <dsp:txXfrm rot="-10800000">
        <a:off x="0" y="3218653"/>
        <a:ext cx="10138787" cy="379952"/>
      </dsp:txXfrm>
    </dsp:sp>
    <dsp:sp modelId="{6A8CC4BF-AEBF-46A4-A42D-732DCDBCDCC0}">
      <dsp:nvSpPr>
        <dsp:cNvPr id="0" name=""/>
        <dsp:cNvSpPr/>
      </dsp:nvSpPr>
      <dsp:spPr>
        <a:xfrm>
          <a:off x="0" y="3598605"/>
          <a:ext cx="2534696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Estudio en casa vs bibliotecas vs cafeterías </a:t>
          </a:r>
          <a:endParaRPr lang="es-EC" sz="1100" kern="1200" dirty="0"/>
        </a:p>
      </dsp:txBody>
      <dsp:txXfrm>
        <a:off x="0" y="3598605"/>
        <a:ext cx="2534696" cy="323662"/>
      </dsp:txXfrm>
    </dsp:sp>
    <dsp:sp modelId="{038E8D21-8F7C-46C7-BC98-CD1CAA204B00}">
      <dsp:nvSpPr>
        <dsp:cNvPr id="0" name=""/>
        <dsp:cNvSpPr/>
      </dsp:nvSpPr>
      <dsp:spPr>
        <a:xfrm>
          <a:off x="2534696" y="3598605"/>
          <a:ext cx="2534696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Estímulos y distracciones </a:t>
          </a:r>
          <a:endParaRPr lang="es-EC" sz="1100" kern="1200" dirty="0"/>
        </a:p>
      </dsp:txBody>
      <dsp:txXfrm>
        <a:off x="2534696" y="3598605"/>
        <a:ext cx="2534696" cy="323662"/>
      </dsp:txXfrm>
    </dsp:sp>
    <dsp:sp modelId="{FD07D990-99DA-4BC7-9C4C-887F58A531BE}">
      <dsp:nvSpPr>
        <dsp:cNvPr id="0" name=""/>
        <dsp:cNvSpPr/>
      </dsp:nvSpPr>
      <dsp:spPr>
        <a:xfrm>
          <a:off x="5069393" y="3598605"/>
          <a:ext cx="2534696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Estilo personal (música o silencio) </a:t>
          </a:r>
          <a:endParaRPr lang="es-EC" sz="1100" kern="1200" dirty="0"/>
        </a:p>
      </dsp:txBody>
      <dsp:txXfrm>
        <a:off x="5069393" y="3598605"/>
        <a:ext cx="2534696" cy="323662"/>
      </dsp:txXfrm>
    </dsp:sp>
    <dsp:sp modelId="{3E4C64FF-A50E-4346-90CF-7AAF5A0C86FE}">
      <dsp:nvSpPr>
        <dsp:cNvPr id="0" name=""/>
        <dsp:cNvSpPr/>
      </dsp:nvSpPr>
      <dsp:spPr>
        <a:xfrm>
          <a:off x="7604090" y="3598605"/>
          <a:ext cx="2534696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Mobiliario ergonómico </a:t>
          </a:r>
          <a:endParaRPr lang="es-EC" sz="1100" kern="1200" dirty="0"/>
        </a:p>
      </dsp:txBody>
      <dsp:txXfrm>
        <a:off x="7604090" y="3598605"/>
        <a:ext cx="2534696" cy="323662"/>
      </dsp:txXfrm>
    </dsp:sp>
    <dsp:sp modelId="{CE2ECAEA-362C-40A1-B8D7-63630A3926A0}">
      <dsp:nvSpPr>
        <dsp:cNvPr id="0" name=""/>
        <dsp:cNvSpPr/>
      </dsp:nvSpPr>
      <dsp:spPr>
        <a:xfrm rot="10800000">
          <a:off x="0" y="2146725"/>
          <a:ext cx="10138787" cy="108248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Lugares de estudio: elección y optimización </a:t>
          </a:r>
          <a:endParaRPr lang="es-EC" sz="1300" kern="1200" dirty="0"/>
        </a:p>
      </dsp:txBody>
      <dsp:txXfrm rot="-10800000">
        <a:off x="0" y="2146725"/>
        <a:ext cx="10138787" cy="379952"/>
      </dsp:txXfrm>
    </dsp:sp>
    <dsp:sp modelId="{FC7A4513-AB26-402C-9BD6-38305EECCAEA}">
      <dsp:nvSpPr>
        <dsp:cNvPr id="0" name=""/>
        <dsp:cNvSpPr/>
      </dsp:nvSpPr>
      <dsp:spPr>
        <a:xfrm>
          <a:off x="4950" y="2526677"/>
          <a:ext cx="1688147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Iluminación adecuada </a:t>
          </a:r>
          <a:endParaRPr lang="es-EC" sz="1100" kern="1200" dirty="0"/>
        </a:p>
      </dsp:txBody>
      <dsp:txXfrm>
        <a:off x="4950" y="2526677"/>
        <a:ext cx="1688147" cy="323662"/>
      </dsp:txXfrm>
    </dsp:sp>
    <dsp:sp modelId="{9CAB34BD-4F3E-48CA-81B2-B292D5E457D2}">
      <dsp:nvSpPr>
        <dsp:cNvPr id="0" name=""/>
        <dsp:cNvSpPr/>
      </dsp:nvSpPr>
      <dsp:spPr>
        <a:xfrm>
          <a:off x="1693098" y="2526677"/>
          <a:ext cx="1688147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Silencio o ruido controlado </a:t>
          </a:r>
          <a:endParaRPr lang="es-EC" sz="1100" kern="1200" dirty="0"/>
        </a:p>
      </dsp:txBody>
      <dsp:txXfrm>
        <a:off x="1693098" y="2526677"/>
        <a:ext cx="1688147" cy="323662"/>
      </dsp:txXfrm>
    </dsp:sp>
    <dsp:sp modelId="{FE2EBF7E-55D1-4EF9-97A8-A97613BD546C}">
      <dsp:nvSpPr>
        <dsp:cNvPr id="0" name=""/>
        <dsp:cNvSpPr/>
      </dsp:nvSpPr>
      <dsp:spPr>
        <a:xfrm>
          <a:off x="3381245" y="2526677"/>
          <a:ext cx="1688147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Temperatura ambiente </a:t>
          </a:r>
          <a:endParaRPr lang="es-EC" sz="1100" kern="1200" dirty="0"/>
        </a:p>
      </dsp:txBody>
      <dsp:txXfrm>
        <a:off x="3381245" y="2526677"/>
        <a:ext cx="1688147" cy="323662"/>
      </dsp:txXfrm>
    </dsp:sp>
    <dsp:sp modelId="{7EB2A7AA-99FC-445E-B5CC-D806923F48D6}">
      <dsp:nvSpPr>
        <dsp:cNvPr id="0" name=""/>
        <dsp:cNvSpPr/>
      </dsp:nvSpPr>
      <dsp:spPr>
        <a:xfrm>
          <a:off x="5069393" y="2526677"/>
          <a:ext cx="1688147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Higiene del espacio  </a:t>
          </a:r>
          <a:endParaRPr lang="es-EC" sz="1100" kern="1200" dirty="0"/>
        </a:p>
      </dsp:txBody>
      <dsp:txXfrm>
        <a:off x="5069393" y="2526677"/>
        <a:ext cx="1688147" cy="323662"/>
      </dsp:txXfrm>
    </dsp:sp>
    <dsp:sp modelId="{80F22BCD-D8FB-41AB-B679-C90C946B7CAC}">
      <dsp:nvSpPr>
        <dsp:cNvPr id="0" name=""/>
        <dsp:cNvSpPr/>
      </dsp:nvSpPr>
      <dsp:spPr>
        <a:xfrm>
          <a:off x="6757541" y="2526677"/>
          <a:ext cx="1688147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Alimentación e hidratación </a:t>
          </a:r>
          <a:endParaRPr lang="es-EC" sz="1100" kern="1200" dirty="0"/>
        </a:p>
      </dsp:txBody>
      <dsp:txXfrm>
        <a:off x="6757541" y="2526677"/>
        <a:ext cx="1688147" cy="323662"/>
      </dsp:txXfrm>
    </dsp:sp>
    <dsp:sp modelId="{CAA53670-5DA4-40C9-BF32-DE823ABFB34F}">
      <dsp:nvSpPr>
        <dsp:cNvPr id="0" name=""/>
        <dsp:cNvSpPr/>
      </dsp:nvSpPr>
      <dsp:spPr>
        <a:xfrm>
          <a:off x="8445688" y="2526677"/>
          <a:ext cx="1688147" cy="32366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8232" tIns="13970" rIns="78232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Descanso y salud mental</a:t>
          </a:r>
          <a:endParaRPr lang="es-EC" sz="1100" kern="1200" dirty="0"/>
        </a:p>
      </dsp:txBody>
      <dsp:txXfrm>
        <a:off x="8445688" y="2526677"/>
        <a:ext cx="1688147" cy="323662"/>
      </dsp:txXfrm>
    </dsp:sp>
    <dsp:sp modelId="{1DA00F63-5E7C-414C-8F36-EC2C27E38C37}">
      <dsp:nvSpPr>
        <dsp:cNvPr id="0" name=""/>
        <dsp:cNvSpPr/>
      </dsp:nvSpPr>
      <dsp:spPr>
        <a:xfrm rot="10800000">
          <a:off x="0" y="1074798"/>
          <a:ext cx="10138787" cy="108248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Condiciones básicas para el estudio</a:t>
          </a:r>
          <a:endParaRPr lang="es-EC" sz="1300" kern="1200" dirty="0"/>
        </a:p>
      </dsp:txBody>
      <dsp:txXfrm rot="10800000">
        <a:off x="0" y="1074798"/>
        <a:ext cx="10138787" cy="703366"/>
      </dsp:txXfrm>
    </dsp:sp>
    <dsp:sp modelId="{2044D518-972B-45B0-8857-88F31AF0EE20}">
      <dsp:nvSpPr>
        <dsp:cNvPr id="0" name=""/>
        <dsp:cNvSpPr/>
      </dsp:nvSpPr>
      <dsp:spPr>
        <a:xfrm rot="10800000">
          <a:off x="0" y="2870"/>
          <a:ext cx="10138787" cy="1082484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92456" rIns="92456" bIns="92456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Por que cuesta estudiar? </a:t>
          </a:r>
          <a:endParaRPr lang="es-EC" sz="1300" kern="1200" dirty="0"/>
        </a:p>
      </dsp:txBody>
      <dsp:txXfrm rot="10800000">
        <a:off x="0" y="2870"/>
        <a:ext cx="10138787" cy="703366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2CFFCA-654A-4EE6-B161-6DF3AD8D6FB9}">
      <dsp:nvSpPr>
        <dsp:cNvPr id="0" name=""/>
        <dsp:cNvSpPr/>
      </dsp:nvSpPr>
      <dsp:spPr>
        <a:xfrm>
          <a:off x="1753" y="427885"/>
          <a:ext cx="2014808" cy="100740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Diagnóstico personal</a:t>
          </a:r>
          <a:endParaRPr lang="es-EC" sz="2200" kern="1200" dirty="0"/>
        </a:p>
      </dsp:txBody>
      <dsp:txXfrm>
        <a:off x="31259" y="457391"/>
        <a:ext cx="1955796" cy="948392"/>
      </dsp:txXfrm>
    </dsp:sp>
    <dsp:sp modelId="{57286447-17AB-433A-BCFC-DF4C5B3803CC}">
      <dsp:nvSpPr>
        <dsp:cNvPr id="0" name=""/>
        <dsp:cNvSpPr/>
      </dsp:nvSpPr>
      <dsp:spPr>
        <a:xfrm>
          <a:off x="203233" y="1435289"/>
          <a:ext cx="201480" cy="755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553"/>
              </a:lnTo>
              <a:lnTo>
                <a:pt x="201480" y="755553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694996-3AA5-4521-9F03-F3AB671D6B81}">
      <dsp:nvSpPr>
        <dsp:cNvPr id="0" name=""/>
        <dsp:cNvSpPr/>
      </dsp:nvSpPr>
      <dsp:spPr>
        <a:xfrm>
          <a:off x="404714" y="1687140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Cuanto tiempo tengo libre</a:t>
          </a:r>
          <a:endParaRPr lang="es-EC" sz="1400" kern="1200" dirty="0"/>
        </a:p>
      </dsp:txBody>
      <dsp:txXfrm>
        <a:off x="434220" y="1716646"/>
        <a:ext cx="1552834" cy="948392"/>
      </dsp:txXfrm>
    </dsp:sp>
    <dsp:sp modelId="{C3D3BA4E-56F2-4A5D-80C9-7B3E059F2899}">
      <dsp:nvSpPr>
        <dsp:cNvPr id="0" name=""/>
        <dsp:cNvSpPr/>
      </dsp:nvSpPr>
      <dsp:spPr>
        <a:xfrm>
          <a:off x="203233" y="1435289"/>
          <a:ext cx="201480" cy="201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4808"/>
              </a:lnTo>
              <a:lnTo>
                <a:pt x="201480" y="2014808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21F204-C0E5-4A1C-9A21-808FC190B889}">
      <dsp:nvSpPr>
        <dsp:cNvPr id="0" name=""/>
        <dsp:cNvSpPr/>
      </dsp:nvSpPr>
      <dsp:spPr>
        <a:xfrm>
          <a:off x="404714" y="2946396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981373"/>
              <a:satOff val="3195"/>
              <a:lumOff val="11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Que materias son exigentes para mi </a:t>
          </a:r>
          <a:endParaRPr lang="es-EC" sz="1400" kern="1200" dirty="0"/>
        </a:p>
      </dsp:txBody>
      <dsp:txXfrm>
        <a:off x="434220" y="2975902"/>
        <a:ext cx="1552834" cy="948392"/>
      </dsp:txXfrm>
    </dsp:sp>
    <dsp:sp modelId="{AECB3DAB-CE69-4D82-9B99-D6E9FBC8B15B}">
      <dsp:nvSpPr>
        <dsp:cNvPr id="0" name=""/>
        <dsp:cNvSpPr/>
      </dsp:nvSpPr>
      <dsp:spPr>
        <a:xfrm>
          <a:off x="203233" y="1435289"/>
          <a:ext cx="201480" cy="3274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4063"/>
              </a:lnTo>
              <a:lnTo>
                <a:pt x="201480" y="3274063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863EE3-D236-47E7-8094-7D3A4D66BD45}">
      <dsp:nvSpPr>
        <dsp:cNvPr id="0" name=""/>
        <dsp:cNvSpPr/>
      </dsp:nvSpPr>
      <dsp:spPr>
        <a:xfrm>
          <a:off x="404714" y="4205651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1962746"/>
              <a:satOff val="6391"/>
              <a:lumOff val="22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Que momento del día me concentro mejor</a:t>
          </a:r>
          <a:endParaRPr lang="es-EC" sz="1400" kern="1200" dirty="0"/>
        </a:p>
      </dsp:txBody>
      <dsp:txXfrm>
        <a:off x="434220" y="4235157"/>
        <a:ext cx="1552834" cy="948392"/>
      </dsp:txXfrm>
    </dsp:sp>
    <dsp:sp modelId="{A3C22EB4-FC44-46DB-82A5-83B6F5F382D4}">
      <dsp:nvSpPr>
        <dsp:cNvPr id="0" name=""/>
        <dsp:cNvSpPr/>
      </dsp:nvSpPr>
      <dsp:spPr>
        <a:xfrm>
          <a:off x="2520263" y="427885"/>
          <a:ext cx="2014808" cy="1007404"/>
        </a:xfrm>
        <a:prstGeom prst="roundRect">
          <a:avLst>
            <a:gd name="adj" fmla="val 10000"/>
          </a:avLst>
        </a:prstGeom>
        <a:solidFill>
          <a:schemeClr val="accent5">
            <a:hueOff val="2944118"/>
            <a:satOff val="9586"/>
            <a:lumOff val="3333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Establecer metas claras </a:t>
          </a:r>
          <a:endParaRPr lang="es-EC" sz="2200" kern="1200" dirty="0"/>
        </a:p>
      </dsp:txBody>
      <dsp:txXfrm>
        <a:off x="2549769" y="457391"/>
        <a:ext cx="1955796" cy="948392"/>
      </dsp:txXfrm>
    </dsp:sp>
    <dsp:sp modelId="{49E67844-FF07-4CBB-97CE-646811C61DE3}">
      <dsp:nvSpPr>
        <dsp:cNvPr id="0" name=""/>
        <dsp:cNvSpPr/>
      </dsp:nvSpPr>
      <dsp:spPr>
        <a:xfrm>
          <a:off x="2721744" y="1435289"/>
          <a:ext cx="201480" cy="755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553"/>
              </a:lnTo>
              <a:lnTo>
                <a:pt x="201480" y="755553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93E46-2528-43DF-B124-4F09960C7467}">
      <dsp:nvSpPr>
        <dsp:cNvPr id="0" name=""/>
        <dsp:cNvSpPr/>
      </dsp:nvSpPr>
      <dsp:spPr>
        <a:xfrm>
          <a:off x="2923225" y="1687140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2944118"/>
              <a:satOff val="9586"/>
              <a:lumOff val="3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Metas semanales como “leer un capítulo del libro”</a:t>
          </a:r>
          <a:endParaRPr lang="es-EC" sz="1400" kern="1200" dirty="0"/>
        </a:p>
      </dsp:txBody>
      <dsp:txXfrm>
        <a:off x="2952731" y="1716646"/>
        <a:ext cx="1552834" cy="948392"/>
      </dsp:txXfrm>
    </dsp:sp>
    <dsp:sp modelId="{F629A928-C863-402C-8459-D469F4330BCC}">
      <dsp:nvSpPr>
        <dsp:cNvPr id="0" name=""/>
        <dsp:cNvSpPr/>
      </dsp:nvSpPr>
      <dsp:spPr>
        <a:xfrm>
          <a:off x="2721744" y="1435289"/>
          <a:ext cx="201480" cy="201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4808"/>
              </a:lnTo>
              <a:lnTo>
                <a:pt x="201480" y="2014808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B95296-702D-43CC-A653-4B7532A3FC71}">
      <dsp:nvSpPr>
        <dsp:cNvPr id="0" name=""/>
        <dsp:cNvSpPr/>
      </dsp:nvSpPr>
      <dsp:spPr>
        <a:xfrm>
          <a:off x="2923225" y="2946396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3925491"/>
              <a:satOff val="12781"/>
              <a:lumOff val="44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Terminar un proyecto en dos semanas </a:t>
          </a:r>
          <a:endParaRPr lang="es-EC" sz="1400" kern="1200" dirty="0"/>
        </a:p>
      </dsp:txBody>
      <dsp:txXfrm>
        <a:off x="2952731" y="2975902"/>
        <a:ext cx="1552834" cy="948392"/>
      </dsp:txXfrm>
    </dsp:sp>
    <dsp:sp modelId="{63432694-E25B-4AE4-B2CD-4D27F25CB99D}">
      <dsp:nvSpPr>
        <dsp:cNvPr id="0" name=""/>
        <dsp:cNvSpPr/>
      </dsp:nvSpPr>
      <dsp:spPr>
        <a:xfrm>
          <a:off x="5038774" y="427885"/>
          <a:ext cx="2014808" cy="1007404"/>
        </a:xfrm>
        <a:prstGeom prst="roundRect">
          <a:avLst>
            <a:gd name="adj" fmla="val 10000"/>
          </a:avLst>
        </a:prstGeom>
        <a:solidFill>
          <a:schemeClr val="accent5">
            <a:hueOff val="5888237"/>
            <a:satOff val="19172"/>
            <a:lumOff val="6667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Diseñar un horario de estudio </a:t>
          </a:r>
          <a:endParaRPr lang="es-EC" sz="2200" kern="1200" dirty="0"/>
        </a:p>
      </dsp:txBody>
      <dsp:txXfrm>
        <a:off x="5068280" y="457391"/>
        <a:ext cx="1955796" cy="948392"/>
      </dsp:txXfrm>
    </dsp:sp>
    <dsp:sp modelId="{966486B6-3FE0-4A47-AA40-8C44625F396A}">
      <dsp:nvSpPr>
        <dsp:cNvPr id="0" name=""/>
        <dsp:cNvSpPr/>
      </dsp:nvSpPr>
      <dsp:spPr>
        <a:xfrm>
          <a:off x="5240254" y="1435289"/>
          <a:ext cx="201480" cy="755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553"/>
              </a:lnTo>
              <a:lnTo>
                <a:pt x="201480" y="755553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F59551-C29D-4E8A-8CD4-2726BD587779}">
      <dsp:nvSpPr>
        <dsp:cNvPr id="0" name=""/>
        <dsp:cNvSpPr/>
      </dsp:nvSpPr>
      <dsp:spPr>
        <a:xfrm>
          <a:off x="5441735" y="1687140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4906864"/>
              <a:satOff val="15977"/>
              <a:lumOff val="55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Dividir el día en bloques de una o dos horas por materia </a:t>
          </a:r>
          <a:endParaRPr lang="es-EC" sz="1400" kern="1200" dirty="0"/>
        </a:p>
      </dsp:txBody>
      <dsp:txXfrm>
        <a:off x="5471241" y="1716646"/>
        <a:ext cx="1552834" cy="948392"/>
      </dsp:txXfrm>
    </dsp:sp>
    <dsp:sp modelId="{A8F6C8A1-1C9C-47CA-8B65-B5FAF814C259}">
      <dsp:nvSpPr>
        <dsp:cNvPr id="0" name=""/>
        <dsp:cNvSpPr/>
      </dsp:nvSpPr>
      <dsp:spPr>
        <a:xfrm>
          <a:off x="5240254" y="1435289"/>
          <a:ext cx="201480" cy="201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4808"/>
              </a:lnTo>
              <a:lnTo>
                <a:pt x="201480" y="2014808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500011-4C60-4DC1-90F2-F9DB3CC8CCA4}">
      <dsp:nvSpPr>
        <dsp:cNvPr id="0" name=""/>
        <dsp:cNvSpPr/>
      </dsp:nvSpPr>
      <dsp:spPr>
        <a:xfrm>
          <a:off x="5441735" y="2946396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5888237"/>
              <a:satOff val="19172"/>
              <a:lumOff val="666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Incluir pausas </a:t>
          </a:r>
          <a:endParaRPr lang="es-EC" sz="1400" kern="1200" dirty="0"/>
        </a:p>
      </dsp:txBody>
      <dsp:txXfrm>
        <a:off x="5471241" y="2975902"/>
        <a:ext cx="1552834" cy="948392"/>
      </dsp:txXfrm>
    </dsp:sp>
    <dsp:sp modelId="{0E1D707E-F2F6-4465-AB1A-54FB43B6DF35}">
      <dsp:nvSpPr>
        <dsp:cNvPr id="0" name=""/>
        <dsp:cNvSpPr/>
      </dsp:nvSpPr>
      <dsp:spPr>
        <a:xfrm>
          <a:off x="5240254" y="1435289"/>
          <a:ext cx="201480" cy="32740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74063"/>
              </a:lnTo>
              <a:lnTo>
                <a:pt x="201480" y="3274063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D75554-9EDA-4167-A44D-E3AB1E003158}">
      <dsp:nvSpPr>
        <dsp:cNvPr id="0" name=""/>
        <dsp:cNvSpPr/>
      </dsp:nvSpPr>
      <dsp:spPr>
        <a:xfrm>
          <a:off x="5441735" y="4205651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6869610"/>
              <a:satOff val="22367"/>
              <a:lumOff val="77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Alternar asignaturas teóricas y prácticas para mantener la mente activa </a:t>
          </a:r>
          <a:endParaRPr lang="es-EC" sz="1400" kern="1200" dirty="0"/>
        </a:p>
      </dsp:txBody>
      <dsp:txXfrm>
        <a:off x="5471241" y="4235157"/>
        <a:ext cx="1552834" cy="948392"/>
      </dsp:txXfrm>
    </dsp:sp>
    <dsp:sp modelId="{8F0CE965-5286-40EF-B197-7760C8937CAF}">
      <dsp:nvSpPr>
        <dsp:cNvPr id="0" name=""/>
        <dsp:cNvSpPr/>
      </dsp:nvSpPr>
      <dsp:spPr>
        <a:xfrm>
          <a:off x="7557284" y="427885"/>
          <a:ext cx="2014808" cy="1007404"/>
        </a:xfrm>
        <a:prstGeom prst="roundRect">
          <a:avLst>
            <a:gd name="adj" fmla="val 10000"/>
          </a:avLst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200" kern="1200" dirty="0"/>
            <a:t>Priorizar tareas </a:t>
          </a:r>
          <a:endParaRPr lang="es-EC" sz="2200" kern="1200" dirty="0"/>
        </a:p>
      </dsp:txBody>
      <dsp:txXfrm>
        <a:off x="7586790" y="457391"/>
        <a:ext cx="1955796" cy="948392"/>
      </dsp:txXfrm>
    </dsp:sp>
    <dsp:sp modelId="{92263979-45D1-4677-B64A-276FED874818}">
      <dsp:nvSpPr>
        <dsp:cNvPr id="0" name=""/>
        <dsp:cNvSpPr/>
      </dsp:nvSpPr>
      <dsp:spPr>
        <a:xfrm>
          <a:off x="7758765" y="1435289"/>
          <a:ext cx="201480" cy="7555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55553"/>
              </a:lnTo>
              <a:lnTo>
                <a:pt x="201480" y="755553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50B8E-A37E-420F-AECB-F9F091EE8AF7}">
      <dsp:nvSpPr>
        <dsp:cNvPr id="0" name=""/>
        <dsp:cNvSpPr/>
      </dsp:nvSpPr>
      <dsp:spPr>
        <a:xfrm>
          <a:off x="7960246" y="1687140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7850982"/>
              <a:satOff val="25563"/>
              <a:lumOff val="8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Urgentes e importantes </a:t>
          </a:r>
          <a:endParaRPr lang="es-EC" sz="1400" kern="1200" dirty="0"/>
        </a:p>
      </dsp:txBody>
      <dsp:txXfrm>
        <a:off x="7989752" y="1716646"/>
        <a:ext cx="1552834" cy="948392"/>
      </dsp:txXfrm>
    </dsp:sp>
    <dsp:sp modelId="{C7BC7A46-D943-46DA-B7AB-A367EFF7A634}">
      <dsp:nvSpPr>
        <dsp:cNvPr id="0" name=""/>
        <dsp:cNvSpPr/>
      </dsp:nvSpPr>
      <dsp:spPr>
        <a:xfrm>
          <a:off x="7758765" y="1435289"/>
          <a:ext cx="201480" cy="20148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14808"/>
              </a:lnTo>
              <a:lnTo>
                <a:pt x="201480" y="2014808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923C85-BE0D-48F5-AFCA-C1AC31AECFF4}">
      <dsp:nvSpPr>
        <dsp:cNvPr id="0" name=""/>
        <dsp:cNvSpPr/>
      </dsp:nvSpPr>
      <dsp:spPr>
        <a:xfrm>
          <a:off x="7960246" y="2946396"/>
          <a:ext cx="1611846" cy="10074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Importantes pero no urgentes </a:t>
          </a:r>
          <a:endParaRPr lang="es-EC" sz="1400" kern="1200" dirty="0"/>
        </a:p>
      </dsp:txBody>
      <dsp:txXfrm>
        <a:off x="7989752" y="2975902"/>
        <a:ext cx="1552834" cy="94839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99DE8B-D2A5-4279-B139-F9A9099541EA}">
      <dsp:nvSpPr>
        <dsp:cNvPr id="0" name=""/>
        <dsp:cNvSpPr/>
      </dsp:nvSpPr>
      <dsp:spPr>
        <a:xfrm>
          <a:off x="4674" y="1923798"/>
          <a:ext cx="1594082" cy="79704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Técnica </a:t>
          </a:r>
          <a:r>
            <a:rPr lang="es-ES" sz="1800" kern="1200" dirty="0" err="1"/>
            <a:t>Pomodoro</a:t>
          </a:r>
          <a:r>
            <a:rPr lang="es-ES" sz="1800" kern="1200" dirty="0"/>
            <a:t> </a:t>
          </a:r>
          <a:endParaRPr lang="es-EC" sz="1800" kern="1200" dirty="0"/>
        </a:p>
      </dsp:txBody>
      <dsp:txXfrm>
        <a:off x="28019" y="1947143"/>
        <a:ext cx="1547392" cy="750351"/>
      </dsp:txXfrm>
    </dsp:sp>
    <dsp:sp modelId="{09CCC66E-F053-4B4A-8B80-F34C223B1125}">
      <dsp:nvSpPr>
        <dsp:cNvPr id="0" name=""/>
        <dsp:cNvSpPr/>
      </dsp:nvSpPr>
      <dsp:spPr>
        <a:xfrm>
          <a:off x="164083" y="2720840"/>
          <a:ext cx="159408" cy="597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781"/>
              </a:lnTo>
              <a:lnTo>
                <a:pt x="159408" y="597781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44F23-8E89-4A48-BBE9-4B201EFEBB31}">
      <dsp:nvSpPr>
        <dsp:cNvPr id="0" name=""/>
        <dsp:cNvSpPr/>
      </dsp:nvSpPr>
      <dsp:spPr>
        <a:xfrm>
          <a:off x="323491" y="2920100"/>
          <a:ext cx="1275266" cy="797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Estudiar en bloques de 25 minutos con descansos cortos </a:t>
          </a:r>
          <a:endParaRPr lang="es-EC" sz="1200" kern="1200" dirty="0"/>
        </a:p>
      </dsp:txBody>
      <dsp:txXfrm>
        <a:off x="346836" y="2943445"/>
        <a:ext cx="1228576" cy="750351"/>
      </dsp:txXfrm>
    </dsp:sp>
    <dsp:sp modelId="{869590EC-3176-49C1-BEA3-DFC1792E94ED}">
      <dsp:nvSpPr>
        <dsp:cNvPr id="0" name=""/>
        <dsp:cNvSpPr/>
      </dsp:nvSpPr>
      <dsp:spPr>
        <a:xfrm>
          <a:off x="1997278" y="1923798"/>
          <a:ext cx="1594082" cy="797041"/>
        </a:xfrm>
        <a:prstGeom prst="roundRect">
          <a:avLst>
            <a:gd name="adj" fmla="val 10000"/>
          </a:avLst>
        </a:prstGeom>
        <a:solidFill>
          <a:schemeClr val="accent5">
            <a:hueOff val="2208089"/>
            <a:satOff val="7189"/>
            <a:lumOff val="25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Técnica Eisenhower </a:t>
          </a:r>
          <a:endParaRPr lang="es-EC" sz="1800" kern="1200" dirty="0"/>
        </a:p>
      </dsp:txBody>
      <dsp:txXfrm>
        <a:off x="2020623" y="1947143"/>
        <a:ext cx="1547392" cy="750351"/>
      </dsp:txXfrm>
    </dsp:sp>
    <dsp:sp modelId="{D09A8A2B-FBF2-4011-9179-5CDC92D398C2}">
      <dsp:nvSpPr>
        <dsp:cNvPr id="0" name=""/>
        <dsp:cNvSpPr/>
      </dsp:nvSpPr>
      <dsp:spPr>
        <a:xfrm>
          <a:off x="2156686" y="2720840"/>
          <a:ext cx="159408" cy="597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781"/>
              </a:lnTo>
              <a:lnTo>
                <a:pt x="159408" y="597781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4692E4-884F-421D-B4F3-65E8B1215B7E}">
      <dsp:nvSpPr>
        <dsp:cNvPr id="0" name=""/>
        <dsp:cNvSpPr/>
      </dsp:nvSpPr>
      <dsp:spPr>
        <a:xfrm>
          <a:off x="2316094" y="2920100"/>
          <a:ext cx="1275266" cy="797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2208089"/>
              <a:satOff val="7189"/>
              <a:lumOff val="2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Clasificar tareas por urgencia e importancia </a:t>
          </a:r>
          <a:endParaRPr lang="es-EC" sz="1200" kern="1200" dirty="0"/>
        </a:p>
      </dsp:txBody>
      <dsp:txXfrm>
        <a:off x="2339439" y="2943445"/>
        <a:ext cx="1228576" cy="750351"/>
      </dsp:txXfrm>
    </dsp:sp>
    <dsp:sp modelId="{1948616A-2C8C-4933-9D86-EC29CAE11C6D}">
      <dsp:nvSpPr>
        <dsp:cNvPr id="0" name=""/>
        <dsp:cNvSpPr/>
      </dsp:nvSpPr>
      <dsp:spPr>
        <a:xfrm>
          <a:off x="3989881" y="1923798"/>
          <a:ext cx="1594082" cy="797041"/>
        </a:xfrm>
        <a:prstGeom prst="roundRect">
          <a:avLst>
            <a:gd name="adj" fmla="val 10000"/>
          </a:avLst>
        </a:prstGeom>
        <a:solidFill>
          <a:schemeClr val="accent5">
            <a:hueOff val="4416178"/>
            <a:satOff val="14379"/>
            <a:lumOff val="5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Revisión especializada </a:t>
          </a:r>
          <a:endParaRPr lang="es-EC" sz="1800" kern="1200" dirty="0"/>
        </a:p>
      </dsp:txBody>
      <dsp:txXfrm>
        <a:off x="4013226" y="1947143"/>
        <a:ext cx="1547392" cy="750351"/>
      </dsp:txXfrm>
    </dsp:sp>
    <dsp:sp modelId="{EE1DA57A-CB4E-4FEE-8CC3-843C62014491}">
      <dsp:nvSpPr>
        <dsp:cNvPr id="0" name=""/>
        <dsp:cNvSpPr/>
      </dsp:nvSpPr>
      <dsp:spPr>
        <a:xfrm>
          <a:off x="4149289" y="2720840"/>
          <a:ext cx="159408" cy="597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781"/>
              </a:lnTo>
              <a:lnTo>
                <a:pt x="159408" y="597781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60BE4A-22F8-4D68-8CC1-3B546422C1D9}">
      <dsp:nvSpPr>
        <dsp:cNvPr id="0" name=""/>
        <dsp:cNvSpPr/>
      </dsp:nvSpPr>
      <dsp:spPr>
        <a:xfrm>
          <a:off x="4308698" y="2920100"/>
          <a:ext cx="1275266" cy="797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4416178"/>
              <a:satOff val="14379"/>
              <a:lumOff val="5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Repetir los contenidos en intervalos para memorizar mejor </a:t>
          </a:r>
          <a:endParaRPr lang="es-EC" sz="1200" kern="1200" dirty="0"/>
        </a:p>
      </dsp:txBody>
      <dsp:txXfrm>
        <a:off x="4332043" y="2943445"/>
        <a:ext cx="1228576" cy="750351"/>
      </dsp:txXfrm>
    </dsp:sp>
    <dsp:sp modelId="{A595ADD2-B526-4819-A25B-1EF0A0E34C9D}">
      <dsp:nvSpPr>
        <dsp:cNvPr id="0" name=""/>
        <dsp:cNvSpPr/>
      </dsp:nvSpPr>
      <dsp:spPr>
        <a:xfrm>
          <a:off x="5982485" y="1923798"/>
          <a:ext cx="1594082" cy="797041"/>
        </a:xfrm>
        <a:prstGeom prst="roundRect">
          <a:avLst>
            <a:gd name="adj" fmla="val 10000"/>
          </a:avLst>
        </a:prstGeom>
        <a:solidFill>
          <a:schemeClr val="accent5">
            <a:hueOff val="6624266"/>
            <a:satOff val="21568"/>
            <a:lumOff val="75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Autoevaluación </a:t>
          </a:r>
          <a:endParaRPr lang="es-EC" sz="1800" kern="1200" dirty="0"/>
        </a:p>
      </dsp:txBody>
      <dsp:txXfrm>
        <a:off x="6005830" y="1947143"/>
        <a:ext cx="1547392" cy="750351"/>
      </dsp:txXfrm>
    </dsp:sp>
    <dsp:sp modelId="{003B0F22-5B8F-4C0C-9087-68DFEC69EFEA}">
      <dsp:nvSpPr>
        <dsp:cNvPr id="0" name=""/>
        <dsp:cNvSpPr/>
      </dsp:nvSpPr>
      <dsp:spPr>
        <a:xfrm>
          <a:off x="6141893" y="2720840"/>
          <a:ext cx="159408" cy="597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781"/>
              </a:lnTo>
              <a:lnTo>
                <a:pt x="159408" y="597781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ABFBE4-F9E1-40AF-A147-21F0E280C8C2}">
      <dsp:nvSpPr>
        <dsp:cNvPr id="0" name=""/>
        <dsp:cNvSpPr/>
      </dsp:nvSpPr>
      <dsp:spPr>
        <a:xfrm>
          <a:off x="6301301" y="2920100"/>
          <a:ext cx="1275266" cy="797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6624266"/>
              <a:satOff val="21568"/>
              <a:lumOff val="75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Hacer pruebas a uno mismo </a:t>
          </a:r>
          <a:endParaRPr lang="es-EC" sz="1200" kern="1200" dirty="0"/>
        </a:p>
      </dsp:txBody>
      <dsp:txXfrm>
        <a:off x="6324646" y="2943445"/>
        <a:ext cx="1228576" cy="750351"/>
      </dsp:txXfrm>
    </dsp:sp>
    <dsp:sp modelId="{CA70B06B-86F1-498D-9EF5-856D07BDD01E}">
      <dsp:nvSpPr>
        <dsp:cNvPr id="0" name=""/>
        <dsp:cNvSpPr/>
      </dsp:nvSpPr>
      <dsp:spPr>
        <a:xfrm>
          <a:off x="7975088" y="1923798"/>
          <a:ext cx="1594082" cy="797041"/>
        </a:xfrm>
        <a:prstGeom prst="roundRect">
          <a:avLst>
            <a:gd name="adj" fmla="val 10000"/>
          </a:avLst>
        </a:prstGeom>
        <a:solidFill>
          <a:schemeClr val="accent5">
            <a:hueOff val="8832355"/>
            <a:satOff val="28758"/>
            <a:lumOff val="1000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Estudio grupal </a:t>
          </a:r>
          <a:endParaRPr lang="es-EC" sz="1800" kern="1200" dirty="0"/>
        </a:p>
      </dsp:txBody>
      <dsp:txXfrm>
        <a:off x="7998433" y="1947143"/>
        <a:ext cx="1547392" cy="750351"/>
      </dsp:txXfrm>
    </dsp:sp>
    <dsp:sp modelId="{FA09CFD5-888B-4E31-A6C8-1EEB17574FE0}">
      <dsp:nvSpPr>
        <dsp:cNvPr id="0" name=""/>
        <dsp:cNvSpPr/>
      </dsp:nvSpPr>
      <dsp:spPr>
        <a:xfrm>
          <a:off x="8134496" y="2720840"/>
          <a:ext cx="159408" cy="5977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97781"/>
              </a:lnTo>
              <a:lnTo>
                <a:pt x="159408" y="597781"/>
              </a:lnTo>
            </a:path>
          </a:pathLst>
        </a:custGeom>
        <a:noFill/>
        <a:ln w="34925" cap="flat" cmpd="sng" algn="in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F4AF1-6445-4FF4-9F5B-1CD0A7FFE693}">
      <dsp:nvSpPr>
        <dsp:cNvPr id="0" name=""/>
        <dsp:cNvSpPr/>
      </dsp:nvSpPr>
      <dsp:spPr>
        <a:xfrm>
          <a:off x="8293905" y="2920100"/>
          <a:ext cx="1275266" cy="797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5">
              <a:hueOff val="8832355"/>
              <a:satOff val="28758"/>
              <a:lumOff val="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Preguntas entre compañeros sobre el tema </a:t>
          </a:r>
          <a:endParaRPr lang="es-EC" sz="1200" kern="1200" dirty="0"/>
        </a:p>
      </dsp:txBody>
      <dsp:txXfrm>
        <a:off x="8317250" y="2943445"/>
        <a:ext cx="1228576" cy="75035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A381AE6-6BAA-4D45-A222-3ECD62C46375}">
      <dsp:nvSpPr>
        <dsp:cNvPr id="0" name=""/>
        <dsp:cNvSpPr/>
      </dsp:nvSpPr>
      <dsp:spPr>
        <a:xfrm>
          <a:off x="1183309" y="3328246"/>
          <a:ext cx="775380" cy="22162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7690" y="0"/>
              </a:lnTo>
              <a:lnTo>
                <a:pt x="387690" y="2216217"/>
              </a:lnTo>
              <a:lnTo>
                <a:pt x="775380" y="221621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900" kern="1200"/>
        </a:p>
      </dsp:txBody>
      <dsp:txXfrm>
        <a:off x="1512301" y="4377657"/>
        <a:ext cx="117397" cy="117397"/>
      </dsp:txXfrm>
    </dsp:sp>
    <dsp:sp modelId="{D41D0ABC-E41C-46FD-81BD-45450F4115AA}">
      <dsp:nvSpPr>
        <dsp:cNvPr id="0" name=""/>
        <dsp:cNvSpPr/>
      </dsp:nvSpPr>
      <dsp:spPr>
        <a:xfrm>
          <a:off x="1183309" y="3328246"/>
          <a:ext cx="775380" cy="7387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7690" y="0"/>
              </a:lnTo>
              <a:lnTo>
                <a:pt x="387690" y="738739"/>
              </a:lnTo>
              <a:lnTo>
                <a:pt x="775380" y="738739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500" kern="1200"/>
        </a:p>
      </dsp:txBody>
      <dsp:txXfrm>
        <a:off x="1544225" y="3670842"/>
        <a:ext cx="53547" cy="53547"/>
      </dsp:txXfrm>
    </dsp:sp>
    <dsp:sp modelId="{40DAC882-4D02-43F2-96F6-A220F5CBD100}">
      <dsp:nvSpPr>
        <dsp:cNvPr id="0" name=""/>
        <dsp:cNvSpPr/>
      </dsp:nvSpPr>
      <dsp:spPr>
        <a:xfrm>
          <a:off x="1183309" y="2589507"/>
          <a:ext cx="775380" cy="738739"/>
        </a:xfrm>
        <a:custGeom>
          <a:avLst/>
          <a:gdLst/>
          <a:ahLst/>
          <a:cxnLst/>
          <a:rect l="0" t="0" r="0" b="0"/>
          <a:pathLst>
            <a:path>
              <a:moveTo>
                <a:pt x="0" y="738739"/>
              </a:moveTo>
              <a:lnTo>
                <a:pt x="387690" y="738739"/>
              </a:lnTo>
              <a:lnTo>
                <a:pt x="387690" y="0"/>
              </a:lnTo>
              <a:lnTo>
                <a:pt x="775380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500" kern="1200"/>
        </a:p>
      </dsp:txBody>
      <dsp:txXfrm>
        <a:off x="1544225" y="2932103"/>
        <a:ext cx="53547" cy="53547"/>
      </dsp:txXfrm>
    </dsp:sp>
    <dsp:sp modelId="{BF0BAC81-A9DD-4DD9-AB4C-24E9CBE80B67}">
      <dsp:nvSpPr>
        <dsp:cNvPr id="0" name=""/>
        <dsp:cNvSpPr/>
      </dsp:nvSpPr>
      <dsp:spPr>
        <a:xfrm>
          <a:off x="1183309" y="1112029"/>
          <a:ext cx="775380" cy="2216217"/>
        </a:xfrm>
        <a:custGeom>
          <a:avLst/>
          <a:gdLst/>
          <a:ahLst/>
          <a:cxnLst/>
          <a:rect l="0" t="0" r="0" b="0"/>
          <a:pathLst>
            <a:path>
              <a:moveTo>
                <a:pt x="0" y="2216217"/>
              </a:moveTo>
              <a:lnTo>
                <a:pt x="387690" y="2216217"/>
              </a:lnTo>
              <a:lnTo>
                <a:pt x="387690" y="0"/>
              </a:lnTo>
              <a:lnTo>
                <a:pt x="775380" y="0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900" kern="1200"/>
        </a:p>
      </dsp:txBody>
      <dsp:txXfrm>
        <a:off x="1512301" y="2161439"/>
        <a:ext cx="117397" cy="117397"/>
      </dsp:txXfrm>
    </dsp:sp>
    <dsp:sp modelId="{F6692E1D-6B9B-4158-9BE7-E2408292E26B}">
      <dsp:nvSpPr>
        <dsp:cNvPr id="0" name=""/>
        <dsp:cNvSpPr/>
      </dsp:nvSpPr>
      <dsp:spPr>
        <a:xfrm rot="16200000">
          <a:off x="-2518162" y="2737255"/>
          <a:ext cx="6220961" cy="1181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300" kern="1200" dirty="0"/>
            <a:t>Estrategias para una lectura eficaz</a:t>
          </a:r>
          <a:endParaRPr lang="es-EC" sz="4300" kern="1200" dirty="0"/>
        </a:p>
      </dsp:txBody>
      <dsp:txXfrm>
        <a:off x="-2518162" y="2737255"/>
        <a:ext cx="6220961" cy="1181982"/>
      </dsp:txXfrm>
    </dsp:sp>
    <dsp:sp modelId="{9AC00F13-9390-4BDD-9E93-F9DFD7ED93C5}">
      <dsp:nvSpPr>
        <dsp:cNvPr id="0" name=""/>
        <dsp:cNvSpPr/>
      </dsp:nvSpPr>
      <dsp:spPr>
        <a:xfrm>
          <a:off x="1958690" y="521038"/>
          <a:ext cx="3876903" cy="1181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Lectura por bloques </a:t>
          </a:r>
          <a:endParaRPr lang="es-EC" sz="2900" kern="1200" dirty="0"/>
        </a:p>
      </dsp:txBody>
      <dsp:txXfrm>
        <a:off x="1958690" y="521038"/>
        <a:ext cx="3876903" cy="1181982"/>
      </dsp:txXfrm>
    </dsp:sp>
    <dsp:sp modelId="{9DBF0B77-AB57-46ED-966D-27E7C7D0FC8C}">
      <dsp:nvSpPr>
        <dsp:cNvPr id="0" name=""/>
        <dsp:cNvSpPr/>
      </dsp:nvSpPr>
      <dsp:spPr>
        <a:xfrm>
          <a:off x="1958690" y="1998516"/>
          <a:ext cx="3876903" cy="1181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Dividir el texto en partes pequeñas (1 o 2 párrafos) </a:t>
          </a:r>
          <a:endParaRPr lang="es-EC" sz="2900" kern="1200" dirty="0"/>
        </a:p>
      </dsp:txBody>
      <dsp:txXfrm>
        <a:off x="1958690" y="1998516"/>
        <a:ext cx="3876903" cy="1181982"/>
      </dsp:txXfrm>
    </dsp:sp>
    <dsp:sp modelId="{95BF054E-8D54-4A19-B1EF-21CBFB34A281}">
      <dsp:nvSpPr>
        <dsp:cNvPr id="0" name=""/>
        <dsp:cNvSpPr/>
      </dsp:nvSpPr>
      <dsp:spPr>
        <a:xfrm>
          <a:off x="1958690" y="3475994"/>
          <a:ext cx="3876903" cy="1181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Leer un bloque y reflexionar sobre el contenido </a:t>
          </a:r>
          <a:endParaRPr lang="es-EC" sz="2900" kern="1200" dirty="0"/>
        </a:p>
      </dsp:txBody>
      <dsp:txXfrm>
        <a:off x="1958690" y="3475994"/>
        <a:ext cx="3876903" cy="1181982"/>
      </dsp:txXfrm>
    </dsp:sp>
    <dsp:sp modelId="{0288E945-B807-4614-A0E6-391867FA1462}">
      <dsp:nvSpPr>
        <dsp:cNvPr id="0" name=""/>
        <dsp:cNvSpPr/>
      </dsp:nvSpPr>
      <dsp:spPr>
        <a:xfrm>
          <a:off x="1958690" y="4953473"/>
          <a:ext cx="3876903" cy="118198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Ideal para textos densos como  libros de ciencia, medicina o filosofía</a:t>
          </a:r>
          <a:endParaRPr lang="es-EC" sz="2900" kern="1200" dirty="0"/>
        </a:p>
      </dsp:txBody>
      <dsp:txXfrm>
        <a:off x="1958690" y="4953473"/>
        <a:ext cx="3876903" cy="118198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FED368-9D8A-45D1-8EB2-10C37A01BE1B}">
      <dsp:nvSpPr>
        <dsp:cNvPr id="0" name=""/>
        <dsp:cNvSpPr/>
      </dsp:nvSpPr>
      <dsp:spPr>
        <a:xfrm>
          <a:off x="0" y="59316"/>
          <a:ext cx="2630289" cy="15781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Comprender el texto original con lectura, subrayado de ideas clave y preguntas </a:t>
          </a:r>
          <a:endParaRPr lang="es-EC" sz="1800" kern="1200" dirty="0"/>
        </a:p>
      </dsp:txBody>
      <dsp:txXfrm>
        <a:off x="0" y="59316"/>
        <a:ext cx="2630289" cy="1578173"/>
      </dsp:txXfrm>
    </dsp:sp>
    <dsp:sp modelId="{94E09601-6C2B-4A8E-AC0A-16B7E44E1E0E}">
      <dsp:nvSpPr>
        <dsp:cNvPr id="0" name=""/>
        <dsp:cNvSpPr/>
      </dsp:nvSpPr>
      <dsp:spPr>
        <a:xfrm>
          <a:off x="2893317" y="59316"/>
          <a:ext cx="2630289" cy="1578173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Identificar la estructura del texto con introducción, desarrollo y conclusión, reconociendo el propósito (explicar o argumentar)</a:t>
          </a:r>
          <a:endParaRPr lang="es-EC" sz="1800" kern="1200" dirty="0"/>
        </a:p>
      </dsp:txBody>
      <dsp:txXfrm>
        <a:off x="2893317" y="59316"/>
        <a:ext cx="2630289" cy="1578173"/>
      </dsp:txXfrm>
    </dsp:sp>
    <dsp:sp modelId="{6075C88B-91C2-4C86-9BC5-F218AE03FE64}">
      <dsp:nvSpPr>
        <dsp:cNvPr id="0" name=""/>
        <dsp:cNvSpPr/>
      </dsp:nvSpPr>
      <dsp:spPr>
        <a:xfrm>
          <a:off x="5786635" y="59316"/>
          <a:ext cx="2630289" cy="1578173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Escribir las ideas principales con sus propias palabras, evitando detalles innecesarios y mantener un enfoque claro </a:t>
          </a:r>
          <a:endParaRPr lang="es-EC" sz="1800" kern="1200" dirty="0"/>
        </a:p>
      </dsp:txBody>
      <dsp:txXfrm>
        <a:off x="5786635" y="59316"/>
        <a:ext cx="2630289" cy="1578173"/>
      </dsp:txXfrm>
    </dsp:sp>
    <dsp:sp modelId="{23AF1EF9-0EE1-4C25-BA7E-CEF665C1C48E}">
      <dsp:nvSpPr>
        <dsp:cNvPr id="0" name=""/>
        <dsp:cNvSpPr/>
      </dsp:nvSpPr>
      <dsp:spPr>
        <a:xfrm>
          <a:off x="0" y="1900518"/>
          <a:ext cx="2630289" cy="1578173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Ser breve y conciso con ideas claras y directas </a:t>
          </a:r>
          <a:endParaRPr lang="es-EC" sz="1800" kern="1200" dirty="0"/>
        </a:p>
      </dsp:txBody>
      <dsp:txXfrm>
        <a:off x="0" y="1900518"/>
        <a:ext cx="2630289" cy="1578173"/>
      </dsp:txXfrm>
    </dsp:sp>
    <dsp:sp modelId="{5BF4129E-AEEC-4E98-9882-A85FB157D946}">
      <dsp:nvSpPr>
        <dsp:cNvPr id="0" name=""/>
        <dsp:cNvSpPr/>
      </dsp:nvSpPr>
      <dsp:spPr>
        <a:xfrm>
          <a:off x="2893317" y="1900518"/>
          <a:ext cx="2630289" cy="1578173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Un buen resumen es el 25 al 30% del texto original </a:t>
          </a:r>
          <a:endParaRPr lang="es-EC" sz="1800" kern="1200" dirty="0"/>
        </a:p>
      </dsp:txBody>
      <dsp:txXfrm>
        <a:off x="2893317" y="1900518"/>
        <a:ext cx="2630289" cy="1578173"/>
      </dsp:txXfrm>
    </dsp:sp>
    <dsp:sp modelId="{35DC5D43-B6D3-42ED-A3EE-E3B8313867A3}">
      <dsp:nvSpPr>
        <dsp:cNvPr id="0" name=""/>
        <dsp:cNvSpPr/>
      </dsp:nvSpPr>
      <dsp:spPr>
        <a:xfrm>
          <a:off x="5786635" y="1900518"/>
          <a:ext cx="2630289" cy="157817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Revisa el resumen, debe entenderse sin necesidad de leer el texto original, sin redundancia y buena gramática y ortografía</a:t>
          </a:r>
          <a:endParaRPr lang="es-EC" sz="1800" kern="1200" dirty="0"/>
        </a:p>
      </dsp:txBody>
      <dsp:txXfrm>
        <a:off x="5786635" y="1900518"/>
        <a:ext cx="2630289" cy="157817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463325-8DB2-4207-AF0B-5EC24286D8C2}">
      <dsp:nvSpPr>
        <dsp:cNvPr id="0" name=""/>
        <dsp:cNvSpPr/>
      </dsp:nvSpPr>
      <dsp:spPr>
        <a:xfrm>
          <a:off x="1183309" y="3328246"/>
          <a:ext cx="775380" cy="14774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87690" y="0"/>
              </a:lnTo>
              <a:lnTo>
                <a:pt x="387690" y="1477478"/>
              </a:lnTo>
              <a:lnTo>
                <a:pt x="775380" y="1477478"/>
              </a:lnTo>
            </a:path>
          </a:pathLst>
        </a:custGeom>
        <a:noFill/>
        <a:ln w="34925" cap="flat" cmpd="sng" algn="in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600" kern="1200"/>
        </a:p>
      </dsp:txBody>
      <dsp:txXfrm>
        <a:off x="1529285" y="4025271"/>
        <a:ext cx="83428" cy="83428"/>
      </dsp:txXfrm>
    </dsp:sp>
    <dsp:sp modelId="{2694B8CD-4B43-47AC-8976-298D27D4B91D}">
      <dsp:nvSpPr>
        <dsp:cNvPr id="0" name=""/>
        <dsp:cNvSpPr/>
      </dsp:nvSpPr>
      <dsp:spPr>
        <a:xfrm>
          <a:off x="1183309" y="3282526"/>
          <a:ext cx="77538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775380" y="45720"/>
              </a:lnTo>
            </a:path>
          </a:pathLst>
        </a:custGeom>
        <a:noFill/>
        <a:ln w="34925" cap="flat" cmpd="sng" algn="in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500" kern="1200"/>
        </a:p>
      </dsp:txBody>
      <dsp:txXfrm>
        <a:off x="1551615" y="3308862"/>
        <a:ext cx="38769" cy="38769"/>
      </dsp:txXfrm>
    </dsp:sp>
    <dsp:sp modelId="{DD60AFB7-0EF6-4833-8896-D5759FF4C221}">
      <dsp:nvSpPr>
        <dsp:cNvPr id="0" name=""/>
        <dsp:cNvSpPr/>
      </dsp:nvSpPr>
      <dsp:spPr>
        <a:xfrm>
          <a:off x="1183309" y="1850768"/>
          <a:ext cx="775380" cy="1477478"/>
        </a:xfrm>
        <a:custGeom>
          <a:avLst/>
          <a:gdLst/>
          <a:ahLst/>
          <a:cxnLst/>
          <a:rect l="0" t="0" r="0" b="0"/>
          <a:pathLst>
            <a:path>
              <a:moveTo>
                <a:pt x="0" y="1477478"/>
              </a:moveTo>
              <a:lnTo>
                <a:pt x="387690" y="1477478"/>
              </a:lnTo>
              <a:lnTo>
                <a:pt x="387690" y="0"/>
              </a:lnTo>
              <a:lnTo>
                <a:pt x="775380" y="0"/>
              </a:lnTo>
            </a:path>
          </a:pathLst>
        </a:custGeom>
        <a:noFill/>
        <a:ln w="34925" cap="flat" cmpd="sng" algn="in">
          <a:solidFill>
            <a:schemeClr val="accent2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C" sz="600" kern="1200"/>
        </a:p>
      </dsp:txBody>
      <dsp:txXfrm>
        <a:off x="1529285" y="2547793"/>
        <a:ext cx="83428" cy="83428"/>
      </dsp:txXfrm>
    </dsp:sp>
    <dsp:sp modelId="{2AB331F8-A616-45FA-A295-337BD4BB949E}">
      <dsp:nvSpPr>
        <dsp:cNvPr id="0" name=""/>
        <dsp:cNvSpPr/>
      </dsp:nvSpPr>
      <dsp:spPr>
        <a:xfrm rot="16200000">
          <a:off x="-2518162" y="2737255"/>
          <a:ext cx="6220961" cy="1181982"/>
        </a:xfrm>
        <a:prstGeom prst="rect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6830" tIns="36830" rIns="36830" bIns="3683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800" kern="1200" dirty="0"/>
            <a:t>Herramientas útiles </a:t>
          </a:r>
          <a:endParaRPr lang="es-EC" sz="5800" kern="1200" dirty="0"/>
        </a:p>
      </dsp:txBody>
      <dsp:txXfrm>
        <a:off x="-2518162" y="2737255"/>
        <a:ext cx="6220961" cy="1181982"/>
      </dsp:txXfrm>
    </dsp:sp>
    <dsp:sp modelId="{A58AE595-F42A-4C79-BFE5-1BE2370821E0}">
      <dsp:nvSpPr>
        <dsp:cNvPr id="0" name=""/>
        <dsp:cNvSpPr/>
      </dsp:nvSpPr>
      <dsp:spPr>
        <a:xfrm>
          <a:off x="1958690" y="1259777"/>
          <a:ext cx="3876903" cy="1181982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Marcadores y resaltadores </a:t>
          </a:r>
          <a:endParaRPr lang="es-EC" sz="2400" kern="1200" dirty="0"/>
        </a:p>
      </dsp:txBody>
      <dsp:txXfrm>
        <a:off x="1958690" y="1259777"/>
        <a:ext cx="3876903" cy="1181982"/>
      </dsp:txXfrm>
    </dsp:sp>
    <dsp:sp modelId="{6BBE9FF6-E170-4B5D-9926-F7D50CB94E07}">
      <dsp:nvSpPr>
        <dsp:cNvPr id="0" name=""/>
        <dsp:cNvSpPr/>
      </dsp:nvSpPr>
      <dsp:spPr>
        <a:xfrm>
          <a:off x="1958690" y="2737255"/>
          <a:ext cx="3876903" cy="1181982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Aplicaciones de lectura como Scribd, </a:t>
          </a:r>
          <a:r>
            <a:rPr lang="es-ES" sz="2400" kern="1200" dirty="0" err="1"/>
            <a:t>zotero</a:t>
          </a:r>
          <a:r>
            <a:rPr lang="es-ES" sz="2400" kern="1200" dirty="0"/>
            <a:t> o </a:t>
          </a:r>
          <a:r>
            <a:rPr lang="es-ES" sz="2400" kern="1200" dirty="0" err="1"/>
            <a:t>mendeley</a:t>
          </a:r>
          <a:r>
            <a:rPr lang="es-ES" sz="2400" kern="1200" dirty="0"/>
            <a:t> para organizar textos </a:t>
          </a:r>
          <a:endParaRPr lang="es-EC" sz="2400" kern="1200" dirty="0"/>
        </a:p>
      </dsp:txBody>
      <dsp:txXfrm>
        <a:off x="1958690" y="2737255"/>
        <a:ext cx="3876903" cy="1181982"/>
      </dsp:txXfrm>
    </dsp:sp>
    <dsp:sp modelId="{15C3226C-9B62-4A82-82A5-81188A0FA65A}">
      <dsp:nvSpPr>
        <dsp:cNvPr id="0" name=""/>
        <dsp:cNvSpPr/>
      </dsp:nvSpPr>
      <dsp:spPr>
        <a:xfrm>
          <a:off x="1958690" y="4214734"/>
          <a:ext cx="3876903" cy="1181982"/>
        </a:xfrm>
        <a:prstGeom prst="rect">
          <a:avLst/>
        </a:prstGeom>
        <a:solidFill>
          <a:schemeClr val="accent2">
            <a:tint val="99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Técnicas de resumen como esquemas, mapas mentales o diagramas </a:t>
          </a:r>
          <a:endParaRPr lang="es-EC" sz="2400" kern="1200" dirty="0"/>
        </a:p>
      </dsp:txBody>
      <dsp:txXfrm>
        <a:off x="1958690" y="4214734"/>
        <a:ext cx="3876903" cy="118198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7E447-74DB-4003-9679-F7D11F5DF5F1}">
      <dsp:nvSpPr>
        <dsp:cNvPr id="0" name=""/>
        <dsp:cNvSpPr/>
      </dsp:nvSpPr>
      <dsp:spPr>
        <a:xfrm>
          <a:off x="0" y="0"/>
          <a:ext cx="511461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EB21EE-E0AA-466C-9DA2-42D4D06F21A5}">
      <dsp:nvSpPr>
        <dsp:cNvPr id="0" name=""/>
        <dsp:cNvSpPr/>
      </dsp:nvSpPr>
      <dsp:spPr>
        <a:xfrm>
          <a:off x="0" y="0"/>
          <a:ext cx="1022922" cy="66821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400" kern="1200" dirty="0"/>
            <a:t>Forest</a:t>
          </a:r>
          <a:endParaRPr lang="es-EC" sz="2400" kern="1200" dirty="0"/>
        </a:p>
      </dsp:txBody>
      <dsp:txXfrm>
        <a:off x="0" y="0"/>
        <a:ext cx="1022922" cy="6682152"/>
      </dsp:txXfrm>
    </dsp:sp>
    <dsp:sp modelId="{CF2423C7-D86C-4F7B-84F5-5928C88B49B4}">
      <dsp:nvSpPr>
        <dsp:cNvPr id="0" name=""/>
        <dsp:cNvSpPr/>
      </dsp:nvSpPr>
      <dsp:spPr>
        <a:xfrm>
          <a:off x="1099641" y="221868"/>
          <a:ext cx="3789896" cy="1578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Aplicación basada en el método </a:t>
          </a:r>
          <a:r>
            <a:rPr lang="es-ES" sz="2100" kern="1200" dirty="0" err="1"/>
            <a:t>pomodoro</a:t>
          </a:r>
          <a:r>
            <a:rPr lang="es-ES" sz="2100" kern="1200" dirty="0"/>
            <a:t> para evitar distraerse con el celular y fomenta la concentración mediante recompensas visuales </a:t>
          </a:r>
          <a:endParaRPr lang="es-EC" sz="2100" kern="1200" dirty="0"/>
        </a:p>
      </dsp:txBody>
      <dsp:txXfrm>
        <a:off x="1099641" y="221868"/>
        <a:ext cx="3789896" cy="1578549"/>
      </dsp:txXfrm>
    </dsp:sp>
    <dsp:sp modelId="{3C73097E-AC69-48BC-A89A-CB84662A4BCA}">
      <dsp:nvSpPr>
        <dsp:cNvPr id="0" name=""/>
        <dsp:cNvSpPr/>
      </dsp:nvSpPr>
      <dsp:spPr>
        <a:xfrm>
          <a:off x="1022922" y="1800417"/>
          <a:ext cx="40916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AB6E7A-7DB3-4D23-9222-A8E9B0CCEA3D}">
      <dsp:nvSpPr>
        <dsp:cNvPr id="0" name=""/>
        <dsp:cNvSpPr/>
      </dsp:nvSpPr>
      <dsp:spPr>
        <a:xfrm>
          <a:off x="1099641" y="2022285"/>
          <a:ext cx="1969125" cy="4437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Funcionamiento </a:t>
          </a:r>
          <a:endParaRPr lang="es-EC" sz="2100" kern="1200" dirty="0"/>
        </a:p>
      </dsp:txBody>
      <dsp:txXfrm>
        <a:off x="1099641" y="2022285"/>
        <a:ext cx="1969125" cy="4437367"/>
      </dsp:txXfrm>
    </dsp:sp>
    <dsp:sp modelId="{BE41DCAB-E69A-450F-882B-BC662F41A457}">
      <dsp:nvSpPr>
        <dsp:cNvPr id="0" name=""/>
        <dsp:cNvSpPr/>
      </dsp:nvSpPr>
      <dsp:spPr>
        <a:xfrm>
          <a:off x="3145485" y="2022285"/>
          <a:ext cx="1969125" cy="110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Plantas una semilla virtual al comenzar el tiempo de estudio </a:t>
          </a:r>
          <a:endParaRPr lang="es-EC" sz="1700" kern="1200" dirty="0"/>
        </a:p>
      </dsp:txBody>
      <dsp:txXfrm>
        <a:off x="3145485" y="2022285"/>
        <a:ext cx="1969125" cy="1109341"/>
      </dsp:txXfrm>
    </dsp:sp>
    <dsp:sp modelId="{DE33233D-9F37-4AEE-B2AF-70D0927311C7}">
      <dsp:nvSpPr>
        <dsp:cNvPr id="0" name=""/>
        <dsp:cNvSpPr/>
      </dsp:nvSpPr>
      <dsp:spPr>
        <a:xfrm>
          <a:off x="3068766" y="3131627"/>
          <a:ext cx="1969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A5D9B3A-9187-4EC9-A8F8-B0EE9B9CAF6F}">
      <dsp:nvSpPr>
        <dsp:cNvPr id="0" name=""/>
        <dsp:cNvSpPr/>
      </dsp:nvSpPr>
      <dsp:spPr>
        <a:xfrm>
          <a:off x="3145485" y="3131627"/>
          <a:ext cx="1969125" cy="110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Si no sales de la app la semilla crece hasta convertirse en un árbol virtual </a:t>
          </a:r>
          <a:endParaRPr lang="es-EC" sz="1700" kern="1200" dirty="0"/>
        </a:p>
      </dsp:txBody>
      <dsp:txXfrm>
        <a:off x="3145485" y="3131627"/>
        <a:ext cx="1969125" cy="1109341"/>
      </dsp:txXfrm>
    </dsp:sp>
    <dsp:sp modelId="{A4CE1CB2-9107-4174-B59A-6EC6E5476724}">
      <dsp:nvSpPr>
        <dsp:cNvPr id="0" name=""/>
        <dsp:cNvSpPr/>
      </dsp:nvSpPr>
      <dsp:spPr>
        <a:xfrm>
          <a:off x="3068766" y="4240969"/>
          <a:ext cx="1969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6CD868C-FF65-4EEC-ABD3-EEE676BA6B97}">
      <dsp:nvSpPr>
        <dsp:cNvPr id="0" name=""/>
        <dsp:cNvSpPr/>
      </dsp:nvSpPr>
      <dsp:spPr>
        <a:xfrm>
          <a:off x="3145485" y="4240969"/>
          <a:ext cx="1969125" cy="110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Si usas el celular para juegos o redes sociales el árbol muere </a:t>
          </a:r>
          <a:endParaRPr lang="es-EC" sz="1700" kern="1200" dirty="0"/>
        </a:p>
      </dsp:txBody>
      <dsp:txXfrm>
        <a:off x="3145485" y="4240969"/>
        <a:ext cx="1969125" cy="1109341"/>
      </dsp:txXfrm>
    </dsp:sp>
    <dsp:sp modelId="{FBF21236-6037-48AF-87C7-3E5BE07715F8}">
      <dsp:nvSpPr>
        <dsp:cNvPr id="0" name=""/>
        <dsp:cNvSpPr/>
      </dsp:nvSpPr>
      <dsp:spPr>
        <a:xfrm>
          <a:off x="3068766" y="5350311"/>
          <a:ext cx="19691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6B1284-64A1-4C0C-ADEC-B90B1ACAB479}">
      <dsp:nvSpPr>
        <dsp:cNvPr id="0" name=""/>
        <dsp:cNvSpPr/>
      </dsp:nvSpPr>
      <dsp:spPr>
        <a:xfrm>
          <a:off x="3145485" y="5350311"/>
          <a:ext cx="1969125" cy="110934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Cada sesión hace crecer un bosque </a:t>
          </a:r>
          <a:endParaRPr lang="es-EC" sz="1700" kern="1200" dirty="0"/>
        </a:p>
      </dsp:txBody>
      <dsp:txXfrm>
        <a:off x="3145485" y="5350311"/>
        <a:ext cx="1969125" cy="1109341"/>
      </dsp:txXfrm>
    </dsp:sp>
    <dsp:sp modelId="{72127579-8815-48D5-98EA-01F305EB8410}">
      <dsp:nvSpPr>
        <dsp:cNvPr id="0" name=""/>
        <dsp:cNvSpPr/>
      </dsp:nvSpPr>
      <dsp:spPr>
        <a:xfrm>
          <a:off x="1022922" y="6459652"/>
          <a:ext cx="409168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2DC0CC-57B0-420B-B816-CF7794BD58AE}">
      <dsp:nvSpPr>
        <dsp:cNvPr id="0" name=""/>
        <dsp:cNvSpPr/>
      </dsp:nvSpPr>
      <dsp:spPr>
        <a:xfrm>
          <a:off x="2320" y="156041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02A5E0-063C-41F9-9E52-636295533DA4}">
      <dsp:nvSpPr>
        <dsp:cNvPr id="0" name=""/>
        <dsp:cNvSpPr/>
      </dsp:nvSpPr>
      <dsp:spPr>
        <a:xfrm>
          <a:off x="111130" y="258450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66523-9BD4-4DBF-BFD7-FCAB086128CC}">
      <dsp:nvSpPr>
        <dsp:cNvPr id="0" name=""/>
        <dsp:cNvSpPr/>
      </dsp:nvSpPr>
      <dsp:spPr>
        <a:xfrm>
          <a:off x="111130" y="2178644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Comunidad de estudios</a:t>
          </a:r>
          <a:endParaRPr lang="es-EC" sz="1200" kern="1200" dirty="0"/>
        </a:p>
      </dsp:txBody>
      <dsp:txXfrm>
        <a:off x="111130" y="2178644"/>
        <a:ext cx="1958576" cy="435218"/>
      </dsp:txXfrm>
    </dsp:sp>
    <dsp:sp modelId="{913A5353-9BC9-4E4E-AB69-497E0B411B4B}">
      <dsp:nvSpPr>
        <dsp:cNvPr id="0" name=""/>
        <dsp:cNvSpPr/>
      </dsp:nvSpPr>
      <dsp:spPr>
        <a:xfrm>
          <a:off x="111130" y="192260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err="1"/>
            <a:t>Brainly</a:t>
          </a:r>
          <a:r>
            <a:rPr lang="es-ES" sz="1200" kern="1200" dirty="0"/>
            <a:t> </a:t>
          </a:r>
          <a:endParaRPr lang="es-EC" sz="1200" kern="1200" dirty="0"/>
        </a:p>
      </dsp:txBody>
      <dsp:txXfrm>
        <a:off x="111130" y="1922601"/>
        <a:ext cx="1958576" cy="256043"/>
      </dsp:txXfrm>
    </dsp:sp>
    <dsp:sp modelId="{4A9BFBE3-729C-41E0-8DCE-87D11B0D0750}">
      <dsp:nvSpPr>
        <dsp:cNvPr id="0" name=""/>
        <dsp:cNvSpPr/>
      </dsp:nvSpPr>
      <dsp:spPr>
        <a:xfrm>
          <a:off x="2635249" y="156041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B8E352-8CB9-4326-8A59-A2A562426E3A}">
      <dsp:nvSpPr>
        <dsp:cNvPr id="0" name=""/>
        <dsp:cNvSpPr/>
      </dsp:nvSpPr>
      <dsp:spPr>
        <a:xfrm>
          <a:off x="2744059" y="258450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3F7088-51D0-470F-A3EE-C6E9E323FD7D}">
      <dsp:nvSpPr>
        <dsp:cNvPr id="0" name=""/>
        <dsp:cNvSpPr/>
      </dsp:nvSpPr>
      <dsp:spPr>
        <a:xfrm>
          <a:off x="2744059" y="2178644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Crea, organiza y comparte notas </a:t>
          </a:r>
          <a:endParaRPr lang="es-EC" sz="1200" kern="1200" dirty="0"/>
        </a:p>
      </dsp:txBody>
      <dsp:txXfrm>
        <a:off x="2744059" y="2178644"/>
        <a:ext cx="1958576" cy="435218"/>
      </dsp:txXfrm>
    </dsp:sp>
    <dsp:sp modelId="{0D009B9D-48B5-4811-B6D3-B355E2A165B4}">
      <dsp:nvSpPr>
        <dsp:cNvPr id="0" name=""/>
        <dsp:cNvSpPr/>
      </dsp:nvSpPr>
      <dsp:spPr>
        <a:xfrm>
          <a:off x="2744059" y="192260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Evernote</a:t>
          </a:r>
          <a:endParaRPr lang="es-EC" sz="1200" kern="1200" dirty="0"/>
        </a:p>
      </dsp:txBody>
      <dsp:txXfrm>
        <a:off x="2744059" y="1922601"/>
        <a:ext cx="1958576" cy="256043"/>
      </dsp:txXfrm>
    </dsp:sp>
    <dsp:sp modelId="{9994699E-EEAB-4E83-9568-237DDBD41BFE}">
      <dsp:nvSpPr>
        <dsp:cNvPr id="0" name=""/>
        <dsp:cNvSpPr/>
      </dsp:nvSpPr>
      <dsp:spPr>
        <a:xfrm>
          <a:off x="5268179" y="156041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41A43D5-1357-4F59-A755-D29E6D3C7980}">
      <dsp:nvSpPr>
        <dsp:cNvPr id="0" name=""/>
        <dsp:cNvSpPr/>
      </dsp:nvSpPr>
      <dsp:spPr>
        <a:xfrm>
          <a:off x="5376988" y="258450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25ABA2C-80A9-4957-AB3E-6AC0B757FE06}">
      <dsp:nvSpPr>
        <dsp:cNvPr id="0" name=""/>
        <dsp:cNvSpPr/>
      </dsp:nvSpPr>
      <dsp:spPr>
        <a:xfrm>
          <a:off x="5376988" y="2178644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Encuentra apuntes, tarjetas</a:t>
          </a:r>
          <a:endParaRPr lang="es-EC" sz="1200" kern="1200" dirty="0"/>
        </a:p>
      </dsp:txBody>
      <dsp:txXfrm>
        <a:off x="5376988" y="2178644"/>
        <a:ext cx="1958576" cy="435218"/>
      </dsp:txXfrm>
    </dsp:sp>
    <dsp:sp modelId="{866DD216-BC5B-4726-B24E-BE15A582DD53}">
      <dsp:nvSpPr>
        <dsp:cNvPr id="0" name=""/>
        <dsp:cNvSpPr/>
      </dsp:nvSpPr>
      <dsp:spPr>
        <a:xfrm>
          <a:off x="5376988" y="192260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err="1"/>
            <a:t>Study</a:t>
          </a:r>
          <a:r>
            <a:rPr lang="es-ES" sz="1200" kern="1200" dirty="0"/>
            <a:t> master</a:t>
          </a:r>
          <a:endParaRPr lang="es-EC" sz="1200" kern="1200" dirty="0"/>
        </a:p>
      </dsp:txBody>
      <dsp:txXfrm>
        <a:off x="5376988" y="1922601"/>
        <a:ext cx="1958576" cy="256043"/>
      </dsp:txXfrm>
    </dsp:sp>
    <dsp:sp modelId="{D701F0F2-D1D3-4F7B-9659-1BD4BAF21E11}">
      <dsp:nvSpPr>
        <dsp:cNvPr id="0" name=""/>
        <dsp:cNvSpPr/>
      </dsp:nvSpPr>
      <dsp:spPr>
        <a:xfrm>
          <a:off x="7901108" y="156041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A26EB1-3AC5-4931-9A4C-8817299E842F}">
      <dsp:nvSpPr>
        <dsp:cNvPr id="0" name=""/>
        <dsp:cNvSpPr/>
      </dsp:nvSpPr>
      <dsp:spPr>
        <a:xfrm>
          <a:off x="8009918" y="258450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29024F-60E4-4161-8716-7BE831CE4165}">
      <dsp:nvSpPr>
        <dsp:cNvPr id="0" name=""/>
        <dsp:cNvSpPr/>
      </dsp:nvSpPr>
      <dsp:spPr>
        <a:xfrm>
          <a:off x="8009918" y="2178644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Inteligencia artificial </a:t>
          </a:r>
          <a:endParaRPr lang="es-EC" sz="1200" kern="1200" dirty="0"/>
        </a:p>
      </dsp:txBody>
      <dsp:txXfrm>
        <a:off x="8009918" y="2178644"/>
        <a:ext cx="1958576" cy="435218"/>
      </dsp:txXfrm>
    </dsp:sp>
    <dsp:sp modelId="{53E6F018-CB21-456B-B656-7B3CF41D261F}">
      <dsp:nvSpPr>
        <dsp:cNvPr id="0" name=""/>
        <dsp:cNvSpPr/>
      </dsp:nvSpPr>
      <dsp:spPr>
        <a:xfrm>
          <a:off x="8009918" y="192260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Chat GPT</a:t>
          </a:r>
          <a:endParaRPr lang="es-EC" sz="1200" kern="1200" dirty="0"/>
        </a:p>
      </dsp:txBody>
      <dsp:txXfrm>
        <a:off x="8009918" y="1922601"/>
        <a:ext cx="1958576" cy="256043"/>
      </dsp:txXfrm>
    </dsp:sp>
    <dsp:sp modelId="{9FE0A546-0CE9-4962-8C92-762FB45224FA}">
      <dsp:nvSpPr>
        <dsp:cNvPr id="0" name=""/>
        <dsp:cNvSpPr/>
      </dsp:nvSpPr>
      <dsp:spPr>
        <a:xfrm>
          <a:off x="2320" y="2933892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1EFA847-A40B-4751-9357-1C96640EA5AD}">
      <dsp:nvSpPr>
        <dsp:cNvPr id="0" name=""/>
        <dsp:cNvSpPr/>
      </dsp:nvSpPr>
      <dsp:spPr>
        <a:xfrm>
          <a:off x="111130" y="3036301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468733-8B7D-4440-B9F6-D1C12AFCBFD2}">
      <dsp:nvSpPr>
        <dsp:cNvPr id="0" name=""/>
        <dsp:cNvSpPr/>
      </dsp:nvSpPr>
      <dsp:spPr>
        <a:xfrm>
          <a:off x="111130" y="4956495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Los árboles crecen el tiempo que pasas concentrado</a:t>
          </a:r>
          <a:endParaRPr lang="es-EC" sz="1200" kern="1200" dirty="0"/>
        </a:p>
      </dsp:txBody>
      <dsp:txXfrm>
        <a:off x="111130" y="4956495"/>
        <a:ext cx="1958576" cy="435218"/>
      </dsp:txXfrm>
    </dsp:sp>
    <dsp:sp modelId="{E45D18CD-A9DF-4371-B52A-DC8CB6CC4988}">
      <dsp:nvSpPr>
        <dsp:cNvPr id="0" name=""/>
        <dsp:cNvSpPr/>
      </dsp:nvSpPr>
      <dsp:spPr>
        <a:xfrm>
          <a:off x="111130" y="470045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Forest </a:t>
          </a:r>
          <a:endParaRPr lang="es-EC" sz="1200" kern="1200" dirty="0"/>
        </a:p>
      </dsp:txBody>
      <dsp:txXfrm>
        <a:off x="111130" y="4700451"/>
        <a:ext cx="1958576" cy="256043"/>
      </dsp:txXfrm>
    </dsp:sp>
    <dsp:sp modelId="{65AD9A74-FD6C-454D-9341-99937AD409C3}">
      <dsp:nvSpPr>
        <dsp:cNvPr id="0" name=""/>
        <dsp:cNvSpPr/>
      </dsp:nvSpPr>
      <dsp:spPr>
        <a:xfrm>
          <a:off x="2635249" y="2933892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9FE1182-F031-43C6-A98F-329AFD90D363}">
      <dsp:nvSpPr>
        <dsp:cNvPr id="0" name=""/>
        <dsp:cNvSpPr/>
      </dsp:nvSpPr>
      <dsp:spPr>
        <a:xfrm>
          <a:off x="2744059" y="3036301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B75ABB-6B23-44D8-967C-637E2D1B2BC9}">
      <dsp:nvSpPr>
        <dsp:cNvPr id="0" name=""/>
        <dsp:cNvSpPr/>
      </dsp:nvSpPr>
      <dsp:spPr>
        <a:xfrm>
          <a:off x="2744059" y="4956495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Estudia 25 minutos y 5 o 10 de descanso </a:t>
          </a:r>
          <a:endParaRPr lang="es-EC" sz="1200" kern="1200" dirty="0"/>
        </a:p>
      </dsp:txBody>
      <dsp:txXfrm>
        <a:off x="2744059" y="4956495"/>
        <a:ext cx="1958576" cy="435218"/>
      </dsp:txXfrm>
    </dsp:sp>
    <dsp:sp modelId="{2D2DA4F4-3E2E-48BF-AA1E-53D74D8926BC}">
      <dsp:nvSpPr>
        <dsp:cNvPr id="0" name=""/>
        <dsp:cNvSpPr/>
      </dsp:nvSpPr>
      <dsp:spPr>
        <a:xfrm>
          <a:off x="2744059" y="470045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Focus </a:t>
          </a:r>
          <a:r>
            <a:rPr lang="es-ES" sz="1200" kern="1200" dirty="0" err="1"/>
            <a:t>to</a:t>
          </a:r>
          <a:r>
            <a:rPr lang="es-ES" sz="1200" kern="1200" dirty="0"/>
            <a:t> do (</a:t>
          </a:r>
          <a:r>
            <a:rPr lang="es-ES" sz="1200" kern="1200" dirty="0" err="1"/>
            <a:t>Pomodoro</a:t>
          </a:r>
          <a:r>
            <a:rPr lang="es-ES" sz="1200" kern="1200" dirty="0"/>
            <a:t>)</a:t>
          </a:r>
          <a:endParaRPr lang="es-EC" sz="1200" kern="1200" dirty="0"/>
        </a:p>
      </dsp:txBody>
      <dsp:txXfrm>
        <a:off x="2744059" y="4700451"/>
        <a:ext cx="1958576" cy="256043"/>
      </dsp:txXfrm>
    </dsp:sp>
    <dsp:sp modelId="{5210EC7C-B87B-4E03-8955-55CC477A266A}">
      <dsp:nvSpPr>
        <dsp:cNvPr id="0" name=""/>
        <dsp:cNvSpPr/>
      </dsp:nvSpPr>
      <dsp:spPr>
        <a:xfrm>
          <a:off x="5268179" y="2933892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AA288F6-F8FB-4794-B6B1-40318D13F606}">
      <dsp:nvSpPr>
        <dsp:cNvPr id="0" name=""/>
        <dsp:cNvSpPr/>
      </dsp:nvSpPr>
      <dsp:spPr>
        <a:xfrm>
          <a:off x="5376988" y="3036301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03C343-AB0A-4A03-A3FC-6ED845CF7084}">
      <dsp:nvSpPr>
        <dsp:cNvPr id="0" name=""/>
        <dsp:cNvSpPr/>
      </dsp:nvSpPr>
      <dsp:spPr>
        <a:xfrm>
          <a:off x="5376988" y="4956495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Fichas de repaso</a:t>
          </a:r>
          <a:endParaRPr lang="es-EC" sz="1200" kern="1200" dirty="0"/>
        </a:p>
      </dsp:txBody>
      <dsp:txXfrm>
        <a:off x="5376988" y="4956495"/>
        <a:ext cx="1958576" cy="435218"/>
      </dsp:txXfrm>
    </dsp:sp>
    <dsp:sp modelId="{99628609-48C3-49B1-9F67-A73609BBCC4F}">
      <dsp:nvSpPr>
        <dsp:cNvPr id="0" name=""/>
        <dsp:cNvSpPr/>
      </dsp:nvSpPr>
      <dsp:spPr>
        <a:xfrm>
          <a:off x="5376988" y="470045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err="1"/>
            <a:t>Quizlet</a:t>
          </a:r>
          <a:endParaRPr lang="es-EC" sz="1200" kern="1200" dirty="0"/>
        </a:p>
      </dsp:txBody>
      <dsp:txXfrm>
        <a:off x="5376988" y="4700451"/>
        <a:ext cx="1958576" cy="256043"/>
      </dsp:txXfrm>
    </dsp:sp>
    <dsp:sp modelId="{B1D96530-9147-44E5-9ADF-7AC515D821A7}">
      <dsp:nvSpPr>
        <dsp:cNvPr id="0" name=""/>
        <dsp:cNvSpPr/>
      </dsp:nvSpPr>
      <dsp:spPr>
        <a:xfrm>
          <a:off x="7901108" y="2933892"/>
          <a:ext cx="2176196" cy="2560231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6350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608BA2-64BC-4243-8FE0-A13B2559C9AA}">
      <dsp:nvSpPr>
        <dsp:cNvPr id="0" name=""/>
        <dsp:cNvSpPr/>
      </dsp:nvSpPr>
      <dsp:spPr>
        <a:xfrm>
          <a:off x="8009918" y="3036301"/>
          <a:ext cx="1958576" cy="1664150"/>
        </a:xfrm>
        <a:prstGeom prst="rect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8E9A833-A7B9-4B5B-AE9E-08162EE5831E}">
      <dsp:nvSpPr>
        <dsp:cNvPr id="0" name=""/>
        <dsp:cNvSpPr/>
      </dsp:nvSpPr>
      <dsp:spPr>
        <a:xfrm>
          <a:off x="8009918" y="4956495"/>
          <a:ext cx="1958576" cy="43521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Apuntes, ensayos y documentos</a:t>
          </a:r>
          <a:endParaRPr lang="es-EC" sz="1200" kern="1200" dirty="0"/>
        </a:p>
      </dsp:txBody>
      <dsp:txXfrm>
        <a:off x="8009918" y="4956495"/>
        <a:ext cx="1958576" cy="435218"/>
      </dsp:txXfrm>
    </dsp:sp>
    <dsp:sp modelId="{29BBFFCF-8932-426C-8041-59A8D1F2931A}">
      <dsp:nvSpPr>
        <dsp:cNvPr id="0" name=""/>
        <dsp:cNvSpPr/>
      </dsp:nvSpPr>
      <dsp:spPr>
        <a:xfrm>
          <a:off x="8009918" y="4700451"/>
          <a:ext cx="1958576" cy="2560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 err="1"/>
            <a:t>Docsity</a:t>
          </a:r>
          <a:r>
            <a:rPr lang="es-ES" sz="1200" kern="1200" dirty="0"/>
            <a:t> </a:t>
          </a:r>
          <a:endParaRPr lang="es-EC" sz="1200" kern="1200" dirty="0"/>
        </a:p>
      </dsp:txBody>
      <dsp:txXfrm>
        <a:off x="8009918" y="4700451"/>
        <a:ext cx="1958576" cy="2560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E3BC1F-9A3C-4394-9CB8-7B9757D28D82}">
      <dsp:nvSpPr>
        <dsp:cNvPr id="0" name=""/>
        <dsp:cNvSpPr/>
      </dsp:nvSpPr>
      <dsp:spPr>
        <a:xfrm>
          <a:off x="5429094" y="1254243"/>
          <a:ext cx="141607" cy="620377"/>
        </a:xfrm>
        <a:custGeom>
          <a:avLst/>
          <a:gdLst/>
          <a:ahLst/>
          <a:cxnLst/>
          <a:rect l="0" t="0" r="0" b="0"/>
          <a:pathLst>
            <a:path>
              <a:moveTo>
                <a:pt x="141607" y="0"/>
              </a:moveTo>
              <a:lnTo>
                <a:pt x="141607" y="620377"/>
              </a:lnTo>
              <a:lnTo>
                <a:pt x="0" y="620377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4EEA0C-6088-4345-BF52-52F04F150CA4}">
      <dsp:nvSpPr>
        <dsp:cNvPr id="0" name=""/>
        <dsp:cNvSpPr/>
      </dsp:nvSpPr>
      <dsp:spPr>
        <a:xfrm>
          <a:off x="9926834" y="3169323"/>
          <a:ext cx="202297" cy="2535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5457"/>
              </a:lnTo>
              <a:lnTo>
                <a:pt x="202297" y="253545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4C1EF8-AECA-4ABE-80BC-E278AF1E40C9}">
      <dsp:nvSpPr>
        <dsp:cNvPr id="0" name=""/>
        <dsp:cNvSpPr/>
      </dsp:nvSpPr>
      <dsp:spPr>
        <a:xfrm>
          <a:off x="9926834" y="3169323"/>
          <a:ext cx="202297" cy="1577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917"/>
              </a:lnTo>
              <a:lnTo>
                <a:pt x="202297" y="157791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77D5D3-5621-40AE-A860-F0EF64CB50B4}">
      <dsp:nvSpPr>
        <dsp:cNvPr id="0" name=""/>
        <dsp:cNvSpPr/>
      </dsp:nvSpPr>
      <dsp:spPr>
        <a:xfrm>
          <a:off x="9926834" y="3169323"/>
          <a:ext cx="202297" cy="62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377"/>
              </a:lnTo>
              <a:lnTo>
                <a:pt x="202297" y="62037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4367F9-1DF0-4C34-8B06-A05ABC041762}">
      <dsp:nvSpPr>
        <dsp:cNvPr id="0" name=""/>
        <dsp:cNvSpPr/>
      </dsp:nvSpPr>
      <dsp:spPr>
        <a:xfrm>
          <a:off x="5570702" y="1254243"/>
          <a:ext cx="4895590" cy="1240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147"/>
              </a:lnTo>
              <a:lnTo>
                <a:pt x="4895590" y="1099147"/>
              </a:lnTo>
              <a:lnTo>
                <a:pt x="4895590" y="12407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33E247-1A94-4EB3-AB3F-E1E5858455CC}">
      <dsp:nvSpPr>
        <dsp:cNvPr id="0" name=""/>
        <dsp:cNvSpPr/>
      </dsp:nvSpPr>
      <dsp:spPr>
        <a:xfrm>
          <a:off x="8294970" y="3169323"/>
          <a:ext cx="202297" cy="1577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917"/>
              </a:lnTo>
              <a:lnTo>
                <a:pt x="202297" y="157791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217F77-ACCE-4284-A6A7-4317D3363FAA}">
      <dsp:nvSpPr>
        <dsp:cNvPr id="0" name=""/>
        <dsp:cNvSpPr/>
      </dsp:nvSpPr>
      <dsp:spPr>
        <a:xfrm>
          <a:off x="8294970" y="3169323"/>
          <a:ext cx="202297" cy="62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377"/>
              </a:lnTo>
              <a:lnTo>
                <a:pt x="202297" y="62037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F70E7-38BF-4C8A-B973-8E935BD5FBA5}">
      <dsp:nvSpPr>
        <dsp:cNvPr id="0" name=""/>
        <dsp:cNvSpPr/>
      </dsp:nvSpPr>
      <dsp:spPr>
        <a:xfrm>
          <a:off x="5570702" y="1254243"/>
          <a:ext cx="3263727" cy="1240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147"/>
              </a:lnTo>
              <a:lnTo>
                <a:pt x="3263727" y="1099147"/>
              </a:lnTo>
              <a:lnTo>
                <a:pt x="3263727" y="12407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C403E-4851-48D6-BA2C-9814B3532D94}">
      <dsp:nvSpPr>
        <dsp:cNvPr id="0" name=""/>
        <dsp:cNvSpPr/>
      </dsp:nvSpPr>
      <dsp:spPr>
        <a:xfrm>
          <a:off x="6663107" y="3169323"/>
          <a:ext cx="202297" cy="1577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917"/>
              </a:lnTo>
              <a:lnTo>
                <a:pt x="202297" y="157791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4135A-F417-48A3-93DF-AFBF76868A95}">
      <dsp:nvSpPr>
        <dsp:cNvPr id="0" name=""/>
        <dsp:cNvSpPr/>
      </dsp:nvSpPr>
      <dsp:spPr>
        <a:xfrm>
          <a:off x="6663107" y="3169323"/>
          <a:ext cx="202297" cy="62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377"/>
              </a:lnTo>
              <a:lnTo>
                <a:pt x="202297" y="62037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3C4F31-1A2C-405E-8142-C97715502819}">
      <dsp:nvSpPr>
        <dsp:cNvPr id="0" name=""/>
        <dsp:cNvSpPr/>
      </dsp:nvSpPr>
      <dsp:spPr>
        <a:xfrm>
          <a:off x="5570702" y="1254243"/>
          <a:ext cx="1631863" cy="12407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9147"/>
              </a:lnTo>
              <a:lnTo>
                <a:pt x="1631863" y="1099147"/>
              </a:lnTo>
              <a:lnTo>
                <a:pt x="1631863" y="12407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55386-A7C4-4AA4-8FC3-BB6563C24F18}">
      <dsp:nvSpPr>
        <dsp:cNvPr id="0" name=""/>
        <dsp:cNvSpPr/>
      </dsp:nvSpPr>
      <dsp:spPr>
        <a:xfrm>
          <a:off x="5031243" y="3169323"/>
          <a:ext cx="202297" cy="1577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917"/>
              </a:lnTo>
              <a:lnTo>
                <a:pt x="202297" y="157791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4DED6F-24EC-4A06-91F9-5B7034D6A00E}">
      <dsp:nvSpPr>
        <dsp:cNvPr id="0" name=""/>
        <dsp:cNvSpPr/>
      </dsp:nvSpPr>
      <dsp:spPr>
        <a:xfrm>
          <a:off x="5031243" y="3169323"/>
          <a:ext cx="202297" cy="62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377"/>
              </a:lnTo>
              <a:lnTo>
                <a:pt x="202297" y="62037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FB5EBB-0AF2-45B7-BC2A-ADC8C337E48D}">
      <dsp:nvSpPr>
        <dsp:cNvPr id="0" name=""/>
        <dsp:cNvSpPr/>
      </dsp:nvSpPr>
      <dsp:spPr>
        <a:xfrm>
          <a:off x="5524982" y="1254243"/>
          <a:ext cx="91440" cy="12407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407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DA9885-1AFE-4973-ABF7-79ABD05F0171}">
      <dsp:nvSpPr>
        <dsp:cNvPr id="0" name=""/>
        <dsp:cNvSpPr/>
      </dsp:nvSpPr>
      <dsp:spPr>
        <a:xfrm>
          <a:off x="3399379" y="3169323"/>
          <a:ext cx="202297" cy="1577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917"/>
              </a:lnTo>
              <a:lnTo>
                <a:pt x="202297" y="157791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215F10-E873-4E02-9E8F-05D2D006C8DC}">
      <dsp:nvSpPr>
        <dsp:cNvPr id="0" name=""/>
        <dsp:cNvSpPr/>
      </dsp:nvSpPr>
      <dsp:spPr>
        <a:xfrm>
          <a:off x="3399379" y="3169323"/>
          <a:ext cx="202297" cy="62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377"/>
              </a:lnTo>
              <a:lnTo>
                <a:pt x="202297" y="62037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CB0FCE-D96B-438E-9DF7-B342BFD12D7B}">
      <dsp:nvSpPr>
        <dsp:cNvPr id="0" name=""/>
        <dsp:cNvSpPr/>
      </dsp:nvSpPr>
      <dsp:spPr>
        <a:xfrm>
          <a:off x="3938839" y="1254243"/>
          <a:ext cx="1631863" cy="1240755"/>
        </a:xfrm>
        <a:custGeom>
          <a:avLst/>
          <a:gdLst/>
          <a:ahLst/>
          <a:cxnLst/>
          <a:rect l="0" t="0" r="0" b="0"/>
          <a:pathLst>
            <a:path>
              <a:moveTo>
                <a:pt x="1631863" y="0"/>
              </a:moveTo>
              <a:lnTo>
                <a:pt x="1631863" y="1099147"/>
              </a:lnTo>
              <a:lnTo>
                <a:pt x="0" y="1099147"/>
              </a:lnTo>
              <a:lnTo>
                <a:pt x="0" y="12407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D06A23-C57D-403E-8D41-74FD78D1EF72}">
      <dsp:nvSpPr>
        <dsp:cNvPr id="0" name=""/>
        <dsp:cNvSpPr/>
      </dsp:nvSpPr>
      <dsp:spPr>
        <a:xfrm>
          <a:off x="1767516" y="3169323"/>
          <a:ext cx="202297" cy="25354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5457"/>
              </a:lnTo>
              <a:lnTo>
                <a:pt x="202297" y="253545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875511-B15A-4A94-9AA5-145DBD91821D}">
      <dsp:nvSpPr>
        <dsp:cNvPr id="0" name=""/>
        <dsp:cNvSpPr/>
      </dsp:nvSpPr>
      <dsp:spPr>
        <a:xfrm>
          <a:off x="1767516" y="3169323"/>
          <a:ext cx="202297" cy="1577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917"/>
              </a:lnTo>
              <a:lnTo>
                <a:pt x="202297" y="157791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CDD82-76AC-4174-89AC-B9DB56BA1B02}">
      <dsp:nvSpPr>
        <dsp:cNvPr id="0" name=""/>
        <dsp:cNvSpPr/>
      </dsp:nvSpPr>
      <dsp:spPr>
        <a:xfrm>
          <a:off x="1767516" y="3169323"/>
          <a:ext cx="202297" cy="62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377"/>
              </a:lnTo>
              <a:lnTo>
                <a:pt x="202297" y="62037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D82D95-25C2-463E-BDF7-4DDCCECF3166}">
      <dsp:nvSpPr>
        <dsp:cNvPr id="0" name=""/>
        <dsp:cNvSpPr/>
      </dsp:nvSpPr>
      <dsp:spPr>
        <a:xfrm>
          <a:off x="2306975" y="1254243"/>
          <a:ext cx="3263727" cy="1240755"/>
        </a:xfrm>
        <a:custGeom>
          <a:avLst/>
          <a:gdLst/>
          <a:ahLst/>
          <a:cxnLst/>
          <a:rect l="0" t="0" r="0" b="0"/>
          <a:pathLst>
            <a:path>
              <a:moveTo>
                <a:pt x="3263727" y="0"/>
              </a:moveTo>
              <a:lnTo>
                <a:pt x="3263727" y="1099147"/>
              </a:lnTo>
              <a:lnTo>
                <a:pt x="0" y="1099147"/>
              </a:lnTo>
              <a:lnTo>
                <a:pt x="0" y="12407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64FF2D-8DE4-4035-8B82-48AD604F24F0}">
      <dsp:nvSpPr>
        <dsp:cNvPr id="0" name=""/>
        <dsp:cNvSpPr/>
      </dsp:nvSpPr>
      <dsp:spPr>
        <a:xfrm>
          <a:off x="135652" y="3169323"/>
          <a:ext cx="202297" cy="15779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77917"/>
              </a:lnTo>
              <a:lnTo>
                <a:pt x="202297" y="157791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F79F41-42E7-4DF3-8E5F-6062EB272F13}">
      <dsp:nvSpPr>
        <dsp:cNvPr id="0" name=""/>
        <dsp:cNvSpPr/>
      </dsp:nvSpPr>
      <dsp:spPr>
        <a:xfrm>
          <a:off x="135652" y="3169323"/>
          <a:ext cx="202297" cy="6203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0377"/>
              </a:lnTo>
              <a:lnTo>
                <a:pt x="202297" y="620377"/>
              </a:lnTo>
            </a:path>
          </a:pathLst>
        </a:custGeom>
        <a:noFill/>
        <a:ln w="34925" cap="flat" cmpd="sng" algn="in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09397-E7EE-4C1F-A7D6-F25E4C0F9DEB}">
      <dsp:nvSpPr>
        <dsp:cNvPr id="0" name=""/>
        <dsp:cNvSpPr/>
      </dsp:nvSpPr>
      <dsp:spPr>
        <a:xfrm>
          <a:off x="675111" y="1254243"/>
          <a:ext cx="4895590" cy="1240755"/>
        </a:xfrm>
        <a:custGeom>
          <a:avLst/>
          <a:gdLst/>
          <a:ahLst/>
          <a:cxnLst/>
          <a:rect l="0" t="0" r="0" b="0"/>
          <a:pathLst>
            <a:path>
              <a:moveTo>
                <a:pt x="4895590" y="0"/>
              </a:moveTo>
              <a:lnTo>
                <a:pt x="4895590" y="1099147"/>
              </a:lnTo>
              <a:lnTo>
                <a:pt x="0" y="1099147"/>
              </a:lnTo>
              <a:lnTo>
                <a:pt x="0" y="1240755"/>
              </a:lnTo>
            </a:path>
          </a:pathLst>
        </a:custGeom>
        <a:noFill/>
        <a:ln w="34925" cap="flat" cmpd="sng" algn="in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8A7AA8-DFA2-42B5-81F6-9C1A4431A4F6}">
      <dsp:nvSpPr>
        <dsp:cNvPr id="0" name=""/>
        <dsp:cNvSpPr/>
      </dsp:nvSpPr>
      <dsp:spPr>
        <a:xfrm>
          <a:off x="4896378" y="579920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Condiciones básicas </a:t>
          </a:r>
          <a:endParaRPr lang="es-EC" sz="1000" kern="1200" dirty="0"/>
        </a:p>
      </dsp:txBody>
      <dsp:txXfrm>
        <a:off x="4896378" y="579920"/>
        <a:ext cx="1348647" cy="674323"/>
      </dsp:txXfrm>
    </dsp:sp>
    <dsp:sp modelId="{5379881D-4643-4C2E-812C-996EE5517E43}">
      <dsp:nvSpPr>
        <dsp:cNvPr id="0" name=""/>
        <dsp:cNvSpPr/>
      </dsp:nvSpPr>
      <dsp:spPr>
        <a:xfrm>
          <a:off x="788" y="249499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Postura y mobiliario </a:t>
          </a:r>
          <a:endParaRPr lang="es-EC" sz="1000" kern="1200" dirty="0"/>
        </a:p>
      </dsp:txBody>
      <dsp:txXfrm>
        <a:off x="788" y="2494999"/>
        <a:ext cx="1348647" cy="674323"/>
      </dsp:txXfrm>
    </dsp:sp>
    <dsp:sp modelId="{4049F833-7D67-4FBC-A384-AC6B9AD6BFB2}">
      <dsp:nvSpPr>
        <dsp:cNvPr id="0" name=""/>
        <dsp:cNvSpPr/>
      </dsp:nvSpPr>
      <dsp:spPr>
        <a:xfrm>
          <a:off x="337950" y="345253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Utilizar una silla ergonómica y una mesa a la altura correcta </a:t>
          </a:r>
          <a:endParaRPr lang="es-EC" sz="1000" kern="1200" dirty="0"/>
        </a:p>
      </dsp:txBody>
      <dsp:txXfrm>
        <a:off x="337950" y="3452539"/>
        <a:ext cx="1348647" cy="674323"/>
      </dsp:txXfrm>
    </dsp:sp>
    <dsp:sp modelId="{12574CA4-E93F-4C7A-A4A6-3A13F6D85646}">
      <dsp:nvSpPr>
        <dsp:cNvPr id="0" name=""/>
        <dsp:cNvSpPr/>
      </dsp:nvSpPr>
      <dsp:spPr>
        <a:xfrm>
          <a:off x="337950" y="441007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Buena postura para prevenir fatiga y dolores físicos </a:t>
          </a:r>
          <a:endParaRPr lang="es-EC" sz="1000" kern="1200" dirty="0"/>
        </a:p>
      </dsp:txBody>
      <dsp:txXfrm>
        <a:off x="337950" y="4410079"/>
        <a:ext cx="1348647" cy="674323"/>
      </dsp:txXfrm>
    </dsp:sp>
    <dsp:sp modelId="{80B31BFA-487E-4F2F-9054-F1B60836326D}">
      <dsp:nvSpPr>
        <dsp:cNvPr id="0" name=""/>
        <dsp:cNvSpPr/>
      </dsp:nvSpPr>
      <dsp:spPr>
        <a:xfrm>
          <a:off x="1632651" y="249499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Iluminación </a:t>
          </a:r>
          <a:endParaRPr lang="es-EC" sz="1000" kern="1200" dirty="0"/>
        </a:p>
      </dsp:txBody>
      <dsp:txXfrm>
        <a:off x="1632651" y="2494999"/>
        <a:ext cx="1348647" cy="674323"/>
      </dsp:txXfrm>
    </dsp:sp>
    <dsp:sp modelId="{F4F09C1C-0977-410D-AC8C-559D586551D7}">
      <dsp:nvSpPr>
        <dsp:cNvPr id="0" name=""/>
        <dsp:cNvSpPr/>
      </dsp:nvSpPr>
      <dsp:spPr>
        <a:xfrm>
          <a:off x="1969813" y="345253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Luz natural o blanca </a:t>
          </a:r>
          <a:endParaRPr lang="es-EC" sz="1000" kern="1200" dirty="0"/>
        </a:p>
      </dsp:txBody>
      <dsp:txXfrm>
        <a:off x="1969813" y="3452539"/>
        <a:ext cx="1348647" cy="674323"/>
      </dsp:txXfrm>
    </dsp:sp>
    <dsp:sp modelId="{6FE23969-1655-4727-AAF2-29AA041DC82C}">
      <dsp:nvSpPr>
        <dsp:cNvPr id="0" name=""/>
        <dsp:cNvSpPr/>
      </dsp:nvSpPr>
      <dsp:spPr>
        <a:xfrm>
          <a:off x="1969813" y="441007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Evitar reflejos sobre los libros o pantallas </a:t>
          </a:r>
          <a:endParaRPr lang="es-EC" sz="1000" kern="1200" dirty="0"/>
        </a:p>
      </dsp:txBody>
      <dsp:txXfrm>
        <a:off x="1969813" y="4410079"/>
        <a:ext cx="1348647" cy="674323"/>
      </dsp:txXfrm>
    </dsp:sp>
    <dsp:sp modelId="{F437FD8A-F77A-4FDD-BC20-71A14FEBDAB3}">
      <dsp:nvSpPr>
        <dsp:cNvPr id="0" name=""/>
        <dsp:cNvSpPr/>
      </dsp:nvSpPr>
      <dsp:spPr>
        <a:xfrm>
          <a:off x="1969813" y="536761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Una buena iluminación ayuda a que la vista no se canse y aumenta la concentración </a:t>
          </a:r>
          <a:endParaRPr lang="es-EC" sz="1000" kern="1200" dirty="0"/>
        </a:p>
      </dsp:txBody>
      <dsp:txXfrm>
        <a:off x="1969813" y="5367619"/>
        <a:ext cx="1348647" cy="674323"/>
      </dsp:txXfrm>
    </dsp:sp>
    <dsp:sp modelId="{30B83DFE-1C50-4FED-A733-000FE92A95AA}">
      <dsp:nvSpPr>
        <dsp:cNvPr id="0" name=""/>
        <dsp:cNvSpPr/>
      </dsp:nvSpPr>
      <dsp:spPr>
        <a:xfrm>
          <a:off x="3264515" y="249499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Ambiente silencioso y controlado </a:t>
          </a:r>
          <a:endParaRPr lang="es-EC" sz="1000" kern="1200" dirty="0"/>
        </a:p>
      </dsp:txBody>
      <dsp:txXfrm>
        <a:off x="3264515" y="2494999"/>
        <a:ext cx="1348647" cy="674323"/>
      </dsp:txXfrm>
    </dsp:sp>
    <dsp:sp modelId="{307C8426-FFF6-497D-BC5E-AC15BA32C0AF}">
      <dsp:nvSpPr>
        <dsp:cNvPr id="0" name=""/>
        <dsp:cNvSpPr/>
      </dsp:nvSpPr>
      <dsp:spPr>
        <a:xfrm>
          <a:off x="3601677" y="345253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Libre de ruidos </a:t>
          </a:r>
          <a:endParaRPr lang="es-EC" sz="1000" kern="1200" dirty="0"/>
        </a:p>
      </dsp:txBody>
      <dsp:txXfrm>
        <a:off x="3601677" y="3452539"/>
        <a:ext cx="1348647" cy="674323"/>
      </dsp:txXfrm>
    </dsp:sp>
    <dsp:sp modelId="{9730AB0C-A320-40F7-93F0-EB3F8A860D09}">
      <dsp:nvSpPr>
        <dsp:cNvPr id="0" name=""/>
        <dsp:cNvSpPr/>
      </dsp:nvSpPr>
      <dsp:spPr>
        <a:xfrm>
          <a:off x="3601677" y="441007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El ruido excesivo interrumpe el pensamiento profundo </a:t>
          </a:r>
          <a:endParaRPr lang="es-EC" sz="1000" kern="1200" dirty="0"/>
        </a:p>
      </dsp:txBody>
      <dsp:txXfrm>
        <a:off x="3601677" y="4410079"/>
        <a:ext cx="1348647" cy="674323"/>
      </dsp:txXfrm>
    </dsp:sp>
    <dsp:sp modelId="{9DEEB62A-E52A-4193-9AA4-4D35EF771B30}">
      <dsp:nvSpPr>
        <dsp:cNvPr id="0" name=""/>
        <dsp:cNvSpPr/>
      </dsp:nvSpPr>
      <dsp:spPr>
        <a:xfrm>
          <a:off x="4896378" y="249499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Temperatura y ventilación </a:t>
          </a:r>
          <a:endParaRPr lang="es-EC" sz="1000" kern="1200" dirty="0"/>
        </a:p>
      </dsp:txBody>
      <dsp:txXfrm>
        <a:off x="4896378" y="2494999"/>
        <a:ext cx="1348647" cy="674323"/>
      </dsp:txXfrm>
    </dsp:sp>
    <dsp:sp modelId="{AB0874DC-17AF-42AA-B4DB-38A21E3689C6}">
      <dsp:nvSpPr>
        <dsp:cNvPr id="0" name=""/>
        <dsp:cNvSpPr/>
      </dsp:nvSpPr>
      <dsp:spPr>
        <a:xfrm>
          <a:off x="5233540" y="345253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El ambiente a temperatura confortable </a:t>
          </a:r>
          <a:endParaRPr lang="es-EC" sz="1000" kern="1200" dirty="0"/>
        </a:p>
      </dsp:txBody>
      <dsp:txXfrm>
        <a:off x="5233540" y="3452539"/>
        <a:ext cx="1348647" cy="674323"/>
      </dsp:txXfrm>
    </dsp:sp>
    <dsp:sp modelId="{6671482C-B2EB-4977-AA60-052CEF1AB683}">
      <dsp:nvSpPr>
        <dsp:cNvPr id="0" name=""/>
        <dsp:cNvSpPr/>
      </dsp:nvSpPr>
      <dsp:spPr>
        <a:xfrm>
          <a:off x="5233540" y="441007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Habitación ventilada, a déficit se reduce el oxígeno y produce somnolencia </a:t>
          </a:r>
          <a:endParaRPr lang="es-EC" sz="1000" kern="1200" dirty="0"/>
        </a:p>
      </dsp:txBody>
      <dsp:txXfrm>
        <a:off x="5233540" y="4410079"/>
        <a:ext cx="1348647" cy="674323"/>
      </dsp:txXfrm>
    </dsp:sp>
    <dsp:sp modelId="{3818F6DC-798C-457E-81B9-1B75FE0F92A7}">
      <dsp:nvSpPr>
        <dsp:cNvPr id="0" name=""/>
        <dsp:cNvSpPr/>
      </dsp:nvSpPr>
      <dsp:spPr>
        <a:xfrm>
          <a:off x="6528242" y="249499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No distracciones </a:t>
          </a:r>
          <a:endParaRPr lang="es-EC" sz="1000" kern="1200" dirty="0"/>
        </a:p>
      </dsp:txBody>
      <dsp:txXfrm>
        <a:off x="6528242" y="2494999"/>
        <a:ext cx="1348647" cy="674323"/>
      </dsp:txXfrm>
    </dsp:sp>
    <dsp:sp modelId="{237BB877-B90B-4AA5-AC3F-B0D232D013A8}">
      <dsp:nvSpPr>
        <dsp:cNvPr id="0" name=""/>
        <dsp:cNvSpPr/>
      </dsp:nvSpPr>
      <dsp:spPr>
        <a:xfrm>
          <a:off x="6865404" y="345253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Aplicaciones como </a:t>
          </a:r>
          <a:r>
            <a:rPr lang="es-ES" sz="1000" kern="1200" dirty="0" err="1"/>
            <a:t>focus</a:t>
          </a:r>
          <a:r>
            <a:rPr lang="es-ES" sz="1000" kern="1200" dirty="0"/>
            <a:t> o Forest </a:t>
          </a:r>
          <a:endParaRPr lang="es-EC" sz="1000" kern="1200" dirty="0"/>
        </a:p>
      </dsp:txBody>
      <dsp:txXfrm>
        <a:off x="6865404" y="3452539"/>
        <a:ext cx="1348647" cy="674323"/>
      </dsp:txXfrm>
    </dsp:sp>
    <dsp:sp modelId="{A1D259B3-8C10-4A35-AFA1-180296B2B330}">
      <dsp:nvSpPr>
        <dsp:cNvPr id="0" name=""/>
        <dsp:cNvSpPr/>
      </dsp:nvSpPr>
      <dsp:spPr>
        <a:xfrm>
          <a:off x="6865404" y="441007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En modo no molestar </a:t>
          </a:r>
          <a:endParaRPr lang="es-EC" sz="1000" kern="1200" dirty="0"/>
        </a:p>
      </dsp:txBody>
      <dsp:txXfrm>
        <a:off x="6865404" y="4410079"/>
        <a:ext cx="1348647" cy="674323"/>
      </dsp:txXfrm>
    </dsp:sp>
    <dsp:sp modelId="{1BC65921-3DCD-4C6B-8012-0633D7CE6D97}">
      <dsp:nvSpPr>
        <dsp:cNvPr id="0" name=""/>
        <dsp:cNvSpPr/>
      </dsp:nvSpPr>
      <dsp:spPr>
        <a:xfrm>
          <a:off x="8160105" y="249499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Hidratación y alimentación adecuada </a:t>
          </a:r>
          <a:endParaRPr lang="es-EC" sz="1000" kern="1200" dirty="0"/>
        </a:p>
      </dsp:txBody>
      <dsp:txXfrm>
        <a:off x="8160105" y="2494999"/>
        <a:ext cx="1348647" cy="674323"/>
      </dsp:txXfrm>
    </dsp:sp>
    <dsp:sp modelId="{F022B9AA-242E-4E15-87C7-632217E16613}">
      <dsp:nvSpPr>
        <dsp:cNvPr id="0" name=""/>
        <dsp:cNvSpPr/>
      </dsp:nvSpPr>
      <dsp:spPr>
        <a:xfrm>
          <a:off x="8497267" y="345253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Comer cosas ligeras </a:t>
          </a:r>
          <a:endParaRPr lang="es-EC" sz="1000" kern="1200" dirty="0"/>
        </a:p>
      </dsp:txBody>
      <dsp:txXfrm>
        <a:off x="8497267" y="3452539"/>
        <a:ext cx="1348647" cy="674323"/>
      </dsp:txXfrm>
    </dsp:sp>
    <dsp:sp modelId="{7F2CF150-3358-408C-8E05-863D7A0C2971}">
      <dsp:nvSpPr>
        <dsp:cNvPr id="0" name=""/>
        <dsp:cNvSpPr/>
      </dsp:nvSpPr>
      <dsp:spPr>
        <a:xfrm>
          <a:off x="8497267" y="441007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Dieta saludable ayuda al funcionamiento cognitivo </a:t>
          </a:r>
          <a:endParaRPr lang="es-EC" sz="1000" kern="1200" dirty="0"/>
        </a:p>
      </dsp:txBody>
      <dsp:txXfrm>
        <a:off x="8497267" y="4410079"/>
        <a:ext cx="1348647" cy="674323"/>
      </dsp:txXfrm>
    </dsp:sp>
    <dsp:sp modelId="{72576E8F-1234-49A4-800F-1CB97BBF4D5C}">
      <dsp:nvSpPr>
        <dsp:cNvPr id="0" name=""/>
        <dsp:cNvSpPr/>
      </dsp:nvSpPr>
      <dsp:spPr>
        <a:xfrm>
          <a:off x="9791969" y="249499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Estado físico y mental </a:t>
          </a:r>
          <a:endParaRPr lang="es-EC" sz="1000" kern="1200" dirty="0"/>
        </a:p>
      </dsp:txBody>
      <dsp:txXfrm>
        <a:off x="9791969" y="2494999"/>
        <a:ext cx="1348647" cy="674323"/>
      </dsp:txXfrm>
    </dsp:sp>
    <dsp:sp modelId="{33D13709-E8B8-4363-8B78-12ECC9F580FD}">
      <dsp:nvSpPr>
        <dsp:cNvPr id="0" name=""/>
        <dsp:cNvSpPr/>
      </dsp:nvSpPr>
      <dsp:spPr>
        <a:xfrm>
          <a:off x="10129131" y="345253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Dormir bien de 7 a 9 horas </a:t>
          </a:r>
          <a:endParaRPr lang="es-EC" sz="1000" kern="1200" dirty="0"/>
        </a:p>
      </dsp:txBody>
      <dsp:txXfrm>
        <a:off x="10129131" y="3452539"/>
        <a:ext cx="1348647" cy="674323"/>
      </dsp:txXfrm>
    </dsp:sp>
    <dsp:sp modelId="{37B1D5ED-0557-41AA-87B4-3649F0B1CD7F}">
      <dsp:nvSpPr>
        <dsp:cNvPr id="0" name=""/>
        <dsp:cNvSpPr/>
      </dsp:nvSpPr>
      <dsp:spPr>
        <a:xfrm>
          <a:off x="10129131" y="441007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Evitar estudiar con hambre, sueño o estrés elevado </a:t>
          </a:r>
          <a:endParaRPr lang="es-EC" sz="1000" kern="1200" dirty="0"/>
        </a:p>
      </dsp:txBody>
      <dsp:txXfrm>
        <a:off x="10129131" y="4410079"/>
        <a:ext cx="1348647" cy="674323"/>
      </dsp:txXfrm>
    </dsp:sp>
    <dsp:sp modelId="{EF8C4F8C-344C-4FB4-8C0D-9ED52CE18D31}">
      <dsp:nvSpPr>
        <dsp:cNvPr id="0" name=""/>
        <dsp:cNvSpPr/>
      </dsp:nvSpPr>
      <dsp:spPr>
        <a:xfrm>
          <a:off x="10129131" y="536761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Realizar pausas activas </a:t>
          </a:r>
          <a:endParaRPr lang="es-EC" sz="1000" kern="1200" dirty="0"/>
        </a:p>
      </dsp:txBody>
      <dsp:txXfrm>
        <a:off x="10129131" y="5367619"/>
        <a:ext cx="1348647" cy="674323"/>
      </dsp:txXfrm>
    </dsp:sp>
    <dsp:sp modelId="{3C87F85A-7563-435E-B8E3-F1C2B4337B09}">
      <dsp:nvSpPr>
        <dsp:cNvPr id="0" name=""/>
        <dsp:cNvSpPr/>
      </dsp:nvSpPr>
      <dsp:spPr>
        <a:xfrm>
          <a:off x="4080447" y="1537459"/>
          <a:ext cx="1348647" cy="6743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000" kern="1200" dirty="0"/>
            <a:t>Un entorno de estudio adecuado ayuda a reducir distracciones</a:t>
          </a:r>
          <a:endParaRPr lang="es-EC" sz="1000" kern="1200" dirty="0"/>
        </a:p>
      </dsp:txBody>
      <dsp:txXfrm>
        <a:off x="4080447" y="1537459"/>
        <a:ext cx="1348647" cy="67432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11FB29-3532-4ABC-8459-314FAEC7441E}">
      <dsp:nvSpPr>
        <dsp:cNvPr id="0" name=""/>
        <dsp:cNvSpPr/>
      </dsp:nvSpPr>
      <dsp:spPr>
        <a:xfrm>
          <a:off x="0" y="0"/>
          <a:ext cx="1114362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A98D8-10AE-46AE-BF24-BC01B78693A8}">
      <dsp:nvSpPr>
        <dsp:cNvPr id="0" name=""/>
        <dsp:cNvSpPr/>
      </dsp:nvSpPr>
      <dsp:spPr>
        <a:xfrm>
          <a:off x="0" y="0"/>
          <a:ext cx="2228724" cy="63405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t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Consecuencias de no dormir bien </a:t>
          </a:r>
          <a:endParaRPr lang="es-EC" sz="2500" kern="1200" dirty="0"/>
        </a:p>
      </dsp:txBody>
      <dsp:txXfrm>
        <a:off x="0" y="0"/>
        <a:ext cx="2228724" cy="6340509"/>
      </dsp:txXfrm>
    </dsp:sp>
    <dsp:sp modelId="{2635E446-ADE2-4F0F-90F7-B05E8B4A2ED3}">
      <dsp:nvSpPr>
        <dsp:cNvPr id="0" name=""/>
        <dsp:cNvSpPr/>
      </dsp:nvSpPr>
      <dsp:spPr>
        <a:xfrm>
          <a:off x="2395878" y="49922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Dificultades cognitivas </a:t>
          </a:r>
          <a:endParaRPr lang="es-EC" sz="2900" kern="1200" dirty="0"/>
        </a:p>
      </dsp:txBody>
      <dsp:txXfrm>
        <a:off x="2395878" y="49922"/>
        <a:ext cx="4290294" cy="998444"/>
      </dsp:txXfrm>
    </dsp:sp>
    <dsp:sp modelId="{D2A5D9C7-9597-45B7-B55D-238FCDBA6918}">
      <dsp:nvSpPr>
        <dsp:cNvPr id="0" name=""/>
        <dsp:cNvSpPr/>
      </dsp:nvSpPr>
      <dsp:spPr>
        <a:xfrm>
          <a:off x="6853327" y="49922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Disminuye la atención y concentración </a:t>
          </a:r>
          <a:endParaRPr lang="es-EC" sz="1200" kern="1200" dirty="0"/>
        </a:p>
      </dsp:txBody>
      <dsp:txXfrm>
        <a:off x="6853327" y="49922"/>
        <a:ext cx="4290294" cy="332489"/>
      </dsp:txXfrm>
    </dsp:sp>
    <dsp:sp modelId="{382CEC1D-CB13-4505-85E3-32D8F6D2B9B5}">
      <dsp:nvSpPr>
        <dsp:cNvPr id="0" name=""/>
        <dsp:cNvSpPr/>
      </dsp:nvSpPr>
      <dsp:spPr>
        <a:xfrm>
          <a:off x="6686173" y="382412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9F6EF9-AB64-41B0-B9B9-723833771668}">
      <dsp:nvSpPr>
        <dsp:cNvPr id="0" name=""/>
        <dsp:cNvSpPr/>
      </dsp:nvSpPr>
      <dsp:spPr>
        <a:xfrm>
          <a:off x="6853327" y="382412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Problemas de memoria a corto plazo y largo plazo </a:t>
          </a:r>
          <a:endParaRPr lang="es-EC" sz="1200" kern="1200" dirty="0"/>
        </a:p>
      </dsp:txBody>
      <dsp:txXfrm>
        <a:off x="6853327" y="382412"/>
        <a:ext cx="4290294" cy="332489"/>
      </dsp:txXfrm>
    </dsp:sp>
    <dsp:sp modelId="{3C193C98-5BCB-4017-8710-D9F050AB282A}">
      <dsp:nvSpPr>
        <dsp:cNvPr id="0" name=""/>
        <dsp:cNvSpPr/>
      </dsp:nvSpPr>
      <dsp:spPr>
        <a:xfrm>
          <a:off x="6686173" y="714901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49D8A7-1257-4EBF-B35E-09228ECA2640}">
      <dsp:nvSpPr>
        <dsp:cNvPr id="0" name=""/>
        <dsp:cNvSpPr/>
      </dsp:nvSpPr>
      <dsp:spPr>
        <a:xfrm>
          <a:off x="6853327" y="714901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Mayor dificultad para resolver problemas o tomar decisiones </a:t>
          </a:r>
          <a:endParaRPr lang="es-EC" sz="1200" kern="1200" dirty="0"/>
        </a:p>
      </dsp:txBody>
      <dsp:txXfrm>
        <a:off x="6853327" y="714901"/>
        <a:ext cx="4290294" cy="332489"/>
      </dsp:txXfrm>
    </dsp:sp>
    <dsp:sp modelId="{05A2E9F3-13AF-4411-91AB-039385BF4A64}">
      <dsp:nvSpPr>
        <dsp:cNvPr id="0" name=""/>
        <dsp:cNvSpPr/>
      </dsp:nvSpPr>
      <dsp:spPr>
        <a:xfrm>
          <a:off x="2228724" y="1048366"/>
          <a:ext cx="89148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CA832CF-FFB2-47A7-BCA9-C1A60F586621}">
      <dsp:nvSpPr>
        <dsp:cNvPr id="0" name=""/>
        <dsp:cNvSpPr/>
      </dsp:nvSpPr>
      <dsp:spPr>
        <a:xfrm>
          <a:off x="2395878" y="1098288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Bajo rendimiento académico </a:t>
          </a:r>
          <a:endParaRPr lang="es-EC" sz="2900" kern="1200" dirty="0"/>
        </a:p>
      </dsp:txBody>
      <dsp:txXfrm>
        <a:off x="2395878" y="1098288"/>
        <a:ext cx="4290294" cy="998444"/>
      </dsp:txXfrm>
    </dsp:sp>
    <dsp:sp modelId="{4C64DA62-B3AA-4972-9EFF-57A706A6D9CF}">
      <dsp:nvSpPr>
        <dsp:cNvPr id="0" name=""/>
        <dsp:cNvSpPr/>
      </dsp:nvSpPr>
      <dsp:spPr>
        <a:xfrm>
          <a:off x="6853327" y="1098288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Menor capacidad para asimilar y retener información </a:t>
          </a:r>
          <a:endParaRPr lang="es-EC" sz="1200" kern="1200" dirty="0"/>
        </a:p>
      </dsp:txBody>
      <dsp:txXfrm>
        <a:off x="6853327" y="1098288"/>
        <a:ext cx="4290294" cy="332489"/>
      </dsp:txXfrm>
    </dsp:sp>
    <dsp:sp modelId="{BA0C3FE5-DE33-4DE9-A0F5-42946227E9DE}">
      <dsp:nvSpPr>
        <dsp:cNvPr id="0" name=""/>
        <dsp:cNvSpPr/>
      </dsp:nvSpPr>
      <dsp:spPr>
        <a:xfrm>
          <a:off x="6686173" y="1430778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649E36-A73C-4778-B42A-BD2FA7AEE548}">
      <dsp:nvSpPr>
        <dsp:cNvPr id="0" name=""/>
        <dsp:cNvSpPr/>
      </dsp:nvSpPr>
      <dsp:spPr>
        <a:xfrm>
          <a:off x="6853327" y="1430778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Mal desempeño en exámenes y trabajos </a:t>
          </a:r>
          <a:endParaRPr lang="es-EC" sz="1200" kern="1200" dirty="0"/>
        </a:p>
      </dsp:txBody>
      <dsp:txXfrm>
        <a:off x="6853327" y="1430778"/>
        <a:ext cx="4290294" cy="332489"/>
      </dsp:txXfrm>
    </dsp:sp>
    <dsp:sp modelId="{6D86FEBF-7239-4F54-A0D3-B16FEDAAAF63}">
      <dsp:nvSpPr>
        <dsp:cNvPr id="0" name=""/>
        <dsp:cNvSpPr/>
      </dsp:nvSpPr>
      <dsp:spPr>
        <a:xfrm>
          <a:off x="6686173" y="1763268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4949E-71AE-406C-AA9B-9AF4DD8F0577}">
      <dsp:nvSpPr>
        <dsp:cNvPr id="0" name=""/>
        <dsp:cNvSpPr/>
      </dsp:nvSpPr>
      <dsp:spPr>
        <a:xfrm>
          <a:off x="6853327" y="1763268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Falta de motivación</a:t>
          </a:r>
          <a:endParaRPr lang="es-EC" sz="1200" kern="1200" dirty="0"/>
        </a:p>
      </dsp:txBody>
      <dsp:txXfrm>
        <a:off x="6853327" y="1763268"/>
        <a:ext cx="4290294" cy="332489"/>
      </dsp:txXfrm>
    </dsp:sp>
    <dsp:sp modelId="{27EB5CA9-A0F4-4115-8646-79008016B2C7}">
      <dsp:nvSpPr>
        <dsp:cNvPr id="0" name=""/>
        <dsp:cNvSpPr/>
      </dsp:nvSpPr>
      <dsp:spPr>
        <a:xfrm>
          <a:off x="2228724" y="2096733"/>
          <a:ext cx="89148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E87B2C-8C76-47A6-8A85-C7FA9849319F}">
      <dsp:nvSpPr>
        <dsp:cNvPr id="0" name=""/>
        <dsp:cNvSpPr/>
      </dsp:nvSpPr>
      <dsp:spPr>
        <a:xfrm>
          <a:off x="2395878" y="2146655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Cambios emocionales y de humor </a:t>
          </a:r>
          <a:endParaRPr lang="es-EC" sz="2900" kern="1200" dirty="0"/>
        </a:p>
      </dsp:txBody>
      <dsp:txXfrm>
        <a:off x="2395878" y="2146655"/>
        <a:ext cx="4290294" cy="998444"/>
      </dsp:txXfrm>
    </dsp:sp>
    <dsp:sp modelId="{B49B63DC-4F7E-41DD-A426-CB13B4B60B35}">
      <dsp:nvSpPr>
        <dsp:cNvPr id="0" name=""/>
        <dsp:cNvSpPr/>
      </dsp:nvSpPr>
      <dsp:spPr>
        <a:xfrm>
          <a:off x="6853327" y="2146655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Irritabilidad, ansiedad o cambios bruscos de humor </a:t>
          </a:r>
          <a:endParaRPr lang="es-EC" sz="1200" kern="1200" dirty="0"/>
        </a:p>
      </dsp:txBody>
      <dsp:txXfrm>
        <a:off x="6853327" y="2146655"/>
        <a:ext cx="4290294" cy="332489"/>
      </dsp:txXfrm>
    </dsp:sp>
    <dsp:sp modelId="{06BD99FF-9AFE-4FEE-A3DE-EE6DD36C902D}">
      <dsp:nvSpPr>
        <dsp:cNvPr id="0" name=""/>
        <dsp:cNvSpPr/>
      </dsp:nvSpPr>
      <dsp:spPr>
        <a:xfrm>
          <a:off x="6686173" y="2479145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9F0DB93-CEB8-4793-9E1A-EC28DB9019E9}">
      <dsp:nvSpPr>
        <dsp:cNvPr id="0" name=""/>
        <dsp:cNvSpPr/>
      </dsp:nvSpPr>
      <dsp:spPr>
        <a:xfrm>
          <a:off x="6853327" y="2479145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Mayor estrés </a:t>
          </a:r>
          <a:endParaRPr lang="es-EC" sz="1200" kern="1200" dirty="0"/>
        </a:p>
      </dsp:txBody>
      <dsp:txXfrm>
        <a:off x="6853327" y="2479145"/>
        <a:ext cx="4290294" cy="332489"/>
      </dsp:txXfrm>
    </dsp:sp>
    <dsp:sp modelId="{EA71A53F-B092-4102-9D90-CA3F4B5310A1}">
      <dsp:nvSpPr>
        <dsp:cNvPr id="0" name=""/>
        <dsp:cNvSpPr/>
      </dsp:nvSpPr>
      <dsp:spPr>
        <a:xfrm>
          <a:off x="6686173" y="2811635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4EC29-385A-43F2-A299-5774189E826B}">
      <dsp:nvSpPr>
        <dsp:cNvPr id="0" name=""/>
        <dsp:cNvSpPr/>
      </dsp:nvSpPr>
      <dsp:spPr>
        <a:xfrm>
          <a:off x="6853327" y="2811635"/>
          <a:ext cx="4290294" cy="33248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Depresión </a:t>
          </a:r>
          <a:endParaRPr lang="es-EC" sz="1200" kern="1200" dirty="0"/>
        </a:p>
      </dsp:txBody>
      <dsp:txXfrm>
        <a:off x="6853327" y="2811635"/>
        <a:ext cx="4290294" cy="332489"/>
      </dsp:txXfrm>
    </dsp:sp>
    <dsp:sp modelId="{20B7DC7F-8146-4793-9602-CF7E65DC8672}">
      <dsp:nvSpPr>
        <dsp:cNvPr id="0" name=""/>
        <dsp:cNvSpPr/>
      </dsp:nvSpPr>
      <dsp:spPr>
        <a:xfrm>
          <a:off x="2228724" y="3145099"/>
          <a:ext cx="89148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3ED1F-FBEE-44ED-9F13-8FC9A3CCFA8A}">
      <dsp:nvSpPr>
        <dsp:cNvPr id="0" name=""/>
        <dsp:cNvSpPr/>
      </dsp:nvSpPr>
      <dsp:spPr>
        <a:xfrm>
          <a:off x="2395878" y="3195022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Afecta al sistema inmunológico </a:t>
          </a:r>
          <a:endParaRPr lang="es-EC" sz="2900" kern="1200" dirty="0"/>
        </a:p>
      </dsp:txBody>
      <dsp:txXfrm>
        <a:off x="2395878" y="3195022"/>
        <a:ext cx="4290294" cy="998444"/>
      </dsp:txXfrm>
    </dsp:sp>
    <dsp:sp modelId="{9311D73E-7920-449E-AA7D-9E7B3A3702E0}">
      <dsp:nvSpPr>
        <dsp:cNvPr id="0" name=""/>
        <dsp:cNvSpPr/>
      </dsp:nvSpPr>
      <dsp:spPr>
        <a:xfrm>
          <a:off x="6853327" y="3195022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Mayor riesgo a enfermarse </a:t>
          </a:r>
          <a:endParaRPr lang="es-EC" sz="1200" kern="1200" dirty="0"/>
        </a:p>
      </dsp:txBody>
      <dsp:txXfrm>
        <a:off x="6853327" y="3195022"/>
        <a:ext cx="4290294" cy="998444"/>
      </dsp:txXfrm>
    </dsp:sp>
    <dsp:sp modelId="{E5F74D40-FABA-4195-AEA8-52D3D6BE6245}">
      <dsp:nvSpPr>
        <dsp:cNvPr id="0" name=""/>
        <dsp:cNvSpPr/>
      </dsp:nvSpPr>
      <dsp:spPr>
        <a:xfrm>
          <a:off x="2228724" y="4193466"/>
          <a:ext cx="89148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3FAB82-6373-49C1-919C-93F2244B9DD5}">
      <dsp:nvSpPr>
        <dsp:cNvPr id="0" name=""/>
        <dsp:cNvSpPr/>
      </dsp:nvSpPr>
      <dsp:spPr>
        <a:xfrm>
          <a:off x="2395878" y="4243388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Sueño y aprendizaje </a:t>
          </a:r>
          <a:endParaRPr lang="es-EC" sz="2900" kern="1200" dirty="0"/>
        </a:p>
      </dsp:txBody>
      <dsp:txXfrm>
        <a:off x="2395878" y="4243388"/>
        <a:ext cx="4290294" cy="998444"/>
      </dsp:txXfrm>
    </dsp:sp>
    <dsp:sp modelId="{9EBB1855-4432-443F-83FE-6A8C26FBEBB6}">
      <dsp:nvSpPr>
        <dsp:cNvPr id="0" name=""/>
        <dsp:cNvSpPr/>
      </dsp:nvSpPr>
      <dsp:spPr>
        <a:xfrm>
          <a:off x="6853327" y="4243388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El cerebro consolida la información aprendida durante el día durante el sueño, dormir bien antes de un examen ayuda más a retener la información que trasnochando </a:t>
          </a:r>
          <a:endParaRPr lang="es-EC" sz="1200" kern="1200" dirty="0"/>
        </a:p>
      </dsp:txBody>
      <dsp:txXfrm>
        <a:off x="6853327" y="4243388"/>
        <a:ext cx="4290294" cy="998444"/>
      </dsp:txXfrm>
    </dsp:sp>
    <dsp:sp modelId="{24048141-30BD-420E-A591-2748FCE84D83}">
      <dsp:nvSpPr>
        <dsp:cNvPr id="0" name=""/>
        <dsp:cNvSpPr/>
      </dsp:nvSpPr>
      <dsp:spPr>
        <a:xfrm>
          <a:off x="2228724" y="5241833"/>
          <a:ext cx="89148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1CCAF5-26E2-44F9-907D-41DE6D8375ED}">
      <dsp:nvSpPr>
        <dsp:cNvPr id="0" name=""/>
        <dsp:cNvSpPr/>
      </dsp:nvSpPr>
      <dsp:spPr>
        <a:xfrm>
          <a:off x="2395878" y="5291755"/>
          <a:ext cx="4290294" cy="9984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110490" rIns="110490" bIns="110490" numCol="1" spcCol="1270" anchor="t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900" kern="1200" dirty="0"/>
            <a:t>Recomendaciones </a:t>
          </a:r>
          <a:endParaRPr lang="es-EC" sz="2900" kern="1200" dirty="0"/>
        </a:p>
      </dsp:txBody>
      <dsp:txXfrm>
        <a:off x="2395878" y="5291755"/>
        <a:ext cx="4290294" cy="998444"/>
      </dsp:txXfrm>
    </dsp:sp>
    <dsp:sp modelId="{9AED905D-96F1-4A04-B4A5-8124574501F3}">
      <dsp:nvSpPr>
        <dsp:cNvPr id="0" name=""/>
        <dsp:cNvSpPr/>
      </dsp:nvSpPr>
      <dsp:spPr>
        <a:xfrm>
          <a:off x="6853327" y="5291755"/>
          <a:ext cx="4290294" cy="2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Sueño de 7 a 9 horas </a:t>
          </a:r>
          <a:endParaRPr lang="es-EC" sz="1200" kern="1200" dirty="0"/>
        </a:p>
      </dsp:txBody>
      <dsp:txXfrm>
        <a:off x="6853327" y="5291755"/>
        <a:ext cx="4290294" cy="249611"/>
      </dsp:txXfrm>
    </dsp:sp>
    <dsp:sp modelId="{CB3D11A4-B2EA-4C8E-B675-7502EA3DA02F}">
      <dsp:nvSpPr>
        <dsp:cNvPr id="0" name=""/>
        <dsp:cNvSpPr/>
      </dsp:nvSpPr>
      <dsp:spPr>
        <a:xfrm>
          <a:off x="6686173" y="5541366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39BEAD5-8467-418E-9FF8-64A8C4F659E2}">
      <dsp:nvSpPr>
        <dsp:cNvPr id="0" name=""/>
        <dsp:cNvSpPr/>
      </dsp:nvSpPr>
      <dsp:spPr>
        <a:xfrm>
          <a:off x="6853327" y="5541366"/>
          <a:ext cx="4290294" cy="2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Evitar pantallas una hora antes de dormir </a:t>
          </a:r>
          <a:endParaRPr lang="es-EC" sz="1200" kern="1200" dirty="0"/>
        </a:p>
      </dsp:txBody>
      <dsp:txXfrm>
        <a:off x="6853327" y="5541366"/>
        <a:ext cx="4290294" cy="249611"/>
      </dsp:txXfrm>
    </dsp:sp>
    <dsp:sp modelId="{492AE31E-D50E-4970-999B-06A673BD87A3}">
      <dsp:nvSpPr>
        <dsp:cNvPr id="0" name=""/>
        <dsp:cNvSpPr/>
      </dsp:nvSpPr>
      <dsp:spPr>
        <a:xfrm>
          <a:off x="6686173" y="5790977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CEE5D7-4CAB-4B11-9EBC-FBD0CD735860}">
      <dsp:nvSpPr>
        <dsp:cNvPr id="0" name=""/>
        <dsp:cNvSpPr/>
      </dsp:nvSpPr>
      <dsp:spPr>
        <a:xfrm>
          <a:off x="6853327" y="5790977"/>
          <a:ext cx="4290294" cy="2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Tener horarios regulares </a:t>
          </a:r>
          <a:endParaRPr lang="es-EC" sz="1200" kern="1200" dirty="0"/>
        </a:p>
      </dsp:txBody>
      <dsp:txXfrm>
        <a:off x="6853327" y="5790977"/>
        <a:ext cx="4290294" cy="249611"/>
      </dsp:txXfrm>
    </dsp:sp>
    <dsp:sp modelId="{CC3BC6EE-4D68-482D-BC79-A942C17ACE0B}">
      <dsp:nvSpPr>
        <dsp:cNvPr id="0" name=""/>
        <dsp:cNvSpPr/>
      </dsp:nvSpPr>
      <dsp:spPr>
        <a:xfrm>
          <a:off x="6686173" y="6040588"/>
          <a:ext cx="429029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C350D24-A4DC-4DF9-9516-68998B8B52C7}">
      <dsp:nvSpPr>
        <dsp:cNvPr id="0" name=""/>
        <dsp:cNvSpPr/>
      </dsp:nvSpPr>
      <dsp:spPr>
        <a:xfrm>
          <a:off x="6853327" y="6040588"/>
          <a:ext cx="4290294" cy="2496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200" kern="1200" dirty="0"/>
            <a:t>No consumir cafeína </a:t>
          </a:r>
          <a:endParaRPr lang="es-EC" sz="1200" kern="1200" dirty="0"/>
        </a:p>
      </dsp:txBody>
      <dsp:txXfrm>
        <a:off x="6853327" y="6040588"/>
        <a:ext cx="4290294" cy="249611"/>
      </dsp:txXfrm>
    </dsp:sp>
    <dsp:sp modelId="{58F75495-5198-4FA4-904F-3EF55C715DAB}">
      <dsp:nvSpPr>
        <dsp:cNvPr id="0" name=""/>
        <dsp:cNvSpPr/>
      </dsp:nvSpPr>
      <dsp:spPr>
        <a:xfrm>
          <a:off x="2228724" y="6290199"/>
          <a:ext cx="891489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06E19-E7ED-4737-8763-F9AA88AF05C6}">
      <dsp:nvSpPr>
        <dsp:cNvPr id="0" name=""/>
        <dsp:cNvSpPr/>
      </dsp:nvSpPr>
      <dsp:spPr>
        <a:xfrm>
          <a:off x="0" y="0"/>
          <a:ext cx="112072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46E1D-2B36-476C-B6EF-FB36CB017F74}">
      <dsp:nvSpPr>
        <dsp:cNvPr id="0" name=""/>
        <dsp:cNvSpPr/>
      </dsp:nvSpPr>
      <dsp:spPr>
        <a:xfrm>
          <a:off x="0" y="0"/>
          <a:ext cx="2241452" cy="6792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t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/>
            <a:t>Lugares de estudio </a:t>
          </a:r>
          <a:endParaRPr lang="es-EC" sz="4400" kern="1200" dirty="0"/>
        </a:p>
      </dsp:txBody>
      <dsp:txXfrm>
        <a:off x="0" y="0"/>
        <a:ext cx="2241452" cy="6792685"/>
      </dsp:txXfrm>
    </dsp:sp>
    <dsp:sp modelId="{115B4F2A-2687-44B7-99D9-7687FE1B61B4}">
      <dsp:nvSpPr>
        <dsp:cNvPr id="0" name=""/>
        <dsp:cNvSpPr/>
      </dsp:nvSpPr>
      <dsp:spPr>
        <a:xfrm>
          <a:off x="2409561" y="45853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Se refiere al espacio físico que una persona utiliza con frecuencia para leer, escribir, repasar o prepararse para exámenes </a:t>
          </a:r>
          <a:endParaRPr lang="es-EC" sz="1700" kern="1200" dirty="0"/>
        </a:p>
      </dsp:txBody>
      <dsp:txXfrm>
        <a:off x="2409561" y="45853"/>
        <a:ext cx="4314795" cy="917078"/>
      </dsp:txXfrm>
    </dsp:sp>
    <dsp:sp modelId="{503DD406-15E1-4125-9152-7D462C14720F}">
      <dsp:nvSpPr>
        <dsp:cNvPr id="0" name=""/>
        <dsp:cNvSpPr/>
      </dsp:nvSpPr>
      <dsp:spPr>
        <a:xfrm>
          <a:off x="2241452" y="962932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A7679E-1346-46D1-99E1-E2556016BA02}">
      <dsp:nvSpPr>
        <dsp:cNvPr id="0" name=""/>
        <dsp:cNvSpPr/>
      </dsp:nvSpPr>
      <dsp:spPr>
        <a:xfrm>
          <a:off x="2409561" y="1008786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Limpio y ordenado </a:t>
          </a:r>
          <a:endParaRPr lang="es-EC" sz="1700" kern="1200" dirty="0"/>
        </a:p>
      </dsp:txBody>
      <dsp:txXfrm>
        <a:off x="2409561" y="1008786"/>
        <a:ext cx="4314795" cy="917078"/>
      </dsp:txXfrm>
    </dsp:sp>
    <dsp:sp modelId="{2D59DBCC-9F56-44B7-BD2A-1DD239E7388F}">
      <dsp:nvSpPr>
        <dsp:cNvPr id="0" name=""/>
        <dsp:cNvSpPr/>
      </dsp:nvSpPr>
      <dsp:spPr>
        <a:xfrm>
          <a:off x="6892466" y="1008786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El desorden visual distrae y agota la energía </a:t>
          </a:r>
          <a:endParaRPr lang="es-EC" sz="1400" kern="1200" dirty="0"/>
        </a:p>
      </dsp:txBody>
      <dsp:txXfrm>
        <a:off x="6892466" y="1008786"/>
        <a:ext cx="4314795" cy="917078"/>
      </dsp:txXfrm>
    </dsp:sp>
    <dsp:sp modelId="{9E938B4D-FEBD-4E88-9BA8-2B735C985480}">
      <dsp:nvSpPr>
        <dsp:cNvPr id="0" name=""/>
        <dsp:cNvSpPr/>
      </dsp:nvSpPr>
      <dsp:spPr>
        <a:xfrm>
          <a:off x="2241452" y="1925865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4D94C-6026-4390-9F83-1FFF7F368C8C}">
      <dsp:nvSpPr>
        <dsp:cNvPr id="0" name=""/>
        <dsp:cNvSpPr/>
      </dsp:nvSpPr>
      <dsp:spPr>
        <a:xfrm>
          <a:off x="2409561" y="1971719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Ergonómico </a:t>
          </a:r>
          <a:endParaRPr lang="es-EC" sz="1700" kern="1200" dirty="0"/>
        </a:p>
      </dsp:txBody>
      <dsp:txXfrm>
        <a:off x="2409561" y="1971719"/>
        <a:ext cx="4314795" cy="917078"/>
      </dsp:txXfrm>
    </dsp:sp>
    <dsp:sp modelId="{1E9B772B-1875-4DA4-9579-2C0361F38A96}">
      <dsp:nvSpPr>
        <dsp:cNvPr id="0" name=""/>
        <dsp:cNvSpPr/>
      </dsp:nvSpPr>
      <dsp:spPr>
        <a:xfrm>
          <a:off x="6892466" y="1971719"/>
          <a:ext cx="4314795" cy="305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Silla cómoda con respaldo</a:t>
          </a:r>
          <a:endParaRPr lang="es-EC" sz="1400" kern="1200" dirty="0"/>
        </a:p>
      </dsp:txBody>
      <dsp:txXfrm>
        <a:off x="6892466" y="1971719"/>
        <a:ext cx="4314795" cy="305394"/>
      </dsp:txXfrm>
    </dsp:sp>
    <dsp:sp modelId="{7A04B443-EA39-410A-95CC-FD756E64F86C}">
      <dsp:nvSpPr>
        <dsp:cNvPr id="0" name=""/>
        <dsp:cNvSpPr/>
      </dsp:nvSpPr>
      <dsp:spPr>
        <a:xfrm>
          <a:off x="6724357" y="2277113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4B6288-C5D4-45EA-A08D-2C19AC442AEE}">
      <dsp:nvSpPr>
        <dsp:cNvPr id="0" name=""/>
        <dsp:cNvSpPr/>
      </dsp:nvSpPr>
      <dsp:spPr>
        <a:xfrm>
          <a:off x="6892466" y="2277113"/>
          <a:ext cx="4314795" cy="305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Mesa a la altura del codo </a:t>
          </a:r>
          <a:endParaRPr lang="es-EC" sz="1400" kern="1200" dirty="0"/>
        </a:p>
      </dsp:txBody>
      <dsp:txXfrm>
        <a:off x="6892466" y="2277113"/>
        <a:ext cx="4314795" cy="305394"/>
      </dsp:txXfrm>
    </dsp:sp>
    <dsp:sp modelId="{3D1B2CB0-6469-4211-9C05-45EE6646538A}">
      <dsp:nvSpPr>
        <dsp:cNvPr id="0" name=""/>
        <dsp:cNvSpPr/>
      </dsp:nvSpPr>
      <dsp:spPr>
        <a:xfrm>
          <a:off x="6724357" y="2582508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20DB42-18E8-4B09-B68A-FF36F13D80B5}">
      <dsp:nvSpPr>
        <dsp:cNvPr id="0" name=""/>
        <dsp:cNvSpPr/>
      </dsp:nvSpPr>
      <dsp:spPr>
        <a:xfrm>
          <a:off x="6892466" y="2582508"/>
          <a:ext cx="4314795" cy="3053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Buena postura corporal para evitar el cansancio físico </a:t>
          </a:r>
          <a:endParaRPr lang="es-EC" sz="1400" kern="1200" dirty="0"/>
        </a:p>
      </dsp:txBody>
      <dsp:txXfrm>
        <a:off x="6892466" y="2582508"/>
        <a:ext cx="4314795" cy="305394"/>
      </dsp:txXfrm>
    </dsp:sp>
    <dsp:sp modelId="{EEE9B547-1DDC-4D31-BCBA-409F9F74A1FE}">
      <dsp:nvSpPr>
        <dsp:cNvPr id="0" name=""/>
        <dsp:cNvSpPr/>
      </dsp:nvSpPr>
      <dsp:spPr>
        <a:xfrm>
          <a:off x="2241452" y="2888798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BAD1ED-302C-4179-96F7-039F2335D062}">
      <dsp:nvSpPr>
        <dsp:cNvPr id="0" name=""/>
        <dsp:cNvSpPr/>
      </dsp:nvSpPr>
      <dsp:spPr>
        <a:xfrm>
          <a:off x="2409561" y="2934652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Buena iluminación </a:t>
          </a:r>
          <a:endParaRPr lang="es-EC" sz="1700" kern="1200" dirty="0"/>
        </a:p>
      </dsp:txBody>
      <dsp:txXfrm>
        <a:off x="2409561" y="2934652"/>
        <a:ext cx="4314795" cy="917078"/>
      </dsp:txXfrm>
    </dsp:sp>
    <dsp:sp modelId="{17B2C931-A105-4AAC-B67A-E58621AC4B2B}">
      <dsp:nvSpPr>
        <dsp:cNvPr id="0" name=""/>
        <dsp:cNvSpPr/>
      </dsp:nvSpPr>
      <dsp:spPr>
        <a:xfrm>
          <a:off x="6892466" y="2934652"/>
          <a:ext cx="4314795" cy="458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Luz natural, blanca o neutra </a:t>
          </a:r>
          <a:endParaRPr lang="es-EC" sz="1400" kern="1200" dirty="0"/>
        </a:p>
      </dsp:txBody>
      <dsp:txXfrm>
        <a:off x="6892466" y="2934652"/>
        <a:ext cx="4314795" cy="458539"/>
      </dsp:txXfrm>
    </dsp:sp>
    <dsp:sp modelId="{9254C729-9EAB-4537-93ED-5701B3851351}">
      <dsp:nvSpPr>
        <dsp:cNvPr id="0" name=""/>
        <dsp:cNvSpPr/>
      </dsp:nvSpPr>
      <dsp:spPr>
        <a:xfrm>
          <a:off x="6724357" y="3393191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BC43B1-3A91-4B71-9680-C9220408CDF5}">
      <dsp:nvSpPr>
        <dsp:cNvPr id="0" name=""/>
        <dsp:cNvSpPr/>
      </dsp:nvSpPr>
      <dsp:spPr>
        <a:xfrm>
          <a:off x="6892466" y="3393191"/>
          <a:ext cx="4314795" cy="4585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Las luces cálidas que inducen al sueño </a:t>
          </a:r>
          <a:endParaRPr lang="es-EC" sz="1400" kern="1200" dirty="0"/>
        </a:p>
      </dsp:txBody>
      <dsp:txXfrm>
        <a:off x="6892466" y="3393191"/>
        <a:ext cx="4314795" cy="458539"/>
      </dsp:txXfrm>
    </dsp:sp>
    <dsp:sp modelId="{AD93CBB1-1FAF-4E3E-95A1-38BFA159517D}">
      <dsp:nvSpPr>
        <dsp:cNvPr id="0" name=""/>
        <dsp:cNvSpPr/>
      </dsp:nvSpPr>
      <dsp:spPr>
        <a:xfrm>
          <a:off x="2241452" y="3851731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737E917-D670-4D8A-8F47-2AAC4160F9C8}">
      <dsp:nvSpPr>
        <dsp:cNvPr id="0" name=""/>
        <dsp:cNvSpPr/>
      </dsp:nvSpPr>
      <dsp:spPr>
        <a:xfrm>
          <a:off x="2409561" y="3897584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Libre de ruidos molestos </a:t>
          </a:r>
          <a:endParaRPr lang="es-EC" sz="1700" kern="1200" dirty="0"/>
        </a:p>
      </dsp:txBody>
      <dsp:txXfrm>
        <a:off x="2409561" y="3897584"/>
        <a:ext cx="4314795" cy="917078"/>
      </dsp:txXfrm>
    </dsp:sp>
    <dsp:sp modelId="{C8AE18E4-7A88-43B8-8AE4-F135D9E58084}">
      <dsp:nvSpPr>
        <dsp:cNvPr id="0" name=""/>
        <dsp:cNvSpPr/>
      </dsp:nvSpPr>
      <dsp:spPr>
        <a:xfrm>
          <a:off x="6892466" y="3897584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Silencios o sonidos ambientales bajos (música instrumental sin letra) </a:t>
          </a:r>
          <a:endParaRPr lang="es-EC" sz="1400" kern="1200" dirty="0"/>
        </a:p>
      </dsp:txBody>
      <dsp:txXfrm>
        <a:off x="6892466" y="3897584"/>
        <a:ext cx="4314795" cy="917078"/>
      </dsp:txXfrm>
    </dsp:sp>
    <dsp:sp modelId="{AC60251B-EFAC-4240-8E45-B90537453E17}">
      <dsp:nvSpPr>
        <dsp:cNvPr id="0" name=""/>
        <dsp:cNvSpPr/>
      </dsp:nvSpPr>
      <dsp:spPr>
        <a:xfrm>
          <a:off x="2241452" y="4814663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D16D20-3AF1-462F-91D1-3D0E5F4F827A}">
      <dsp:nvSpPr>
        <dsp:cNvPr id="0" name=""/>
        <dsp:cNvSpPr/>
      </dsp:nvSpPr>
      <dsp:spPr>
        <a:xfrm>
          <a:off x="2409561" y="4860517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Ventilado y con temperatura adecuada </a:t>
          </a:r>
          <a:endParaRPr lang="es-EC" sz="1700" kern="1200" dirty="0"/>
        </a:p>
      </dsp:txBody>
      <dsp:txXfrm>
        <a:off x="2409561" y="4860517"/>
        <a:ext cx="4314795" cy="917078"/>
      </dsp:txXfrm>
    </dsp:sp>
    <dsp:sp modelId="{BAC586A5-77FB-42E4-AC6F-4F2546899F55}">
      <dsp:nvSpPr>
        <dsp:cNvPr id="0" name=""/>
        <dsp:cNvSpPr/>
      </dsp:nvSpPr>
      <dsp:spPr>
        <a:xfrm>
          <a:off x="6892466" y="4860517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400" kern="1200" dirty="0"/>
            <a:t>Favorece la oxigenación cerebral </a:t>
          </a:r>
          <a:endParaRPr lang="es-EC" sz="1400" kern="1200" dirty="0"/>
        </a:p>
      </dsp:txBody>
      <dsp:txXfrm>
        <a:off x="6892466" y="4860517"/>
        <a:ext cx="4314795" cy="917078"/>
      </dsp:txXfrm>
    </dsp:sp>
    <dsp:sp modelId="{F3B551BF-F3EB-4150-91E4-6147F30461E5}">
      <dsp:nvSpPr>
        <dsp:cNvPr id="0" name=""/>
        <dsp:cNvSpPr/>
      </dsp:nvSpPr>
      <dsp:spPr>
        <a:xfrm>
          <a:off x="2241452" y="5777596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6B0873C-1380-481C-B2CD-ECC0E3B911E6}">
      <dsp:nvSpPr>
        <dsp:cNvPr id="0" name=""/>
        <dsp:cNvSpPr/>
      </dsp:nvSpPr>
      <dsp:spPr>
        <a:xfrm>
          <a:off x="2409561" y="5823450"/>
          <a:ext cx="4314795" cy="91707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kern="1200" dirty="0"/>
            <a:t>Libre de distracciones </a:t>
          </a:r>
          <a:endParaRPr lang="es-EC" sz="1700" kern="1200" dirty="0"/>
        </a:p>
      </dsp:txBody>
      <dsp:txXfrm>
        <a:off x="2409561" y="5823450"/>
        <a:ext cx="4314795" cy="917078"/>
      </dsp:txXfrm>
    </dsp:sp>
    <dsp:sp modelId="{1D39C15B-259E-44BA-8CA0-4751CBD52E46}">
      <dsp:nvSpPr>
        <dsp:cNvPr id="0" name=""/>
        <dsp:cNvSpPr/>
      </dsp:nvSpPr>
      <dsp:spPr>
        <a:xfrm>
          <a:off x="2241452" y="6740529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306E19-E7ED-4737-8763-F9AA88AF05C6}">
      <dsp:nvSpPr>
        <dsp:cNvPr id="0" name=""/>
        <dsp:cNvSpPr/>
      </dsp:nvSpPr>
      <dsp:spPr>
        <a:xfrm>
          <a:off x="0" y="0"/>
          <a:ext cx="11207262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D46E1D-2B36-476C-B6EF-FB36CB017F74}">
      <dsp:nvSpPr>
        <dsp:cNvPr id="0" name=""/>
        <dsp:cNvSpPr/>
      </dsp:nvSpPr>
      <dsp:spPr>
        <a:xfrm>
          <a:off x="0" y="0"/>
          <a:ext cx="2241452" cy="6792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9070" tIns="179070" rIns="179070" bIns="179070" numCol="1" spcCol="1270" anchor="t" anchorCtr="0">
          <a:noAutofit/>
        </a:bodyPr>
        <a:lstStyle/>
        <a:p>
          <a:pPr marL="0" lvl="0" indent="0" algn="l" defTabSz="2089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700" kern="1200" dirty="0"/>
            <a:t>Tipos de lugares de estudio </a:t>
          </a:r>
          <a:endParaRPr lang="es-EC" sz="4700" kern="1200" dirty="0"/>
        </a:p>
      </dsp:txBody>
      <dsp:txXfrm>
        <a:off x="0" y="0"/>
        <a:ext cx="2241452" cy="6792685"/>
      </dsp:txXfrm>
    </dsp:sp>
    <dsp:sp modelId="{11B4B64F-C852-415B-B7D8-4629234389FE}">
      <dsp:nvSpPr>
        <dsp:cNvPr id="0" name=""/>
        <dsp:cNvSpPr/>
      </dsp:nvSpPr>
      <dsp:spPr>
        <a:xfrm>
          <a:off x="2409561" y="64013"/>
          <a:ext cx="4314795" cy="1280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Habitación personal </a:t>
          </a:r>
          <a:endParaRPr lang="es-EC" sz="3800" kern="1200" dirty="0"/>
        </a:p>
      </dsp:txBody>
      <dsp:txXfrm>
        <a:off x="2409561" y="64013"/>
        <a:ext cx="4314795" cy="1280261"/>
      </dsp:txXfrm>
    </dsp:sp>
    <dsp:sp modelId="{371A1C4A-C2C5-4BBE-B014-60DAED1A037C}">
      <dsp:nvSpPr>
        <dsp:cNvPr id="0" name=""/>
        <dsp:cNvSpPr/>
      </dsp:nvSpPr>
      <dsp:spPr>
        <a:xfrm>
          <a:off x="6892466" y="64013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Comodidad y acceso a materiales propios, familiaridad </a:t>
          </a:r>
          <a:endParaRPr lang="es-EC" sz="1900" kern="1200" dirty="0"/>
        </a:p>
      </dsp:txBody>
      <dsp:txXfrm>
        <a:off x="6892466" y="64013"/>
        <a:ext cx="4314795" cy="640130"/>
      </dsp:txXfrm>
    </dsp:sp>
    <dsp:sp modelId="{F5B310E2-23D9-40FE-9BE9-89497C3D8220}">
      <dsp:nvSpPr>
        <dsp:cNvPr id="0" name=""/>
        <dsp:cNvSpPr/>
      </dsp:nvSpPr>
      <dsp:spPr>
        <a:xfrm>
          <a:off x="6724357" y="704144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C1D734-A962-4BFB-8143-BC7563345130}">
      <dsp:nvSpPr>
        <dsp:cNvPr id="0" name=""/>
        <dsp:cNvSpPr/>
      </dsp:nvSpPr>
      <dsp:spPr>
        <a:xfrm>
          <a:off x="6892466" y="704144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Puede haber distracciones como la cama, celular o familia </a:t>
          </a:r>
          <a:endParaRPr lang="es-EC" sz="1900" kern="1200" dirty="0"/>
        </a:p>
      </dsp:txBody>
      <dsp:txXfrm>
        <a:off x="6892466" y="704144"/>
        <a:ext cx="4314795" cy="640130"/>
      </dsp:txXfrm>
    </dsp:sp>
    <dsp:sp modelId="{21678B0E-AE5E-4D4C-A20C-B3110A61641E}">
      <dsp:nvSpPr>
        <dsp:cNvPr id="0" name=""/>
        <dsp:cNvSpPr/>
      </dsp:nvSpPr>
      <dsp:spPr>
        <a:xfrm>
          <a:off x="2241452" y="1344275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C92EF96-3CF7-4E9F-86E0-2E6CF39290A2}">
      <dsp:nvSpPr>
        <dsp:cNvPr id="0" name=""/>
        <dsp:cNvSpPr/>
      </dsp:nvSpPr>
      <dsp:spPr>
        <a:xfrm>
          <a:off x="2409561" y="1408288"/>
          <a:ext cx="4314795" cy="1280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Biblioteca </a:t>
          </a:r>
          <a:endParaRPr lang="es-EC" sz="3800" kern="1200" dirty="0"/>
        </a:p>
      </dsp:txBody>
      <dsp:txXfrm>
        <a:off x="2409561" y="1408288"/>
        <a:ext cx="4314795" cy="1280261"/>
      </dsp:txXfrm>
    </dsp:sp>
    <dsp:sp modelId="{FE259E99-2CCF-4599-B4FC-A44A8A94A233}">
      <dsp:nvSpPr>
        <dsp:cNvPr id="0" name=""/>
        <dsp:cNvSpPr/>
      </dsp:nvSpPr>
      <dsp:spPr>
        <a:xfrm>
          <a:off x="6892466" y="1408288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Ambiente silencioso, concentración alta </a:t>
          </a:r>
          <a:endParaRPr lang="es-EC" sz="1900" kern="1200" dirty="0"/>
        </a:p>
      </dsp:txBody>
      <dsp:txXfrm>
        <a:off x="6892466" y="1408288"/>
        <a:ext cx="4314795" cy="640130"/>
      </dsp:txXfrm>
    </dsp:sp>
    <dsp:sp modelId="{229D8677-D84F-4DBA-88EE-63A5D8B43774}">
      <dsp:nvSpPr>
        <dsp:cNvPr id="0" name=""/>
        <dsp:cNvSpPr/>
      </dsp:nvSpPr>
      <dsp:spPr>
        <a:xfrm>
          <a:off x="6724357" y="2048419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81A7271-34C8-485F-8ED9-83DFECC383F5}">
      <dsp:nvSpPr>
        <dsp:cNvPr id="0" name=""/>
        <dsp:cNvSpPr/>
      </dsp:nvSpPr>
      <dsp:spPr>
        <a:xfrm>
          <a:off x="6892466" y="2048419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Desventajas con horarios limitados, no todas son muy cómodas </a:t>
          </a:r>
          <a:endParaRPr lang="es-EC" sz="1900" kern="1200" dirty="0"/>
        </a:p>
      </dsp:txBody>
      <dsp:txXfrm>
        <a:off x="6892466" y="2048419"/>
        <a:ext cx="4314795" cy="640130"/>
      </dsp:txXfrm>
    </dsp:sp>
    <dsp:sp modelId="{354B942D-62C9-4A46-8BDC-498FAFD57FE5}">
      <dsp:nvSpPr>
        <dsp:cNvPr id="0" name=""/>
        <dsp:cNvSpPr/>
      </dsp:nvSpPr>
      <dsp:spPr>
        <a:xfrm>
          <a:off x="2241452" y="2688550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A78191-D172-4AC5-81B5-68C091F833E7}">
      <dsp:nvSpPr>
        <dsp:cNvPr id="0" name=""/>
        <dsp:cNvSpPr/>
      </dsp:nvSpPr>
      <dsp:spPr>
        <a:xfrm>
          <a:off x="2409561" y="2752563"/>
          <a:ext cx="4314795" cy="1280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Sala de estudio grupal </a:t>
          </a:r>
          <a:endParaRPr lang="es-EC" sz="3800" kern="1200" dirty="0"/>
        </a:p>
      </dsp:txBody>
      <dsp:txXfrm>
        <a:off x="2409561" y="2752563"/>
        <a:ext cx="4314795" cy="1280261"/>
      </dsp:txXfrm>
    </dsp:sp>
    <dsp:sp modelId="{2CAB1758-8051-4C44-A6F2-86C5E4BA1560}">
      <dsp:nvSpPr>
        <dsp:cNvPr id="0" name=""/>
        <dsp:cNvSpPr/>
      </dsp:nvSpPr>
      <dsp:spPr>
        <a:xfrm>
          <a:off x="6892466" y="2752563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Ideal para estudiar en grupo y resolver dudas </a:t>
          </a:r>
          <a:endParaRPr lang="es-EC" sz="1900" kern="1200" dirty="0"/>
        </a:p>
      </dsp:txBody>
      <dsp:txXfrm>
        <a:off x="6892466" y="2752563"/>
        <a:ext cx="4314795" cy="640130"/>
      </dsp:txXfrm>
    </dsp:sp>
    <dsp:sp modelId="{1BCEF91B-492D-4A1E-A365-716AAB7E8265}">
      <dsp:nvSpPr>
        <dsp:cNvPr id="0" name=""/>
        <dsp:cNvSpPr/>
      </dsp:nvSpPr>
      <dsp:spPr>
        <a:xfrm>
          <a:off x="6724357" y="3392694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A1F719-CD7A-4292-9985-AD366473DBE7}">
      <dsp:nvSpPr>
        <dsp:cNvPr id="0" name=""/>
        <dsp:cNvSpPr/>
      </dsp:nvSpPr>
      <dsp:spPr>
        <a:xfrm>
          <a:off x="6892466" y="3392694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Puede desviarse la conversación </a:t>
          </a:r>
          <a:endParaRPr lang="es-EC" sz="1900" kern="1200" dirty="0"/>
        </a:p>
      </dsp:txBody>
      <dsp:txXfrm>
        <a:off x="6892466" y="3392694"/>
        <a:ext cx="4314795" cy="640130"/>
      </dsp:txXfrm>
    </dsp:sp>
    <dsp:sp modelId="{ADE6B565-A2FB-4DB9-8980-2BE91ADAC4BB}">
      <dsp:nvSpPr>
        <dsp:cNvPr id="0" name=""/>
        <dsp:cNvSpPr/>
      </dsp:nvSpPr>
      <dsp:spPr>
        <a:xfrm>
          <a:off x="2241452" y="4032825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29BBBE-7ED8-4DB4-98A8-CADD712534E4}">
      <dsp:nvSpPr>
        <dsp:cNvPr id="0" name=""/>
        <dsp:cNvSpPr/>
      </dsp:nvSpPr>
      <dsp:spPr>
        <a:xfrm>
          <a:off x="2409561" y="4096838"/>
          <a:ext cx="4314795" cy="1280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Café o coworking </a:t>
          </a:r>
          <a:endParaRPr lang="es-EC" sz="3800" kern="1200" dirty="0"/>
        </a:p>
      </dsp:txBody>
      <dsp:txXfrm>
        <a:off x="2409561" y="4096838"/>
        <a:ext cx="4314795" cy="1280261"/>
      </dsp:txXfrm>
    </dsp:sp>
    <dsp:sp modelId="{7057D5FB-B435-4D79-8E9E-5CD63A63CB91}">
      <dsp:nvSpPr>
        <dsp:cNvPr id="0" name=""/>
        <dsp:cNvSpPr/>
      </dsp:nvSpPr>
      <dsp:spPr>
        <a:xfrm>
          <a:off x="6892466" y="4096838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Estimulación suave </a:t>
          </a:r>
          <a:endParaRPr lang="es-EC" sz="1900" kern="1200" dirty="0"/>
        </a:p>
      </dsp:txBody>
      <dsp:txXfrm>
        <a:off x="6892466" y="4096838"/>
        <a:ext cx="4314795" cy="640130"/>
      </dsp:txXfrm>
    </dsp:sp>
    <dsp:sp modelId="{65ADFCA9-A347-4378-8730-069458AAAEC8}">
      <dsp:nvSpPr>
        <dsp:cNvPr id="0" name=""/>
        <dsp:cNvSpPr/>
      </dsp:nvSpPr>
      <dsp:spPr>
        <a:xfrm>
          <a:off x="6724357" y="4736969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E0EDF2-529B-4CCB-B404-5178E8D54C35}">
      <dsp:nvSpPr>
        <dsp:cNvPr id="0" name=""/>
        <dsp:cNvSpPr/>
      </dsp:nvSpPr>
      <dsp:spPr>
        <a:xfrm>
          <a:off x="6892466" y="4736969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Ruido ambiental y acceso limitado a recursos físicos </a:t>
          </a:r>
          <a:endParaRPr lang="es-EC" sz="1900" kern="1200" dirty="0"/>
        </a:p>
      </dsp:txBody>
      <dsp:txXfrm>
        <a:off x="6892466" y="4736969"/>
        <a:ext cx="4314795" cy="640130"/>
      </dsp:txXfrm>
    </dsp:sp>
    <dsp:sp modelId="{BAA55077-9587-4DDC-96ED-213BDBD82CCD}">
      <dsp:nvSpPr>
        <dsp:cNvPr id="0" name=""/>
        <dsp:cNvSpPr/>
      </dsp:nvSpPr>
      <dsp:spPr>
        <a:xfrm>
          <a:off x="2241452" y="5377100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FF0C5A-D40A-4579-BDC8-7116C6434124}">
      <dsp:nvSpPr>
        <dsp:cNvPr id="0" name=""/>
        <dsp:cNvSpPr/>
      </dsp:nvSpPr>
      <dsp:spPr>
        <a:xfrm>
          <a:off x="2409561" y="5441113"/>
          <a:ext cx="4314795" cy="1280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780" tIns="144780" rIns="144780" bIns="144780" numCol="1" spcCol="1270" anchor="t" anchorCtr="0">
          <a:noAutofit/>
        </a:bodyPr>
        <a:lstStyle/>
        <a:p>
          <a:pPr marL="0" lvl="0" indent="0" algn="l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800" kern="1200" dirty="0"/>
            <a:t>Ambiente virtual </a:t>
          </a:r>
          <a:endParaRPr lang="es-EC" sz="3800" kern="1200" dirty="0"/>
        </a:p>
      </dsp:txBody>
      <dsp:txXfrm>
        <a:off x="2409561" y="5441113"/>
        <a:ext cx="4314795" cy="1280261"/>
      </dsp:txXfrm>
    </dsp:sp>
    <dsp:sp modelId="{DA181A7B-2EE4-4819-8D06-7F87B47187F2}">
      <dsp:nvSpPr>
        <dsp:cNvPr id="0" name=""/>
        <dsp:cNvSpPr/>
      </dsp:nvSpPr>
      <dsp:spPr>
        <a:xfrm>
          <a:off x="6892466" y="5441113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Flexibilidad, recursos digitales al alcance </a:t>
          </a:r>
          <a:endParaRPr lang="es-EC" sz="1900" kern="1200" dirty="0"/>
        </a:p>
      </dsp:txBody>
      <dsp:txXfrm>
        <a:off x="6892466" y="5441113"/>
        <a:ext cx="4314795" cy="640130"/>
      </dsp:txXfrm>
    </dsp:sp>
    <dsp:sp modelId="{1CE40F88-B037-4846-8350-E73F4F1DF1A9}">
      <dsp:nvSpPr>
        <dsp:cNvPr id="0" name=""/>
        <dsp:cNvSpPr/>
      </dsp:nvSpPr>
      <dsp:spPr>
        <a:xfrm>
          <a:off x="6724357" y="6081244"/>
          <a:ext cx="431479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908BEE-06C3-450C-9473-22E7CAB0BB7C}">
      <dsp:nvSpPr>
        <dsp:cNvPr id="0" name=""/>
        <dsp:cNvSpPr/>
      </dsp:nvSpPr>
      <dsp:spPr>
        <a:xfrm>
          <a:off x="6892466" y="6081244"/>
          <a:ext cx="4314795" cy="6401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Riesgos de fatiga visual</a:t>
          </a:r>
          <a:endParaRPr lang="es-EC" sz="1900" kern="1200" dirty="0"/>
        </a:p>
      </dsp:txBody>
      <dsp:txXfrm>
        <a:off x="6892466" y="6081244"/>
        <a:ext cx="4314795" cy="640130"/>
      </dsp:txXfrm>
    </dsp:sp>
    <dsp:sp modelId="{B7615D04-AFB1-4BAA-8605-CBB690322539}">
      <dsp:nvSpPr>
        <dsp:cNvPr id="0" name=""/>
        <dsp:cNvSpPr/>
      </dsp:nvSpPr>
      <dsp:spPr>
        <a:xfrm>
          <a:off x="2241452" y="6721375"/>
          <a:ext cx="896580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91FB5-46E6-45C9-A726-3DE301D62A9B}">
      <dsp:nvSpPr>
        <dsp:cNvPr id="0" name=""/>
        <dsp:cNvSpPr/>
      </dsp:nvSpPr>
      <dsp:spPr>
        <a:xfrm>
          <a:off x="4312" y="3016"/>
          <a:ext cx="11672658" cy="1457388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500" kern="1200" dirty="0"/>
            <a:t>Tipos de inteligencia </a:t>
          </a:r>
          <a:endParaRPr lang="es-EC" sz="6500" kern="1200" dirty="0"/>
        </a:p>
      </dsp:txBody>
      <dsp:txXfrm>
        <a:off x="46997" y="45701"/>
        <a:ext cx="11587288" cy="1372018"/>
      </dsp:txXfrm>
    </dsp:sp>
    <dsp:sp modelId="{A34DD139-D219-40FA-A513-71709F38EAA3}">
      <dsp:nvSpPr>
        <dsp:cNvPr id="0" name=""/>
        <dsp:cNvSpPr/>
      </dsp:nvSpPr>
      <dsp:spPr>
        <a:xfrm>
          <a:off x="4312" y="1611964"/>
          <a:ext cx="4259624" cy="14573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Inteligencia lingüística </a:t>
          </a:r>
          <a:endParaRPr lang="es-EC" sz="1900" kern="1200" dirty="0"/>
        </a:p>
      </dsp:txBody>
      <dsp:txXfrm>
        <a:off x="46997" y="1654649"/>
        <a:ext cx="4174254" cy="1372018"/>
      </dsp:txXfrm>
    </dsp:sp>
    <dsp:sp modelId="{CA6AFC9F-C50E-456F-AE4A-67A9F661B280}">
      <dsp:nvSpPr>
        <dsp:cNvPr id="0" name=""/>
        <dsp:cNvSpPr/>
      </dsp:nvSpPr>
      <dsp:spPr>
        <a:xfrm>
          <a:off x="4312" y="3220913"/>
          <a:ext cx="4259624" cy="14573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Habilidad con palabras, lenguaje y comunicación, aprendizaje por lectura, escritura y discusiones</a:t>
          </a:r>
          <a:endParaRPr lang="es-EC" sz="1300" kern="1200" dirty="0"/>
        </a:p>
      </dsp:txBody>
      <dsp:txXfrm>
        <a:off x="46997" y="3263598"/>
        <a:ext cx="4174254" cy="1372018"/>
      </dsp:txXfrm>
    </dsp:sp>
    <dsp:sp modelId="{C2AB54A4-5C87-47D8-AC34-824700C2895E}">
      <dsp:nvSpPr>
        <dsp:cNvPr id="0" name=""/>
        <dsp:cNvSpPr/>
      </dsp:nvSpPr>
      <dsp:spPr>
        <a:xfrm>
          <a:off x="4312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Escribir resúmenes </a:t>
          </a:r>
          <a:endParaRPr lang="es-EC" sz="1100" kern="1200" dirty="0"/>
        </a:p>
      </dsp:txBody>
      <dsp:txXfrm>
        <a:off x="45325" y="4870875"/>
        <a:ext cx="1318244" cy="1375362"/>
      </dsp:txXfrm>
    </dsp:sp>
    <dsp:sp modelId="{163B502B-AAEF-47BF-9434-731D9095447D}">
      <dsp:nvSpPr>
        <dsp:cNvPr id="0" name=""/>
        <dsp:cNvSpPr/>
      </dsp:nvSpPr>
      <dsp:spPr>
        <a:xfrm>
          <a:off x="1433988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Participación en debates o explicarle el tema a otra persona </a:t>
          </a:r>
          <a:endParaRPr lang="es-EC" sz="1100" kern="1200" dirty="0"/>
        </a:p>
      </dsp:txBody>
      <dsp:txXfrm>
        <a:off x="1475001" y="4870875"/>
        <a:ext cx="1318244" cy="1375362"/>
      </dsp:txXfrm>
    </dsp:sp>
    <dsp:sp modelId="{D7ACCE6D-B4E6-406E-B842-C12284B4831F}">
      <dsp:nvSpPr>
        <dsp:cNvPr id="0" name=""/>
        <dsp:cNvSpPr/>
      </dsp:nvSpPr>
      <dsp:spPr>
        <a:xfrm>
          <a:off x="2863665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Lectura activa como subrayar y tomar </a:t>
          </a:r>
          <a:r>
            <a:rPr lang="es-ES" sz="1100" kern="1200" dirty="0" err="1"/>
            <a:t>otas</a:t>
          </a:r>
          <a:endParaRPr lang="es-EC" sz="1100" kern="1200" dirty="0"/>
        </a:p>
      </dsp:txBody>
      <dsp:txXfrm>
        <a:off x="2904678" y="4870875"/>
        <a:ext cx="1318244" cy="1375362"/>
      </dsp:txXfrm>
    </dsp:sp>
    <dsp:sp modelId="{3E9E40D4-BEC4-4D98-BF93-61AC4DF7E6F2}">
      <dsp:nvSpPr>
        <dsp:cNvPr id="0" name=""/>
        <dsp:cNvSpPr/>
      </dsp:nvSpPr>
      <dsp:spPr>
        <a:xfrm>
          <a:off x="4381559" y="1611964"/>
          <a:ext cx="4259624" cy="14573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Inteligencia Lógico Matemática</a:t>
          </a:r>
          <a:endParaRPr lang="es-EC" sz="1900" kern="1200" dirty="0"/>
        </a:p>
      </dsp:txBody>
      <dsp:txXfrm>
        <a:off x="4424244" y="1654649"/>
        <a:ext cx="4174254" cy="1372018"/>
      </dsp:txXfrm>
    </dsp:sp>
    <dsp:sp modelId="{326997F8-1DE1-40AB-A21E-97351B2FCF7E}">
      <dsp:nvSpPr>
        <dsp:cNvPr id="0" name=""/>
        <dsp:cNvSpPr/>
      </dsp:nvSpPr>
      <dsp:spPr>
        <a:xfrm>
          <a:off x="4381559" y="3220913"/>
          <a:ext cx="4259624" cy="14573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Capacidad de razonar, analizar problemas y trabajar con patrones, secuencias y lógica </a:t>
          </a:r>
          <a:endParaRPr lang="es-EC" sz="1300" kern="1200" dirty="0"/>
        </a:p>
      </dsp:txBody>
      <dsp:txXfrm>
        <a:off x="4424244" y="3263598"/>
        <a:ext cx="4174254" cy="1372018"/>
      </dsp:txXfrm>
    </dsp:sp>
    <dsp:sp modelId="{1DCE331B-B7E5-48F3-8F5E-325ED14FA0CF}">
      <dsp:nvSpPr>
        <dsp:cNvPr id="0" name=""/>
        <dsp:cNvSpPr/>
      </dsp:nvSpPr>
      <dsp:spPr>
        <a:xfrm>
          <a:off x="4381559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Resolver problemas o casos clínicos</a:t>
          </a:r>
          <a:endParaRPr lang="es-EC" sz="1100" kern="1200" dirty="0"/>
        </a:p>
      </dsp:txBody>
      <dsp:txXfrm>
        <a:off x="4422572" y="4870875"/>
        <a:ext cx="1318244" cy="1375362"/>
      </dsp:txXfrm>
    </dsp:sp>
    <dsp:sp modelId="{C8BDD537-F6D2-4DB1-9274-E84D906C123C}">
      <dsp:nvSpPr>
        <dsp:cNvPr id="0" name=""/>
        <dsp:cNvSpPr/>
      </dsp:nvSpPr>
      <dsp:spPr>
        <a:xfrm>
          <a:off x="5811235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Organizar información en cuadros comparativos o diagramas de flujo </a:t>
          </a:r>
          <a:endParaRPr lang="es-EC" sz="1100" kern="1200" dirty="0"/>
        </a:p>
      </dsp:txBody>
      <dsp:txXfrm>
        <a:off x="5852248" y="4870875"/>
        <a:ext cx="1318244" cy="1375362"/>
      </dsp:txXfrm>
    </dsp:sp>
    <dsp:sp modelId="{2F5C4610-3216-4A4D-8C45-B4E9A908507E}">
      <dsp:nvSpPr>
        <dsp:cNvPr id="0" name=""/>
        <dsp:cNvSpPr/>
      </dsp:nvSpPr>
      <dsp:spPr>
        <a:xfrm>
          <a:off x="7240912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Crear listas numeradas o esquemas </a:t>
          </a:r>
          <a:endParaRPr lang="es-EC" sz="1100" kern="1200" dirty="0"/>
        </a:p>
      </dsp:txBody>
      <dsp:txXfrm>
        <a:off x="7281925" y="4870875"/>
        <a:ext cx="1318244" cy="1375362"/>
      </dsp:txXfrm>
    </dsp:sp>
    <dsp:sp modelId="{DF29724C-F89B-436F-888F-2C18994F9F24}">
      <dsp:nvSpPr>
        <dsp:cNvPr id="0" name=""/>
        <dsp:cNvSpPr/>
      </dsp:nvSpPr>
      <dsp:spPr>
        <a:xfrm>
          <a:off x="8758806" y="1611964"/>
          <a:ext cx="1400270" cy="14573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Inteligencia visual espacial </a:t>
          </a:r>
          <a:endParaRPr lang="es-EC" sz="1900" kern="1200" dirty="0"/>
        </a:p>
      </dsp:txBody>
      <dsp:txXfrm>
        <a:off x="8799819" y="1652977"/>
        <a:ext cx="1318244" cy="1375362"/>
      </dsp:txXfrm>
    </dsp:sp>
    <dsp:sp modelId="{4C634A22-6E97-4D70-A366-DAEE342915A3}">
      <dsp:nvSpPr>
        <dsp:cNvPr id="0" name=""/>
        <dsp:cNvSpPr/>
      </dsp:nvSpPr>
      <dsp:spPr>
        <a:xfrm>
          <a:off x="8758806" y="3220913"/>
          <a:ext cx="1400270" cy="14573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Habilidad para visualizar imágenes, mapas mentales, gráficos y diagramas </a:t>
          </a:r>
          <a:endParaRPr lang="es-EC" sz="1300" kern="1200" dirty="0"/>
        </a:p>
      </dsp:txBody>
      <dsp:txXfrm>
        <a:off x="8799819" y="3261926"/>
        <a:ext cx="1318244" cy="1375362"/>
      </dsp:txXfrm>
    </dsp:sp>
    <dsp:sp modelId="{66CEB2CF-1846-4EA9-8284-E14A82F624C9}">
      <dsp:nvSpPr>
        <dsp:cNvPr id="0" name=""/>
        <dsp:cNvSpPr/>
      </dsp:nvSpPr>
      <dsp:spPr>
        <a:xfrm>
          <a:off x="8758806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Crear mapas, usar gráficos, dibujos, videos o presentaciones visuales</a:t>
          </a:r>
          <a:endParaRPr lang="es-EC" sz="1100" kern="1200" dirty="0"/>
        </a:p>
      </dsp:txBody>
      <dsp:txXfrm>
        <a:off x="8799819" y="4870875"/>
        <a:ext cx="1318244" cy="1375362"/>
      </dsp:txXfrm>
    </dsp:sp>
    <dsp:sp modelId="{AB92AAB0-7BEF-4B85-A94D-E8E6F1CC4A18}">
      <dsp:nvSpPr>
        <dsp:cNvPr id="0" name=""/>
        <dsp:cNvSpPr/>
      </dsp:nvSpPr>
      <dsp:spPr>
        <a:xfrm>
          <a:off x="10276699" y="1611964"/>
          <a:ext cx="1400270" cy="145738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Inteligencia musical</a:t>
          </a:r>
          <a:endParaRPr lang="es-EC" sz="1900" kern="1200" dirty="0"/>
        </a:p>
      </dsp:txBody>
      <dsp:txXfrm>
        <a:off x="10317712" y="1652977"/>
        <a:ext cx="1318244" cy="1375362"/>
      </dsp:txXfrm>
    </dsp:sp>
    <dsp:sp modelId="{8BE07263-BD4B-4F6C-A485-D53BBC57FA21}">
      <dsp:nvSpPr>
        <dsp:cNvPr id="0" name=""/>
        <dsp:cNvSpPr/>
      </dsp:nvSpPr>
      <dsp:spPr>
        <a:xfrm>
          <a:off x="10276699" y="3220913"/>
          <a:ext cx="1400270" cy="145738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300" kern="1200" dirty="0"/>
            <a:t>Sensibilidad al ritmo, sonidos y música </a:t>
          </a:r>
          <a:endParaRPr lang="es-EC" sz="1300" kern="1200" dirty="0"/>
        </a:p>
      </dsp:txBody>
      <dsp:txXfrm>
        <a:off x="10317712" y="3261926"/>
        <a:ext cx="1318244" cy="1375362"/>
      </dsp:txXfrm>
    </dsp:sp>
    <dsp:sp modelId="{46D7EEFC-7573-4677-8CEE-9BE374F5F261}">
      <dsp:nvSpPr>
        <dsp:cNvPr id="0" name=""/>
        <dsp:cNvSpPr/>
      </dsp:nvSpPr>
      <dsp:spPr>
        <a:xfrm>
          <a:off x="10276699" y="4829862"/>
          <a:ext cx="1400270" cy="145738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100" kern="1200" dirty="0"/>
            <a:t>Crear canciones o rimas, estudiar con música de fondo para mantener la concentración y asociar conceptos a ritmos o sonidos específicos</a:t>
          </a:r>
          <a:endParaRPr lang="es-EC" sz="1100" kern="1200" dirty="0"/>
        </a:p>
      </dsp:txBody>
      <dsp:txXfrm>
        <a:off x="10317712" y="4870875"/>
        <a:ext cx="1318244" cy="137536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C91FB5-46E6-45C9-A726-3DE301D62A9B}">
      <dsp:nvSpPr>
        <dsp:cNvPr id="0" name=""/>
        <dsp:cNvSpPr/>
      </dsp:nvSpPr>
      <dsp:spPr>
        <a:xfrm>
          <a:off x="1911" y="2868"/>
          <a:ext cx="11825951" cy="123957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5600" kern="1200" dirty="0"/>
            <a:t>Tipos de inteligencia </a:t>
          </a:r>
          <a:endParaRPr lang="es-EC" sz="5600" kern="1200" dirty="0"/>
        </a:p>
      </dsp:txBody>
      <dsp:txXfrm>
        <a:off x="38217" y="39174"/>
        <a:ext cx="11753339" cy="1166960"/>
      </dsp:txXfrm>
    </dsp:sp>
    <dsp:sp modelId="{A34DD139-D219-40FA-A513-71709F38EAA3}">
      <dsp:nvSpPr>
        <dsp:cNvPr id="0" name=""/>
        <dsp:cNvSpPr/>
      </dsp:nvSpPr>
      <dsp:spPr>
        <a:xfrm>
          <a:off x="1911" y="1393987"/>
          <a:ext cx="2781267" cy="12395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Inteligencia corporal kinestésica </a:t>
          </a:r>
          <a:endParaRPr lang="es-EC" sz="2500" kern="1200" dirty="0"/>
        </a:p>
      </dsp:txBody>
      <dsp:txXfrm>
        <a:off x="38217" y="1430293"/>
        <a:ext cx="2708655" cy="1166960"/>
      </dsp:txXfrm>
    </dsp:sp>
    <dsp:sp modelId="{0A2A1FDE-7070-4182-8792-2E6010AA676F}">
      <dsp:nvSpPr>
        <dsp:cNvPr id="0" name=""/>
        <dsp:cNvSpPr/>
      </dsp:nvSpPr>
      <dsp:spPr>
        <a:xfrm>
          <a:off x="1911" y="2785106"/>
          <a:ext cx="2781267" cy="12395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Capacidad de aprender a través del movimiento y la manipulación física de objetos </a:t>
          </a:r>
          <a:endParaRPr lang="es-EC" sz="1600" kern="1200" dirty="0"/>
        </a:p>
      </dsp:txBody>
      <dsp:txXfrm>
        <a:off x="38217" y="2821412"/>
        <a:ext cx="2708655" cy="1166960"/>
      </dsp:txXfrm>
    </dsp:sp>
    <dsp:sp modelId="{81754059-FB2D-440D-8857-1F7DF3DFDFDB}">
      <dsp:nvSpPr>
        <dsp:cNvPr id="0" name=""/>
        <dsp:cNvSpPr/>
      </dsp:nvSpPr>
      <dsp:spPr>
        <a:xfrm>
          <a:off x="1911" y="4176225"/>
          <a:ext cx="2781267" cy="123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Usar materiales manipulativos, mientras caminan o con movimientos repetitivos, Gestos o dramatizaciones</a:t>
          </a:r>
          <a:endParaRPr lang="es-EC" sz="1600" kern="1200" dirty="0"/>
        </a:p>
      </dsp:txBody>
      <dsp:txXfrm>
        <a:off x="38217" y="4212531"/>
        <a:ext cx="2708655" cy="1166960"/>
      </dsp:txXfrm>
    </dsp:sp>
    <dsp:sp modelId="{3915C6CB-0A36-4B65-822D-7CD3E66F6437}">
      <dsp:nvSpPr>
        <dsp:cNvPr id="0" name=""/>
        <dsp:cNvSpPr/>
      </dsp:nvSpPr>
      <dsp:spPr>
        <a:xfrm>
          <a:off x="3016806" y="1393987"/>
          <a:ext cx="2781267" cy="12395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Inteligencia interpersonal </a:t>
          </a:r>
          <a:endParaRPr lang="es-EC" sz="2500" kern="1200" dirty="0"/>
        </a:p>
      </dsp:txBody>
      <dsp:txXfrm>
        <a:off x="3053112" y="1430293"/>
        <a:ext cx="2708655" cy="1166960"/>
      </dsp:txXfrm>
    </dsp:sp>
    <dsp:sp modelId="{DE9399F8-61E1-4428-995C-DBD497444FC2}">
      <dsp:nvSpPr>
        <dsp:cNvPr id="0" name=""/>
        <dsp:cNvSpPr/>
      </dsp:nvSpPr>
      <dsp:spPr>
        <a:xfrm>
          <a:off x="3016806" y="2785106"/>
          <a:ext cx="2781267" cy="12395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Habilidad para relacionarse y trabajar con otras personas por medio de la discusión e interacción </a:t>
          </a:r>
          <a:endParaRPr lang="es-EC" sz="1600" kern="1200" dirty="0"/>
        </a:p>
      </dsp:txBody>
      <dsp:txXfrm>
        <a:off x="3053112" y="2821412"/>
        <a:ext cx="2708655" cy="1166960"/>
      </dsp:txXfrm>
    </dsp:sp>
    <dsp:sp modelId="{B6D6AD5E-0C16-4A76-A341-BF14FF248A3E}">
      <dsp:nvSpPr>
        <dsp:cNvPr id="0" name=""/>
        <dsp:cNvSpPr/>
      </dsp:nvSpPr>
      <dsp:spPr>
        <a:xfrm>
          <a:off x="3016806" y="4176225"/>
          <a:ext cx="2781267" cy="123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Formar grupos de estudio, resolver dudas en discusiones </a:t>
          </a:r>
          <a:endParaRPr lang="es-EC" sz="1600" kern="1200" dirty="0"/>
        </a:p>
      </dsp:txBody>
      <dsp:txXfrm>
        <a:off x="3053112" y="4212531"/>
        <a:ext cx="2708655" cy="1166960"/>
      </dsp:txXfrm>
    </dsp:sp>
    <dsp:sp modelId="{FA08024A-2109-4425-AD56-429BAA9EA464}">
      <dsp:nvSpPr>
        <dsp:cNvPr id="0" name=""/>
        <dsp:cNvSpPr/>
      </dsp:nvSpPr>
      <dsp:spPr>
        <a:xfrm>
          <a:off x="6031700" y="1393987"/>
          <a:ext cx="2781267" cy="12395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Inteligencia intrapersonal </a:t>
          </a:r>
          <a:endParaRPr lang="es-EC" sz="2500" kern="1200" dirty="0"/>
        </a:p>
      </dsp:txBody>
      <dsp:txXfrm>
        <a:off x="6068006" y="1430293"/>
        <a:ext cx="2708655" cy="1166960"/>
      </dsp:txXfrm>
    </dsp:sp>
    <dsp:sp modelId="{9983F9A8-2B17-4839-A9E5-2F23F4658C1D}">
      <dsp:nvSpPr>
        <dsp:cNvPr id="0" name=""/>
        <dsp:cNvSpPr/>
      </dsp:nvSpPr>
      <dsp:spPr>
        <a:xfrm>
          <a:off x="6031700" y="2785106"/>
          <a:ext cx="2781267" cy="12395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Capacidad de </a:t>
          </a:r>
          <a:r>
            <a:rPr lang="es-ES" sz="1600" kern="1200" dirty="0" err="1"/>
            <a:t>comprenderese</a:t>
          </a:r>
          <a:r>
            <a:rPr lang="es-ES" sz="1600" kern="1200" dirty="0"/>
            <a:t> a sí mismo, reflexionar y trabajar de forma independiente</a:t>
          </a:r>
          <a:endParaRPr lang="es-EC" sz="1600" kern="1200" dirty="0"/>
        </a:p>
      </dsp:txBody>
      <dsp:txXfrm>
        <a:off x="6068006" y="2821412"/>
        <a:ext cx="2708655" cy="1166960"/>
      </dsp:txXfrm>
    </dsp:sp>
    <dsp:sp modelId="{1EA8E9E0-2BD0-4B76-B96D-5F16F59ED753}">
      <dsp:nvSpPr>
        <dsp:cNvPr id="0" name=""/>
        <dsp:cNvSpPr/>
      </dsp:nvSpPr>
      <dsp:spPr>
        <a:xfrm>
          <a:off x="6031700" y="4176225"/>
          <a:ext cx="2781267" cy="123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Metas personales claras para el estudio, evaluar los procesos, usar diarios de estudio o listas de tareas </a:t>
          </a:r>
          <a:endParaRPr lang="es-EC" sz="1600" kern="1200" dirty="0"/>
        </a:p>
      </dsp:txBody>
      <dsp:txXfrm>
        <a:off x="6068006" y="4212531"/>
        <a:ext cx="2708655" cy="1166960"/>
      </dsp:txXfrm>
    </dsp:sp>
    <dsp:sp modelId="{E41AA781-DE6B-412E-8C3C-899AA010E192}">
      <dsp:nvSpPr>
        <dsp:cNvPr id="0" name=""/>
        <dsp:cNvSpPr/>
      </dsp:nvSpPr>
      <dsp:spPr>
        <a:xfrm>
          <a:off x="9046595" y="1393987"/>
          <a:ext cx="2781267" cy="123957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500" kern="1200" dirty="0"/>
            <a:t>Inteligencia naturalista </a:t>
          </a:r>
          <a:endParaRPr lang="es-EC" sz="2500" kern="1200" dirty="0"/>
        </a:p>
      </dsp:txBody>
      <dsp:txXfrm>
        <a:off x="9082901" y="1430293"/>
        <a:ext cx="2708655" cy="1166960"/>
      </dsp:txXfrm>
    </dsp:sp>
    <dsp:sp modelId="{755E9FB8-4B46-47B3-AAC6-39A41938FE03}">
      <dsp:nvSpPr>
        <dsp:cNvPr id="0" name=""/>
        <dsp:cNvSpPr/>
      </dsp:nvSpPr>
      <dsp:spPr>
        <a:xfrm>
          <a:off x="9046595" y="2785106"/>
          <a:ext cx="2781267" cy="12395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Sensibilidad para observar patrones en la naturaleza, clasificar elementos y relacionarlos con el medio </a:t>
          </a:r>
          <a:r>
            <a:rPr lang="es-ES" sz="1600" kern="1200" dirty="0" err="1"/>
            <a:t>amibente</a:t>
          </a:r>
          <a:r>
            <a:rPr lang="es-ES" sz="1600" kern="1200" dirty="0"/>
            <a:t> </a:t>
          </a:r>
          <a:endParaRPr lang="es-EC" sz="1600" kern="1200" dirty="0"/>
        </a:p>
      </dsp:txBody>
      <dsp:txXfrm>
        <a:off x="9082901" y="2821412"/>
        <a:ext cx="2708655" cy="1166960"/>
      </dsp:txXfrm>
    </dsp:sp>
    <dsp:sp modelId="{36B0DD8C-2F63-4C01-A677-8D3BB4D54CC5}">
      <dsp:nvSpPr>
        <dsp:cNvPr id="0" name=""/>
        <dsp:cNvSpPr/>
      </dsp:nvSpPr>
      <dsp:spPr>
        <a:xfrm>
          <a:off x="9046595" y="4176225"/>
          <a:ext cx="2781267" cy="123957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600" kern="1200" dirty="0"/>
            <a:t>Estudiar al aire libre, relacionar temas con ejemplos de la naturaleza, usar esquemas o gráficos para clasificar la información </a:t>
          </a:r>
          <a:endParaRPr lang="es-EC" sz="1600" kern="1200" dirty="0"/>
        </a:p>
      </dsp:txBody>
      <dsp:txXfrm>
        <a:off x="9082901" y="4212531"/>
        <a:ext cx="2708655" cy="116696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401C02-5FD4-4932-8EB9-10F61FD5FC38}">
      <dsp:nvSpPr>
        <dsp:cNvPr id="0" name=""/>
        <dsp:cNvSpPr/>
      </dsp:nvSpPr>
      <dsp:spPr>
        <a:xfrm>
          <a:off x="1056" y="3394"/>
          <a:ext cx="11252041" cy="1574848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4400" kern="1200" dirty="0"/>
            <a:t>Recompensas cerebrales al momento de estudiar </a:t>
          </a:r>
          <a:endParaRPr lang="es-EC" sz="4400" kern="1200" dirty="0"/>
        </a:p>
      </dsp:txBody>
      <dsp:txXfrm>
        <a:off x="47182" y="49520"/>
        <a:ext cx="11159789" cy="1482596"/>
      </dsp:txXfrm>
    </dsp:sp>
    <dsp:sp modelId="{28B402EC-10A3-468B-B357-DCAC3CF81227}">
      <dsp:nvSpPr>
        <dsp:cNvPr id="0" name=""/>
        <dsp:cNvSpPr/>
      </dsp:nvSpPr>
      <dsp:spPr>
        <a:xfrm>
          <a:off x="1056" y="1725337"/>
          <a:ext cx="11252041" cy="1574848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Tiene una base neurológica que dice que cuando estudias, avanzas y completas una tarea, tu cerebro libera sustancias químicas que generan placer, motivación y bienestar, reforzando el hábito de estudio </a:t>
          </a:r>
          <a:endParaRPr lang="es-EC" sz="2800" kern="1200" dirty="0"/>
        </a:p>
      </dsp:txBody>
      <dsp:txXfrm>
        <a:off x="47182" y="1771463"/>
        <a:ext cx="11159789" cy="1482596"/>
      </dsp:txXfrm>
    </dsp:sp>
    <dsp:sp modelId="{E76D5A3D-0F70-488F-B347-C9C7D4BD00A0}">
      <dsp:nvSpPr>
        <dsp:cNvPr id="0" name=""/>
        <dsp:cNvSpPr/>
      </dsp:nvSpPr>
      <dsp:spPr>
        <a:xfrm>
          <a:off x="1056" y="3447281"/>
          <a:ext cx="4789241" cy="15748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Principales neurotransmisores </a:t>
          </a:r>
          <a:endParaRPr lang="es-EC" sz="2800" kern="1200" dirty="0"/>
        </a:p>
      </dsp:txBody>
      <dsp:txXfrm>
        <a:off x="47182" y="3493407"/>
        <a:ext cx="4696989" cy="1482596"/>
      </dsp:txXfrm>
    </dsp:sp>
    <dsp:sp modelId="{2272FB6E-5B2B-4E5B-80E5-F92A417F7189}">
      <dsp:nvSpPr>
        <dsp:cNvPr id="0" name=""/>
        <dsp:cNvSpPr/>
      </dsp:nvSpPr>
      <dsp:spPr>
        <a:xfrm>
          <a:off x="1056" y="5169225"/>
          <a:ext cx="1574372" cy="15748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Dopamina (motivación) </a:t>
          </a:r>
          <a:endParaRPr lang="es-EC" sz="1500" kern="1200" dirty="0"/>
        </a:p>
      </dsp:txBody>
      <dsp:txXfrm>
        <a:off x="47168" y="5215337"/>
        <a:ext cx="1482148" cy="1482624"/>
      </dsp:txXfrm>
    </dsp:sp>
    <dsp:sp modelId="{2E088284-01AD-46ED-A458-D3BE9EF0B639}">
      <dsp:nvSpPr>
        <dsp:cNvPr id="0" name=""/>
        <dsp:cNvSpPr/>
      </dsp:nvSpPr>
      <dsp:spPr>
        <a:xfrm>
          <a:off x="1608490" y="5169225"/>
          <a:ext cx="1574372" cy="15748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Endorfinas (sensación de bienestar) </a:t>
          </a:r>
          <a:endParaRPr lang="es-EC" sz="1500" kern="1200" dirty="0"/>
        </a:p>
      </dsp:txBody>
      <dsp:txXfrm>
        <a:off x="1654602" y="5215337"/>
        <a:ext cx="1482148" cy="1482624"/>
      </dsp:txXfrm>
    </dsp:sp>
    <dsp:sp modelId="{5C5135A9-131E-4C55-B938-6E90B2DC978B}">
      <dsp:nvSpPr>
        <dsp:cNvPr id="0" name=""/>
        <dsp:cNvSpPr/>
      </dsp:nvSpPr>
      <dsp:spPr>
        <a:xfrm>
          <a:off x="3215925" y="5169225"/>
          <a:ext cx="1574372" cy="15748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Serotonina (ánimo estable y sensación de satisfacción) </a:t>
          </a:r>
          <a:endParaRPr lang="es-EC" sz="1500" kern="1200" dirty="0"/>
        </a:p>
      </dsp:txBody>
      <dsp:txXfrm>
        <a:off x="3262037" y="5215337"/>
        <a:ext cx="1482148" cy="1482624"/>
      </dsp:txXfrm>
    </dsp:sp>
    <dsp:sp modelId="{51852CF2-1D5B-4707-8D24-7B10746723FB}">
      <dsp:nvSpPr>
        <dsp:cNvPr id="0" name=""/>
        <dsp:cNvSpPr/>
      </dsp:nvSpPr>
      <dsp:spPr>
        <a:xfrm>
          <a:off x="4856421" y="3447281"/>
          <a:ext cx="6396675" cy="1574848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800" kern="1200" dirty="0"/>
            <a:t>Activación </a:t>
          </a:r>
          <a:endParaRPr lang="es-EC" sz="2800" kern="1200" dirty="0"/>
        </a:p>
      </dsp:txBody>
      <dsp:txXfrm>
        <a:off x="4902547" y="3493407"/>
        <a:ext cx="6304423" cy="1482596"/>
      </dsp:txXfrm>
    </dsp:sp>
    <dsp:sp modelId="{FAD67D26-1C61-4F3C-B644-9C2E39E41D9C}">
      <dsp:nvSpPr>
        <dsp:cNvPr id="0" name=""/>
        <dsp:cNvSpPr/>
      </dsp:nvSpPr>
      <dsp:spPr>
        <a:xfrm>
          <a:off x="4856421" y="5169225"/>
          <a:ext cx="1574372" cy="15748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Metas claras y alcanzables (10 ejercicios diarios) </a:t>
          </a:r>
          <a:endParaRPr lang="es-EC" sz="1500" kern="1200" dirty="0"/>
        </a:p>
      </dsp:txBody>
      <dsp:txXfrm>
        <a:off x="4902533" y="5215337"/>
        <a:ext cx="1482148" cy="1482624"/>
      </dsp:txXfrm>
    </dsp:sp>
    <dsp:sp modelId="{521C3BA9-CB70-4CA1-998E-C4801E7262D1}">
      <dsp:nvSpPr>
        <dsp:cNvPr id="0" name=""/>
        <dsp:cNvSpPr/>
      </dsp:nvSpPr>
      <dsp:spPr>
        <a:xfrm>
          <a:off x="6463856" y="5169225"/>
          <a:ext cx="1574372" cy="15748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Sistemas de recompensa externos (comer algo, ver una serie corta, ejercicio)  </a:t>
          </a:r>
          <a:endParaRPr lang="es-EC" sz="1500" kern="1200" dirty="0"/>
        </a:p>
      </dsp:txBody>
      <dsp:txXfrm>
        <a:off x="6509968" y="5215337"/>
        <a:ext cx="1482148" cy="1482624"/>
      </dsp:txXfrm>
    </dsp:sp>
    <dsp:sp modelId="{A9BF5D61-D0CE-4807-B712-D5E650EEB64A}">
      <dsp:nvSpPr>
        <dsp:cNvPr id="0" name=""/>
        <dsp:cNvSpPr/>
      </dsp:nvSpPr>
      <dsp:spPr>
        <a:xfrm>
          <a:off x="8071290" y="5169225"/>
          <a:ext cx="1574372" cy="15748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Registrar el proceso (avances en calendarios, diarios de estudios o apps)</a:t>
          </a:r>
          <a:endParaRPr lang="es-EC" sz="1500" kern="1200" dirty="0"/>
        </a:p>
      </dsp:txBody>
      <dsp:txXfrm>
        <a:off x="8117402" y="5215337"/>
        <a:ext cx="1482148" cy="1482624"/>
      </dsp:txXfrm>
    </dsp:sp>
    <dsp:sp modelId="{C8548DC7-35D0-415C-A8EA-E92D9EDBD26B}">
      <dsp:nvSpPr>
        <dsp:cNvPr id="0" name=""/>
        <dsp:cNvSpPr/>
      </dsp:nvSpPr>
      <dsp:spPr>
        <a:xfrm>
          <a:off x="9678724" y="5169225"/>
          <a:ext cx="1574372" cy="157484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500" kern="1200" dirty="0"/>
            <a:t>Estudiar con propósito (metas personales) </a:t>
          </a:r>
          <a:endParaRPr lang="es-EC" sz="1500" kern="1200" dirty="0"/>
        </a:p>
      </dsp:txBody>
      <dsp:txXfrm>
        <a:off x="9724836" y="5215337"/>
        <a:ext cx="1482148" cy="14826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35A163-1BD4-4C01-B729-98F1A08F0A8A}">
      <dsp:nvSpPr>
        <dsp:cNvPr id="0" name=""/>
        <dsp:cNvSpPr/>
      </dsp:nvSpPr>
      <dsp:spPr>
        <a:xfrm>
          <a:off x="4639" y="961"/>
          <a:ext cx="11234826" cy="141231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3840" tIns="243840" rIns="243840" bIns="243840" numCol="1" spcCol="1270" anchor="ctr" anchorCtr="0">
          <a:noAutofit/>
        </a:bodyPr>
        <a:lstStyle/>
        <a:p>
          <a:pPr marL="0" lvl="0" indent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6400" kern="1200" dirty="0"/>
            <a:t>Planificación personal</a:t>
          </a:r>
          <a:endParaRPr lang="es-EC" sz="6400" kern="1200" dirty="0"/>
        </a:p>
      </dsp:txBody>
      <dsp:txXfrm>
        <a:off x="46004" y="42326"/>
        <a:ext cx="11152096" cy="1329583"/>
      </dsp:txXfrm>
    </dsp:sp>
    <dsp:sp modelId="{087D7873-EF47-4CB5-86C1-84CCD31F36EF}">
      <dsp:nvSpPr>
        <dsp:cNvPr id="0" name=""/>
        <dsp:cNvSpPr/>
      </dsp:nvSpPr>
      <dsp:spPr>
        <a:xfrm>
          <a:off x="4639" y="1559315"/>
          <a:ext cx="11234826" cy="141231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kern="1200" dirty="0"/>
            <a:t>Se refiere a la organización consciente del tiempo, recursos y estrategias para aprender de manera eficiente </a:t>
          </a:r>
          <a:endParaRPr lang="es-EC" sz="3500" kern="1200" dirty="0"/>
        </a:p>
      </dsp:txBody>
      <dsp:txXfrm>
        <a:off x="46004" y="1600680"/>
        <a:ext cx="11152096" cy="1329583"/>
      </dsp:txXfrm>
    </dsp:sp>
    <dsp:sp modelId="{3FD65E99-273B-4F01-AEA5-C59A21589B2D}">
      <dsp:nvSpPr>
        <dsp:cNvPr id="0" name=""/>
        <dsp:cNvSpPr/>
      </dsp:nvSpPr>
      <dsp:spPr>
        <a:xfrm>
          <a:off x="4639" y="3117670"/>
          <a:ext cx="11234826" cy="141231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3500" kern="1200" dirty="0"/>
            <a:t>Implicaciones </a:t>
          </a:r>
          <a:endParaRPr lang="es-EC" sz="3500" kern="1200" dirty="0"/>
        </a:p>
      </dsp:txBody>
      <dsp:txXfrm>
        <a:off x="46004" y="3159035"/>
        <a:ext cx="11152096" cy="1329583"/>
      </dsp:txXfrm>
    </dsp:sp>
    <dsp:sp modelId="{EB47B344-60B7-480A-BEB2-4B10CA6D4230}">
      <dsp:nvSpPr>
        <dsp:cNvPr id="0" name=""/>
        <dsp:cNvSpPr/>
      </dsp:nvSpPr>
      <dsp:spPr>
        <a:xfrm>
          <a:off x="4639" y="4676025"/>
          <a:ext cx="2209839" cy="14123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Metas realistas y medibles </a:t>
          </a:r>
          <a:endParaRPr lang="es-EC" sz="2000" kern="1200" dirty="0"/>
        </a:p>
      </dsp:txBody>
      <dsp:txXfrm>
        <a:off x="46004" y="4717390"/>
        <a:ext cx="2127109" cy="1329583"/>
      </dsp:txXfrm>
    </dsp:sp>
    <dsp:sp modelId="{4E64F289-C3EE-4917-8C38-DE476BA01619}">
      <dsp:nvSpPr>
        <dsp:cNvPr id="0" name=""/>
        <dsp:cNvSpPr/>
      </dsp:nvSpPr>
      <dsp:spPr>
        <a:xfrm>
          <a:off x="2260885" y="4676025"/>
          <a:ext cx="2209839" cy="14123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Dividir el contenido </a:t>
          </a:r>
          <a:endParaRPr lang="es-EC" sz="2000" kern="1200" dirty="0"/>
        </a:p>
      </dsp:txBody>
      <dsp:txXfrm>
        <a:off x="2302250" y="4717390"/>
        <a:ext cx="2127109" cy="1329583"/>
      </dsp:txXfrm>
    </dsp:sp>
    <dsp:sp modelId="{EA4A5C99-E1C6-4EB9-95F0-3C0DD974F15B}">
      <dsp:nvSpPr>
        <dsp:cNvPr id="0" name=""/>
        <dsp:cNvSpPr/>
      </dsp:nvSpPr>
      <dsp:spPr>
        <a:xfrm>
          <a:off x="4517132" y="4676025"/>
          <a:ext cx="2209839" cy="14123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Organizar horarios </a:t>
          </a:r>
          <a:endParaRPr lang="es-EC" sz="2000" kern="1200" dirty="0"/>
        </a:p>
      </dsp:txBody>
      <dsp:txXfrm>
        <a:off x="4558497" y="4717390"/>
        <a:ext cx="2127109" cy="1329583"/>
      </dsp:txXfrm>
    </dsp:sp>
    <dsp:sp modelId="{F7EBC5A8-4B55-4DDE-B0C4-5E517EBDECA9}">
      <dsp:nvSpPr>
        <dsp:cNvPr id="0" name=""/>
        <dsp:cNvSpPr/>
      </dsp:nvSpPr>
      <dsp:spPr>
        <a:xfrm>
          <a:off x="6773379" y="4676025"/>
          <a:ext cx="2209839" cy="14123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Adaptar el estudio a los momentos de mayor productividad </a:t>
          </a:r>
          <a:endParaRPr lang="es-EC" sz="2000" kern="1200" dirty="0"/>
        </a:p>
      </dsp:txBody>
      <dsp:txXfrm>
        <a:off x="6814744" y="4717390"/>
        <a:ext cx="2127109" cy="1329583"/>
      </dsp:txXfrm>
    </dsp:sp>
    <dsp:sp modelId="{4A24092D-1E99-49DD-8916-ADE862275BDF}">
      <dsp:nvSpPr>
        <dsp:cNvPr id="0" name=""/>
        <dsp:cNvSpPr/>
      </dsp:nvSpPr>
      <dsp:spPr>
        <a:xfrm>
          <a:off x="9029625" y="4676025"/>
          <a:ext cx="2209839" cy="141231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 dirty="0"/>
            <a:t>Evaluar avances </a:t>
          </a:r>
          <a:endParaRPr lang="es-EC" sz="2000" kern="1200" dirty="0"/>
        </a:p>
      </dsp:txBody>
      <dsp:txXfrm>
        <a:off x="9070990" y="4717390"/>
        <a:ext cx="2127109" cy="1329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CaptionedPictures">
  <dgm:title val=""/>
  <dgm:desc val=""/>
  <dgm:catLst>
    <dgm:cat type="picture" pri="5000"/>
    <dgm:cat type="pictureconvert" pri="5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  <dgm:cxn modelId="90" srcId="0" destId="40" srcOrd="3" destOrd="0"/>
        <dgm:cxn modelId="42" srcId="40" destId="4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grDir" val="tR"/>
          <dgm:param type="off" val="ct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" op="equ"/>
      <dgm:constr type="primFontSz" for="des" forName="Child" refType="primFontSz" refFor="des" refForName="Parent" op="lte"/>
      <dgm:constr type="w" for="ch" forName="composite" refType="w"/>
      <dgm:constr type="h" for="ch" forName="composite" refType="h"/>
      <dgm:constr type="sp" refType="w" refFor="ch" refForName="composite" op="equ" fact="0.1"/>
      <dgm:constr type="w" for="ch" forName="sibTrans" refType="w" refFor="ch" refForName="composite" op="equ" fact="0.1"/>
      <dgm:constr type="h" for="ch" forName="sibTrans" refType="w" refFor="ch" refForName="sibTrans" op="equ"/>
    </dgm:constrLst>
    <dgm:forEach name="nodesForEach" axis="ch" ptType="node">
      <dgm:layoutNode name="composite">
        <dgm:varLst>
          <dgm:chMax val="1"/>
          <dgm:chPref val="1"/>
        </dgm:varLst>
        <dgm:alg type="composite">
          <dgm:param type="ar" val="0.85"/>
        </dgm:alg>
        <dgm:shape xmlns:r="http://schemas.openxmlformats.org/officeDocument/2006/relationships" r:blip="">
          <dgm:adjLst/>
        </dgm:shape>
        <dgm:constrLst>
          <dgm:constr type="l" for="ch" forName="Accent" refType="w" fact="0"/>
          <dgm:constr type="t" for="ch" forName="Accent" refType="h" fact="0"/>
          <dgm:constr type="w" for="ch" forName="Accent" refType="w"/>
          <dgm:constr type="h" for="ch" forName="Accent" refType="h"/>
          <dgm:constr type="l" for="ch" forName="Image" refType="w" fact="0.05"/>
          <dgm:constr type="t" for="ch" forName="Image" refType="h" fact="0.04"/>
          <dgm:constr type="w" for="ch" forName="Image" refType="w" fact="0.9"/>
          <dgm:constr type="h" for="ch" forName="Image" refType="h" fact="0.65"/>
          <dgm:constr type="l" for="ch" forName="ChildComposite" refType="w" fact="0.05"/>
          <dgm:constr type="t" for="ch" forName="ChildComposite" refType="h" fact="0.69"/>
          <dgm:constr type="w" for="ch" forName="ChildComposite" refType="w" fact="0.9"/>
          <dgm:constr type="h" for="ch" forName="ChildComposite" refType="h" fact="0.27"/>
        </dgm:constrLst>
        <dgm:layoutNode name="Accent" styleLbl="trAlignAcc1">
          <dgm:varLst>
            <dgm:chMax val="0"/>
            <dgm:chPref val="0"/>
          </dgm:varLst>
          <dgm:alg type="sp"/>
          <dgm:shape xmlns:r="http://schemas.openxmlformats.org/officeDocument/2006/relationships" type="rect" r:blip="">
            <dgm:adjLst/>
          </dgm:shape>
          <dgm:presOf/>
        </dgm:layoutNode>
        <dgm:layoutNode name="Image" styleLbl="alignImgPlace1">
          <dgm:varLst>
            <dgm:chMax val="0"/>
            <dgm:chPref val="0"/>
          </dgm:varLst>
          <dgm:alg type="sp"/>
          <dgm:shape xmlns:r="http://schemas.openxmlformats.org/officeDocument/2006/relationships" type="rect" r:blip="" blipPhldr="1">
            <dgm:adjLst/>
          </dgm:shape>
          <dgm:presOf/>
        </dgm:layoutNode>
        <dgm:layoutNode name="ChildComposite">
          <dgm:alg type="composite"/>
          <dgm:shape xmlns:r="http://schemas.openxmlformats.org/officeDocument/2006/relationships" r:blip="">
            <dgm:adjLst/>
          </dgm:shape>
          <dgm:choose name="Name4">
            <dgm:if name="Name5" axis="ch" ptType="node" func="cnt" op="gte" val="1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 fact="0.3704"/>
                <dgm:constr type="l" for="ch" forName="Child" refType="w" fact="0"/>
                <dgm:constr type="t" for="ch" forName="Child" refType="h" fact="0.3704"/>
                <dgm:constr type="w" for="ch" forName="Child" refType="w"/>
                <dgm:constr type="h" for="ch" forName="Child" refType="h" fact="0.6296"/>
              </dgm:constrLst>
            </dgm:if>
            <dgm:else name="Name6">
              <dgm:constrLst>
                <dgm:constr type="l" for="ch" forName="Parent" refType="w" fact="0"/>
                <dgm:constr type="t" for="ch" forName="Parent" refType="h" fact="0"/>
                <dgm:constr type="w" for="ch" forName="Parent" refType="w"/>
                <dgm:constr type="h" for="ch" forName="Parent" refType="h"/>
                <dgm:constr type="l" for="ch" forName="Child" refType="w" fact="0"/>
                <dgm:constr type="t" for="ch" forName="Child" refType="h" fact="0"/>
                <dgm:constr type="w" for="ch" forName="Child" refType="w" fact="0"/>
                <dgm:constr type="h" for="ch" forName="Child" refType="h" fact="0"/>
              </dgm:constrLst>
            </dgm:else>
          </dgm:choose>
          <dgm:layoutNode name="Child" styleLbl="node1">
            <dgm:varLst>
              <dgm:chMax val="0"/>
              <dgm:chPref val="0"/>
              <dgm:bulletEnabled val="1"/>
            </dgm:varLst>
            <dgm:choose name="Name7">
              <dgm:if name="Name8" axis="ch" ptType="node" func="cnt" op="gt" val="1">
                <dgm:alg type="tx">
                  <dgm:param type="parTxLTRAlign" val="l"/>
                  <dgm:param type="parTxRTLAlign" val="r"/>
                  <dgm:param type="txAnchorVert" val="mid"/>
                  <dgm:param type="txAnchorVertCh" val="mid"/>
                </dgm:alg>
              </dgm:if>
              <dgm:else name="Name9">
                <dgm:alg type="tx">
                  <dgm:param type="parTxLTRAlign" val="ctr"/>
                  <dgm:param type="parTxRTLAlign" val="ctr"/>
                  <dgm:param type="shpTxLTRAlignCh" val="l"/>
                  <dgm:param type="shpTxRTLAlignCh" val="r"/>
                  <dgm:param type="txAnchorVert" val="mid"/>
                  <dgm:param type="txAnchorVertCh" val="mid"/>
                </dgm:alg>
              </dgm:else>
            </dgm:choose>
            <dgm:choose name="Name10">
              <dgm:if name="Name11" axis="ch" ptType="node" func="cnt" op="gte" val="1">
                <dgm:shape xmlns:r="http://schemas.openxmlformats.org/officeDocument/2006/relationships" type="rect" r:blip="">
                  <dgm:adjLst/>
                </dgm:shape>
              </dgm:if>
              <dgm:else name="Name12">
                <dgm:shape xmlns:r="http://schemas.openxmlformats.org/officeDocument/2006/relationships" type="rect" r:blip="" hideGeom="1">
                  <dgm:adjLst/>
                </dgm:shape>
              </dgm:else>
            </dgm:choose>
            <dgm:choose name="Name13">
              <dgm:if name="Name14" axis="ch" ptType="node" func="cnt" op="gte" val="1">
                <dgm:presOf axis="des" ptType="node"/>
              </dgm:if>
              <dgm:else name="Name15">
                <dgm:presOf/>
              </dgm:else>
            </dgm:choose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Parent" styleLbl="revTx">
            <dgm:varLst>
              <dgm:chMax val="1"/>
              <dgm:chPref val="0"/>
              <dgm:bulletEnabled val="1"/>
            </dgm:varLst>
            <dgm:alg type="tx">
              <dgm:param type="shpTxLTRAlignCh" val="ctr"/>
              <dgm:param type="txAnchorVert" val="mid"/>
            </dgm:alg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5/5/2025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5/5/2025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9.png"/><Relationship Id="rId3" Type="http://schemas.openxmlformats.org/officeDocument/2006/relationships/diagramLayout" Target="../diagrams/layout16.xml"/><Relationship Id="rId7" Type="http://schemas.openxmlformats.org/officeDocument/2006/relationships/image" Target="../media/image3.png"/><Relationship Id="rId12" Type="http://schemas.openxmlformats.org/officeDocument/2006/relationships/image" Target="../media/image8.jpe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6.xml"/><Relationship Id="rId11" Type="http://schemas.openxmlformats.org/officeDocument/2006/relationships/image" Target="../media/image7.jpeg"/><Relationship Id="rId5" Type="http://schemas.openxmlformats.org/officeDocument/2006/relationships/diagramColors" Target="../diagrams/colors16.xml"/><Relationship Id="rId10" Type="http://schemas.openxmlformats.org/officeDocument/2006/relationships/image" Target="../media/image6.png"/><Relationship Id="rId4" Type="http://schemas.openxmlformats.org/officeDocument/2006/relationships/diagramQuickStyle" Target="../diagrams/quickStyle16.xml"/><Relationship Id="rId9" Type="http://schemas.openxmlformats.org/officeDocument/2006/relationships/image" Target="../media/image5.jpeg"/><Relationship Id="rId1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A370A8-13A4-4404-9C79-80098963F6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sz="5400" dirty="0"/>
              <a:t>Condiciones básicas para el estudio</a:t>
            </a:r>
            <a:endParaRPr lang="es-EC" sz="5400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A7F2726-47FF-498E-999C-E254B77370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93956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DC34D5E1-4AE2-46F9-BC2A-B4C709F5C2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85748613"/>
              </p:ext>
            </p:extLst>
          </p:nvPr>
        </p:nvGraphicFramePr>
        <p:xfrm>
          <a:off x="713433" y="432080"/>
          <a:ext cx="11244105" cy="60893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2363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E3F8BA2-1EA7-487F-A8A6-C398C699FD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8565842"/>
              </p:ext>
            </p:extLst>
          </p:nvPr>
        </p:nvGraphicFramePr>
        <p:xfrm>
          <a:off x="2032000" y="719666"/>
          <a:ext cx="9573846" cy="5640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842963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E3F8BA2-1EA7-487F-A8A6-C398C699FD1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26653006"/>
              </p:ext>
            </p:extLst>
          </p:nvPr>
        </p:nvGraphicFramePr>
        <p:xfrm>
          <a:off x="2032000" y="719666"/>
          <a:ext cx="9573846" cy="5640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18022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AADB727A-437C-411D-967C-AE50BFA77C2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50427384"/>
              </p:ext>
            </p:extLst>
          </p:nvPr>
        </p:nvGraphicFramePr>
        <p:xfrm>
          <a:off x="3629130" y="100753"/>
          <a:ext cx="5836920" cy="6656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61046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ED78C0-82FD-4598-89A2-D0CAE7A3A7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78788" y="-181778"/>
            <a:ext cx="11803053" cy="1645920"/>
          </a:xfrm>
        </p:spPr>
        <p:txBody>
          <a:bodyPr>
            <a:noAutofit/>
          </a:bodyPr>
          <a:lstStyle/>
          <a:p>
            <a:r>
              <a:rPr lang="es-ES" sz="5400" dirty="0"/>
              <a:t>Como hacer un buen resumen</a:t>
            </a:r>
            <a:endParaRPr lang="es-EC" sz="5400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5C4E650-394B-4153-8D3E-0C4F9F77AAF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65859700"/>
              </p:ext>
            </p:extLst>
          </p:nvPr>
        </p:nvGraphicFramePr>
        <p:xfrm>
          <a:off x="1887537" y="1771703"/>
          <a:ext cx="8416925" cy="3538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695271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B1150D41-B7BF-4468-A8F4-61697DCE243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77629464"/>
              </p:ext>
            </p:extLst>
          </p:nvPr>
        </p:nvGraphicFramePr>
        <p:xfrm>
          <a:off x="3780149" y="201506"/>
          <a:ext cx="5836920" cy="6656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0902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05619BAF-A97F-4553-AA31-263D018F4FC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7485755"/>
              </p:ext>
            </p:extLst>
          </p:nvPr>
        </p:nvGraphicFramePr>
        <p:xfrm>
          <a:off x="773723" y="70338"/>
          <a:ext cx="5114611" cy="66821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Why I don't use Forest App to focus (I don't need it) | by Vojtech Rinik |  Medium">
            <a:extLst>
              <a:ext uri="{FF2B5EF4-FFF2-40B4-BE49-F238E27FC236}">
                <a16:creationId xmlns:a16="http://schemas.microsoft.com/office/drawing/2014/main" id="{2106EE9A-8775-479F-BC0A-22FD787D8D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55" y="864158"/>
            <a:ext cx="4386440" cy="2741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orest - Stay focused, be present">
            <a:extLst>
              <a:ext uri="{FF2B5EF4-FFF2-40B4-BE49-F238E27FC236}">
                <a16:creationId xmlns:a16="http://schemas.microsoft.com/office/drawing/2014/main" id="{3D15E7D0-34D8-4953-9771-FE130A4469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9456" y="3874068"/>
            <a:ext cx="4188822" cy="2873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36638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F5205F-29C5-4413-8084-0B318EE6A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615" y="70009"/>
            <a:ext cx="8991600" cy="878258"/>
          </a:xfrm>
        </p:spPr>
        <p:txBody>
          <a:bodyPr>
            <a:normAutofit fontScale="90000"/>
          </a:bodyPr>
          <a:lstStyle/>
          <a:p>
            <a:r>
              <a:rPr lang="es-ES" dirty="0"/>
              <a:t>Apps para estudiar </a:t>
            </a:r>
            <a:endParaRPr lang="es-EC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E103B739-CC56-47EE-9576-2CBD57C096E1}"/>
              </a:ext>
            </a:extLst>
          </p:cNvPr>
          <p:cNvGraphicFramePr/>
          <p:nvPr/>
        </p:nvGraphicFramePr>
        <p:xfrm>
          <a:off x="173508" y="1207835"/>
          <a:ext cx="10079625" cy="56501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Brainly – Ayuda para estudiar - Aplicaciones en Google Play">
            <a:extLst>
              <a:ext uri="{FF2B5EF4-FFF2-40B4-BE49-F238E27FC236}">
                <a16:creationId xmlns:a16="http://schemas.microsoft.com/office/drawing/2014/main" id="{89A65EEC-67BA-48E1-899F-065D31FB17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05" y="1436434"/>
            <a:ext cx="1696232" cy="169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Evernote - Iconos Social Media y Logos">
            <a:extLst>
              <a:ext uri="{FF2B5EF4-FFF2-40B4-BE49-F238E27FC236}">
                <a16:creationId xmlns:a16="http://schemas.microsoft.com/office/drawing/2014/main" id="{83D0C308-CCE4-4E26-9B82-84329F0A6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0972" y="1436434"/>
            <a:ext cx="1621896" cy="162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Vaia: Study, Notes Flashcards - Apps en Google Play">
            <a:extLst>
              <a:ext uri="{FF2B5EF4-FFF2-40B4-BE49-F238E27FC236}">
                <a16:creationId xmlns:a16="http://schemas.microsoft.com/office/drawing/2014/main" id="{FBBF449E-3ED3-4B89-9FCA-457A130619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6703" y="1436434"/>
            <a:ext cx="1621896" cy="162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hatGPT - Wikipedia, la enciclopedia libre">
            <a:extLst>
              <a:ext uri="{FF2B5EF4-FFF2-40B4-BE49-F238E27FC236}">
                <a16:creationId xmlns:a16="http://schemas.microsoft.com/office/drawing/2014/main" id="{DF22D682-E102-416B-973B-845D10DB5A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7239" y="1436435"/>
            <a:ext cx="1621896" cy="162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y first pattern on the Forest app 🥲❤️ : r/forestapp">
            <a:extLst>
              <a:ext uri="{FF2B5EF4-FFF2-40B4-BE49-F238E27FC236}">
                <a16:creationId xmlns:a16="http://schemas.microsoft.com/office/drawing/2014/main" id="{FFFD1A4E-E02C-45FA-A7B2-02A948752F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173" y="4262439"/>
            <a:ext cx="1696232" cy="169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Focus To-Do: Pomodoro &amp; Tareas - Apps en Google Play">
            <a:extLst>
              <a:ext uri="{FF2B5EF4-FFF2-40B4-BE49-F238E27FC236}">
                <a16:creationId xmlns:a16="http://schemas.microsoft.com/office/drawing/2014/main" id="{05E13B6F-F02C-4E5D-99BA-54FB5FF992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3804" y="4262439"/>
            <a:ext cx="1696232" cy="16962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Quizlet – Quiz and flashcard creation for learning">
            <a:extLst>
              <a:ext uri="{FF2B5EF4-FFF2-40B4-BE49-F238E27FC236}">
                <a16:creationId xmlns:a16="http://schemas.microsoft.com/office/drawing/2014/main" id="{3BE2EA3D-ED5E-4363-9279-F8C341FC3B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8304" y="4236004"/>
            <a:ext cx="1520295" cy="1520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Docsity - Wikipedia, la enciclopedia libre">
            <a:extLst>
              <a:ext uri="{FF2B5EF4-FFF2-40B4-BE49-F238E27FC236}">
                <a16:creationId xmlns:a16="http://schemas.microsoft.com/office/drawing/2014/main" id="{9CD60D2D-8281-4125-9CE9-B9EC8635B2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867" y="4197377"/>
            <a:ext cx="1621896" cy="1621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038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>
            <a:extLst>
              <a:ext uri="{FF2B5EF4-FFF2-40B4-BE49-F238E27FC236}">
                <a16:creationId xmlns:a16="http://schemas.microsoft.com/office/drawing/2014/main" id="{D57E727A-7273-4B0C-A7F4-67BA0602D9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9529686"/>
              </p:ext>
            </p:extLst>
          </p:nvPr>
        </p:nvGraphicFramePr>
        <p:xfrm>
          <a:off x="1567542" y="612949"/>
          <a:ext cx="10138787" cy="60692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654352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D933E2C-1FDF-4094-A79F-FA459269F9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65677978"/>
              </p:ext>
            </p:extLst>
          </p:nvPr>
        </p:nvGraphicFramePr>
        <p:xfrm>
          <a:off x="713433" y="90435"/>
          <a:ext cx="11478567" cy="6621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4068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7E8AABD-5093-4C75-B2E6-6DDDD50C38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4154538"/>
              </p:ext>
            </p:extLst>
          </p:nvPr>
        </p:nvGraphicFramePr>
        <p:xfrm>
          <a:off x="844062" y="251209"/>
          <a:ext cx="11143622" cy="63405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8067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31F9F32-2B2C-4927-BFDC-F783F4D5AB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22025578"/>
              </p:ext>
            </p:extLst>
          </p:nvPr>
        </p:nvGraphicFramePr>
        <p:xfrm>
          <a:off x="904351" y="65315"/>
          <a:ext cx="11207262" cy="6792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6046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931F9F32-2B2C-4927-BFDC-F783F4D5AB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5345067"/>
              </p:ext>
            </p:extLst>
          </p:nvPr>
        </p:nvGraphicFramePr>
        <p:xfrm>
          <a:off x="904351" y="65315"/>
          <a:ext cx="11207262" cy="67926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07927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6378F484-A85C-45EF-B8C0-27806ABFB35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89322062"/>
              </p:ext>
            </p:extLst>
          </p:nvPr>
        </p:nvGraphicFramePr>
        <p:xfrm>
          <a:off x="351692" y="341644"/>
          <a:ext cx="11681283" cy="62902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0508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29AB25B4-3165-44F0-B924-A73D79C9D7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073386"/>
              </p:ext>
            </p:extLst>
          </p:nvPr>
        </p:nvGraphicFramePr>
        <p:xfrm>
          <a:off x="203199" y="719666"/>
          <a:ext cx="11829775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87798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E3CDF41F-FF6F-4E86-A38B-53CE90E45AB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95053322"/>
              </p:ext>
            </p:extLst>
          </p:nvPr>
        </p:nvGraphicFramePr>
        <p:xfrm>
          <a:off x="733530" y="110532"/>
          <a:ext cx="11254154" cy="6747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3793259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{D16834FE-6AD3-4E70-BAF2-5A84437A9341}tf10001105</Template>
  <TotalTime>70</TotalTime>
  <Words>1364</Words>
  <Application>Microsoft Office PowerPoint</Application>
  <PresentationFormat>Panorámica</PresentationFormat>
  <Paragraphs>213</Paragraphs>
  <Slides>17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20" baseType="lpstr">
      <vt:lpstr>Arial</vt:lpstr>
      <vt:lpstr>Franklin Gothic Book</vt:lpstr>
      <vt:lpstr>Recorte</vt:lpstr>
      <vt:lpstr>Condiciones básicas para el estudio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Como hacer un buen resumen</vt:lpstr>
      <vt:lpstr>Presentación de PowerPoint</vt:lpstr>
      <vt:lpstr>Presentación de PowerPoint</vt:lpstr>
      <vt:lpstr>Apps para estudiar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Condiciones básicas para el estudio</dc:title>
  <dc:creator>samantha ruiz</dc:creator>
  <cp:lastModifiedBy>samantha ruiz</cp:lastModifiedBy>
  <cp:revision>10</cp:revision>
  <dcterms:created xsi:type="dcterms:W3CDTF">2025-05-04T22:18:18Z</dcterms:created>
  <dcterms:modified xsi:type="dcterms:W3CDTF">2025-05-05T16:59:16Z</dcterms:modified>
</cp:coreProperties>
</file>