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>
      <p:cViewPr varScale="1">
        <p:scale>
          <a:sx n="107" d="100"/>
          <a:sy n="107" d="100"/>
        </p:scale>
        <p:origin x="166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srgbClr val="FF9933"/>
              </a:solidFill>
              <a:latin typeface="Stencil" panose="040409050D0802020404" pitchFamily="82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7858" y="4343400"/>
            <a:ext cx="3632097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spcBef>
                <a:spcPts val="245"/>
              </a:spcBef>
            </a:pPr>
            <a:r>
              <a:rPr sz="4700" b="1" spc="-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EV</a:t>
            </a: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OLU</a:t>
            </a:r>
            <a:r>
              <a:rPr sz="4700" b="1" spc="-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C</a:t>
            </a: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I</a:t>
            </a:r>
            <a:r>
              <a:rPr lang="es-EC" sz="4700" b="1" spc="4" dirty="0" err="1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Ó</a:t>
            </a:r>
            <a:r>
              <a:rPr sz="4700" b="1" spc="0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N</a:t>
            </a:r>
            <a:endParaRPr sz="4700" b="1" dirty="0">
              <a:solidFill>
                <a:srgbClr val="FF9933"/>
              </a:solidFill>
              <a:latin typeface="Stencil" panose="040409050D0802020404" pitchFamily="82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4318" y="4343400"/>
            <a:ext cx="944862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spcBef>
                <a:spcPts val="245"/>
              </a:spcBef>
            </a:pP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D</a:t>
            </a:r>
            <a:r>
              <a:rPr sz="4700" b="1" spc="0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E</a:t>
            </a:r>
            <a:endParaRPr sz="4700" b="1" dirty="0">
              <a:solidFill>
                <a:srgbClr val="FF9933"/>
              </a:solidFill>
              <a:latin typeface="Stencil" panose="040409050D0802020404" pitchFamily="82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4918" y="4343400"/>
            <a:ext cx="845802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spcBef>
                <a:spcPts val="245"/>
              </a:spcBef>
            </a:pP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L</a:t>
            </a:r>
            <a:r>
              <a:rPr sz="4700" b="1" spc="0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A</a:t>
            </a:r>
            <a:endParaRPr sz="4700" b="1" dirty="0">
              <a:solidFill>
                <a:srgbClr val="FF9933"/>
              </a:solidFill>
              <a:latin typeface="Stencil" panose="040409050D0802020404" pitchFamily="82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9318" y="4343400"/>
            <a:ext cx="2933682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spcBef>
                <a:spcPts val="245"/>
              </a:spcBef>
            </a:pPr>
            <a:r>
              <a:rPr sz="4700" b="1" spc="-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H</a:t>
            </a: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I</a:t>
            </a:r>
            <a:r>
              <a:rPr sz="4700" b="1" spc="-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S</a:t>
            </a:r>
            <a:r>
              <a:rPr sz="4700" b="1" spc="0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T</a:t>
            </a: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OR</a:t>
            </a:r>
            <a:r>
              <a:rPr sz="4700" b="1" spc="-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I</a:t>
            </a:r>
            <a:r>
              <a:rPr sz="4700" b="1" spc="0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A</a:t>
            </a:r>
            <a:endParaRPr sz="4700" b="1" dirty="0">
              <a:solidFill>
                <a:srgbClr val="FF9933"/>
              </a:solidFill>
              <a:latin typeface="Stencil" panose="040409050D0802020404" pitchFamily="82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2878" y="5059680"/>
            <a:ext cx="944862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spcBef>
                <a:spcPts val="245"/>
              </a:spcBef>
            </a:pP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D</a:t>
            </a:r>
            <a:r>
              <a:rPr sz="4700" b="1" spc="0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E</a:t>
            </a:r>
            <a:endParaRPr sz="4700" b="1">
              <a:solidFill>
                <a:srgbClr val="FF9933"/>
              </a:solidFill>
              <a:latin typeface="Stencil" panose="040409050D0802020404" pitchFamily="82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8558" y="5059680"/>
            <a:ext cx="845802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spcBef>
                <a:spcPts val="245"/>
              </a:spcBef>
            </a:pP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L</a:t>
            </a:r>
            <a:r>
              <a:rPr sz="4700" b="1" spc="0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A</a:t>
            </a:r>
            <a:endParaRPr sz="4700" b="1">
              <a:solidFill>
                <a:srgbClr val="FF9933"/>
              </a:solidFill>
              <a:latin typeface="Stencil" panose="040409050D0802020404" pitchFamily="82" charset="0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85178" y="5059680"/>
            <a:ext cx="4860187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spcBef>
                <a:spcPts val="245"/>
              </a:spcBef>
            </a:pPr>
            <a:r>
              <a:rPr sz="4700" b="1" spc="-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C</a:t>
            </a: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O</a:t>
            </a:r>
            <a:r>
              <a:rPr sz="4700" b="1" spc="1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M</a:t>
            </a:r>
            <a:r>
              <a:rPr sz="4700" b="1" spc="-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U</a:t>
            </a: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NI</a:t>
            </a:r>
            <a:r>
              <a:rPr sz="4700" b="1" spc="-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C</a:t>
            </a: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A</a:t>
            </a:r>
            <a:r>
              <a:rPr sz="4700" b="1" spc="-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C</a:t>
            </a:r>
            <a:r>
              <a:rPr sz="4700" b="1" spc="4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I</a:t>
            </a:r>
            <a:r>
              <a:rPr lang="es-EC" sz="4700" b="1" spc="4" dirty="0" err="1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Ó</a:t>
            </a:r>
            <a:r>
              <a:rPr sz="4700" b="1" spc="0" dirty="0">
                <a:solidFill>
                  <a:srgbClr val="FF9933"/>
                </a:solidFill>
                <a:latin typeface="Stencil" panose="040409050D0802020404" pitchFamily="82" charset="0"/>
                <a:cs typeface="Arial"/>
              </a:rPr>
              <a:t>N</a:t>
            </a:r>
            <a:endParaRPr sz="4700" b="1" dirty="0">
              <a:solidFill>
                <a:srgbClr val="FF9933"/>
              </a:solidFill>
              <a:latin typeface="Stencil" panose="040409050D0802020404" pitchFamily="82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916429"/>
            <a:ext cx="4038600" cy="338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494942" cy="3793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glífi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gip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pa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de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amas a id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” y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labo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alg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ig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pa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las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antes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800">
              <a:latin typeface="Verdana"/>
              <a:cs typeface="Verdana"/>
            </a:endParaRPr>
          </a:p>
          <a:p>
            <a:pPr marL="12700" marR="52125">
              <a:lnSpc>
                <a:spcPts val="3260"/>
              </a:lnSpc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alfabet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572000" y="1598930"/>
            <a:ext cx="4114800" cy="4853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7569" y="1695923"/>
            <a:ext cx="356911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del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2122643"/>
            <a:ext cx="2036822" cy="1234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alfabeto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 dirty="0">
              <a:latin typeface="Verdana"/>
              <a:cs typeface="Verdana"/>
            </a:endParaRPr>
          </a:p>
          <a:p>
            <a:pPr marL="12700" marR="9637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a fe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de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9816" y="2122643"/>
            <a:ext cx="1341800" cy="1234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101" marR="53339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endParaRPr sz="2800">
              <a:latin typeface="Verdana"/>
              <a:cs typeface="Verdana"/>
            </a:endParaRPr>
          </a:p>
          <a:p>
            <a:pPr marL="64363" marR="53339">
              <a:lnSpc>
                <a:spcPts val="3360"/>
              </a:lnSpc>
              <a:spcBef>
                <a:spcPts val="17"/>
              </a:spcBef>
            </a:pP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354"/>
              </a:lnSpc>
            </a:pP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4200" spc="-4" baseline="-195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ia,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7569" y="3402803"/>
            <a:ext cx="3472105" cy="166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5"/>
              </a:lnSpc>
              <a:spcBef>
                <a:spcPts val="150"/>
              </a:spcBef>
            </a:pPr>
            <a:r>
              <a:rPr lang="es-EC"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C" sz="28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es-EC"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ie</a:t>
            </a:r>
            <a:r>
              <a:rPr lang="es-EC"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es-EC"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C" sz="28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lang="es-EC" sz="2800" spc="-9" dirty="0">
                <a:solidFill>
                  <a:srgbClr val="FFFFFF"/>
                </a:solidFill>
                <a:latin typeface="Verdana"/>
                <a:cs typeface="Verdana"/>
              </a:rPr>
              <a:t>ró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lang="es-EC" sz="2800" spc="-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s-EC"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lang="es-EC"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es-EC" sz="4200" spc="-14" baseline="-195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es-EC"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nde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 le</a:t>
            </a:r>
            <a:endParaRPr sz="2800" dirty="0">
              <a:latin typeface="Verdana"/>
              <a:cs typeface="Verdana"/>
            </a:endParaRPr>
          </a:p>
          <a:p>
            <a:pPr marL="12700" marR="3471">
              <a:lnSpc>
                <a:spcPts val="3360"/>
              </a:lnSpc>
              <a:spcBef>
                <a:spcPts val="85"/>
              </a:spcBef>
            </a:pP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s-EC" sz="2800" spc="-14" dirty="0">
                <a:solidFill>
                  <a:srgbClr val="FFFFFF"/>
                </a:solidFill>
                <a:latin typeface="Verdana"/>
                <a:cs typeface="Verdana"/>
              </a:rPr>
              <a:t>ñ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adie</a:t>
            </a:r>
            <a:r>
              <a:rPr lang="es-EC"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s-EC"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ido a las v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ale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598929"/>
            <a:ext cx="40386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468351" cy="3368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alf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c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íli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na adap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g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iego y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lati</a:t>
            </a:r>
            <a:r>
              <a:rPr sz="2800" spc="-14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es-EC" sz="28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de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paí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occ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ide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la 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mina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os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oman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598929"/>
            <a:ext cx="40386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535358" cy="4220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el 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de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y las l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itas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men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ó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mu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di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cia 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ar y tie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ay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daba al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  <a:p>
            <a:pPr marL="12700" marR="52125">
              <a:lnSpc>
                <a:spcPts val="3265"/>
              </a:lnSpc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nes e</a:t>
            </a:r>
            <a:endParaRPr sz="2800">
              <a:latin typeface="Verdana"/>
              <a:cs typeface="Verdana"/>
            </a:endParaRPr>
          </a:p>
          <a:p>
            <a:pPr marL="12700" marR="52125">
              <a:lnSpc>
                <a:spcPts val="3354"/>
              </a:lnSpc>
              <a:spcBef>
                <a:spcPts val="4"/>
              </a:spcBef>
            </a:pP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impe</a:t>
            </a:r>
            <a:r>
              <a:rPr sz="4200" spc="-19" baseline="-195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509260" y="1557020"/>
            <a:ext cx="1616710" cy="2189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787900" y="4005579"/>
            <a:ext cx="4038600" cy="285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7569" y="1695923"/>
            <a:ext cx="3556817" cy="208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omo mate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ial de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gip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lang="es-EC" sz="2800" b="1" spc="0" dirty="0">
                <a:solidFill>
                  <a:srgbClr val="FFFFFF"/>
                </a:solidFill>
                <a:latin typeface="Verdana"/>
                <a:cs typeface="Verdana"/>
              </a:rPr>
              <a:t>papi</a:t>
            </a:r>
            <a:r>
              <a:rPr lang="es-EC" sz="2800" b="1" spc="-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s-EC" sz="2800" b="1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C" sz="2800" spc="-9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s-EC"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ho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za de la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4750" y="2207381"/>
            <a:ext cx="820420" cy="255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lang="es-EC" sz="2000" spc="-1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19" dirty="0" err="1">
                <a:solidFill>
                  <a:srgbClr val="FFFFFF"/>
                </a:solidFill>
                <a:latin typeface="Verdana"/>
                <a:cs typeface="Verdana"/>
              </a:rPr>
              <a:t>ap</a:t>
            </a:r>
            <a:r>
              <a:rPr sz="2000" spc="-14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9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err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3829523"/>
            <a:ext cx="1317674" cy="1234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pl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nta,</a:t>
            </a:r>
            <a:endParaRPr sz="2800" dirty="0">
              <a:latin typeface="Verdana"/>
              <a:cs typeface="Verdana"/>
            </a:endParaRPr>
          </a:p>
          <a:p>
            <a:pPr marL="12700" marR="8779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en m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ndo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9960" y="3829523"/>
            <a:ext cx="2102658" cy="1234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290" marR="52125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mie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endParaRPr sz="2800" dirty="0">
              <a:latin typeface="Verdana"/>
              <a:cs typeface="Verdana"/>
            </a:endParaRPr>
          </a:p>
          <a:p>
            <a:pPr marL="24485" indent="-11785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el re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to del se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el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569" y="5108413"/>
            <a:ext cx="3569994" cy="807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39">
              <a:lnSpc>
                <a:spcPts val="3005"/>
              </a:lnSpc>
              <a:spcBef>
                <a:spcPts val="150"/>
              </a:spcBef>
            </a:pPr>
            <a:r>
              <a:rPr sz="2800" b="1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b="1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b="1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b="1" spc="0" dirty="0">
                <a:solidFill>
                  <a:srgbClr val="FFFFFF"/>
                </a:solidFill>
                <a:latin typeface="Verdana"/>
                <a:cs typeface="Verdana"/>
              </a:rPr>
              <a:t>gami</a:t>
            </a:r>
            <a:r>
              <a:rPr sz="2800" b="1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b="1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he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ch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354"/>
              </a:lnSpc>
              <a:spcBef>
                <a:spcPts val="17"/>
              </a:spcBef>
            </a:pP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n piel de te</a:t>
            </a:r>
            <a:r>
              <a:rPr sz="4200" spc="-4" baseline="-195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4200" spc="-4" baseline="-195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a.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35630" y="6286862"/>
            <a:ext cx="1456689" cy="275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lang="es-EC" spc="-1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9" dirty="0" err="1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800" spc="-19" dirty="0" err="1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1800" spc="-39" dirty="0" err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-14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9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0" dirty="0" err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296668"/>
            <a:ext cx="4038600" cy="4833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3730" y="1219200"/>
            <a:ext cx="3801109" cy="49352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ia el 1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2 </a:t>
            </a:r>
            <a:r>
              <a:rPr lang="es-EC" sz="28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C.</a:t>
            </a:r>
            <a:endParaRPr sz="2800" dirty="0">
              <a:latin typeface="Verdana"/>
              <a:cs typeface="Verdana"/>
            </a:endParaRPr>
          </a:p>
          <a:p>
            <a:pPr marL="12700" marR="34835">
              <a:lnSpc>
                <a:spcPts val="3020"/>
              </a:lnSpc>
              <a:spcBef>
                <a:spcPts val="25"/>
              </a:spcBef>
            </a:pPr>
            <a:r>
              <a:rPr lang="es-EC"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14" dirty="0" err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se 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pap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l.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tubo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xito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q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19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 err="1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es-EC" sz="2800" spc="0" dirty="0" err="1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na 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dema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endParaRPr sz="2800" dirty="0">
              <a:latin typeface="Verdana"/>
              <a:cs typeface="Verdana"/>
            </a:endParaRPr>
          </a:p>
          <a:p>
            <a:pPr marL="12700" marR="273020">
              <a:lnSpc>
                <a:spcPts val="3020"/>
              </a:lnSpc>
              <a:spcBef>
                <a:spcPts val="1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de l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 Jo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G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nbe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 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(1440)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s-EC" sz="2800" spc="0" dirty="0" err="1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la imp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,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amplio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el 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dio de 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man</a:t>
            </a:r>
            <a:r>
              <a:rPr sz="2800" spc="-14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s-EC" sz="2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14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sme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2800" spc="-4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s-EC" sz="2800" spc="-4" dirty="0" err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7660" y="12954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598929"/>
            <a:ext cx="40386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560" y="1535903"/>
            <a:ext cx="3460547" cy="4642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el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iglo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XVII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020"/>
              </a:lnSpc>
              <a:spcBef>
                <a:spcPts val="25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dio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lo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en el f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 l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se pe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o,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en el 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2800" b="1" spc="-3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b="1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b="1" spc="-2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b="1" spc="-4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b="1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b="1" spc="-2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b="1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al 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ipio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nten</a:t>
            </a:r>
            <a:r>
              <a:rPr sz="2800" spc="-14" dirty="0" err="1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iales que 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res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ían 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er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que 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an al 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ebl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7660" y="158868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598929"/>
            <a:ext cx="40386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4220" y="1600199"/>
            <a:ext cx="3667760" cy="4687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as y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apl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es de imp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de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la imp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ada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ez mas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ida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po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 dec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 dirty="0">
              <a:latin typeface="Verdana"/>
              <a:cs typeface="Verdana"/>
            </a:endParaRPr>
          </a:p>
          <a:p>
            <a:pPr marL="12700" marR="601070">
              <a:lnSpc>
                <a:spcPts val="3350"/>
              </a:lnSpc>
              <a:spcBef>
                <a:spcPts val="4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800" b="1" spc="-1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b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b="1" spc="-3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b="1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b="1" spc="-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b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b="1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la m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qui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m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800" dirty="0">
              <a:latin typeface="Verdana"/>
              <a:cs typeface="Verdana"/>
            </a:endParaRPr>
          </a:p>
          <a:p>
            <a:pPr marL="12700" marR="52125">
              <a:lnSpc>
                <a:spcPts val="3275"/>
              </a:lnSpc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320" y="16764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52950" y="2059939"/>
            <a:ext cx="4033849" cy="321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560" y="1320003"/>
            <a:ext cx="3884746" cy="4986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5308">
              <a:lnSpc>
                <a:spcPts val="3020"/>
              </a:lnSpc>
              <a:spcBef>
                <a:spcPts val="151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lo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go de 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 dirty="0">
              <a:latin typeface="Verdana"/>
              <a:cs typeface="Verdana"/>
            </a:endParaRPr>
          </a:p>
          <a:p>
            <a:pPr marL="12700" marR="522583">
              <a:lnSpc>
                <a:spcPts val="3020"/>
              </a:lnSpc>
              <a:spcBef>
                <a:spcPts val="1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llar medi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r>
              <a:rPr sz="2800" spc="-14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cia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m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áp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omo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005"/>
              </a:lnSpc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omas me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endParaRPr sz="2800" dirty="0">
              <a:latin typeface="Verdana"/>
              <a:cs typeface="Verdana"/>
            </a:endParaRPr>
          </a:p>
          <a:p>
            <a:pPr marL="12700" marR="307308">
              <a:lnSpc>
                <a:spcPts val="3020"/>
              </a:lnSpc>
              <a:spcBef>
                <a:spcPts val="25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la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es-EC" sz="280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es-EC"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sta</a:t>
            </a:r>
            <a:r>
              <a:rPr lang="es-EC" sz="2800" spc="-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able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14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s-EC" sz="2800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tema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piado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7660" y="137278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648200" y="1598929"/>
            <a:ext cx="40386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7569" y="1695923"/>
            <a:ext cx="3539471" cy="208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imie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de la 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ect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 en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iglo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XV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II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tili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ar 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3829523"/>
            <a:ext cx="877778" cy="1234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  <a:p>
            <a:pPr marL="12700" marR="1496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3870" y="3829523"/>
            <a:ext cx="2569265" cy="1234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689" marR="52125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  <a:p>
            <a:pPr marL="12700" indent="46990">
              <a:lnSpc>
                <a:spcPts val="3360"/>
              </a:lnSpc>
              <a:spcBef>
                <a:spcPts val="102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l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 el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iglo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XIX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7569" y="5108413"/>
            <a:ext cx="307525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la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leg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afía.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572000" y="1598930"/>
            <a:ext cx="4114800" cy="4853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7569" y="1656439"/>
            <a:ext cx="3539440" cy="3500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86">
              <a:lnSpc>
                <a:spcPts val="3420"/>
              </a:lnSpc>
              <a:spcBef>
                <a:spcPts val="171"/>
              </a:spcBef>
            </a:pPr>
            <a:r>
              <a:rPr sz="3200" spc="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19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00" spc="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ión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ts val="3450"/>
              </a:lnSpc>
              <a:spcBef>
                <a:spcPts val="16"/>
              </a:spcBef>
            </a:pP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00" spc="-9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al 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200" spc="-9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3200" spc="9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e a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ñ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os 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3200">
              <a:latin typeface="Verdana"/>
              <a:cs typeface="Verdana"/>
            </a:endParaRPr>
          </a:p>
          <a:p>
            <a:pPr marL="12700" marR="477797">
              <a:lnSpc>
                <a:spcPts val="3450"/>
              </a:lnSpc>
              <a:spcBef>
                <a:spcPts val="10"/>
              </a:spcBef>
            </a:pP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res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os a la 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200" spc="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00" spc="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mun</a:t>
            </a:r>
            <a:r>
              <a:rPr sz="32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rn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3200" spc="9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70" y="1715123"/>
            <a:ext cx="302482" cy="26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190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569" y="5164179"/>
            <a:ext cx="2995572" cy="869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20"/>
              </a:lnSpc>
              <a:spcBef>
                <a:spcPts val="171"/>
              </a:spcBef>
            </a:pP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9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3200">
              <a:latin typeface="Verdana"/>
              <a:cs typeface="Verdana"/>
            </a:endParaRPr>
          </a:p>
          <a:p>
            <a:pPr marL="12700" marR="60960">
              <a:lnSpc>
                <a:spcPts val="3429"/>
              </a:lnSpc>
              <a:spcBef>
                <a:spcPts val="0"/>
              </a:spcBef>
            </a:pPr>
            <a:r>
              <a:rPr sz="3200" spc="-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br</a:t>
            </a:r>
            <a:r>
              <a:rPr sz="3200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29379" y="5164179"/>
            <a:ext cx="32686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598929"/>
            <a:ext cx="40386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8" y="1652743"/>
            <a:ext cx="3623311" cy="4218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lég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afo</a:t>
            </a:r>
            <a:endParaRPr sz="2800" dirty="0">
              <a:latin typeface="Verdana"/>
              <a:cs typeface="Verdana"/>
            </a:endParaRPr>
          </a:p>
          <a:p>
            <a:pPr marL="12700" marR="114142">
              <a:lnSpc>
                <a:spcPts val="3020"/>
              </a:lnSpc>
              <a:spcBef>
                <a:spcPts val="25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mag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co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Mo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mi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ió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un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viaje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dam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nte a 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és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ables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020"/>
              </a:lnSpc>
              <a:spcBef>
                <a:spcPts val="1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tam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én de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ol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digo de 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as y 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14" dirty="0" err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r>
              <a:rPr sz="2800" spc="-14" dirty="0" err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xtend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 a t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mu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0552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4650" y="-1876224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96496" y="1143002"/>
            <a:ext cx="2448559" cy="247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340169" y="3838611"/>
            <a:ext cx="3392170" cy="247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7569" y="1652743"/>
            <a:ext cx="3566533" cy="4218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lég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afo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020"/>
              </a:lnSpc>
              <a:spcBef>
                <a:spcPts val="25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 mandar me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es le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a l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a, 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lo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00" spc="-14" dirty="0" err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es-EC" sz="2800" spc="0" dirty="0" err="1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un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nv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ar me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ajes de</a:t>
            </a:r>
            <a:endParaRPr sz="2800" dirty="0">
              <a:latin typeface="Verdana"/>
              <a:cs typeface="Verdana"/>
            </a:endParaRPr>
          </a:p>
          <a:p>
            <a:pPr marL="12700" marR="247803">
              <a:lnSpc>
                <a:spcPts val="3020"/>
              </a:lnSpc>
              <a:spcBef>
                <a:spcPts val="10"/>
              </a:spcBef>
            </a:pP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z y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800" b="1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b="1" spc="-5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b="1" spc="-3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b="1" spc="-2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b="1" spc="-4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b="1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87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) mas ta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 el tel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70" y="170552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5595" y="1206502"/>
            <a:ext cx="1460403" cy="265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700" b="1" spc="0" baseline="1523" dirty="0">
                <a:solidFill>
                  <a:schemeClr val="bg1"/>
                </a:solidFill>
                <a:latin typeface="Verdana"/>
                <a:cs typeface="Verdana"/>
              </a:rPr>
              <a:t>g</a:t>
            </a:r>
            <a:r>
              <a:rPr sz="2700" b="1" spc="4" baseline="1523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sz="2700" b="1" spc="0" baseline="1523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sz="2700" b="1" spc="4" baseline="1523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sz="2700" b="1" spc="-4" baseline="1523" dirty="0">
                <a:solidFill>
                  <a:schemeClr val="bg1"/>
                </a:solidFill>
                <a:latin typeface="Verdana"/>
                <a:cs typeface="Verdana"/>
              </a:rPr>
              <a:t>ó</a:t>
            </a:r>
            <a:r>
              <a:rPr sz="2700" b="1" spc="0" baseline="1523" dirty="0">
                <a:solidFill>
                  <a:schemeClr val="bg1"/>
                </a:solidFill>
                <a:latin typeface="Verdana"/>
                <a:cs typeface="Verdana"/>
              </a:rPr>
              <a:t>f</a:t>
            </a:r>
            <a:r>
              <a:rPr sz="2700" b="1" spc="84" baseline="1523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sz="2700" b="1" spc="-79" baseline="-1523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sz="2700" b="1" spc="0" baseline="1523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endParaRPr sz="1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94779" y="3909122"/>
            <a:ext cx="1143000" cy="234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700" b="1" spc="-9" baseline="1523" dirty="0">
                <a:latin typeface="Verdana"/>
                <a:cs typeface="Verdana"/>
              </a:rPr>
              <a:t>t</a:t>
            </a:r>
            <a:r>
              <a:rPr sz="2700" b="1" spc="-19" baseline="1523" dirty="0">
                <a:latin typeface="Verdana"/>
                <a:cs typeface="Verdana"/>
              </a:rPr>
              <a:t>e</a:t>
            </a:r>
            <a:r>
              <a:rPr sz="2700" b="1" spc="-14" baseline="1523" dirty="0">
                <a:latin typeface="Verdana"/>
                <a:cs typeface="Verdana"/>
              </a:rPr>
              <a:t>l</a:t>
            </a:r>
            <a:r>
              <a:rPr sz="2700" b="1" spc="-9" baseline="1523" dirty="0">
                <a:latin typeface="Verdana"/>
                <a:cs typeface="Verdana"/>
              </a:rPr>
              <a:t>é</a:t>
            </a:r>
            <a:r>
              <a:rPr sz="2700" b="1" spc="-14" baseline="1523" dirty="0">
                <a:latin typeface="Verdana"/>
                <a:cs typeface="Verdana"/>
              </a:rPr>
              <a:t>f</a:t>
            </a:r>
            <a:r>
              <a:rPr sz="2700" b="1" spc="-19" baseline="1523" dirty="0">
                <a:latin typeface="Verdana"/>
                <a:cs typeface="Verdana"/>
              </a:rPr>
              <a:t>o</a:t>
            </a:r>
            <a:r>
              <a:rPr sz="2700" b="1" spc="69" baseline="1523" dirty="0">
                <a:latin typeface="Verdana"/>
                <a:cs typeface="Verdana"/>
              </a:rPr>
              <a:t>n</a:t>
            </a:r>
            <a:r>
              <a:rPr sz="2700" b="1" spc="0" baseline="-1523" dirty="0">
                <a:latin typeface="Verdana"/>
                <a:cs typeface="Verdana"/>
              </a:rPr>
              <a:t>o</a:t>
            </a:r>
            <a:endParaRPr sz="1800" b="1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932680" y="1772919"/>
            <a:ext cx="3097529" cy="3887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7569" y="1652743"/>
            <a:ext cx="3327197" cy="306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ni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la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020"/>
              </a:lnSpc>
              <a:spcBef>
                <a:spcPts val="25"/>
              </a:spcBef>
            </a:pP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viar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p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er me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lé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te fí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al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el</a:t>
            </a:r>
            <a:endParaRPr sz="2800">
              <a:latin typeface="Verdana"/>
              <a:cs typeface="Verdana"/>
            </a:endParaRPr>
          </a:p>
          <a:p>
            <a:pPr marL="12700" marR="575260">
              <a:lnSpc>
                <a:spcPts val="3020"/>
              </a:lnSpc>
              <a:spcBef>
                <a:spcPts val="1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tel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ono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, 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70" y="170552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4723603"/>
            <a:ext cx="1921803" cy="1148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020"/>
              </a:lnSpc>
              <a:spcBef>
                <a:spcPts val="151"/>
              </a:spcBef>
            </a:pP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ate</a:t>
            </a:r>
            <a:r>
              <a:rPr sz="2800" spc="-19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s-EC" sz="2800" dirty="0" err="1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lang="es-EC" sz="2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 la 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ime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1800" y="4723603"/>
            <a:ext cx="97713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adio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6173" y="4745619"/>
            <a:ext cx="317227" cy="358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22418" y="5107143"/>
            <a:ext cx="1497182" cy="76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emi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800" dirty="0">
              <a:latin typeface="Verdana"/>
              <a:cs typeface="Verdana"/>
            </a:endParaRPr>
          </a:p>
          <a:p>
            <a:pPr marL="29159" marR="53339">
              <a:lnSpc>
                <a:spcPts val="3015"/>
              </a:lnSpc>
              <a:spcBef>
                <a:spcPts val="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06.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2486" y="1682132"/>
            <a:ext cx="3757934" cy="3528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la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iti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C" sz="2800" spc="0" dirty="0" err="1">
                <a:solidFill>
                  <a:srgbClr val="FFFFFF"/>
                </a:solidFill>
                <a:latin typeface="Verdana"/>
                <a:cs typeface="Verdana"/>
              </a:rPr>
              <a:t>Corporation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 (BBC). En 1925 ya funcionaban seiscientas emisoras de radio en todo el mundo</a:t>
            </a:r>
            <a:r>
              <a:rPr lang="es-EC" sz="3200" spc="0" dirty="0">
                <a:solidFill>
                  <a:srgbClr val="FFFFFF"/>
                </a:solidFill>
                <a:latin typeface="Verdana"/>
                <a:cs typeface="Verdana"/>
              </a:rPr>
              <a:t>.  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70" y="1764653"/>
            <a:ext cx="302482" cy="26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190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900">
              <a:latin typeface="Wingdings"/>
              <a:cs typeface="Wingdings"/>
            </a:endParaRPr>
          </a:p>
        </p:txBody>
      </p:sp>
      <p:pic>
        <p:nvPicPr>
          <p:cNvPr id="292" name="Imagen 2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2" r="19834"/>
          <a:stretch/>
        </p:blipFill>
        <p:spPr>
          <a:xfrm>
            <a:off x="5128082" y="1795382"/>
            <a:ext cx="3576573" cy="3265567"/>
          </a:xfrm>
          <a:prstGeom prst="rect">
            <a:avLst/>
          </a:prstGeom>
        </p:spPr>
      </p:pic>
      <p:sp>
        <p:nvSpPr>
          <p:cNvPr id="293" name="AutoShape 4" descr="BBC lanza sitio en la deep web en busca de brindar contenido 'confiable' •  Forbes Mé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598929"/>
            <a:ext cx="40386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534226" cy="4220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39">
              <a:lnSpc>
                <a:spcPts val="3005"/>
              </a:lnSpc>
              <a:spcBef>
                <a:spcPts val="150"/>
              </a:spcBef>
            </a:pP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to a la</a:t>
            </a:r>
            <a:endParaRPr sz="2800">
              <a:latin typeface="Verdana"/>
              <a:cs typeface="Verdana"/>
            </a:endParaRPr>
          </a:p>
          <a:p>
            <a:pPr marL="12700" marR="24487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imagen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el may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800" b="1" spc="-4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b="1" spc="-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b="1" spc="-3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2800" b="1" spc="-3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b="1" spc="-2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b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b="1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dio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gar a la 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agen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en m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vimie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to, 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ego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end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265"/>
              </a:lnSpc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imáge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es y s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endParaRPr sz="2800">
              <a:latin typeface="Verdana"/>
              <a:cs typeface="Verdana"/>
            </a:endParaRPr>
          </a:p>
          <a:p>
            <a:pPr marL="12700" marR="53339">
              <a:lnSpc>
                <a:spcPts val="3354"/>
              </a:lnSpc>
              <a:spcBef>
                <a:spcPts val="4"/>
              </a:spcBef>
            </a:pP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4200" spc="-14" baseline="-195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dio </a:t>
            </a:r>
            <a:r>
              <a:rPr sz="4200" spc="-4" baseline="-1959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4200" spc="-4" baseline="-195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al.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886832" y="1598929"/>
            <a:ext cx="3799968" cy="4290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440" y="1695923"/>
            <a:ext cx="3820508" cy="4220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si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tema de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a di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tan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ia de imáge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mo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imie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la </a:t>
            </a:r>
            <a:r>
              <a:rPr sz="2800" b="1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b="1" spc="-1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ev</a:t>
            </a:r>
            <a:r>
              <a:rPr sz="2800" b="1" spc="-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b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b="1" spc="-3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, 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ta 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atélites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dió</a:t>
            </a:r>
            <a:endParaRPr sz="2800" dirty="0">
              <a:latin typeface="Verdana"/>
              <a:cs typeface="Verdana"/>
            </a:endParaRPr>
          </a:p>
          <a:p>
            <a:pPr marL="12700" marR="52125">
              <a:lnSpc>
                <a:spcPts val="3265"/>
              </a:lnSpc>
            </a:pP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ápi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2800" dirty="0">
              <a:latin typeface="Verdana"/>
              <a:cs typeface="Verdana"/>
            </a:endParaRPr>
          </a:p>
          <a:p>
            <a:pPr marL="12700" marR="52125">
              <a:lnSpc>
                <a:spcPts val="3354"/>
              </a:lnSpc>
              <a:spcBef>
                <a:spcPts val="4"/>
              </a:spcBef>
            </a:pP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mu</a:t>
            </a:r>
            <a:r>
              <a:rPr sz="4200" spc="-14" baseline="-195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4200" spc="-14" baseline="-195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654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648200" y="1915160"/>
            <a:ext cx="4038600" cy="4215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7569" y="1695923"/>
            <a:ext cx="304266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yo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2492" y="2211543"/>
            <a:ext cx="3262201" cy="3366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de las</a:t>
            </a:r>
            <a:endParaRPr sz="2800" dirty="0">
              <a:latin typeface="Verdana"/>
              <a:cs typeface="Verdana"/>
            </a:endParaRPr>
          </a:p>
          <a:p>
            <a:pPr marR="52125">
              <a:lnSpc>
                <a:spcPts val="3360"/>
              </a:lnSpc>
              <a:spcBef>
                <a:spcPts val="17"/>
              </a:spcBef>
            </a:pP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mu</a:t>
            </a:r>
            <a:r>
              <a:rPr sz="4200" spc="-14" baseline="-195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4200" spc="-4" baseline="-195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ts val="3360"/>
              </a:lnSpc>
              <a:spcBef>
                <a:spcPts val="85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ic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ón de dat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800" dirty="0">
              <a:latin typeface="Verdana"/>
              <a:cs typeface="Verdana"/>
            </a:endParaRPr>
          </a:p>
          <a:p>
            <a:pPr marR="52125">
              <a:lnSpc>
                <a:spcPts val="3265"/>
              </a:lnSpc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ido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el</a:t>
            </a:r>
            <a:endParaRPr sz="2800" dirty="0">
              <a:latin typeface="Verdana"/>
              <a:cs typeface="Verdana"/>
            </a:endParaRPr>
          </a:p>
          <a:p>
            <a:pPr marR="130011">
              <a:lnSpc>
                <a:spcPts val="3360"/>
              </a:lnSpc>
              <a:spcBef>
                <a:spcPts val="89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ampo de la te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ogía de 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b="1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800" b="1" spc="-3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b="1" spc="-2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b="1" spc="-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b="1" spc="-2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b="1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b="1" spc="-39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598929"/>
            <a:ext cx="40386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511323" cy="3793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pe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mitía la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smi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de dat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a di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ia y 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ic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ón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nti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ente 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de fo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mediata, tan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na lí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ea de</a:t>
            </a:r>
            <a:endParaRPr sz="2800">
              <a:latin typeface="Verdana"/>
              <a:cs typeface="Verdana"/>
            </a:endParaRPr>
          </a:p>
          <a:p>
            <a:pPr marL="12700" marR="52125">
              <a:lnSpc>
                <a:spcPts val="3260"/>
              </a:lnSpc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tel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003800" y="1916430"/>
            <a:ext cx="3529329" cy="3313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560" y="1695923"/>
            <a:ext cx="3937000" cy="4220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abe que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medi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de 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4" dirty="0" err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, tele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nte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et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nflu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en en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pe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rson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idad y a</a:t>
            </a:r>
            <a:r>
              <a:rPr lang="es-EC" sz="2800" spc="-14" dirty="0">
                <a:solidFill>
                  <a:srgbClr val="FFFFFF"/>
                </a:solidFill>
                <a:latin typeface="Verdana"/>
                <a:cs typeface="Verdana"/>
              </a:rPr>
              <a:t>ú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m</a:t>
            </a:r>
            <a:r>
              <a:rPr lang="es-EC" sz="2800" spc="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en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2800" dirty="0">
              <a:latin typeface="Verdana"/>
              <a:cs typeface="Verdana"/>
            </a:endParaRPr>
          </a:p>
          <a:p>
            <a:pPr marL="12700" marR="266134">
              <a:lnSpc>
                <a:spcPts val="3350"/>
              </a:lnSpc>
              <a:spcBef>
                <a:spcPts val="4"/>
              </a:spcBef>
            </a:pPr>
            <a:r>
              <a:rPr sz="2800" spc="-9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 err="1">
                <a:solidFill>
                  <a:srgbClr val="FFFFFF"/>
                </a:solidFill>
                <a:latin typeface="Verdana"/>
                <a:cs typeface="Verdana"/>
              </a:rPr>
              <a:t>iglo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C" sz="2800" dirty="0">
                <a:solidFill>
                  <a:srgbClr val="FFFFFF"/>
                </a:solidFill>
                <a:latin typeface="Verdana"/>
                <a:cs typeface="Verdana"/>
              </a:rPr>
              <a:t>XX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el 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imi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nto q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 dirty="0">
              <a:latin typeface="Verdana"/>
              <a:cs typeface="Verdana"/>
            </a:endParaRPr>
          </a:p>
          <a:p>
            <a:pPr marL="12700" marR="52125">
              <a:lnSpc>
                <a:spcPts val="3275"/>
              </a:lnSpc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766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772919"/>
            <a:ext cx="4038600" cy="4357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520084" cy="2941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la 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alidad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alq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ier n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ia se 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paga p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t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endParaRPr sz="2800">
              <a:latin typeface="Verdana"/>
              <a:cs typeface="Verdana"/>
            </a:endParaRPr>
          </a:p>
          <a:p>
            <a:pPr marL="12700" marR="712212">
              <a:lnSpc>
                <a:spcPts val="3360"/>
              </a:lnSpc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mu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dam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nte a 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és de 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medi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787900" y="1915159"/>
            <a:ext cx="3898900" cy="3890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583787" cy="3793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la P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mu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aban 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amente por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, el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eng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aje es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mi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io 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able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  <a:p>
            <a:pPr marL="12700" marR="506675">
              <a:lnSpc>
                <a:spcPts val="3350"/>
              </a:lnSpc>
              <a:spcBef>
                <a:spcPts val="4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da l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gar a v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ias te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762500" y="1845310"/>
            <a:ext cx="4131309" cy="403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503672" cy="4220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5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blema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  <a:p>
            <a:pPr marL="12700" marR="19396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pl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ntea es el de 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ón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b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mba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deo ma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ivo de 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nv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de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inf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mac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800">
              <a:latin typeface="Verdana"/>
              <a:cs typeface="Verdana"/>
            </a:endParaRPr>
          </a:p>
          <a:p>
            <a:pPr marL="12700" marR="53339">
              <a:lnSpc>
                <a:spcPts val="3265"/>
              </a:lnSpc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en 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lav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za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800">
              <a:latin typeface="Verdana"/>
              <a:cs typeface="Verdana"/>
            </a:endParaRPr>
          </a:p>
          <a:p>
            <a:pPr marL="12700" marR="53339">
              <a:lnSpc>
                <a:spcPts val="3354"/>
              </a:lnSpc>
              <a:spcBef>
                <a:spcPts val="4"/>
              </a:spcBef>
            </a:pP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de la i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4200" spc="4" baseline="-1959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4200" spc="-4" baseline="-195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4200" spc="-14" baseline="-195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n.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051050" y="2636520"/>
            <a:ext cx="1677670" cy="2305049"/>
          </a:xfrm>
          <a:custGeom>
            <a:avLst/>
            <a:gdLst/>
            <a:ahLst/>
            <a:cxnLst/>
            <a:rect l="l" t="t" r="r" b="b"/>
            <a:pathLst>
              <a:path w="1677670" h="2305050">
                <a:moveTo>
                  <a:pt x="1626870" y="495300"/>
                </a:moveTo>
                <a:lnTo>
                  <a:pt x="1677670" y="0"/>
                </a:lnTo>
                <a:lnTo>
                  <a:pt x="237489" y="0"/>
                </a:lnTo>
                <a:lnTo>
                  <a:pt x="0" y="2305049"/>
                </a:lnTo>
                <a:lnTo>
                  <a:pt x="585469" y="2305049"/>
                </a:lnTo>
                <a:lnTo>
                  <a:pt x="681989" y="1362709"/>
                </a:lnTo>
                <a:lnTo>
                  <a:pt x="1412239" y="1362709"/>
                </a:lnTo>
                <a:lnTo>
                  <a:pt x="1460500" y="897889"/>
                </a:lnTo>
                <a:lnTo>
                  <a:pt x="730250" y="897889"/>
                </a:lnTo>
                <a:lnTo>
                  <a:pt x="772160" y="495300"/>
                </a:lnTo>
                <a:lnTo>
                  <a:pt x="162687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051050" y="2636520"/>
            <a:ext cx="1677670" cy="2305049"/>
          </a:xfrm>
          <a:custGeom>
            <a:avLst/>
            <a:gdLst/>
            <a:ahLst/>
            <a:cxnLst/>
            <a:rect l="l" t="t" r="r" b="b"/>
            <a:pathLst>
              <a:path w="1677670" h="2305050">
                <a:moveTo>
                  <a:pt x="237489" y="0"/>
                </a:moveTo>
                <a:lnTo>
                  <a:pt x="1677670" y="0"/>
                </a:lnTo>
                <a:lnTo>
                  <a:pt x="1626870" y="495300"/>
                </a:lnTo>
                <a:lnTo>
                  <a:pt x="772160" y="495300"/>
                </a:lnTo>
                <a:lnTo>
                  <a:pt x="730250" y="897889"/>
                </a:lnTo>
                <a:lnTo>
                  <a:pt x="1460500" y="897889"/>
                </a:lnTo>
                <a:lnTo>
                  <a:pt x="1412239" y="1362709"/>
                </a:lnTo>
                <a:lnTo>
                  <a:pt x="681989" y="1362709"/>
                </a:lnTo>
                <a:lnTo>
                  <a:pt x="585469" y="2305049"/>
                </a:lnTo>
                <a:lnTo>
                  <a:pt x="0" y="2305049"/>
                </a:lnTo>
                <a:lnTo>
                  <a:pt x="237489" y="0"/>
                </a:lnTo>
                <a:close/>
              </a:path>
            </a:pathLst>
          </a:custGeom>
          <a:ln w="12579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829050" y="2636520"/>
            <a:ext cx="821689" cy="2305049"/>
          </a:xfrm>
          <a:custGeom>
            <a:avLst/>
            <a:gdLst/>
            <a:ahLst/>
            <a:cxnLst/>
            <a:rect l="l" t="t" r="r" b="b"/>
            <a:pathLst>
              <a:path w="821689" h="2305050">
                <a:moveTo>
                  <a:pt x="237489" y="0"/>
                </a:moveTo>
                <a:lnTo>
                  <a:pt x="0" y="2305049"/>
                </a:lnTo>
                <a:lnTo>
                  <a:pt x="584200" y="2305049"/>
                </a:lnTo>
                <a:lnTo>
                  <a:pt x="821689" y="0"/>
                </a:lnTo>
                <a:lnTo>
                  <a:pt x="237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829050" y="2636520"/>
            <a:ext cx="821689" cy="2305049"/>
          </a:xfrm>
          <a:custGeom>
            <a:avLst/>
            <a:gdLst/>
            <a:ahLst/>
            <a:cxnLst/>
            <a:rect l="l" t="t" r="r" b="b"/>
            <a:pathLst>
              <a:path w="821689" h="2305050">
                <a:moveTo>
                  <a:pt x="237489" y="0"/>
                </a:moveTo>
                <a:lnTo>
                  <a:pt x="821689" y="0"/>
                </a:lnTo>
                <a:lnTo>
                  <a:pt x="584200" y="2305049"/>
                </a:lnTo>
                <a:lnTo>
                  <a:pt x="0" y="2305049"/>
                </a:lnTo>
                <a:lnTo>
                  <a:pt x="237489" y="0"/>
                </a:lnTo>
                <a:close/>
              </a:path>
            </a:pathLst>
          </a:custGeom>
          <a:ln w="12579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834890" y="2636520"/>
            <a:ext cx="2042160" cy="2305049"/>
          </a:xfrm>
          <a:custGeom>
            <a:avLst/>
            <a:gdLst/>
            <a:ahLst/>
            <a:cxnLst/>
            <a:rect l="l" t="t" r="r" b="b"/>
            <a:pathLst>
              <a:path w="2042160" h="2305050">
                <a:moveTo>
                  <a:pt x="548639" y="2305049"/>
                </a:moveTo>
                <a:lnTo>
                  <a:pt x="679450" y="1038859"/>
                </a:lnTo>
                <a:lnTo>
                  <a:pt x="1254760" y="2305049"/>
                </a:lnTo>
                <a:lnTo>
                  <a:pt x="1804669" y="2305049"/>
                </a:lnTo>
                <a:lnTo>
                  <a:pt x="2042160" y="0"/>
                </a:lnTo>
                <a:lnTo>
                  <a:pt x="1492250" y="0"/>
                </a:lnTo>
                <a:lnTo>
                  <a:pt x="1361439" y="1275079"/>
                </a:lnTo>
                <a:lnTo>
                  <a:pt x="782320" y="0"/>
                </a:lnTo>
                <a:lnTo>
                  <a:pt x="237489" y="0"/>
                </a:lnTo>
                <a:lnTo>
                  <a:pt x="0" y="2305049"/>
                </a:lnTo>
                <a:lnTo>
                  <a:pt x="548639" y="2305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834890" y="2636520"/>
            <a:ext cx="2042160" cy="2305049"/>
          </a:xfrm>
          <a:custGeom>
            <a:avLst/>
            <a:gdLst/>
            <a:ahLst/>
            <a:cxnLst/>
            <a:rect l="l" t="t" r="r" b="b"/>
            <a:pathLst>
              <a:path w="2042160" h="2305050">
                <a:moveTo>
                  <a:pt x="237489" y="0"/>
                </a:moveTo>
                <a:lnTo>
                  <a:pt x="782320" y="0"/>
                </a:lnTo>
                <a:lnTo>
                  <a:pt x="1361439" y="1275079"/>
                </a:lnTo>
                <a:lnTo>
                  <a:pt x="1492250" y="0"/>
                </a:lnTo>
                <a:lnTo>
                  <a:pt x="2042160" y="0"/>
                </a:lnTo>
                <a:lnTo>
                  <a:pt x="1804669" y="2305049"/>
                </a:lnTo>
                <a:lnTo>
                  <a:pt x="1254760" y="2305049"/>
                </a:lnTo>
                <a:lnTo>
                  <a:pt x="679450" y="1038859"/>
                </a:lnTo>
                <a:lnTo>
                  <a:pt x="548639" y="2305049"/>
                </a:lnTo>
                <a:lnTo>
                  <a:pt x="0" y="2305049"/>
                </a:lnTo>
                <a:lnTo>
                  <a:pt x="237489" y="0"/>
                </a:lnTo>
                <a:close/>
              </a:path>
            </a:pathLst>
          </a:custGeom>
          <a:ln w="12579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932680" y="1915159"/>
            <a:ext cx="3755389" cy="3890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440411" cy="3368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lgu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een que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las palab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as 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ivan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son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de 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ale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o de 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ent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lanto o la al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733289" y="2084706"/>
            <a:ext cx="4015741" cy="3432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552801" cy="4220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te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ia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el le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guaje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a de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lla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medio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de 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tiv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de g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mo 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aza o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ambién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sos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se de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endParaRPr sz="2800" dirty="0">
              <a:latin typeface="Verdana"/>
              <a:cs typeface="Verdana"/>
            </a:endParaRPr>
          </a:p>
          <a:p>
            <a:pPr marL="12700" marR="52125">
              <a:lnSpc>
                <a:spcPts val="3265"/>
              </a:lnSpc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ñ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endParaRPr sz="2800" dirty="0">
              <a:latin typeface="Verdana"/>
              <a:cs typeface="Verdana"/>
            </a:endParaRPr>
          </a:p>
          <a:p>
            <a:pPr marL="12700" marR="52125">
              <a:lnSpc>
                <a:spcPts val="3354"/>
              </a:lnSpc>
              <a:spcBef>
                <a:spcPts val="4"/>
              </a:spcBef>
            </a:pP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s ge</a:t>
            </a:r>
            <a:r>
              <a:rPr sz="4200" spc="-14" baseline="-195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4200" spc="4" baseline="-1959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4200" spc="-9" baseline="-1959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4200" spc="0" baseline="-195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648200" y="1844039"/>
            <a:ext cx="4038600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7569" y="1652743"/>
            <a:ext cx="2405600" cy="2299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744" algn="just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ime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  <a:p>
            <a:pPr marL="12700" algn="just">
              <a:lnSpc>
                <a:spcPts val="3020"/>
              </a:lnSpc>
              <a:spcBef>
                <a:spcPts val="25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ebl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nte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idad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mu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a 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ale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70" y="170552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1840" y="2037553"/>
            <a:ext cx="38882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2515" y="3188173"/>
            <a:ext cx="1135078" cy="76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7620">
              <a:lnSpc>
                <a:spcPts val="3020"/>
              </a:lnSpc>
              <a:spcBef>
                <a:spcPts val="151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ar en las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7569" y="3956523"/>
            <a:ext cx="3423936" cy="191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20"/>
              </a:lnSpc>
              <a:spcBef>
                <a:spcPts val="151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des de las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evas y 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 tam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én ma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aban la p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pied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ada t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ibu.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716780" y="1628139"/>
            <a:ext cx="3971289" cy="450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52743"/>
            <a:ext cx="3518456" cy="4602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medida que</a:t>
            </a:r>
            <a:endParaRPr sz="2800" dirty="0">
              <a:latin typeface="Verdana"/>
              <a:cs typeface="Verdana"/>
            </a:endParaRPr>
          </a:p>
          <a:p>
            <a:pPr marL="12700" marR="52125">
              <a:lnSpc>
                <a:spcPts val="3030"/>
              </a:lnSpc>
              <a:spcBef>
                <a:spcPts val="1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añ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020"/>
              </a:lnSpc>
              <a:spcBef>
                <a:spcPts val="14"/>
              </a:spcBef>
            </a:pP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aume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do la 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fo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y la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idad de 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smiti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p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lo</a:t>
            </a:r>
            <a:endParaRPr sz="2800" dirty="0">
              <a:latin typeface="Verdana"/>
              <a:cs typeface="Verdana"/>
            </a:endParaRPr>
          </a:p>
          <a:p>
            <a:pPr marL="12700" marR="172309">
              <a:lnSpc>
                <a:spcPts val="3020"/>
              </a:lnSpc>
              <a:spcBef>
                <a:spcPts val="1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se empe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ó 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ib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r 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tog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fia”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9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os que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ep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etaban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bjet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0552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598929"/>
            <a:ext cx="40386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431" y="1687147"/>
            <a:ext cx="3595232" cy="4054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864">
              <a:lnSpc>
                <a:spcPts val="2590"/>
              </a:lnSpc>
              <a:spcBef>
                <a:spcPts val="129"/>
              </a:spcBef>
            </a:pP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600" dirty="0">
              <a:latin typeface="Verdana"/>
              <a:cs typeface="Verdana"/>
            </a:endParaRPr>
          </a:p>
          <a:p>
            <a:pPr marL="12700" marR="215899">
              <a:lnSpc>
                <a:spcPts val="2880"/>
              </a:lnSpc>
              <a:spcBef>
                <a:spcPts val="84"/>
              </a:spcBef>
            </a:pP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añ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spc="-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4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spc="-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s “</a:t>
            </a:r>
            <a:r>
              <a:rPr sz="2600" b="1" spc="0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2600" b="1" spc="-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b="1" spc="0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2600" b="1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600" b="1" spc="4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600" b="1" spc="-4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600" b="1" spc="0" dirty="0">
                <a:solidFill>
                  <a:srgbClr val="FFFFFF"/>
                </a:solidFill>
                <a:latin typeface="Verdana"/>
                <a:cs typeface="Verdana"/>
              </a:rPr>
              <a:t>ico</a:t>
            </a:r>
            <a:r>
              <a:rPr sz="2600" b="1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b="1" spc="0" dirty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sí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mb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6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3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4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2600" dirty="0">
              <a:latin typeface="Verdana"/>
              <a:cs typeface="Verdana"/>
            </a:endParaRPr>
          </a:p>
          <a:p>
            <a:pPr marL="12700">
              <a:lnSpc>
                <a:spcPts val="2880"/>
              </a:lnSpc>
            </a:pP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cua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spc="-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3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600" spc="-1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spc="-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600" spc="-29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2600" spc="-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6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32747"/>
            <a:ext cx="233211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40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76420" y="-45732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67580" y="4573270"/>
                </a:moveTo>
                <a:lnTo>
                  <a:pt x="4377690" y="4573270"/>
                </a:lnTo>
                <a:lnTo>
                  <a:pt x="4767580" y="4963159"/>
                </a:lnTo>
                <a:lnTo>
                  <a:pt x="4767580" y="457327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840" y="-43776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963160" y="4767580"/>
                </a:moveTo>
                <a:lnTo>
                  <a:pt x="4573270" y="4377690"/>
                </a:lnTo>
                <a:lnTo>
                  <a:pt x="4183380" y="4377690"/>
                </a:lnTo>
                <a:lnTo>
                  <a:pt x="4963160" y="5157470"/>
                </a:lnTo>
                <a:lnTo>
                  <a:pt x="4963160" y="4767580"/>
                </a:lnTo>
                <a:close/>
              </a:path>
            </a:pathLst>
          </a:custGeom>
          <a:solidFill>
            <a:srgbClr val="747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6529" y="-41833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157470" y="4963160"/>
                </a:moveTo>
                <a:lnTo>
                  <a:pt x="4377690" y="4183379"/>
                </a:lnTo>
                <a:lnTo>
                  <a:pt x="3987800" y="4183379"/>
                </a:lnTo>
                <a:lnTo>
                  <a:pt x="5157470" y="5353050"/>
                </a:lnTo>
                <a:lnTo>
                  <a:pt x="5157470" y="4963160"/>
                </a:lnTo>
                <a:close/>
              </a:path>
            </a:pathLst>
          </a:custGeom>
          <a:solidFill>
            <a:srgbClr val="737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950" y="-39878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353050" y="5157470"/>
                </a:moveTo>
                <a:lnTo>
                  <a:pt x="4183379" y="3987800"/>
                </a:lnTo>
                <a:lnTo>
                  <a:pt x="3792220" y="3987800"/>
                </a:lnTo>
                <a:lnTo>
                  <a:pt x="5353050" y="5548630"/>
                </a:lnTo>
                <a:lnTo>
                  <a:pt x="5353050" y="5157470"/>
                </a:lnTo>
                <a:close/>
              </a:path>
            </a:pathLst>
          </a:custGeom>
          <a:solidFill>
            <a:srgbClr val="727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-37922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5547360" y="5353049"/>
                </a:moveTo>
                <a:lnTo>
                  <a:pt x="3986530" y="3792220"/>
                </a:lnTo>
                <a:lnTo>
                  <a:pt x="3597909" y="3792220"/>
                </a:lnTo>
                <a:lnTo>
                  <a:pt x="5547360" y="5741670"/>
                </a:lnTo>
                <a:lnTo>
                  <a:pt x="5547360" y="5353049"/>
                </a:lnTo>
                <a:close/>
              </a:path>
            </a:pathLst>
          </a:custGeom>
          <a:solidFill>
            <a:srgbClr val="717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060" y="-359790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742940" y="5547359"/>
                </a:moveTo>
                <a:lnTo>
                  <a:pt x="3793490" y="3597909"/>
                </a:lnTo>
                <a:lnTo>
                  <a:pt x="3402329" y="3597909"/>
                </a:lnTo>
                <a:lnTo>
                  <a:pt x="5742940" y="5938520"/>
                </a:lnTo>
                <a:lnTo>
                  <a:pt x="5742940" y="5547359"/>
                </a:lnTo>
                <a:close/>
              </a:path>
            </a:pathLst>
          </a:custGeom>
          <a:solidFill>
            <a:srgbClr val="7073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80" y="-34023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938520" y="5742939"/>
                </a:moveTo>
                <a:lnTo>
                  <a:pt x="3597910" y="3402329"/>
                </a:lnTo>
                <a:lnTo>
                  <a:pt x="3206750" y="3402329"/>
                </a:lnTo>
                <a:lnTo>
                  <a:pt x="5938520" y="6134100"/>
                </a:lnTo>
                <a:lnTo>
                  <a:pt x="5938520" y="5742939"/>
                </a:lnTo>
                <a:close/>
              </a:path>
            </a:pathLst>
          </a:custGeom>
          <a:solidFill>
            <a:srgbClr val="6F72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-32067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134100" y="5938520"/>
                </a:moveTo>
                <a:lnTo>
                  <a:pt x="3402329" y="3206750"/>
                </a:lnTo>
                <a:lnTo>
                  <a:pt x="3011170" y="3206750"/>
                </a:lnTo>
                <a:lnTo>
                  <a:pt x="6134100" y="6329680"/>
                </a:lnTo>
                <a:lnTo>
                  <a:pt x="6134100" y="5938520"/>
                </a:lnTo>
                <a:close/>
              </a:path>
            </a:pathLst>
          </a:custGeom>
          <a:solidFill>
            <a:srgbClr val="6E71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5590" y="-3011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6328410" y="6134100"/>
                </a:moveTo>
                <a:lnTo>
                  <a:pt x="3205480" y="3011170"/>
                </a:lnTo>
                <a:lnTo>
                  <a:pt x="2816859" y="3011170"/>
                </a:lnTo>
                <a:lnTo>
                  <a:pt x="6328410" y="6522720"/>
                </a:lnTo>
                <a:lnTo>
                  <a:pt x="6328410" y="6134100"/>
                </a:lnTo>
                <a:close/>
              </a:path>
            </a:pathLst>
          </a:custGeom>
          <a:solidFill>
            <a:srgbClr val="6D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0010" y="-281685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523990" y="6328410"/>
                </a:moveTo>
                <a:lnTo>
                  <a:pt x="3012440" y="2816859"/>
                </a:lnTo>
                <a:lnTo>
                  <a:pt x="2621279" y="2816859"/>
                </a:lnTo>
                <a:lnTo>
                  <a:pt x="6523990" y="6719570"/>
                </a:lnTo>
                <a:lnTo>
                  <a:pt x="6523990" y="6328410"/>
                </a:lnTo>
                <a:close/>
              </a:path>
            </a:pathLst>
          </a:custGeom>
          <a:solidFill>
            <a:srgbClr val="6C6F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4430" y="-26212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19570" y="6523990"/>
                </a:moveTo>
                <a:lnTo>
                  <a:pt x="2816860" y="2621279"/>
                </a:lnTo>
                <a:lnTo>
                  <a:pt x="2426970" y="2621279"/>
                </a:lnTo>
                <a:lnTo>
                  <a:pt x="6719570" y="6913880"/>
                </a:lnTo>
                <a:lnTo>
                  <a:pt x="6719570" y="6523990"/>
                </a:lnTo>
                <a:close/>
              </a:path>
            </a:pathLst>
          </a:custGeom>
          <a:solidFill>
            <a:srgbClr val="6B6E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120" y="-24269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13880" y="6719570"/>
                </a:moveTo>
                <a:lnTo>
                  <a:pt x="2621280" y="2426970"/>
                </a:lnTo>
                <a:lnTo>
                  <a:pt x="2231390" y="2426970"/>
                </a:lnTo>
                <a:lnTo>
                  <a:pt x="6913880" y="7109459"/>
                </a:lnTo>
                <a:lnTo>
                  <a:pt x="6913880" y="6719570"/>
                </a:lnTo>
                <a:close/>
              </a:path>
            </a:pathLst>
          </a:custGeom>
          <a:solidFill>
            <a:srgbClr val="6A6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39" y="-223139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109459" y="6913880"/>
                </a:moveTo>
                <a:lnTo>
                  <a:pt x="2426970" y="2231390"/>
                </a:lnTo>
                <a:lnTo>
                  <a:pt x="2035809" y="2231390"/>
                </a:lnTo>
                <a:lnTo>
                  <a:pt x="7109459" y="7305040"/>
                </a:lnTo>
                <a:lnTo>
                  <a:pt x="7109459" y="6913880"/>
                </a:lnTo>
                <a:close/>
              </a:path>
            </a:pathLst>
          </a:custGeom>
          <a:solidFill>
            <a:srgbClr val="696C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230" y="-203580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303770" y="7109459"/>
                </a:moveTo>
                <a:lnTo>
                  <a:pt x="2230119" y="2035809"/>
                </a:lnTo>
                <a:lnTo>
                  <a:pt x="1841500" y="2035809"/>
                </a:lnTo>
                <a:lnTo>
                  <a:pt x="7303770" y="7498080"/>
                </a:lnTo>
                <a:lnTo>
                  <a:pt x="7303770" y="7109459"/>
                </a:lnTo>
                <a:close/>
              </a:path>
            </a:pathLst>
          </a:custGeom>
          <a:solidFill>
            <a:srgbClr val="686B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-18415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499350" y="7303770"/>
                </a:moveTo>
                <a:lnTo>
                  <a:pt x="2037080" y="1841500"/>
                </a:lnTo>
                <a:lnTo>
                  <a:pt x="1645920" y="1841500"/>
                </a:lnTo>
                <a:lnTo>
                  <a:pt x="7499350" y="7694930"/>
                </a:lnTo>
                <a:lnTo>
                  <a:pt x="7499350" y="7303770"/>
                </a:lnTo>
                <a:close/>
              </a:path>
            </a:pathLst>
          </a:custGeom>
          <a:solidFill>
            <a:srgbClr val="676A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070" y="-16459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7694930" y="7499350"/>
                </a:moveTo>
                <a:lnTo>
                  <a:pt x="1841500" y="1645920"/>
                </a:lnTo>
                <a:lnTo>
                  <a:pt x="1450340" y="1645920"/>
                </a:lnTo>
                <a:lnTo>
                  <a:pt x="7694930" y="7890509"/>
                </a:lnTo>
                <a:lnTo>
                  <a:pt x="7694930" y="7499350"/>
                </a:lnTo>
                <a:close/>
              </a:path>
            </a:pathLst>
          </a:custGeom>
          <a:solidFill>
            <a:srgbClr val="6669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760" y="-14503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7889240" y="7694929"/>
                </a:moveTo>
                <a:lnTo>
                  <a:pt x="1644650" y="1450340"/>
                </a:lnTo>
                <a:lnTo>
                  <a:pt x="1254759" y="1450340"/>
                </a:lnTo>
                <a:lnTo>
                  <a:pt x="7889240" y="8084820"/>
                </a:lnTo>
                <a:lnTo>
                  <a:pt x="7889240" y="7694929"/>
                </a:lnTo>
                <a:close/>
              </a:path>
            </a:pathLst>
          </a:custGeom>
          <a:solidFill>
            <a:srgbClr val="666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-1254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084820" y="7889240"/>
                </a:moveTo>
                <a:lnTo>
                  <a:pt x="1450339" y="1254759"/>
                </a:lnTo>
                <a:lnTo>
                  <a:pt x="1060450" y="1254759"/>
                </a:lnTo>
                <a:lnTo>
                  <a:pt x="7918450" y="8112759"/>
                </a:lnTo>
                <a:lnTo>
                  <a:pt x="8084820" y="8112759"/>
                </a:lnTo>
                <a:lnTo>
                  <a:pt x="8084820" y="7889240"/>
                </a:lnTo>
                <a:close/>
              </a:path>
            </a:pathLst>
          </a:custGeom>
          <a:solidFill>
            <a:srgbClr val="646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-10604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56030" y="1060450"/>
                </a:moveTo>
                <a:lnTo>
                  <a:pt x="864870" y="1060450"/>
                </a:lnTo>
                <a:lnTo>
                  <a:pt x="7722870" y="7918450"/>
                </a:lnTo>
                <a:lnTo>
                  <a:pt x="8114030" y="7918450"/>
                </a:lnTo>
                <a:lnTo>
                  <a:pt x="1256030" y="1060450"/>
                </a:lnTo>
                <a:close/>
              </a:path>
            </a:pathLst>
          </a:custGeom>
          <a:solidFill>
            <a:srgbClr val="63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020" y="-8648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60450" y="864870"/>
                </a:moveTo>
                <a:lnTo>
                  <a:pt x="669290" y="864870"/>
                </a:lnTo>
                <a:lnTo>
                  <a:pt x="7527290" y="7722870"/>
                </a:lnTo>
                <a:lnTo>
                  <a:pt x="7918450" y="7722870"/>
                </a:lnTo>
                <a:lnTo>
                  <a:pt x="1060450" y="864870"/>
                </a:lnTo>
                <a:close/>
              </a:path>
            </a:pathLst>
          </a:custGeom>
          <a:solidFill>
            <a:srgbClr val="626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09" y="-66929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63600" y="669290"/>
                </a:moveTo>
                <a:lnTo>
                  <a:pt x="474979" y="669290"/>
                </a:lnTo>
                <a:lnTo>
                  <a:pt x="7332980" y="7527290"/>
                </a:lnTo>
                <a:lnTo>
                  <a:pt x="7721600" y="7527290"/>
                </a:lnTo>
                <a:lnTo>
                  <a:pt x="863600" y="669290"/>
                </a:lnTo>
                <a:close/>
              </a:path>
            </a:pathLst>
          </a:custGeom>
          <a:solidFill>
            <a:srgbClr val="616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130" y="-4749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70559" y="474979"/>
                </a:moveTo>
                <a:lnTo>
                  <a:pt x="279400" y="474979"/>
                </a:lnTo>
                <a:lnTo>
                  <a:pt x="7137400" y="7332980"/>
                </a:lnTo>
                <a:lnTo>
                  <a:pt x="7528559" y="7332980"/>
                </a:lnTo>
                <a:lnTo>
                  <a:pt x="670559" y="474979"/>
                </a:lnTo>
                <a:close/>
              </a:path>
            </a:pathLst>
          </a:custGeom>
          <a:solidFill>
            <a:srgbClr val="6063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50" y="-27940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474980" y="279400"/>
                </a:moveTo>
                <a:lnTo>
                  <a:pt x="83820" y="279400"/>
                </a:lnTo>
                <a:lnTo>
                  <a:pt x="6941820" y="7137400"/>
                </a:lnTo>
                <a:lnTo>
                  <a:pt x="7332980" y="7137400"/>
                </a:lnTo>
                <a:lnTo>
                  <a:pt x="474980" y="279400"/>
                </a:lnTo>
                <a:close/>
              </a:path>
            </a:pathLst>
          </a:custGeom>
          <a:solidFill>
            <a:srgbClr val="6062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1760" y="-8382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78130" y="83820"/>
                </a:moveTo>
                <a:lnTo>
                  <a:pt x="111760" y="83820"/>
                </a:lnTo>
                <a:lnTo>
                  <a:pt x="111760" y="307339"/>
                </a:lnTo>
                <a:lnTo>
                  <a:pt x="6746240" y="6941820"/>
                </a:lnTo>
                <a:lnTo>
                  <a:pt x="7136130" y="6941820"/>
                </a:lnTo>
                <a:lnTo>
                  <a:pt x="278130" y="83820"/>
                </a:lnTo>
                <a:close/>
              </a:path>
            </a:pathLst>
          </a:custGeom>
          <a:solidFill>
            <a:srgbClr val="5F6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307340" y="11175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07340" y="111759"/>
                </a:moveTo>
                <a:lnTo>
                  <a:pt x="307340" y="501650"/>
                </a:lnTo>
                <a:lnTo>
                  <a:pt x="6551930" y="6746240"/>
                </a:lnTo>
                <a:lnTo>
                  <a:pt x="6941820" y="6746240"/>
                </a:lnTo>
                <a:lnTo>
                  <a:pt x="307340" y="111759"/>
                </a:lnTo>
                <a:close/>
              </a:path>
            </a:pathLst>
          </a:custGeom>
          <a:solidFill>
            <a:srgbClr val="5E60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502920" y="30607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502920" y="307340"/>
                </a:moveTo>
                <a:lnTo>
                  <a:pt x="502920" y="698499"/>
                </a:lnTo>
                <a:lnTo>
                  <a:pt x="6356350" y="6551930"/>
                </a:lnTo>
                <a:lnTo>
                  <a:pt x="6747509" y="6551930"/>
                </a:lnTo>
                <a:lnTo>
                  <a:pt x="502920" y="307340"/>
                </a:lnTo>
                <a:close/>
              </a:path>
            </a:pathLst>
          </a:custGeom>
          <a:solidFill>
            <a:srgbClr val="5D5F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698500" y="5016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698500" y="502920"/>
                </a:moveTo>
                <a:lnTo>
                  <a:pt x="698500" y="894079"/>
                </a:lnTo>
                <a:lnTo>
                  <a:pt x="6160770" y="6356350"/>
                </a:lnTo>
                <a:lnTo>
                  <a:pt x="6551930" y="6356350"/>
                </a:lnTo>
                <a:lnTo>
                  <a:pt x="698500" y="502920"/>
                </a:lnTo>
                <a:close/>
              </a:path>
            </a:pathLst>
          </a:custGeom>
          <a:solidFill>
            <a:srgbClr val="5C5E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892810" y="69722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892810" y="698500"/>
                </a:moveTo>
                <a:lnTo>
                  <a:pt x="892810" y="1087120"/>
                </a:lnTo>
                <a:lnTo>
                  <a:pt x="5966459" y="6160770"/>
                </a:lnTo>
                <a:lnTo>
                  <a:pt x="6355080" y="6160770"/>
                </a:lnTo>
                <a:lnTo>
                  <a:pt x="892810" y="698500"/>
                </a:lnTo>
                <a:close/>
              </a:path>
            </a:pathLst>
          </a:custGeom>
          <a:solidFill>
            <a:srgbClr val="5B5D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088390" y="89153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088390" y="892810"/>
                </a:moveTo>
                <a:lnTo>
                  <a:pt x="1088390" y="1283970"/>
                </a:lnTo>
                <a:lnTo>
                  <a:pt x="5770880" y="5966460"/>
                </a:lnTo>
                <a:lnTo>
                  <a:pt x="6162040" y="5966460"/>
                </a:lnTo>
                <a:lnTo>
                  <a:pt x="1088390" y="892810"/>
                </a:lnTo>
                <a:close/>
              </a:path>
            </a:pathLst>
          </a:custGeom>
          <a:solidFill>
            <a:srgbClr val="5A5C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83970" y="10871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283970" y="1088389"/>
                </a:moveTo>
                <a:lnTo>
                  <a:pt x="1283970" y="1478279"/>
                </a:lnTo>
                <a:lnTo>
                  <a:pt x="5576570" y="5770880"/>
                </a:lnTo>
                <a:lnTo>
                  <a:pt x="5966460" y="5770880"/>
                </a:lnTo>
                <a:lnTo>
                  <a:pt x="1283970" y="1088389"/>
                </a:lnTo>
                <a:close/>
              </a:path>
            </a:pathLst>
          </a:custGeom>
          <a:solidFill>
            <a:srgbClr val="595B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478280" y="12814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478280" y="1283970"/>
                </a:moveTo>
                <a:lnTo>
                  <a:pt x="1478280" y="1673860"/>
                </a:lnTo>
                <a:lnTo>
                  <a:pt x="5380990" y="5576570"/>
                </a:lnTo>
                <a:lnTo>
                  <a:pt x="5770880" y="5576570"/>
                </a:lnTo>
                <a:lnTo>
                  <a:pt x="1478280" y="1283970"/>
                </a:lnTo>
                <a:close/>
              </a:path>
            </a:pathLst>
          </a:custGeom>
          <a:solidFill>
            <a:srgbClr val="585A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673860" y="147701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1673860" y="1478280"/>
                </a:moveTo>
                <a:lnTo>
                  <a:pt x="1673860" y="1869439"/>
                </a:lnTo>
                <a:lnTo>
                  <a:pt x="5185410" y="5380990"/>
                </a:lnTo>
                <a:lnTo>
                  <a:pt x="5576570" y="5380990"/>
                </a:lnTo>
                <a:lnTo>
                  <a:pt x="1673860" y="1478280"/>
                </a:lnTo>
                <a:close/>
              </a:path>
            </a:pathLst>
          </a:custGeom>
          <a:solidFill>
            <a:srgbClr val="5759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868170" y="1672589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79">
                <a:moveTo>
                  <a:pt x="1868169" y="1673860"/>
                </a:moveTo>
                <a:lnTo>
                  <a:pt x="1868170" y="2063750"/>
                </a:lnTo>
                <a:lnTo>
                  <a:pt x="4989830" y="5185410"/>
                </a:lnTo>
                <a:lnTo>
                  <a:pt x="5379720" y="5185410"/>
                </a:lnTo>
                <a:lnTo>
                  <a:pt x="1868169" y="1673860"/>
                </a:lnTo>
                <a:close/>
              </a:path>
            </a:pathLst>
          </a:custGeom>
          <a:solidFill>
            <a:srgbClr val="5658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063750" y="186817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063750" y="1868170"/>
                </a:moveTo>
                <a:lnTo>
                  <a:pt x="2063750" y="2258059"/>
                </a:lnTo>
                <a:lnTo>
                  <a:pt x="4795520" y="4989830"/>
                </a:lnTo>
                <a:lnTo>
                  <a:pt x="5185409" y="4989830"/>
                </a:lnTo>
                <a:lnTo>
                  <a:pt x="2063750" y="1868170"/>
                </a:lnTo>
                <a:close/>
              </a:path>
            </a:pathLst>
          </a:custGeom>
          <a:solidFill>
            <a:srgbClr val="5557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259330" y="206247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259330" y="2063750"/>
                </a:moveTo>
                <a:lnTo>
                  <a:pt x="2259330" y="2454910"/>
                </a:lnTo>
                <a:lnTo>
                  <a:pt x="4599940" y="4795520"/>
                </a:lnTo>
                <a:lnTo>
                  <a:pt x="4991100" y="4795520"/>
                </a:lnTo>
                <a:lnTo>
                  <a:pt x="2259330" y="2063750"/>
                </a:lnTo>
                <a:close/>
              </a:path>
            </a:pathLst>
          </a:custGeom>
          <a:solidFill>
            <a:srgbClr val="5456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54910" y="225806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454910" y="2259330"/>
                </a:moveTo>
                <a:lnTo>
                  <a:pt x="2454910" y="2650489"/>
                </a:lnTo>
                <a:lnTo>
                  <a:pt x="4404360" y="4599940"/>
                </a:lnTo>
                <a:lnTo>
                  <a:pt x="4795520" y="4599940"/>
                </a:lnTo>
                <a:lnTo>
                  <a:pt x="2454910" y="2259330"/>
                </a:lnTo>
                <a:close/>
              </a:path>
            </a:pathLst>
          </a:custGeom>
          <a:solidFill>
            <a:srgbClr val="535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2649220" y="245364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2649220" y="2454910"/>
                </a:moveTo>
                <a:lnTo>
                  <a:pt x="2649220" y="2843530"/>
                </a:lnTo>
                <a:lnTo>
                  <a:pt x="4210049" y="4404360"/>
                </a:lnTo>
                <a:lnTo>
                  <a:pt x="4598670" y="4404360"/>
                </a:lnTo>
                <a:lnTo>
                  <a:pt x="2649220" y="2454910"/>
                </a:lnTo>
                <a:close/>
              </a:path>
            </a:pathLst>
          </a:custGeom>
          <a:solidFill>
            <a:srgbClr val="525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2844800" y="264795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2844800" y="2649220"/>
                </a:moveTo>
                <a:lnTo>
                  <a:pt x="2844800" y="3040379"/>
                </a:lnTo>
                <a:lnTo>
                  <a:pt x="4014470" y="4210050"/>
                </a:lnTo>
                <a:lnTo>
                  <a:pt x="4405630" y="4210050"/>
                </a:lnTo>
                <a:lnTo>
                  <a:pt x="2844800" y="2649220"/>
                </a:lnTo>
                <a:close/>
              </a:path>
            </a:pathLst>
          </a:custGeom>
          <a:solidFill>
            <a:srgbClr val="5153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040380" y="2843529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040380" y="2844800"/>
                </a:moveTo>
                <a:lnTo>
                  <a:pt x="3040380" y="3235960"/>
                </a:lnTo>
                <a:lnTo>
                  <a:pt x="3818890" y="4014470"/>
                </a:lnTo>
                <a:lnTo>
                  <a:pt x="4210050" y="4014470"/>
                </a:lnTo>
                <a:lnTo>
                  <a:pt x="3040380" y="2844800"/>
                </a:lnTo>
                <a:close/>
              </a:path>
            </a:pathLst>
          </a:custGeom>
          <a:solidFill>
            <a:srgbClr val="505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3234690" y="3039110"/>
            <a:ext cx="8196580" cy="8196580"/>
          </a:xfrm>
          <a:custGeom>
            <a:avLst/>
            <a:gdLst/>
            <a:ahLst/>
            <a:cxnLst/>
            <a:rect l="l" t="t" r="r" b="b"/>
            <a:pathLst>
              <a:path w="8196580" h="8196580">
                <a:moveTo>
                  <a:pt x="3234689" y="3040379"/>
                </a:moveTo>
                <a:lnTo>
                  <a:pt x="3234690" y="3429000"/>
                </a:lnTo>
                <a:lnTo>
                  <a:pt x="3624579" y="3818890"/>
                </a:lnTo>
                <a:lnTo>
                  <a:pt x="4013200" y="3818890"/>
                </a:lnTo>
                <a:lnTo>
                  <a:pt x="3234689" y="3040379"/>
                </a:lnTo>
                <a:close/>
              </a:path>
            </a:pathLst>
          </a:custGeom>
          <a:solidFill>
            <a:srgbClr val="4F5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3430270" y="3233420"/>
            <a:ext cx="8197850" cy="8197850"/>
          </a:xfrm>
          <a:custGeom>
            <a:avLst/>
            <a:gdLst/>
            <a:ahLst/>
            <a:cxnLst/>
            <a:rect l="l" t="t" r="r" b="b"/>
            <a:pathLst>
              <a:path w="8197850" h="8197850">
                <a:moveTo>
                  <a:pt x="3430270" y="3234690"/>
                </a:moveTo>
                <a:lnTo>
                  <a:pt x="3430270" y="3624579"/>
                </a:lnTo>
                <a:lnTo>
                  <a:pt x="3820160" y="3624579"/>
                </a:lnTo>
                <a:lnTo>
                  <a:pt x="3430270" y="3234690"/>
                </a:lnTo>
                <a:close/>
              </a:path>
            </a:pathLst>
          </a:custGeom>
          <a:solidFill>
            <a:srgbClr val="4E50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350" y="1903729"/>
            <a:ext cx="5208270" cy="4881880"/>
          </a:xfrm>
          <a:custGeom>
            <a:avLst/>
            <a:gdLst/>
            <a:ahLst/>
            <a:cxnLst/>
            <a:rect l="l" t="t" r="r" b="b"/>
            <a:pathLst>
              <a:path w="5208270" h="4881880">
                <a:moveTo>
                  <a:pt x="4770120" y="4795520"/>
                </a:moveTo>
                <a:lnTo>
                  <a:pt x="4645660" y="4881880"/>
                </a:lnTo>
                <a:lnTo>
                  <a:pt x="4664710" y="4881880"/>
                </a:lnTo>
                <a:lnTo>
                  <a:pt x="4780280" y="4805680"/>
                </a:lnTo>
                <a:lnTo>
                  <a:pt x="4885690" y="4710430"/>
                </a:lnTo>
                <a:lnTo>
                  <a:pt x="4959350" y="4624070"/>
                </a:lnTo>
                <a:lnTo>
                  <a:pt x="5026660" y="4528820"/>
                </a:lnTo>
                <a:lnTo>
                  <a:pt x="5083810" y="4423410"/>
                </a:lnTo>
                <a:lnTo>
                  <a:pt x="5132070" y="4319270"/>
                </a:lnTo>
                <a:lnTo>
                  <a:pt x="5170170" y="4194810"/>
                </a:lnTo>
                <a:lnTo>
                  <a:pt x="5189220" y="4071620"/>
                </a:lnTo>
                <a:lnTo>
                  <a:pt x="5208270" y="3939540"/>
                </a:lnTo>
                <a:lnTo>
                  <a:pt x="5208270" y="3806190"/>
                </a:lnTo>
                <a:lnTo>
                  <a:pt x="5199380" y="3653790"/>
                </a:lnTo>
                <a:lnTo>
                  <a:pt x="5179060" y="3501390"/>
                </a:lnTo>
                <a:lnTo>
                  <a:pt x="5151120" y="3348990"/>
                </a:lnTo>
                <a:lnTo>
                  <a:pt x="5113020" y="3187700"/>
                </a:lnTo>
                <a:lnTo>
                  <a:pt x="5055870" y="3025140"/>
                </a:lnTo>
                <a:lnTo>
                  <a:pt x="4998720" y="2863850"/>
                </a:lnTo>
                <a:lnTo>
                  <a:pt x="4921250" y="2701290"/>
                </a:lnTo>
                <a:lnTo>
                  <a:pt x="4837430" y="2529840"/>
                </a:lnTo>
                <a:lnTo>
                  <a:pt x="4645660" y="2207260"/>
                </a:lnTo>
                <a:lnTo>
                  <a:pt x="4418330" y="1874520"/>
                </a:lnTo>
                <a:lnTo>
                  <a:pt x="4160520" y="1559560"/>
                </a:lnTo>
                <a:lnTo>
                  <a:pt x="3865879" y="1254760"/>
                </a:lnTo>
                <a:lnTo>
                  <a:pt x="3627120" y="1036320"/>
                </a:lnTo>
                <a:lnTo>
                  <a:pt x="3379470" y="835660"/>
                </a:lnTo>
                <a:lnTo>
                  <a:pt x="3131820" y="664210"/>
                </a:lnTo>
                <a:lnTo>
                  <a:pt x="2875279" y="504190"/>
                </a:lnTo>
                <a:lnTo>
                  <a:pt x="2626360" y="370840"/>
                </a:lnTo>
                <a:lnTo>
                  <a:pt x="2371090" y="246380"/>
                </a:lnTo>
                <a:lnTo>
                  <a:pt x="2123440" y="152400"/>
                </a:lnTo>
                <a:lnTo>
                  <a:pt x="1884680" y="85090"/>
                </a:lnTo>
                <a:lnTo>
                  <a:pt x="1647189" y="27940"/>
                </a:lnTo>
                <a:lnTo>
                  <a:pt x="1418589" y="0"/>
                </a:lnTo>
                <a:lnTo>
                  <a:pt x="1200150" y="0"/>
                </a:lnTo>
                <a:lnTo>
                  <a:pt x="990600" y="17780"/>
                </a:lnTo>
                <a:lnTo>
                  <a:pt x="798830" y="55880"/>
                </a:lnTo>
                <a:lnTo>
                  <a:pt x="628650" y="123190"/>
                </a:lnTo>
                <a:lnTo>
                  <a:pt x="466090" y="218440"/>
                </a:lnTo>
                <a:lnTo>
                  <a:pt x="323850" y="332740"/>
                </a:lnTo>
                <a:lnTo>
                  <a:pt x="247650" y="419100"/>
                </a:lnTo>
                <a:lnTo>
                  <a:pt x="181609" y="513080"/>
                </a:lnTo>
                <a:lnTo>
                  <a:pt x="124459" y="617220"/>
                </a:lnTo>
                <a:lnTo>
                  <a:pt x="76200" y="731520"/>
                </a:lnTo>
                <a:lnTo>
                  <a:pt x="46990" y="845820"/>
                </a:lnTo>
                <a:lnTo>
                  <a:pt x="85090" y="731520"/>
                </a:lnTo>
                <a:lnTo>
                  <a:pt x="133350" y="617220"/>
                </a:lnTo>
                <a:lnTo>
                  <a:pt x="190500" y="523240"/>
                </a:lnTo>
                <a:lnTo>
                  <a:pt x="257809" y="427990"/>
                </a:lnTo>
                <a:lnTo>
                  <a:pt x="332740" y="342900"/>
                </a:lnTo>
                <a:lnTo>
                  <a:pt x="474980" y="228600"/>
                </a:lnTo>
                <a:lnTo>
                  <a:pt x="628650" y="133350"/>
                </a:lnTo>
                <a:lnTo>
                  <a:pt x="808990" y="66040"/>
                </a:lnTo>
                <a:lnTo>
                  <a:pt x="999490" y="27940"/>
                </a:lnTo>
                <a:lnTo>
                  <a:pt x="1200150" y="8890"/>
                </a:lnTo>
                <a:lnTo>
                  <a:pt x="1418589" y="8890"/>
                </a:lnTo>
                <a:lnTo>
                  <a:pt x="1647189" y="36830"/>
                </a:lnTo>
                <a:lnTo>
                  <a:pt x="1884680" y="95250"/>
                </a:lnTo>
                <a:lnTo>
                  <a:pt x="2123440" y="161290"/>
                </a:lnTo>
                <a:lnTo>
                  <a:pt x="2371090" y="256540"/>
                </a:lnTo>
                <a:lnTo>
                  <a:pt x="2617470" y="381000"/>
                </a:lnTo>
                <a:lnTo>
                  <a:pt x="2875279" y="513080"/>
                </a:lnTo>
                <a:lnTo>
                  <a:pt x="3121660" y="674370"/>
                </a:lnTo>
                <a:lnTo>
                  <a:pt x="3370579" y="845820"/>
                </a:lnTo>
                <a:lnTo>
                  <a:pt x="3618229" y="1045210"/>
                </a:lnTo>
                <a:lnTo>
                  <a:pt x="3855720" y="1264920"/>
                </a:lnTo>
                <a:lnTo>
                  <a:pt x="4150360" y="1569720"/>
                </a:lnTo>
                <a:lnTo>
                  <a:pt x="4409440" y="1883410"/>
                </a:lnTo>
                <a:lnTo>
                  <a:pt x="4636770" y="2207260"/>
                </a:lnTo>
                <a:lnTo>
                  <a:pt x="4827270" y="2540000"/>
                </a:lnTo>
                <a:lnTo>
                  <a:pt x="4912360" y="2701290"/>
                </a:lnTo>
                <a:lnTo>
                  <a:pt x="4988560" y="2863850"/>
                </a:lnTo>
                <a:lnTo>
                  <a:pt x="5045710" y="3025140"/>
                </a:lnTo>
                <a:lnTo>
                  <a:pt x="5102860" y="3187700"/>
                </a:lnTo>
                <a:lnTo>
                  <a:pt x="5140960" y="3348990"/>
                </a:lnTo>
                <a:lnTo>
                  <a:pt x="5170170" y="3501390"/>
                </a:lnTo>
                <a:lnTo>
                  <a:pt x="5189220" y="3653790"/>
                </a:lnTo>
                <a:lnTo>
                  <a:pt x="5199380" y="3806190"/>
                </a:lnTo>
                <a:lnTo>
                  <a:pt x="5199380" y="3939540"/>
                </a:lnTo>
                <a:lnTo>
                  <a:pt x="5179060" y="4071620"/>
                </a:lnTo>
                <a:lnTo>
                  <a:pt x="5160010" y="4194810"/>
                </a:lnTo>
                <a:lnTo>
                  <a:pt x="5121910" y="4310380"/>
                </a:lnTo>
                <a:lnTo>
                  <a:pt x="5074920" y="4414520"/>
                </a:lnTo>
                <a:lnTo>
                  <a:pt x="5026660" y="4519930"/>
                </a:lnTo>
                <a:lnTo>
                  <a:pt x="4959350" y="4615180"/>
                </a:lnTo>
                <a:lnTo>
                  <a:pt x="4885690" y="4700270"/>
                </a:lnTo>
                <a:lnTo>
                  <a:pt x="4770120" y="4795520"/>
                </a:lnTo>
                <a:close/>
              </a:path>
              <a:path w="5208270" h="4881880">
                <a:moveTo>
                  <a:pt x="1562100" y="3968750"/>
                </a:moveTo>
                <a:lnTo>
                  <a:pt x="1770380" y="4138930"/>
                </a:lnTo>
                <a:lnTo>
                  <a:pt x="1979930" y="4300220"/>
                </a:lnTo>
                <a:lnTo>
                  <a:pt x="2198370" y="4452620"/>
                </a:lnTo>
                <a:lnTo>
                  <a:pt x="2418080" y="4585970"/>
                </a:lnTo>
                <a:lnTo>
                  <a:pt x="2636520" y="4700270"/>
                </a:lnTo>
                <a:lnTo>
                  <a:pt x="2847340" y="4795520"/>
                </a:lnTo>
                <a:lnTo>
                  <a:pt x="3067050" y="4881880"/>
                </a:lnTo>
                <a:lnTo>
                  <a:pt x="3083560" y="4881880"/>
                </a:lnTo>
                <a:lnTo>
                  <a:pt x="2866390" y="4795520"/>
                </a:lnTo>
                <a:lnTo>
                  <a:pt x="2645410" y="4700270"/>
                </a:lnTo>
                <a:lnTo>
                  <a:pt x="2428240" y="4585970"/>
                </a:lnTo>
                <a:lnTo>
                  <a:pt x="2208530" y="4452620"/>
                </a:lnTo>
                <a:lnTo>
                  <a:pt x="1990089" y="4300220"/>
                </a:lnTo>
                <a:lnTo>
                  <a:pt x="1779270" y="4138930"/>
                </a:lnTo>
                <a:lnTo>
                  <a:pt x="1562100" y="3968750"/>
                </a:lnTo>
                <a:close/>
              </a:path>
              <a:path w="5208270" h="4881880">
                <a:moveTo>
                  <a:pt x="38100" y="1540510"/>
                </a:moveTo>
                <a:lnTo>
                  <a:pt x="19050" y="1388110"/>
                </a:lnTo>
                <a:lnTo>
                  <a:pt x="8889" y="1235710"/>
                </a:lnTo>
                <a:lnTo>
                  <a:pt x="8889" y="1102360"/>
                </a:lnTo>
                <a:lnTo>
                  <a:pt x="0" y="1235710"/>
                </a:lnTo>
                <a:lnTo>
                  <a:pt x="8889" y="1388110"/>
                </a:lnTo>
                <a:lnTo>
                  <a:pt x="27940" y="1540510"/>
                </a:lnTo>
                <a:lnTo>
                  <a:pt x="57150" y="1692910"/>
                </a:lnTo>
                <a:lnTo>
                  <a:pt x="95250" y="1855470"/>
                </a:lnTo>
                <a:lnTo>
                  <a:pt x="152400" y="2016760"/>
                </a:lnTo>
                <a:lnTo>
                  <a:pt x="209550" y="2179320"/>
                </a:lnTo>
                <a:lnTo>
                  <a:pt x="285750" y="2339340"/>
                </a:lnTo>
                <a:lnTo>
                  <a:pt x="370840" y="2510790"/>
                </a:lnTo>
                <a:lnTo>
                  <a:pt x="455930" y="2673350"/>
                </a:lnTo>
                <a:lnTo>
                  <a:pt x="561340" y="2834640"/>
                </a:lnTo>
                <a:lnTo>
                  <a:pt x="789940" y="3158490"/>
                </a:lnTo>
                <a:lnTo>
                  <a:pt x="1056640" y="3473450"/>
                </a:lnTo>
                <a:lnTo>
                  <a:pt x="798830" y="3158490"/>
                </a:lnTo>
                <a:lnTo>
                  <a:pt x="571500" y="2834640"/>
                </a:lnTo>
                <a:lnTo>
                  <a:pt x="379730" y="2501900"/>
                </a:lnTo>
                <a:lnTo>
                  <a:pt x="295909" y="2339340"/>
                </a:lnTo>
                <a:lnTo>
                  <a:pt x="219709" y="2179320"/>
                </a:lnTo>
                <a:lnTo>
                  <a:pt x="162559" y="2016760"/>
                </a:lnTo>
                <a:lnTo>
                  <a:pt x="104140" y="1855470"/>
                </a:lnTo>
                <a:lnTo>
                  <a:pt x="66040" y="1692910"/>
                </a:lnTo>
                <a:lnTo>
                  <a:pt x="38100" y="1540510"/>
                </a:lnTo>
                <a:close/>
              </a:path>
              <a:path w="5208270" h="4881880">
                <a:moveTo>
                  <a:pt x="19050" y="969010"/>
                </a:moveTo>
                <a:lnTo>
                  <a:pt x="8889" y="1102360"/>
                </a:lnTo>
                <a:lnTo>
                  <a:pt x="27940" y="969010"/>
                </a:lnTo>
                <a:lnTo>
                  <a:pt x="46990" y="845820"/>
                </a:lnTo>
                <a:lnTo>
                  <a:pt x="19050" y="9690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00" y="1226820"/>
            <a:ext cx="6282690" cy="5377180"/>
          </a:xfrm>
          <a:custGeom>
            <a:avLst/>
            <a:gdLst/>
            <a:ahLst/>
            <a:cxnLst/>
            <a:rect l="l" t="t" r="r" b="b"/>
            <a:pathLst>
              <a:path w="6282690" h="5377180">
                <a:moveTo>
                  <a:pt x="5311140" y="2332990"/>
                </a:moveTo>
                <a:lnTo>
                  <a:pt x="5160010" y="2132329"/>
                </a:lnTo>
                <a:lnTo>
                  <a:pt x="4988560" y="1941829"/>
                </a:lnTo>
                <a:lnTo>
                  <a:pt x="4815840" y="1751329"/>
                </a:lnTo>
                <a:lnTo>
                  <a:pt x="4626610" y="1560829"/>
                </a:lnTo>
                <a:lnTo>
                  <a:pt x="4331970" y="1294129"/>
                </a:lnTo>
                <a:lnTo>
                  <a:pt x="4025900" y="1047750"/>
                </a:lnTo>
                <a:lnTo>
                  <a:pt x="3712210" y="829309"/>
                </a:lnTo>
                <a:lnTo>
                  <a:pt x="3408679" y="628650"/>
                </a:lnTo>
                <a:lnTo>
                  <a:pt x="3093720" y="457200"/>
                </a:lnTo>
                <a:lnTo>
                  <a:pt x="2778760" y="314959"/>
                </a:lnTo>
                <a:lnTo>
                  <a:pt x="2475230" y="200659"/>
                </a:lnTo>
                <a:lnTo>
                  <a:pt x="2169160" y="105409"/>
                </a:lnTo>
                <a:lnTo>
                  <a:pt x="1884680" y="38100"/>
                </a:lnTo>
                <a:lnTo>
                  <a:pt x="1600200" y="10159"/>
                </a:lnTo>
                <a:lnTo>
                  <a:pt x="1884680" y="48259"/>
                </a:lnTo>
                <a:lnTo>
                  <a:pt x="2169160" y="114300"/>
                </a:lnTo>
                <a:lnTo>
                  <a:pt x="2475230" y="209550"/>
                </a:lnTo>
                <a:lnTo>
                  <a:pt x="2778760" y="323850"/>
                </a:lnTo>
                <a:lnTo>
                  <a:pt x="3093720" y="467359"/>
                </a:lnTo>
                <a:lnTo>
                  <a:pt x="3398520" y="638809"/>
                </a:lnTo>
                <a:lnTo>
                  <a:pt x="3712210" y="838200"/>
                </a:lnTo>
                <a:lnTo>
                  <a:pt x="4017010" y="1057909"/>
                </a:lnTo>
                <a:lnTo>
                  <a:pt x="4321810" y="1303019"/>
                </a:lnTo>
                <a:lnTo>
                  <a:pt x="4616450" y="1570989"/>
                </a:lnTo>
                <a:lnTo>
                  <a:pt x="4978400" y="1941829"/>
                </a:lnTo>
                <a:lnTo>
                  <a:pt x="5149850" y="214121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311140" y="2332990"/>
                </a:moveTo>
                <a:lnTo>
                  <a:pt x="5454650" y="2532379"/>
                </a:lnTo>
                <a:lnTo>
                  <a:pt x="5588000" y="2741929"/>
                </a:lnTo>
                <a:lnTo>
                  <a:pt x="5720080" y="2942590"/>
                </a:lnTo>
                <a:lnTo>
                  <a:pt x="5598160" y="2733040"/>
                </a:lnTo>
                <a:lnTo>
                  <a:pt x="5464810" y="2532379"/>
                </a:lnTo>
                <a:lnTo>
                  <a:pt x="5311140" y="2332990"/>
                </a:lnTo>
                <a:close/>
              </a:path>
              <a:path w="6282690" h="5377180">
                <a:moveTo>
                  <a:pt x="5835650" y="3140710"/>
                </a:moveTo>
                <a:lnTo>
                  <a:pt x="5720080" y="2942590"/>
                </a:lnTo>
                <a:lnTo>
                  <a:pt x="5835650" y="3149599"/>
                </a:lnTo>
                <a:lnTo>
                  <a:pt x="5939790" y="3350259"/>
                </a:lnTo>
                <a:lnTo>
                  <a:pt x="5835650" y="3140710"/>
                </a:lnTo>
                <a:close/>
              </a:path>
              <a:path w="6282690" h="5377180">
                <a:moveTo>
                  <a:pt x="6112510" y="3759200"/>
                </a:moveTo>
                <a:lnTo>
                  <a:pt x="6026150" y="3549650"/>
                </a:lnTo>
                <a:lnTo>
                  <a:pt x="6102350" y="3759200"/>
                </a:lnTo>
                <a:lnTo>
                  <a:pt x="6169660" y="3959859"/>
                </a:lnTo>
                <a:lnTo>
                  <a:pt x="6112510" y="3759200"/>
                </a:lnTo>
                <a:close/>
              </a:path>
              <a:path w="6282690" h="5377180">
                <a:moveTo>
                  <a:pt x="6244590" y="5167630"/>
                </a:moveTo>
                <a:lnTo>
                  <a:pt x="6187440" y="5377180"/>
                </a:lnTo>
                <a:lnTo>
                  <a:pt x="6253480" y="5167630"/>
                </a:lnTo>
                <a:lnTo>
                  <a:pt x="6282690" y="4958080"/>
                </a:lnTo>
                <a:lnTo>
                  <a:pt x="6244590" y="5167630"/>
                </a:lnTo>
                <a:close/>
              </a:path>
              <a:path w="6282690" h="5377180">
                <a:moveTo>
                  <a:pt x="246379" y="419100"/>
                </a:moveTo>
                <a:lnTo>
                  <a:pt x="180340" y="495300"/>
                </a:lnTo>
                <a:lnTo>
                  <a:pt x="114300" y="581659"/>
                </a:lnTo>
                <a:lnTo>
                  <a:pt x="0" y="772159"/>
                </a:lnTo>
                <a:lnTo>
                  <a:pt x="0" y="791209"/>
                </a:lnTo>
                <a:lnTo>
                  <a:pt x="114300" y="590550"/>
                </a:lnTo>
                <a:lnTo>
                  <a:pt x="255270" y="419100"/>
                </a:lnTo>
                <a:lnTo>
                  <a:pt x="427990" y="276859"/>
                </a:lnTo>
                <a:lnTo>
                  <a:pt x="628650" y="162559"/>
                </a:lnTo>
                <a:lnTo>
                  <a:pt x="836930" y="76200"/>
                </a:lnTo>
                <a:lnTo>
                  <a:pt x="618490" y="162559"/>
                </a:lnTo>
                <a:lnTo>
                  <a:pt x="417830" y="276859"/>
                </a:lnTo>
                <a:lnTo>
                  <a:pt x="246379" y="419100"/>
                </a:lnTo>
                <a:close/>
              </a:path>
              <a:path w="6282690" h="5377180">
                <a:moveTo>
                  <a:pt x="836930" y="76200"/>
                </a:moveTo>
                <a:lnTo>
                  <a:pt x="1075690" y="29209"/>
                </a:lnTo>
                <a:lnTo>
                  <a:pt x="1332230" y="10159"/>
                </a:lnTo>
                <a:lnTo>
                  <a:pt x="1600200" y="10159"/>
                </a:lnTo>
                <a:lnTo>
                  <a:pt x="1332230" y="0"/>
                </a:lnTo>
                <a:lnTo>
                  <a:pt x="1075690" y="19050"/>
                </a:lnTo>
                <a:lnTo>
                  <a:pt x="836930" y="7620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0" y="1446529"/>
            <a:ext cx="6037580" cy="5337810"/>
          </a:xfrm>
          <a:custGeom>
            <a:avLst/>
            <a:gdLst/>
            <a:ahLst/>
            <a:cxnLst/>
            <a:rect l="l" t="t" r="r" b="b"/>
            <a:pathLst>
              <a:path w="6037580" h="5337810">
                <a:moveTo>
                  <a:pt x="3618230" y="781050"/>
                </a:moveTo>
                <a:lnTo>
                  <a:pt x="3323590" y="599440"/>
                </a:lnTo>
                <a:lnTo>
                  <a:pt x="3618230" y="789940"/>
                </a:lnTo>
                <a:lnTo>
                  <a:pt x="3903980" y="989330"/>
                </a:lnTo>
                <a:lnTo>
                  <a:pt x="3618230" y="781050"/>
                </a:lnTo>
                <a:close/>
              </a:path>
              <a:path w="6037580" h="5337810">
                <a:moveTo>
                  <a:pt x="4189730" y="1216660"/>
                </a:moveTo>
                <a:lnTo>
                  <a:pt x="3903980" y="989330"/>
                </a:lnTo>
                <a:lnTo>
                  <a:pt x="4189730" y="1226820"/>
                </a:lnTo>
                <a:lnTo>
                  <a:pt x="4465320" y="1474470"/>
                </a:lnTo>
                <a:lnTo>
                  <a:pt x="4189730" y="1216660"/>
                </a:lnTo>
                <a:close/>
              </a:path>
              <a:path w="6037580" h="5337810">
                <a:moveTo>
                  <a:pt x="4970780" y="2007870"/>
                </a:moveTo>
                <a:lnTo>
                  <a:pt x="4808220" y="1826260"/>
                </a:lnTo>
                <a:lnTo>
                  <a:pt x="4960620" y="2007870"/>
                </a:lnTo>
                <a:lnTo>
                  <a:pt x="5114290" y="2198370"/>
                </a:lnTo>
                <a:lnTo>
                  <a:pt x="4970780" y="2007870"/>
                </a:lnTo>
                <a:close/>
              </a:path>
              <a:path w="6037580" h="5337810">
                <a:moveTo>
                  <a:pt x="5114290" y="2198370"/>
                </a:moveTo>
                <a:lnTo>
                  <a:pt x="5247640" y="2388870"/>
                </a:lnTo>
                <a:lnTo>
                  <a:pt x="5379720" y="2579370"/>
                </a:lnTo>
                <a:lnTo>
                  <a:pt x="5494020" y="2769870"/>
                </a:lnTo>
                <a:lnTo>
                  <a:pt x="5609590" y="2959100"/>
                </a:lnTo>
                <a:lnTo>
                  <a:pt x="5504180" y="2760980"/>
                </a:lnTo>
                <a:lnTo>
                  <a:pt x="5379720" y="2569210"/>
                </a:lnTo>
                <a:lnTo>
                  <a:pt x="5255260" y="2378710"/>
                </a:lnTo>
                <a:lnTo>
                  <a:pt x="5114290" y="2198370"/>
                </a:lnTo>
                <a:close/>
              </a:path>
              <a:path w="6037580" h="5337810">
                <a:moveTo>
                  <a:pt x="5788660" y="3340100"/>
                </a:moveTo>
                <a:lnTo>
                  <a:pt x="5855970" y="3530600"/>
                </a:lnTo>
                <a:lnTo>
                  <a:pt x="5923280" y="3721100"/>
                </a:lnTo>
                <a:lnTo>
                  <a:pt x="5970270" y="3901440"/>
                </a:lnTo>
                <a:lnTo>
                  <a:pt x="5923280" y="3710940"/>
                </a:lnTo>
                <a:lnTo>
                  <a:pt x="5866130" y="3530600"/>
                </a:lnTo>
                <a:lnTo>
                  <a:pt x="5788660" y="3340100"/>
                </a:lnTo>
                <a:close/>
              </a:path>
              <a:path w="6037580" h="5337810">
                <a:moveTo>
                  <a:pt x="5894070" y="5148580"/>
                </a:moveTo>
                <a:lnTo>
                  <a:pt x="5970270" y="4939030"/>
                </a:lnTo>
                <a:lnTo>
                  <a:pt x="6018530" y="4710430"/>
                </a:lnTo>
                <a:lnTo>
                  <a:pt x="6037580" y="4453890"/>
                </a:lnTo>
                <a:lnTo>
                  <a:pt x="6037580" y="4434840"/>
                </a:lnTo>
                <a:lnTo>
                  <a:pt x="6018530" y="4691380"/>
                </a:lnTo>
                <a:lnTo>
                  <a:pt x="5970270" y="4928870"/>
                </a:lnTo>
                <a:lnTo>
                  <a:pt x="5885180" y="5148580"/>
                </a:lnTo>
                <a:lnTo>
                  <a:pt x="5769610" y="5337810"/>
                </a:lnTo>
                <a:lnTo>
                  <a:pt x="5779770" y="5337810"/>
                </a:lnTo>
                <a:lnTo>
                  <a:pt x="5894070" y="5148580"/>
                </a:lnTo>
                <a:close/>
              </a:path>
              <a:path w="6037580" h="5337810">
                <a:moveTo>
                  <a:pt x="76199" y="1950720"/>
                </a:moveTo>
                <a:lnTo>
                  <a:pt x="38100" y="1769110"/>
                </a:lnTo>
                <a:lnTo>
                  <a:pt x="67310" y="1950720"/>
                </a:lnTo>
                <a:lnTo>
                  <a:pt x="124460" y="2131060"/>
                </a:lnTo>
                <a:lnTo>
                  <a:pt x="76199" y="1950720"/>
                </a:lnTo>
                <a:close/>
              </a:path>
              <a:path w="6037580" h="5337810">
                <a:moveTo>
                  <a:pt x="666750" y="3272790"/>
                </a:moveTo>
                <a:lnTo>
                  <a:pt x="543560" y="3082290"/>
                </a:lnTo>
                <a:lnTo>
                  <a:pt x="657860" y="3272790"/>
                </a:lnTo>
                <a:lnTo>
                  <a:pt x="789940" y="3463290"/>
                </a:lnTo>
                <a:lnTo>
                  <a:pt x="666750" y="3272790"/>
                </a:lnTo>
                <a:close/>
              </a:path>
              <a:path w="6037580" h="5337810">
                <a:moveTo>
                  <a:pt x="789940" y="3463290"/>
                </a:moveTo>
                <a:lnTo>
                  <a:pt x="923290" y="3653790"/>
                </a:lnTo>
                <a:lnTo>
                  <a:pt x="1076960" y="3844290"/>
                </a:lnTo>
                <a:lnTo>
                  <a:pt x="1228090" y="4025900"/>
                </a:lnTo>
                <a:lnTo>
                  <a:pt x="1572260" y="4377690"/>
                </a:lnTo>
                <a:lnTo>
                  <a:pt x="1885950" y="4652010"/>
                </a:lnTo>
                <a:lnTo>
                  <a:pt x="2208530" y="4909820"/>
                </a:lnTo>
                <a:lnTo>
                  <a:pt x="2541270" y="5138420"/>
                </a:lnTo>
                <a:lnTo>
                  <a:pt x="2218690" y="4909820"/>
                </a:lnTo>
                <a:lnTo>
                  <a:pt x="1894840" y="4652010"/>
                </a:lnTo>
                <a:lnTo>
                  <a:pt x="1581150" y="4377690"/>
                </a:lnTo>
                <a:lnTo>
                  <a:pt x="1236980" y="4025900"/>
                </a:lnTo>
                <a:lnTo>
                  <a:pt x="1076960" y="3835400"/>
                </a:lnTo>
                <a:lnTo>
                  <a:pt x="933450" y="3653790"/>
                </a:lnTo>
                <a:lnTo>
                  <a:pt x="789940" y="3463290"/>
                </a:lnTo>
                <a:close/>
              </a:path>
              <a:path w="6037580" h="5337810">
                <a:moveTo>
                  <a:pt x="2876550" y="5337810"/>
                </a:moveTo>
                <a:lnTo>
                  <a:pt x="2541270" y="5138420"/>
                </a:lnTo>
                <a:lnTo>
                  <a:pt x="2866390" y="5337810"/>
                </a:lnTo>
                <a:lnTo>
                  <a:pt x="2876550" y="5337810"/>
                </a:lnTo>
                <a:close/>
              </a:path>
              <a:path w="6037580" h="5337810">
                <a:moveTo>
                  <a:pt x="38100" y="1769110"/>
                </a:moveTo>
                <a:lnTo>
                  <a:pt x="19050" y="1588770"/>
                </a:lnTo>
                <a:lnTo>
                  <a:pt x="10159" y="1417320"/>
                </a:lnTo>
                <a:lnTo>
                  <a:pt x="19050" y="1264920"/>
                </a:lnTo>
                <a:lnTo>
                  <a:pt x="29209" y="1112520"/>
                </a:lnTo>
                <a:lnTo>
                  <a:pt x="67310" y="970280"/>
                </a:lnTo>
                <a:lnTo>
                  <a:pt x="105410" y="838200"/>
                </a:lnTo>
                <a:lnTo>
                  <a:pt x="152400" y="713740"/>
                </a:lnTo>
                <a:lnTo>
                  <a:pt x="219710" y="599440"/>
                </a:lnTo>
                <a:lnTo>
                  <a:pt x="294640" y="485140"/>
                </a:lnTo>
                <a:lnTo>
                  <a:pt x="381000" y="389890"/>
                </a:lnTo>
                <a:lnTo>
                  <a:pt x="543560" y="256540"/>
                </a:lnTo>
                <a:lnTo>
                  <a:pt x="722630" y="152400"/>
                </a:lnTo>
                <a:lnTo>
                  <a:pt x="923290" y="74930"/>
                </a:lnTo>
                <a:lnTo>
                  <a:pt x="1151890" y="27940"/>
                </a:lnTo>
                <a:lnTo>
                  <a:pt x="1380490" y="8890"/>
                </a:lnTo>
                <a:lnTo>
                  <a:pt x="1637030" y="8890"/>
                </a:lnTo>
                <a:lnTo>
                  <a:pt x="1380490" y="0"/>
                </a:lnTo>
                <a:lnTo>
                  <a:pt x="1141730" y="17780"/>
                </a:lnTo>
                <a:lnTo>
                  <a:pt x="923290" y="66040"/>
                </a:lnTo>
                <a:lnTo>
                  <a:pt x="713740" y="142240"/>
                </a:lnTo>
                <a:lnTo>
                  <a:pt x="533400" y="256540"/>
                </a:lnTo>
                <a:lnTo>
                  <a:pt x="370840" y="389890"/>
                </a:lnTo>
                <a:lnTo>
                  <a:pt x="284480" y="485140"/>
                </a:lnTo>
                <a:lnTo>
                  <a:pt x="209550" y="599440"/>
                </a:lnTo>
                <a:lnTo>
                  <a:pt x="143510" y="713740"/>
                </a:lnTo>
                <a:lnTo>
                  <a:pt x="95249" y="838200"/>
                </a:lnTo>
                <a:lnTo>
                  <a:pt x="57150" y="970280"/>
                </a:lnTo>
                <a:lnTo>
                  <a:pt x="19050" y="1112520"/>
                </a:lnTo>
                <a:lnTo>
                  <a:pt x="10159" y="1264920"/>
                </a:lnTo>
                <a:lnTo>
                  <a:pt x="0" y="1417320"/>
                </a:lnTo>
                <a:lnTo>
                  <a:pt x="10159" y="1588770"/>
                </a:lnTo>
                <a:lnTo>
                  <a:pt x="38100" y="1769110"/>
                </a:lnTo>
                <a:close/>
              </a:path>
              <a:path w="6037580" h="5337810">
                <a:moveTo>
                  <a:pt x="1894840" y="36830"/>
                </a:moveTo>
                <a:lnTo>
                  <a:pt x="1637030" y="8890"/>
                </a:lnTo>
                <a:lnTo>
                  <a:pt x="1905000" y="46990"/>
                </a:lnTo>
                <a:lnTo>
                  <a:pt x="2170430" y="104140"/>
                </a:lnTo>
                <a:lnTo>
                  <a:pt x="1894840" y="36830"/>
                </a:lnTo>
                <a:close/>
              </a:path>
              <a:path w="6037580" h="5337810">
                <a:moveTo>
                  <a:pt x="3027680" y="438150"/>
                </a:moveTo>
                <a:lnTo>
                  <a:pt x="2741930" y="303530"/>
                </a:lnTo>
                <a:lnTo>
                  <a:pt x="3027680" y="447040"/>
                </a:lnTo>
                <a:lnTo>
                  <a:pt x="3323590" y="599440"/>
                </a:lnTo>
                <a:lnTo>
                  <a:pt x="3027680" y="4381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" y="1664970"/>
            <a:ext cx="5617210" cy="5119370"/>
          </a:xfrm>
          <a:custGeom>
            <a:avLst/>
            <a:gdLst/>
            <a:ahLst/>
            <a:cxnLst/>
            <a:rect l="l" t="t" r="r" b="b"/>
            <a:pathLst>
              <a:path w="5617210" h="5119370">
                <a:moveTo>
                  <a:pt x="1637030" y="4245609"/>
                </a:moveTo>
                <a:lnTo>
                  <a:pt x="1818640" y="4405630"/>
                </a:lnTo>
                <a:lnTo>
                  <a:pt x="1998980" y="4547870"/>
                </a:lnTo>
                <a:lnTo>
                  <a:pt x="2180590" y="4681220"/>
                </a:lnTo>
                <a:lnTo>
                  <a:pt x="2369820" y="4805680"/>
                </a:lnTo>
                <a:lnTo>
                  <a:pt x="2560320" y="4919980"/>
                </a:lnTo>
                <a:lnTo>
                  <a:pt x="2741930" y="5024120"/>
                </a:lnTo>
                <a:lnTo>
                  <a:pt x="2932430" y="5119370"/>
                </a:lnTo>
                <a:lnTo>
                  <a:pt x="2951480" y="5119370"/>
                </a:lnTo>
                <a:lnTo>
                  <a:pt x="2762250" y="5024120"/>
                </a:lnTo>
                <a:lnTo>
                  <a:pt x="2570480" y="4919980"/>
                </a:lnTo>
                <a:lnTo>
                  <a:pt x="2379980" y="4805680"/>
                </a:lnTo>
                <a:lnTo>
                  <a:pt x="2189480" y="4681220"/>
                </a:lnTo>
                <a:lnTo>
                  <a:pt x="2007870" y="4547870"/>
                </a:lnTo>
                <a:lnTo>
                  <a:pt x="1818640" y="4395470"/>
                </a:lnTo>
                <a:lnTo>
                  <a:pt x="1455420" y="4083050"/>
                </a:lnTo>
                <a:lnTo>
                  <a:pt x="1637030" y="4245609"/>
                </a:lnTo>
                <a:close/>
              </a:path>
              <a:path w="5617210" h="5119370">
                <a:moveTo>
                  <a:pt x="0" y="1188719"/>
                </a:moveTo>
                <a:lnTo>
                  <a:pt x="0" y="1332229"/>
                </a:lnTo>
                <a:lnTo>
                  <a:pt x="10160" y="1188719"/>
                </a:lnTo>
                <a:lnTo>
                  <a:pt x="19050" y="1046479"/>
                </a:lnTo>
                <a:lnTo>
                  <a:pt x="0" y="1188719"/>
                </a:lnTo>
                <a:close/>
              </a:path>
              <a:path w="5617210" h="5119370">
                <a:moveTo>
                  <a:pt x="85089" y="791209"/>
                </a:moveTo>
                <a:lnTo>
                  <a:pt x="48260" y="913129"/>
                </a:lnTo>
                <a:lnTo>
                  <a:pt x="93980" y="791209"/>
                </a:lnTo>
                <a:lnTo>
                  <a:pt x="142240" y="666750"/>
                </a:lnTo>
                <a:lnTo>
                  <a:pt x="199390" y="562609"/>
                </a:lnTo>
                <a:lnTo>
                  <a:pt x="275590" y="457200"/>
                </a:lnTo>
                <a:lnTo>
                  <a:pt x="351790" y="361950"/>
                </a:lnTo>
                <a:lnTo>
                  <a:pt x="505459" y="237489"/>
                </a:lnTo>
                <a:lnTo>
                  <a:pt x="675640" y="142239"/>
                </a:lnTo>
                <a:lnTo>
                  <a:pt x="866140" y="66039"/>
                </a:lnTo>
                <a:lnTo>
                  <a:pt x="1065530" y="19050"/>
                </a:lnTo>
                <a:lnTo>
                  <a:pt x="857250" y="66039"/>
                </a:lnTo>
                <a:lnTo>
                  <a:pt x="665479" y="133350"/>
                </a:lnTo>
                <a:lnTo>
                  <a:pt x="495300" y="237489"/>
                </a:lnTo>
                <a:lnTo>
                  <a:pt x="342900" y="361950"/>
                </a:lnTo>
                <a:lnTo>
                  <a:pt x="266700" y="457200"/>
                </a:lnTo>
                <a:lnTo>
                  <a:pt x="190500" y="562609"/>
                </a:lnTo>
                <a:lnTo>
                  <a:pt x="132080" y="666750"/>
                </a:lnTo>
                <a:lnTo>
                  <a:pt x="85089" y="791209"/>
                </a:lnTo>
                <a:close/>
              </a:path>
              <a:path w="5617210" h="5119370">
                <a:moveTo>
                  <a:pt x="1522730" y="0"/>
                </a:moveTo>
                <a:lnTo>
                  <a:pt x="1295400" y="0"/>
                </a:lnTo>
                <a:lnTo>
                  <a:pt x="1522730" y="8889"/>
                </a:lnTo>
                <a:lnTo>
                  <a:pt x="1771650" y="38100"/>
                </a:lnTo>
                <a:lnTo>
                  <a:pt x="1522730" y="0"/>
                </a:lnTo>
                <a:close/>
              </a:path>
              <a:path w="5617210" h="5119370">
                <a:moveTo>
                  <a:pt x="2286000" y="171450"/>
                </a:moveTo>
                <a:lnTo>
                  <a:pt x="2026920" y="95250"/>
                </a:lnTo>
                <a:lnTo>
                  <a:pt x="2294890" y="180339"/>
                </a:lnTo>
                <a:lnTo>
                  <a:pt x="2560320" y="275589"/>
                </a:lnTo>
                <a:lnTo>
                  <a:pt x="2286000" y="171450"/>
                </a:lnTo>
                <a:close/>
              </a:path>
              <a:path w="5617210" h="5119370">
                <a:moveTo>
                  <a:pt x="2827020" y="400050"/>
                </a:moveTo>
                <a:lnTo>
                  <a:pt x="2560320" y="275589"/>
                </a:lnTo>
                <a:lnTo>
                  <a:pt x="2827020" y="408939"/>
                </a:lnTo>
                <a:lnTo>
                  <a:pt x="3103880" y="552450"/>
                </a:lnTo>
                <a:lnTo>
                  <a:pt x="2827020" y="400050"/>
                </a:lnTo>
                <a:close/>
              </a:path>
              <a:path w="5617210" h="5119370">
                <a:moveTo>
                  <a:pt x="3902710" y="1122679"/>
                </a:moveTo>
                <a:lnTo>
                  <a:pt x="3637280" y="913129"/>
                </a:lnTo>
                <a:lnTo>
                  <a:pt x="3902710" y="1131569"/>
                </a:lnTo>
                <a:lnTo>
                  <a:pt x="4161790" y="1360169"/>
                </a:lnTo>
                <a:lnTo>
                  <a:pt x="3902710" y="1122679"/>
                </a:lnTo>
                <a:close/>
              </a:path>
              <a:path w="5617210" h="5119370">
                <a:moveTo>
                  <a:pt x="4161790" y="1360169"/>
                </a:moveTo>
                <a:lnTo>
                  <a:pt x="4475480" y="1694179"/>
                </a:lnTo>
                <a:lnTo>
                  <a:pt x="4759960" y="2037079"/>
                </a:lnTo>
                <a:lnTo>
                  <a:pt x="4893310" y="2208529"/>
                </a:lnTo>
                <a:lnTo>
                  <a:pt x="4759960" y="2026919"/>
                </a:lnTo>
                <a:lnTo>
                  <a:pt x="4484370" y="1684019"/>
                </a:lnTo>
                <a:lnTo>
                  <a:pt x="4161790" y="1360169"/>
                </a:lnTo>
                <a:close/>
              </a:path>
              <a:path w="5617210" h="5119370">
                <a:moveTo>
                  <a:pt x="5008880" y="2379979"/>
                </a:moveTo>
                <a:lnTo>
                  <a:pt x="4893310" y="2208529"/>
                </a:lnTo>
                <a:lnTo>
                  <a:pt x="5008880" y="2388869"/>
                </a:lnTo>
                <a:lnTo>
                  <a:pt x="5121910" y="2559049"/>
                </a:lnTo>
                <a:lnTo>
                  <a:pt x="5008880" y="2379979"/>
                </a:lnTo>
                <a:close/>
              </a:path>
              <a:path w="5617210" h="5119370">
                <a:moveTo>
                  <a:pt x="5312410" y="2910840"/>
                </a:moveTo>
                <a:lnTo>
                  <a:pt x="5217160" y="2739390"/>
                </a:lnTo>
                <a:lnTo>
                  <a:pt x="5303520" y="2920999"/>
                </a:lnTo>
                <a:lnTo>
                  <a:pt x="5388610" y="3092449"/>
                </a:lnTo>
                <a:lnTo>
                  <a:pt x="5312410" y="2910840"/>
                </a:lnTo>
                <a:close/>
              </a:path>
              <a:path w="5617210" h="5119370">
                <a:moveTo>
                  <a:pt x="5455920" y="3263900"/>
                </a:moveTo>
                <a:lnTo>
                  <a:pt x="5388610" y="3092449"/>
                </a:lnTo>
                <a:lnTo>
                  <a:pt x="5455920" y="3274059"/>
                </a:lnTo>
                <a:lnTo>
                  <a:pt x="5513070" y="3444240"/>
                </a:lnTo>
                <a:lnTo>
                  <a:pt x="5455920" y="3263900"/>
                </a:lnTo>
                <a:close/>
              </a:path>
              <a:path w="5617210" h="5119370">
                <a:moveTo>
                  <a:pt x="5226050" y="5119370"/>
                </a:moveTo>
                <a:lnTo>
                  <a:pt x="5236210" y="5119370"/>
                </a:lnTo>
                <a:lnTo>
                  <a:pt x="5255260" y="5100320"/>
                </a:lnTo>
                <a:lnTo>
                  <a:pt x="5274310" y="5081270"/>
                </a:lnTo>
                <a:lnTo>
                  <a:pt x="5360670" y="4986020"/>
                </a:lnTo>
                <a:lnTo>
                  <a:pt x="5426710" y="4881880"/>
                </a:lnTo>
                <a:lnTo>
                  <a:pt x="5483860" y="4776470"/>
                </a:lnTo>
                <a:lnTo>
                  <a:pt x="5532120" y="4653280"/>
                </a:lnTo>
                <a:lnTo>
                  <a:pt x="5474970" y="4776470"/>
                </a:lnTo>
                <a:lnTo>
                  <a:pt x="5417820" y="4881880"/>
                </a:lnTo>
                <a:lnTo>
                  <a:pt x="5350510" y="4986020"/>
                </a:lnTo>
                <a:lnTo>
                  <a:pt x="5265420" y="5081270"/>
                </a:lnTo>
                <a:lnTo>
                  <a:pt x="5246370" y="5100320"/>
                </a:lnTo>
                <a:lnTo>
                  <a:pt x="5226050" y="5119370"/>
                </a:lnTo>
                <a:close/>
              </a:path>
              <a:path w="5617210" h="5119370">
                <a:moveTo>
                  <a:pt x="5607050" y="4254500"/>
                </a:moveTo>
                <a:lnTo>
                  <a:pt x="5596890" y="4395470"/>
                </a:lnTo>
                <a:lnTo>
                  <a:pt x="5617210" y="4254500"/>
                </a:lnTo>
                <a:lnTo>
                  <a:pt x="5617210" y="4110990"/>
                </a:lnTo>
                <a:lnTo>
                  <a:pt x="5607050" y="4254500"/>
                </a:lnTo>
                <a:close/>
              </a:path>
              <a:path w="5617210" h="5119370">
                <a:moveTo>
                  <a:pt x="1295400" y="0"/>
                </a:moveTo>
                <a:lnTo>
                  <a:pt x="1285240" y="0"/>
                </a:lnTo>
                <a:lnTo>
                  <a:pt x="1065530" y="19050"/>
                </a:lnTo>
                <a:lnTo>
                  <a:pt x="1295400" y="0"/>
                </a:lnTo>
                <a:close/>
              </a:path>
              <a:path w="5617210" h="5119370">
                <a:moveTo>
                  <a:pt x="29210" y="1656079"/>
                </a:moveTo>
                <a:lnTo>
                  <a:pt x="55880" y="1827529"/>
                </a:lnTo>
                <a:lnTo>
                  <a:pt x="104139" y="1998979"/>
                </a:lnTo>
                <a:lnTo>
                  <a:pt x="161290" y="2179319"/>
                </a:lnTo>
                <a:lnTo>
                  <a:pt x="228600" y="2350769"/>
                </a:lnTo>
                <a:lnTo>
                  <a:pt x="304800" y="2532379"/>
                </a:lnTo>
                <a:lnTo>
                  <a:pt x="400050" y="2711449"/>
                </a:lnTo>
                <a:lnTo>
                  <a:pt x="495300" y="2882899"/>
                </a:lnTo>
                <a:lnTo>
                  <a:pt x="608329" y="3064510"/>
                </a:lnTo>
                <a:lnTo>
                  <a:pt x="505459" y="2882899"/>
                </a:lnTo>
                <a:lnTo>
                  <a:pt x="400050" y="2701290"/>
                </a:lnTo>
                <a:lnTo>
                  <a:pt x="313690" y="2522219"/>
                </a:lnTo>
                <a:lnTo>
                  <a:pt x="237490" y="2350769"/>
                </a:lnTo>
                <a:lnTo>
                  <a:pt x="171450" y="2170429"/>
                </a:lnTo>
                <a:lnTo>
                  <a:pt x="113030" y="1998979"/>
                </a:lnTo>
                <a:lnTo>
                  <a:pt x="66039" y="1827529"/>
                </a:lnTo>
                <a:lnTo>
                  <a:pt x="29210" y="1656079"/>
                </a:lnTo>
                <a:close/>
              </a:path>
              <a:path w="5617210" h="5119370">
                <a:moveTo>
                  <a:pt x="608329" y="3064510"/>
                </a:moveTo>
                <a:lnTo>
                  <a:pt x="723900" y="3235960"/>
                </a:lnTo>
                <a:lnTo>
                  <a:pt x="857250" y="3416300"/>
                </a:lnTo>
                <a:lnTo>
                  <a:pt x="1141730" y="3759200"/>
                </a:lnTo>
                <a:lnTo>
                  <a:pt x="1455420" y="4083050"/>
                </a:lnTo>
                <a:lnTo>
                  <a:pt x="1141730" y="3750309"/>
                </a:lnTo>
                <a:lnTo>
                  <a:pt x="857250" y="3406140"/>
                </a:lnTo>
                <a:lnTo>
                  <a:pt x="732790" y="3235960"/>
                </a:lnTo>
                <a:lnTo>
                  <a:pt x="608329" y="306451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762000"/>
            <a:ext cx="6769100" cy="5861050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3521710" y="741679"/>
                </a:moveTo>
                <a:lnTo>
                  <a:pt x="3865879" y="960120"/>
                </a:lnTo>
                <a:lnTo>
                  <a:pt x="4208780" y="1207770"/>
                </a:lnTo>
                <a:lnTo>
                  <a:pt x="4550410" y="1484629"/>
                </a:lnTo>
                <a:lnTo>
                  <a:pt x="4217670" y="1207770"/>
                </a:lnTo>
                <a:lnTo>
                  <a:pt x="3876040" y="960120"/>
                </a:lnTo>
                <a:lnTo>
                  <a:pt x="3521710" y="741679"/>
                </a:lnTo>
                <a:close/>
              </a:path>
              <a:path w="6769100" h="5861050">
                <a:moveTo>
                  <a:pt x="6739890" y="5699760"/>
                </a:moveTo>
                <a:lnTo>
                  <a:pt x="6710680" y="5861050"/>
                </a:lnTo>
                <a:lnTo>
                  <a:pt x="6750050" y="5699760"/>
                </a:lnTo>
                <a:lnTo>
                  <a:pt x="6758940" y="5528310"/>
                </a:lnTo>
                <a:lnTo>
                  <a:pt x="6739890" y="5699760"/>
                </a:lnTo>
                <a:close/>
              </a:path>
              <a:path w="6769100" h="5861050">
                <a:moveTo>
                  <a:pt x="5979160" y="3101340"/>
                </a:moveTo>
                <a:lnTo>
                  <a:pt x="6112510" y="3340100"/>
                </a:lnTo>
                <a:lnTo>
                  <a:pt x="6244590" y="3567429"/>
                </a:lnTo>
                <a:lnTo>
                  <a:pt x="6360160" y="3796029"/>
                </a:lnTo>
                <a:lnTo>
                  <a:pt x="6464300" y="4024629"/>
                </a:lnTo>
                <a:lnTo>
                  <a:pt x="6550659" y="4253230"/>
                </a:lnTo>
                <a:lnTo>
                  <a:pt x="6626859" y="4481830"/>
                </a:lnTo>
                <a:lnTo>
                  <a:pt x="6682740" y="4710430"/>
                </a:lnTo>
                <a:lnTo>
                  <a:pt x="6720840" y="4928870"/>
                </a:lnTo>
                <a:lnTo>
                  <a:pt x="6750050" y="5138420"/>
                </a:lnTo>
                <a:lnTo>
                  <a:pt x="6758940" y="5346700"/>
                </a:lnTo>
                <a:lnTo>
                  <a:pt x="6758940" y="5528310"/>
                </a:lnTo>
                <a:lnTo>
                  <a:pt x="6769100" y="5346700"/>
                </a:lnTo>
                <a:lnTo>
                  <a:pt x="6758940" y="5138420"/>
                </a:lnTo>
                <a:lnTo>
                  <a:pt x="6729730" y="4919980"/>
                </a:lnTo>
                <a:lnTo>
                  <a:pt x="6691630" y="4700270"/>
                </a:lnTo>
                <a:lnTo>
                  <a:pt x="6634480" y="4481830"/>
                </a:lnTo>
                <a:lnTo>
                  <a:pt x="6559550" y="4253230"/>
                </a:lnTo>
                <a:lnTo>
                  <a:pt x="6474460" y="4024629"/>
                </a:lnTo>
                <a:lnTo>
                  <a:pt x="6369050" y="3796029"/>
                </a:lnTo>
                <a:lnTo>
                  <a:pt x="6254750" y="3567429"/>
                </a:lnTo>
                <a:lnTo>
                  <a:pt x="6122670" y="3329940"/>
                </a:lnTo>
                <a:lnTo>
                  <a:pt x="5979160" y="3101340"/>
                </a:lnTo>
                <a:close/>
              </a:path>
              <a:path w="6769100" h="5861050">
                <a:moveTo>
                  <a:pt x="5825490" y="2872740"/>
                </a:moveTo>
                <a:lnTo>
                  <a:pt x="5655310" y="2644140"/>
                </a:lnTo>
                <a:lnTo>
                  <a:pt x="5816600" y="2872740"/>
                </a:lnTo>
                <a:lnTo>
                  <a:pt x="5979160" y="3101340"/>
                </a:lnTo>
                <a:lnTo>
                  <a:pt x="5825490" y="2872740"/>
                </a:lnTo>
                <a:close/>
              </a:path>
              <a:path w="6769100" h="5861050">
                <a:moveTo>
                  <a:pt x="190500" y="274320"/>
                </a:moveTo>
                <a:lnTo>
                  <a:pt x="0" y="417829"/>
                </a:lnTo>
                <a:lnTo>
                  <a:pt x="0" y="426720"/>
                </a:lnTo>
                <a:lnTo>
                  <a:pt x="200660" y="274320"/>
                </a:lnTo>
                <a:lnTo>
                  <a:pt x="419100" y="160020"/>
                </a:lnTo>
                <a:lnTo>
                  <a:pt x="666750" y="74929"/>
                </a:lnTo>
                <a:lnTo>
                  <a:pt x="932180" y="27939"/>
                </a:lnTo>
                <a:lnTo>
                  <a:pt x="1217930" y="8889"/>
                </a:lnTo>
                <a:lnTo>
                  <a:pt x="1522730" y="27939"/>
                </a:lnTo>
                <a:lnTo>
                  <a:pt x="1837689" y="74929"/>
                </a:lnTo>
                <a:lnTo>
                  <a:pt x="2160270" y="151129"/>
                </a:lnTo>
                <a:lnTo>
                  <a:pt x="2495550" y="255270"/>
                </a:lnTo>
                <a:lnTo>
                  <a:pt x="2837180" y="388620"/>
                </a:lnTo>
                <a:lnTo>
                  <a:pt x="3180080" y="551179"/>
                </a:lnTo>
                <a:lnTo>
                  <a:pt x="3521710" y="741679"/>
                </a:lnTo>
                <a:lnTo>
                  <a:pt x="3169920" y="541020"/>
                </a:lnTo>
                <a:lnTo>
                  <a:pt x="2818130" y="369570"/>
                </a:lnTo>
                <a:lnTo>
                  <a:pt x="2466340" y="227329"/>
                </a:lnTo>
                <a:lnTo>
                  <a:pt x="2112010" y="121920"/>
                </a:lnTo>
                <a:lnTo>
                  <a:pt x="1789430" y="55879"/>
                </a:lnTo>
                <a:lnTo>
                  <a:pt x="1475740" y="8889"/>
                </a:lnTo>
                <a:lnTo>
                  <a:pt x="1179830" y="0"/>
                </a:lnTo>
                <a:lnTo>
                  <a:pt x="904240" y="27939"/>
                </a:lnTo>
                <a:lnTo>
                  <a:pt x="637540" y="74929"/>
                </a:lnTo>
                <a:lnTo>
                  <a:pt x="408940" y="160020"/>
                </a:lnTo>
                <a:lnTo>
                  <a:pt x="190500" y="27432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00" y="979170"/>
            <a:ext cx="6541770" cy="5805170"/>
          </a:xfrm>
          <a:custGeom>
            <a:avLst/>
            <a:gdLst/>
            <a:ahLst/>
            <a:cxnLst/>
            <a:rect l="l" t="t" r="r" b="b"/>
            <a:pathLst>
              <a:path w="6541770" h="5805170">
                <a:moveTo>
                  <a:pt x="6341110" y="4044950"/>
                </a:moveTo>
                <a:lnTo>
                  <a:pt x="6254750" y="3826509"/>
                </a:lnTo>
                <a:lnTo>
                  <a:pt x="6330950" y="4044950"/>
                </a:lnTo>
                <a:lnTo>
                  <a:pt x="6407150" y="4254500"/>
                </a:lnTo>
                <a:lnTo>
                  <a:pt x="6341110" y="4044950"/>
                </a:lnTo>
                <a:close/>
              </a:path>
              <a:path w="6541770" h="5805170">
                <a:moveTo>
                  <a:pt x="6464300" y="4464050"/>
                </a:moveTo>
                <a:lnTo>
                  <a:pt x="6407150" y="4254500"/>
                </a:lnTo>
                <a:lnTo>
                  <a:pt x="6464300" y="4474209"/>
                </a:lnTo>
                <a:lnTo>
                  <a:pt x="6502400" y="4673600"/>
                </a:lnTo>
                <a:lnTo>
                  <a:pt x="6464300" y="4464050"/>
                </a:lnTo>
                <a:close/>
              </a:path>
              <a:path w="6541770" h="5805170">
                <a:moveTo>
                  <a:pt x="6474460" y="5643880"/>
                </a:moveTo>
                <a:lnTo>
                  <a:pt x="6512559" y="5472430"/>
                </a:lnTo>
                <a:lnTo>
                  <a:pt x="6531609" y="5292090"/>
                </a:lnTo>
                <a:lnTo>
                  <a:pt x="6541770" y="5101590"/>
                </a:lnTo>
                <a:lnTo>
                  <a:pt x="6541770" y="5072380"/>
                </a:lnTo>
                <a:lnTo>
                  <a:pt x="6531609" y="5273040"/>
                </a:lnTo>
                <a:lnTo>
                  <a:pt x="6512559" y="5463540"/>
                </a:lnTo>
                <a:lnTo>
                  <a:pt x="6464300" y="5634990"/>
                </a:lnTo>
                <a:lnTo>
                  <a:pt x="6407150" y="5805170"/>
                </a:lnTo>
                <a:lnTo>
                  <a:pt x="6417310" y="5805170"/>
                </a:lnTo>
                <a:lnTo>
                  <a:pt x="6474460" y="5643880"/>
                </a:lnTo>
                <a:close/>
              </a:path>
              <a:path w="6541770" h="5805170">
                <a:moveTo>
                  <a:pt x="466090" y="171450"/>
                </a:moveTo>
                <a:lnTo>
                  <a:pt x="703580" y="86359"/>
                </a:lnTo>
                <a:lnTo>
                  <a:pt x="951230" y="29209"/>
                </a:lnTo>
                <a:lnTo>
                  <a:pt x="1226820" y="10159"/>
                </a:lnTo>
                <a:lnTo>
                  <a:pt x="1513840" y="19050"/>
                </a:lnTo>
                <a:lnTo>
                  <a:pt x="1808480" y="57150"/>
                </a:lnTo>
                <a:lnTo>
                  <a:pt x="2122170" y="133350"/>
                </a:lnTo>
                <a:lnTo>
                  <a:pt x="2447290" y="228600"/>
                </a:lnTo>
                <a:lnTo>
                  <a:pt x="2685817" y="320630"/>
                </a:lnTo>
                <a:lnTo>
                  <a:pt x="2456180" y="228600"/>
                </a:lnTo>
                <a:lnTo>
                  <a:pt x="2122170" y="124459"/>
                </a:lnTo>
                <a:lnTo>
                  <a:pt x="1798320" y="48259"/>
                </a:lnTo>
                <a:lnTo>
                  <a:pt x="1494790" y="10159"/>
                </a:lnTo>
                <a:lnTo>
                  <a:pt x="1197610" y="0"/>
                </a:lnTo>
                <a:lnTo>
                  <a:pt x="932180" y="29209"/>
                </a:lnTo>
                <a:lnTo>
                  <a:pt x="685800" y="86359"/>
                </a:lnTo>
                <a:lnTo>
                  <a:pt x="455930" y="171450"/>
                </a:lnTo>
                <a:lnTo>
                  <a:pt x="255270" y="295909"/>
                </a:lnTo>
                <a:lnTo>
                  <a:pt x="466090" y="171450"/>
                </a:lnTo>
                <a:close/>
              </a:path>
              <a:path w="6541770" h="5805170">
                <a:moveTo>
                  <a:pt x="2784821" y="360307"/>
                </a:moveTo>
                <a:lnTo>
                  <a:pt x="2769870" y="353059"/>
                </a:lnTo>
                <a:lnTo>
                  <a:pt x="2685817" y="320630"/>
                </a:lnTo>
                <a:lnTo>
                  <a:pt x="2784821" y="360307"/>
                </a:lnTo>
                <a:close/>
              </a:path>
              <a:path w="6541770" h="5805170">
                <a:moveTo>
                  <a:pt x="38100" y="495300"/>
                </a:moveTo>
                <a:lnTo>
                  <a:pt x="76200" y="448309"/>
                </a:lnTo>
                <a:lnTo>
                  <a:pt x="38100" y="486409"/>
                </a:lnTo>
                <a:lnTo>
                  <a:pt x="0" y="524509"/>
                </a:lnTo>
                <a:lnTo>
                  <a:pt x="0" y="533400"/>
                </a:lnTo>
                <a:lnTo>
                  <a:pt x="38100" y="495300"/>
                </a:lnTo>
                <a:close/>
              </a:path>
              <a:path w="6541770" h="5805170">
                <a:moveTo>
                  <a:pt x="6254750" y="3826509"/>
                </a:moveTo>
                <a:lnTo>
                  <a:pt x="6160770" y="3606800"/>
                </a:lnTo>
                <a:lnTo>
                  <a:pt x="6055360" y="3388359"/>
                </a:lnTo>
                <a:lnTo>
                  <a:pt x="5930900" y="3169919"/>
                </a:lnTo>
                <a:lnTo>
                  <a:pt x="5797550" y="2951479"/>
                </a:lnTo>
                <a:lnTo>
                  <a:pt x="5646420" y="2733040"/>
                </a:lnTo>
                <a:lnTo>
                  <a:pt x="5494020" y="2513329"/>
                </a:lnTo>
                <a:lnTo>
                  <a:pt x="5321300" y="2303779"/>
                </a:lnTo>
                <a:lnTo>
                  <a:pt x="5140960" y="2094229"/>
                </a:lnTo>
                <a:lnTo>
                  <a:pt x="4950460" y="1884679"/>
                </a:lnTo>
                <a:lnTo>
                  <a:pt x="4751070" y="1684019"/>
                </a:lnTo>
                <a:lnTo>
                  <a:pt x="4445000" y="1409700"/>
                </a:lnTo>
                <a:lnTo>
                  <a:pt x="4122420" y="1153159"/>
                </a:lnTo>
                <a:lnTo>
                  <a:pt x="3798570" y="914400"/>
                </a:lnTo>
                <a:lnTo>
                  <a:pt x="3464560" y="704850"/>
                </a:lnTo>
                <a:lnTo>
                  <a:pt x="3131820" y="524509"/>
                </a:lnTo>
                <a:lnTo>
                  <a:pt x="2788920" y="361950"/>
                </a:lnTo>
                <a:lnTo>
                  <a:pt x="2784821" y="360307"/>
                </a:lnTo>
                <a:lnTo>
                  <a:pt x="3102610" y="514350"/>
                </a:lnTo>
                <a:lnTo>
                  <a:pt x="3436620" y="695959"/>
                </a:lnTo>
                <a:lnTo>
                  <a:pt x="3770629" y="905509"/>
                </a:lnTo>
                <a:lnTo>
                  <a:pt x="4103370" y="1143000"/>
                </a:lnTo>
                <a:lnTo>
                  <a:pt x="4425950" y="1409700"/>
                </a:lnTo>
                <a:lnTo>
                  <a:pt x="4742180" y="1694179"/>
                </a:lnTo>
                <a:lnTo>
                  <a:pt x="4940300" y="1894839"/>
                </a:lnTo>
                <a:lnTo>
                  <a:pt x="5132070" y="2094229"/>
                </a:lnTo>
                <a:lnTo>
                  <a:pt x="5312410" y="2303779"/>
                </a:lnTo>
                <a:lnTo>
                  <a:pt x="5483860" y="2523490"/>
                </a:lnTo>
                <a:lnTo>
                  <a:pt x="5636260" y="2733040"/>
                </a:lnTo>
                <a:lnTo>
                  <a:pt x="5787390" y="2951479"/>
                </a:lnTo>
                <a:lnTo>
                  <a:pt x="5922010" y="3169919"/>
                </a:lnTo>
                <a:lnTo>
                  <a:pt x="6046470" y="3388359"/>
                </a:lnTo>
                <a:lnTo>
                  <a:pt x="6150610" y="3606800"/>
                </a:lnTo>
                <a:lnTo>
                  <a:pt x="6254750" y="382650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1550" y="932179"/>
            <a:ext cx="320039" cy="3602990"/>
          </a:xfrm>
          <a:custGeom>
            <a:avLst/>
            <a:gdLst/>
            <a:ahLst/>
            <a:cxnLst/>
            <a:rect l="l" t="t" r="r" b="b"/>
            <a:pathLst>
              <a:path w="320039" h="3602990">
                <a:moveTo>
                  <a:pt x="320039" y="36029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" y="2613660"/>
            <a:ext cx="2410460" cy="1962150"/>
          </a:xfrm>
          <a:custGeom>
            <a:avLst/>
            <a:gdLst/>
            <a:ahLst/>
            <a:cxnLst/>
            <a:rect l="l" t="t" r="r" b="b"/>
            <a:pathLst>
              <a:path w="2410460" h="1962150">
                <a:moveTo>
                  <a:pt x="2410460" y="1962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" y="2227579"/>
            <a:ext cx="2404110" cy="2338070"/>
          </a:xfrm>
          <a:custGeom>
            <a:avLst/>
            <a:gdLst/>
            <a:ahLst/>
            <a:cxnLst/>
            <a:rect l="l" t="t" r="r" b="b"/>
            <a:pathLst>
              <a:path w="2404110" h="2338070">
                <a:moveTo>
                  <a:pt x="2404110" y="2338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00" y="1741170"/>
            <a:ext cx="2414270" cy="2813049"/>
          </a:xfrm>
          <a:custGeom>
            <a:avLst/>
            <a:gdLst/>
            <a:ahLst/>
            <a:cxnLst/>
            <a:rect l="l" t="t" r="r" b="b"/>
            <a:pathLst>
              <a:path w="2414270" h="2813050">
                <a:moveTo>
                  <a:pt x="2414270" y="281304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40" y="1170939"/>
            <a:ext cx="2404110" cy="3370579"/>
          </a:xfrm>
          <a:custGeom>
            <a:avLst/>
            <a:gdLst/>
            <a:ahLst/>
            <a:cxnLst/>
            <a:rect l="l" t="t" r="r" b="b"/>
            <a:pathLst>
              <a:path w="2404110" h="3370579">
                <a:moveTo>
                  <a:pt x="2404110" y="33705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980" y="769620"/>
            <a:ext cx="1399539" cy="3764279"/>
          </a:xfrm>
          <a:custGeom>
            <a:avLst/>
            <a:gdLst/>
            <a:ahLst/>
            <a:cxnLst/>
            <a:rect l="l" t="t" r="r" b="b"/>
            <a:pathLst>
              <a:path w="1399539" h="3764279">
                <a:moveTo>
                  <a:pt x="1399539" y="376427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" y="2975610"/>
            <a:ext cx="2387600" cy="1616709"/>
          </a:xfrm>
          <a:custGeom>
            <a:avLst/>
            <a:gdLst/>
            <a:ahLst/>
            <a:cxnLst/>
            <a:rect l="l" t="t" r="r" b="b"/>
            <a:pathLst>
              <a:path w="2387600" h="1616710">
                <a:moveTo>
                  <a:pt x="2387600" y="161670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0" y="3286760"/>
            <a:ext cx="2388870" cy="1322070"/>
          </a:xfrm>
          <a:custGeom>
            <a:avLst/>
            <a:gdLst/>
            <a:ahLst/>
            <a:cxnLst/>
            <a:rect l="l" t="t" r="r" b="b"/>
            <a:pathLst>
              <a:path w="2388870" h="1322069">
                <a:moveTo>
                  <a:pt x="2388870" y="132207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" y="4744720"/>
            <a:ext cx="1786889" cy="492760"/>
          </a:xfrm>
          <a:custGeom>
            <a:avLst/>
            <a:gdLst/>
            <a:ahLst/>
            <a:cxnLst/>
            <a:rect l="l" t="t" r="r" b="b"/>
            <a:pathLst>
              <a:path w="1786889" h="492760">
                <a:moveTo>
                  <a:pt x="1786889" y="0"/>
                </a:moveTo>
                <a:lnTo>
                  <a:pt x="0" y="49275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00" y="4525010"/>
            <a:ext cx="2232660" cy="179069"/>
          </a:xfrm>
          <a:custGeom>
            <a:avLst/>
            <a:gdLst/>
            <a:ahLst/>
            <a:cxnLst/>
            <a:rect l="l" t="t" r="r" b="b"/>
            <a:pathLst>
              <a:path w="2232660" h="179069">
                <a:moveTo>
                  <a:pt x="2232660" y="17906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70" y="3821429"/>
            <a:ext cx="2391410" cy="829309"/>
          </a:xfrm>
          <a:custGeom>
            <a:avLst/>
            <a:gdLst/>
            <a:ahLst/>
            <a:cxnLst/>
            <a:rect l="l" t="t" r="r" b="b"/>
            <a:pathLst>
              <a:path w="2391410" h="829309">
                <a:moveTo>
                  <a:pt x="2391410" y="82931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7020" y="4820920"/>
            <a:ext cx="972819" cy="1355090"/>
          </a:xfrm>
          <a:custGeom>
            <a:avLst/>
            <a:gdLst/>
            <a:ahLst/>
            <a:cxnLst/>
            <a:rect l="l" t="t" r="r" b="b"/>
            <a:pathLst>
              <a:path w="972819" h="1355089">
                <a:moveTo>
                  <a:pt x="972819" y="0"/>
                </a:moveTo>
                <a:lnTo>
                  <a:pt x="0" y="13550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6560" y="4832350"/>
            <a:ext cx="853439" cy="1447800"/>
          </a:xfrm>
          <a:custGeom>
            <a:avLst/>
            <a:gdLst/>
            <a:ahLst/>
            <a:cxnLst/>
            <a:rect l="l" t="t" r="r" b="b"/>
            <a:pathLst>
              <a:path w="853439" h="1447800">
                <a:moveTo>
                  <a:pt x="853439" y="0"/>
                </a:moveTo>
                <a:lnTo>
                  <a:pt x="0" y="14478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5939" y="4832350"/>
            <a:ext cx="739140" cy="1550670"/>
          </a:xfrm>
          <a:custGeom>
            <a:avLst/>
            <a:gdLst/>
            <a:ahLst/>
            <a:cxnLst/>
            <a:rect l="l" t="t" r="r" b="b"/>
            <a:pathLst>
              <a:path w="739140" h="1550670">
                <a:moveTo>
                  <a:pt x="739140" y="0"/>
                </a:moveTo>
                <a:lnTo>
                  <a:pt x="0" y="15506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5480" y="4837430"/>
            <a:ext cx="615950" cy="1651000"/>
          </a:xfrm>
          <a:custGeom>
            <a:avLst/>
            <a:gdLst/>
            <a:ahLst/>
            <a:cxnLst/>
            <a:rect l="l" t="t" r="r" b="b"/>
            <a:pathLst>
              <a:path w="615950" h="1651000">
                <a:moveTo>
                  <a:pt x="615950" y="0"/>
                </a:moveTo>
                <a:lnTo>
                  <a:pt x="0" y="16510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2800" y="4847590"/>
            <a:ext cx="480060" cy="1766570"/>
          </a:xfrm>
          <a:custGeom>
            <a:avLst/>
            <a:gdLst/>
            <a:ahLst/>
            <a:cxnLst/>
            <a:rect l="l" t="t" r="r" b="b"/>
            <a:pathLst>
              <a:path w="480060" h="1766569">
                <a:moveTo>
                  <a:pt x="480060" y="0"/>
                </a:moveTo>
                <a:lnTo>
                  <a:pt x="0" y="17665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1390" y="4851400"/>
            <a:ext cx="339090" cy="1874520"/>
          </a:xfrm>
          <a:custGeom>
            <a:avLst/>
            <a:gdLst/>
            <a:ahLst/>
            <a:cxnLst/>
            <a:rect l="l" t="t" r="r" b="b"/>
            <a:pathLst>
              <a:path w="339090" h="1874520">
                <a:moveTo>
                  <a:pt x="339090" y="0"/>
                </a:moveTo>
                <a:lnTo>
                  <a:pt x="0" y="1874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4610" y="4871720"/>
            <a:ext cx="5079" cy="1926590"/>
          </a:xfrm>
          <a:custGeom>
            <a:avLst/>
            <a:gdLst/>
            <a:ahLst/>
            <a:cxnLst/>
            <a:rect l="l" t="t" r="r" b="b"/>
            <a:pathLst>
              <a:path w="5079" h="1926590">
                <a:moveTo>
                  <a:pt x="5079" y="0"/>
                </a:moveTo>
                <a:lnTo>
                  <a:pt x="0" y="19265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4930" y="4875530"/>
            <a:ext cx="170180" cy="1921509"/>
          </a:xfrm>
          <a:custGeom>
            <a:avLst/>
            <a:gdLst/>
            <a:ahLst/>
            <a:cxnLst/>
            <a:rect l="l" t="t" r="r" b="b"/>
            <a:pathLst>
              <a:path w="170180" h="1921509">
                <a:moveTo>
                  <a:pt x="0" y="0"/>
                </a:moveTo>
                <a:lnTo>
                  <a:pt x="17018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710" y="4885690"/>
            <a:ext cx="332739" cy="1896110"/>
          </a:xfrm>
          <a:custGeom>
            <a:avLst/>
            <a:gdLst/>
            <a:ahLst/>
            <a:cxnLst/>
            <a:rect l="l" t="t" r="r" b="b"/>
            <a:pathLst>
              <a:path w="332739" h="1896110">
                <a:moveTo>
                  <a:pt x="0" y="0"/>
                </a:moveTo>
                <a:lnTo>
                  <a:pt x="332739" y="18961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3030" y="4886960"/>
            <a:ext cx="514350" cy="1906270"/>
          </a:xfrm>
          <a:custGeom>
            <a:avLst/>
            <a:gdLst/>
            <a:ahLst/>
            <a:cxnLst/>
            <a:rect l="l" t="t" r="r" b="b"/>
            <a:pathLst>
              <a:path w="514350" h="1906269">
                <a:moveTo>
                  <a:pt x="0" y="0"/>
                </a:moveTo>
                <a:lnTo>
                  <a:pt x="514350" y="190627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3350" y="4886960"/>
            <a:ext cx="694689" cy="1907539"/>
          </a:xfrm>
          <a:custGeom>
            <a:avLst/>
            <a:gdLst/>
            <a:ahLst/>
            <a:cxnLst/>
            <a:rect l="l" t="t" r="r" b="b"/>
            <a:pathLst>
              <a:path w="694689" h="1907539">
                <a:moveTo>
                  <a:pt x="0" y="0"/>
                </a:moveTo>
                <a:lnTo>
                  <a:pt x="694689" y="190753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4780" y="4885690"/>
            <a:ext cx="894080" cy="1891030"/>
          </a:xfrm>
          <a:custGeom>
            <a:avLst/>
            <a:gdLst/>
            <a:ahLst/>
            <a:cxnLst/>
            <a:rect l="l" t="t" r="r" b="b"/>
            <a:pathLst>
              <a:path w="894080" h="1891030">
                <a:moveTo>
                  <a:pt x="0" y="0"/>
                </a:moveTo>
                <a:lnTo>
                  <a:pt x="894080" y="1891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80" y="4892040"/>
            <a:ext cx="1102359" cy="1892300"/>
          </a:xfrm>
          <a:custGeom>
            <a:avLst/>
            <a:gdLst/>
            <a:ahLst/>
            <a:cxnLst/>
            <a:rect l="l" t="t" r="r" b="b"/>
            <a:pathLst>
              <a:path w="1102359" h="1892300">
                <a:moveTo>
                  <a:pt x="0" y="0"/>
                </a:moveTo>
                <a:lnTo>
                  <a:pt x="1102359" y="189230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6690" y="4884420"/>
            <a:ext cx="1348739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0"/>
                </a:moveTo>
                <a:lnTo>
                  <a:pt x="1348739" y="191134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9550" y="4879340"/>
            <a:ext cx="1624329" cy="1913890"/>
          </a:xfrm>
          <a:custGeom>
            <a:avLst/>
            <a:gdLst/>
            <a:ahLst/>
            <a:cxnLst/>
            <a:rect l="l" t="t" r="r" b="b"/>
            <a:pathLst>
              <a:path w="1624329" h="1913889">
                <a:moveTo>
                  <a:pt x="0" y="0"/>
                </a:moveTo>
                <a:lnTo>
                  <a:pt x="1624329" y="191389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0980" y="4864100"/>
            <a:ext cx="1943099" cy="1922780"/>
          </a:xfrm>
          <a:custGeom>
            <a:avLst/>
            <a:gdLst/>
            <a:ahLst/>
            <a:cxnLst/>
            <a:rect l="l" t="t" r="r" b="b"/>
            <a:pathLst>
              <a:path w="1943099" h="1922779">
                <a:moveTo>
                  <a:pt x="0" y="0"/>
                </a:moveTo>
                <a:lnTo>
                  <a:pt x="1943099" y="1922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7330" y="4851400"/>
            <a:ext cx="2359660" cy="1936750"/>
          </a:xfrm>
          <a:custGeom>
            <a:avLst/>
            <a:gdLst/>
            <a:ahLst/>
            <a:cxnLst/>
            <a:rect l="l" t="t" r="r" b="b"/>
            <a:pathLst>
              <a:path w="2359660" h="1936750">
                <a:moveTo>
                  <a:pt x="0" y="0"/>
                </a:moveTo>
                <a:lnTo>
                  <a:pt x="2359660" y="19367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760" y="4841240"/>
            <a:ext cx="2861310" cy="1950720"/>
          </a:xfrm>
          <a:custGeom>
            <a:avLst/>
            <a:gdLst/>
            <a:ahLst/>
            <a:cxnLst/>
            <a:rect l="l" t="t" r="r" b="b"/>
            <a:pathLst>
              <a:path w="2861310" h="1950719">
                <a:moveTo>
                  <a:pt x="0" y="0"/>
                </a:moveTo>
                <a:lnTo>
                  <a:pt x="2861310" y="19507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5110" y="4824730"/>
            <a:ext cx="3500119" cy="1965959"/>
          </a:xfrm>
          <a:custGeom>
            <a:avLst/>
            <a:gdLst/>
            <a:ahLst/>
            <a:cxnLst/>
            <a:rect l="l" t="t" r="r" b="b"/>
            <a:pathLst>
              <a:path w="3500119" h="1965959">
                <a:moveTo>
                  <a:pt x="0" y="0"/>
                </a:moveTo>
                <a:lnTo>
                  <a:pt x="3500119" y="1965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380" y="4806950"/>
            <a:ext cx="3958590" cy="1786889"/>
          </a:xfrm>
          <a:custGeom>
            <a:avLst/>
            <a:gdLst/>
            <a:ahLst/>
            <a:cxnLst/>
            <a:rect l="l" t="t" r="r" b="b"/>
            <a:pathLst>
              <a:path w="3958590" h="1786890">
                <a:moveTo>
                  <a:pt x="0" y="0"/>
                </a:moveTo>
                <a:lnTo>
                  <a:pt x="3958590" y="178688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4789170"/>
            <a:ext cx="3995420" cy="1397000"/>
          </a:xfrm>
          <a:custGeom>
            <a:avLst/>
            <a:gdLst/>
            <a:ahLst/>
            <a:cxnLst/>
            <a:rect l="l" t="t" r="r" b="b"/>
            <a:pathLst>
              <a:path w="3995420" h="1397000">
                <a:moveTo>
                  <a:pt x="0" y="0"/>
                </a:moveTo>
                <a:lnTo>
                  <a:pt x="3995420" y="139699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0030" y="4745990"/>
            <a:ext cx="3910329" cy="659130"/>
          </a:xfrm>
          <a:custGeom>
            <a:avLst/>
            <a:gdLst/>
            <a:ahLst/>
            <a:cxnLst/>
            <a:rect l="l" t="t" r="r" b="b"/>
            <a:pathLst>
              <a:path w="3910329" h="659130">
                <a:moveTo>
                  <a:pt x="0" y="0"/>
                </a:moveTo>
                <a:lnTo>
                  <a:pt x="3910329" y="6591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1930" y="3798570"/>
            <a:ext cx="3219449" cy="883919"/>
          </a:xfrm>
          <a:custGeom>
            <a:avLst/>
            <a:gdLst/>
            <a:ahLst/>
            <a:cxnLst/>
            <a:rect l="l" t="t" r="r" b="b"/>
            <a:pathLst>
              <a:path w="3219449" h="883920">
                <a:moveTo>
                  <a:pt x="0" y="883919"/>
                </a:moveTo>
                <a:lnTo>
                  <a:pt x="321944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9230" y="3280410"/>
            <a:ext cx="2922270" cy="1375409"/>
          </a:xfrm>
          <a:custGeom>
            <a:avLst/>
            <a:gdLst/>
            <a:ahLst/>
            <a:cxnLst/>
            <a:rect l="l" t="t" r="r" b="b"/>
            <a:pathLst>
              <a:path w="2922270" h="1375410">
                <a:moveTo>
                  <a:pt x="0" y="1375409"/>
                </a:moveTo>
                <a:lnTo>
                  <a:pt x="29222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2189480" y="2625090"/>
                </a:moveTo>
                <a:lnTo>
                  <a:pt x="1984167" y="2467157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close/>
              </a:path>
              <a:path w="2447290" h="2806699">
                <a:moveTo>
                  <a:pt x="1932939" y="2425700"/>
                </a:moveTo>
                <a:lnTo>
                  <a:pt x="1898774" y="2398158"/>
                </a:lnTo>
                <a:lnTo>
                  <a:pt x="1941830" y="2434590"/>
                </a:lnTo>
                <a:lnTo>
                  <a:pt x="1984167" y="2467157"/>
                </a:lnTo>
                <a:lnTo>
                  <a:pt x="1932939" y="2425700"/>
                </a:lnTo>
                <a:close/>
              </a:path>
              <a:path w="2447290" h="2806699">
                <a:moveTo>
                  <a:pt x="1898774" y="2398158"/>
                </a:move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lnTo>
                  <a:pt x="1684020" y="2225040"/>
                </a:lnTo>
                <a:lnTo>
                  <a:pt x="1898774" y="2398158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00" y="3978910"/>
            <a:ext cx="2447290" cy="2806700"/>
          </a:xfrm>
          <a:custGeom>
            <a:avLst/>
            <a:gdLst/>
            <a:ahLst/>
            <a:cxnLst/>
            <a:rect l="l" t="t" r="r" b="b"/>
            <a:pathLst>
              <a:path w="2447290" h="2806699">
                <a:moveTo>
                  <a:pt x="1446530" y="2006600"/>
                </a:moveTo>
                <a:lnTo>
                  <a:pt x="1684020" y="2225040"/>
                </a:lnTo>
                <a:lnTo>
                  <a:pt x="1932939" y="2425700"/>
                </a:lnTo>
                <a:lnTo>
                  <a:pt x="2179320" y="2625090"/>
                </a:lnTo>
                <a:lnTo>
                  <a:pt x="2437130" y="2806700"/>
                </a:lnTo>
                <a:lnTo>
                  <a:pt x="2447290" y="2806700"/>
                </a:lnTo>
                <a:lnTo>
                  <a:pt x="2189480" y="2625090"/>
                </a:lnTo>
                <a:lnTo>
                  <a:pt x="1941830" y="2434590"/>
                </a:lnTo>
                <a:lnTo>
                  <a:pt x="1694180" y="2225040"/>
                </a:lnTo>
                <a:lnTo>
                  <a:pt x="1456690" y="1996439"/>
                </a:lnTo>
                <a:lnTo>
                  <a:pt x="1217930" y="1769109"/>
                </a:lnTo>
                <a:lnTo>
                  <a:pt x="999490" y="1521459"/>
                </a:lnTo>
                <a:lnTo>
                  <a:pt x="788669" y="1273809"/>
                </a:lnTo>
                <a:lnTo>
                  <a:pt x="599440" y="1026159"/>
                </a:lnTo>
                <a:lnTo>
                  <a:pt x="427990" y="769619"/>
                </a:lnTo>
                <a:lnTo>
                  <a:pt x="265430" y="511809"/>
                </a:lnTo>
                <a:lnTo>
                  <a:pt x="123189" y="255269"/>
                </a:lnTo>
                <a:lnTo>
                  <a:pt x="0" y="0"/>
                </a:lnTo>
                <a:lnTo>
                  <a:pt x="0" y="17779"/>
                </a:lnTo>
                <a:lnTo>
                  <a:pt x="123189" y="274319"/>
                </a:lnTo>
                <a:lnTo>
                  <a:pt x="265430" y="530859"/>
                </a:lnTo>
                <a:lnTo>
                  <a:pt x="427990" y="778509"/>
                </a:lnTo>
                <a:lnTo>
                  <a:pt x="599440" y="1036319"/>
                </a:lnTo>
                <a:lnTo>
                  <a:pt x="788669" y="1283970"/>
                </a:lnTo>
                <a:lnTo>
                  <a:pt x="999490" y="1531620"/>
                </a:lnTo>
                <a:lnTo>
                  <a:pt x="1217930" y="1779270"/>
                </a:lnTo>
                <a:lnTo>
                  <a:pt x="1446530" y="200660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2450" y="4530043"/>
            <a:ext cx="368129" cy="355693"/>
          </a:xfrm>
          <a:custGeom>
            <a:avLst/>
            <a:gdLst/>
            <a:ahLst/>
            <a:cxnLst/>
            <a:rect l="l" t="t" r="r" b="b"/>
            <a:pathLst>
              <a:path w="368129" h="355693">
                <a:moveTo>
                  <a:pt x="345989" y="328976"/>
                </a:moveTo>
                <a:lnTo>
                  <a:pt x="329693" y="342258"/>
                </a:lnTo>
                <a:lnTo>
                  <a:pt x="310104" y="350952"/>
                </a:lnTo>
                <a:lnTo>
                  <a:pt x="287742" y="355197"/>
                </a:lnTo>
                <a:lnTo>
                  <a:pt x="275683" y="355693"/>
                </a:lnTo>
                <a:lnTo>
                  <a:pt x="263124" y="355128"/>
                </a:lnTo>
                <a:lnTo>
                  <a:pt x="250132" y="353519"/>
                </a:lnTo>
                <a:lnTo>
                  <a:pt x="236769" y="350884"/>
                </a:lnTo>
                <a:lnTo>
                  <a:pt x="223102" y="347238"/>
                </a:lnTo>
                <a:lnTo>
                  <a:pt x="209195" y="342601"/>
                </a:lnTo>
                <a:lnTo>
                  <a:pt x="195113" y="336988"/>
                </a:lnTo>
                <a:lnTo>
                  <a:pt x="180920" y="330416"/>
                </a:lnTo>
                <a:lnTo>
                  <a:pt x="166681" y="322904"/>
                </a:lnTo>
                <a:lnTo>
                  <a:pt x="152462" y="314468"/>
                </a:lnTo>
                <a:lnTo>
                  <a:pt x="138326" y="305125"/>
                </a:lnTo>
                <a:lnTo>
                  <a:pt x="124339" y="294892"/>
                </a:lnTo>
                <a:lnTo>
                  <a:pt x="110565" y="283787"/>
                </a:lnTo>
                <a:lnTo>
                  <a:pt x="97069" y="271826"/>
                </a:lnTo>
                <a:lnTo>
                  <a:pt x="83976" y="259064"/>
                </a:lnTo>
                <a:lnTo>
                  <a:pt x="71757" y="245966"/>
                </a:lnTo>
                <a:lnTo>
                  <a:pt x="60432" y="232598"/>
                </a:lnTo>
                <a:lnTo>
                  <a:pt x="50018" y="219025"/>
                </a:lnTo>
                <a:lnTo>
                  <a:pt x="40535" y="205310"/>
                </a:lnTo>
                <a:lnTo>
                  <a:pt x="31998" y="191519"/>
                </a:lnTo>
                <a:lnTo>
                  <a:pt x="24428" y="177717"/>
                </a:lnTo>
                <a:lnTo>
                  <a:pt x="17842" y="163968"/>
                </a:lnTo>
                <a:lnTo>
                  <a:pt x="12257" y="150337"/>
                </a:lnTo>
                <a:lnTo>
                  <a:pt x="7693" y="136889"/>
                </a:lnTo>
                <a:lnTo>
                  <a:pt x="4167" y="123688"/>
                </a:lnTo>
                <a:lnTo>
                  <a:pt x="1697" y="110800"/>
                </a:lnTo>
                <a:lnTo>
                  <a:pt x="302" y="98290"/>
                </a:lnTo>
                <a:lnTo>
                  <a:pt x="0" y="86221"/>
                </a:lnTo>
                <a:lnTo>
                  <a:pt x="807" y="74659"/>
                </a:lnTo>
                <a:lnTo>
                  <a:pt x="5827" y="53314"/>
                </a:lnTo>
                <a:lnTo>
                  <a:pt x="15507" y="34773"/>
                </a:lnTo>
                <a:lnTo>
                  <a:pt x="29672" y="19493"/>
                </a:lnTo>
                <a:lnTo>
                  <a:pt x="47438" y="8522"/>
                </a:lnTo>
                <a:lnTo>
                  <a:pt x="68356" y="2070"/>
                </a:lnTo>
                <a:lnTo>
                  <a:pt x="91883" y="0"/>
                </a:lnTo>
                <a:lnTo>
                  <a:pt x="104456" y="564"/>
                </a:lnTo>
                <a:lnTo>
                  <a:pt x="117478" y="2173"/>
                </a:lnTo>
                <a:lnTo>
                  <a:pt x="130883" y="4809"/>
                </a:lnTo>
                <a:lnTo>
                  <a:pt x="144602" y="8454"/>
                </a:lnTo>
                <a:lnTo>
                  <a:pt x="158568" y="13092"/>
                </a:lnTo>
                <a:lnTo>
                  <a:pt x="172713" y="18705"/>
                </a:lnTo>
                <a:lnTo>
                  <a:pt x="186969" y="25276"/>
                </a:lnTo>
                <a:lnTo>
                  <a:pt x="201269" y="32788"/>
                </a:lnTo>
                <a:lnTo>
                  <a:pt x="215545" y="41225"/>
                </a:lnTo>
                <a:lnTo>
                  <a:pt x="229730" y="50568"/>
                </a:lnTo>
                <a:lnTo>
                  <a:pt x="243756" y="60800"/>
                </a:lnTo>
                <a:lnTo>
                  <a:pt x="257555" y="71906"/>
                </a:lnTo>
                <a:lnTo>
                  <a:pt x="271059" y="83866"/>
                </a:lnTo>
                <a:lnTo>
                  <a:pt x="284153" y="96628"/>
                </a:lnTo>
                <a:lnTo>
                  <a:pt x="296372" y="109726"/>
                </a:lnTo>
                <a:lnTo>
                  <a:pt x="307697" y="123094"/>
                </a:lnTo>
                <a:lnTo>
                  <a:pt x="318110" y="136668"/>
                </a:lnTo>
                <a:lnTo>
                  <a:pt x="327594" y="150382"/>
                </a:lnTo>
                <a:lnTo>
                  <a:pt x="336130" y="164173"/>
                </a:lnTo>
                <a:lnTo>
                  <a:pt x="343701" y="177976"/>
                </a:lnTo>
                <a:lnTo>
                  <a:pt x="350287" y="191725"/>
                </a:lnTo>
                <a:lnTo>
                  <a:pt x="355871" y="205356"/>
                </a:lnTo>
                <a:lnTo>
                  <a:pt x="360436" y="218804"/>
                </a:lnTo>
                <a:lnTo>
                  <a:pt x="363962" y="232004"/>
                </a:lnTo>
                <a:lnTo>
                  <a:pt x="366431" y="244892"/>
                </a:lnTo>
                <a:lnTo>
                  <a:pt x="367827" y="257403"/>
                </a:lnTo>
                <a:lnTo>
                  <a:pt x="368129" y="269472"/>
                </a:lnTo>
                <a:lnTo>
                  <a:pt x="367321" y="281034"/>
                </a:lnTo>
                <a:lnTo>
                  <a:pt x="362301" y="302379"/>
                </a:lnTo>
                <a:lnTo>
                  <a:pt x="352622" y="320919"/>
                </a:lnTo>
                <a:lnTo>
                  <a:pt x="345989" y="328976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75396" y="4374269"/>
            <a:ext cx="658746" cy="634274"/>
          </a:xfrm>
          <a:custGeom>
            <a:avLst/>
            <a:gdLst/>
            <a:ahLst/>
            <a:cxnLst/>
            <a:rect l="l" t="t" r="r" b="b"/>
            <a:pathLst>
              <a:path w="658746" h="634274">
                <a:moveTo>
                  <a:pt x="621473" y="588890"/>
                </a:moveTo>
                <a:lnTo>
                  <a:pt x="593013" y="611825"/>
                </a:lnTo>
                <a:lnTo>
                  <a:pt x="558542" y="626675"/>
                </a:lnTo>
                <a:lnTo>
                  <a:pt x="518980" y="633661"/>
                </a:lnTo>
                <a:lnTo>
                  <a:pt x="497578" y="634274"/>
                </a:lnTo>
                <a:lnTo>
                  <a:pt x="475250" y="633004"/>
                </a:lnTo>
                <a:lnTo>
                  <a:pt x="452110" y="629879"/>
                </a:lnTo>
                <a:lnTo>
                  <a:pt x="428274" y="624926"/>
                </a:lnTo>
                <a:lnTo>
                  <a:pt x="403857" y="618172"/>
                </a:lnTo>
                <a:lnTo>
                  <a:pt x="378974" y="609646"/>
                </a:lnTo>
                <a:lnTo>
                  <a:pt x="353740" y="599376"/>
                </a:lnTo>
                <a:lnTo>
                  <a:pt x="328272" y="587387"/>
                </a:lnTo>
                <a:lnTo>
                  <a:pt x="302683" y="573709"/>
                </a:lnTo>
                <a:lnTo>
                  <a:pt x="277089" y="558369"/>
                </a:lnTo>
                <a:lnTo>
                  <a:pt x="251606" y="541394"/>
                </a:lnTo>
                <a:lnTo>
                  <a:pt x="226349" y="522813"/>
                </a:lnTo>
                <a:lnTo>
                  <a:pt x="201433" y="502652"/>
                </a:lnTo>
                <a:lnTo>
                  <a:pt x="176973" y="480940"/>
                </a:lnTo>
                <a:lnTo>
                  <a:pt x="153528" y="457965"/>
                </a:lnTo>
                <a:lnTo>
                  <a:pt x="131605" y="434453"/>
                </a:lnTo>
                <a:lnTo>
                  <a:pt x="111237" y="410514"/>
                </a:lnTo>
                <a:lnTo>
                  <a:pt x="92462" y="386259"/>
                </a:lnTo>
                <a:lnTo>
                  <a:pt x="75313" y="361798"/>
                </a:lnTo>
                <a:lnTo>
                  <a:pt x="59827" y="337242"/>
                </a:lnTo>
                <a:lnTo>
                  <a:pt x="46037" y="312701"/>
                </a:lnTo>
                <a:lnTo>
                  <a:pt x="33981" y="288286"/>
                </a:lnTo>
                <a:lnTo>
                  <a:pt x="23692" y="264107"/>
                </a:lnTo>
                <a:lnTo>
                  <a:pt x="15206" y="240275"/>
                </a:lnTo>
                <a:lnTo>
                  <a:pt x="8559" y="216900"/>
                </a:lnTo>
                <a:lnTo>
                  <a:pt x="3785" y="194092"/>
                </a:lnTo>
                <a:lnTo>
                  <a:pt x="920" y="171963"/>
                </a:lnTo>
                <a:lnTo>
                  <a:pt x="0" y="150623"/>
                </a:lnTo>
                <a:lnTo>
                  <a:pt x="1058" y="130181"/>
                </a:lnTo>
                <a:lnTo>
                  <a:pt x="9254" y="92438"/>
                </a:lnTo>
                <a:lnTo>
                  <a:pt x="25789" y="59618"/>
                </a:lnTo>
                <a:lnTo>
                  <a:pt x="50693" y="32838"/>
                </a:lnTo>
                <a:lnTo>
                  <a:pt x="82274" y="13977"/>
                </a:lnTo>
                <a:lnTo>
                  <a:pt x="119406" y="3102"/>
                </a:lnTo>
                <a:lnTo>
                  <a:pt x="161167" y="0"/>
                </a:lnTo>
                <a:lnTo>
                  <a:pt x="183495" y="1296"/>
                </a:lnTo>
                <a:lnTo>
                  <a:pt x="206635" y="4456"/>
                </a:lnTo>
                <a:lnTo>
                  <a:pt x="230471" y="9452"/>
                </a:lnTo>
                <a:lnTo>
                  <a:pt x="254889" y="16258"/>
                </a:lnTo>
                <a:lnTo>
                  <a:pt x="279772" y="24847"/>
                </a:lnTo>
                <a:lnTo>
                  <a:pt x="305005" y="35192"/>
                </a:lnTo>
                <a:lnTo>
                  <a:pt x="330474" y="47268"/>
                </a:lnTo>
                <a:lnTo>
                  <a:pt x="356063" y="61046"/>
                </a:lnTo>
                <a:lnTo>
                  <a:pt x="381656" y="76500"/>
                </a:lnTo>
                <a:lnTo>
                  <a:pt x="407139" y="93605"/>
                </a:lnTo>
                <a:lnTo>
                  <a:pt x="432396" y="112332"/>
                </a:lnTo>
                <a:lnTo>
                  <a:pt x="457313" y="132656"/>
                </a:lnTo>
                <a:lnTo>
                  <a:pt x="481773" y="154550"/>
                </a:lnTo>
                <a:lnTo>
                  <a:pt x="505217" y="177352"/>
                </a:lnTo>
                <a:lnTo>
                  <a:pt x="527141" y="200727"/>
                </a:lnTo>
                <a:lnTo>
                  <a:pt x="547508" y="224558"/>
                </a:lnTo>
                <a:lnTo>
                  <a:pt x="566284" y="248733"/>
                </a:lnTo>
                <a:lnTo>
                  <a:pt x="583432" y="273136"/>
                </a:lnTo>
                <a:lnTo>
                  <a:pt x="598919" y="297653"/>
                </a:lnTo>
                <a:lnTo>
                  <a:pt x="612708" y="322171"/>
                </a:lnTo>
                <a:lnTo>
                  <a:pt x="624765" y="346574"/>
                </a:lnTo>
                <a:lnTo>
                  <a:pt x="635053" y="370748"/>
                </a:lnTo>
                <a:lnTo>
                  <a:pt x="643539" y="394580"/>
                </a:lnTo>
                <a:lnTo>
                  <a:pt x="650186" y="417954"/>
                </a:lnTo>
                <a:lnTo>
                  <a:pt x="654960" y="440757"/>
                </a:lnTo>
                <a:lnTo>
                  <a:pt x="657825" y="462874"/>
                </a:lnTo>
                <a:lnTo>
                  <a:pt x="658746" y="484191"/>
                </a:lnTo>
                <a:lnTo>
                  <a:pt x="657688" y="504593"/>
                </a:lnTo>
                <a:lnTo>
                  <a:pt x="649492" y="542198"/>
                </a:lnTo>
                <a:lnTo>
                  <a:pt x="632956" y="574774"/>
                </a:lnTo>
                <a:lnTo>
                  <a:pt x="621473" y="58889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0610" y="4123045"/>
            <a:ext cx="1072814" cy="1035775"/>
          </a:xfrm>
          <a:custGeom>
            <a:avLst/>
            <a:gdLst/>
            <a:ahLst/>
            <a:cxnLst/>
            <a:rect l="l" t="t" r="r" b="b"/>
            <a:pathLst>
              <a:path w="1072814" h="1035775">
                <a:moveTo>
                  <a:pt x="1008349" y="958224"/>
                </a:moveTo>
                <a:lnTo>
                  <a:pt x="960747" y="996531"/>
                </a:lnTo>
                <a:lnTo>
                  <a:pt x="903528" y="1021754"/>
                </a:lnTo>
                <a:lnTo>
                  <a:pt x="838202" y="1034222"/>
                </a:lnTo>
                <a:lnTo>
                  <a:pt x="802970" y="1035775"/>
                </a:lnTo>
                <a:lnTo>
                  <a:pt x="766277" y="1034261"/>
                </a:lnTo>
                <a:lnTo>
                  <a:pt x="728311" y="1029723"/>
                </a:lnTo>
                <a:lnTo>
                  <a:pt x="689262" y="1022200"/>
                </a:lnTo>
                <a:lnTo>
                  <a:pt x="649317" y="1011734"/>
                </a:lnTo>
                <a:lnTo>
                  <a:pt x="608665" y="998366"/>
                </a:lnTo>
                <a:lnTo>
                  <a:pt x="567495" y="982136"/>
                </a:lnTo>
                <a:lnTo>
                  <a:pt x="525995" y="963087"/>
                </a:lnTo>
                <a:lnTo>
                  <a:pt x="484355" y="941257"/>
                </a:lnTo>
                <a:lnTo>
                  <a:pt x="442762" y="916690"/>
                </a:lnTo>
                <a:lnTo>
                  <a:pt x="401406" y="889424"/>
                </a:lnTo>
                <a:lnTo>
                  <a:pt x="360474" y="859503"/>
                </a:lnTo>
                <a:lnTo>
                  <a:pt x="320155" y="826966"/>
                </a:lnTo>
                <a:lnTo>
                  <a:pt x="280639" y="791854"/>
                </a:lnTo>
                <a:lnTo>
                  <a:pt x="242824" y="754746"/>
                </a:lnTo>
                <a:lnTo>
                  <a:pt x="207523" y="716696"/>
                </a:lnTo>
                <a:lnTo>
                  <a:pt x="174789" y="677887"/>
                </a:lnTo>
                <a:lnTo>
                  <a:pt x="144678" y="638499"/>
                </a:lnTo>
                <a:lnTo>
                  <a:pt x="117246" y="598714"/>
                </a:lnTo>
                <a:lnTo>
                  <a:pt x="92547" y="558716"/>
                </a:lnTo>
                <a:lnTo>
                  <a:pt x="70637" y="518685"/>
                </a:lnTo>
                <a:lnTo>
                  <a:pt x="51572" y="478804"/>
                </a:lnTo>
                <a:lnTo>
                  <a:pt x="35406" y="439254"/>
                </a:lnTo>
                <a:lnTo>
                  <a:pt x="22194" y="400217"/>
                </a:lnTo>
                <a:lnTo>
                  <a:pt x="11992" y="361876"/>
                </a:lnTo>
                <a:lnTo>
                  <a:pt x="4856" y="324412"/>
                </a:lnTo>
                <a:lnTo>
                  <a:pt x="840" y="288008"/>
                </a:lnTo>
                <a:lnTo>
                  <a:pt x="0" y="252844"/>
                </a:lnTo>
                <a:lnTo>
                  <a:pt x="2390" y="219104"/>
                </a:lnTo>
                <a:lnTo>
                  <a:pt x="17084" y="156619"/>
                </a:lnTo>
                <a:lnTo>
                  <a:pt x="45365" y="102010"/>
                </a:lnTo>
                <a:lnTo>
                  <a:pt x="87235" y="57132"/>
                </a:lnTo>
                <a:lnTo>
                  <a:pt x="139766" y="25167"/>
                </a:lnTo>
                <a:lnTo>
                  <a:pt x="201105" y="6240"/>
                </a:lnTo>
                <a:lnTo>
                  <a:pt x="269760" y="0"/>
                </a:lnTo>
                <a:lnTo>
                  <a:pt x="306364" y="1528"/>
                </a:lnTo>
                <a:lnTo>
                  <a:pt x="344237" y="6096"/>
                </a:lnTo>
                <a:lnTo>
                  <a:pt x="383192" y="13661"/>
                </a:lnTo>
                <a:lnTo>
                  <a:pt x="423042" y="24179"/>
                </a:lnTo>
                <a:lnTo>
                  <a:pt x="463600" y="37606"/>
                </a:lnTo>
                <a:lnTo>
                  <a:pt x="504681" y="53898"/>
                </a:lnTo>
                <a:lnTo>
                  <a:pt x="546097" y="73011"/>
                </a:lnTo>
                <a:lnTo>
                  <a:pt x="587662" y="94902"/>
                </a:lnTo>
                <a:lnTo>
                  <a:pt x="629188" y="119526"/>
                </a:lnTo>
                <a:lnTo>
                  <a:pt x="670490" y="146840"/>
                </a:lnTo>
                <a:lnTo>
                  <a:pt x="711380" y="176800"/>
                </a:lnTo>
                <a:lnTo>
                  <a:pt x="751672" y="209363"/>
                </a:lnTo>
                <a:lnTo>
                  <a:pt x="791179" y="244484"/>
                </a:lnTo>
                <a:lnTo>
                  <a:pt x="829003" y="281419"/>
                </a:lnTo>
                <a:lnTo>
                  <a:pt x="864331" y="319332"/>
                </a:lnTo>
                <a:lnTo>
                  <a:pt x="897107" y="358038"/>
                </a:lnTo>
                <a:lnTo>
                  <a:pt x="927272" y="397351"/>
                </a:lnTo>
                <a:lnTo>
                  <a:pt x="954771" y="437087"/>
                </a:lnTo>
                <a:lnTo>
                  <a:pt x="979545" y="477061"/>
                </a:lnTo>
                <a:lnTo>
                  <a:pt x="1001539" y="517089"/>
                </a:lnTo>
                <a:lnTo>
                  <a:pt x="1020693" y="556985"/>
                </a:lnTo>
                <a:lnTo>
                  <a:pt x="1036953" y="596565"/>
                </a:lnTo>
                <a:lnTo>
                  <a:pt x="1050259" y="635644"/>
                </a:lnTo>
                <a:lnTo>
                  <a:pt x="1060556" y="674037"/>
                </a:lnTo>
                <a:lnTo>
                  <a:pt x="1067785" y="711559"/>
                </a:lnTo>
                <a:lnTo>
                  <a:pt x="1071890" y="748026"/>
                </a:lnTo>
                <a:lnTo>
                  <a:pt x="1072814" y="783253"/>
                </a:lnTo>
                <a:lnTo>
                  <a:pt x="1070500" y="817055"/>
                </a:lnTo>
                <a:lnTo>
                  <a:pt x="1055926" y="879645"/>
                </a:lnTo>
                <a:lnTo>
                  <a:pt x="1027713" y="934318"/>
                </a:lnTo>
                <a:lnTo>
                  <a:pt x="1008349" y="95822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8251" y="3923072"/>
            <a:ext cx="1474123" cy="1419472"/>
          </a:xfrm>
          <a:custGeom>
            <a:avLst/>
            <a:gdLst/>
            <a:ahLst/>
            <a:cxnLst/>
            <a:rect l="l" t="t" r="r" b="b"/>
            <a:pathLst>
              <a:path w="1474123" h="1419472">
                <a:moveTo>
                  <a:pt x="1392798" y="1320757"/>
                </a:moveTo>
                <a:lnTo>
                  <a:pt x="1362904" y="1348343"/>
                </a:lnTo>
                <a:lnTo>
                  <a:pt x="1329397" y="1371326"/>
                </a:lnTo>
                <a:lnTo>
                  <a:pt x="1292534" y="1389772"/>
                </a:lnTo>
                <a:lnTo>
                  <a:pt x="1252570" y="1403744"/>
                </a:lnTo>
                <a:lnTo>
                  <a:pt x="1209760" y="1413309"/>
                </a:lnTo>
                <a:lnTo>
                  <a:pt x="1164358" y="1418530"/>
                </a:lnTo>
                <a:lnTo>
                  <a:pt x="1116622" y="1419472"/>
                </a:lnTo>
                <a:lnTo>
                  <a:pt x="1066805" y="1416200"/>
                </a:lnTo>
                <a:lnTo>
                  <a:pt x="1015163" y="1408780"/>
                </a:lnTo>
                <a:lnTo>
                  <a:pt x="961951" y="1397275"/>
                </a:lnTo>
                <a:lnTo>
                  <a:pt x="907425" y="1381750"/>
                </a:lnTo>
                <a:lnTo>
                  <a:pt x="851839" y="1362271"/>
                </a:lnTo>
                <a:lnTo>
                  <a:pt x="795450" y="1338902"/>
                </a:lnTo>
                <a:lnTo>
                  <a:pt x="738512" y="1311707"/>
                </a:lnTo>
                <a:lnTo>
                  <a:pt x="681281" y="1280752"/>
                </a:lnTo>
                <a:lnTo>
                  <a:pt x="624011" y="1246102"/>
                </a:lnTo>
                <a:lnTo>
                  <a:pt x="566959" y="1207820"/>
                </a:lnTo>
                <a:lnTo>
                  <a:pt x="510379" y="1165972"/>
                </a:lnTo>
                <a:lnTo>
                  <a:pt x="454527" y="1120623"/>
                </a:lnTo>
                <a:lnTo>
                  <a:pt x="399658" y="1071837"/>
                </a:lnTo>
                <a:lnTo>
                  <a:pt x="347027" y="1020473"/>
                </a:lnTo>
                <a:lnTo>
                  <a:pt x="297774" y="967892"/>
                </a:lnTo>
                <a:lnTo>
                  <a:pt x="251980" y="914345"/>
                </a:lnTo>
                <a:lnTo>
                  <a:pt x="209727" y="860083"/>
                </a:lnTo>
                <a:lnTo>
                  <a:pt x="171098" y="805356"/>
                </a:lnTo>
                <a:lnTo>
                  <a:pt x="136174" y="750414"/>
                </a:lnTo>
                <a:lnTo>
                  <a:pt x="105037" y="695509"/>
                </a:lnTo>
                <a:lnTo>
                  <a:pt x="77769" y="640891"/>
                </a:lnTo>
                <a:lnTo>
                  <a:pt x="54452" y="586810"/>
                </a:lnTo>
                <a:lnTo>
                  <a:pt x="35168" y="533516"/>
                </a:lnTo>
                <a:lnTo>
                  <a:pt x="19999" y="481261"/>
                </a:lnTo>
                <a:lnTo>
                  <a:pt x="9027" y="430294"/>
                </a:lnTo>
                <a:lnTo>
                  <a:pt x="2333" y="380867"/>
                </a:lnTo>
                <a:lnTo>
                  <a:pt x="0" y="333230"/>
                </a:lnTo>
                <a:lnTo>
                  <a:pt x="2109" y="287632"/>
                </a:lnTo>
                <a:lnTo>
                  <a:pt x="8742" y="244326"/>
                </a:lnTo>
                <a:lnTo>
                  <a:pt x="19982" y="203560"/>
                </a:lnTo>
                <a:lnTo>
                  <a:pt x="35910" y="165587"/>
                </a:lnTo>
                <a:lnTo>
                  <a:pt x="56608" y="130656"/>
                </a:lnTo>
                <a:lnTo>
                  <a:pt x="82158" y="99017"/>
                </a:lnTo>
                <a:lnTo>
                  <a:pt x="111872" y="71423"/>
                </a:lnTo>
                <a:lnTo>
                  <a:pt x="145215" y="48414"/>
                </a:lnTo>
                <a:lnTo>
                  <a:pt x="181932" y="29930"/>
                </a:lnTo>
                <a:lnTo>
                  <a:pt x="221767" y="15909"/>
                </a:lnTo>
                <a:lnTo>
                  <a:pt x="264463" y="6288"/>
                </a:lnTo>
                <a:lnTo>
                  <a:pt x="309764" y="1005"/>
                </a:lnTo>
                <a:lnTo>
                  <a:pt x="357414" y="0"/>
                </a:lnTo>
                <a:lnTo>
                  <a:pt x="407156" y="3209"/>
                </a:lnTo>
                <a:lnTo>
                  <a:pt x="458735" y="10571"/>
                </a:lnTo>
                <a:lnTo>
                  <a:pt x="511895" y="22024"/>
                </a:lnTo>
                <a:lnTo>
                  <a:pt x="566378" y="37506"/>
                </a:lnTo>
                <a:lnTo>
                  <a:pt x="621929" y="56955"/>
                </a:lnTo>
                <a:lnTo>
                  <a:pt x="678291" y="80310"/>
                </a:lnTo>
                <a:lnTo>
                  <a:pt x="735209" y="107507"/>
                </a:lnTo>
                <a:lnTo>
                  <a:pt x="792426" y="138487"/>
                </a:lnTo>
                <a:lnTo>
                  <a:pt x="849685" y="173185"/>
                </a:lnTo>
                <a:lnTo>
                  <a:pt x="906732" y="211542"/>
                </a:lnTo>
                <a:lnTo>
                  <a:pt x="963308" y="253494"/>
                </a:lnTo>
                <a:lnTo>
                  <a:pt x="1019159" y="298980"/>
                </a:lnTo>
                <a:lnTo>
                  <a:pt x="1074028" y="347937"/>
                </a:lnTo>
                <a:lnTo>
                  <a:pt x="1126660" y="399302"/>
                </a:lnTo>
                <a:lnTo>
                  <a:pt x="1175914" y="451883"/>
                </a:lnTo>
                <a:lnTo>
                  <a:pt x="1221711" y="505430"/>
                </a:lnTo>
                <a:lnTo>
                  <a:pt x="1263970" y="559692"/>
                </a:lnTo>
                <a:lnTo>
                  <a:pt x="1302608" y="614419"/>
                </a:lnTo>
                <a:lnTo>
                  <a:pt x="1337547" y="669360"/>
                </a:lnTo>
                <a:lnTo>
                  <a:pt x="1368704" y="724266"/>
                </a:lnTo>
                <a:lnTo>
                  <a:pt x="1395999" y="778884"/>
                </a:lnTo>
                <a:lnTo>
                  <a:pt x="1419350" y="832965"/>
                </a:lnTo>
                <a:lnTo>
                  <a:pt x="1438677" y="886259"/>
                </a:lnTo>
                <a:lnTo>
                  <a:pt x="1453899" y="938514"/>
                </a:lnTo>
                <a:lnTo>
                  <a:pt x="1464934" y="989480"/>
                </a:lnTo>
                <a:lnTo>
                  <a:pt x="1471703" y="1038908"/>
                </a:lnTo>
                <a:lnTo>
                  <a:pt x="1474123" y="1086545"/>
                </a:lnTo>
                <a:lnTo>
                  <a:pt x="1472114" y="1132143"/>
                </a:lnTo>
                <a:lnTo>
                  <a:pt x="1465595" y="1175449"/>
                </a:lnTo>
                <a:lnTo>
                  <a:pt x="1454485" y="1216214"/>
                </a:lnTo>
                <a:lnTo>
                  <a:pt x="1438702" y="1254188"/>
                </a:lnTo>
                <a:lnTo>
                  <a:pt x="1418167" y="1289119"/>
                </a:lnTo>
                <a:lnTo>
                  <a:pt x="1392798" y="1320757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3547" y="3669350"/>
            <a:ext cx="1904089" cy="1831002"/>
          </a:xfrm>
          <a:custGeom>
            <a:avLst/>
            <a:gdLst/>
            <a:ahLst/>
            <a:cxnLst/>
            <a:rect l="l" t="t" r="r" b="b"/>
            <a:pathLst>
              <a:path w="1904089" h="1831002">
                <a:moveTo>
                  <a:pt x="1803562" y="1709099"/>
                </a:moveTo>
                <a:lnTo>
                  <a:pt x="1765850" y="1743994"/>
                </a:lnTo>
                <a:lnTo>
                  <a:pt x="1723419" y="1772918"/>
                </a:lnTo>
                <a:lnTo>
                  <a:pt x="1676596" y="1795957"/>
                </a:lnTo>
                <a:lnTo>
                  <a:pt x="1625711" y="1813199"/>
                </a:lnTo>
                <a:lnTo>
                  <a:pt x="1571093" y="1824729"/>
                </a:lnTo>
                <a:lnTo>
                  <a:pt x="1513069" y="1830634"/>
                </a:lnTo>
                <a:lnTo>
                  <a:pt x="1451968" y="1831002"/>
                </a:lnTo>
                <a:lnTo>
                  <a:pt x="1388120" y="1825919"/>
                </a:lnTo>
                <a:lnTo>
                  <a:pt x="1321852" y="1815471"/>
                </a:lnTo>
                <a:lnTo>
                  <a:pt x="1253493" y="1799745"/>
                </a:lnTo>
                <a:lnTo>
                  <a:pt x="1183373" y="1778829"/>
                </a:lnTo>
                <a:lnTo>
                  <a:pt x="1111818" y="1752807"/>
                </a:lnTo>
                <a:lnTo>
                  <a:pt x="1039159" y="1721769"/>
                </a:lnTo>
                <a:lnTo>
                  <a:pt x="965724" y="1685798"/>
                </a:lnTo>
                <a:lnTo>
                  <a:pt x="891841" y="1644984"/>
                </a:lnTo>
                <a:lnTo>
                  <a:pt x="817839" y="1599412"/>
                </a:lnTo>
                <a:lnTo>
                  <a:pt x="744046" y="1549169"/>
                </a:lnTo>
                <a:lnTo>
                  <a:pt x="670792" y="1494341"/>
                </a:lnTo>
                <a:lnTo>
                  <a:pt x="598404" y="1435016"/>
                </a:lnTo>
                <a:lnTo>
                  <a:pt x="527212" y="1371279"/>
                </a:lnTo>
                <a:lnTo>
                  <a:pt x="458660" y="1304696"/>
                </a:lnTo>
                <a:lnTo>
                  <a:pt x="394426" y="1236607"/>
                </a:lnTo>
                <a:lnTo>
                  <a:pt x="334619" y="1167335"/>
                </a:lnTo>
                <a:lnTo>
                  <a:pt x="279349" y="1097203"/>
                </a:lnTo>
                <a:lnTo>
                  <a:pt x="228722" y="1026534"/>
                </a:lnTo>
                <a:lnTo>
                  <a:pt x="182849" y="955650"/>
                </a:lnTo>
                <a:lnTo>
                  <a:pt x="141837" y="884875"/>
                </a:lnTo>
                <a:lnTo>
                  <a:pt x="105796" y="814531"/>
                </a:lnTo>
                <a:lnTo>
                  <a:pt x="74833" y="744942"/>
                </a:lnTo>
                <a:lnTo>
                  <a:pt x="49057" y="676430"/>
                </a:lnTo>
                <a:lnTo>
                  <a:pt x="28577" y="609319"/>
                </a:lnTo>
                <a:lnTo>
                  <a:pt x="13502" y="543930"/>
                </a:lnTo>
                <a:lnTo>
                  <a:pt x="3940" y="480587"/>
                </a:lnTo>
                <a:lnTo>
                  <a:pt x="0" y="419614"/>
                </a:lnTo>
                <a:lnTo>
                  <a:pt x="1789" y="361331"/>
                </a:lnTo>
                <a:lnTo>
                  <a:pt x="9418" y="306064"/>
                </a:lnTo>
                <a:lnTo>
                  <a:pt x="22994" y="254134"/>
                </a:lnTo>
                <a:lnTo>
                  <a:pt x="42626" y="205865"/>
                </a:lnTo>
                <a:lnTo>
                  <a:pt x="68422" y="161579"/>
                </a:lnTo>
                <a:lnTo>
                  <a:pt x="100492" y="121599"/>
                </a:lnTo>
                <a:lnTo>
                  <a:pt x="138204" y="86713"/>
                </a:lnTo>
                <a:lnTo>
                  <a:pt x="180637" y="57815"/>
                </a:lnTo>
                <a:lnTo>
                  <a:pt x="227462" y="34814"/>
                </a:lnTo>
                <a:lnTo>
                  <a:pt x="278353" y="17622"/>
                </a:lnTo>
                <a:lnTo>
                  <a:pt x="332981" y="6148"/>
                </a:lnTo>
                <a:lnTo>
                  <a:pt x="391020" y="304"/>
                </a:lnTo>
                <a:lnTo>
                  <a:pt x="452140" y="0"/>
                </a:lnTo>
                <a:lnTo>
                  <a:pt x="516016" y="5145"/>
                </a:lnTo>
                <a:lnTo>
                  <a:pt x="582318" y="15652"/>
                </a:lnTo>
                <a:lnTo>
                  <a:pt x="650720" y="31429"/>
                </a:lnTo>
                <a:lnTo>
                  <a:pt x="720893" y="52388"/>
                </a:lnTo>
                <a:lnTo>
                  <a:pt x="792510" y="78439"/>
                </a:lnTo>
                <a:lnTo>
                  <a:pt x="865244" y="109493"/>
                </a:lnTo>
                <a:lnTo>
                  <a:pt x="938766" y="145460"/>
                </a:lnTo>
                <a:lnTo>
                  <a:pt x="1012749" y="186250"/>
                </a:lnTo>
                <a:lnTo>
                  <a:pt x="1086866" y="231774"/>
                </a:lnTo>
                <a:lnTo>
                  <a:pt x="1160788" y="281943"/>
                </a:lnTo>
                <a:lnTo>
                  <a:pt x="1234188" y="336666"/>
                </a:lnTo>
                <a:lnTo>
                  <a:pt x="1306739" y="395855"/>
                </a:lnTo>
                <a:lnTo>
                  <a:pt x="1378112" y="459419"/>
                </a:lnTo>
                <a:lnTo>
                  <a:pt x="1446483" y="526002"/>
                </a:lnTo>
                <a:lnTo>
                  <a:pt x="1510554" y="594091"/>
                </a:lnTo>
                <a:lnTo>
                  <a:pt x="1570215" y="663363"/>
                </a:lnTo>
                <a:lnTo>
                  <a:pt x="1625356" y="733495"/>
                </a:lnTo>
                <a:lnTo>
                  <a:pt x="1675868" y="804165"/>
                </a:lnTo>
                <a:lnTo>
                  <a:pt x="1721641" y="875048"/>
                </a:lnTo>
                <a:lnTo>
                  <a:pt x="1762566" y="945823"/>
                </a:lnTo>
                <a:lnTo>
                  <a:pt x="1798533" y="1016167"/>
                </a:lnTo>
                <a:lnTo>
                  <a:pt x="1829433" y="1085756"/>
                </a:lnTo>
                <a:lnTo>
                  <a:pt x="1855156" y="1154268"/>
                </a:lnTo>
                <a:lnTo>
                  <a:pt x="1875592" y="1221380"/>
                </a:lnTo>
                <a:lnTo>
                  <a:pt x="1890633" y="1286768"/>
                </a:lnTo>
                <a:lnTo>
                  <a:pt x="1900169" y="1350111"/>
                </a:lnTo>
                <a:lnTo>
                  <a:pt x="1904089" y="1411085"/>
                </a:lnTo>
                <a:lnTo>
                  <a:pt x="1902285" y="1469367"/>
                </a:lnTo>
                <a:lnTo>
                  <a:pt x="1894646" y="1524634"/>
                </a:lnTo>
                <a:lnTo>
                  <a:pt x="1881065" y="1576564"/>
                </a:lnTo>
                <a:lnTo>
                  <a:pt x="1861430" y="1624833"/>
                </a:lnTo>
                <a:lnTo>
                  <a:pt x="1835632" y="1669119"/>
                </a:lnTo>
                <a:lnTo>
                  <a:pt x="1803562" y="170909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3004" y="3461978"/>
            <a:ext cx="2318445" cy="2231821"/>
          </a:xfrm>
          <a:custGeom>
            <a:avLst/>
            <a:gdLst/>
            <a:ahLst/>
            <a:cxnLst/>
            <a:rect l="l" t="t" r="r" b="b"/>
            <a:pathLst>
              <a:path w="2318445" h="2231821">
                <a:moveTo>
                  <a:pt x="2191595" y="2079031"/>
                </a:moveTo>
                <a:lnTo>
                  <a:pt x="2145161" y="2122053"/>
                </a:lnTo>
                <a:lnTo>
                  <a:pt x="2092996" y="2157842"/>
                </a:lnTo>
                <a:lnTo>
                  <a:pt x="2035503" y="2186499"/>
                </a:lnTo>
                <a:lnTo>
                  <a:pt x="1973084" y="2208124"/>
                </a:lnTo>
                <a:lnTo>
                  <a:pt x="1906143" y="2222819"/>
                </a:lnTo>
                <a:lnTo>
                  <a:pt x="1835082" y="2230684"/>
                </a:lnTo>
                <a:lnTo>
                  <a:pt x="1760305" y="2231821"/>
                </a:lnTo>
                <a:lnTo>
                  <a:pt x="1682214" y="2226331"/>
                </a:lnTo>
                <a:lnTo>
                  <a:pt x="1601212" y="2214314"/>
                </a:lnTo>
                <a:lnTo>
                  <a:pt x="1517702" y="2195871"/>
                </a:lnTo>
                <a:lnTo>
                  <a:pt x="1432087" y="2171104"/>
                </a:lnTo>
                <a:lnTo>
                  <a:pt x="1344769" y="2140113"/>
                </a:lnTo>
                <a:lnTo>
                  <a:pt x="1256153" y="2102999"/>
                </a:lnTo>
                <a:lnTo>
                  <a:pt x="1166641" y="2059864"/>
                </a:lnTo>
                <a:lnTo>
                  <a:pt x="1076635" y="2010808"/>
                </a:lnTo>
                <a:lnTo>
                  <a:pt x="986538" y="1955932"/>
                </a:lnTo>
                <a:lnTo>
                  <a:pt x="896754" y="1895338"/>
                </a:lnTo>
                <a:lnTo>
                  <a:pt x="807685" y="1829125"/>
                </a:lnTo>
                <a:lnTo>
                  <a:pt x="719735" y="1757396"/>
                </a:lnTo>
                <a:lnTo>
                  <a:pt x="633305" y="1680251"/>
                </a:lnTo>
                <a:lnTo>
                  <a:pt x="550364" y="1599363"/>
                </a:lnTo>
                <a:lnTo>
                  <a:pt x="472699" y="1516601"/>
                </a:lnTo>
                <a:lnTo>
                  <a:pt x="400439" y="1432357"/>
                </a:lnTo>
                <a:lnTo>
                  <a:pt x="333717" y="1347023"/>
                </a:lnTo>
                <a:lnTo>
                  <a:pt x="272665" y="1260992"/>
                </a:lnTo>
                <a:lnTo>
                  <a:pt x="217413" y="1174656"/>
                </a:lnTo>
                <a:lnTo>
                  <a:pt x="168094" y="1088408"/>
                </a:lnTo>
                <a:lnTo>
                  <a:pt x="124838" y="1002640"/>
                </a:lnTo>
                <a:lnTo>
                  <a:pt x="87777" y="917744"/>
                </a:lnTo>
                <a:lnTo>
                  <a:pt x="57043" y="834113"/>
                </a:lnTo>
                <a:lnTo>
                  <a:pt x="32766" y="752140"/>
                </a:lnTo>
                <a:lnTo>
                  <a:pt x="15079" y="672216"/>
                </a:lnTo>
                <a:lnTo>
                  <a:pt x="4113" y="594735"/>
                </a:lnTo>
                <a:lnTo>
                  <a:pt x="0" y="520088"/>
                </a:lnTo>
                <a:lnTo>
                  <a:pt x="2869" y="448668"/>
                </a:lnTo>
                <a:lnTo>
                  <a:pt x="12854" y="380868"/>
                </a:lnTo>
                <a:lnTo>
                  <a:pt x="30086" y="317080"/>
                </a:lnTo>
                <a:lnTo>
                  <a:pt x="54696" y="257696"/>
                </a:lnTo>
                <a:lnTo>
                  <a:pt x="86815" y="203109"/>
                </a:lnTo>
                <a:lnTo>
                  <a:pt x="126575" y="153711"/>
                </a:lnTo>
                <a:lnTo>
                  <a:pt x="173190" y="110508"/>
                </a:lnTo>
                <a:lnTo>
                  <a:pt x="225518" y="74556"/>
                </a:lnTo>
                <a:lnTo>
                  <a:pt x="283158" y="45753"/>
                </a:lnTo>
                <a:lnTo>
                  <a:pt x="345706" y="23998"/>
                </a:lnTo>
                <a:lnTo>
                  <a:pt x="412762" y="9189"/>
                </a:lnTo>
                <a:lnTo>
                  <a:pt x="483923" y="1223"/>
                </a:lnTo>
                <a:lnTo>
                  <a:pt x="558787" y="0"/>
                </a:lnTo>
                <a:lnTo>
                  <a:pt x="636953" y="5416"/>
                </a:lnTo>
                <a:lnTo>
                  <a:pt x="718018" y="17370"/>
                </a:lnTo>
                <a:lnTo>
                  <a:pt x="801580" y="35760"/>
                </a:lnTo>
                <a:lnTo>
                  <a:pt x="887238" y="60484"/>
                </a:lnTo>
                <a:lnTo>
                  <a:pt x="974590" y="91440"/>
                </a:lnTo>
                <a:lnTo>
                  <a:pt x="1063233" y="128527"/>
                </a:lnTo>
                <a:lnTo>
                  <a:pt x="1152766" y="171642"/>
                </a:lnTo>
                <a:lnTo>
                  <a:pt x="1242786" y="220684"/>
                </a:lnTo>
                <a:lnTo>
                  <a:pt x="1332892" y="275550"/>
                </a:lnTo>
                <a:lnTo>
                  <a:pt x="1422682" y="336138"/>
                </a:lnTo>
                <a:lnTo>
                  <a:pt x="1511754" y="402348"/>
                </a:lnTo>
                <a:lnTo>
                  <a:pt x="1599706" y="474076"/>
                </a:lnTo>
                <a:lnTo>
                  <a:pt x="1686135" y="551221"/>
                </a:lnTo>
                <a:lnTo>
                  <a:pt x="1769067" y="632109"/>
                </a:lnTo>
                <a:lnTo>
                  <a:pt x="1846707" y="714872"/>
                </a:lnTo>
                <a:lnTo>
                  <a:pt x="1918924" y="799119"/>
                </a:lnTo>
                <a:lnTo>
                  <a:pt x="1985591" y="884459"/>
                </a:lnTo>
                <a:lnTo>
                  <a:pt x="2046577" y="970500"/>
                </a:lnTo>
                <a:lnTo>
                  <a:pt x="2101753" y="1056850"/>
                </a:lnTo>
                <a:lnTo>
                  <a:pt x="2150989" y="1143118"/>
                </a:lnTo>
                <a:lnTo>
                  <a:pt x="2194156" y="1228913"/>
                </a:lnTo>
                <a:lnTo>
                  <a:pt x="2231123" y="1313843"/>
                </a:lnTo>
                <a:lnTo>
                  <a:pt x="2261763" y="1397517"/>
                </a:lnTo>
                <a:lnTo>
                  <a:pt x="2285944" y="1479543"/>
                </a:lnTo>
                <a:lnTo>
                  <a:pt x="2303538" y="1559530"/>
                </a:lnTo>
                <a:lnTo>
                  <a:pt x="2314415" y="1637086"/>
                </a:lnTo>
                <a:lnTo>
                  <a:pt x="2318445" y="1711819"/>
                </a:lnTo>
                <a:lnTo>
                  <a:pt x="2315500" y="1783339"/>
                </a:lnTo>
                <a:lnTo>
                  <a:pt x="2305448" y="1851254"/>
                </a:lnTo>
                <a:lnTo>
                  <a:pt x="2288162" y="1915172"/>
                </a:lnTo>
                <a:lnTo>
                  <a:pt x="2263510" y="1974702"/>
                </a:lnTo>
                <a:lnTo>
                  <a:pt x="2231365" y="2029452"/>
                </a:lnTo>
                <a:lnTo>
                  <a:pt x="2191595" y="2079031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7257" y="3233365"/>
            <a:ext cx="2739870" cy="2641002"/>
          </a:xfrm>
          <a:custGeom>
            <a:avLst/>
            <a:gdLst/>
            <a:ahLst/>
            <a:cxnLst/>
            <a:rect l="l" t="t" r="r" b="b"/>
            <a:pathLst>
              <a:path w="2739870" h="2641002">
                <a:moveTo>
                  <a:pt x="2585622" y="2453694"/>
                </a:moveTo>
                <a:lnTo>
                  <a:pt x="2529732" y="2505568"/>
                </a:lnTo>
                <a:lnTo>
                  <a:pt x="2467154" y="2548873"/>
                </a:lnTo>
                <a:lnTo>
                  <a:pt x="2398361" y="2583727"/>
                </a:lnTo>
                <a:lnTo>
                  <a:pt x="2323829" y="2610249"/>
                </a:lnTo>
                <a:lnTo>
                  <a:pt x="2244031" y="2628557"/>
                </a:lnTo>
                <a:lnTo>
                  <a:pt x="2159443" y="2638769"/>
                </a:lnTo>
                <a:lnTo>
                  <a:pt x="2070537" y="2641002"/>
                </a:lnTo>
                <a:lnTo>
                  <a:pt x="1977790" y="2635375"/>
                </a:lnTo>
                <a:lnTo>
                  <a:pt x="1881674" y="2622006"/>
                </a:lnTo>
                <a:lnTo>
                  <a:pt x="1782664" y="2601014"/>
                </a:lnTo>
                <a:lnTo>
                  <a:pt x="1681235" y="2572516"/>
                </a:lnTo>
                <a:lnTo>
                  <a:pt x="1577861" y="2536630"/>
                </a:lnTo>
                <a:lnTo>
                  <a:pt x="1473017" y="2493475"/>
                </a:lnTo>
                <a:lnTo>
                  <a:pt x="1367176" y="2443168"/>
                </a:lnTo>
                <a:lnTo>
                  <a:pt x="1260813" y="2385828"/>
                </a:lnTo>
                <a:lnTo>
                  <a:pt x="1154403" y="2321573"/>
                </a:lnTo>
                <a:lnTo>
                  <a:pt x="1048419" y="2250521"/>
                </a:lnTo>
                <a:lnTo>
                  <a:pt x="943336" y="2172790"/>
                </a:lnTo>
                <a:lnTo>
                  <a:pt x="839629" y="2088498"/>
                </a:lnTo>
                <a:lnTo>
                  <a:pt x="737772" y="1997764"/>
                </a:lnTo>
                <a:lnTo>
                  <a:pt x="640280" y="1902544"/>
                </a:lnTo>
                <a:lnTo>
                  <a:pt x="549074" y="1805026"/>
                </a:lnTo>
                <a:lnTo>
                  <a:pt x="464305" y="1705676"/>
                </a:lnTo>
                <a:lnTo>
                  <a:pt x="386124" y="1604958"/>
                </a:lnTo>
                <a:lnTo>
                  <a:pt x="314683" y="1503337"/>
                </a:lnTo>
                <a:lnTo>
                  <a:pt x="250134" y="1401278"/>
                </a:lnTo>
                <a:lnTo>
                  <a:pt x="192627" y="1299246"/>
                </a:lnTo>
                <a:lnTo>
                  <a:pt x="142314" y="1197705"/>
                </a:lnTo>
                <a:lnTo>
                  <a:pt x="99348" y="1097120"/>
                </a:lnTo>
                <a:lnTo>
                  <a:pt x="63878" y="997956"/>
                </a:lnTo>
                <a:lnTo>
                  <a:pt x="36057" y="900679"/>
                </a:lnTo>
                <a:lnTo>
                  <a:pt x="16036" y="805752"/>
                </a:lnTo>
                <a:lnTo>
                  <a:pt x="3966" y="713641"/>
                </a:lnTo>
                <a:lnTo>
                  <a:pt x="0" y="624810"/>
                </a:lnTo>
                <a:lnTo>
                  <a:pt x="4287" y="539725"/>
                </a:lnTo>
                <a:lnTo>
                  <a:pt x="16981" y="458849"/>
                </a:lnTo>
                <a:lnTo>
                  <a:pt x="38231" y="382648"/>
                </a:lnTo>
                <a:lnTo>
                  <a:pt x="68191" y="311587"/>
                </a:lnTo>
                <a:lnTo>
                  <a:pt x="107010" y="246131"/>
                </a:lnTo>
                <a:lnTo>
                  <a:pt x="154842" y="186744"/>
                </a:lnTo>
                <a:lnTo>
                  <a:pt x="210550" y="135042"/>
                </a:lnTo>
                <a:lnTo>
                  <a:pt x="272966" y="91874"/>
                </a:lnTo>
                <a:lnTo>
                  <a:pt x="341612" y="57123"/>
                </a:lnTo>
                <a:lnTo>
                  <a:pt x="416015" y="30676"/>
                </a:lnTo>
                <a:lnTo>
                  <a:pt x="495698" y="12417"/>
                </a:lnTo>
                <a:lnTo>
                  <a:pt x="580186" y="2229"/>
                </a:lnTo>
                <a:lnTo>
                  <a:pt x="669005" y="0"/>
                </a:lnTo>
                <a:lnTo>
                  <a:pt x="761678" y="5611"/>
                </a:lnTo>
                <a:lnTo>
                  <a:pt x="857731" y="18950"/>
                </a:lnTo>
                <a:lnTo>
                  <a:pt x="956688" y="39900"/>
                </a:lnTo>
                <a:lnTo>
                  <a:pt x="1058074" y="68346"/>
                </a:lnTo>
                <a:lnTo>
                  <a:pt x="1161413" y="104174"/>
                </a:lnTo>
                <a:lnTo>
                  <a:pt x="1266231" y="147266"/>
                </a:lnTo>
                <a:lnTo>
                  <a:pt x="1372052" y="197510"/>
                </a:lnTo>
                <a:lnTo>
                  <a:pt x="1478400" y="254788"/>
                </a:lnTo>
                <a:lnTo>
                  <a:pt x="1584801" y="318987"/>
                </a:lnTo>
                <a:lnTo>
                  <a:pt x="1690779" y="389990"/>
                </a:lnTo>
                <a:lnTo>
                  <a:pt x="1795858" y="467682"/>
                </a:lnTo>
                <a:lnTo>
                  <a:pt x="1899564" y="551948"/>
                </a:lnTo>
                <a:lnTo>
                  <a:pt x="2001422" y="642674"/>
                </a:lnTo>
                <a:lnTo>
                  <a:pt x="2099086" y="737894"/>
                </a:lnTo>
                <a:lnTo>
                  <a:pt x="2190429" y="835412"/>
                </a:lnTo>
                <a:lnTo>
                  <a:pt x="2275306" y="934762"/>
                </a:lnTo>
                <a:lnTo>
                  <a:pt x="2353567" y="1035480"/>
                </a:lnTo>
                <a:lnTo>
                  <a:pt x="2425066" y="1137101"/>
                </a:lnTo>
                <a:lnTo>
                  <a:pt x="2489654" y="1239160"/>
                </a:lnTo>
                <a:lnTo>
                  <a:pt x="2547184" y="1341192"/>
                </a:lnTo>
                <a:lnTo>
                  <a:pt x="2597509" y="1442733"/>
                </a:lnTo>
                <a:lnTo>
                  <a:pt x="2640480" y="1543318"/>
                </a:lnTo>
                <a:lnTo>
                  <a:pt x="2675950" y="1642481"/>
                </a:lnTo>
                <a:lnTo>
                  <a:pt x="2703772" y="1739759"/>
                </a:lnTo>
                <a:lnTo>
                  <a:pt x="2723798" y="1834686"/>
                </a:lnTo>
                <a:lnTo>
                  <a:pt x="2735879" y="1926797"/>
                </a:lnTo>
                <a:lnTo>
                  <a:pt x="2739870" y="2015628"/>
                </a:lnTo>
                <a:lnTo>
                  <a:pt x="2735621" y="2100713"/>
                </a:lnTo>
                <a:lnTo>
                  <a:pt x="2722985" y="2181589"/>
                </a:lnTo>
                <a:lnTo>
                  <a:pt x="2701815" y="2257789"/>
                </a:lnTo>
                <a:lnTo>
                  <a:pt x="2671963" y="2328850"/>
                </a:lnTo>
                <a:lnTo>
                  <a:pt x="2633281" y="2394307"/>
                </a:lnTo>
                <a:lnTo>
                  <a:pt x="2585622" y="245369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36484" y="3010957"/>
            <a:ext cx="3142936" cy="3029724"/>
          </a:xfrm>
          <a:custGeom>
            <a:avLst/>
            <a:gdLst/>
            <a:ahLst/>
            <a:cxnLst/>
            <a:rect l="l" t="t" r="r" b="b"/>
            <a:pathLst>
              <a:path w="3142936" h="3029724">
                <a:moveTo>
                  <a:pt x="2963405" y="2813262"/>
                </a:moveTo>
                <a:lnTo>
                  <a:pt x="2899002" y="2872901"/>
                </a:lnTo>
                <a:lnTo>
                  <a:pt x="2826936" y="2922748"/>
                </a:lnTo>
                <a:lnTo>
                  <a:pt x="2747752" y="2962934"/>
                </a:lnTo>
                <a:lnTo>
                  <a:pt x="2661998" y="2993592"/>
                </a:lnTo>
                <a:lnTo>
                  <a:pt x="2570221" y="3014855"/>
                </a:lnTo>
                <a:lnTo>
                  <a:pt x="2472966" y="3026855"/>
                </a:lnTo>
                <a:lnTo>
                  <a:pt x="2370782" y="3029724"/>
                </a:lnTo>
                <a:lnTo>
                  <a:pt x="2264214" y="3023595"/>
                </a:lnTo>
                <a:lnTo>
                  <a:pt x="2153809" y="3008599"/>
                </a:lnTo>
                <a:lnTo>
                  <a:pt x="2040115" y="2984871"/>
                </a:lnTo>
                <a:lnTo>
                  <a:pt x="1923677" y="2952541"/>
                </a:lnTo>
                <a:lnTo>
                  <a:pt x="1805043" y="2911743"/>
                </a:lnTo>
                <a:lnTo>
                  <a:pt x="1684759" y="2862609"/>
                </a:lnTo>
                <a:lnTo>
                  <a:pt x="1563372" y="2805270"/>
                </a:lnTo>
                <a:lnTo>
                  <a:pt x="1441429" y="2739860"/>
                </a:lnTo>
                <a:lnTo>
                  <a:pt x="1319476" y="2666511"/>
                </a:lnTo>
                <a:lnTo>
                  <a:pt x="1198061" y="2585355"/>
                </a:lnTo>
                <a:lnTo>
                  <a:pt x="1077729" y="2496525"/>
                </a:lnTo>
                <a:lnTo>
                  <a:pt x="959028" y="2400154"/>
                </a:lnTo>
                <a:lnTo>
                  <a:pt x="842505" y="2296372"/>
                </a:lnTo>
                <a:lnTo>
                  <a:pt x="730815" y="2187401"/>
                </a:lnTo>
                <a:lnTo>
                  <a:pt x="626364" y="2075729"/>
                </a:lnTo>
                <a:lnTo>
                  <a:pt x="529323" y="1961895"/>
                </a:lnTo>
                <a:lnTo>
                  <a:pt x="439864" y="1846437"/>
                </a:lnTo>
                <a:lnTo>
                  <a:pt x="358159" y="1729893"/>
                </a:lnTo>
                <a:lnTo>
                  <a:pt x="284378" y="1612801"/>
                </a:lnTo>
                <a:lnTo>
                  <a:pt x="218694" y="1495700"/>
                </a:lnTo>
                <a:lnTo>
                  <a:pt x="161277" y="1379127"/>
                </a:lnTo>
                <a:lnTo>
                  <a:pt x="112299" y="1263622"/>
                </a:lnTo>
                <a:lnTo>
                  <a:pt x="71932" y="1149721"/>
                </a:lnTo>
                <a:lnTo>
                  <a:pt x="40347" y="1037963"/>
                </a:lnTo>
                <a:lnTo>
                  <a:pt x="17716" y="928887"/>
                </a:lnTo>
                <a:lnTo>
                  <a:pt x="4210" y="823030"/>
                </a:lnTo>
                <a:lnTo>
                  <a:pt x="0" y="720931"/>
                </a:lnTo>
                <a:lnTo>
                  <a:pt x="5257" y="623127"/>
                </a:lnTo>
                <a:lnTo>
                  <a:pt x="20154" y="530158"/>
                </a:lnTo>
                <a:lnTo>
                  <a:pt x="44862" y="442560"/>
                </a:lnTo>
                <a:lnTo>
                  <a:pt x="79552" y="360873"/>
                </a:lnTo>
                <a:lnTo>
                  <a:pt x="124396" y="285634"/>
                </a:lnTo>
                <a:lnTo>
                  <a:pt x="179565" y="217382"/>
                </a:lnTo>
                <a:lnTo>
                  <a:pt x="243786" y="157562"/>
                </a:lnTo>
                <a:lnTo>
                  <a:pt x="315690" y="107553"/>
                </a:lnTo>
                <a:lnTo>
                  <a:pt x="394727" y="67221"/>
                </a:lnTo>
                <a:lnTo>
                  <a:pt x="480352" y="36433"/>
                </a:lnTo>
                <a:lnTo>
                  <a:pt x="572015" y="15055"/>
                </a:lnTo>
                <a:lnTo>
                  <a:pt x="669169" y="2955"/>
                </a:lnTo>
                <a:lnTo>
                  <a:pt x="771267" y="0"/>
                </a:lnTo>
                <a:lnTo>
                  <a:pt x="877760" y="6054"/>
                </a:lnTo>
                <a:lnTo>
                  <a:pt x="988102" y="20986"/>
                </a:lnTo>
                <a:lnTo>
                  <a:pt x="1101744" y="44662"/>
                </a:lnTo>
                <a:lnTo>
                  <a:pt x="1218138" y="76949"/>
                </a:lnTo>
                <a:lnTo>
                  <a:pt x="1336738" y="117713"/>
                </a:lnTo>
                <a:lnTo>
                  <a:pt x="1456995" y="166820"/>
                </a:lnTo>
                <a:lnTo>
                  <a:pt x="1578362" y="224139"/>
                </a:lnTo>
                <a:lnTo>
                  <a:pt x="1700291" y="289534"/>
                </a:lnTo>
                <a:lnTo>
                  <a:pt x="1822234" y="362873"/>
                </a:lnTo>
                <a:lnTo>
                  <a:pt x="1943643" y="444023"/>
                </a:lnTo>
                <a:lnTo>
                  <a:pt x="2063972" y="532850"/>
                </a:lnTo>
                <a:lnTo>
                  <a:pt x="2182672" y="629221"/>
                </a:lnTo>
                <a:lnTo>
                  <a:pt x="2299195" y="733002"/>
                </a:lnTo>
                <a:lnTo>
                  <a:pt x="2411066" y="842146"/>
                </a:lnTo>
                <a:lnTo>
                  <a:pt x="2515680" y="953956"/>
                </a:lnTo>
                <a:lnTo>
                  <a:pt x="2612867" y="1067897"/>
                </a:lnTo>
                <a:lnTo>
                  <a:pt x="2702455" y="1183436"/>
                </a:lnTo>
                <a:lnTo>
                  <a:pt x="2784275" y="1300037"/>
                </a:lnTo>
                <a:lnTo>
                  <a:pt x="2858156" y="1417168"/>
                </a:lnTo>
                <a:lnTo>
                  <a:pt x="2923927" y="1534292"/>
                </a:lnTo>
                <a:lnTo>
                  <a:pt x="2981418" y="1650877"/>
                </a:lnTo>
                <a:lnTo>
                  <a:pt x="3030459" y="1766387"/>
                </a:lnTo>
                <a:lnTo>
                  <a:pt x="3070879" y="1880288"/>
                </a:lnTo>
                <a:lnTo>
                  <a:pt x="3102506" y="1992047"/>
                </a:lnTo>
                <a:lnTo>
                  <a:pt x="3125172" y="2101128"/>
                </a:lnTo>
                <a:lnTo>
                  <a:pt x="3138706" y="2206996"/>
                </a:lnTo>
                <a:lnTo>
                  <a:pt x="3142936" y="2309119"/>
                </a:lnTo>
                <a:lnTo>
                  <a:pt x="3137692" y="2406961"/>
                </a:lnTo>
                <a:lnTo>
                  <a:pt x="3122805" y="2499989"/>
                </a:lnTo>
                <a:lnTo>
                  <a:pt x="3098103" y="2587667"/>
                </a:lnTo>
                <a:lnTo>
                  <a:pt x="3063416" y="2669461"/>
                </a:lnTo>
                <a:lnTo>
                  <a:pt x="3018573" y="2744838"/>
                </a:lnTo>
                <a:lnTo>
                  <a:pt x="2963405" y="2813262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3318" y="2790300"/>
            <a:ext cx="3557882" cy="3437015"/>
          </a:xfrm>
          <a:custGeom>
            <a:avLst/>
            <a:gdLst/>
            <a:ahLst/>
            <a:cxnLst/>
            <a:rect l="l" t="t" r="r" b="b"/>
            <a:pathLst>
              <a:path w="3557882" h="3437015">
                <a:moveTo>
                  <a:pt x="3343581" y="3177429"/>
                </a:moveTo>
                <a:lnTo>
                  <a:pt x="3269161" y="3247080"/>
                </a:lnTo>
                <a:lnTo>
                  <a:pt x="3186145" y="3305636"/>
                </a:lnTo>
                <a:lnTo>
                  <a:pt x="3095157" y="3353241"/>
                </a:lnTo>
                <a:lnTo>
                  <a:pt x="2996820" y="3390037"/>
                </a:lnTo>
                <a:lnTo>
                  <a:pt x="2891758" y="3416169"/>
                </a:lnTo>
                <a:lnTo>
                  <a:pt x="2780596" y="3431780"/>
                </a:lnTo>
                <a:lnTo>
                  <a:pt x="2663957" y="3437015"/>
                </a:lnTo>
                <a:lnTo>
                  <a:pt x="2542465" y="3432018"/>
                </a:lnTo>
                <a:lnTo>
                  <a:pt x="2416743" y="3416931"/>
                </a:lnTo>
                <a:lnTo>
                  <a:pt x="2287417" y="3391900"/>
                </a:lnTo>
                <a:lnTo>
                  <a:pt x="2155109" y="3357067"/>
                </a:lnTo>
                <a:lnTo>
                  <a:pt x="2020444" y="3312577"/>
                </a:lnTo>
                <a:lnTo>
                  <a:pt x="1884045" y="3258573"/>
                </a:lnTo>
                <a:lnTo>
                  <a:pt x="1746537" y="3195200"/>
                </a:lnTo>
                <a:lnTo>
                  <a:pt x="1608542" y="3122600"/>
                </a:lnTo>
                <a:lnTo>
                  <a:pt x="1470686" y="3040919"/>
                </a:lnTo>
                <a:lnTo>
                  <a:pt x="1333592" y="2950299"/>
                </a:lnTo>
                <a:lnTo>
                  <a:pt x="1197884" y="2850885"/>
                </a:lnTo>
                <a:lnTo>
                  <a:pt x="1064185" y="2742820"/>
                </a:lnTo>
                <a:lnTo>
                  <a:pt x="933121" y="2626249"/>
                </a:lnTo>
                <a:lnTo>
                  <a:pt x="807497" y="2503487"/>
                </a:lnTo>
                <a:lnTo>
                  <a:pt x="690211" y="2377542"/>
                </a:lnTo>
                <a:lnTo>
                  <a:pt x="581447" y="2249021"/>
                </a:lnTo>
                <a:lnTo>
                  <a:pt x="481387" y="2118533"/>
                </a:lnTo>
                <a:lnTo>
                  <a:pt x="390215" y="1986684"/>
                </a:lnTo>
                <a:lnTo>
                  <a:pt x="308117" y="1854083"/>
                </a:lnTo>
                <a:lnTo>
                  <a:pt x="235274" y="1721338"/>
                </a:lnTo>
                <a:lnTo>
                  <a:pt x="171872" y="1589055"/>
                </a:lnTo>
                <a:lnTo>
                  <a:pt x="118094" y="1457843"/>
                </a:lnTo>
                <a:lnTo>
                  <a:pt x="74124" y="1328309"/>
                </a:lnTo>
                <a:lnTo>
                  <a:pt x="40146" y="1201061"/>
                </a:lnTo>
                <a:lnTo>
                  <a:pt x="16343" y="1076706"/>
                </a:lnTo>
                <a:lnTo>
                  <a:pt x="2900" y="955853"/>
                </a:lnTo>
                <a:lnTo>
                  <a:pt x="0" y="839110"/>
                </a:lnTo>
                <a:lnTo>
                  <a:pt x="7826" y="727083"/>
                </a:lnTo>
                <a:lnTo>
                  <a:pt x="26564" y="620380"/>
                </a:lnTo>
                <a:lnTo>
                  <a:pt x="56397" y="519610"/>
                </a:lnTo>
                <a:lnTo>
                  <a:pt x="97508" y="425379"/>
                </a:lnTo>
                <a:lnTo>
                  <a:pt x="150081" y="338296"/>
                </a:lnTo>
                <a:lnTo>
                  <a:pt x="214301" y="258969"/>
                </a:lnTo>
                <a:lnTo>
                  <a:pt x="288892" y="189489"/>
                </a:lnTo>
                <a:lnTo>
                  <a:pt x="372045" y="131071"/>
                </a:lnTo>
                <a:lnTo>
                  <a:pt x="463137" y="83574"/>
                </a:lnTo>
                <a:lnTo>
                  <a:pt x="561549" y="46858"/>
                </a:lnTo>
                <a:lnTo>
                  <a:pt x="666659" y="20784"/>
                </a:lnTo>
                <a:lnTo>
                  <a:pt x="777845" y="5211"/>
                </a:lnTo>
                <a:lnTo>
                  <a:pt x="894488" y="0"/>
                </a:lnTo>
                <a:lnTo>
                  <a:pt x="1015965" y="5009"/>
                </a:lnTo>
                <a:lnTo>
                  <a:pt x="1141656" y="20100"/>
                </a:lnTo>
                <a:lnTo>
                  <a:pt x="1270941" y="45132"/>
                </a:lnTo>
                <a:lnTo>
                  <a:pt x="1403196" y="79966"/>
                </a:lnTo>
                <a:lnTo>
                  <a:pt x="1537803" y="124460"/>
                </a:lnTo>
                <a:lnTo>
                  <a:pt x="1674140" y="178476"/>
                </a:lnTo>
                <a:lnTo>
                  <a:pt x="1811585" y="241873"/>
                </a:lnTo>
                <a:lnTo>
                  <a:pt x="1949517" y="314511"/>
                </a:lnTo>
                <a:lnTo>
                  <a:pt x="2087317" y="396250"/>
                </a:lnTo>
                <a:lnTo>
                  <a:pt x="2224362" y="486951"/>
                </a:lnTo>
                <a:lnTo>
                  <a:pt x="2360032" y="586472"/>
                </a:lnTo>
                <a:lnTo>
                  <a:pt x="2493705" y="694675"/>
                </a:lnTo>
                <a:lnTo>
                  <a:pt x="2624761" y="811419"/>
                </a:lnTo>
                <a:lnTo>
                  <a:pt x="2750384" y="934008"/>
                </a:lnTo>
                <a:lnTo>
                  <a:pt x="2867670" y="1059815"/>
                </a:lnTo>
                <a:lnTo>
                  <a:pt x="2976435" y="1188228"/>
                </a:lnTo>
                <a:lnTo>
                  <a:pt x="3076494" y="1318636"/>
                </a:lnTo>
                <a:lnTo>
                  <a:pt x="3167666" y="1450427"/>
                </a:lnTo>
                <a:lnTo>
                  <a:pt x="3249764" y="1582989"/>
                </a:lnTo>
                <a:lnTo>
                  <a:pt x="3322607" y="1715712"/>
                </a:lnTo>
                <a:lnTo>
                  <a:pt x="3386009" y="1847982"/>
                </a:lnTo>
                <a:lnTo>
                  <a:pt x="3439787" y="1979190"/>
                </a:lnTo>
                <a:lnTo>
                  <a:pt x="3483757" y="2108724"/>
                </a:lnTo>
                <a:lnTo>
                  <a:pt x="3517735" y="2235971"/>
                </a:lnTo>
                <a:lnTo>
                  <a:pt x="3541538" y="2360321"/>
                </a:lnTo>
                <a:lnTo>
                  <a:pt x="3554981" y="2481162"/>
                </a:lnTo>
                <a:lnTo>
                  <a:pt x="3557882" y="2597882"/>
                </a:lnTo>
                <a:lnTo>
                  <a:pt x="3550055" y="2709870"/>
                </a:lnTo>
                <a:lnTo>
                  <a:pt x="3531317" y="2816515"/>
                </a:lnTo>
                <a:lnTo>
                  <a:pt x="3501485" y="2917205"/>
                </a:lnTo>
                <a:lnTo>
                  <a:pt x="3460374" y="3011328"/>
                </a:lnTo>
                <a:lnTo>
                  <a:pt x="3407800" y="3098273"/>
                </a:lnTo>
                <a:lnTo>
                  <a:pt x="3343581" y="317742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5832" y="2567325"/>
            <a:ext cx="3961470" cy="3822714"/>
          </a:xfrm>
          <a:custGeom>
            <a:avLst/>
            <a:gdLst/>
            <a:ahLst/>
            <a:cxnLst/>
            <a:rect l="l" t="t" r="r" b="b"/>
            <a:pathLst>
              <a:path w="3961470" h="3822714">
                <a:moveTo>
                  <a:pt x="3731727" y="3543914"/>
                </a:moveTo>
                <a:lnTo>
                  <a:pt x="3649917" y="3619980"/>
                </a:lnTo>
                <a:lnTo>
                  <a:pt x="3558491" y="3683693"/>
                </a:lnTo>
                <a:lnTo>
                  <a:pt x="3458138" y="3735218"/>
                </a:lnTo>
                <a:lnTo>
                  <a:pt x="3349548" y="3774719"/>
                </a:lnTo>
                <a:lnTo>
                  <a:pt x="3233411" y="3802359"/>
                </a:lnTo>
                <a:lnTo>
                  <a:pt x="3110415" y="3818303"/>
                </a:lnTo>
                <a:lnTo>
                  <a:pt x="2981251" y="3822714"/>
                </a:lnTo>
                <a:lnTo>
                  <a:pt x="2846608" y="3815755"/>
                </a:lnTo>
                <a:lnTo>
                  <a:pt x="2707176" y="3797592"/>
                </a:lnTo>
                <a:lnTo>
                  <a:pt x="2563644" y="3768387"/>
                </a:lnTo>
                <a:lnTo>
                  <a:pt x="2416703" y="3728304"/>
                </a:lnTo>
                <a:lnTo>
                  <a:pt x="2267041" y="3677508"/>
                </a:lnTo>
                <a:lnTo>
                  <a:pt x="2115348" y="3616162"/>
                </a:lnTo>
                <a:lnTo>
                  <a:pt x="1962315" y="3544430"/>
                </a:lnTo>
                <a:lnTo>
                  <a:pt x="1808629" y="3462476"/>
                </a:lnTo>
                <a:lnTo>
                  <a:pt x="1654982" y="3370463"/>
                </a:lnTo>
                <a:lnTo>
                  <a:pt x="1502063" y="3268555"/>
                </a:lnTo>
                <a:lnTo>
                  <a:pt x="1350561" y="3156917"/>
                </a:lnTo>
                <a:lnTo>
                  <a:pt x="1201165" y="3035712"/>
                </a:lnTo>
                <a:lnTo>
                  <a:pt x="1054567" y="2905104"/>
                </a:lnTo>
                <a:lnTo>
                  <a:pt x="914109" y="2767905"/>
                </a:lnTo>
                <a:lnTo>
                  <a:pt x="782817" y="2627266"/>
                </a:lnTo>
                <a:lnTo>
                  <a:pt x="660906" y="2483866"/>
                </a:lnTo>
                <a:lnTo>
                  <a:pt x="548589" y="2338380"/>
                </a:lnTo>
                <a:lnTo>
                  <a:pt x="446078" y="2191483"/>
                </a:lnTo>
                <a:lnTo>
                  <a:pt x="353588" y="2043854"/>
                </a:lnTo>
                <a:lnTo>
                  <a:pt x="271331" y="1896167"/>
                </a:lnTo>
                <a:lnTo>
                  <a:pt x="199522" y="1749100"/>
                </a:lnTo>
                <a:lnTo>
                  <a:pt x="138372" y="1603327"/>
                </a:lnTo>
                <a:lnTo>
                  <a:pt x="88097" y="1459527"/>
                </a:lnTo>
                <a:lnTo>
                  <a:pt x="48908" y="1318374"/>
                </a:lnTo>
                <a:lnTo>
                  <a:pt x="21021" y="1180546"/>
                </a:lnTo>
                <a:lnTo>
                  <a:pt x="4646" y="1046718"/>
                </a:lnTo>
                <a:lnTo>
                  <a:pt x="0" y="917567"/>
                </a:lnTo>
                <a:lnTo>
                  <a:pt x="7293" y="793769"/>
                </a:lnTo>
                <a:lnTo>
                  <a:pt x="26741" y="676000"/>
                </a:lnTo>
                <a:lnTo>
                  <a:pt x="58555" y="564937"/>
                </a:lnTo>
                <a:lnTo>
                  <a:pt x="102951" y="461256"/>
                </a:lnTo>
                <a:lnTo>
                  <a:pt x="160140" y="365633"/>
                </a:lnTo>
                <a:lnTo>
                  <a:pt x="230337" y="278744"/>
                </a:lnTo>
                <a:lnTo>
                  <a:pt x="311965" y="202679"/>
                </a:lnTo>
                <a:lnTo>
                  <a:pt x="403228" y="138967"/>
                </a:lnTo>
                <a:lnTo>
                  <a:pt x="503435" y="87445"/>
                </a:lnTo>
                <a:lnTo>
                  <a:pt x="611896" y="47950"/>
                </a:lnTo>
                <a:lnTo>
                  <a:pt x="727919" y="20319"/>
                </a:lnTo>
                <a:lnTo>
                  <a:pt x="850814" y="4390"/>
                </a:lnTo>
                <a:lnTo>
                  <a:pt x="979892" y="0"/>
                </a:lnTo>
                <a:lnTo>
                  <a:pt x="1114460" y="6985"/>
                </a:lnTo>
                <a:lnTo>
                  <a:pt x="1253829" y="25183"/>
                </a:lnTo>
                <a:lnTo>
                  <a:pt x="1397308" y="54431"/>
                </a:lnTo>
                <a:lnTo>
                  <a:pt x="1544207" y="94566"/>
                </a:lnTo>
                <a:lnTo>
                  <a:pt x="1693834" y="145425"/>
                </a:lnTo>
                <a:lnTo>
                  <a:pt x="1845500" y="206845"/>
                </a:lnTo>
                <a:lnTo>
                  <a:pt x="1998513" y="278664"/>
                </a:lnTo>
                <a:lnTo>
                  <a:pt x="2152184" y="360719"/>
                </a:lnTo>
                <a:lnTo>
                  <a:pt x="2305822" y="452846"/>
                </a:lnTo>
                <a:lnTo>
                  <a:pt x="2458735" y="554883"/>
                </a:lnTo>
                <a:lnTo>
                  <a:pt x="2610234" y="666667"/>
                </a:lnTo>
                <a:lnTo>
                  <a:pt x="2759628" y="788035"/>
                </a:lnTo>
                <a:lnTo>
                  <a:pt x="2906227" y="918824"/>
                </a:lnTo>
                <a:lnTo>
                  <a:pt x="3046857" y="1055843"/>
                </a:lnTo>
                <a:lnTo>
                  <a:pt x="3178286" y="1196318"/>
                </a:lnTo>
                <a:lnTo>
                  <a:pt x="3300305" y="1339573"/>
                </a:lnTo>
                <a:lnTo>
                  <a:pt x="3412703" y="1484929"/>
                </a:lnTo>
                <a:lnTo>
                  <a:pt x="3515271" y="1631711"/>
                </a:lnTo>
                <a:lnTo>
                  <a:pt x="3607800" y="1779240"/>
                </a:lnTo>
                <a:lnTo>
                  <a:pt x="3690080" y="1926840"/>
                </a:lnTo>
                <a:lnTo>
                  <a:pt x="3761902" y="2073833"/>
                </a:lnTo>
                <a:lnTo>
                  <a:pt x="3823056" y="2219543"/>
                </a:lnTo>
                <a:lnTo>
                  <a:pt x="3873332" y="2363291"/>
                </a:lnTo>
                <a:lnTo>
                  <a:pt x="3912521" y="2504400"/>
                </a:lnTo>
                <a:lnTo>
                  <a:pt x="3940413" y="2642194"/>
                </a:lnTo>
                <a:lnTo>
                  <a:pt x="3956799" y="2775995"/>
                </a:lnTo>
                <a:lnTo>
                  <a:pt x="3961470" y="2905126"/>
                </a:lnTo>
                <a:lnTo>
                  <a:pt x="3954215" y="3028909"/>
                </a:lnTo>
                <a:lnTo>
                  <a:pt x="3934825" y="3146668"/>
                </a:lnTo>
                <a:lnTo>
                  <a:pt x="3903091" y="3257726"/>
                </a:lnTo>
                <a:lnTo>
                  <a:pt x="3858803" y="3361404"/>
                </a:lnTo>
                <a:lnTo>
                  <a:pt x="3801751" y="3457026"/>
                </a:lnTo>
                <a:lnTo>
                  <a:pt x="3731727" y="3543914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238" y="2367879"/>
            <a:ext cx="4414883" cy="4198690"/>
          </a:xfrm>
          <a:custGeom>
            <a:avLst/>
            <a:gdLst/>
            <a:ahLst/>
            <a:cxnLst/>
            <a:rect l="l" t="t" r="r" b="b"/>
            <a:pathLst>
              <a:path w="4414883" h="4198690">
                <a:moveTo>
                  <a:pt x="4173401" y="3884330"/>
                </a:moveTo>
                <a:lnTo>
                  <a:pt x="4084651" y="3968950"/>
                </a:lnTo>
                <a:lnTo>
                  <a:pt x="3985026" y="4040046"/>
                </a:lnTo>
                <a:lnTo>
                  <a:pt x="3875291" y="4097789"/>
                </a:lnTo>
                <a:lnTo>
                  <a:pt x="3756211" y="4142353"/>
                </a:lnTo>
                <a:lnTo>
                  <a:pt x="3628551" y="4173910"/>
                </a:lnTo>
                <a:lnTo>
                  <a:pt x="3493076" y="4192631"/>
                </a:lnTo>
                <a:lnTo>
                  <a:pt x="3350550" y="4198690"/>
                </a:lnTo>
                <a:lnTo>
                  <a:pt x="3201739" y="4192259"/>
                </a:lnTo>
                <a:lnTo>
                  <a:pt x="3047408" y="4173510"/>
                </a:lnTo>
                <a:lnTo>
                  <a:pt x="2888320" y="4142616"/>
                </a:lnTo>
                <a:lnTo>
                  <a:pt x="2725241" y="4099749"/>
                </a:lnTo>
                <a:lnTo>
                  <a:pt x="2558936" y="4045081"/>
                </a:lnTo>
                <a:lnTo>
                  <a:pt x="2390170" y="3978786"/>
                </a:lnTo>
                <a:lnTo>
                  <a:pt x="2219708" y="3901034"/>
                </a:lnTo>
                <a:lnTo>
                  <a:pt x="2048314" y="3811999"/>
                </a:lnTo>
                <a:lnTo>
                  <a:pt x="1876753" y="3711854"/>
                </a:lnTo>
                <a:lnTo>
                  <a:pt x="1705791" y="3600770"/>
                </a:lnTo>
                <a:lnTo>
                  <a:pt x="1536191" y="3478919"/>
                </a:lnTo>
                <a:lnTo>
                  <a:pt x="1368720" y="3346475"/>
                </a:lnTo>
                <a:lnTo>
                  <a:pt x="1204141" y="3203610"/>
                </a:lnTo>
                <a:lnTo>
                  <a:pt x="1046220" y="3053601"/>
                </a:lnTo>
                <a:lnTo>
                  <a:pt x="898375" y="2899723"/>
                </a:lnTo>
                <a:lnTo>
                  <a:pt x="760853" y="2742719"/>
                </a:lnTo>
                <a:lnTo>
                  <a:pt x="633901" y="2583332"/>
                </a:lnTo>
                <a:lnTo>
                  <a:pt x="517766" y="2422302"/>
                </a:lnTo>
                <a:lnTo>
                  <a:pt x="412694" y="2260372"/>
                </a:lnTo>
                <a:lnTo>
                  <a:pt x="318932" y="2098284"/>
                </a:lnTo>
                <a:lnTo>
                  <a:pt x="236726" y="1936780"/>
                </a:lnTo>
                <a:lnTo>
                  <a:pt x="166324" y="1776602"/>
                </a:lnTo>
                <a:lnTo>
                  <a:pt x="107972" y="1618491"/>
                </a:lnTo>
                <a:lnTo>
                  <a:pt x="61917" y="1463191"/>
                </a:lnTo>
                <a:lnTo>
                  <a:pt x="28406" y="1311442"/>
                </a:lnTo>
                <a:lnTo>
                  <a:pt x="7684" y="1163987"/>
                </a:lnTo>
                <a:lnTo>
                  <a:pt x="0" y="1021568"/>
                </a:lnTo>
                <a:lnTo>
                  <a:pt x="5598" y="884927"/>
                </a:lnTo>
                <a:lnTo>
                  <a:pt x="24728" y="754806"/>
                </a:lnTo>
                <a:lnTo>
                  <a:pt x="57634" y="631947"/>
                </a:lnTo>
                <a:lnTo>
                  <a:pt x="104564" y="517091"/>
                </a:lnTo>
                <a:lnTo>
                  <a:pt x="165764" y="410982"/>
                </a:lnTo>
                <a:lnTo>
                  <a:pt x="241481" y="314360"/>
                </a:lnTo>
                <a:lnTo>
                  <a:pt x="330231" y="229740"/>
                </a:lnTo>
                <a:lnTo>
                  <a:pt x="429856" y="158644"/>
                </a:lnTo>
                <a:lnTo>
                  <a:pt x="539591" y="100900"/>
                </a:lnTo>
                <a:lnTo>
                  <a:pt x="658671" y="56337"/>
                </a:lnTo>
                <a:lnTo>
                  <a:pt x="786331" y="24780"/>
                </a:lnTo>
                <a:lnTo>
                  <a:pt x="921806" y="6059"/>
                </a:lnTo>
                <a:lnTo>
                  <a:pt x="1064332" y="0"/>
                </a:lnTo>
                <a:lnTo>
                  <a:pt x="1213143" y="6431"/>
                </a:lnTo>
                <a:lnTo>
                  <a:pt x="1367475" y="25179"/>
                </a:lnTo>
                <a:lnTo>
                  <a:pt x="1526562" y="56074"/>
                </a:lnTo>
                <a:lnTo>
                  <a:pt x="1689641" y="98941"/>
                </a:lnTo>
                <a:lnTo>
                  <a:pt x="1855946" y="153608"/>
                </a:lnTo>
                <a:lnTo>
                  <a:pt x="2024712" y="219904"/>
                </a:lnTo>
                <a:lnTo>
                  <a:pt x="2195174" y="297656"/>
                </a:lnTo>
                <a:lnTo>
                  <a:pt x="2366568" y="386690"/>
                </a:lnTo>
                <a:lnTo>
                  <a:pt x="2538129" y="486836"/>
                </a:lnTo>
                <a:lnTo>
                  <a:pt x="2709091" y="597920"/>
                </a:lnTo>
                <a:lnTo>
                  <a:pt x="2878691" y="719771"/>
                </a:lnTo>
                <a:lnTo>
                  <a:pt x="3046162" y="852215"/>
                </a:lnTo>
                <a:lnTo>
                  <a:pt x="3210741" y="995080"/>
                </a:lnTo>
                <a:lnTo>
                  <a:pt x="3368663" y="1145089"/>
                </a:lnTo>
                <a:lnTo>
                  <a:pt x="3516508" y="1298967"/>
                </a:lnTo>
                <a:lnTo>
                  <a:pt x="3654029" y="1455970"/>
                </a:lnTo>
                <a:lnTo>
                  <a:pt x="3780981" y="1615358"/>
                </a:lnTo>
                <a:lnTo>
                  <a:pt x="3897117" y="1776388"/>
                </a:lnTo>
                <a:lnTo>
                  <a:pt x="4002189" y="1938318"/>
                </a:lnTo>
                <a:lnTo>
                  <a:pt x="4095951" y="2100406"/>
                </a:lnTo>
                <a:lnTo>
                  <a:pt x="4178156" y="2261910"/>
                </a:lnTo>
                <a:lnTo>
                  <a:pt x="4248558" y="2422088"/>
                </a:lnTo>
                <a:lnTo>
                  <a:pt x="4306910" y="2580199"/>
                </a:lnTo>
                <a:lnTo>
                  <a:pt x="4352965" y="2735499"/>
                </a:lnTo>
                <a:lnTo>
                  <a:pt x="4386477" y="2887248"/>
                </a:lnTo>
                <a:lnTo>
                  <a:pt x="4407198" y="3034703"/>
                </a:lnTo>
                <a:lnTo>
                  <a:pt x="4414883" y="3177122"/>
                </a:lnTo>
                <a:lnTo>
                  <a:pt x="4409284" y="3313763"/>
                </a:lnTo>
                <a:lnTo>
                  <a:pt x="4390155" y="3443884"/>
                </a:lnTo>
                <a:lnTo>
                  <a:pt x="4357248" y="3566743"/>
                </a:lnTo>
                <a:lnTo>
                  <a:pt x="4310319" y="3681599"/>
                </a:lnTo>
                <a:lnTo>
                  <a:pt x="4249118" y="3787708"/>
                </a:lnTo>
                <a:lnTo>
                  <a:pt x="4173401" y="3884330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0740" y="2105910"/>
            <a:ext cx="4778058" cy="4660648"/>
          </a:xfrm>
          <a:custGeom>
            <a:avLst/>
            <a:gdLst/>
            <a:ahLst/>
            <a:cxnLst/>
            <a:rect l="l" t="t" r="r" b="b"/>
            <a:pathLst>
              <a:path w="4778058" h="4660648">
                <a:moveTo>
                  <a:pt x="4497509" y="4341879"/>
                </a:moveTo>
                <a:lnTo>
                  <a:pt x="4398483" y="4431774"/>
                </a:lnTo>
                <a:lnTo>
                  <a:pt x="4287887" y="4506527"/>
                </a:lnTo>
                <a:lnTo>
                  <a:pt x="4166552" y="4566353"/>
                </a:lnTo>
                <a:lnTo>
                  <a:pt x="4035310" y="4611465"/>
                </a:lnTo>
                <a:lnTo>
                  <a:pt x="3894993" y="4642076"/>
                </a:lnTo>
                <a:lnTo>
                  <a:pt x="3746432" y="4658399"/>
                </a:lnTo>
                <a:lnTo>
                  <a:pt x="3590459" y="4660648"/>
                </a:lnTo>
                <a:lnTo>
                  <a:pt x="3427905" y="4649036"/>
                </a:lnTo>
                <a:lnTo>
                  <a:pt x="3259601" y="4623777"/>
                </a:lnTo>
                <a:lnTo>
                  <a:pt x="3086380" y="4585084"/>
                </a:lnTo>
                <a:lnTo>
                  <a:pt x="2909073" y="4533171"/>
                </a:lnTo>
                <a:lnTo>
                  <a:pt x="2728511" y="4468249"/>
                </a:lnTo>
                <a:lnTo>
                  <a:pt x="2545525" y="4390534"/>
                </a:lnTo>
                <a:lnTo>
                  <a:pt x="2360949" y="4300239"/>
                </a:lnTo>
                <a:lnTo>
                  <a:pt x="2175612" y="4197576"/>
                </a:lnTo>
                <a:lnTo>
                  <a:pt x="1990346" y="4082759"/>
                </a:lnTo>
                <a:lnTo>
                  <a:pt x="1805983" y="3956001"/>
                </a:lnTo>
                <a:lnTo>
                  <a:pt x="1623355" y="3817517"/>
                </a:lnTo>
                <a:lnTo>
                  <a:pt x="1443293" y="3667518"/>
                </a:lnTo>
                <a:lnTo>
                  <a:pt x="1266629" y="3506219"/>
                </a:lnTo>
                <a:lnTo>
                  <a:pt x="1097403" y="3337469"/>
                </a:lnTo>
                <a:lnTo>
                  <a:pt x="939271" y="3164761"/>
                </a:lnTo>
                <a:lnTo>
                  <a:pt x="792490" y="2988919"/>
                </a:lnTo>
                <a:lnTo>
                  <a:pt x="657313" y="2810767"/>
                </a:lnTo>
                <a:lnTo>
                  <a:pt x="533998" y="2631130"/>
                </a:lnTo>
                <a:lnTo>
                  <a:pt x="422798" y="2450830"/>
                </a:lnTo>
                <a:lnTo>
                  <a:pt x="323969" y="2270693"/>
                </a:lnTo>
                <a:lnTo>
                  <a:pt x="237766" y="2091541"/>
                </a:lnTo>
                <a:lnTo>
                  <a:pt x="164445" y="1914199"/>
                </a:lnTo>
                <a:lnTo>
                  <a:pt x="104261" y="1739491"/>
                </a:lnTo>
                <a:lnTo>
                  <a:pt x="57470" y="1568240"/>
                </a:lnTo>
                <a:lnTo>
                  <a:pt x="24325" y="1401271"/>
                </a:lnTo>
                <a:lnTo>
                  <a:pt x="5083" y="1239407"/>
                </a:lnTo>
                <a:lnTo>
                  <a:pt x="0" y="1083472"/>
                </a:lnTo>
                <a:lnTo>
                  <a:pt x="9329" y="934291"/>
                </a:lnTo>
                <a:lnTo>
                  <a:pt x="33327" y="792687"/>
                </a:lnTo>
                <a:lnTo>
                  <a:pt x="72249" y="659483"/>
                </a:lnTo>
                <a:lnTo>
                  <a:pt x="126349" y="535505"/>
                </a:lnTo>
                <a:lnTo>
                  <a:pt x="195884" y="421576"/>
                </a:lnTo>
                <a:lnTo>
                  <a:pt x="281109" y="318519"/>
                </a:lnTo>
                <a:lnTo>
                  <a:pt x="380135" y="228634"/>
                </a:lnTo>
                <a:lnTo>
                  <a:pt x="490731" y="153904"/>
                </a:lnTo>
                <a:lnTo>
                  <a:pt x="612066" y="94114"/>
                </a:lnTo>
                <a:lnTo>
                  <a:pt x="743308" y="49046"/>
                </a:lnTo>
                <a:lnTo>
                  <a:pt x="883625" y="18482"/>
                </a:lnTo>
                <a:lnTo>
                  <a:pt x="1032186" y="2205"/>
                </a:lnTo>
                <a:lnTo>
                  <a:pt x="1188159" y="0"/>
                </a:lnTo>
                <a:lnTo>
                  <a:pt x="1350713" y="11647"/>
                </a:lnTo>
                <a:lnTo>
                  <a:pt x="1519016" y="36930"/>
                </a:lnTo>
                <a:lnTo>
                  <a:pt x="1692238" y="75632"/>
                </a:lnTo>
                <a:lnTo>
                  <a:pt x="1869545" y="127535"/>
                </a:lnTo>
                <a:lnTo>
                  <a:pt x="2050107" y="192424"/>
                </a:lnTo>
                <a:lnTo>
                  <a:pt x="2233092" y="270079"/>
                </a:lnTo>
                <a:lnTo>
                  <a:pt x="2417669" y="360285"/>
                </a:lnTo>
                <a:lnTo>
                  <a:pt x="2603006" y="462823"/>
                </a:lnTo>
                <a:lnTo>
                  <a:pt x="2788272" y="577477"/>
                </a:lnTo>
                <a:lnTo>
                  <a:pt x="2972634" y="704030"/>
                </a:lnTo>
                <a:lnTo>
                  <a:pt x="3155262" y="842265"/>
                </a:lnTo>
                <a:lnTo>
                  <a:pt x="3335324" y="991963"/>
                </a:lnTo>
                <a:lnTo>
                  <a:pt x="3511989" y="1152909"/>
                </a:lnTo>
                <a:lnTo>
                  <a:pt x="3681206" y="1322013"/>
                </a:lnTo>
                <a:lnTo>
                  <a:pt x="3839312" y="1495021"/>
                </a:lnTo>
                <a:lnTo>
                  <a:pt x="3986055" y="1671113"/>
                </a:lnTo>
                <a:lnTo>
                  <a:pt x="4121183" y="1849469"/>
                </a:lnTo>
                <a:lnTo>
                  <a:pt x="4244442" y="2029269"/>
                </a:lnTo>
                <a:lnTo>
                  <a:pt x="4355580" y="2209693"/>
                </a:lnTo>
                <a:lnTo>
                  <a:pt x="4454346" y="2389921"/>
                </a:lnTo>
                <a:lnTo>
                  <a:pt x="4540486" y="2569132"/>
                </a:lnTo>
                <a:lnTo>
                  <a:pt x="4613748" y="2746507"/>
                </a:lnTo>
                <a:lnTo>
                  <a:pt x="4673880" y="2921226"/>
                </a:lnTo>
                <a:lnTo>
                  <a:pt x="4720630" y="3092467"/>
                </a:lnTo>
                <a:lnTo>
                  <a:pt x="4753744" y="3259413"/>
                </a:lnTo>
                <a:lnTo>
                  <a:pt x="4772971" y="3421241"/>
                </a:lnTo>
                <a:lnTo>
                  <a:pt x="4778058" y="3577132"/>
                </a:lnTo>
                <a:lnTo>
                  <a:pt x="4768753" y="3726267"/>
                </a:lnTo>
                <a:lnTo>
                  <a:pt x="4744803" y="3867824"/>
                </a:lnTo>
                <a:lnTo>
                  <a:pt x="4705956" y="4000984"/>
                </a:lnTo>
                <a:lnTo>
                  <a:pt x="4651960" y="4124926"/>
                </a:lnTo>
                <a:lnTo>
                  <a:pt x="4582562" y="4238832"/>
                </a:lnTo>
                <a:lnTo>
                  <a:pt x="4497509" y="4341879"/>
                </a:lnTo>
                <a:close/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4300" y="1780539"/>
            <a:ext cx="1318260" cy="2810510"/>
          </a:xfrm>
          <a:custGeom>
            <a:avLst/>
            <a:gdLst/>
            <a:ahLst/>
            <a:cxnLst/>
            <a:rect l="l" t="t" r="r" b="b"/>
            <a:pathLst>
              <a:path w="1318260" h="2810510">
                <a:moveTo>
                  <a:pt x="0" y="2810510"/>
                </a:moveTo>
                <a:lnTo>
                  <a:pt x="13182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000" y="2133600"/>
            <a:ext cx="1766570" cy="2463800"/>
          </a:xfrm>
          <a:custGeom>
            <a:avLst/>
            <a:gdLst/>
            <a:ahLst/>
            <a:cxnLst/>
            <a:rect l="l" t="t" r="r" b="b"/>
            <a:pathLst>
              <a:path w="1766570" h="2463800">
                <a:moveTo>
                  <a:pt x="0" y="2463800"/>
                </a:moveTo>
                <a:lnTo>
                  <a:pt x="176657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8270" y="1935479"/>
            <a:ext cx="1554480" cy="2647950"/>
          </a:xfrm>
          <a:custGeom>
            <a:avLst/>
            <a:gdLst/>
            <a:ahLst/>
            <a:cxnLst/>
            <a:rect l="l" t="t" r="r" b="b"/>
            <a:pathLst>
              <a:path w="1554480" h="2647950">
                <a:moveTo>
                  <a:pt x="0" y="2647950"/>
                </a:moveTo>
                <a:lnTo>
                  <a:pt x="155448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7160" y="2293620"/>
            <a:ext cx="1976119" cy="2311399"/>
          </a:xfrm>
          <a:custGeom>
            <a:avLst/>
            <a:gdLst/>
            <a:ahLst/>
            <a:cxnLst/>
            <a:rect l="l" t="t" r="r" b="b"/>
            <a:pathLst>
              <a:path w="1976119" h="2311400">
                <a:moveTo>
                  <a:pt x="0" y="2311399"/>
                </a:moveTo>
                <a:lnTo>
                  <a:pt x="19761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510" y="2468879"/>
            <a:ext cx="2214879" cy="2145030"/>
          </a:xfrm>
          <a:custGeom>
            <a:avLst/>
            <a:gdLst/>
            <a:ahLst/>
            <a:cxnLst/>
            <a:rect l="l" t="t" r="r" b="b"/>
            <a:pathLst>
              <a:path w="2214879" h="2145030">
                <a:moveTo>
                  <a:pt x="0" y="2145030"/>
                </a:moveTo>
                <a:lnTo>
                  <a:pt x="22148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03830" y="2885440"/>
            <a:ext cx="2537460" cy="1747520"/>
          </a:xfrm>
          <a:custGeom>
            <a:avLst/>
            <a:gdLst/>
            <a:ahLst/>
            <a:cxnLst/>
            <a:rect l="l" t="t" r="r" b="b"/>
            <a:pathLst>
              <a:path w="2537460" h="1747520">
                <a:moveTo>
                  <a:pt x="0" y="1747520"/>
                </a:moveTo>
                <a:lnTo>
                  <a:pt x="253746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6530" y="3096260"/>
            <a:ext cx="2707640" cy="1546859"/>
          </a:xfrm>
          <a:custGeom>
            <a:avLst/>
            <a:gdLst/>
            <a:ahLst/>
            <a:cxnLst/>
            <a:rect l="l" t="t" r="r" b="b"/>
            <a:pathLst>
              <a:path w="2707640" h="1546860">
                <a:moveTo>
                  <a:pt x="0" y="1546859"/>
                </a:moveTo>
                <a:lnTo>
                  <a:pt x="27076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120" y="3557270"/>
            <a:ext cx="3031490" cy="1115059"/>
          </a:xfrm>
          <a:custGeom>
            <a:avLst/>
            <a:gdLst/>
            <a:ahLst/>
            <a:cxnLst/>
            <a:rect l="l" t="t" r="r" b="b"/>
            <a:pathLst>
              <a:path w="3031490" h="1115059">
                <a:moveTo>
                  <a:pt x="0" y="1115059"/>
                </a:moveTo>
                <a:lnTo>
                  <a:pt x="303149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49550" y="4043679"/>
            <a:ext cx="3373120" cy="646430"/>
          </a:xfrm>
          <a:custGeom>
            <a:avLst/>
            <a:gdLst/>
            <a:ahLst/>
            <a:cxnLst/>
            <a:rect l="l" t="t" r="r" b="b"/>
            <a:pathLst>
              <a:path w="3373120" h="646429">
                <a:moveTo>
                  <a:pt x="0" y="646430"/>
                </a:moveTo>
                <a:lnTo>
                  <a:pt x="33731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54630" y="4377690"/>
            <a:ext cx="3548379" cy="317500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500"/>
                </a:moveTo>
                <a:lnTo>
                  <a:pt x="354837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3360" y="4704080"/>
            <a:ext cx="3703319" cy="2539"/>
          </a:xfrm>
          <a:custGeom>
            <a:avLst/>
            <a:gdLst/>
            <a:ahLst/>
            <a:cxnLst/>
            <a:rect l="l" t="t" r="r" b="b"/>
            <a:pathLst>
              <a:path w="3703319" h="2539">
                <a:moveTo>
                  <a:pt x="0" y="2540"/>
                </a:moveTo>
                <a:lnTo>
                  <a:pt x="370331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69870" y="4724400"/>
            <a:ext cx="3829050" cy="316230"/>
          </a:xfrm>
          <a:custGeom>
            <a:avLst/>
            <a:gdLst/>
            <a:ahLst/>
            <a:cxnLst/>
            <a:rect l="l" t="t" r="r" b="b"/>
            <a:pathLst>
              <a:path w="3829050" h="316229">
                <a:moveTo>
                  <a:pt x="0" y="0"/>
                </a:moveTo>
                <a:lnTo>
                  <a:pt x="3829050" y="3162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7650" y="4768850"/>
            <a:ext cx="3990340" cy="1014730"/>
          </a:xfrm>
          <a:custGeom>
            <a:avLst/>
            <a:gdLst/>
            <a:ahLst/>
            <a:cxnLst/>
            <a:rect l="l" t="t" r="r" b="b"/>
            <a:pathLst>
              <a:path w="3990340" h="1014729">
                <a:moveTo>
                  <a:pt x="0" y="0"/>
                </a:moveTo>
                <a:lnTo>
                  <a:pt x="3990340" y="10147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5540" y="4862830"/>
            <a:ext cx="171450" cy="1921509"/>
          </a:xfrm>
          <a:custGeom>
            <a:avLst/>
            <a:gdLst/>
            <a:ahLst/>
            <a:cxnLst/>
            <a:rect l="l" t="t" r="r" b="b"/>
            <a:pathLst>
              <a:path w="171450" h="1921509">
                <a:moveTo>
                  <a:pt x="171450" y="0"/>
                </a:moveTo>
                <a:lnTo>
                  <a:pt x="0" y="192151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4809490"/>
            <a:ext cx="1061720" cy="1256030"/>
          </a:xfrm>
          <a:custGeom>
            <a:avLst/>
            <a:gdLst/>
            <a:ahLst/>
            <a:cxnLst/>
            <a:rect l="l" t="t" r="r" b="b"/>
            <a:pathLst>
              <a:path w="1061720" h="1256030">
                <a:moveTo>
                  <a:pt x="1061720" y="0"/>
                </a:moveTo>
                <a:lnTo>
                  <a:pt x="0" y="125603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7310" y="4798060"/>
            <a:ext cx="1163320" cy="1160780"/>
          </a:xfrm>
          <a:custGeom>
            <a:avLst/>
            <a:gdLst/>
            <a:ahLst/>
            <a:cxnLst/>
            <a:rect l="l" t="t" r="r" b="b"/>
            <a:pathLst>
              <a:path w="1163320" h="1160779">
                <a:moveTo>
                  <a:pt x="1163320" y="0"/>
                </a:moveTo>
                <a:lnTo>
                  <a:pt x="0" y="1160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9200" y="4789170"/>
            <a:ext cx="1275080" cy="1068070"/>
          </a:xfrm>
          <a:custGeom>
            <a:avLst/>
            <a:gdLst/>
            <a:ahLst/>
            <a:cxnLst/>
            <a:rect l="l" t="t" r="r" b="b"/>
            <a:pathLst>
              <a:path w="1275080" h="1068070">
                <a:moveTo>
                  <a:pt x="1275080" y="0"/>
                </a:moveTo>
                <a:lnTo>
                  <a:pt x="0" y="10680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060" y="4779010"/>
            <a:ext cx="1371600" cy="966469"/>
          </a:xfrm>
          <a:custGeom>
            <a:avLst/>
            <a:gdLst/>
            <a:ahLst/>
            <a:cxnLst/>
            <a:rect l="l" t="t" r="r" b="b"/>
            <a:pathLst>
              <a:path w="1371600" h="966469">
                <a:moveTo>
                  <a:pt x="1371600" y="0"/>
                </a:moveTo>
                <a:lnTo>
                  <a:pt x="0" y="966469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50" y="4771390"/>
            <a:ext cx="1464310" cy="858520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310" y="0"/>
                </a:moveTo>
                <a:lnTo>
                  <a:pt x="0" y="85852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890" y="4761230"/>
            <a:ext cx="1572260" cy="742950"/>
          </a:xfrm>
          <a:custGeom>
            <a:avLst/>
            <a:gdLst/>
            <a:ahLst/>
            <a:cxnLst/>
            <a:rect l="l" t="t" r="r" b="b"/>
            <a:pathLst>
              <a:path w="1572260" h="742950">
                <a:moveTo>
                  <a:pt x="1572260" y="0"/>
                </a:moveTo>
                <a:lnTo>
                  <a:pt x="0" y="7429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3590" y="4752340"/>
            <a:ext cx="1680210" cy="619760"/>
          </a:xfrm>
          <a:custGeom>
            <a:avLst/>
            <a:gdLst/>
            <a:ahLst/>
            <a:cxnLst/>
            <a:rect l="l" t="t" r="r" b="b"/>
            <a:pathLst>
              <a:path w="1680210" h="619760">
                <a:moveTo>
                  <a:pt x="1680210" y="0"/>
                </a:moveTo>
                <a:lnTo>
                  <a:pt x="0" y="6197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420" y="4733290"/>
            <a:ext cx="1884680" cy="349250"/>
          </a:xfrm>
          <a:custGeom>
            <a:avLst/>
            <a:gdLst/>
            <a:ahLst/>
            <a:cxnLst/>
            <a:rect l="l" t="t" r="r" b="b"/>
            <a:pathLst>
              <a:path w="1884680" h="349250">
                <a:moveTo>
                  <a:pt x="1884680" y="0"/>
                </a:moveTo>
                <a:lnTo>
                  <a:pt x="0" y="34925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230" y="4724400"/>
            <a:ext cx="2001520" cy="187960"/>
          </a:xfrm>
          <a:custGeom>
            <a:avLst/>
            <a:gdLst/>
            <a:ahLst/>
            <a:cxnLst/>
            <a:rect l="l" t="t" r="r" b="b"/>
            <a:pathLst>
              <a:path w="2001520" h="187960">
                <a:moveTo>
                  <a:pt x="20015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7500" y="4710430"/>
            <a:ext cx="2119630" cy="17780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630" y="0"/>
                </a:moveTo>
                <a:lnTo>
                  <a:pt x="0" y="1778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40" y="4297680"/>
            <a:ext cx="2363470" cy="391159"/>
          </a:xfrm>
          <a:custGeom>
            <a:avLst/>
            <a:gdLst/>
            <a:ahLst/>
            <a:cxnLst/>
            <a:rect l="l" t="t" r="r" b="b"/>
            <a:pathLst>
              <a:path w="2363470" h="391159">
                <a:moveTo>
                  <a:pt x="2363470" y="3911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00" y="4062729"/>
            <a:ext cx="2397760" cy="607059"/>
          </a:xfrm>
          <a:custGeom>
            <a:avLst/>
            <a:gdLst/>
            <a:ahLst/>
            <a:cxnLst/>
            <a:rect l="l" t="t" r="r" b="b"/>
            <a:pathLst>
              <a:path w="2397760" h="607059">
                <a:moveTo>
                  <a:pt x="2397760" y="60706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30" y="3559810"/>
            <a:ext cx="2390140" cy="1076959"/>
          </a:xfrm>
          <a:custGeom>
            <a:avLst/>
            <a:gdLst/>
            <a:ahLst/>
            <a:cxnLst/>
            <a:rect l="l" t="t" r="r" b="b"/>
            <a:pathLst>
              <a:path w="2390140" h="1076960">
                <a:moveTo>
                  <a:pt x="2390140" y="10769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20" y="971550"/>
            <a:ext cx="2094230" cy="3564890"/>
          </a:xfrm>
          <a:custGeom>
            <a:avLst/>
            <a:gdLst/>
            <a:ahLst/>
            <a:cxnLst/>
            <a:rect l="l" t="t" r="r" b="b"/>
            <a:pathLst>
              <a:path w="2094230" h="3564890">
                <a:moveTo>
                  <a:pt x="2094230" y="356489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630" y="831850"/>
            <a:ext cx="1756409" cy="3703320"/>
          </a:xfrm>
          <a:custGeom>
            <a:avLst/>
            <a:gdLst/>
            <a:ahLst/>
            <a:cxnLst/>
            <a:rect l="l" t="t" r="r" b="b"/>
            <a:pathLst>
              <a:path w="1756409" h="3703320">
                <a:moveTo>
                  <a:pt x="1756409" y="370332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6220" y="787400"/>
            <a:ext cx="1018540" cy="3740150"/>
          </a:xfrm>
          <a:custGeom>
            <a:avLst/>
            <a:gdLst/>
            <a:ahLst/>
            <a:cxnLst/>
            <a:rect l="l" t="t" r="r" b="b"/>
            <a:pathLst>
              <a:path w="1018540" h="3740150">
                <a:moveTo>
                  <a:pt x="1018540" y="3740150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6739" y="839470"/>
            <a:ext cx="685800" cy="3693159"/>
          </a:xfrm>
          <a:custGeom>
            <a:avLst/>
            <a:gdLst/>
            <a:ahLst/>
            <a:cxnLst/>
            <a:rect l="l" t="t" r="r" b="b"/>
            <a:pathLst>
              <a:path w="685800" h="3693159">
                <a:moveTo>
                  <a:pt x="685800" y="3693159"/>
                </a:moveTo>
                <a:lnTo>
                  <a:pt x="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76830" y="1042670"/>
            <a:ext cx="3809" cy="3493769"/>
          </a:xfrm>
          <a:custGeom>
            <a:avLst/>
            <a:gdLst/>
            <a:ahLst/>
            <a:cxnLst/>
            <a:rect l="l" t="t" r="r" b="b"/>
            <a:pathLst>
              <a:path w="3809" h="3493769">
                <a:moveTo>
                  <a:pt x="0" y="3493769"/>
                </a:moveTo>
                <a:lnTo>
                  <a:pt x="380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97150" y="1167129"/>
            <a:ext cx="304800" cy="3379470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470"/>
                </a:moveTo>
                <a:lnTo>
                  <a:pt x="3048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8580" y="1310639"/>
            <a:ext cx="585469" cy="3244850"/>
          </a:xfrm>
          <a:custGeom>
            <a:avLst/>
            <a:gdLst/>
            <a:ahLst/>
            <a:cxnLst/>
            <a:rect l="l" t="t" r="r" b="b"/>
            <a:pathLst>
              <a:path w="585469" h="3244850">
                <a:moveTo>
                  <a:pt x="0" y="3244850"/>
                </a:moveTo>
                <a:lnTo>
                  <a:pt x="585469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2550" y="1461770"/>
            <a:ext cx="845820" cy="3106419"/>
          </a:xfrm>
          <a:custGeom>
            <a:avLst/>
            <a:gdLst/>
            <a:ahLst/>
            <a:cxnLst/>
            <a:rect l="l" t="t" r="r" b="b"/>
            <a:pathLst>
              <a:path w="845820" h="3106419">
                <a:moveTo>
                  <a:pt x="0" y="3106419"/>
                </a:moveTo>
                <a:lnTo>
                  <a:pt x="84582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6520" y="1626870"/>
            <a:ext cx="1094740" cy="2943860"/>
          </a:xfrm>
          <a:custGeom>
            <a:avLst/>
            <a:gdLst/>
            <a:ahLst/>
            <a:cxnLst/>
            <a:rect l="l" t="t" r="r" b="b"/>
            <a:pathLst>
              <a:path w="1094740" h="2943859">
                <a:moveTo>
                  <a:pt x="0" y="2943860"/>
                </a:moveTo>
                <a:lnTo>
                  <a:pt x="109474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210" y="2679700"/>
            <a:ext cx="2349500" cy="1946910"/>
          </a:xfrm>
          <a:custGeom>
            <a:avLst/>
            <a:gdLst/>
            <a:ahLst/>
            <a:cxnLst/>
            <a:rect l="l" t="t" r="r" b="b"/>
            <a:pathLst>
              <a:path w="2349500" h="1946910">
                <a:moveTo>
                  <a:pt x="0" y="1946910"/>
                </a:moveTo>
                <a:lnTo>
                  <a:pt x="2349500" y="0"/>
                </a:lnTo>
              </a:path>
            </a:pathLst>
          </a:custGeom>
          <a:ln w="9344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05890" y="6051550"/>
            <a:ext cx="353059" cy="735330"/>
          </a:xfrm>
          <a:custGeom>
            <a:avLst/>
            <a:gdLst/>
            <a:ahLst/>
            <a:cxnLst/>
            <a:rect l="l" t="t" r="r" b="b"/>
            <a:pathLst>
              <a:path w="353059" h="735329">
                <a:moveTo>
                  <a:pt x="353059" y="7353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31570" y="6052820"/>
            <a:ext cx="273050" cy="297180"/>
          </a:xfrm>
          <a:custGeom>
            <a:avLst/>
            <a:gdLst/>
            <a:ahLst/>
            <a:cxnLst/>
            <a:rect l="l" t="t" r="r" b="b"/>
            <a:pathLst>
              <a:path w="273050" h="297179">
                <a:moveTo>
                  <a:pt x="273050" y="0"/>
                </a:moveTo>
                <a:lnTo>
                  <a:pt x="0" y="29717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940" y="5041900"/>
            <a:ext cx="1597660" cy="1750060"/>
          </a:xfrm>
          <a:custGeom>
            <a:avLst/>
            <a:gdLst/>
            <a:ahLst/>
            <a:cxnLst/>
            <a:rect l="l" t="t" r="r" b="b"/>
            <a:pathLst>
              <a:path w="1597660" h="1750059">
                <a:moveTo>
                  <a:pt x="1597660" y="1750060"/>
                </a:moveTo>
                <a:lnTo>
                  <a:pt x="1104900" y="1306830"/>
                </a:lnTo>
                <a:lnTo>
                  <a:pt x="528319" y="709930"/>
                </a:lnTo>
                <a:lnTo>
                  <a:pt x="81280" y="120650"/>
                </a:ln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96439" y="6649720"/>
            <a:ext cx="121920" cy="139699"/>
          </a:xfrm>
          <a:custGeom>
            <a:avLst/>
            <a:gdLst/>
            <a:ahLst/>
            <a:cxnLst/>
            <a:rect l="l" t="t" r="r" b="b"/>
            <a:pathLst>
              <a:path w="121920" h="139700">
                <a:moveTo>
                  <a:pt x="121920" y="0"/>
                </a:moveTo>
                <a:lnTo>
                  <a:pt x="0" y="1396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3880" y="5756910"/>
            <a:ext cx="844550" cy="293370"/>
          </a:xfrm>
          <a:custGeom>
            <a:avLst/>
            <a:gdLst/>
            <a:ahLst/>
            <a:cxnLst/>
            <a:rect l="l" t="t" r="r" b="b"/>
            <a:pathLst>
              <a:path w="844550" h="293370">
                <a:moveTo>
                  <a:pt x="844550" y="293369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1320" y="4856480"/>
            <a:ext cx="160020" cy="900429"/>
          </a:xfrm>
          <a:custGeom>
            <a:avLst/>
            <a:gdLst/>
            <a:ahLst/>
            <a:cxnLst/>
            <a:rect l="l" t="t" r="r" b="b"/>
            <a:pathLst>
              <a:path w="160020" h="900429">
                <a:moveTo>
                  <a:pt x="160020" y="90043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940" y="4710430"/>
            <a:ext cx="372110" cy="146050"/>
          </a:xfrm>
          <a:custGeom>
            <a:avLst/>
            <a:gdLst/>
            <a:ahLst/>
            <a:cxnLst/>
            <a:rect l="l" t="t" r="r" b="b"/>
            <a:pathLst>
              <a:path w="372110" h="146050">
                <a:moveTo>
                  <a:pt x="372110" y="146050"/>
                </a:moveTo>
                <a:lnTo>
                  <a:pt x="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489" y="4856480"/>
            <a:ext cx="288290" cy="307339"/>
          </a:xfrm>
          <a:custGeom>
            <a:avLst/>
            <a:gdLst/>
            <a:ahLst/>
            <a:cxnLst/>
            <a:rect l="l" t="t" r="r" b="b"/>
            <a:pathLst>
              <a:path w="288290" h="307339">
                <a:moveTo>
                  <a:pt x="0" y="307340"/>
                </a:moveTo>
                <a:lnTo>
                  <a:pt x="288290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0" y="5452110"/>
            <a:ext cx="279400" cy="30480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400" y="0"/>
                </a:moveTo>
                <a:lnTo>
                  <a:pt x="0" y="304799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209" y="4279900"/>
            <a:ext cx="22859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0" y="35560"/>
                </a:moveTo>
                <a:lnTo>
                  <a:pt x="22859" y="0"/>
                </a:lnTo>
              </a:path>
            </a:pathLst>
          </a:custGeom>
          <a:ln w="19048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00" y="4216400"/>
            <a:ext cx="2286000" cy="2567940"/>
          </a:xfrm>
          <a:custGeom>
            <a:avLst/>
            <a:gdLst/>
            <a:ahLst/>
            <a:cxnLst/>
            <a:rect l="l" t="t" r="r" b="b"/>
            <a:pathLst>
              <a:path w="2286000" h="2567940">
                <a:moveTo>
                  <a:pt x="600710" y="941069"/>
                </a:moveTo>
                <a:lnTo>
                  <a:pt x="438150" y="702310"/>
                </a:lnTo>
                <a:lnTo>
                  <a:pt x="275590" y="473710"/>
                </a:lnTo>
                <a:lnTo>
                  <a:pt x="133350" y="236219"/>
                </a:lnTo>
                <a:lnTo>
                  <a:pt x="0" y="0"/>
                </a:lnTo>
                <a:lnTo>
                  <a:pt x="0" y="16510"/>
                </a:lnTo>
                <a:lnTo>
                  <a:pt x="133350" y="245110"/>
                </a:lnTo>
                <a:lnTo>
                  <a:pt x="275590" y="483869"/>
                </a:lnTo>
                <a:lnTo>
                  <a:pt x="427990" y="712469"/>
                </a:lnTo>
                <a:lnTo>
                  <a:pt x="600710" y="941069"/>
                </a:lnTo>
                <a:close/>
              </a:path>
              <a:path w="2286000" h="2567940">
                <a:moveTo>
                  <a:pt x="781050" y="1169670"/>
                </a:moveTo>
                <a:lnTo>
                  <a:pt x="971550" y="1398270"/>
                </a:lnTo>
                <a:lnTo>
                  <a:pt x="1170940" y="1617980"/>
                </a:lnTo>
                <a:lnTo>
                  <a:pt x="1390650" y="1824989"/>
                </a:lnTo>
                <a:lnTo>
                  <a:pt x="1181100" y="1617980"/>
                </a:lnTo>
                <a:lnTo>
                  <a:pt x="971550" y="1389380"/>
                </a:lnTo>
                <a:lnTo>
                  <a:pt x="781050" y="1169670"/>
                </a:lnTo>
                <a:close/>
              </a:path>
              <a:path w="2286000" h="2567940">
                <a:moveTo>
                  <a:pt x="1609089" y="2025650"/>
                </a:moveTo>
                <a:lnTo>
                  <a:pt x="1828800" y="2216150"/>
                </a:lnTo>
                <a:lnTo>
                  <a:pt x="2048510" y="2396490"/>
                </a:lnTo>
                <a:lnTo>
                  <a:pt x="2277110" y="2567940"/>
                </a:lnTo>
                <a:lnTo>
                  <a:pt x="2286000" y="2567940"/>
                </a:lnTo>
                <a:lnTo>
                  <a:pt x="2058670" y="2396490"/>
                </a:lnTo>
                <a:lnTo>
                  <a:pt x="1838960" y="2216150"/>
                </a:lnTo>
                <a:lnTo>
                  <a:pt x="1609089" y="20256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00" y="3587750"/>
            <a:ext cx="2655570" cy="3196590"/>
          </a:xfrm>
          <a:custGeom>
            <a:avLst/>
            <a:gdLst/>
            <a:ahLst/>
            <a:cxnLst/>
            <a:rect l="l" t="t" r="r" b="b"/>
            <a:pathLst>
              <a:path w="2655570" h="3196590">
                <a:moveTo>
                  <a:pt x="1009650" y="1770380"/>
                </a:moveTo>
                <a:lnTo>
                  <a:pt x="779780" y="1474470"/>
                </a:lnTo>
                <a:lnTo>
                  <a:pt x="580390" y="1178560"/>
                </a:lnTo>
                <a:lnTo>
                  <a:pt x="398780" y="883919"/>
                </a:lnTo>
                <a:lnTo>
                  <a:pt x="237490" y="590550"/>
                </a:lnTo>
                <a:lnTo>
                  <a:pt x="104139" y="294639"/>
                </a:lnTo>
                <a:lnTo>
                  <a:pt x="0" y="0"/>
                </a:lnTo>
                <a:lnTo>
                  <a:pt x="0" y="17779"/>
                </a:lnTo>
                <a:lnTo>
                  <a:pt x="104139" y="313689"/>
                </a:lnTo>
                <a:lnTo>
                  <a:pt x="237490" y="609600"/>
                </a:lnTo>
                <a:lnTo>
                  <a:pt x="398780" y="902969"/>
                </a:lnTo>
                <a:lnTo>
                  <a:pt x="580390" y="1197610"/>
                </a:lnTo>
                <a:lnTo>
                  <a:pt x="779780" y="1483360"/>
                </a:lnTo>
                <a:lnTo>
                  <a:pt x="1009650" y="1770380"/>
                </a:lnTo>
                <a:close/>
              </a:path>
              <a:path w="2655570" h="3196590">
                <a:moveTo>
                  <a:pt x="1256030" y="2045970"/>
                </a:moveTo>
                <a:lnTo>
                  <a:pt x="1009650" y="1770380"/>
                </a:lnTo>
                <a:lnTo>
                  <a:pt x="1256030" y="2056130"/>
                </a:lnTo>
                <a:lnTo>
                  <a:pt x="1524000" y="2322830"/>
                </a:lnTo>
                <a:lnTo>
                  <a:pt x="1256030" y="2045970"/>
                </a:lnTo>
                <a:close/>
              </a:path>
              <a:path w="2655570" h="3196590">
                <a:moveTo>
                  <a:pt x="2655570" y="3196590"/>
                </a:moveTo>
                <a:lnTo>
                  <a:pt x="2360930" y="3006090"/>
                </a:lnTo>
                <a:lnTo>
                  <a:pt x="2646680" y="3196590"/>
                </a:lnTo>
                <a:lnTo>
                  <a:pt x="2655570" y="319659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16300" y="2338070"/>
            <a:ext cx="1626870" cy="1442719"/>
          </a:xfrm>
          <a:custGeom>
            <a:avLst/>
            <a:gdLst/>
            <a:ahLst/>
            <a:cxnLst/>
            <a:rect l="l" t="t" r="r" b="b"/>
            <a:pathLst>
              <a:path w="1626870" h="1442719">
                <a:moveTo>
                  <a:pt x="822960" y="731519"/>
                </a:moveTo>
                <a:lnTo>
                  <a:pt x="1626870" y="20319"/>
                </a:lnTo>
                <a:lnTo>
                  <a:pt x="1609089" y="0"/>
                </a:lnTo>
                <a:lnTo>
                  <a:pt x="0" y="1422399"/>
                </a:lnTo>
                <a:lnTo>
                  <a:pt x="17779" y="1442719"/>
                </a:lnTo>
                <a:lnTo>
                  <a:pt x="822960" y="73151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04080" y="2407920"/>
            <a:ext cx="345440" cy="3507740"/>
          </a:xfrm>
          <a:custGeom>
            <a:avLst/>
            <a:gdLst/>
            <a:ahLst/>
            <a:cxnLst/>
            <a:rect l="l" t="t" r="r" b="b"/>
            <a:pathLst>
              <a:path w="345440" h="3507740">
                <a:moveTo>
                  <a:pt x="186690" y="1755139"/>
                </a:moveTo>
                <a:lnTo>
                  <a:pt x="345440" y="2539"/>
                </a:lnTo>
                <a:lnTo>
                  <a:pt x="318770" y="0"/>
                </a:lnTo>
                <a:lnTo>
                  <a:pt x="0" y="3505200"/>
                </a:lnTo>
                <a:lnTo>
                  <a:pt x="26670" y="3507740"/>
                </a:lnTo>
                <a:lnTo>
                  <a:pt x="186690" y="1755139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71750" y="2501900"/>
            <a:ext cx="2340610" cy="3577590"/>
          </a:xfrm>
          <a:custGeom>
            <a:avLst/>
            <a:gdLst/>
            <a:ahLst/>
            <a:cxnLst/>
            <a:rect l="l" t="t" r="r" b="b"/>
            <a:pathLst>
              <a:path w="2340610" h="3577590">
                <a:moveTo>
                  <a:pt x="1181100" y="1797050"/>
                </a:moveTo>
                <a:lnTo>
                  <a:pt x="2340610" y="13970"/>
                </a:lnTo>
                <a:lnTo>
                  <a:pt x="2317750" y="0"/>
                </a:lnTo>
                <a:lnTo>
                  <a:pt x="0" y="3563620"/>
                </a:lnTo>
                <a:lnTo>
                  <a:pt x="22860" y="3577590"/>
                </a:lnTo>
                <a:lnTo>
                  <a:pt x="1181100" y="179705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4270" y="2317750"/>
            <a:ext cx="3689350" cy="941070"/>
          </a:xfrm>
          <a:custGeom>
            <a:avLst/>
            <a:gdLst/>
            <a:ahLst/>
            <a:cxnLst/>
            <a:rect l="l" t="t" r="r" b="b"/>
            <a:pathLst>
              <a:path w="3689350" h="941070">
                <a:moveTo>
                  <a:pt x="1847850" y="483870"/>
                </a:moveTo>
                <a:lnTo>
                  <a:pt x="3689350" y="26670"/>
                </a:lnTo>
                <a:lnTo>
                  <a:pt x="3683000" y="0"/>
                </a:lnTo>
                <a:lnTo>
                  <a:pt x="0" y="914400"/>
                </a:lnTo>
                <a:lnTo>
                  <a:pt x="6350" y="941070"/>
                </a:lnTo>
                <a:lnTo>
                  <a:pt x="1847850" y="483870"/>
                </a:lnTo>
                <a:close/>
              </a:path>
            </a:pathLst>
          </a:custGeom>
          <a:solidFill>
            <a:srgbClr val="4C4E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9330" y="2294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8890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889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9330" y="230314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14300" y="0"/>
                </a:moveTo>
                <a:lnTo>
                  <a:pt x="21590" y="0"/>
                </a:lnTo>
              </a:path>
              <a:path w="252730">
                <a:moveTo>
                  <a:pt x="21590" y="1"/>
                </a:moveTo>
                <a:lnTo>
                  <a:pt x="11430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9330" y="231267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34620" y="0"/>
                </a:moveTo>
                <a:lnTo>
                  <a:pt x="134619" y="0"/>
                </a:lnTo>
                <a:lnTo>
                  <a:pt x="133349" y="0"/>
                </a:lnTo>
              </a:path>
              <a:path w="252730">
                <a:moveTo>
                  <a:pt x="133349" y="0"/>
                </a:moveTo>
                <a:lnTo>
                  <a:pt x="12700" y="0"/>
                </a:lnTo>
              </a:path>
              <a:path w="252730">
                <a:moveTo>
                  <a:pt x="12700" y="1"/>
                </a:moveTo>
                <a:lnTo>
                  <a:pt x="134620" y="0"/>
                </a:lnTo>
              </a:path>
            </a:pathLst>
          </a:custGeom>
          <a:ln w="1143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9330" y="232219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4986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149860" y="0"/>
                </a:lnTo>
              </a:path>
            </a:pathLst>
          </a:custGeom>
          <a:ln w="1015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9330" y="23310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61289" y="0"/>
                </a:moveTo>
                <a:lnTo>
                  <a:pt x="3810" y="0"/>
                </a:lnTo>
              </a:path>
              <a:path w="252730">
                <a:moveTo>
                  <a:pt x="3810" y="1"/>
                </a:moveTo>
                <a:lnTo>
                  <a:pt x="161289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9330" y="23406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72720" y="0"/>
                </a:moveTo>
                <a:lnTo>
                  <a:pt x="171450" y="0"/>
                </a:lnTo>
              </a:path>
              <a:path w="252730">
                <a:moveTo>
                  <a:pt x="171450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172720" y="0"/>
                </a:lnTo>
              </a:path>
            </a:pathLst>
          </a:custGeom>
          <a:ln w="1143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99330" y="23501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82879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82879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9330" y="23596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193039" y="0"/>
                </a:moveTo>
                <a:lnTo>
                  <a:pt x="191770" y="0"/>
                </a:lnTo>
              </a:path>
              <a:path w="252730">
                <a:moveTo>
                  <a:pt x="191770" y="0"/>
                </a:moveTo>
                <a:lnTo>
                  <a:pt x="0" y="0"/>
                </a:lnTo>
              </a:path>
              <a:path w="252730">
                <a:moveTo>
                  <a:pt x="0" y="1"/>
                </a:moveTo>
                <a:lnTo>
                  <a:pt x="193039" y="0"/>
                </a:lnTo>
              </a:path>
            </a:pathLst>
          </a:custGeom>
          <a:ln w="11430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9330" y="23691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0659" y="0"/>
                </a:moveTo>
                <a:lnTo>
                  <a:pt x="1270" y="0"/>
                </a:lnTo>
              </a:path>
              <a:path w="252730">
                <a:moveTo>
                  <a:pt x="1270" y="1"/>
                </a:moveTo>
                <a:lnTo>
                  <a:pt x="200659" y="0"/>
                </a:lnTo>
              </a:path>
            </a:pathLst>
          </a:custGeom>
          <a:ln w="1015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330" y="237870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09550" y="0"/>
                </a:moveTo>
                <a:lnTo>
                  <a:pt x="208280" y="0"/>
                </a:lnTo>
              </a:path>
              <a:path w="252730">
                <a:moveTo>
                  <a:pt x="208280" y="0"/>
                </a:moveTo>
                <a:lnTo>
                  <a:pt x="2540" y="0"/>
                </a:lnTo>
              </a:path>
              <a:path w="252730">
                <a:moveTo>
                  <a:pt x="2540" y="1"/>
                </a:moveTo>
                <a:lnTo>
                  <a:pt x="209550" y="0"/>
                </a:lnTo>
              </a:path>
            </a:pathLst>
          </a:custGeom>
          <a:ln w="1143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99330" y="238823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5900" y="0"/>
                </a:moveTo>
                <a:lnTo>
                  <a:pt x="5080" y="0"/>
                </a:lnTo>
              </a:path>
              <a:path w="252730">
                <a:moveTo>
                  <a:pt x="5080" y="1"/>
                </a:moveTo>
                <a:lnTo>
                  <a:pt x="21590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9330" y="239775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3520" y="0"/>
                </a:moveTo>
                <a:lnTo>
                  <a:pt x="222250" y="0"/>
                </a:lnTo>
              </a:path>
              <a:path w="252730">
                <a:moveTo>
                  <a:pt x="222250" y="0"/>
                </a:moveTo>
                <a:lnTo>
                  <a:pt x="6350" y="0"/>
                </a:lnTo>
              </a:path>
              <a:path w="252730">
                <a:moveTo>
                  <a:pt x="6350" y="0"/>
                </a:moveTo>
                <a:lnTo>
                  <a:pt x="7620" y="0"/>
                </a:lnTo>
              </a:path>
              <a:path w="252730">
                <a:moveTo>
                  <a:pt x="7620" y="1"/>
                </a:moveTo>
                <a:lnTo>
                  <a:pt x="223520" y="0"/>
                </a:lnTo>
              </a:path>
            </a:pathLst>
          </a:custGeom>
          <a:ln w="1143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99330" y="240728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28600" y="0"/>
                </a:moveTo>
                <a:lnTo>
                  <a:pt x="11430" y="0"/>
                </a:lnTo>
              </a:path>
              <a:path w="252730">
                <a:moveTo>
                  <a:pt x="11430" y="1"/>
                </a:moveTo>
                <a:lnTo>
                  <a:pt x="228600" y="0"/>
                </a:lnTo>
              </a:path>
            </a:pathLst>
          </a:custGeom>
          <a:ln w="1015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9330" y="24161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5240" y="0"/>
                </a:lnTo>
              </a:path>
              <a:path w="252730">
                <a:moveTo>
                  <a:pt x="15240" y="1"/>
                </a:moveTo>
                <a:lnTo>
                  <a:pt x="233680" y="0"/>
                </a:lnTo>
              </a:path>
            </a:pathLst>
          </a:custGeom>
          <a:ln w="1016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99330" y="242570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8760" y="0"/>
                </a:moveTo>
                <a:lnTo>
                  <a:pt x="20320" y="0"/>
                </a:lnTo>
              </a:path>
              <a:path w="252730">
                <a:moveTo>
                  <a:pt x="20320" y="1"/>
                </a:moveTo>
                <a:lnTo>
                  <a:pt x="238760" y="0"/>
                </a:lnTo>
              </a:path>
            </a:pathLst>
          </a:custGeom>
          <a:ln w="1142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9330" y="243522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25400" y="0"/>
                </a:lnTo>
              </a:path>
              <a:path w="252730">
                <a:moveTo>
                  <a:pt x="25400" y="1"/>
                </a:moveTo>
                <a:lnTo>
                  <a:pt x="242570" y="0"/>
                </a:lnTo>
              </a:path>
            </a:pathLst>
          </a:custGeom>
          <a:ln w="1016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99330" y="244475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5110" y="0"/>
                </a:moveTo>
                <a:lnTo>
                  <a:pt x="31750" y="0"/>
                </a:lnTo>
              </a:path>
              <a:path w="252730">
                <a:moveTo>
                  <a:pt x="31750" y="1"/>
                </a:moveTo>
                <a:lnTo>
                  <a:pt x="245110" y="0"/>
                </a:lnTo>
              </a:path>
            </a:pathLst>
          </a:custGeom>
          <a:ln w="1142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9330" y="245427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36830" y="0"/>
                </a:lnTo>
              </a:path>
              <a:path w="252730">
                <a:moveTo>
                  <a:pt x="36830" y="1"/>
                </a:moveTo>
                <a:lnTo>
                  <a:pt x="248920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99330" y="24631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0190" y="0"/>
                </a:moveTo>
                <a:lnTo>
                  <a:pt x="43180" y="0"/>
                </a:lnTo>
              </a:path>
              <a:path w="252730">
                <a:moveTo>
                  <a:pt x="43180" y="1"/>
                </a:moveTo>
                <a:lnTo>
                  <a:pt x="250190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9330" y="24726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52070" y="0"/>
                </a:lnTo>
              </a:path>
              <a:path w="252730">
                <a:moveTo>
                  <a:pt x="52070" y="1"/>
                </a:moveTo>
                <a:lnTo>
                  <a:pt x="251460" y="0"/>
                </a:lnTo>
              </a:path>
            </a:pathLst>
          </a:custGeom>
          <a:ln w="1143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99330" y="24822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59690" y="0"/>
                </a:lnTo>
              </a:path>
              <a:path w="252730">
                <a:moveTo>
                  <a:pt x="59690" y="0"/>
                </a:moveTo>
                <a:lnTo>
                  <a:pt x="252730" y="0"/>
                </a:lnTo>
              </a:path>
            </a:pathLst>
          </a:custGeom>
          <a:ln w="1015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99330" y="249174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2730" y="0"/>
                </a:moveTo>
                <a:lnTo>
                  <a:pt x="68580" y="0"/>
                </a:lnTo>
              </a:path>
              <a:path w="252730">
                <a:moveTo>
                  <a:pt x="68580" y="0"/>
                </a:moveTo>
                <a:lnTo>
                  <a:pt x="252730" y="0"/>
                </a:lnTo>
              </a:path>
            </a:pathLst>
          </a:custGeom>
          <a:ln w="1143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99330" y="250126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51460" y="0"/>
                </a:moveTo>
                <a:lnTo>
                  <a:pt x="78740" y="0"/>
                </a:lnTo>
              </a:path>
              <a:path w="252730">
                <a:moveTo>
                  <a:pt x="78740" y="0"/>
                </a:moveTo>
                <a:lnTo>
                  <a:pt x="25146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99330" y="2510790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8920" y="0"/>
                </a:moveTo>
                <a:lnTo>
                  <a:pt x="91440" y="0"/>
                </a:lnTo>
              </a:path>
              <a:path w="252730">
                <a:moveTo>
                  <a:pt x="91440" y="0"/>
                </a:moveTo>
                <a:lnTo>
                  <a:pt x="248920" y="0"/>
                </a:lnTo>
              </a:path>
            </a:pathLst>
          </a:custGeom>
          <a:ln w="1143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99330" y="2520315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7649" y="0"/>
                </a:moveTo>
                <a:lnTo>
                  <a:pt x="104140" y="0"/>
                </a:lnTo>
              </a:path>
              <a:path w="252730">
                <a:moveTo>
                  <a:pt x="104140" y="0"/>
                </a:moveTo>
                <a:lnTo>
                  <a:pt x="247649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99330" y="252920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42570" y="0"/>
                </a:moveTo>
                <a:lnTo>
                  <a:pt x="118110" y="0"/>
                </a:lnTo>
              </a:path>
              <a:path w="252730">
                <a:moveTo>
                  <a:pt x="118110" y="0"/>
                </a:moveTo>
                <a:lnTo>
                  <a:pt x="242570" y="0"/>
                </a:lnTo>
              </a:path>
            </a:pathLst>
          </a:custGeom>
          <a:ln w="10159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99330" y="2538729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33680" y="0"/>
                </a:moveTo>
                <a:lnTo>
                  <a:pt x="137160" y="0"/>
                </a:lnTo>
              </a:path>
              <a:path w="252730">
                <a:moveTo>
                  <a:pt x="137160" y="0"/>
                </a:moveTo>
                <a:lnTo>
                  <a:pt x="233680" y="0"/>
                </a:lnTo>
              </a:path>
            </a:pathLst>
          </a:custGeom>
          <a:ln w="1143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99330" y="2548254"/>
            <a:ext cx="252730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219710" y="0"/>
                </a:moveTo>
                <a:lnTo>
                  <a:pt x="162560" y="0"/>
                </a:lnTo>
              </a:path>
              <a:path w="252730">
                <a:moveTo>
                  <a:pt x="162560" y="0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66640" y="22307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5250" y="0"/>
                </a:moveTo>
                <a:lnTo>
                  <a:pt x="85089" y="0"/>
                </a:lnTo>
              </a:path>
              <a:path w="255270">
                <a:moveTo>
                  <a:pt x="85089" y="0"/>
                </a:moveTo>
                <a:lnTo>
                  <a:pt x="9525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66640" y="22396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2710" y="0"/>
                </a:moveTo>
                <a:lnTo>
                  <a:pt x="76200" y="0"/>
                </a:lnTo>
              </a:path>
              <a:path w="255270">
                <a:moveTo>
                  <a:pt x="76200" y="0"/>
                </a:moveTo>
                <a:lnTo>
                  <a:pt x="92710" y="0"/>
                </a:lnTo>
              </a:path>
            </a:pathLst>
          </a:custGeom>
          <a:ln w="1015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66640" y="22485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67310" y="0"/>
                </a:lnTo>
              </a:path>
              <a:path w="255270">
                <a:moveTo>
                  <a:pt x="67310" y="0"/>
                </a:moveTo>
                <a:lnTo>
                  <a:pt x="90170" y="0"/>
                </a:lnTo>
              </a:path>
            </a:pathLst>
          </a:custGeom>
          <a:ln w="10159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6640" y="22574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0170" y="0"/>
                </a:moveTo>
                <a:lnTo>
                  <a:pt x="58420" y="0"/>
                </a:lnTo>
              </a:path>
              <a:path w="255270">
                <a:moveTo>
                  <a:pt x="58420" y="0"/>
                </a:moveTo>
                <a:lnTo>
                  <a:pt x="90170" y="0"/>
                </a:lnTo>
              </a:path>
            </a:pathLst>
          </a:custGeom>
          <a:ln w="1016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66640" y="2266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1440" y="0"/>
                </a:moveTo>
                <a:lnTo>
                  <a:pt x="48260" y="0"/>
                </a:lnTo>
              </a:path>
              <a:path w="255270">
                <a:moveTo>
                  <a:pt x="48260" y="1"/>
                </a:moveTo>
                <a:lnTo>
                  <a:pt x="9144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66640" y="22752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3979" y="0"/>
                </a:moveTo>
                <a:lnTo>
                  <a:pt x="39370" y="0"/>
                </a:lnTo>
              </a:path>
              <a:path w="255270">
                <a:moveTo>
                  <a:pt x="39370" y="1"/>
                </a:moveTo>
                <a:lnTo>
                  <a:pt x="93979" y="0"/>
                </a:lnTo>
              </a:path>
            </a:pathLst>
          </a:custGeom>
          <a:ln w="1015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66640" y="22840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9779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97790" y="0"/>
                </a:lnTo>
              </a:path>
            </a:pathLst>
          </a:custGeom>
          <a:ln w="1015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66640" y="22929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04140" y="0"/>
                </a:moveTo>
                <a:lnTo>
                  <a:pt x="21589" y="0"/>
                </a:lnTo>
              </a:path>
              <a:path w="255270">
                <a:moveTo>
                  <a:pt x="21589" y="1"/>
                </a:moveTo>
                <a:lnTo>
                  <a:pt x="104140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66640" y="23018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0489" y="0"/>
                </a:moveTo>
                <a:lnTo>
                  <a:pt x="15239" y="0"/>
                </a:lnTo>
              </a:path>
              <a:path w="255270">
                <a:moveTo>
                  <a:pt x="15239" y="1"/>
                </a:moveTo>
                <a:lnTo>
                  <a:pt x="110489" y="0"/>
                </a:lnTo>
              </a:path>
            </a:pathLst>
          </a:custGeom>
          <a:ln w="1016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66640" y="23107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18109" y="0"/>
                </a:moveTo>
                <a:lnTo>
                  <a:pt x="91123" y="0"/>
                </a:lnTo>
              </a:path>
              <a:path w="255270">
                <a:moveTo>
                  <a:pt x="91088" y="0"/>
                </a:moveTo>
                <a:lnTo>
                  <a:pt x="118109" y="0"/>
                </a:lnTo>
              </a:path>
            </a:pathLst>
          </a:custGeom>
          <a:ln w="10159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66640" y="23196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24460" y="0"/>
                </a:moveTo>
                <a:lnTo>
                  <a:pt x="5080" y="0"/>
                </a:lnTo>
              </a:path>
              <a:path w="255270">
                <a:moveTo>
                  <a:pt x="5080" y="1"/>
                </a:moveTo>
                <a:lnTo>
                  <a:pt x="124460" y="0"/>
                </a:lnTo>
              </a:path>
            </a:pathLst>
          </a:custGeom>
          <a:ln w="10159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66640" y="23285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207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207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6640" y="233807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3970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39700" y="0"/>
                </a:lnTo>
              </a:path>
            </a:pathLst>
          </a:custGeom>
          <a:ln w="1143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640" y="23475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48589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48589" y="0"/>
                </a:lnTo>
              </a:path>
            </a:pathLst>
          </a:custGeom>
          <a:ln w="10159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640" y="235585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6210" y="0"/>
                </a:moveTo>
                <a:lnTo>
                  <a:pt x="0" y="0"/>
                </a:lnTo>
              </a:path>
              <a:path w="255270">
                <a:moveTo>
                  <a:pt x="0" y="1"/>
                </a:moveTo>
                <a:lnTo>
                  <a:pt x="156210" y="0"/>
                </a:lnTo>
              </a:path>
            </a:pathLst>
          </a:custGeom>
          <a:ln w="889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640" y="23641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63830" y="0"/>
                </a:moveTo>
                <a:lnTo>
                  <a:pt x="1270" y="0"/>
                </a:lnTo>
              </a:path>
              <a:path w="255270">
                <a:moveTo>
                  <a:pt x="1270" y="1"/>
                </a:moveTo>
                <a:lnTo>
                  <a:pt x="163830" y="0"/>
                </a:lnTo>
              </a:path>
            </a:pathLst>
          </a:custGeom>
          <a:ln w="10159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6640" y="237362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2880" y="0"/>
                </a:moveTo>
                <a:lnTo>
                  <a:pt x="3810" y="0"/>
                </a:lnTo>
              </a:path>
              <a:path w="255270">
                <a:moveTo>
                  <a:pt x="3810" y="1"/>
                </a:moveTo>
                <a:lnTo>
                  <a:pt x="182880" y="0"/>
                </a:lnTo>
              </a:path>
            </a:pathLst>
          </a:custGeom>
          <a:ln w="1143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640" y="23831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243839" y="0"/>
                </a:lnTo>
              </a:path>
              <a:path w="255270">
                <a:moveTo>
                  <a:pt x="243839" y="0"/>
                </a:moveTo>
                <a:lnTo>
                  <a:pt x="255270" y="0"/>
                </a:lnTo>
              </a:path>
              <a:path w="255270">
                <a:moveTo>
                  <a:pt x="208280" y="0"/>
                </a:moveTo>
                <a:lnTo>
                  <a:pt x="7620" y="0"/>
                </a:lnTo>
              </a:path>
              <a:path w="255270">
                <a:moveTo>
                  <a:pt x="7620" y="1"/>
                </a:moveTo>
                <a:lnTo>
                  <a:pt x="208280" y="0"/>
                </a:lnTo>
              </a:path>
            </a:pathLst>
          </a:custGeom>
          <a:ln w="10159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66640" y="239204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46379" y="0"/>
                </a:moveTo>
                <a:lnTo>
                  <a:pt x="10160" y="0"/>
                </a:lnTo>
              </a:path>
              <a:path w="255270">
                <a:moveTo>
                  <a:pt x="10160" y="1"/>
                </a:moveTo>
                <a:lnTo>
                  <a:pt x="246379" y="0"/>
                </a:lnTo>
              </a:path>
            </a:pathLst>
          </a:custGeom>
          <a:ln w="1015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66640" y="240093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37490" y="0"/>
                </a:moveTo>
                <a:lnTo>
                  <a:pt x="13970" y="0"/>
                </a:lnTo>
              </a:path>
              <a:path w="255270">
                <a:moveTo>
                  <a:pt x="13970" y="1"/>
                </a:moveTo>
                <a:lnTo>
                  <a:pt x="237490" y="0"/>
                </a:lnTo>
              </a:path>
            </a:pathLst>
          </a:custGeom>
          <a:ln w="10159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6640" y="240982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28600" y="0"/>
                </a:moveTo>
                <a:lnTo>
                  <a:pt x="19050" y="0"/>
                </a:lnTo>
              </a:path>
              <a:path w="255270">
                <a:moveTo>
                  <a:pt x="19050" y="1"/>
                </a:moveTo>
                <a:lnTo>
                  <a:pt x="228600" y="0"/>
                </a:lnTo>
              </a:path>
            </a:pathLst>
          </a:custGeom>
          <a:ln w="1016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66640" y="24187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9710" y="0"/>
                </a:moveTo>
                <a:lnTo>
                  <a:pt x="25400" y="0"/>
                </a:lnTo>
              </a:path>
              <a:path w="255270">
                <a:moveTo>
                  <a:pt x="25400" y="1"/>
                </a:moveTo>
                <a:lnTo>
                  <a:pt x="219710" y="0"/>
                </a:lnTo>
              </a:path>
            </a:pathLst>
          </a:custGeom>
          <a:ln w="10159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66640" y="242760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10820" y="0"/>
                </a:moveTo>
                <a:lnTo>
                  <a:pt x="30480" y="0"/>
                </a:lnTo>
              </a:path>
              <a:path w="255270">
                <a:moveTo>
                  <a:pt x="30480" y="1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66640" y="243649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01930" y="0"/>
                </a:moveTo>
                <a:lnTo>
                  <a:pt x="36830" y="0"/>
                </a:lnTo>
              </a:path>
              <a:path w="255270">
                <a:moveTo>
                  <a:pt x="36830" y="1"/>
                </a:moveTo>
                <a:lnTo>
                  <a:pt x="201930" y="0"/>
                </a:lnTo>
              </a:path>
            </a:pathLst>
          </a:custGeom>
          <a:ln w="10159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66640" y="244538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93040" y="0"/>
                </a:moveTo>
                <a:lnTo>
                  <a:pt x="43180" y="0"/>
                </a:lnTo>
              </a:path>
              <a:path w="255270">
                <a:moveTo>
                  <a:pt x="43180" y="1"/>
                </a:moveTo>
                <a:lnTo>
                  <a:pt x="19304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66640" y="245427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84150" y="0"/>
                </a:moveTo>
                <a:lnTo>
                  <a:pt x="54610" y="0"/>
                </a:lnTo>
              </a:path>
              <a:path w="255270">
                <a:moveTo>
                  <a:pt x="54610" y="0"/>
                </a:moveTo>
                <a:lnTo>
                  <a:pt x="184150" y="0"/>
                </a:lnTo>
              </a:path>
            </a:pathLst>
          </a:custGeom>
          <a:ln w="1016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66640" y="246316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75260" y="0"/>
                </a:moveTo>
                <a:lnTo>
                  <a:pt x="66039" y="0"/>
                </a:lnTo>
              </a:path>
              <a:path w="255270">
                <a:moveTo>
                  <a:pt x="66039" y="0"/>
                </a:moveTo>
                <a:lnTo>
                  <a:pt x="175260" y="0"/>
                </a:lnTo>
              </a:path>
            </a:pathLst>
          </a:custGeom>
          <a:ln w="1015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66640" y="247205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151129" y="0"/>
                </a:moveTo>
                <a:lnTo>
                  <a:pt x="85090" y="0"/>
                </a:lnTo>
              </a:path>
              <a:path w="255270">
                <a:moveTo>
                  <a:pt x="8509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49190" y="22193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698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6985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49190" y="22256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87630" y="0"/>
                </a:moveTo>
                <a:lnTo>
                  <a:pt x="8889" y="0"/>
                </a:lnTo>
              </a:path>
              <a:path w="184150">
                <a:moveTo>
                  <a:pt x="8889" y="1"/>
                </a:moveTo>
                <a:lnTo>
                  <a:pt x="87630" y="0"/>
                </a:lnTo>
              </a:path>
            </a:pathLst>
          </a:custGeom>
          <a:ln w="762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49190" y="22320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05410" y="0"/>
                </a:moveTo>
                <a:lnTo>
                  <a:pt x="6350" y="0"/>
                </a:lnTo>
              </a:path>
              <a:path w="184150">
                <a:moveTo>
                  <a:pt x="6350" y="1"/>
                </a:moveTo>
                <a:lnTo>
                  <a:pt x="105410" y="0"/>
                </a:lnTo>
              </a:path>
            </a:pathLst>
          </a:custGeom>
          <a:ln w="762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9190" y="2238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143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49190" y="22447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192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21920" y="0"/>
                </a:lnTo>
              </a:path>
            </a:pathLst>
          </a:custGeom>
          <a:ln w="762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49190" y="22504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29539" y="0"/>
                </a:moveTo>
                <a:lnTo>
                  <a:pt x="0" y="0"/>
                </a:lnTo>
              </a:path>
              <a:path w="18415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6349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49190" y="225679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38430" y="0"/>
                </a:moveTo>
                <a:lnTo>
                  <a:pt x="1270" y="0"/>
                </a:lnTo>
              </a:path>
              <a:path w="184150">
                <a:moveTo>
                  <a:pt x="1270" y="1"/>
                </a:moveTo>
                <a:lnTo>
                  <a:pt x="138430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49190" y="226314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3510" y="0"/>
                </a:moveTo>
                <a:lnTo>
                  <a:pt x="2539" y="0"/>
                </a:lnTo>
              </a:path>
              <a:path w="184150">
                <a:moveTo>
                  <a:pt x="2539" y="1"/>
                </a:moveTo>
                <a:lnTo>
                  <a:pt x="143510" y="0"/>
                </a:lnTo>
              </a:path>
            </a:pathLst>
          </a:custGeom>
          <a:ln w="634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9190" y="22688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4732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47320" y="0"/>
                </a:lnTo>
              </a:path>
            </a:pathLst>
          </a:custGeom>
          <a:ln w="7620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49190" y="22752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2400" y="0"/>
                </a:moveTo>
                <a:lnTo>
                  <a:pt x="3810" y="0"/>
                </a:lnTo>
              </a:path>
              <a:path w="184150">
                <a:moveTo>
                  <a:pt x="3810" y="1"/>
                </a:moveTo>
                <a:lnTo>
                  <a:pt x="152400" y="0"/>
                </a:lnTo>
              </a:path>
            </a:pathLst>
          </a:custGeom>
          <a:ln w="762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49190" y="22815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5080" y="0"/>
                </a:lnTo>
              </a:path>
              <a:path w="184150">
                <a:moveTo>
                  <a:pt x="5080" y="1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49190" y="22879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2560" y="0"/>
                </a:moveTo>
                <a:lnTo>
                  <a:pt x="7620" y="0"/>
                </a:lnTo>
              </a:path>
              <a:path w="184150">
                <a:moveTo>
                  <a:pt x="7620" y="1"/>
                </a:moveTo>
                <a:lnTo>
                  <a:pt x="162560" y="0"/>
                </a:lnTo>
              </a:path>
            </a:pathLst>
          </a:custGeom>
          <a:ln w="762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49190" y="22942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160" y="0"/>
                </a:lnTo>
              </a:path>
              <a:path w="184150">
                <a:moveTo>
                  <a:pt x="10160" y="1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49190" y="2300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0179" y="0"/>
                </a:moveTo>
                <a:lnTo>
                  <a:pt x="12700" y="0"/>
                </a:lnTo>
              </a:path>
              <a:path w="184150">
                <a:moveTo>
                  <a:pt x="12700" y="1"/>
                </a:moveTo>
                <a:lnTo>
                  <a:pt x="170179" y="0"/>
                </a:lnTo>
              </a:path>
            </a:pathLst>
          </a:custGeom>
          <a:ln w="762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49190" y="23069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3989" y="0"/>
                </a:moveTo>
                <a:lnTo>
                  <a:pt x="15239" y="0"/>
                </a:lnTo>
              </a:path>
              <a:path w="184150">
                <a:moveTo>
                  <a:pt x="15239" y="1"/>
                </a:moveTo>
                <a:lnTo>
                  <a:pt x="173989" y="0"/>
                </a:lnTo>
              </a:path>
            </a:pathLst>
          </a:custGeom>
          <a:ln w="7620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49190" y="23133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17780" y="0"/>
                </a:lnTo>
              </a:path>
              <a:path w="184150">
                <a:moveTo>
                  <a:pt x="17780" y="1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49190" y="23196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1610" y="0"/>
                </a:moveTo>
                <a:lnTo>
                  <a:pt x="21589" y="0"/>
                </a:lnTo>
              </a:path>
              <a:path w="184150">
                <a:moveTo>
                  <a:pt x="21589" y="1"/>
                </a:moveTo>
                <a:lnTo>
                  <a:pt x="181610" y="0"/>
                </a:lnTo>
              </a:path>
            </a:pathLst>
          </a:custGeom>
          <a:ln w="7620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49190" y="23260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26670" y="0"/>
                </a:lnTo>
              </a:path>
              <a:path w="184150">
                <a:moveTo>
                  <a:pt x="2667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49190" y="23323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1750" y="0"/>
                </a:lnTo>
              </a:path>
              <a:path w="184150">
                <a:moveTo>
                  <a:pt x="3175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49190" y="23387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35560" y="0"/>
                </a:lnTo>
              </a:path>
              <a:path w="184150">
                <a:moveTo>
                  <a:pt x="35560" y="1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9190" y="2345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0639" y="0"/>
                </a:lnTo>
              </a:path>
              <a:path w="184150">
                <a:moveTo>
                  <a:pt x="40639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9190" y="23514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49530" y="0"/>
                </a:lnTo>
              </a:path>
              <a:path w="184150">
                <a:moveTo>
                  <a:pt x="49530" y="0"/>
                </a:moveTo>
                <a:lnTo>
                  <a:pt x="184150" y="0"/>
                </a:lnTo>
              </a:path>
            </a:pathLst>
          </a:custGeom>
          <a:ln w="762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49190" y="23571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4150" y="0"/>
                </a:moveTo>
                <a:lnTo>
                  <a:pt x="58420" y="0"/>
                </a:lnTo>
              </a:path>
              <a:path w="184150">
                <a:moveTo>
                  <a:pt x="5842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49190" y="23628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80339" y="0"/>
                </a:moveTo>
                <a:lnTo>
                  <a:pt x="66039" y="0"/>
                </a:lnTo>
              </a:path>
              <a:path w="184150">
                <a:moveTo>
                  <a:pt x="66039" y="0"/>
                </a:moveTo>
                <a:lnTo>
                  <a:pt x="180339" y="0"/>
                </a:lnTo>
              </a:path>
            </a:pathLst>
          </a:custGeom>
          <a:ln w="762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49190" y="23691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7800" y="0"/>
                </a:moveTo>
                <a:lnTo>
                  <a:pt x="74930" y="0"/>
                </a:lnTo>
              </a:path>
              <a:path w="184150">
                <a:moveTo>
                  <a:pt x="74930" y="0"/>
                </a:moveTo>
                <a:lnTo>
                  <a:pt x="177800" y="0"/>
                </a:lnTo>
              </a:path>
            </a:pathLst>
          </a:custGeom>
          <a:ln w="762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9190" y="23755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75260" y="0"/>
                </a:moveTo>
                <a:lnTo>
                  <a:pt x="86360" y="0"/>
                </a:lnTo>
              </a:path>
              <a:path w="184150">
                <a:moveTo>
                  <a:pt x="86360" y="0"/>
                </a:moveTo>
                <a:lnTo>
                  <a:pt x="175260" y="0"/>
                </a:lnTo>
              </a:path>
            </a:pathLst>
          </a:custGeom>
          <a:ln w="762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9190" y="23818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67640" y="0"/>
                </a:moveTo>
                <a:lnTo>
                  <a:pt x="100330" y="0"/>
                </a:lnTo>
              </a:path>
              <a:path w="184150">
                <a:moveTo>
                  <a:pt x="100330" y="0"/>
                </a:moveTo>
                <a:lnTo>
                  <a:pt x="167640" y="0"/>
                </a:lnTo>
              </a:path>
            </a:pathLst>
          </a:custGeom>
          <a:ln w="7620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49190" y="23882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157480" y="0"/>
                </a:moveTo>
                <a:lnTo>
                  <a:pt x="113030" y="0"/>
                </a:lnTo>
              </a:path>
              <a:path w="184150">
                <a:moveTo>
                  <a:pt x="113030" y="0"/>
                </a:moveTo>
                <a:lnTo>
                  <a:pt x="157480" y="0"/>
                </a:lnTo>
              </a:path>
            </a:pathLst>
          </a:custGeom>
          <a:ln w="7620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3960" y="2115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39" y="0"/>
                </a:moveTo>
                <a:lnTo>
                  <a:pt x="143510" y="0"/>
                </a:lnTo>
              </a:path>
              <a:path w="228600">
                <a:moveTo>
                  <a:pt x="143510" y="0"/>
                </a:moveTo>
                <a:lnTo>
                  <a:pt x="180339" y="0"/>
                </a:lnTo>
              </a:path>
            </a:pathLst>
          </a:custGeom>
          <a:ln w="8889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13960" y="21234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0500" y="0"/>
                </a:moveTo>
                <a:lnTo>
                  <a:pt x="135889" y="0"/>
                </a:lnTo>
              </a:path>
              <a:path w="228600">
                <a:moveTo>
                  <a:pt x="135889" y="0"/>
                </a:moveTo>
                <a:lnTo>
                  <a:pt x="190500" y="0"/>
                </a:lnTo>
              </a:path>
            </a:pathLst>
          </a:custGeom>
          <a:ln w="889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13960" y="21310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0660" y="0"/>
                </a:moveTo>
                <a:lnTo>
                  <a:pt x="127000" y="0"/>
                </a:lnTo>
              </a:path>
              <a:path w="228600">
                <a:moveTo>
                  <a:pt x="127000" y="0"/>
                </a:moveTo>
                <a:lnTo>
                  <a:pt x="200660" y="0"/>
                </a:lnTo>
              </a:path>
            </a:pathLst>
          </a:custGeom>
          <a:ln w="889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13960" y="21386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5739" y="0"/>
                </a:moveTo>
                <a:lnTo>
                  <a:pt x="119379" y="0"/>
                </a:lnTo>
              </a:path>
              <a:path w="228600">
                <a:moveTo>
                  <a:pt x="119379" y="0"/>
                </a:moveTo>
                <a:lnTo>
                  <a:pt x="205739" y="0"/>
                </a:lnTo>
              </a:path>
            </a:pathLst>
          </a:custGeom>
          <a:ln w="888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13960" y="21469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0820" y="0"/>
                </a:moveTo>
                <a:lnTo>
                  <a:pt x="111760" y="0"/>
                </a:lnTo>
              </a:path>
              <a:path w="228600">
                <a:moveTo>
                  <a:pt x="111760" y="0"/>
                </a:moveTo>
                <a:lnTo>
                  <a:pt x="210820" y="0"/>
                </a:lnTo>
              </a:path>
            </a:pathLst>
          </a:custGeom>
          <a:ln w="10159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13960" y="21551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5900" y="0"/>
                </a:moveTo>
                <a:lnTo>
                  <a:pt x="101600" y="0"/>
                </a:lnTo>
              </a:path>
              <a:path w="228600">
                <a:moveTo>
                  <a:pt x="101600" y="0"/>
                </a:moveTo>
                <a:lnTo>
                  <a:pt x="215900" y="0"/>
                </a:lnTo>
              </a:path>
            </a:pathLst>
          </a:custGeom>
          <a:ln w="889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3960" y="21628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93979" y="0"/>
                </a:lnTo>
              </a:path>
              <a:path w="228600">
                <a:moveTo>
                  <a:pt x="939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13960" y="217106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4789" y="0"/>
                </a:moveTo>
                <a:lnTo>
                  <a:pt x="86360" y="0"/>
                </a:lnTo>
              </a:path>
              <a:path w="228600">
                <a:moveTo>
                  <a:pt x="86360" y="0"/>
                </a:moveTo>
                <a:lnTo>
                  <a:pt x="224789" y="0"/>
                </a:lnTo>
              </a:path>
            </a:pathLst>
          </a:custGeom>
          <a:ln w="10159">
            <a:solidFill>
              <a:srgbClr val="525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13960" y="21793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77469" y="0"/>
                </a:lnTo>
              </a:path>
              <a:path w="228600">
                <a:moveTo>
                  <a:pt x="77469" y="0"/>
                </a:moveTo>
                <a:lnTo>
                  <a:pt x="228600" y="0"/>
                </a:lnTo>
              </a:path>
            </a:pathLst>
          </a:custGeom>
          <a:ln w="8889">
            <a:solidFill>
              <a:srgbClr val="5355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13960" y="2186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0979" y="0"/>
                </a:moveTo>
                <a:lnTo>
                  <a:pt x="68579" y="0"/>
                </a:lnTo>
              </a:path>
              <a:path w="228600">
                <a:moveTo>
                  <a:pt x="68579" y="0"/>
                </a:moveTo>
                <a:lnTo>
                  <a:pt x="220979" y="0"/>
                </a:lnTo>
              </a:path>
            </a:pathLst>
          </a:custGeom>
          <a:ln w="8890">
            <a:solidFill>
              <a:srgbClr val="5456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13960" y="21945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13360" y="0"/>
                </a:moveTo>
                <a:lnTo>
                  <a:pt x="60960" y="0"/>
                </a:lnTo>
              </a:path>
              <a:path w="228600">
                <a:moveTo>
                  <a:pt x="60960" y="0"/>
                </a:moveTo>
                <a:lnTo>
                  <a:pt x="213360" y="0"/>
                </a:lnTo>
              </a:path>
            </a:pathLst>
          </a:custGeom>
          <a:ln w="889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13960" y="22028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04469" y="0"/>
                </a:moveTo>
                <a:lnTo>
                  <a:pt x="53339" y="0"/>
                </a:lnTo>
              </a:path>
              <a:path w="228600">
                <a:moveTo>
                  <a:pt x="53339" y="0"/>
                </a:moveTo>
                <a:lnTo>
                  <a:pt x="204469" y="0"/>
                </a:lnTo>
              </a:path>
            </a:pathLst>
          </a:custGeom>
          <a:ln w="10159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13960" y="22110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95580" y="0"/>
                </a:moveTo>
                <a:lnTo>
                  <a:pt x="43179" y="0"/>
                </a:lnTo>
              </a:path>
              <a:path w="228600">
                <a:moveTo>
                  <a:pt x="43179" y="1"/>
                </a:moveTo>
                <a:lnTo>
                  <a:pt x="195580" y="0"/>
                </a:lnTo>
              </a:path>
            </a:pathLst>
          </a:custGeom>
          <a:ln w="888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013960" y="221869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7960" y="0"/>
                </a:moveTo>
                <a:lnTo>
                  <a:pt x="35560" y="0"/>
                </a:lnTo>
              </a:path>
              <a:path w="228600">
                <a:moveTo>
                  <a:pt x="35560" y="1"/>
                </a:moveTo>
                <a:lnTo>
                  <a:pt x="187960" y="0"/>
                </a:lnTo>
              </a:path>
            </a:pathLst>
          </a:custGeom>
          <a:ln w="889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13960" y="222694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80340" y="0"/>
                </a:moveTo>
                <a:lnTo>
                  <a:pt x="27939" y="0"/>
                </a:lnTo>
              </a:path>
              <a:path w="228600">
                <a:moveTo>
                  <a:pt x="27939" y="1"/>
                </a:moveTo>
                <a:lnTo>
                  <a:pt x="180340" y="0"/>
                </a:lnTo>
              </a:path>
            </a:pathLst>
          </a:custGeom>
          <a:ln w="10159">
            <a:solidFill>
              <a:srgbClr val="585A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13960" y="2235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70179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170179" y="0"/>
                </a:lnTo>
              </a:path>
            </a:pathLst>
          </a:custGeom>
          <a:ln w="889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3960" y="22428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62560" y="0"/>
                </a:moveTo>
                <a:lnTo>
                  <a:pt x="10160" y="0"/>
                </a:lnTo>
              </a:path>
              <a:path w="228600">
                <a:moveTo>
                  <a:pt x="10160" y="1"/>
                </a:moveTo>
                <a:lnTo>
                  <a:pt x="162560" y="0"/>
                </a:lnTo>
              </a:path>
            </a:pathLst>
          </a:custGeom>
          <a:ln w="888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13960" y="22510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54939" y="0"/>
                </a:moveTo>
                <a:lnTo>
                  <a:pt x="2539" y="0"/>
                </a:lnTo>
              </a:path>
              <a:path w="228600">
                <a:moveTo>
                  <a:pt x="2539" y="1"/>
                </a:moveTo>
                <a:lnTo>
                  <a:pt x="154939" y="0"/>
                </a:lnTo>
              </a:path>
            </a:pathLst>
          </a:custGeom>
          <a:ln w="1016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3960" y="22593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44779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44779" y="0"/>
                </a:lnTo>
              </a:path>
            </a:pathLst>
          </a:custGeom>
          <a:ln w="8889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3960" y="22669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37160" y="0"/>
                </a:move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37160" y="0"/>
                </a:lnTo>
              </a:path>
            </a:pathLst>
          </a:custGeom>
          <a:ln w="889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3960" y="2274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9539" y="0"/>
                </a:moveTo>
                <a:lnTo>
                  <a:pt x="130810" y="0"/>
                </a:lnTo>
                <a:lnTo>
                  <a:pt x="0" y="0"/>
                </a:lnTo>
              </a:path>
              <a:path w="228600">
                <a:moveTo>
                  <a:pt x="0" y="1"/>
                </a:moveTo>
                <a:lnTo>
                  <a:pt x="129539" y="0"/>
                </a:lnTo>
              </a:path>
            </a:pathLst>
          </a:custGeom>
          <a:ln w="8889">
            <a:solidFill>
              <a:srgbClr val="5D5F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3960" y="22828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21919" y="0"/>
                </a:moveTo>
                <a:lnTo>
                  <a:pt x="1270" y="0"/>
                </a:lnTo>
              </a:path>
              <a:path w="228600">
                <a:moveTo>
                  <a:pt x="1270" y="1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5E60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3960" y="22910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11759" y="0"/>
                </a:moveTo>
                <a:lnTo>
                  <a:pt x="7619" y="0"/>
                </a:lnTo>
              </a:path>
              <a:path w="228600">
                <a:moveTo>
                  <a:pt x="7619" y="1"/>
                </a:moveTo>
                <a:lnTo>
                  <a:pt x="111759" y="0"/>
                </a:lnTo>
              </a:path>
            </a:pathLst>
          </a:custGeom>
          <a:ln w="8889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13960" y="2298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104139" y="0"/>
                </a:moveTo>
                <a:lnTo>
                  <a:pt x="13969" y="0"/>
                </a:lnTo>
              </a:path>
              <a:path w="228600">
                <a:moveTo>
                  <a:pt x="13969" y="1"/>
                </a:moveTo>
                <a:lnTo>
                  <a:pt x="104139" y="0"/>
                </a:lnTo>
              </a:path>
            </a:pathLst>
          </a:custGeom>
          <a:ln w="889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3960" y="230695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96520" y="0"/>
                </a:moveTo>
                <a:lnTo>
                  <a:pt x="19050" y="0"/>
                </a:lnTo>
              </a:path>
              <a:path w="228600">
                <a:moveTo>
                  <a:pt x="19050" y="1"/>
                </a:moveTo>
                <a:lnTo>
                  <a:pt x="96520" y="0"/>
                </a:lnTo>
              </a:path>
            </a:pathLst>
          </a:custGeom>
          <a:ln w="10159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3960" y="231521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86359" y="0"/>
                </a:moveTo>
                <a:lnTo>
                  <a:pt x="87629" y="0"/>
                </a:lnTo>
                <a:lnTo>
                  <a:pt x="34289" y="0"/>
                </a:lnTo>
              </a:path>
              <a:path w="228600">
                <a:moveTo>
                  <a:pt x="34289" y="1"/>
                </a:moveTo>
                <a:lnTo>
                  <a:pt x="86359" y="0"/>
                </a:lnTo>
              </a:path>
            </a:pathLst>
          </a:custGeom>
          <a:ln w="889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13960" y="232282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8739" y="0"/>
                </a:moveTo>
                <a:lnTo>
                  <a:pt x="46989" y="0"/>
                </a:lnTo>
              </a:path>
              <a:path w="228600">
                <a:moveTo>
                  <a:pt x="46989" y="1"/>
                </a:moveTo>
                <a:lnTo>
                  <a:pt x="78739" y="0"/>
                </a:lnTo>
              </a:path>
            </a:pathLst>
          </a:custGeom>
          <a:ln w="888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13960" y="233108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71119" y="0"/>
                </a:moveTo>
                <a:lnTo>
                  <a:pt x="59689" y="0"/>
                </a:lnTo>
              </a:path>
              <a:path w="228600">
                <a:moveTo>
                  <a:pt x="59689" y="0"/>
                </a:moveTo>
                <a:lnTo>
                  <a:pt x="71119" y="0"/>
                </a:lnTo>
              </a:path>
            </a:pathLst>
          </a:custGeom>
          <a:ln w="10159">
            <a:solidFill>
              <a:srgbClr val="6466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7470" y="21062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3682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36829" y="0"/>
                </a:lnTo>
              </a:path>
            </a:pathLst>
          </a:custGeom>
          <a:ln w="5080">
            <a:solidFill>
              <a:srgbClr val="4C4E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57470" y="21101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46989" y="0"/>
                </a:moveTo>
                <a:lnTo>
                  <a:pt x="5079" y="0"/>
                </a:lnTo>
              </a:path>
              <a:path w="90169">
                <a:moveTo>
                  <a:pt x="5079" y="1"/>
                </a:moveTo>
                <a:lnTo>
                  <a:pt x="46989" y="0"/>
                </a:lnTo>
              </a:path>
            </a:pathLst>
          </a:custGeom>
          <a:ln w="5080">
            <a:solidFill>
              <a:srgbClr val="4D4F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57470" y="2113279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46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54609" y="0"/>
                </a:lnTo>
              </a:path>
            </a:pathLst>
          </a:custGeom>
          <a:ln w="3809">
            <a:solidFill>
              <a:srgbClr val="4E5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7470" y="21164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58419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58419" y="0"/>
                </a:lnTo>
              </a:path>
            </a:pathLst>
          </a:custGeom>
          <a:ln w="5080">
            <a:solidFill>
              <a:srgbClr val="4F51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57470" y="21202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3500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3500" y="0"/>
                </a:lnTo>
              </a:path>
            </a:pathLst>
          </a:custGeom>
          <a:ln w="5080">
            <a:solidFill>
              <a:srgbClr val="505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57470" y="212407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68579" y="0"/>
                </a:moveTo>
                <a:lnTo>
                  <a:pt x="0" y="0"/>
                </a:lnTo>
              </a:path>
              <a:path w="90169">
                <a:moveTo>
                  <a:pt x="0" y="1"/>
                </a:moveTo>
                <a:lnTo>
                  <a:pt x="68579" y="0"/>
                </a:lnTo>
              </a:path>
            </a:pathLst>
          </a:custGeom>
          <a:ln w="5079">
            <a:solidFill>
              <a:srgbClr val="515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57470" y="212788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1120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1120" y="0"/>
                </a:lnTo>
              </a:path>
            </a:pathLst>
          </a:custGeom>
          <a:ln w="5080">
            <a:solidFill>
              <a:srgbClr val="5254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57470" y="21316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3659" y="0"/>
                </a:moveTo>
                <a:lnTo>
                  <a:pt x="1269" y="0"/>
                </a:lnTo>
              </a:path>
              <a:path w="90169">
                <a:moveTo>
                  <a:pt x="1269" y="1"/>
                </a:moveTo>
                <a:lnTo>
                  <a:pt x="73659" y="0"/>
                </a:lnTo>
              </a:path>
            </a:pathLst>
          </a:custGeom>
          <a:ln w="5080">
            <a:solidFill>
              <a:srgbClr val="5355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57470" y="21355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6200" y="0"/>
                </a:moveTo>
                <a:lnTo>
                  <a:pt x="2539" y="0"/>
                </a:lnTo>
              </a:path>
              <a:path w="90169">
                <a:moveTo>
                  <a:pt x="2539" y="1"/>
                </a:moveTo>
                <a:lnTo>
                  <a:pt x="76200" y="0"/>
                </a:lnTo>
              </a:path>
            </a:pathLst>
          </a:custGeom>
          <a:ln w="5080">
            <a:solidFill>
              <a:srgbClr val="54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57470" y="21393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0009" y="0"/>
                </a:moveTo>
                <a:lnTo>
                  <a:pt x="3809" y="0"/>
                </a:lnTo>
              </a:path>
              <a:path w="90169">
                <a:moveTo>
                  <a:pt x="3809" y="1"/>
                </a:moveTo>
                <a:lnTo>
                  <a:pt x="80009" y="0"/>
                </a:lnTo>
              </a:path>
            </a:pathLst>
          </a:custGeom>
          <a:ln w="5080">
            <a:solidFill>
              <a:srgbClr val="5557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57470" y="21431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2550" y="0"/>
                </a:moveTo>
                <a:lnTo>
                  <a:pt x="6350" y="0"/>
                </a:lnTo>
              </a:path>
              <a:path w="90169">
                <a:moveTo>
                  <a:pt x="6350" y="1"/>
                </a:moveTo>
                <a:lnTo>
                  <a:pt x="82550" y="0"/>
                </a:lnTo>
              </a:path>
            </a:pathLst>
          </a:custGeom>
          <a:ln w="5079">
            <a:solidFill>
              <a:srgbClr val="5658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57470" y="21469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3820" y="0"/>
                </a:moveTo>
                <a:lnTo>
                  <a:pt x="7619" y="0"/>
                </a:lnTo>
              </a:path>
              <a:path w="90169">
                <a:moveTo>
                  <a:pt x="7619" y="1"/>
                </a:moveTo>
                <a:lnTo>
                  <a:pt x="83820" y="0"/>
                </a:lnTo>
              </a:path>
            </a:pathLst>
          </a:custGeom>
          <a:ln w="5080">
            <a:solidFill>
              <a:srgbClr val="575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57470" y="21507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6995" y="0"/>
                </a:moveTo>
                <a:lnTo>
                  <a:pt x="10159" y="0"/>
                </a:lnTo>
              </a:path>
              <a:path w="90169">
                <a:moveTo>
                  <a:pt x="10159" y="1"/>
                </a:moveTo>
                <a:lnTo>
                  <a:pt x="86995" y="0"/>
                </a:lnTo>
              </a:path>
            </a:pathLst>
          </a:custGeom>
          <a:ln w="5080">
            <a:solidFill>
              <a:srgbClr val="595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57470" y="215392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11429" y="0"/>
                </a:lnTo>
              </a:path>
              <a:path w="90169">
                <a:moveTo>
                  <a:pt x="11429" y="1"/>
                </a:moveTo>
                <a:lnTo>
                  <a:pt x="88900" y="0"/>
                </a:lnTo>
              </a:path>
            </a:pathLst>
          </a:custGeom>
          <a:ln w="3809">
            <a:solidFill>
              <a:srgbClr val="5A5C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7470" y="215709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3969" y="0"/>
                </a:lnTo>
              </a:path>
              <a:path w="90169">
                <a:moveTo>
                  <a:pt x="1396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B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470" y="216090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6509" y="0"/>
                </a:lnTo>
              </a:path>
              <a:path w="90169">
                <a:moveTo>
                  <a:pt x="16509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C5E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7470" y="216471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19050" y="0"/>
                </a:lnTo>
              </a:path>
              <a:path w="90169">
                <a:moveTo>
                  <a:pt x="19050" y="1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D5F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7470" y="216852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4129" y="0"/>
                </a:lnTo>
              </a:path>
              <a:path w="90169">
                <a:moveTo>
                  <a:pt x="24129" y="0"/>
                </a:moveTo>
                <a:lnTo>
                  <a:pt x="90169" y="0"/>
                </a:lnTo>
              </a:path>
            </a:pathLst>
          </a:custGeom>
          <a:ln w="5079">
            <a:solidFill>
              <a:srgbClr val="5E6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57470" y="217233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169" y="0"/>
                </a:moveTo>
                <a:lnTo>
                  <a:pt x="29209" y="0"/>
                </a:lnTo>
              </a:path>
              <a:path w="90169">
                <a:moveTo>
                  <a:pt x="29209" y="0"/>
                </a:moveTo>
                <a:lnTo>
                  <a:pt x="90169" y="0"/>
                </a:lnTo>
              </a:path>
            </a:pathLst>
          </a:custGeom>
          <a:ln w="5080">
            <a:solidFill>
              <a:srgbClr val="5F61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57470" y="217614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8900" y="0"/>
                </a:moveTo>
                <a:lnTo>
                  <a:pt x="34289" y="0"/>
                </a:lnTo>
              </a:path>
              <a:path w="90169">
                <a:moveTo>
                  <a:pt x="34289" y="0"/>
                </a:moveTo>
                <a:lnTo>
                  <a:pt x="88900" y="0"/>
                </a:lnTo>
              </a:path>
            </a:pathLst>
          </a:custGeom>
          <a:ln w="5080">
            <a:solidFill>
              <a:srgbClr val="6062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57470" y="2179954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7629" y="0"/>
                </a:moveTo>
                <a:lnTo>
                  <a:pt x="39369" y="0"/>
                </a:lnTo>
              </a:path>
              <a:path w="90169">
                <a:moveTo>
                  <a:pt x="39369" y="0"/>
                </a:moveTo>
                <a:lnTo>
                  <a:pt x="87629" y="0"/>
                </a:lnTo>
              </a:path>
            </a:pathLst>
          </a:custGeom>
          <a:ln w="5080">
            <a:solidFill>
              <a:srgbClr val="6163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7470" y="2183765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85089" y="0"/>
                </a:moveTo>
                <a:lnTo>
                  <a:pt x="48259" y="0"/>
                </a:lnTo>
              </a:path>
              <a:path w="90169">
                <a:moveTo>
                  <a:pt x="48259" y="0"/>
                </a:moveTo>
                <a:lnTo>
                  <a:pt x="85089" y="0"/>
                </a:lnTo>
              </a:path>
            </a:pathLst>
          </a:custGeom>
          <a:ln w="5080">
            <a:solidFill>
              <a:srgbClr val="6264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7470" y="2186940"/>
            <a:ext cx="90169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77469" y="0"/>
                </a:moveTo>
                <a:lnTo>
                  <a:pt x="55879" y="0"/>
                </a:lnTo>
              </a:path>
              <a:path w="90169">
                <a:moveTo>
                  <a:pt x="55879" y="0"/>
                </a:moveTo>
                <a:lnTo>
                  <a:pt x="77469" y="0"/>
                </a:lnTo>
              </a:path>
            </a:pathLst>
          </a:custGeom>
          <a:ln w="3809">
            <a:solidFill>
              <a:srgbClr val="6366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8200" y="1598929"/>
            <a:ext cx="40386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1695923"/>
            <a:ext cx="3524047" cy="3368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5"/>
              </a:lnSpc>
              <a:spcBef>
                <a:spcPts val="150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Dado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2"/>
              </a:spcBef>
            </a:pP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dib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te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ían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ig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ifi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ado pe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 no f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néti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labo</a:t>
            </a:r>
            <a:r>
              <a:rPr sz="2800" spc="-1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na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de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ig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q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800" spc="-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ep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aban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son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nc</a:t>
            </a:r>
            <a:r>
              <a:rPr sz="2800" spc="-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2800" spc="-9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4670" y="1748700"/>
            <a:ext cx="267846" cy="23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1650" spc="0" dirty="0">
                <a:solidFill>
                  <a:srgbClr val="C3C2A9"/>
                </a:solidFill>
                <a:latin typeface="Wingdings"/>
                <a:cs typeface="Wingdings"/>
              </a:rPr>
              <a:t></a:t>
            </a:r>
            <a:endParaRPr sz="16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920</Words>
  <Application>Microsoft Macintosh PowerPoint</Application>
  <PresentationFormat>Presentación en pantalla (4:3)</PresentationFormat>
  <Paragraphs>157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Stencil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Boss_T</dc:creator>
  <cp:lastModifiedBy>Raúl Edison Lomas Badillo</cp:lastModifiedBy>
  <cp:revision>10</cp:revision>
  <dcterms:modified xsi:type="dcterms:W3CDTF">2021-01-08T04:19:57Z</dcterms:modified>
</cp:coreProperties>
</file>