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4CB775-D692-4BFA-812E-C7A230DDE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E5A9F0B-E031-4FF5-98D1-51D7B7394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3EE132-45EA-454B-BB06-C00FA7C19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DABE2B-2DCF-46A4-B34B-DF3EB325E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924B7A-6F50-4777-9AB3-21DD99E8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16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4D07A-BC70-4FB6-A284-1C5E75D0C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348885-2260-42A7-9135-E485036F3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00E40A-B7B3-41F6-A1AD-A92154DEF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52F8C5-563B-430E-A52A-CC61FF5F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EDAC61-61F0-48EF-9176-BF106FBBE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6505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E1826E-E618-4387-BFEE-951292E1F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E5AB91-1FD5-4C13-A270-518945D2F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029EC1-B98E-43A6-BEDB-AFE2E847E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70D83-35AE-48FF-821F-EF1E95281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69E23-B810-4BF1-A1CF-88E8F2CB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4179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257608-766D-4D95-A74E-A70A3CD16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BD1280-163B-4702-84AA-F83A7C48A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0A65DB-7917-4702-B742-854CB1F9F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9457C7-EA41-4726-B4B3-3FFB8118E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BF8DF7-E051-4727-93CB-5FF062C1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5898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116E5-ED3C-448E-92C2-4B0F4E66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A1A26A-3EAD-4E13-BD47-3D419F3EC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E05C90-767E-45E4-B1AC-29E675CFA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B39BBB-02E5-455A-BE30-CEEF0B6B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2F414A-CA1A-49CF-9CA3-9B93ACC1F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7039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4CBBF-2D71-4CE3-AD28-2D8F84E88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B80277-C0CD-4B06-9BAE-CB071814A0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BB0253A-9459-49FA-AE37-086AE8144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A3E303-6FBE-4DE7-B243-689099FF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A78218-6A10-4DEC-8AC5-654A88578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9A7D15-2734-4B98-96BA-6F08006D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120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99284-ADB4-454E-B396-1E70CAC15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22646A-8EB8-4AC7-906E-18700BA9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04DE8C-6ED7-478F-9815-F2E803D56C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B046EFC-F7C3-4072-94BE-61DDCBA9D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439EDBB-811E-4CA9-9AE8-6F4348676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3B6FE9-5DDF-4E4E-A574-73129716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95F9F4-9225-42B6-8CE7-327507C69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D430DA-D4B0-41A3-AD16-CBD061EEF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375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B2EE94-113B-4DAD-A0FF-4C5AD4A89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EA6A84-BE93-481F-B60C-D06223C5D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119471-59D9-48BA-A994-CE474A629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3F65E4-52CD-4BF4-96BC-18F42DD3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864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7749F6-8FA1-4090-8B97-A4E475C83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8B3E29-36E2-41E5-9B67-AD17C6DDD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15D9CB-5F47-4C7B-9937-A3DCD99EF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53368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D272C8-AA19-4B9E-B82C-ECE501F93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FF7688-DCDC-4FB5-8C48-25D6540C0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9BC61DE-553F-44A4-84E0-B1A2E7D5A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7269CF-98FA-4F67-85A3-B46F15C60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9C330CB-1B12-4960-A5B2-36C0551C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A628E8-ECD3-4BA7-909B-93BD8A274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327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60DCF-D310-4278-B42E-6BDFA69BA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8EF668-AD98-4748-B100-2CE38B41C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7D75F3-3FBA-4D87-93EB-A9480FBB8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812452-44E9-48EC-BBE3-D40C9A48A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9050B0-9E4D-4578-BE96-C9C5BE22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41B2CD-E4A9-46C5-A492-2F6BEBBE8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9262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492295-AA83-49EE-92FF-AB79026BA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9FA4F4-79FE-41D8-8644-DCC5D87FC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5B4CB5-183F-4125-BC9F-8DF48DB9D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1CFFC-C2C4-406F-8607-D19AB25201C8}" type="datetimeFigureOut">
              <a:rPr lang="es-EC" smtClean="0"/>
              <a:t>24/4/2020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60A173-CC4C-4BCF-9972-F01B4E13F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5CBD51-8CC9-4648-8645-69C48695C7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A1473-B105-44B7-804B-E430C88670C6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3257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PLANIFICACION ESTRATEGICA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NOVENO SEMESTRE</a:t>
            </a:r>
          </a:p>
        </p:txBody>
      </p:sp>
    </p:spTree>
    <p:extLst>
      <p:ext uri="{BB962C8B-B14F-4D97-AF65-F5344CB8AC3E}">
        <p14:creationId xmlns:p14="http://schemas.microsoft.com/office/powerpoint/2010/main" val="3143511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6633"/>
            <a:ext cx="9144000" cy="6588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96134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PLANIFICACION ESTRATEGICA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PLANIFICACION ESTRATEGICA</dc:title>
  <dc:creator>PABLO ENRIQUE FIERRO LOPEZ</dc:creator>
  <cp:lastModifiedBy>PABLO ENRIQUE FIERRO LOPEZ</cp:lastModifiedBy>
  <cp:revision>1</cp:revision>
  <dcterms:created xsi:type="dcterms:W3CDTF">2020-04-25T04:09:58Z</dcterms:created>
  <dcterms:modified xsi:type="dcterms:W3CDTF">2020-04-25T04:10:37Z</dcterms:modified>
</cp:coreProperties>
</file>