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11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8B1A7-799F-4EB6-07E8-666912652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44016C-BDB9-C8A3-6A27-2E92A47B3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7FA6AF-E277-D9C1-DD4A-D89D5309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7FFF-892A-4E8F-B570-90633EFFF215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9CF363-FEE0-6A99-F857-9065E899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B2583-DD62-7456-B31B-EFA9F3A7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2759-4EAD-4224-A073-142A7175B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69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BB3AE-3A4F-8785-334B-DE8533FC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2AD06A-D6DE-2F5F-EB63-5D564DBAE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EC6AE-413B-8EC3-D364-893DF545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7FFF-892A-4E8F-B570-90633EFFF215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C91580-63B4-8933-362C-53A45947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C84-D5BF-16F9-AD6A-27044801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2759-4EAD-4224-A073-142A7175B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334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3F52FA-CBE3-BED9-B317-65DDDF1D4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84F10-E34E-AA12-2F5A-EF96D8A94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04B8E4-1B14-E1DF-34BE-707AD301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7FFF-892A-4E8F-B570-90633EFFF215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E184D7-A3AD-EE43-1B8C-15A992AC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990AFD-24BC-875C-40BD-719BBDA4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2759-4EAD-4224-A073-142A7175B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539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A7202-0B28-0FFE-32DC-72006465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5F239B-B809-A8C1-EDB4-FDFA6F70F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B6AE3-5E53-385C-4EFC-D20EFF7B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7FFF-892A-4E8F-B570-90633EFFF215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5EFB2-4167-5D3C-266B-A46FE520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98D7B5-20AB-1F14-72E6-3D7849A9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2759-4EAD-4224-A073-142A7175B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66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206AD-0228-71A9-1BF1-47D97590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202848-3944-6E5C-DE6E-0265C7F8F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F0AF1-FFA7-CDFA-FAF3-58135EDC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7FFF-892A-4E8F-B570-90633EFFF215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B197FC-09C8-C267-BEF7-2B06DF70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A37917-AF5F-FCE2-AD1B-853950B9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2759-4EAD-4224-A073-142A7175B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575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E3219-8B14-0714-D1D6-E45E4B1E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0068C-A8B7-C4B9-B652-7D22F11A2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DFC942-DAC2-A78D-C4BF-4023E49BF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8E9FE7-666B-7B72-23AB-08D8FC38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7FFF-892A-4E8F-B570-90633EFFF215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CF27C4-A078-94BF-CC1F-D1B1F590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0E89FE-7A85-A92D-8867-7854608A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2759-4EAD-4224-A073-142A7175B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39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4E138-85F8-881A-7461-68EC4CAF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A546F2-48B9-C5D9-215D-EEECDF10C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3FB354-F249-C974-58D0-D664E75BA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51DB3D-5B08-E841-7B45-3BC075A24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CF9EF3-3449-732B-DAF1-9FF70779C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7BED188-E34A-6E8B-4368-2F1FDEA5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7FFF-892A-4E8F-B570-90633EFFF215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650423-6D7F-437A-E3AC-95469A01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F71C5F-B9C4-535D-2C54-F90BE4AA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2759-4EAD-4224-A073-142A7175B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536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249E6-6A35-5B60-0FED-3380DCF7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72C59F-5ADC-47C4-3D4E-062C0B5A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7FFF-892A-4E8F-B570-90633EFFF215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1619A5-C8DA-40D0-B536-709BB384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AE90F6-4342-9DAF-4A82-FCE47B40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2759-4EAD-4224-A073-142A7175B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93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A8B983-2EED-9EFF-4708-C73AEB4C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7FFF-892A-4E8F-B570-90633EFFF215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C17FB3-2005-BB06-E244-544585E8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F42C86-453C-8189-308E-C7B5B2B4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2759-4EAD-4224-A073-142A7175B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967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44BA7-D014-D886-DEB8-E58F5C9D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9B391-3ABE-E5DD-A2B9-616328DD3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CF3759-65A9-CDCD-086A-8CCF7FF98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717824-B5AD-9BA6-0ADD-0EDB0337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7FFF-892A-4E8F-B570-90633EFFF215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4AB3F8-14DA-6E25-66C8-B9454C73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22894D-BF04-BFF9-99D8-7C849DA5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2759-4EAD-4224-A073-142A7175B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719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86C32-7116-46E8-3AE0-1139ADC5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7492FB-EEFC-778E-E73D-2784D3DA0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909BFE-7753-2FBF-31F4-63071E81A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054A39-744B-374D-FA96-F3E004AE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7FFF-892A-4E8F-B570-90633EFFF215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16A7F5-421C-2847-173D-2A01D389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2BFE03-B717-9EEF-168E-DF481AAB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2759-4EAD-4224-A073-142A7175B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675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888A91-26AC-2539-AB07-B97BB914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E92837-20A2-57AA-0221-557B0FB52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C542E0-1912-9CBE-2341-2048CE241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D57FFF-892A-4E8F-B570-90633EFFF215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6FCC6-9B72-66B7-5963-A5459A061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563F0-0CC4-0669-1ED6-1FBA79648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EC2759-4EAD-4224-A073-142A7175BA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933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764078-91CD-7BF5-497D-231C74BBB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E665B-2E11-346E-69D3-1C4D3F37C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9600" b="1" dirty="0"/>
              <a:t>ONCOLOGÍA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AFE5E8-61F7-8FE7-BDC4-CD40F71153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711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14CE4-EAF3-E2BE-8D59-A4967126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SILABO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C3E65B-08D2-276F-8298-F420B30E1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HORAS TOTAL: 135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PARCIALES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UNIDADES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DOCENTE, PRÁCTICA Y AUTONOMA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473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28049-263E-60B4-B322-6C74992E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SILABO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33B326-EC68-B384-A3DA-035A41097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1.</a:t>
            </a:r>
            <a:r>
              <a:rPr lang="es-MX" dirty="0"/>
              <a:t>- </a:t>
            </a:r>
            <a:r>
              <a:rPr lang="es-ES" sz="2400" dirty="0">
                <a:effectLst/>
                <a:latin typeface="Times New Roman" panose="02020603050405020304" pitchFamily="18" charset="0"/>
                <a:ea typeface="Arial MT"/>
              </a:rPr>
              <a:t>Fundamentos Epidemiológicos y Biología del Cáncer</a:t>
            </a:r>
          </a:p>
          <a:p>
            <a:pPr marL="0" indent="0">
              <a:buNone/>
            </a:pPr>
            <a:endParaRPr lang="es-ES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</a:rPr>
              <a:t>Unidad 2.- </a:t>
            </a:r>
            <a:r>
              <a:rPr lang="es-ES" sz="2400" dirty="0">
                <a:effectLst/>
                <a:latin typeface="Times New Roman" panose="02020603050405020304" pitchFamily="18" charset="0"/>
                <a:ea typeface="Arial MT"/>
              </a:rPr>
              <a:t>Oncología de Sistemas y Localizaciones Específicas </a:t>
            </a:r>
          </a:p>
          <a:p>
            <a:pPr marL="0" indent="0">
              <a:buNone/>
            </a:pPr>
            <a:endParaRPr lang="es-ES" sz="2400" dirty="0">
              <a:latin typeface="Times New Roman" panose="02020603050405020304" pitchFamily="18" charset="0"/>
              <a:ea typeface="Arial MT"/>
            </a:endParaRPr>
          </a:p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</a:rPr>
              <a:t>Unidad 3.- </a:t>
            </a:r>
            <a:r>
              <a:rPr lang="es-ES" sz="2400" dirty="0">
                <a:effectLst/>
                <a:latin typeface="Times New Roman" panose="02020603050405020304" pitchFamily="18" charset="0"/>
                <a:ea typeface="Arial MT"/>
              </a:rPr>
              <a:t>Manejo Integral y Cuidados Paliativos en Oncología</a:t>
            </a:r>
          </a:p>
          <a:p>
            <a:pPr marL="0" indent="0">
              <a:buNone/>
            </a:pPr>
            <a:endParaRPr lang="es-ES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18736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55CF7-3F95-708C-B1F5-4342AC41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C60C2F-92FF-C6C2-62A8-120691F91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 en los estudiantes una comprensión profunda de la biología molecular del cáncer, las características clínicas y biológicas de los diferentes tipos de tumores, y las habilidades necesarias para el manejo integral del paciente oncológico, abarcando tanto el enfoque terapéutico activo como el manejo paliativo y las consideraciones éticas en la atención clínica.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838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98E11-B22B-27D7-AADA-F57FF839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Puntos claves a tratar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A27FF3-59D6-72F1-1E44-2C3B12D86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y Alcance de la Oncología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Impacto global del cáncer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Biología molecular del cáncer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Multidisciplinariedad del tratamiento oncológico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Importancia de la medicina personalizada en el paciente con cáncer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Cuidados paliativos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Autonomía y calidad de vida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Consideraciones éticas en el manejo del paciente con cáncer 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241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D4820-BA2E-209C-706C-65407325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8CEBAF-FEDA-6C3D-2F94-983CBA96C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      La </a:t>
            </a:r>
            <a:r>
              <a:rPr lang="es-MX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en Oncología</a:t>
            </a:r>
          </a:p>
        </p:txBody>
      </p:sp>
    </p:spTree>
    <p:extLst>
      <p:ext uri="{BB962C8B-B14F-4D97-AF65-F5344CB8AC3E}">
        <p14:creationId xmlns:p14="http://schemas.microsoft.com/office/powerpoint/2010/main" val="992959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156</Words>
  <Application>Microsoft Office PowerPoint</Application>
  <PresentationFormat>Panorámica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Tema de Office</vt:lpstr>
      <vt:lpstr>ONCOLOGÍA</vt:lpstr>
      <vt:lpstr>SILABO</vt:lpstr>
      <vt:lpstr>SILABO</vt:lpstr>
      <vt:lpstr>Objetivo</vt:lpstr>
      <vt:lpstr>Puntos claves a tratar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Odette Odette Martinez Batista</dc:creator>
  <cp:lastModifiedBy>Odette Odette Martinez Batista</cp:lastModifiedBy>
  <cp:revision>1</cp:revision>
  <dcterms:created xsi:type="dcterms:W3CDTF">2024-09-12T17:14:24Z</dcterms:created>
  <dcterms:modified xsi:type="dcterms:W3CDTF">2024-09-12T18:45:24Z</dcterms:modified>
</cp:coreProperties>
</file>