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sldIdLst>
    <p:sldId id="258" r:id="rId2"/>
    <p:sldId id="264" r:id="rId3"/>
    <p:sldId id="296" r:id="rId4"/>
    <p:sldId id="263" r:id="rId5"/>
    <p:sldId id="284" r:id="rId6"/>
    <p:sldId id="286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73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riam Murillo Naranjo" initials="MMN" lastIdx="1" clrIdx="0">
    <p:extLst>
      <p:ext uri="{19B8F6BF-5375-455C-9EA6-DF929625EA0E}">
        <p15:presenceInfo xmlns:p15="http://schemas.microsoft.com/office/powerpoint/2012/main" userId="31f47af100554b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3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4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9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4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1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1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1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2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7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8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09B482E8-6E0E-1B4F-B1FD-C69DB9E858D9}" type="datetimeFigureOut">
              <a:rPr lang="en-US" dirty="0">
                <a:solidFill>
                  <a:srgbClr val="4A4A4A"/>
                </a:solidFill>
              </a:rPr>
              <a:pPr defTabSz="457200"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2DAEEF"/>
                </a:solidFill>
              </a:rPr>
              <a:pPr defTabSz="457200"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61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Ftk_xPNitM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390917"/>
            <a:ext cx="10571998" cy="970450"/>
          </a:xfrm>
        </p:spPr>
        <p:txBody>
          <a:bodyPr/>
          <a:lstStyle/>
          <a:p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r>
              <a:rPr lang="es-EC" sz="2800" dirty="0"/>
              <a:t>MÉTODOS DE INVESTIGACIÓN Y TÉCNICAS DE ESTUDIO</a:t>
            </a:r>
            <a:br>
              <a:rPr lang="es-EC" sz="2800" dirty="0"/>
            </a:br>
            <a:r>
              <a:rPr lang="es-EC" sz="2800" dirty="0"/>
              <a:t>Semana 10 - ( 3- 7 de junio de 2025)</a:t>
            </a:r>
            <a:br>
              <a:rPr lang="es-EC" sz="2800" dirty="0"/>
            </a:br>
            <a:r>
              <a:rPr lang="es-EC" sz="2800" dirty="0"/>
              <a:t>POBLACIÓN Y MUESTRA : fórmulas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BD2CEA9-C65E-485B-8570-27D91B535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713" y="1868557"/>
            <a:ext cx="6374296" cy="41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7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592627"/>
          </a:xfrm>
        </p:spPr>
        <p:txBody>
          <a:bodyPr/>
          <a:lstStyle/>
          <a:p>
            <a:r>
              <a:rPr lang="es-EC" sz="2800" dirty="0"/>
              <a:t>MÉTODOS DE INVESTIGACIÓN Y TÉCNICAS DE ESTUDIO</a:t>
            </a:r>
            <a:br>
              <a:rPr lang="es-EC" sz="2800" dirty="0"/>
            </a:br>
            <a:r>
              <a:rPr lang="es-EC" sz="2800" dirty="0"/>
              <a:t>-PROCEDIMIENTO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/>
          </a:p>
          <a:p>
            <a:pPr marL="0" indent="0" algn="just">
              <a:buNone/>
            </a:pPr>
            <a:r>
              <a:rPr lang="es-EC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8CAD3D-518A-41AD-BE8C-037640137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4" y="1848338"/>
            <a:ext cx="6076950" cy="45624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5DC0D79-6CEC-4CC2-BDF2-7A26EA79A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594" y="1848338"/>
            <a:ext cx="5869760" cy="448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6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592627"/>
          </a:xfrm>
        </p:spPr>
        <p:txBody>
          <a:bodyPr/>
          <a:lstStyle/>
          <a:p>
            <a:r>
              <a:rPr lang="es-EC" sz="2800" dirty="0"/>
              <a:t>MÉTODOS DE INVESTIGACIÓN Y TÉCNICAS DE ESTUDIO</a:t>
            </a:r>
            <a:br>
              <a:rPr lang="es-EC" sz="2800" dirty="0"/>
            </a:br>
            <a:r>
              <a:rPr lang="es-EC" sz="2800" dirty="0"/>
              <a:t>-PROCEDIMIENTO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/>
          </a:p>
          <a:p>
            <a:pPr marL="0" indent="0" algn="just">
              <a:buNone/>
            </a:pPr>
            <a:r>
              <a:rPr lang="es-EC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EB4371-E81E-4416-9D24-9441679CC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65" y="1881809"/>
            <a:ext cx="6076950" cy="45290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6E9B57-51B0-4BB1-B60D-0EE5AA6DD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48339"/>
            <a:ext cx="6076950" cy="438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1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592627"/>
          </a:xfrm>
        </p:spPr>
        <p:txBody>
          <a:bodyPr/>
          <a:lstStyle/>
          <a:p>
            <a:r>
              <a:rPr lang="es-EC" sz="2800" dirty="0"/>
              <a:t>MÉTODOS DE INVESTIGACIÓN Y TÉCNICAS DE ESTUDIO</a:t>
            </a:r>
            <a:br>
              <a:rPr lang="es-EC" sz="2800" dirty="0"/>
            </a:br>
            <a:r>
              <a:rPr lang="es-EC" sz="2800" dirty="0"/>
              <a:t>-PROCEDIMIENTO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/>
          </a:p>
          <a:p>
            <a:pPr marL="0" indent="0" algn="just">
              <a:buNone/>
            </a:pPr>
            <a:r>
              <a:rPr lang="es-EC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1E882D-6515-4013-AB76-A14A1FCD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86" y="1902658"/>
            <a:ext cx="6076950" cy="42463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3F3A1E-A38B-4793-BC19-F90918DEA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85" y="1902658"/>
            <a:ext cx="6305964" cy="424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592627"/>
          </a:xfrm>
        </p:spPr>
        <p:txBody>
          <a:bodyPr/>
          <a:lstStyle/>
          <a:p>
            <a:r>
              <a:rPr lang="es-EC" sz="2800" dirty="0"/>
              <a:t>MÉTODOS DE INVESTIGACIÓN Y TÉCNICAS DE ESTUDIO</a:t>
            </a:r>
            <a:br>
              <a:rPr lang="es-EC" sz="2800" dirty="0"/>
            </a:br>
            <a:r>
              <a:rPr lang="es-EC" sz="2800" dirty="0"/>
              <a:t>-SEMANA 11 FÓRMULAS Y PROCESO Y EJERCICIO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/>
          </a:p>
          <a:p>
            <a:pPr marL="0" indent="0" algn="just">
              <a:buNone/>
            </a:pPr>
            <a:r>
              <a:rPr lang="es-EC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82" y="6329727"/>
            <a:ext cx="2351119" cy="3788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8DBAE7-E301-4D8F-BCAD-9D28F24CA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208" y="1842052"/>
            <a:ext cx="7763375" cy="44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3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859098"/>
          </a:xfrm>
        </p:spPr>
        <p:txBody>
          <a:bodyPr/>
          <a:lstStyle/>
          <a:p>
            <a:r>
              <a:rPr lang="es-EC" dirty="0"/>
              <a:t>ETIQUETA: TAREAS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948" y="1955409"/>
            <a:ext cx="11468092" cy="44554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2000" dirty="0"/>
          </a:p>
          <a:p>
            <a:pPr marL="0" indent="0">
              <a:buNone/>
            </a:pPr>
            <a:endParaRPr lang="es-EC" sz="2000" dirty="0"/>
          </a:p>
          <a:p>
            <a:pPr marL="0" indent="0">
              <a:buNone/>
            </a:pPr>
            <a:r>
              <a:rPr lang="es-EC" sz="2000" dirty="0"/>
              <a:t>Resumen  de 4 noticias  : Ciencia, tecnología y ambiente y  otra libre </a:t>
            </a:r>
          </a:p>
          <a:p>
            <a:pPr marL="0" indent="0">
              <a:buNone/>
            </a:pPr>
            <a:r>
              <a:rPr lang="es-EC" sz="2000" dirty="0"/>
              <a:t>Taller pedagógico en clases: Problema. Unidad de análisis. Población y muestra (fórmula)y resumen de un artículo científico.</a:t>
            </a:r>
          </a:p>
          <a:p>
            <a:pPr marL="0" indent="0">
              <a:buNone/>
            </a:pPr>
            <a:r>
              <a:rPr lang="es-EC" sz="2000" dirty="0"/>
              <a:t>Cuaderno digital semana  – (9- 10 ) Para los estudiantes de tutorías obligatorias aceptar la misma </a:t>
            </a:r>
          </a:p>
          <a:p>
            <a:pPr marL="0" indent="0">
              <a:buNone/>
            </a:pPr>
            <a:r>
              <a:rPr lang="es-EC" sz="2000" dirty="0"/>
              <a:t>Menores a 7 en el primer parcial tutoría obligatoria</a:t>
            </a:r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70974"/>
            <a:ext cx="3990975" cy="3524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661257-2FD2-4CBE-9EA1-73BC2201E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99" y="4375052"/>
            <a:ext cx="3048000" cy="18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C" sz="3100"/>
              <a:t>MÉTODOS DE INVESTIGACIÓN Y TÉCNICAS DE ESTUDIO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0699" y="2413000"/>
            <a:ext cx="7052733" cy="3632200"/>
          </a:xfrm>
        </p:spPr>
        <p:txBody>
          <a:bodyPr>
            <a:normAutofit fontScale="85000" lnSpcReduction="20000"/>
          </a:bodyPr>
          <a:lstStyle/>
          <a:p>
            <a:endParaRPr lang="es-ES" dirty="0"/>
          </a:p>
          <a:p>
            <a:r>
              <a:rPr lang="es-ES" dirty="0"/>
              <a:t>AGENDA</a:t>
            </a:r>
          </a:p>
          <a:p>
            <a:endParaRPr lang="es-ES" dirty="0"/>
          </a:p>
          <a:p>
            <a:r>
              <a:rPr lang="es-ES" dirty="0"/>
              <a:t>Saludo y motivación</a:t>
            </a:r>
          </a:p>
          <a:p>
            <a:r>
              <a:rPr lang="es-ES" dirty="0"/>
              <a:t>CLASE VIRTUAL </a:t>
            </a:r>
          </a:p>
          <a:p>
            <a:r>
              <a:rPr lang="es-ES" dirty="0"/>
              <a:t>Registro de asistencia (noticia del día)</a:t>
            </a:r>
          </a:p>
          <a:p>
            <a:r>
              <a:rPr lang="es-ES" dirty="0"/>
              <a:t>Actividades semana 10:</a:t>
            </a:r>
          </a:p>
          <a:p>
            <a:r>
              <a:rPr lang="es-ES" dirty="0"/>
              <a:t>Población </a:t>
            </a:r>
          </a:p>
          <a:p>
            <a:r>
              <a:rPr lang="es-ES" dirty="0"/>
              <a:t>Muestra </a:t>
            </a:r>
          </a:p>
          <a:p>
            <a:r>
              <a:rPr lang="es-ES" dirty="0"/>
              <a:t>Tipos de muestra </a:t>
            </a:r>
          </a:p>
          <a:p>
            <a:r>
              <a:rPr lang="es-ES" dirty="0"/>
              <a:t>Asignación de tareas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FE00C7-1962-45E9-9B22-858E51499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2413000"/>
            <a:ext cx="3317142" cy="2482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269FC1-A34F-4689-B7E0-E96F426B7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69" y="2139043"/>
            <a:ext cx="3053138" cy="31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5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A0F6B-87BE-478F-970A-3572C016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02A252-D401-484C-A2E7-F3A2C18FF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MOTIVACIÓN LA CÁRCEL DE LA TELA </a:t>
            </a:r>
          </a:p>
          <a:p>
            <a:r>
              <a:rPr lang="es-ES" dirty="0"/>
              <a:t>C:\Users\Usuario\Desktop\Escritorio\MÉTODOS DE INVESTIGACIÓN\CLASES SINCRÓNICAS 21.22\LA CARCEL DE TELA!!!.pps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7212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0668"/>
            <a:ext cx="10571998" cy="970450"/>
          </a:xfrm>
        </p:spPr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591" y="3121328"/>
            <a:ext cx="9153148" cy="4151436"/>
          </a:xfrm>
          <a:effectLst/>
        </p:spPr>
        <p:txBody>
          <a:bodyPr>
            <a:normAutofit/>
          </a:bodyPr>
          <a:lstStyle/>
          <a:p>
            <a:pPr algn="just"/>
            <a:endParaRPr lang="es-ES" sz="2400" dirty="0"/>
          </a:p>
          <a:p>
            <a:pPr marL="0" indent="0" algn="just">
              <a:buNone/>
            </a:pPr>
            <a:r>
              <a:rPr lang="es-ES" sz="2000" dirty="0"/>
              <a:t>Motivación.</a:t>
            </a:r>
          </a:p>
          <a:p>
            <a:pPr marL="0" indent="0" algn="just">
              <a:buNone/>
            </a:pPr>
            <a:r>
              <a:rPr lang="es-ES" sz="2000" dirty="0"/>
              <a:t>Población y muestra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10000" y="6064642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4A4A4A"/>
                </a:solidFill>
              </a:rPr>
              <a:t>Dra. Myriam Murillo Naranjo </a:t>
            </a:r>
          </a:p>
        </p:txBody>
      </p:sp>
      <p:pic>
        <p:nvPicPr>
          <p:cNvPr id="5" name="Elementos multimedia en línea 4" title="Relación entre población y muestra">
            <a:hlinkClick r:id="" action="ppaction://media"/>
            <a:extLst>
              <a:ext uri="{FF2B5EF4-FFF2-40B4-BE49-F238E27FC236}">
                <a16:creationId xmlns:a16="http://schemas.microsoft.com/office/drawing/2014/main" id="{B1306712-C0B8-49FC-90DA-CC11CAB53F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4991" y="2074016"/>
            <a:ext cx="5575100" cy="33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2222285"/>
            <a:ext cx="10571998" cy="1206713"/>
          </a:xfrm>
        </p:spPr>
        <p:txBody>
          <a:bodyPr/>
          <a:lstStyle/>
          <a:p>
            <a:r>
              <a:rPr lang="es-EC" sz="2000" dirty="0"/>
              <a:t>MÉTODOS DE INVESTIGACIÓN Y TÉCNICAS DE ESTUDIO</a:t>
            </a:r>
            <a:br>
              <a:rPr lang="es-EC" sz="2000" dirty="0"/>
            </a:br>
            <a:r>
              <a:rPr lang="es-EC" sz="2000" dirty="0"/>
              <a:t>-Sistematización y refuerzo  de información de exposiciones (semana10 )</a:t>
            </a:r>
            <a:r>
              <a:rPr lang="es-EC" sz="2800" dirty="0"/>
              <a:t> </a:t>
            </a:r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C" dirty="0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82" y="6329727"/>
            <a:ext cx="2351119" cy="37887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3CBEACB-208A-4A82-8297-E1D962BE6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749" y="2493166"/>
            <a:ext cx="3569530" cy="31761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AB69B6-4F80-4394-8BB1-F0E7A6193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279" y="1902542"/>
            <a:ext cx="7365684" cy="48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4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C9852-1648-40A4-AE93-56B71F9E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167618"/>
            <a:ext cx="10571998" cy="250020"/>
          </a:xfrm>
        </p:spPr>
        <p:txBody>
          <a:bodyPr/>
          <a:lstStyle/>
          <a:p>
            <a:br>
              <a:rPr lang="es-EC" sz="2000" dirty="0"/>
            </a:br>
            <a:br>
              <a:rPr lang="es-EC" sz="2000" dirty="0"/>
            </a:br>
            <a:br>
              <a:rPr lang="es-EC" dirty="0"/>
            </a:br>
            <a:r>
              <a:rPr lang="es-EC" sz="2400" dirty="0"/>
              <a:t>MÉTODOS DE INVESTIGACIÓN Y TÉCNICAS DE ESTUDIO</a:t>
            </a:r>
            <a:br>
              <a:rPr lang="es-EC" sz="2400" dirty="0"/>
            </a:br>
            <a:r>
              <a:rPr lang="es-EC" sz="2400" dirty="0"/>
              <a:t> PROCEDIMIENTO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F1B03-5BA4-48CA-B0D8-096BF8AAB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27275"/>
            <a:ext cx="10554574" cy="3931524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 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8410FA8-9A8E-4EAB-9403-0CBB133B2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3" y="1927274"/>
            <a:ext cx="7275443" cy="444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592627"/>
          </a:xfrm>
        </p:spPr>
        <p:txBody>
          <a:bodyPr/>
          <a:lstStyle/>
          <a:p>
            <a:r>
              <a:rPr lang="es-EC" sz="2800" dirty="0"/>
              <a:t>MÉTODOS DE INVESTIGACIÓN Y TÉCNICAS DE ESTUDIO</a:t>
            </a:r>
            <a:br>
              <a:rPr lang="es-EC" sz="2800" dirty="0"/>
            </a:br>
            <a:r>
              <a:rPr lang="es-EC" sz="2800" dirty="0"/>
              <a:t>-PROCEDIMIENTO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/>
          </a:p>
          <a:p>
            <a:pPr marL="0" indent="0" algn="just">
              <a:buNone/>
            </a:pPr>
            <a:r>
              <a:rPr lang="es-EC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1604CB-BA95-4290-B134-6E6C7CB52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1895061"/>
            <a:ext cx="6770473" cy="43132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53CCB30-5598-41F2-8653-F981AE080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301" y="1895061"/>
            <a:ext cx="5284269" cy="41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8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592627"/>
          </a:xfrm>
        </p:spPr>
        <p:txBody>
          <a:bodyPr/>
          <a:lstStyle/>
          <a:p>
            <a:r>
              <a:rPr lang="es-EC" sz="2800" dirty="0"/>
              <a:t>MÉTODOS DE INVESTIGACIÓN Y TÉCNICAS DE ESTUDIO</a:t>
            </a:r>
            <a:br>
              <a:rPr lang="es-EC" sz="2800" dirty="0"/>
            </a:br>
            <a:r>
              <a:rPr lang="es-EC" sz="2800" dirty="0"/>
              <a:t>-PROCEDIMIENTO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/>
          </a:p>
          <a:p>
            <a:pPr marL="0" indent="0" algn="just">
              <a:buNone/>
            </a:pPr>
            <a:r>
              <a:rPr lang="es-EC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602351-2FBB-4CAF-9C16-0D9386D5A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868557"/>
            <a:ext cx="6076950" cy="38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5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592627"/>
          </a:xfrm>
        </p:spPr>
        <p:txBody>
          <a:bodyPr/>
          <a:lstStyle/>
          <a:p>
            <a:r>
              <a:rPr lang="es-EC" sz="2800" dirty="0"/>
              <a:t>MÉTODOS DE INVESTIGACIÓN Y TÉCNICAS DE ESTUDIO</a:t>
            </a:r>
            <a:br>
              <a:rPr lang="es-EC" sz="2800" dirty="0"/>
            </a:br>
            <a:r>
              <a:rPr lang="es-EC" sz="2800" dirty="0"/>
              <a:t>-TIPOS DE MUESTRA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/>
          </a:p>
          <a:p>
            <a:pPr marL="0" indent="0" algn="just">
              <a:buNone/>
            </a:pPr>
            <a:r>
              <a:rPr lang="es-EC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602351-2FBB-4CAF-9C16-0D9386D5A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73" y="1921565"/>
            <a:ext cx="6076950" cy="37250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851DD6E-4399-4081-BB43-D97CF5FCF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296" y="1921565"/>
            <a:ext cx="5103704" cy="40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47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21">
      <a:dk1>
        <a:srgbClr val="4A4A4A"/>
      </a:dk1>
      <a:lt1>
        <a:srgbClr val="4A4A4A"/>
      </a:lt1>
      <a:dk2>
        <a:srgbClr val="FFFFFF"/>
      </a:dk2>
      <a:lt2>
        <a:srgbClr val="FFFFFF"/>
      </a:lt2>
      <a:accent1>
        <a:srgbClr val="2DAEEF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305</Words>
  <Application>Microsoft Office PowerPoint</Application>
  <PresentationFormat>Panorámica</PresentationFormat>
  <Paragraphs>85</Paragraphs>
  <Slides>14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Century Gothic</vt:lpstr>
      <vt:lpstr>Wingdings 2</vt:lpstr>
      <vt:lpstr>Citable</vt:lpstr>
      <vt:lpstr>    MÉTODOS DE INVESTIGACIÓN Y TÉCNICAS DE ESTUDIO Semana 10 - ( 3- 7 de junio de 2025) POBLACIÓN Y MUESTRA : fórmulas </vt:lpstr>
      <vt:lpstr>MÉTODOS DE INVESTIGACIÓN Y TÉCNICAS DE ESTUDIO </vt:lpstr>
      <vt:lpstr>Presentación de PowerPoint</vt:lpstr>
      <vt:lpstr>MÉTODOS DE INVESTIGACIÓN Y TÉCNICAS DE ESTUDIO </vt:lpstr>
      <vt:lpstr>MÉTODOS DE INVESTIGACIÓN Y TÉCNICAS DE ESTUDIO -Sistematización y refuerzo  de información de exposiciones (semana10 )     </vt:lpstr>
      <vt:lpstr>   MÉTODOS DE INVESTIGACIÓN Y TÉCNICAS DE ESTUDIO  PROCEDIMIENTO </vt:lpstr>
      <vt:lpstr>MÉTODOS DE INVESTIGACIÓN Y TÉCNICAS DE ESTUDIO -PROCEDIMIENTO </vt:lpstr>
      <vt:lpstr>MÉTODOS DE INVESTIGACIÓN Y TÉCNICAS DE ESTUDIO -PROCEDIMIENTO </vt:lpstr>
      <vt:lpstr>MÉTODOS DE INVESTIGACIÓN Y TÉCNICAS DE ESTUDIO -TIPOS DE MUESTRA </vt:lpstr>
      <vt:lpstr>MÉTODOS DE INVESTIGACIÓN Y TÉCNICAS DE ESTUDIO -PROCEDIMIENTO </vt:lpstr>
      <vt:lpstr>MÉTODOS DE INVESTIGACIÓN Y TÉCNICAS DE ESTUDIO -PROCEDIMIENTO </vt:lpstr>
      <vt:lpstr>MÉTODOS DE INVESTIGACIÓN Y TÉCNICAS DE ESTUDIO -PROCEDIMIENTO </vt:lpstr>
      <vt:lpstr>MÉTODOS DE INVESTIGACIÓN Y TÉCNICAS DE ESTUDIO -SEMANA 11 FÓRMULAS Y PROCESO Y EJERCICIO </vt:lpstr>
      <vt:lpstr>ETIQUETA: TAREAS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DE INVESTIGACIÓN Y TÉCNICAS DE ESTUDIO Semana 9  (20 al 24 JULIO -2020) ENFOQUES Y DISEÑOS DE INVESTIGACIÓN</dc:title>
  <dc:creator>Myriam Murillo Naranjo</dc:creator>
  <cp:lastModifiedBy>Myriam Elizabeth Murillo Naranjo</cp:lastModifiedBy>
  <cp:revision>69</cp:revision>
  <dcterms:created xsi:type="dcterms:W3CDTF">2020-07-21T02:56:18Z</dcterms:created>
  <dcterms:modified xsi:type="dcterms:W3CDTF">2025-06-16T12:03:22Z</dcterms:modified>
</cp:coreProperties>
</file>