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8" d="100"/>
          <a:sy n="128" d="100"/>
        </p:scale>
        <p:origin x="6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818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8181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818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181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91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818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25448" y="2197734"/>
            <a:ext cx="3460750" cy="270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75223" y="1266190"/>
            <a:ext cx="3116579" cy="2726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818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93335"/>
            <a:ext cx="9143999" cy="55016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8120" y="4660391"/>
            <a:ext cx="8746490" cy="416559"/>
          </a:xfrm>
          <a:custGeom>
            <a:avLst/>
            <a:gdLst/>
            <a:ahLst/>
            <a:cxnLst/>
            <a:rect l="l" t="t" r="r" b="b"/>
            <a:pathLst>
              <a:path w="8746490" h="416560">
                <a:moveTo>
                  <a:pt x="0" y="208026"/>
                </a:moveTo>
                <a:lnTo>
                  <a:pt x="5494" y="160329"/>
                </a:lnTo>
                <a:lnTo>
                  <a:pt x="21144" y="116543"/>
                </a:lnTo>
                <a:lnTo>
                  <a:pt x="45702" y="77918"/>
                </a:lnTo>
                <a:lnTo>
                  <a:pt x="77918" y="45702"/>
                </a:lnTo>
                <a:lnTo>
                  <a:pt x="116543" y="21144"/>
                </a:lnTo>
                <a:lnTo>
                  <a:pt x="160329" y="5494"/>
                </a:lnTo>
                <a:lnTo>
                  <a:pt x="208026" y="0"/>
                </a:lnTo>
                <a:lnTo>
                  <a:pt x="255722" y="5494"/>
                </a:lnTo>
                <a:lnTo>
                  <a:pt x="299508" y="21144"/>
                </a:lnTo>
                <a:lnTo>
                  <a:pt x="338133" y="45702"/>
                </a:lnTo>
                <a:lnTo>
                  <a:pt x="370349" y="77918"/>
                </a:lnTo>
                <a:lnTo>
                  <a:pt x="394907" y="116543"/>
                </a:lnTo>
                <a:lnTo>
                  <a:pt x="410557" y="160329"/>
                </a:lnTo>
                <a:lnTo>
                  <a:pt x="416052" y="208026"/>
                </a:lnTo>
                <a:lnTo>
                  <a:pt x="410557" y="255722"/>
                </a:lnTo>
                <a:lnTo>
                  <a:pt x="394907" y="299508"/>
                </a:lnTo>
                <a:lnTo>
                  <a:pt x="370349" y="338133"/>
                </a:lnTo>
                <a:lnTo>
                  <a:pt x="338133" y="370349"/>
                </a:lnTo>
                <a:lnTo>
                  <a:pt x="299508" y="394907"/>
                </a:lnTo>
                <a:lnTo>
                  <a:pt x="255722" y="410557"/>
                </a:lnTo>
                <a:lnTo>
                  <a:pt x="208026" y="416052"/>
                </a:lnTo>
                <a:lnTo>
                  <a:pt x="160329" y="410557"/>
                </a:lnTo>
                <a:lnTo>
                  <a:pt x="116543" y="394907"/>
                </a:lnTo>
                <a:lnTo>
                  <a:pt x="77918" y="370349"/>
                </a:lnTo>
                <a:lnTo>
                  <a:pt x="45702" y="338133"/>
                </a:lnTo>
                <a:lnTo>
                  <a:pt x="21144" y="299508"/>
                </a:lnTo>
                <a:lnTo>
                  <a:pt x="5494" y="255722"/>
                </a:lnTo>
                <a:lnTo>
                  <a:pt x="0" y="208026"/>
                </a:lnTo>
                <a:close/>
              </a:path>
              <a:path w="8746490" h="416560">
                <a:moveTo>
                  <a:pt x="594360" y="208026"/>
                </a:moveTo>
                <a:lnTo>
                  <a:pt x="599854" y="160329"/>
                </a:lnTo>
                <a:lnTo>
                  <a:pt x="615504" y="116543"/>
                </a:lnTo>
                <a:lnTo>
                  <a:pt x="640062" y="77918"/>
                </a:lnTo>
                <a:lnTo>
                  <a:pt x="672278" y="45702"/>
                </a:lnTo>
                <a:lnTo>
                  <a:pt x="710903" y="21144"/>
                </a:lnTo>
                <a:lnTo>
                  <a:pt x="754689" y="5494"/>
                </a:lnTo>
                <a:lnTo>
                  <a:pt x="802386" y="0"/>
                </a:lnTo>
                <a:lnTo>
                  <a:pt x="850082" y="5494"/>
                </a:lnTo>
                <a:lnTo>
                  <a:pt x="893868" y="21144"/>
                </a:lnTo>
                <a:lnTo>
                  <a:pt x="932493" y="45702"/>
                </a:lnTo>
                <a:lnTo>
                  <a:pt x="964709" y="77918"/>
                </a:lnTo>
                <a:lnTo>
                  <a:pt x="989267" y="116543"/>
                </a:lnTo>
                <a:lnTo>
                  <a:pt x="1004917" y="160329"/>
                </a:lnTo>
                <a:lnTo>
                  <a:pt x="1010412" y="208026"/>
                </a:lnTo>
                <a:lnTo>
                  <a:pt x="1004917" y="255722"/>
                </a:lnTo>
                <a:lnTo>
                  <a:pt x="989267" y="299508"/>
                </a:lnTo>
                <a:lnTo>
                  <a:pt x="964709" y="338133"/>
                </a:lnTo>
                <a:lnTo>
                  <a:pt x="932493" y="370349"/>
                </a:lnTo>
                <a:lnTo>
                  <a:pt x="893868" y="394907"/>
                </a:lnTo>
                <a:lnTo>
                  <a:pt x="850082" y="410557"/>
                </a:lnTo>
                <a:lnTo>
                  <a:pt x="802386" y="416052"/>
                </a:lnTo>
                <a:lnTo>
                  <a:pt x="754689" y="410557"/>
                </a:lnTo>
                <a:lnTo>
                  <a:pt x="710903" y="394907"/>
                </a:lnTo>
                <a:lnTo>
                  <a:pt x="672278" y="370349"/>
                </a:lnTo>
                <a:lnTo>
                  <a:pt x="640062" y="338133"/>
                </a:lnTo>
                <a:lnTo>
                  <a:pt x="615504" y="299508"/>
                </a:lnTo>
                <a:lnTo>
                  <a:pt x="599854" y="255722"/>
                </a:lnTo>
                <a:lnTo>
                  <a:pt x="594360" y="208026"/>
                </a:lnTo>
                <a:close/>
              </a:path>
              <a:path w="8746490" h="416560">
                <a:moveTo>
                  <a:pt x="1190244" y="208026"/>
                </a:moveTo>
                <a:lnTo>
                  <a:pt x="1195735" y="160329"/>
                </a:lnTo>
                <a:lnTo>
                  <a:pt x="1211380" y="116543"/>
                </a:lnTo>
                <a:lnTo>
                  <a:pt x="1235930" y="77918"/>
                </a:lnTo>
                <a:lnTo>
                  <a:pt x="1268141" y="45702"/>
                </a:lnTo>
                <a:lnTo>
                  <a:pt x="1306765" y="21144"/>
                </a:lnTo>
                <a:lnTo>
                  <a:pt x="1350557" y="5494"/>
                </a:lnTo>
                <a:lnTo>
                  <a:pt x="1398270" y="0"/>
                </a:lnTo>
                <a:lnTo>
                  <a:pt x="1445982" y="5494"/>
                </a:lnTo>
                <a:lnTo>
                  <a:pt x="1489774" y="21144"/>
                </a:lnTo>
                <a:lnTo>
                  <a:pt x="1528398" y="45702"/>
                </a:lnTo>
                <a:lnTo>
                  <a:pt x="1560609" y="77918"/>
                </a:lnTo>
                <a:lnTo>
                  <a:pt x="1585159" y="116543"/>
                </a:lnTo>
                <a:lnTo>
                  <a:pt x="1600804" y="160329"/>
                </a:lnTo>
                <a:lnTo>
                  <a:pt x="1606296" y="208026"/>
                </a:lnTo>
                <a:lnTo>
                  <a:pt x="1600804" y="255722"/>
                </a:lnTo>
                <a:lnTo>
                  <a:pt x="1585159" y="299508"/>
                </a:lnTo>
                <a:lnTo>
                  <a:pt x="1560609" y="338133"/>
                </a:lnTo>
                <a:lnTo>
                  <a:pt x="1528398" y="370349"/>
                </a:lnTo>
                <a:lnTo>
                  <a:pt x="1489774" y="394907"/>
                </a:lnTo>
                <a:lnTo>
                  <a:pt x="1445982" y="410557"/>
                </a:lnTo>
                <a:lnTo>
                  <a:pt x="1398270" y="416052"/>
                </a:lnTo>
                <a:lnTo>
                  <a:pt x="1350557" y="410557"/>
                </a:lnTo>
                <a:lnTo>
                  <a:pt x="1306765" y="394907"/>
                </a:lnTo>
                <a:lnTo>
                  <a:pt x="1268141" y="370349"/>
                </a:lnTo>
                <a:lnTo>
                  <a:pt x="1235930" y="338133"/>
                </a:lnTo>
                <a:lnTo>
                  <a:pt x="1211380" y="299508"/>
                </a:lnTo>
                <a:lnTo>
                  <a:pt x="1195735" y="255722"/>
                </a:lnTo>
                <a:lnTo>
                  <a:pt x="1190244" y="208026"/>
                </a:lnTo>
                <a:close/>
              </a:path>
              <a:path w="8746490" h="416560">
                <a:moveTo>
                  <a:pt x="1784604" y="208026"/>
                </a:moveTo>
                <a:lnTo>
                  <a:pt x="1790095" y="160329"/>
                </a:lnTo>
                <a:lnTo>
                  <a:pt x="1805740" y="116543"/>
                </a:lnTo>
                <a:lnTo>
                  <a:pt x="1830290" y="77918"/>
                </a:lnTo>
                <a:lnTo>
                  <a:pt x="1862501" y="45702"/>
                </a:lnTo>
                <a:lnTo>
                  <a:pt x="1901125" y="21144"/>
                </a:lnTo>
                <a:lnTo>
                  <a:pt x="1944917" y="5494"/>
                </a:lnTo>
                <a:lnTo>
                  <a:pt x="1992630" y="0"/>
                </a:lnTo>
                <a:lnTo>
                  <a:pt x="2040342" y="5494"/>
                </a:lnTo>
                <a:lnTo>
                  <a:pt x="2084134" y="21144"/>
                </a:lnTo>
                <a:lnTo>
                  <a:pt x="2122758" y="45702"/>
                </a:lnTo>
                <a:lnTo>
                  <a:pt x="2154969" y="77918"/>
                </a:lnTo>
                <a:lnTo>
                  <a:pt x="2179519" y="116543"/>
                </a:lnTo>
                <a:lnTo>
                  <a:pt x="2195164" y="160329"/>
                </a:lnTo>
                <a:lnTo>
                  <a:pt x="2200656" y="208026"/>
                </a:lnTo>
                <a:lnTo>
                  <a:pt x="2195164" y="255722"/>
                </a:lnTo>
                <a:lnTo>
                  <a:pt x="2179519" y="299508"/>
                </a:lnTo>
                <a:lnTo>
                  <a:pt x="2154969" y="338133"/>
                </a:lnTo>
                <a:lnTo>
                  <a:pt x="2122758" y="370349"/>
                </a:lnTo>
                <a:lnTo>
                  <a:pt x="2084134" y="394907"/>
                </a:lnTo>
                <a:lnTo>
                  <a:pt x="2040342" y="410557"/>
                </a:lnTo>
                <a:lnTo>
                  <a:pt x="1992630" y="416052"/>
                </a:lnTo>
                <a:lnTo>
                  <a:pt x="1944917" y="410557"/>
                </a:lnTo>
                <a:lnTo>
                  <a:pt x="1901125" y="394907"/>
                </a:lnTo>
                <a:lnTo>
                  <a:pt x="1862501" y="370349"/>
                </a:lnTo>
                <a:lnTo>
                  <a:pt x="1830290" y="338133"/>
                </a:lnTo>
                <a:lnTo>
                  <a:pt x="1805740" y="299508"/>
                </a:lnTo>
                <a:lnTo>
                  <a:pt x="1790095" y="255722"/>
                </a:lnTo>
                <a:lnTo>
                  <a:pt x="1784604" y="208026"/>
                </a:lnTo>
                <a:close/>
              </a:path>
              <a:path w="8746490" h="416560">
                <a:moveTo>
                  <a:pt x="2380488" y="208026"/>
                </a:moveTo>
                <a:lnTo>
                  <a:pt x="2385979" y="160329"/>
                </a:lnTo>
                <a:lnTo>
                  <a:pt x="2401624" y="116543"/>
                </a:lnTo>
                <a:lnTo>
                  <a:pt x="2426174" y="77918"/>
                </a:lnTo>
                <a:lnTo>
                  <a:pt x="2458385" y="45702"/>
                </a:lnTo>
                <a:lnTo>
                  <a:pt x="2497009" y="21144"/>
                </a:lnTo>
                <a:lnTo>
                  <a:pt x="2540801" y="5494"/>
                </a:lnTo>
                <a:lnTo>
                  <a:pt x="2588514" y="0"/>
                </a:lnTo>
                <a:lnTo>
                  <a:pt x="2636226" y="5494"/>
                </a:lnTo>
                <a:lnTo>
                  <a:pt x="2680018" y="21144"/>
                </a:lnTo>
                <a:lnTo>
                  <a:pt x="2718642" y="45702"/>
                </a:lnTo>
                <a:lnTo>
                  <a:pt x="2750853" y="77918"/>
                </a:lnTo>
                <a:lnTo>
                  <a:pt x="2775403" y="116543"/>
                </a:lnTo>
                <a:lnTo>
                  <a:pt x="2791048" y="160329"/>
                </a:lnTo>
                <a:lnTo>
                  <a:pt x="2796540" y="208026"/>
                </a:lnTo>
                <a:lnTo>
                  <a:pt x="2791048" y="255722"/>
                </a:lnTo>
                <a:lnTo>
                  <a:pt x="2775403" y="299508"/>
                </a:lnTo>
                <a:lnTo>
                  <a:pt x="2750853" y="338133"/>
                </a:lnTo>
                <a:lnTo>
                  <a:pt x="2718642" y="370349"/>
                </a:lnTo>
                <a:lnTo>
                  <a:pt x="2680018" y="394907"/>
                </a:lnTo>
                <a:lnTo>
                  <a:pt x="2636226" y="410557"/>
                </a:lnTo>
                <a:lnTo>
                  <a:pt x="2588514" y="416052"/>
                </a:lnTo>
                <a:lnTo>
                  <a:pt x="2540801" y="410557"/>
                </a:lnTo>
                <a:lnTo>
                  <a:pt x="2497009" y="394907"/>
                </a:lnTo>
                <a:lnTo>
                  <a:pt x="2458385" y="370349"/>
                </a:lnTo>
                <a:lnTo>
                  <a:pt x="2426174" y="338133"/>
                </a:lnTo>
                <a:lnTo>
                  <a:pt x="2401624" y="299508"/>
                </a:lnTo>
                <a:lnTo>
                  <a:pt x="2385979" y="255722"/>
                </a:lnTo>
                <a:lnTo>
                  <a:pt x="2380488" y="208026"/>
                </a:lnTo>
                <a:close/>
              </a:path>
              <a:path w="8746490" h="416560">
                <a:moveTo>
                  <a:pt x="2974848" y="208026"/>
                </a:moveTo>
                <a:lnTo>
                  <a:pt x="2980339" y="160329"/>
                </a:lnTo>
                <a:lnTo>
                  <a:pt x="2995984" y="116543"/>
                </a:lnTo>
                <a:lnTo>
                  <a:pt x="3020534" y="77918"/>
                </a:lnTo>
                <a:lnTo>
                  <a:pt x="3052745" y="45702"/>
                </a:lnTo>
                <a:lnTo>
                  <a:pt x="3091369" y="21144"/>
                </a:lnTo>
                <a:lnTo>
                  <a:pt x="3135161" y="5494"/>
                </a:lnTo>
                <a:lnTo>
                  <a:pt x="3182874" y="0"/>
                </a:lnTo>
                <a:lnTo>
                  <a:pt x="3230586" y="5494"/>
                </a:lnTo>
                <a:lnTo>
                  <a:pt x="3274378" y="21144"/>
                </a:lnTo>
                <a:lnTo>
                  <a:pt x="3313002" y="45702"/>
                </a:lnTo>
                <a:lnTo>
                  <a:pt x="3345213" y="77918"/>
                </a:lnTo>
                <a:lnTo>
                  <a:pt x="3369763" y="116543"/>
                </a:lnTo>
                <a:lnTo>
                  <a:pt x="3385408" y="160329"/>
                </a:lnTo>
                <a:lnTo>
                  <a:pt x="3390900" y="208026"/>
                </a:lnTo>
                <a:lnTo>
                  <a:pt x="3385408" y="255722"/>
                </a:lnTo>
                <a:lnTo>
                  <a:pt x="3369763" y="299508"/>
                </a:lnTo>
                <a:lnTo>
                  <a:pt x="3345213" y="338133"/>
                </a:lnTo>
                <a:lnTo>
                  <a:pt x="3313002" y="370349"/>
                </a:lnTo>
                <a:lnTo>
                  <a:pt x="3274378" y="394907"/>
                </a:lnTo>
                <a:lnTo>
                  <a:pt x="3230586" y="410557"/>
                </a:lnTo>
                <a:lnTo>
                  <a:pt x="3182874" y="416052"/>
                </a:lnTo>
                <a:lnTo>
                  <a:pt x="3135161" y="410557"/>
                </a:lnTo>
                <a:lnTo>
                  <a:pt x="3091369" y="394907"/>
                </a:lnTo>
                <a:lnTo>
                  <a:pt x="3052745" y="370349"/>
                </a:lnTo>
                <a:lnTo>
                  <a:pt x="3020534" y="338133"/>
                </a:lnTo>
                <a:lnTo>
                  <a:pt x="2995984" y="299508"/>
                </a:lnTo>
                <a:lnTo>
                  <a:pt x="2980339" y="255722"/>
                </a:lnTo>
                <a:lnTo>
                  <a:pt x="2974848" y="208026"/>
                </a:lnTo>
                <a:close/>
              </a:path>
              <a:path w="8746490" h="416560">
                <a:moveTo>
                  <a:pt x="3569207" y="208026"/>
                </a:moveTo>
                <a:lnTo>
                  <a:pt x="3574699" y="160329"/>
                </a:lnTo>
                <a:lnTo>
                  <a:pt x="3590344" y="116543"/>
                </a:lnTo>
                <a:lnTo>
                  <a:pt x="3614894" y="77918"/>
                </a:lnTo>
                <a:lnTo>
                  <a:pt x="3647105" y="45702"/>
                </a:lnTo>
                <a:lnTo>
                  <a:pt x="3685729" y="21144"/>
                </a:lnTo>
                <a:lnTo>
                  <a:pt x="3729521" y="5494"/>
                </a:lnTo>
                <a:lnTo>
                  <a:pt x="3777233" y="0"/>
                </a:lnTo>
                <a:lnTo>
                  <a:pt x="3824946" y="5494"/>
                </a:lnTo>
                <a:lnTo>
                  <a:pt x="3868738" y="21144"/>
                </a:lnTo>
                <a:lnTo>
                  <a:pt x="3907362" y="45702"/>
                </a:lnTo>
                <a:lnTo>
                  <a:pt x="3939573" y="77918"/>
                </a:lnTo>
                <a:lnTo>
                  <a:pt x="3964123" y="116543"/>
                </a:lnTo>
                <a:lnTo>
                  <a:pt x="3979768" y="160329"/>
                </a:lnTo>
                <a:lnTo>
                  <a:pt x="3985259" y="208026"/>
                </a:lnTo>
                <a:lnTo>
                  <a:pt x="3979768" y="255722"/>
                </a:lnTo>
                <a:lnTo>
                  <a:pt x="3964123" y="299508"/>
                </a:lnTo>
                <a:lnTo>
                  <a:pt x="3939573" y="338133"/>
                </a:lnTo>
                <a:lnTo>
                  <a:pt x="3907362" y="370349"/>
                </a:lnTo>
                <a:lnTo>
                  <a:pt x="3868738" y="394907"/>
                </a:lnTo>
                <a:lnTo>
                  <a:pt x="3824946" y="410557"/>
                </a:lnTo>
                <a:lnTo>
                  <a:pt x="3777233" y="416052"/>
                </a:lnTo>
                <a:lnTo>
                  <a:pt x="3729521" y="410557"/>
                </a:lnTo>
                <a:lnTo>
                  <a:pt x="3685729" y="394907"/>
                </a:lnTo>
                <a:lnTo>
                  <a:pt x="3647105" y="370349"/>
                </a:lnTo>
                <a:lnTo>
                  <a:pt x="3614894" y="338133"/>
                </a:lnTo>
                <a:lnTo>
                  <a:pt x="3590344" y="299508"/>
                </a:lnTo>
                <a:lnTo>
                  <a:pt x="3574699" y="255722"/>
                </a:lnTo>
                <a:lnTo>
                  <a:pt x="3569207" y="208026"/>
                </a:lnTo>
                <a:close/>
              </a:path>
              <a:path w="8746490" h="416560">
                <a:moveTo>
                  <a:pt x="4165091" y="208026"/>
                </a:moveTo>
                <a:lnTo>
                  <a:pt x="4170583" y="160329"/>
                </a:lnTo>
                <a:lnTo>
                  <a:pt x="4186228" y="116543"/>
                </a:lnTo>
                <a:lnTo>
                  <a:pt x="4210778" y="77918"/>
                </a:lnTo>
                <a:lnTo>
                  <a:pt x="4242989" y="45702"/>
                </a:lnTo>
                <a:lnTo>
                  <a:pt x="4281613" y="21144"/>
                </a:lnTo>
                <a:lnTo>
                  <a:pt x="4325405" y="5494"/>
                </a:lnTo>
                <a:lnTo>
                  <a:pt x="4373118" y="0"/>
                </a:lnTo>
                <a:lnTo>
                  <a:pt x="4420830" y="5494"/>
                </a:lnTo>
                <a:lnTo>
                  <a:pt x="4464622" y="21144"/>
                </a:lnTo>
                <a:lnTo>
                  <a:pt x="4503246" y="45702"/>
                </a:lnTo>
                <a:lnTo>
                  <a:pt x="4535457" y="77918"/>
                </a:lnTo>
                <a:lnTo>
                  <a:pt x="4560007" y="116543"/>
                </a:lnTo>
                <a:lnTo>
                  <a:pt x="4575652" y="160329"/>
                </a:lnTo>
                <a:lnTo>
                  <a:pt x="4581144" y="208026"/>
                </a:lnTo>
                <a:lnTo>
                  <a:pt x="4575652" y="255722"/>
                </a:lnTo>
                <a:lnTo>
                  <a:pt x="4560007" y="299508"/>
                </a:lnTo>
                <a:lnTo>
                  <a:pt x="4535457" y="338133"/>
                </a:lnTo>
                <a:lnTo>
                  <a:pt x="4503246" y="370349"/>
                </a:lnTo>
                <a:lnTo>
                  <a:pt x="4464622" y="394907"/>
                </a:lnTo>
                <a:lnTo>
                  <a:pt x="4420830" y="410557"/>
                </a:lnTo>
                <a:lnTo>
                  <a:pt x="4373118" y="416052"/>
                </a:lnTo>
                <a:lnTo>
                  <a:pt x="4325405" y="410557"/>
                </a:lnTo>
                <a:lnTo>
                  <a:pt x="4281613" y="394907"/>
                </a:lnTo>
                <a:lnTo>
                  <a:pt x="4242989" y="370349"/>
                </a:lnTo>
                <a:lnTo>
                  <a:pt x="4210778" y="338133"/>
                </a:lnTo>
                <a:lnTo>
                  <a:pt x="4186228" y="299508"/>
                </a:lnTo>
                <a:lnTo>
                  <a:pt x="4170583" y="255722"/>
                </a:lnTo>
                <a:lnTo>
                  <a:pt x="4165091" y="208026"/>
                </a:lnTo>
                <a:close/>
              </a:path>
              <a:path w="8746490" h="416560">
                <a:moveTo>
                  <a:pt x="4759452" y="208026"/>
                </a:moveTo>
                <a:lnTo>
                  <a:pt x="4764943" y="160329"/>
                </a:lnTo>
                <a:lnTo>
                  <a:pt x="4780588" y="116543"/>
                </a:lnTo>
                <a:lnTo>
                  <a:pt x="4805138" y="77918"/>
                </a:lnTo>
                <a:lnTo>
                  <a:pt x="4837349" y="45702"/>
                </a:lnTo>
                <a:lnTo>
                  <a:pt x="4875973" y="21144"/>
                </a:lnTo>
                <a:lnTo>
                  <a:pt x="4919765" y="5494"/>
                </a:lnTo>
                <a:lnTo>
                  <a:pt x="4967478" y="0"/>
                </a:lnTo>
                <a:lnTo>
                  <a:pt x="5015190" y="5494"/>
                </a:lnTo>
                <a:lnTo>
                  <a:pt x="5058982" y="21144"/>
                </a:lnTo>
                <a:lnTo>
                  <a:pt x="5097606" y="45702"/>
                </a:lnTo>
                <a:lnTo>
                  <a:pt x="5129817" y="77918"/>
                </a:lnTo>
                <a:lnTo>
                  <a:pt x="5154367" y="116543"/>
                </a:lnTo>
                <a:lnTo>
                  <a:pt x="5170012" y="160329"/>
                </a:lnTo>
                <a:lnTo>
                  <a:pt x="5175504" y="208026"/>
                </a:lnTo>
                <a:lnTo>
                  <a:pt x="5170012" y="255722"/>
                </a:lnTo>
                <a:lnTo>
                  <a:pt x="5154367" y="299508"/>
                </a:lnTo>
                <a:lnTo>
                  <a:pt x="5129817" y="338133"/>
                </a:lnTo>
                <a:lnTo>
                  <a:pt x="5097606" y="370349"/>
                </a:lnTo>
                <a:lnTo>
                  <a:pt x="5058982" y="394907"/>
                </a:lnTo>
                <a:lnTo>
                  <a:pt x="5015190" y="410557"/>
                </a:lnTo>
                <a:lnTo>
                  <a:pt x="4967478" y="416052"/>
                </a:lnTo>
                <a:lnTo>
                  <a:pt x="4919765" y="410557"/>
                </a:lnTo>
                <a:lnTo>
                  <a:pt x="4875973" y="394907"/>
                </a:lnTo>
                <a:lnTo>
                  <a:pt x="4837349" y="370349"/>
                </a:lnTo>
                <a:lnTo>
                  <a:pt x="4805138" y="338133"/>
                </a:lnTo>
                <a:lnTo>
                  <a:pt x="4780588" y="299508"/>
                </a:lnTo>
                <a:lnTo>
                  <a:pt x="4764943" y="255722"/>
                </a:lnTo>
                <a:lnTo>
                  <a:pt x="4759452" y="208026"/>
                </a:lnTo>
                <a:close/>
              </a:path>
              <a:path w="8746490" h="416560">
                <a:moveTo>
                  <a:pt x="5355335" y="208026"/>
                </a:moveTo>
                <a:lnTo>
                  <a:pt x="5360827" y="160329"/>
                </a:lnTo>
                <a:lnTo>
                  <a:pt x="5376472" y="116543"/>
                </a:lnTo>
                <a:lnTo>
                  <a:pt x="5401022" y="77918"/>
                </a:lnTo>
                <a:lnTo>
                  <a:pt x="5433233" y="45702"/>
                </a:lnTo>
                <a:lnTo>
                  <a:pt x="5471857" y="21144"/>
                </a:lnTo>
                <a:lnTo>
                  <a:pt x="5515649" y="5494"/>
                </a:lnTo>
                <a:lnTo>
                  <a:pt x="5563362" y="0"/>
                </a:lnTo>
                <a:lnTo>
                  <a:pt x="5611074" y="5494"/>
                </a:lnTo>
                <a:lnTo>
                  <a:pt x="5654866" y="21144"/>
                </a:lnTo>
                <a:lnTo>
                  <a:pt x="5693490" y="45702"/>
                </a:lnTo>
                <a:lnTo>
                  <a:pt x="5725701" y="77918"/>
                </a:lnTo>
                <a:lnTo>
                  <a:pt x="5750251" y="116543"/>
                </a:lnTo>
                <a:lnTo>
                  <a:pt x="5765896" y="160329"/>
                </a:lnTo>
                <a:lnTo>
                  <a:pt x="5771388" y="208026"/>
                </a:lnTo>
                <a:lnTo>
                  <a:pt x="5765896" y="255722"/>
                </a:lnTo>
                <a:lnTo>
                  <a:pt x="5750251" y="299508"/>
                </a:lnTo>
                <a:lnTo>
                  <a:pt x="5725701" y="338133"/>
                </a:lnTo>
                <a:lnTo>
                  <a:pt x="5693490" y="370349"/>
                </a:lnTo>
                <a:lnTo>
                  <a:pt x="5654866" y="394907"/>
                </a:lnTo>
                <a:lnTo>
                  <a:pt x="5611074" y="410557"/>
                </a:lnTo>
                <a:lnTo>
                  <a:pt x="5563362" y="416052"/>
                </a:lnTo>
                <a:lnTo>
                  <a:pt x="5515649" y="410557"/>
                </a:lnTo>
                <a:lnTo>
                  <a:pt x="5471857" y="394907"/>
                </a:lnTo>
                <a:lnTo>
                  <a:pt x="5433233" y="370349"/>
                </a:lnTo>
                <a:lnTo>
                  <a:pt x="5401022" y="338133"/>
                </a:lnTo>
                <a:lnTo>
                  <a:pt x="5376472" y="299508"/>
                </a:lnTo>
                <a:lnTo>
                  <a:pt x="5360827" y="255722"/>
                </a:lnTo>
                <a:lnTo>
                  <a:pt x="5355335" y="208026"/>
                </a:lnTo>
                <a:close/>
              </a:path>
              <a:path w="8746490" h="416560">
                <a:moveTo>
                  <a:pt x="5949695" y="208026"/>
                </a:moveTo>
                <a:lnTo>
                  <a:pt x="5955187" y="160329"/>
                </a:lnTo>
                <a:lnTo>
                  <a:pt x="5970832" y="116543"/>
                </a:lnTo>
                <a:lnTo>
                  <a:pt x="5995382" y="77918"/>
                </a:lnTo>
                <a:lnTo>
                  <a:pt x="6027593" y="45702"/>
                </a:lnTo>
                <a:lnTo>
                  <a:pt x="6066217" y="21144"/>
                </a:lnTo>
                <a:lnTo>
                  <a:pt x="6110009" y="5494"/>
                </a:lnTo>
                <a:lnTo>
                  <a:pt x="6157721" y="0"/>
                </a:lnTo>
                <a:lnTo>
                  <a:pt x="6205434" y="5494"/>
                </a:lnTo>
                <a:lnTo>
                  <a:pt x="6249226" y="21144"/>
                </a:lnTo>
                <a:lnTo>
                  <a:pt x="6287850" y="45702"/>
                </a:lnTo>
                <a:lnTo>
                  <a:pt x="6320061" y="77918"/>
                </a:lnTo>
                <a:lnTo>
                  <a:pt x="6344611" y="116543"/>
                </a:lnTo>
                <a:lnTo>
                  <a:pt x="6360256" y="160329"/>
                </a:lnTo>
                <a:lnTo>
                  <a:pt x="6365748" y="208026"/>
                </a:lnTo>
                <a:lnTo>
                  <a:pt x="6360256" y="255722"/>
                </a:lnTo>
                <a:lnTo>
                  <a:pt x="6344611" y="299508"/>
                </a:lnTo>
                <a:lnTo>
                  <a:pt x="6320061" y="338133"/>
                </a:lnTo>
                <a:lnTo>
                  <a:pt x="6287850" y="370349"/>
                </a:lnTo>
                <a:lnTo>
                  <a:pt x="6249226" y="394907"/>
                </a:lnTo>
                <a:lnTo>
                  <a:pt x="6205434" y="410557"/>
                </a:lnTo>
                <a:lnTo>
                  <a:pt x="6157721" y="416052"/>
                </a:lnTo>
                <a:lnTo>
                  <a:pt x="6110009" y="410557"/>
                </a:lnTo>
                <a:lnTo>
                  <a:pt x="6066217" y="394907"/>
                </a:lnTo>
                <a:lnTo>
                  <a:pt x="6027593" y="370349"/>
                </a:lnTo>
                <a:lnTo>
                  <a:pt x="5995382" y="338133"/>
                </a:lnTo>
                <a:lnTo>
                  <a:pt x="5970832" y="299508"/>
                </a:lnTo>
                <a:lnTo>
                  <a:pt x="5955187" y="255722"/>
                </a:lnTo>
                <a:lnTo>
                  <a:pt x="5949695" y="208026"/>
                </a:lnTo>
                <a:close/>
              </a:path>
              <a:path w="8746490" h="416560">
                <a:moveTo>
                  <a:pt x="6544056" y="208026"/>
                </a:moveTo>
                <a:lnTo>
                  <a:pt x="6549547" y="160329"/>
                </a:lnTo>
                <a:lnTo>
                  <a:pt x="6565192" y="116543"/>
                </a:lnTo>
                <a:lnTo>
                  <a:pt x="6589742" y="77918"/>
                </a:lnTo>
                <a:lnTo>
                  <a:pt x="6621953" y="45702"/>
                </a:lnTo>
                <a:lnTo>
                  <a:pt x="6660577" y="21144"/>
                </a:lnTo>
                <a:lnTo>
                  <a:pt x="6704369" y="5494"/>
                </a:lnTo>
                <a:lnTo>
                  <a:pt x="6752082" y="0"/>
                </a:lnTo>
                <a:lnTo>
                  <a:pt x="6799794" y="5494"/>
                </a:lnTo>
                <a:lnTo>
                  <a:pt x="6843586" y="21144"/>
                </a:lnTo>
                <a:lnTo>
                  <a:pt x="6882210" y="45702"/>
                </a:lnTo>
                <a:lnTo>
                  <a:pt x="6914421" y="77918"/>
                </a:lnTo>
                <a:lnTo>
                  <a:pt x="6938971" y="116543"/>
                </a:lnTo>
                <a:lnTo>
                  <a:pt x="6954616" y="160329"/>
                </a:lnTo>
                <a:lnTo>
                  <a:pt x="6960108" y="208026"/>
                </a:lnTo>
                <a:lnTo>
                  <a:pt x="6954616" y="255722"/>
                </a:lnTo>
                <a:lnTo>
                  <a:pt x="6938971" y="299508"/>
                </a:lnTo>
                <a:lnTo>
                  <a:pt x="6914421" y="338133"/>
                </a:lnTo>
                <a:lnTo>
                  <a:pt x="6882210" y="370349"/>
                </a:lnTo>
                <a:lnTo>
                  <a:pt x="6843586" y="394907"/>
                </a:lnTo>
                <a:lnTo>
                  <a:pt x="6799794" y="410557"/>
                </a:lnTo>
                <a:lnTo>
                  <a:pt x="6752082" y="416052"/>
                </a:lnTo>
                <a:lnTo>
                  <a:pt x="6704369" y="410557"/>
                </a:lnTo>
                <a:lnTo>
                  <a:pt x="6660577" y="394907"/>
                </a:lnTo>
                <a:lnTo>
                  <a:pt x="6621953" y="370349"/>
                </a:lnTo>
                <a:lnTo>
                  <a:pt x="6589742" y="338133"/>
                </a:lnTo>
                <a:lnTo>
                  <a:pt x="6565192" y="299508"/>
                </a:lnTo>
                <a:lnTo>
                  <a:pt x="6549547" y="255722"/>
                </a:lnTo>
                <a:lnTo>
                  <a:pt x="6544056" y="208026"/>
                </a:lnTo>
                <a:close/>
              </a:path>
              <a:path w="8746490" h="416560">
                <a:moveTo>
                  <a:pt x="7139939" y="208026"/>
                </a:moveTo>
                <a:lnTo>
                  <a:pt x="7145431" y="160329"/>
                </a:lnTo>
                <a:lnTo>
                  <a:pt x="7161076" y="116543"/>
                </a:lnTo>
                <a:lnTo>
                  <a:pt x="7185626" y="77918"/>
                </a:lnTo>
                <a:lnTo>
                  <a:pt x="7217837" y="45702"/>
                </a:lnTo>
                <a:lnTo>
                  <a:pt x="7256461" y="21144"/>
                </a:lnTo>
                <a:lnTo>
                  <a:pt x="7300253" y="5494"/>
                </a:lnTo>
                <a:lnTo>
                  <a:pt x="7347965" y="0"/>
                </a:lnTo>
                <a:lnTo>
                  <a:pt x="7395678" y="5494"/>
                </a:lnTo>
                <a:lnTo>
                  <a:pt x="7439470" y="21144"/>
                </a:lnTo>
                <a:lnTo>
                  <a:pt x="7478094" y="45702"/>
                </a:lnTo>
                <a:lnTo>
                  <a:pt x="7510305" y="77918"/>
                </a:lnTo>
                <a:lnTo>
                  <a:pt x="7534855" y="116543"/>
                </a:lnTo>
                <a:lnTo>
                  <a:pt x="7550500" y="160329"/>
                </a:lnTo>
                <a:lnTo>
                  <a:pt x="7555991" y="208026"/>
                </a:lnTo>
                <a:lnTo>
                  <a:pt x="7550500" y="255722"/>
                </a:lnTo>
                <a:lnTo>
                  <a:pt x="7534855" y="299508"/>
                </a:lnTo>
                <a:lnTo>
                  <a:pt x="7510305" y="338133"/>
                </a:lnTo>
                <a:lnTo>
                  <a:pt x="7478094" y="370349"/>
                </a:lnTo>
                <a:lnTo>
                  <a:pt x="7439470" y="394907"/>
                </a:lnTo>
                <a:lnTo>
                  <a:pt x="7395678" y="410557"/>
                </a:lnTo>
                <a:lnTo>
                  <a:pt x="7347965" y="416052"/>
                </a:lnTo>
                <a:lnTo>
                  <a:pt x="7300253" y="410557"/>
                </a:lnTo>
                <a:lnTo>
                  <a:pt x="7256461" y="394907"/>
                </a:lnTo>
                <a:lnTo>
                  <a:pt x="7217837" y="370349"/>
                </a:lnTo>
                <a:lnTo>
                  <a:pt x="7185626" y="338133"/>
                </a:lnTo>
                <a:lnTo>
                  <a:pt x="7161076" y="299508"/>
                </a:lnTo>
                <a:lnTo>
                  <a:pt x="7145431" y="255722"/>
                </a:lnTo>
                <a:lnTo>
                  <a:pt x="7139939" y="208026"/>
                </a:lnTo>
                <a:close/>
              </a:path>
              <a:path w="8746490" h="416560">
                <a:moveTo>
                  <a:pt x="7734300" y="208026"/>
                </a:moveTo>
                <a:lnTo>
                  <a:pt x="7739791" y="160329"/>
                </a:lnTo>
                <a:lnTo>
                  <a:pt x="7755436" y="116543"/>
                </a:lnTo>
                <a:lnTo>
                  <a:pt x="7779986" y="77918"/>
                </a:lnTo>
                <a:lnTo>
                  <a:pt x="7812197" y="45702"/>
                </a:lnTo>
                <a:lnTo>
                  <a:pt x="7850821" y="21144"/>
                </a:lnTo>
                <a:lnTo>
                  <a:pt x="7894613" y="5494"/>
                </a:lnTo>
                <a:lnTo>
                  <a:pt x="7942326" y="0"/>
                </a:lnTo>
                <a:lnTo>
                  <a:pt x="7990038" y="5494"/>
                </a:lnTo>
                <a:lnTo>
                  <a:pt x="8033830" y="21144"/>
                </a:lnTo>
                <a:lnTo>
                  <a:pt x="8072454" y="45702"/>
                </a:lnTo>
                <a:lnTo>
                  <a:pt x="8104665" y="77918"/>
                </a:lnTo>
                <a:lnTo>
                  <a:pt x="8129215" y="116543"/>
                </a:lnTo>
                <a:lnTo>
                  <a:pt x="8144860" y="160329"/>
                </a:lnTo>
                <a:lnTo>
                  <a:pt x="8150352" y="208026"/>
                </a:lnTo>
                <a:lnTo>
                  <a:pt x="8144860" y="255722"/>
                </a:lnTo>
                <a:lnTo>
                  <a:pt x="8129215" y="299508"/>
                </a:lnTo>
                <a:lnTo>
                  <a:pt x="8104665" y="338133"/>
                </a:lnTo>
                <a:lnTo>
                  <a:pt x="8072454" y="370349"/>
                </a:lnTo>
                <a:lnTo>
                  <a:pt x="8033830" y="394907"/>
                </a:lnTo>
                <a:lnTo>
                  <a:pt x="7990038" y="410557"/>
                </a:lnTo>
                <a:lnTo>
                  <a:pt x="7942326" y="416052"/>
                </a:lnTo>
                <a:lnTo>
                  <a:pt x="7894613" y="410557"/>
                </a:lnTo>
                <a:lnTo>
                  <a:pt x="7850821" y="394907"/>
                </a:lnTo>
                <a:lnTo>
                  <a:pt x="7812197" y="370349"/>
                </a:lnTo>
                <a:lnTo>
                  <a:pt x="7779986" y="338133"/>
                </a:lnTo>
                <a:lnTo>
                  <a:pt x="7755436" y="299508"/>
                </a:lnTo>
                <a:lnTo>
                  <a:pt x="7739791" y="255722"/>
                </a:lnTo>
                <a:lnTo>
                  <a:pt x="7734300" y="208026"/>
                </a:lnTo>
                <a:close/>
              </a:path>
              <a:path w="8746490" h="416560">
                <a:moveTo>
                  <a:pt x="8330183" y="208026"/>
                </a:moveTo>
                <a:lnTo>
                  <a:pt x="8335675" y="160329"/>
                </a:lnTo>
                <a:lnTo>
                  <a:pt x="8351320" y="116543"/>
                </a:lnTo>
                <a:lnTo>
                  <a:pt x="8375870" y="77918"/>
                </a:lnTo>
                <a:lnTo>
                  <a:pt x="8408081" y="45702"/>
                </a:lnTo>
                <a:lnTo>
                  <a:pt x="8446705" y="21144"/>
                </a:lnTo>
                <a:lnTo>
                  <a:pt x="8490497" y="5494"/>
                </a:lnTo>
                <a:lnTo>
                  <a:pt x="8538210" y="0"/>
                </a:lnTo>
                <a:lnTo>
                  <a:pt x="8585922" y="5494"/>
                </a:lnTo>
                <a:lnTo>
                  <a:pt x="8629714" y="21144"/>
                </a:lnTo>
                <a:lnTo>
                  <a:pt x="8668338" y="45702"/>
                </a:lnTo>
                <a:lnTo>
                  <a:pt x="8700549" y="77918"/>
                </a:lnTo>
                <a:lnTo>
                  <a:pt x="8725099" y="116543"/>
                </a:lnTo>
                <a:lnTo>
                  <a:pt x="8740744" y="160329"/>
                </a:lnTo>
                <a:lnTo>
                  <a:pt x="8746236" y="208026"/>
                </a:lnTo>
                <a:lnTo>
                  <a:pt x="8740744" y="255722"/>
                </a:lnTo>
                <a:lnTo>
                  <a:pt x="8725099" y="299508"/>
                </a:lnTo>
                <a:lnTo>
                  <a:pt x="8700549" y="338133"/>
                </a:lnTo>
                <a:lnTo>
                  <a:pt x="8668338" y="370349"/>
                </a:lnTo>
                <a:lnTo>
                  <a:pt x="8629714" y="394907"/>
                </a:lnTo>
                <a:lnTo>
                  <a:pt x="8585922" y="410557"/>
                </a:lnTo>
                <a:lnTo>
                  <a:pt x="8538210" y="416052"/>
                </a:lnTo>
                <a:lnTo>
                  <a:pt x="8490497" y="410557"/>
                </a:lnTo>
                <a:lnTo>
                  <a:pt x="8446705" y="394907"/>
                </a:lnTo>
                <a:lnTo>
                  <a:pt x="8408081" y="370349"/>
                </a:lnTo>
                <a:lnTo>
                  <a:pt x="8375870" y="338133"/>
                </a:lnTo>
                <a:lnTo>
                  <a:pt x="8351320" y="299508"/>
                </a:lnTo>
                <a:lnTo>
                  <a:pt x="8335675" y="255722"/>
                </a:lnTo>
                <a:lnTo>
                  <a:pt x="8330183" y="2080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8788" y="185928"/>
            <a:ext cx="8738870" cy="4204970"/>
          </a:xfrm>
          <a:custGeom>
            <a:avLst/>
            <a:gdLst/>
            <a:ahLst/>
            <a:cxnLst/>
            <a:rect l="l" t="t" r="r" b="b"/>
            <a:pathLst>
              <a:path w="8738870" h="4204970">
                <a:moveTo>
                  <a:pt x="0" y="4204716"/>
                </a:moveTo>
                <a:lnTo>
                  <a:pt x="8738616" y="4204716"/>
                </a:lnTo>
                <a:lnTo>
                  <a:pt x="8738616" y="0"/>
                </a:lnTo>
                <a:lnTo>
                  <a:pt x="0" y="0"/>
                </a:lnTo>
                <a:lnTo>
                  <a:pt x="0" y="420471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818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9145" y="234188"/>
            <a:ext cx="35052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818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6148" y="1192784"/>
            <a:ext cx="6047740" cy="349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8181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je.org/disclosure-of-interes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alyc.org/articulo.oa?id=21422359014" TargetMode="External"/><Relationship Id="rId3" Type="http://schemas.openxmlformats.org/officeDocument/2006/relationships/hyperlink" Target="http://www.metodo.uab.cat/docs/Requisitos_de_Uniformidad.pdf" TargetMode="External"/><Relationship Id="rId7" Type="http://schemas.openxmlformats.org/officeDocument/2006/relationships/hyperlink" Target="http://www.sld.cu/galerias/pdf/sitios/histologia/normas-vancouver-buma-2013-guia-brev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teca.ucv.cl/herramientas/citasbibliograficas/iso690/iso690.htm" TargetMode="External"/><Relationship Id="rId5" Type="http://schemas.openxmlformats.org/officeDocument/2006/relationships/hyperlink" Target="http://www.nlm.nih.gov/bsd/uniform_requirements.html" TargetMode="External"/><Relationship Id="rId4" Type="http://schemas.openxmlformats.org/officeDocument/2006/relationships/hyperlink" Target="https://ddd.uab.cat/pub/guibib/60727/mvancouver_a2014iSP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48710" cy="5143500"/>
            <a:chOff x="0" y="0"/>
            <a:chExt cx="364871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48455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8788" y="185928"/>
              <a:ext cx="3229610" cy="4749165"/>
            </a:xfrm>
            <a:custGeom>
              <a:avLst/>
              <a:gdLst/>
              <a:ahLst/>
              <a:cxnLst/>
              <a:rect l="l" t="t" r="r" b="b"/>
              <a:pathLst>
                <a:path w="3229610" h="4749165">
                  <a:moveTo>
                    <a:pt x="0" y="4748784"/>
                  </a:moveTo>
                  <a:lnTo>
                    <a:pt x="3229356" y="4748784"/>
                  </a:lnTo>
                  <a:lnTo>
                    <a:pt x="3229356" y="0"/>
                  </a:lnTo>
                  <a:lnTo>
                    <a:pt x="0" y="0"/>
                  </a:lnTo>
                  <a:lnTo>
                    <a:pt x="0" y="4748784"/>
                  </a:lnTo>
                  <a:close/>
                </a:path>
                <a:path w="3229610" h="4749165">
                  <a:moveTo>
                    <a:pt x="649224" y="1219962"/>
                  </a:moveTo>
                  <a:lnTo>
                    <a:pt x="650406" y="1171781"/>
                  </a:lnTo>
                  <a:lnTo>
                    <a:pt x="653916" y="1124211"/>
                  </a:lnTo>
                  <a:lnTo>
                    <a:pt x="659699" y="1077307"/>
                  </a:lnTo>
                  <a:lnTo>
                    <a:pt x="667699" y="1031125"/>
                  </a:lnTo>
                  <a:lnTo>
                    <a:pt x="677861" y="985720"/>
                  </a:lnTo>
                  <a:lnTo>
                    <a:pt x="690130" y="941147"/>
                  </a:lnTo>
                  <a:lnTo>
                    <a:pt x="704450" y="897462"/>
                  </a:lnTo>
                  <a:lnTo>
                    <a:pt x="720765" y="854720"/>
                  </a:lnTo>
                  <a:lnTo>
                    <a:pt x="739022" y="812976"/>
                  </a:lnTo>
                  <a:lnTo>
                    <a:pt x="759163" y="772286"/>
                  </a:lnTo>
                  <a:lnTo>
                    <a:pt x="781134" y="732705"/>
                  </a:lnTo>
                  <a:lnTo>
                    <a:pt x="804880" y="694288"/>
                  </a:lnTo>
                  <a:lnTo>
                    <a:pt x="830345" y="657091"/>
                  </a:lnTo>
                  <a:lnTo>
                    <a:pt x="857473" y="621169"/>
                  </a:lnTo>
                  <a:lnTo>
                    <a:pt x="886211" y="586577"/>
                  </a:lnTo>
                  <a:lnTo>
                    <a:pt x="916501" y="553371"/>
                  </a:lnTo>
                  <a:lnTo>
                    <a:pt x="948289" y="521606"/>
                  </a:lnTo>
                  <a:lnTo>
                    <a:pt x="981520" y="491337"/>
                  </a:lnTo>
                  <a:lnTo>
                    <a:pt x="1016137" y="462620"/>
                  </a:lnTo>
                  <a:lnTo>
                    <a:pt x="1052087" y="435511"/>
                  </a:lnTo>
                  <a:lnTo>
                    <a:pt x="1089313" y="410063"/>
                  </a:lnTo>
                  <a:lnTo>
                    <a:pt x="1127759" y="386334"/>
                  </a:lnTo>
                  <a:lnTo>
                    <a:pt x="1167372" y="364377"/>
                  </a:lnTo>
                  <a:lnTo>
                    <a:pt x="1208095" y="344249"/>
                  </a:lnTo>
                  <a:lnTo>
                    <a:pt x="1249873" y="326005"/>
                  </a:lnTo>
                  <a:lnTo>
                    <a:pt x="1292651" y="309699"/>
                  </a:lnTo>
                  <a:lnTo>
                    <a:pt x="1336373" y="295389"/>
                  </a:lnTo>
                  <a:lnTo>
                    <a:pt x="1380985" y="283128"/>
                  </a:lnTo>
                  <a:lnTo>
                    <a:pt x="1426430" y="272972"/>
                  </a:lnTo>
                  <a:lnTo>
                    <a:pt x="1472653" y="264977"/>
                  </a:lnTo>
                  <a:lnTo>
                    <a:pt x="1519599" y="259197"/>
                  </a:lnTo>
                  <a:lnTo>
                    <a:pt x="1567213" y="255689"/>
                  </a:lnTo>
                  <a:lnTo>
                    <a:pt x="1615439" y="254508"/>
                  </a:lnTo>
                  <a:lnTo>
                    <a:pt x="1663666" y="255689"/>
                  </a:lnTo>
                  <a:lnTo>
                    <a:pt x="1711280" y="259197"/>
                  </a:lnTo>
                  <a:lnTo>
                    <a:pt x="1758226" y="264977"/>
                  </a:lnTo>
                  <a:lnTo>
                    <a:pt x="1804449" y="272972"/>
                  </a:lnTo>
                  <a:lnTo>
                    <a:pt x="1849894" y="283128"/>
                  </a:lnTo>
                  <a:lnTo>
                    <a:pt x="1894506" y="295389"/>
                  </a:lnTo>
                  <a:lnTo>
                    <a:pt x="1938228" y="309699"/>
                  </a:lnTo>
                  <a:lnTo>
                    <a:pt x="1981006" y="326005"/>
                  </a:lnTo>
                  <a:lnTo>
                    <a:pt x="2022784" y="344249"/>
                  </a:lnTo>
                  <a:lnTo>
                    <a:pt x="2063507" y="364377"/>
                  </a:lnTo>
                  <a:lnTo>
                    <a:pt x="2103120" y="386334"/>
                  </a:lnTo>
                  <a:lnTo>
                    <a:pt x="2141566" y="410063"/>
                  </a:lnTo>
                  <a:lnTo>
                    <a:pt x="2178792" y="435511"/>
                  </a:lnTo>
                  <a:lnTo>
                    <a:pt x="2214742" y="462620"/>
                  </a:lnTo>
                  <a:lnTo>
                    <a:pt x="2249359" y="491337"/>
                  </a:lnTo>
                  <a:lnTo>
                    <a:pt x="2282590" y="521606"/>
                  </a:lnTo>
                  <a:lnTo>
                    <a:pt x="2314378" y="553371"/>
                  </a:lnTo>
                  <a:lnTo>
                    <a:pt x="2344668" y="586577"/>
                  </a:lnTo>
                  <a:lnTo>
                    <a:pt x="2373406" y="621169"/>
                  </a:lnTo>
                  <a:lnTo>
                    <a:pt x="2400534" y="657091"/>
                  </a:lnTo>
                  <a:lnTo>
                    <a:pt x="2425999" y="694288"/>
                  </a:lnTo>
                  <a:lnTo>
                    <a:pt x="2449745" y="732705"/>
                  </a:lnTo>
                  <a:lnTo>
                    <a:pt x="2471716" y="772286"/>
                  </a:lnTo>
                  <a:lnTo>
                    <a:pt x="2491857" y="812976"/>
                  </a:lnTo>
                  <a:lnTo>
                    <a:pt x="2510114" y="854720"/>
                  </a:lnTo>
                  <a:lnTo>
                    <a:pt x="2526429" y="897462"/>
                  </a:lnTo>
                  <a:lnTo>
                    <a:pt x="2540749" y="941147"/>
                  </a:lnTo>
                  <a:lnTo>
                    <a:pt x="2553018" y="985720"/>
                  </a:lnTo>
                  <a:lnTo>
                    <a:pt x="2563180" y="1031125"/>
                  </a:lnTo>
                  <a:lnTo>
                    <a:pt x="2571180" y="1077307"/>
                  </a:lnTo>
                  <a:lnTo>
                    <a:pt x="2576963" y="1124211"/>
                  </a:lnTo>
                  <a:lnTo>
                    <a:pt x="2580473" y="1171781"/>
                  </a:lnTo>
                  <a:lnTo>
                    <a:pt x="2581656" y="1219962"/>
                  </a:lnTo>
                  <a:lnTo>
                    <a:pt x="2580473" y="1268142"/>
                  </a:lnTo>
                  <a:lnTo>
                    <a:pt x="2576963" y="1315712"/>
                  </a:lnTo>
                  <a:lnTo>
                    <a:pt x="2571180" y="1362616"/>
                  </a:lnTo>
                  <a:lnTo>
                    <a:pt x="2563180" y="1408798"/>
                  </a:lnTo>
                  <a:lnTo>
                    <a:pt x="2553018" y="1454203"/>
                  </a:lnTo>
                  <a:lnTo>
                    <a:pt x="2540749" y="1498776"/>
                  </a:lnTo>
                  <a:lnTo>
                    <a:pt x="2526429" y="1542461"/>
                  </a:lnTo>
                  <a:lnTo>
                    <a:pt x="2510114" y="1585203"/>
                  </a:lnTo>
                  <a:lnTo>
                    <a:pt x="2491857" y="1626947"/>
                  </a:lnTo>
                  <a:lnTo>
                    <a:pt x="2471716" y="1667637"/>
                  </a:lnTo>
                  <a:lnTo>
                    <a:pt x="2449745" y="1707218"/>
                  </a:lnTo>
                  <a:lnTo>
                    <a:pt x="2425999" y="1745635"/>
                  </a:lnTo>
                  <a:lnTo>
                    <a:pt x="2400534" y="1782832"/>
                  </a:lnTo>
                  <a:lnTo>
                    <a:pt x="2373406" y="1818754"/>
                  </a:lnTo>
                  <a:lnTo>
                    <a:pt x="2344668" y="1853346"/>
                  </a:lnTo>
                  <a:lnTo>
                    <a:pt x="2314378" y="1886552"/>
                  </a:lnTo>
                  <a:lnTo>
                    <a:pt x="2282590" y="1918317"/>
                  </a:lnTo>
                  <a:lnTo>
                    <a:pt x="2249359" y="1948586"/>
                  </a:lnTo>
                  <a:lnTo>
                    <a:pt x="2214742" y="1977303"/>
                  </a:lnTo>
                  <a:lnTo>
                    <a:pt x="2178792" y="2004412"/>
                  </a:lnTo>
                  <a:lnTo>
                    <a:pt x="2141566" y="2029860"/>
                  </a:lnTo>
                  <a:lnTo>
                    <a:pt x="2103119" y="2053590"/>
                  </a:lnTo>
                  <a:lnTo>
                    <a:pt x="2063507" y="2075546"/>
                  </a:lnTo>
                  <a:lnTo>
                    <a:pt x="2022784" y="2095674"/>
                  </a:lnTo>
                  <a:lnTo>
                    <a:pt x="1981006" y="2113918"/>
                  </a:lnTo>
                  <a:lnTo>
                    <a:pt x="1938228" y="2130224"/>
                  </a:lnTo>
                  <a:lnTo>
                    <a:pt x="1894506" y="2144534"/>
                  </a:lnTo>
                  <a:lnTo>
                    <a:pt x="1849894" y="2156795"/>
                  </a:lnTo>
                  <a:lnTo>
                    <a:pt x="1804449" y="2166951"/>
                  </a:lnTo>
                  <a:lnTo>
                    <a:pt x="1758226" y="2174946"/>
                  </a:lnTo>
                  <a:lnTo>
                    <a:pt x="1711280" y="2180726"/>
                  </a:lnTo>
                  <a:lnTo>
                    <a:pt x="1663666" y="2184234"/>
                  </a:lnTo>
                  <a:lnTo>
                    <a:pt x="1615439" y="2185416"/>
                  </a:lnTo>
                  <a:lnTo>
                    <a:pt x="1567213" y="2184234"/>
                  </a:lnTo>
                  <a:lnTo>
                    <a:pt x="1519599" y="2180726"/>
                  </a:lnTo>
                  <a:lnTo>
                    <a:pt x="1472653" y="2174946"/>
                  </a:lnTo>
                  <a:lnTo>
                    <a:pt x="1426430" y="2166951"/>
                  </a:lnTo>
                  <a:lnTo>
                    <a:pt x="1380985" y="2156795"/>
                  </a:lnTo>
                  <a:lnTo>
                    <a:pt x="1336373" y="2144534"/>
                  </a:lnTo>
                  <a:lnTo>
                    <a:pt x="1292651" y="2130224"/>
                  </a:lnTo>
                  <a:lnTo>
                    <a:pt x="1249873" y="2113918"/>
                  </a:lnTo>
                  <a:lnTo>
                    <a:pt x="1208095" y="2095674"/>
                  </a:lnTo>
                  <a:lnTo>
                    <a:pt x="1167372" y="2075546"/>
                  </a:lnTo>
                  <a:lnTo>
                    <a:pt x="1127760" y="2053590"/>
                  </a:lnTo>
                  <a:lnTo>
                    <a:pt x="1089313" y="2029860"/>
                  </a:lnTo>
                  <a:lnTo>
                    <a:pt x="1052087" y="2004412"/>
                  </a:lnTo>
                  <a:lnTo>
                    <a:pt x="1016137" y="1977303"/>
                  </a:lnTo>
                  <a:lnTo>
                    <a:pt x="981520" y="1948586"/>
                  </a:lnTo>
                  <a:lnTo>
                    <a:pt x="948289" y="1918317"/>
                  </a:lnTo>
                  <a:lnTo>
                    <a:pt x="916501" y="1886552"/>
                  </a:lnTo>
                  <a:lnTo>
                    <a:pt x="886211" y="1853346"/>
                  </a:lnTo>
                  <a:lnTo>
                    <a:pt x="857473" y="1818754"/>
                  </a:lnTo>
                  <a:lnTo>
                    <a:pt x="830345" y="1782832"/>
                  </a:lnTo>
                  <a:lnTo>
                    <a:pt x="804880" y="1745635"/>
                  </a:lnTo>
                  <a:lnTo>
                    <a:pt x="781134" y="1707218"/>
                  </a:lnTo>
                  <a:lnTo>
                    <a:pt x="759163" y="1667637"/>
                  </a:lnTo>
                  <a:lnTo>
                    <a:pt x="739022" y="1626947"/>
                  </a:lnTo>
                  <a:lnTo>
                    <a:pt x="720765" y="1585203"/>
                  </a:lnTo>
                  <a:lnTo>
                    <a:pt x="704450" y="1542461"/>
                  </a:lnTo>
                  <a:lnTo>
                    <a:pt x="690130" y="1498776"/>
                  </a:lnTo>
                  <a:lnTo>
                    <a:pt x="677861" y="1454203"/>
                  </a:lnTo>
                  <a:lnTo>
                    <a:pt x="667699" y="1408798"/>
                  </a:lnTo>
                  <a:lnTo>
                    <a:pt x="659699" y="1362616"/>
                  </a:lnTo>
                  <a:lnTo>
                    <a:pt x="653916" y="1315712"/>
                  </a:lnTo>
                  <a:lnTo>
                    <a:pt x="650406" y="1268142"/>
                  </a:lnTo>
                  <a:lnTo>
                    <a:pt x="649224" y="1219962"/>
                  </a:lnTo>
                  <a:close/>
                </a:path>
                <a:path w="3229610" h="4749165">
                  <a:moveTo>
                    <a:pt x="2581656" y="2386584"/>
                  </a:moveTo>
                  <a:lnTo>
                    <a:pt x="2580473" y="2434810"/>
                  </a:lnTo>
                  <a:lnTo>
                    <a:pt x="2576963" y="2482424"/>
                  </a:lnTo>
                  <a:lnTo>
                    <a:pt x="2571180" y="2529370"/>
                  </a:lnTo>
                  <a:lnTo>
                    <a:pt x="2563180" y="2575593"/>
                  </a:lnTo>
                  <a:lnTo>
                    <a:pt x="2553018" y="2621038"/>
                  </a:lnTo>
                  <a:lnTo>
                    <a:pt x="2540749" y="2665650"/>
                  </a:lnTo>
                  <a:lnTo>
                    <a:pt x="2526429" y="2709372"/>
                  </a:lnTo>
                  <a:lnTo>
                    <a:pt x="2510114" y="2752150"/>
                  </a:lnTo>
                  <a:lnTo>
                    <a:pt x="2491857" y="2793928"/>
                  </a:lnTo>
                  <a:lnTo>
                    <a:pt x="2471716" y="2834651"/>
                  </a:lnTo>
                  <a:lnTo>
                    <a:pt x="2449745" y="2874264"/>
                  </a:lnTo>
                  <a:lnTo>
                    <a:pt x="2425999" y="2912710"/>
                  </a:lnTo>
                  <a:lnTo>
                    <a:pt x="2400534" y="2949936"/>
                  </a:lnTo>
                  <a:lnTo>
                    <a:pt x="2373406" y="2985886"/>
                  </a:lnTo>
                  <a:lnTo>
                    <a:pt x="2344668" y="3020503"/>
                  </a:lnTo>
                  <a:lnTo>
                    <a:pt x="2314378" y="3053734"/>
                  </a:lnTo>
                  <a:lnTo>
                    <a:pt x="2282590" y="3085522"/>
                  </a:lnTo>
                  <a:lnTo>
                    <a:pt x="2249359" y="3115812"/>
                  </a:lnTo>
                  <a:lnTo>
                    <a:pt x="2214742" y="3144550"/>
                  </a:lnTo>
                  <a:lnTo>
                    <a:pt x="2178792" y="3171678"/>
                  </a:lnTo>
                  <a:lnTo>
                    <a:pt x="2141566" y="3197143"/>
                  </a:lnTo>
                  <a:lnTo>
                    <a:pt x="2103119" y="3220889"/>
                  </a:lnTo>
                  <a:lnTo>
                    <a:pt x="2063507" y="3242860"/>
                  </a:lnTo>
                  <a:lnTo>
                    <a:pt x="2022784" y="3263001"/>
                  </a:lnTo>
                  <a:lnTo>
                    <a:pt x="1981006" y="3281258"/>
                  </a:lnTo>
                  <a:lnTo>
                    <a:pt x="1938228" y="3297573"/>
                  </a:lnTo>
                  <a:lnTo>
                    <a:pt x="1894506" y="3311893"/>
                  </a:lnTo>
                  <a:lnTo>
                    <a:pt x="1849894" y="3324162"/>
                  </a:lnTo>
                  <a:lnTo>
                    <a:pt x="1804449" y="3334324"/>
                  </a:lnTo>
                  <a:lnTo>
                    <a:pt x="1758226" y="3342324"/>
                  </a:lnTo>
                  <a:lnTo>
                    <a:pt x="1711280" y="3348107"/>
                  </a:lnTo>
                  <a:lnTo>
                    <a:pt x="1663666" y="3351617"/>
                  </a:lnTo>
                  <a:lnTo>
                    <a:pt x="1615439" y="3352800"/>
                  </a:lnTo>
                  <a:lnTo>
                    <a:pt x="1567213" y="3351617"/>
                  </a:lnTo>
                  <a:lnTo>
                    <a:pt x="1519599" y="3348107"/>
                  </a:lnTo>
                  <a:lnTo>
                    <a:pt x="1472653" y="3342324"/>
                  </a:lnTo>
                  <a:lnTo>
                    <a:pt x="1426430" y="3334324"/>
                  </a:lnTo>
                  <a:lnTo>
                    <a:pt x="1380985" y="3324162"/>
                  </a:lnTo>
                  <a:lnTo>
                    <a:pt x="1336374" y="3311893"/>
                  </a:lnTo>
                  <a:lnTo>
                    <a:pt x="1292653" y="3297573"/>
                  </a:lnTo>
                  <a:lnTo>
                    <a:pt x="1249875" y="3281258"/>
                  </a:lnTo>
                  <a:lnTo>
                    <a:pt x="1208097" y="3263001"/>
                  </a:lnTo>
                  <a:lnTo>
                    <a:pt x="1167375" y="3242860"/>
                  </a:lnTo>
                  <a:lnTo>
                    <a:pt x="1127762" y="3220889"/>
                  </a:lnTo>
                  <a:lnTo>
                    <a:pt x="1089316" y="3197143"/>
                  </a:lnTo>
                  <a:lnTo>
                    <a:pt x="1052090" y="3171678"/>
                  </a:lnTo>
                  <a:lnTo>
                    <a:pt x="1016141" y="3144550"/>
                  </a:lnTo>
                  <a:lnTo>
                    <a:pt x="981524" y="3115812"/>
                  </a:lnTo>
                  <a:lnTo>
                    <a:pt x="948294" y="3085522"/>
                  </a:lnTo>
                  <a:lnTo>
                    <a:pt x="916506" y="3053734"/>
                  </a:lnTo>
                  <a:lnTo>
                    <a:pt x="886216" y="3020503"/>
                  </a:lnTo>
                  <a:lnTo>
                    <a:pt x="857479" y="2985886"/>
                  </a:lnTo>
                  <a:lnTo>
                    <a:pt x="830350" y="2949936"/>
                  </a:lnTo>
                  <a:lnTo>
                    <a:pt x="804886" y="2912710"/>
                  </a:lnTo>
                  <a:lnTo>
                    <a:pt x="781140" y="2874264"/>
                  </a:lnTo>
                  <a:lnTo>
                    <a:pt x="759169" y="2834651"/>
                  </a:lnTo>
                  <a:lnTo>
                    <a:pt x="739027" y="2793928"/>
                  </a:lnTo>
                  <a:lnTo>
                    <a:pt x="720771" y="2752150"/>
                  </a:lnTo>
                  <a:lnTo>
                    <a:pt x="704455" y="2709372"/>
                  </a:lnTo>
                  <a:lnTo>
                    <a:pt x="690135" y="2665650"/>
                  </a:lnTo>
                  <a:lnTo>
                    <a:pt x="677865" y="2621038"/>
                  </a:lnTo>
                  <a:lnTo>
                    <a:pt x="667703" y="2575593"/>
                  </a:lnTo>
                  <a:lnTo>
                    <a:pt x="659702" y="2529370"/>
                  </a:lnTo>
                  <a:lnTo>
                    <a:pt x="653918" y="2482424"/>
                  </a:lnTo>
                  <a:lnTo>
                    <a:pt x="650407" y="2434810"/>
                  </a:lnTo>
                  <a:lnTo>
                    <a:pt x="649224" y="2386584"/>
                  </a:lnTo>
                  <a:lnTo>
                    <a:pt x="1615439" y="2386584"/>
                  </a:lnTo>
                  <a:lnTo>
                    <a:pt x="2581656" y="2386584"/>
                  </a:lnTo>
                  <a:close/>
                </a:path>
                <a:path w="3229610" h="4749165">
                  <a:moveTo>
                    <a:pt x="2581656" y="3551682"/>
                  </a:moveTo>
                  <a:lnTo>
                    <a:pt x="2580473" y="3599868"/>
                  </a:lnTo>
                  <a:lnTo>
                    <a:pt x="2576963" y="3647442"/>
                  </a:lnTo>
                  <a:lnTo>
                    <a:pt x="2571180" y="3694350"/>
                  </a:lnTo>
                  <a:lnTo>
                    <a:pt x="2563180" y="3740536"/>
                  </a:lnTo>
                  <a:lnTo>
                    <a:pt x="2553018" y="3785944"/>
                  </a:lnTo>
                  <a:lnTo>
                    <a:pt x="2540749" y="3830519"/>
                  </a:lnTo>
                  <a:lnTo>
                    <a:pt x="2526429" y="3874206"/>
                  </a:lnTo>
                  <a:lnTo>
                    <a:pt x="2510114" y="3916949"/>
                  </a:lnTo>
                  <a:lnTo>
                    <a:pt x="2491857" y="3958694"/>
                  </a:lnTo>
                  <a:lnTo>
                    <a:pt x="2471716" y="3999385"/>
                  </a:lnTo>
                  <a:lnTo>
                    <a:pt x="2449745" y="4038966"/>
                  </a:lnTo>
                  <a:lnTo>
                    <a:pt x="2425999" y="4077383"/>
                  </a:lnTo>
                  <a:lnTo>
                    <a:pt x="2400534" y="4114580"/>
                  </a:lnTo>
                  <a:lnTo>
                    <a:pt x="2373406" y="4150501"/>
                  </a:lnTo>
                  <a:lnTo>
                    <a:pt x="2344668" y="4185092"/>
                  </a:lnTo>
                  <a:lnTo>
                    <a:pt x="2314378" y="4218297"/>
                  </a:lnTo>
                  <a:lnTo>
                    <a:pt x="2282590" y="4250060"/>
                  </a:lnTo>
                  <a:lnTo>
                    <a:pt x="2249359" y="4280327"/>
                  </a:lnTo>
                  <a:lnTo>
                    <a:pt x="2214742" y="4309042"/>
                  </a:lnTo>
                  <a:lnTo>
                    <a:pt x="2178792" y="4336150"/>
                  </a:lnTo>
                  <a:lnTo>
                    <a:pt x="2141566" y="4361596"/>
                  </a:lnTo>
                  <a:lnTo>
                    <a:pt x="2103119" y="4385324"/>
                  </a:lnTo>
                  <a:lnTo>
                    <a:pt x="2063507" y="4407278"/>
                  </a:lnTo>
                  <a:lnTo>
                    <a:pt x="2022784" y="4427404"/>
                  </a:lnTo>
                  <a:lnTo>
                    <a:pt x="1981006" y="4445647"/>
                  </a:lnTo>
                  <a:lnTo>
                    <a:pt x="1938228" y="4461950"/>
                  </a:lnTo>
                  <a:lnTo>
                    <a:pt x="1894506" y="4476259"/>
                  </a:lnTo>
                  <a:lnTo>
                    <a:pt x="1849894" y="4488519"/>
                  </a:lnTo>
                  <a:lnTo>
                    <a:pt x="1804449" y="4498673"/>
                  </a:lnTo>
                  <a:lnTo>
                    <a:pt x="1758226" y="4506668"/>
                  </a:lnTo>
                  <a:lnTo>
                    <a:pt x="1711280" y="4512446"/>
                  </a:lnTo>
                  <a:lnTo>
                    <a:pt x="1663666" y="4515954"/>
                  </a:lnTo>
                  <a:lnTo>
                    <a:pt x="1615439" y="4517136"/>
                  </a:lnTo>
                  <a:lnTo>
                    <a:pt x="1567213" y="4515954"/>
                  </a:lnTo>
                  <a:lnTo>
                    <a:pt x="1519599" y="4512446"/>
                  </a:lnTo>
                  <a:lnTo>
                    <a:pt x="1472653" y="4506668"/>
                  </a:lnTo>
                  <a:lnTo>
                    <a:pt x="1426430" y="4498674"/>
                  </a:lnTo>
                  <a:lnTo>
                    <a:pt x="1380985" y="4488520"/>
                  </a:lnTo>
                  <a:lnTo>
                    <a:pt x="1336374" y="4476260"/>
                  </a:lnTo>
                  <a:lnTo>
                    <a:pt x="1292653" y="4461952"/>
                  </a:lnTo>
                  <a:lnTo>
                    <a:pt x="1249875" y="4445649"/>
                  </a:lnTo>
                  <a:lnTo>
                    <a:pt x="1208097" y="4427406"/>
                  </a:lnTo>
                  <a:lnTo>
                    <a:pt x="1167375" y="4407281"/>
                  </a:lnTo>
                  <a:lnTo>
                    <a:pt x="1127762" y="4385326"/>
                  </a:lnTo>
                  <a:lnTo>
                    <a:pt x="1089316" y="4361599"/>
                  </a:lnTo>
                  <a:lnTo>
                    <a:pt x="1052090" y="4336154"/>
                  </a:lnTo>
                  <a:lnTo>
                    <a:pt x="1016141" y="4309046"/>
                  </a:lnTo>
                  <a:lnTo>
                    <a:pt x="981524" y="4280332"/>
                  </a:lnTo>
                  <a:lnTo>
                    <a:pt x="948294" y="4250065"/>
                  </a:lnTo>
                  <a:lnTo>
                    <a:pt x="916506" y="4218302"/>
                  </a:lnTo>
                  <a:lnTo>
                    <a:pt x="886216" y="4185097"/>
                  </a:lnTo>
                  <a:lnTo>
                    <a:pt x="857479" y="4150506"/>
                  </a:lnTo>
                  <a:lnTo>
                    <a:pt x="830350" y="4114585"/>
                  </a:lnTo>
                  <a:lnTo>
                    <a:pt x="804886" y="4077389"/>
                  </a:lnTo>
                  <a:lnTo>
                    <a:pt x="781140" y="4038972"/>
                  </a:lnTo>
                  <a:lnTo>
                    <a:pt x="759169" y="3999391"/>
                  </a:lnTo>
                  <a:lnTo>
                    <a:pt x="739027" y="3958700"/>
                  </a:lnTo>
                  <a:lnTo>
                    <a:pt x="720771" y="3916955"/>
                  </a:lnTo>
                  <a:lnTo>
                    <a:pt x="704455" y="3874211"/>
                  </a:lnTo>
                  <a:lnTo>
                    <a:pt x="690135" y="3830523"/>
                  </a:lnTo>
                  <a:lnTo>
                    <a:pt x="677865" y="3785948"/>
                  </a:lnTo>
                  <a:lnTo>
                    <a:pt x="667703" y="3740539"/>
                  </a:lnTo>
                  <a:lnTo>
                    <a:pt x="659702" y="3694353"/>
                  </a:lnTo>
                  <a:lnTo>
                    <a:pt x="653918" y="3647444"/>
                  </a:lnTo>
                  <a:lnTo>
                    <a:pt x="650407" y="3599869"/>
                  </a:lnTo>
                  <a:lnTo>
                    <a:pt x="649224" y="3551682"/>
                  </a:lnTo>
                  <a:lnTo>
                    <a:pt x="1615439" y="3551682"/>
                  </a:lnTo>
                  <a:lnTo>
                    <a:pt x="2581656" y="355168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40479" y="185928"/>
            <a:ext cx="5104130" cy="4738477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6032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50"/>
              </a:spcBef>
            </a:pPr>
            <a:endParaRPr sz="4600" dirty="0">
              <a:latin typeface="Times New Roman"/>
              <a:cs typeface="Times New Roman"/>
            </a:endParaRPr>
          </a:p>
          <a:p>
            <a:pPr marL="907415" marR="879475" indent="454025">
              <a:lnSpc>
                <a:spcPts val="4970"/>
              </a:lnSpc>
            </a:pPr>
            <a:r>
              <a:rPr sz="4600" spc="-10" dirty="0" err="1">
                <a:solidFill>
                  <a:srgbClr val="181818"/>
                </a:solidFill>
                <a:latin typeface="Arial Black"/>
                <a:cs typeface="Arial Black"/>
              </a:rPr>
              <a:t>Normas</a:t>
            </a:r>
            <a:r>
              <a:rPr sz="4600" spc="-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4600" spc="-95" dirty="0">
                <a:solidFill>
                  <a:srgbClr val="181818"/>
                </a:solidFill>
                <a:latin typeface="Arial Black"/>
                <a:cs typeface="Arial Black"/>
              </a:rPr>
              <a:t>Va</a:t>
            </a:r>
            <a:r>
              <a:rPr lang="es-EC" sz="4600" spc="-95" dirty="0">
                <a:solidFill>
                  <a:srgbClr val="181818"/>
                </a:solidFill>
                <a:latin typeface="Arial Black"/>
                <a:cs typeface="Arial Black"/>
              </a:rPr>
              <a:t>n</a:t>
            </a:r>
            <a:r>
              <a:rPr sz="4600" spc="-95" dirty="0" err="1">
                <a:solidFill>
                  <a:srgbClr val="181818"/>
                </a:solidFill>
                <a:latin typeface="Arial Black"/>
                <a:cs typeface="Arial Black"/>
              </a:rPr>
              <a:t>couver</a:t>
            </a:r>
            <a:endParaRPr lang="es-MX" sz="4600" spc="-95" dirty="0">
              <a:solidFill>
                <a:srgbClr val="181818"/>
              </a:solidFill>
              <a:latin typeface="Arial Black"/>
              <a:cs typeface="Arial Black"/>
            </a:endParaRPr>
          </a:p>
          <a:p>
            <a:pPr marL="907415" marR="879475" indent="454025">
              <a:lnSpc>
                <a:spcPts val="4970"/>
              </a:lnSpc>
            </a:pPr>
            <a:endParaRPr lang="es-EC" sz="4600" b="1" spc="-95" dirty="0">
              <a:solidFill>
                <a:srgbClr val="181818"/>
              </a:solidFill>
              <a:latin typeface="Arial Black"/>
              <a:cs typeface="Tahoma"/>
            </a:endParaRPr>
          </a:p>
          <a:p>
            <a:pPr marL="907415" marR="879475" indent="454025" algn="ctr">
              <a:lnSpc>
                <a:spcPts val="4970"/>
              </a:lnSpc>
            </a:pPr>
            <a:r>
              <a:rPr lang="es-EC" sz="2800" b="1" spc="-95" dirty="0">
                <a:solidFill>
                  <a:srgbClr val="181818"/>
                </a:solidFill>
                <a:latin typeface="Arial Black"/>
                <a:cs typeface="Tahoma"/>
              </a:rPr>
              <a:t>Comunicación 	    Académica</a:t>
            </a:r>
            <a:endParaRPr lang="es-MX" sz="1400" b="1" dirty="0">
              <a:solidFill>
                <a:srgbClr val="181818"/>
              </a:solidFill>
              <a:latin typeface="Tahoma"/>
              <a:cs typeface="Tahoma"/>
            </a:endParaRPr>
          </a:p>
          <a:p>
            <a:pPr marR="112395" algn="ctr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91310" cy="5143500"/>
            <a:chOff x="0" y="0"/>
            <a:chExt cx="159131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91055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644" y="185928"/>
              <a:ext cx="1205865" cy="4758055"/>
            </a:xfrm>
            <a:custGeom>
              <a:avLst/>
              <a:gdLst/>
              <a:ahLst/>
              <a:cxnLst/>
              <a:rect l="l" t="t" r="r" b="b"/>
              <a:pathLst>
                <a:path w="1205865" h="4758055">
                  <a:moveTo>
                    <a:pt x="0" y="4757928"/>
                  </a:moveTo>
                  <a:lnTo>
                    <a:pt x="1205484" y="4757928"/>
                  </a:lnTo>
                  <a:lnTo>
                    <a:pt x="1205484" y="0"/>
                  </a:lnTo>
                  <a:lnTo>
                    <a:pt x="0" y="0"/>
                  </a:lnTo>
                  <a:lnTo>
                    <a:pt x="0" y="4757928"/>
                  </a:lnTo>
                  <a:close/>
                </a:path>
                <a:path w="1205865" h="4758055">
                  <a:moveTo>
                    <a:pt x="140208" y="597408"/>
                  </a:moveTo>
                  <a:lnTo>
                    <a:pt x="142864" y="548096"/>
                  </a:lnTo>
                  <a:lnTo>
                    <a:pt x="150648" y="500321"/>
                  </a:lnTo>
                  <a:lnTo>
                    <a:pt x="163283" y="454359"/>
                  </a:lnTo>
                  <a:lnTo>
                    <a:pt x="180495" y="410485"/>
                  </a:lnTo>
                  <a:lnTo>
                    <a:pt x="202006" y="368977"/>
                  </a:lnTo>
                  <a:lnTo>
                    <a:pt x="227540" y="330110"/>
                  </a:lnTo>
                  <a:lnTo>
                    <a:pt x="256822" y="294161"/>
                  </a:lnTo>
                  <a:lnTo>
                    <a:pt x="289574" y="261407"/>
                  </a:lnTo>
                  <a:lnTo>
                    <a:pt x="325522" y="232123"/>
                  </a:lnTo>
                  <a:lnTo>
                    <a:pt x="364388" y="206586"/>
                  </a:lnTo>
                  <a:lnTo>
                    <a:pt x="405897" y="185073"/>
                  </a:lnTo>
                  <a:lnTo>
                    <a:pt x="449772" y="167859"/>
                  </a:lnTo>
                  <a:lnTo>
                    <a:pt x="495738" y="155221"/>
                  </a:lnTo>
                  <a:lnTo>
                    <a:pt x="543518" y="147436"/>
                  </a:lnTo>
                  <a:lnTo>
                    <a:pt x="592836" y="144780"/>
                  </a:lnTo>
                  <a:lnTo>
                    <a:pt x="642153" y="147436"/>
                  </a:lnTo>
                  <a:lnTo>
                    <a:pt x="689933" y="155221"/>
                  </a:lnTo>
                  <a:lnTo>
                    <a:pt x="735899" y="167859"/>
                  </a:lnTo>
                  <a:lnTo>
                    <a:pt x="779774" y="185073"/>
                  </a:lnTo>
                  <a:lnTo>
                    <a:pt x="821283" y="206586"/>
                  </a:lnTo>
                  <a:lnTo>
                    <a:pt x="860149" y="232123"/>
                  </a:lnTo>
                  <a:lnTo>
                    <a:pt x="896097" y="261407"/>
                  </a:lnTo>
                  <a:lnTo>
                    <a:pt x="928849" y="294161"/>
                  </a:lnTo>
                  <a:lnTo>
                    <a:pt x="958131" y="330110"/>
                  </a:lnTo>
                  <a:lnTo>
                    <a:pt x="983665" y="368977"/>
                  </a:lnTo>
                  <a:lnTo>
                    <a:pt x="1005176" y="410485"/>
                  </a:lnTo>
                  <a:lnTo>
                    <a:pt x="1022388" y="454359"/>
                  </a:lnTo>
                  <a:lnTo>
                    <a:pt x="1035023" y="500321"/>
                  </a:lnTo>
                  <a:lnTo>
                    <a:pt x="1042807" y="548096"/>
                  </a:lnTo>
                  <a:lnTo>
                    <a:pt x="1045464" y="597408"/>
                  </a:lnTo>
                  <a:lnTo>
                    <a:pt x="1042807" y="646719"/>
                  </a:lnTo>
                  <a:lnTo>
                    <a:pt x="1035023" y="694494"/>
                  </a:lnTo>
                  <a:lnTo>
                    <a:pt x="1022388" y="740456"/>
                  </a:lnTo>
                  <a:lnTo>
                    <a:pt x="1005176" y="784330"/>
                  </a:lnTo>
                  <a:lnTo>
                    <a:pt x="983665" y="825838"/>
                  </a:lnTo>
                  <a:lnTo>
                    <a:pt x="958131" y="864705"/>
                  </a:lnTo>
                  <a:lnTo>
                    <a:pt x="928849" y="900654"/>
                  </a:lnTo>
                  <a:lnTo>
                    <a:pt x="896097" y="933408"/>
                  </a:lnTo>
                  <a:lnTo>
                    <a:pt x="860149" y="962692"/>
                  </a:lnTo>
                  <a:lnTo>
                    <a:pt x="821283" y="988229"/>
                  </a:lnTo>
                  <a:lnTo>
                    <a:pt x="779774" y="1009742"/>
                  </a:lnTo>
                  <a:lnTo>
                    <a:pt x="735899" y="1026956"/>
                  </a:lnTo>
                  <a:lnTo>
                    <a:pt x="689933" y="1039594"/>
                  </a:lnTo>
                  <a:lnTo>
                    <a:pt x="642153" y="1047379"/>
                  </a:lnTo>
                  <a:lnTo>
                    <a:pt x="592836" y="1050036"/>
                  </a:lnTo>
                  <a:lnTo>
                    <a:pt x="543518" y="1047379"/>
                  </a:lnTo>
                  <a:lnTo>
                    <a:pt x="495738" y="1039594"/>
                  </a:lnTo>
                  <a:lnTo>
                    <a:pt x="449772" y="1026956"/>
                  </a:lnTo>
                  <a:lnTo>
                    <a:pt x="405897" y="1009742"/>
                  </a:lnTo>
                  <a:lnTo>
                    <a:pt x="364388" y="988229"/>
                  </a:lnTo>
                  <a:lnTo>
                    <a:pt x="325522" y="962692"/>
                  </a:lnTo>
                  <a:lnTo>
                    <a:pt x="289574" y="933408"/>
                  </a:lnTo>
                  <a:lnTo>
                    <a:pt x="256822" y="900654"/>
                  </a:lnTo>
                  <a:lnTo>
                    <a:pt x="227540" y="864705"/>
                  </a:lnTo>
                  <a:lnTo>
                    <a:pt x="202006" y="825838"/>
                  </a:lnTo>
                  <a:lnTo>
                    <a:pt x="180495" y="784330"/>
                  </a:lnTo>
                  <a:lnTo>
                    <a:pt x="163283" y="740456"/>
                  </a:lnTo>
                  <a:lnTo>
                    <a:pt x="150648" y="694494"/>
                  </a:lnTo>
                  <a:lnTo>
                    <a:pt x="142864" y="646719"/>
                  </a:lnTo>
                  <a:lnTo>
                    <a:pt x="140208" y="597408"/>
                  </a:lnTo>
                  <a:close/>
                </a:path>
                <a:path w="1205865" h="4758055">
                  <a:moveTo>
                    <a:pt x="140208" y="1191006"/>
                  </a:moveTo>
                  <a:lnTo>
                    <a:pt x="142864" y="1141596"/>
                  </a:lnTo>
                  <a:lnTo>
                    <a:pt x="150648" y="1093730"/>
                  </a:lnTo>
                  <a:lnTo>
                    <a:pt x="163283" y="1047682"/>
                  </a:lnTo>
                  <a:lnTo>
                    <a:pt x="180495" y="1003731"/>
                  </a:lnTo>
                  <a:lnTo>
                    <a:pt x="202006" y="962151"/>
                  </a:lnTo>
                  <a:lnTo>
                    <a:pt x="227540" y="923220"/>
                  </a:lnTo>
                  <a:lnTo>
                    <a:pt x="256822" y="887214"/>
                  </a:lnTo>
                  <a:lnTo>
                    <a:pt x="289574" y="854409"/>
                  </a:lnTo>
                  <a:lnTo>
                    <a:pt x="325522" y="825081"/>
                  </a:lnTo>
                  <a:lnTo>
                    <a:pt x="364388" y="799507"/>
                  </a:lnTo>
                  <a:lnTo>
                    <a:pt x="405897" y="777963"/>
                  </a:lnTo>
                  <a:lnTo>
                    <a:pt x="449772" y="760725"/>
                  </a:lnTo>
                  <a:lnTo>
                    <a:pt x="495738" y="748071"/>
                  </a:lnTo>
                  <a:lnTo>
                    <a:pt x="543518" y="740275"/>
                  </a:lnTo>
                  <a:lnTo>
                    <a:pt x="592836" y="737616"/>
                  </a:lnTo>
                  <a:lnTo>
                    <a:pt x="642153" y="740275"/>
                  </a:lnTo>
                  <a:lnTo>
                    <a:pt x="689933" y="748071"/>
                  </a:lnTo>
                  <a:lnTo>
                    <a:pt x="735899" y="760725"/>
                  </a:lnTo>
                  <a:lnTo>
                    <a:pt x="779774" y="777963"/>
                  </a:lnTo>
                  <a:lnTo>
                    <a:pt x="821283" y="799507"/>
                  </a:lnTo>
                  <a:lnTo>
                    <a:pt x="860149" y="825081"/>
                  </a:lnTo>
                  <a:lnTo>
                    <a:pt x="896097" y="854409"/>
                  </a:lnTo>
                  <a:lnTo>
                    <a:pt x="928849" y="887214"/>
                  </a:lnTo>
                  <a:lnTo>
                    <a:pt x="958131" y="923220"/>
                  </a:lnTo>
                  <a:lnTo>
                    <a:pt x="983665" y="962152"/>
                  </a:lnTo>
                  <a:lnTo>
                    <a:pt x="1005176" y="1003731"/>
                  </a:lnTo>
                  <a:lnTo>
                    <a:pt x="1022388" y="1047682"/>
                  </a:lnTo>
                  <a:lnTo>
                    <a:pt x="1035023" y="1093730"/>
                  </a:lnTo>
                  <a:lnTo>
                    <a:pt x="1042807" y="1141596"/>
                  </a:lnTo>
                  <a:lnTo>
                    <a:pt x="1045464" y="1191006"/>
                  </a:lnTo>
                  <a:lnTo>
                    <a:pt x="1042807" y="1240415"/>
                  </a:lnTo>
                  <a:lnTo>
                    <a:pt x="1035023" y="1288281"/>
                  </a:lnTo>
                  <a:lnTo>
                    <a:pt x="1022388" y="1334329"/>
                  </a:lnTo>
                  <a:lnTo>
                    <a:pt x="1005176" y="1378280"/>
                  </a:lnTo>
                  <a:lnTo>
                    <a:pt x="983665" y="1419860"/>
                  </a:lnTo>
                  <a:lnTo>
                    <a:pt x="958131" y="1458791"/>
                  </a:lnTo>
                  <a:lnTo>
                    <a:pt x="928849" y="1494797"/>
                  </a:lnTo>
                  <a:lnTo>
                    <a:pt x="896097" y="1527602"/>
                  </a:lnTo>
                  <a:lnTo>
                    <a:pt x="860149" y="1556930"/>
                  </a:lnTo>
                  <a:lnTo>
                    <a:pt x="821283" y="1582504"/>
                  </a:lnTo>
                  <a:lnTo>
                    <a:pt x="779774" y="1604048"/>
                  </a:lnTo>
                  <a:lnTo>
                    <a:pt x="735899" y="1621286"/>
                  </a:lnTo>
                  <a:lnTo>
                    <a:pt x="689933" y="1633940"/>
                  </a:lnTo>
                  <a:lnTo>
                    <a:pt x="642153" y="1641736"/>
                  </a:lnTo>
                  <a:lnTo>
                    <a:pt x="592836" y="1644396"/>
                  </a:lnTo>
                  <a:lnTo>
                    <a:pt x="543518" y="1641736"/>
                  </a:lnTo>
                  <a:lnTo>
                    <a:pt x="495738" y="1633940"/>
                  </a:lnTo>
                  <a:lnTo>
                    <a:pt x="449772" y="1621286"/>
                  </a:lnTo>
                  <a:lnTo>
                    <a:pt x="405897" y="1604048"/>
                  </a:lnTo>
                  <a:lnTo>
                    <a:pt x="364388" y="1582504"/>
                  </a:lnTo>
                  <a:lnTo>
                    <a:pt x="325522" y="1556930"/>
                  </a:lnTo>
                  <a:lnTo>
                    <a:pt x="289574" y="1527602"/>
                  </a:lnTo>
                  <a:lnTo>
                    <a:pt x="256822" y="1494797"/>
                  </a:lnTo>
                  <a:lnTo>
                    <a:pt x="227540" y="1458791"/>
                  </a:lnTo>
                  <a:lnTo>
                    <a:pt x="202006" y="1419860"/>
                  </a:lnTo>
                  <a:lnTo>
                    <a:pt x="180495" y="1378280"/>
                  </a:lnTo>
                  <a:lnTo>
                    <a:pt x="163283" y="1334329"/>
                  </a:lnTo>
                  <a:lnTo>
                    <a:pt x="150648" y="1288281"/>
                  </a:lnTo>
                  <a:lnTo>
                    <a:pt x="142864" y="1240415"/>
                  </a:lnTo>
                  <a:lnTo>
                    <a:pt x="140208" y="1191006"/>
                  </a:lnTo>
                  <a:close/>
                </a:path>
                <a:path w="1205865" h="4758055">
                  <a:moveTo>
                    <a:pt x="140208" y="1785366"/>
                  </a:moveTo>
                  <a:lnTo>
                    <a:pt x="142864" y="1735956"/>
                  </a:lnTo>
                  <a:lnTo>
                    <a:pt x="150648" y="1688090"/>
                  </a:lnTo>
                  <a:lnTo>
                    <a:pt x="163283" y="1642042"/>
                  </a:lnTo>
                  <a:lnTo>
                    <a:pt x="180495" y="1598091"/>
                  </a:lnTo>
                  <a:lnTo>
                    <a:pt x="202006" y="1556512"/>
                  </a:lnTo>
                  <a:lnTo>
                    <a:pt x="227540" y="1517580"/>
                  </a:lnTo>
                  <a:lnTo>
                    <a:pt x="256822" y="1481574"/>
                  </a:lnTo>
                  <a:lnTo>
                    <a:pt x="289574" y="1448769"/>
                  </a:lnTo>
                  <a:lnTo>
                    <a:pt x="325522" y="1419441"/>
                  </a:lnTo>
                  <a:lnTo>
                    <a:pt x="364388" y="1393867"/>
                  </a:lnTo>
                  <a:lnTo>
                    <a:pt x="405897" y="1372323"/>
                  </a:lnTo>
                  <a:lnTo>
                    <a:pt x="449772" y="1355085"/>
                  </a:lnTo>
                  <a:lnTo>
                    <a:pt x="495738" y="1342431"/>
                  </a:lnTo>
                  <a:lnTo>
                    <a:pt x="543518" y="1334635"/>
                  </a:lnTo>
                  <a:lnTo>
                    <a:pt x="592836" y="1331976"/>
                  </a:lnTo>
                  <a:lnTo>
                    <a:pt x="642153" y="1334635"/>
                  </a:lnTo>
                  <a:lnTo>
                    <a:pt x="689933" y="1342431"/>
                  </a:lnTo>
                  <a:lnTo>
                    <a:pt x="735899" y="1355085"/>
                  </a:lnTo>
                  <a:lnTo>
                    <a:pt x="779774" y="1372323"/>
                  </a:lnTo>
                  <a:lnTo>
                    <a:pt x="821283" y="1393867"/>
                  </a:lnTo>
                  <a:lnTo>
                    <a:pt x="860149" y="1419441"/>
                  </a:lnTo>
                  <a:lnTo>
                    <a:pt x="896097" y="1448769"/>
                  </a:lnTo>
                  <a:lnTo>
                    <a:pt x="928849" y="1481574"/>
                  </a:lnTo>
                  <a:lnTo>
                    <a:pt x="958131" y="1517580"/>
                  </a:lnTo>
                  <a:lnTo>
                    <a:pt x="983665" y="1556512"/>
                  </a:lnTo>
                  <a:lnTo>
                    <a:pt x="1005176" y="1598091"/>
                  </a:lnTo>
                  <a:lnTo>
                    <a:pt x="1022388" y="1642042"/>
                  </a:lnTo>
                  <a:lnTo>
                    <a:pt x="1035023" y="1688090"/>
                  </a:lnTo>
                  <a:lnTo>
                    <a:pt x="1042807" y="1735956"/>
                  </a:lnTo>
                  <a:lnTo>
                    <a:pt x="1045464" y="1785366"/>
                  </a:lnTo>
                  <a:lnTo>
                    <a:pt x="1042807" y="1834775"/>
                  </a:lnTo>
                  <a:lnTo>
                    <a:pt x="1035023" y="1882641"/>
                  </a:lnTo>
                  <a:lnTo>
                    <a:pt x="1022388" y="1928689"/>
                  </a:lnTo>
                  <a:lnTo>
                    <a:pt x="1005176" y="1972640"/>
                  </a:lnTo>
                  <a:lnTo>
                    <a:pt x="983665" y="2014220"/>
                  </a:lnTo>
                  <a:lnTo>
                    <a:pt x="958131" y="2053151"/>
                  </a:lnTo>
                  <a:lnTo>
                    <a:pt x="928849" y="2089157"/>
                  </a:lnTo>
                  <a:lnTo>
                    <a:pt x="896097" y="2121962"/>
                  </a:lnTo>
                  <a:lnTo>
                    <a:pt x="860149" y="2151290"/>
                  </a:lnTo>
                  <a:lnTo>
                    <a:pt x="821283" y="2176864"/>
                  </a:lnTo>
                  <a:lnTo>
                    <a:pt x="779774" y="2198408"/>
                  </a:lnTo>
                  <a:lnTo>
                    <a:pt x="735899" y="2215646"/>
                  </a:lnTo>
                  <a:lnTo>
                    <a:pt x="689933" y="2228300"/>
                  </a:lnTo>
                  <a:lnTo>
                    <a:pt x="642153" y="2236096"/>
                  </a:lnTo>
                  <a:lnTo>
                    <a:pt x="592836" y="2238756"/>
                  </a:lnTo>
                  <a:lnTo>
                    <a:pt x="543518" y="2236096"/>
                  </a:lnTo>
                  <a:lnTo>
                    <a:pt x="495738" y="2228300"/>
                  </a:lnTo>
                  <a:lnTo>
                    <a:pt x="449772" y="2215646"/>
                  </a:lnTo>
                  <a:lnTo>
                    <a:pt x="405897" y="2198408"/>
                  </a:lnTo>
                  <a:lnTo>
                    <a:pt x="364388" y="2176864"/>
                  </a:lnTo>
                  <a:lnTo>
                    <a:pt x="325522" y="2151290"/>
                  </a:lnTo>
                  <a:lnTo>
                    <a:pt x="289574" y="2121962"/>
                  </a:lnTo>
                  <a:lnTo>
                    <a:pt x="256822" y="2089157"/>
                  </a:lnTo>
                  <a:lnTo>
                    <a:pt x="227540" y="2053151"/>
                  </a:lnTo>
                  <a:lnTo>
                    <a:pt x="202006" y="2014220"/>
                  </a:lnTo>
                  <a:lnTo>
                    <a:pt x="180495" y="1972640"/>
                  </a:lnTo>
                  <a:lnTo>
                    <a:pt x="163283" y="1928689"/>
                  </a:lnTo>
                  <a:lnTo>
                    <a:pt x="150648" y="1882641"/>
                  </a:lnTo>
                  <a:lnTo>
                    <a:pt x="142864" y="1834775"/>
                  </a:lnTo>
                  <a:lnTo>
                    <a:pt x="140208" y="1785366"/>
                  </a:lnTo>
                  <a:close/>
                </a:path>
                <a:path w="1205865" h="4758055">
                  <a:moveTo>
                    <a:pt x="140208" y="2378202"/>
                  </a:moveTo>
                  <a:lnTo>
                    <a:pt x="142864" y="2328792"/>
                  </a:lnTo>
                  <a:lnTo>
                    <a:pt x="150648" y="2280926"/>
                  </a:lnTo>
                  <a:lnTo>
                    <a:pt x="163283" y="2234878"/>
                  </a:lnTo>
                  <a:lnTo>
                    <a:pt x="180495" y="2190927"/>
                  </a:lnTo>
                  <a:lnTo>
                    <a:pt x="202006" y="2149348"/>
                  </a:lnTo>
                  <a:lnTo>
                    <a:pt x="227540" y="2110416"/>
                  </a:lnTo>
                  <a:lnTo>
                    <a:pt x="256822" y="2074410"/>
                  </a:lnTo>
                  <a:lnTo>
                    <a:pt x="289574" y="2041605"/>
                  </a:lnTo>
                  <a:lnTo>
                    <a:pt x="325522" y="2012277"/>
                  </a:lnTo>
                  <a:lnTo>
                    <a:pt x="364388" y="1986703"/>
                  </a:lnTo>
                  <a:lnTo>
                    <a:pt x="405897" y="1965159"/>
                  </a:lnTo>
                  <a:lnTo>
                    <a:pt x="449772" y="1947921"/>
                  </a:lnTo>
                  <a:lnTo>
                    <a:pt x="495738" y="1935267"/>
                  </a:lnTo>
                  <a:lnTo>
                    <a:pt x="543518" y="1927471"/>
                  </a:lnTo>
                  <a:lnTo>
                    <a:pt x="592836" y="1924812"/>
                  </a:lnTo>
                  <a:lnTo>
                    <a:pt x="642153" y="1927471"/>
                  </a:lnTo>
                  <a:lnTo>
                    <a:pt x="689933" y="1935267"/>
                  </a:lnTo>
                  <a:lnTo>
                    <a:pt x="735899" y="1947921"/>
                  </a:lnTo>
                  <a:lnTo>
                    <a:pt x="779774" y="1965159"/>
                  </a:lnTo>
                  <a:lnTo>
                    <a:pt x="821283" y="1986703"/>
                  </a:lnTo>
                  <a:lnTo>
                    <a:pt x="860149" y="2012277"/>
                  </a:lnTo>
                  <a:lnTo>
                    <a:pt x="896097" y="2041605"/>
                  </a:lnTo>
                  <a:lnTo>
                    <a:pt x="928849" y="2074410"/>
                  </a:lnTo>
                  <a:lnTo>
                    <a:pt x="958131" y="2110416"/>
                  </a:lnTo>
                  <a:lnTo>
                    <a:pt x="983665" y="2149348"/>
                  </a:lnTo>
                  <a:lnTo>
                    <a:pt x="1005176" y="2190927"/>
                  </a:lnTo>
                  <a:lnTo>
                    <a:pt x="1022388" y="2234878"/>
                  </a:lnTo>
                  <a:lnTo>
                    <a:pt x="1035023" y="2280926"/>
                  </a:lnTo>
                  <a:lnTo>
                    <a:pt x="1042807" y="2328792"/>
                  </a:lnTo>
                  <a:lnTo>
                    <a:pt x="1045464" y="2378202"/>
                  </a:lnTo>
                  <a:lnTo>
                    <a:pt x="1042807" y="2427611"/>
                  </a:lnTo>
                  <a:lnTo>
                    <a:pt x="1035023" y="2475477"/>
                  </a:lnTo>
                  <a:lnTo>
                    <a:pt x="1022388" y="2521525"/>
                  </a:lnTo>
                  <a:lnTo>
                    <a:pt x="1005176" y="2565476"/>
                  </a:lnTo>
                  <a:lnTo>
                    <a:pt x="983665" y="2607056"/>
                  </a:lnTo>
                  <a:lnTo>
                    <a:pt x="958131" y="2645987"/>
                  </a:lnTo>
                  <a:lnTo>
                    <a:pt x="928849" y="2681993"/>
                  </a:lnTo>
                  <a:lnTo>
                    <a:pt x="896097" y="2714798"/>
                  </a:lnTo>
                  <a:lnTo>
                    <a:pt x="860149" y="2744126"/>
                  </a:lnTo>
                  <a:lnTo>
                    <a:pt x="821283" y="2769700"/>
                  </a:lnTo>
                  <a:lnTo>
                    <a:pt x="779774" y="2791244"/>
                  </a:lnTo>
                  <a:lnTo>
                    <a:pt x="735899" y="2808482"/>
                  </a:lnTo>
                  <a:lnTo>
                    <a:pt x="689933" y="2821136"/>
                  </a:lnTo>
                  <a:lnTo>
                    <a:pt x="642153" y="2828932"/>
                  </a:lnTo>
                  <a:lnTo>
                    <a:pt x="592836" y="2831592"/>
                  </a:lnTo>
                  <a:lnTo>
                    <a:pt x="543518" y="2828932"/>
                  </a:lnTo>
                  <a:lnTo>
                    <a:pt x="495738" y="2821136"/>
                  </a:lnTo>
                  <a:lnTo>
                    <a:pt x="449772" y="2808482"/>
                  </a:lnTo>
                  <a:lnTo>
                    <a:pt x="405897" y="2791244"/>
                  </a:lnTo>
                  <a:lnTo>
                    <a:pt x="364388" y="2769700"/>
                  </a:lnTo>
                  <a:lnTo>
                    <a:pt x="325522" y="2744126"/>
                  </a:lnTo>
                  <a:lnTo>
                    <a:pt x="289574" y="2714798"/>
                  </a:lnTo>
                  <a:lnTo>
                    <a:pt x="256822" y="2681993"/>
                  </a:lnTo>
                  <a:lnTo>
                    <a:pt x="227540" y="2645987"/>
                  </a:lnTo>
                  <a:lnTo>
                    <a:pt x="202006" y="2607056"/>
                  </a:lnTo>
                  <a:lnTo>
                    <a:pt x="180495" y="2565476"/>
                  </a:lnTo>
                  <a:lnTo>
                    <a:pt x="163283" y="2521525"/>
                  </a:lnTo>
                  <a:lnTo>
                    <a:pt x="150648" y="2475477"/>
                  </a:lnTo>
                  <a:lnTo>
                    <a:pt x="142864" y="2427611"/>
                  </a:lnTo>
                  <a:lnTo>
                    <a:pt x="140208" y="2378202"/>
                  </a:lnTo>
                  <a:close/>
                </a:path>
                <a:path w="1205865" h="4758055">
                  <a:moveTo>
                    <a:pt x="140208" y="2972562"/>
                  </a:moveTo>
                  <a:lnTo>
                    <a:pt x="142864" y="2923152"/>
                  </a:lnTo>
                  <a:lnTo>
                    <a:pt x="150648" y="2875286"/>
                  </a:lnTo>
                  <a:lnTo>
                    <a:pt x="163283" y="2829238"/>
                  </a:lnTo>
                  <a:lnTo>
                    <a:pt x="180495" y="2785287"/>
                  </a:lnTo>
                  <a:lnTo>
                    <a:pt x="202006" y="2743708"/>
                  </a:lnTo>
                  <a:lnTo>
                    <a:pt x="227540" y="2704776"/>
                  </a:lnTo>
                  <a:lnTo>
                    <a:pt x="256822" y="2668770"/>
                  </a:lnTo>
                  <a:lnTo>
                    <a:pt x="289574" y="2635965"/>
                  </a:lnTo>
                  <a:lnTo>
                    <a:pt x="325522" y="2606637"/>
                  </a:lnTo>
                  <a:lnTo>
                    <a:pt x="364388" y="2581063"/>
                  </a:lnTo>
                  <a:lnTo>
                    <a:pt x="405897" y="2559519"/>
                  </a:lnTo>
                  <a:lnTo>
                    <a:pt x="449772" y="2542281"/>
                  </a:lnTo>
                  <a:lnTo>
                    <a:pt x="495738" y="2529627"/>
                  </a:lnTo>
                  <a:lnTo>
                    <a:pt x="543518" y="2521831"/>
                  </a:lnTo>
                  <a:lnTo>
                    <a:pt x="592836" y="2519172"/>
                  </a:lnTo>
                  <a:lnTo>
                    <a:pt x="642153" y="2521831"/>
                  </a:lnTo>
                  <a:lnTo>
                    <a:pt x="689933" y="2529627"/>
                  </a:lnTo>
                  <a:lnTo>
                    <a:pt x="735899" y="2542281"/>
                  </a:lnTo>
                  <a:lnTo>
                    <a:pt x="779774" y="2559519"/>
                  </a:lnTo>
                  <a:lnTo>
                    <a:pt x="821283" y="2581063"/>
                  </a:lnTo>
                  <a:lnTo>
                    <a:pt x="860149" y="2606637"/>
                  </a:lnTo>
                  <a:lnTo>
                    <a:pt x="896097" y="2635965"/>
                  </a:lnTo>
                  <a:lnTo>
                    <a:pt x="928849" y="2668770"/>
                  </a:lnTo>
                  <a:lnTo>
                    <a:pt x="958131" y="2704776"/>
                  </a:lnTo>
                  <a:lnTo>
                    <a:pt x="983665" y="2743708"/>
                  </a:lnTo>
                  <a:lnTo>
                    <a:pt x="1005176" y="2785287"/>
                  </a:lnTo>
                  <a:lnTo>
                    <a:pt x="1022388" y="2829238"/>
                  </a:lnTo>
                  <a:lnTo>
                    <a:pt x="1035023" y="2875286"/>
                  </a:lnTo>
                  <a:lnTo>
                    <a:pt x="1042807" y="2923152"/>
                  </a:lnTo>
                  <a:lnTo>
                    <a:pt x="1045464" y="2972562"/>
                  </a:lnTo>
                  <a:lnTo>
                    <a:pt x="1042807" y="3021971"/>
                  </a:lnTo>
                  <a:lnTo>
                    <a:pt x="1035023" y="3069837"/>
                  </a:lnTo>
                  <a:lnTo>
                    <a:pt x="1022388" y="3115885"/>
                  </a:lnTo>
                  <a:lnTo>
                    <a:pt x="1005176" y="3159836"/>
                  </a:lnTo>
                  <a:lnTo>
                    <a:pt x="983665" y="3201416"/>
                  </a:lnTo>
                  <a:lnTo>
                    <a:pt x="958131" y="3240347"/>
                  </a:lnTo>
                  <a:lnTo>
                    <a:pt x="928849" y="3276353"/>
                  </a:lnTo>
                  <a:lnTo>
                    <a:pt x="896097" y="3309158"/>
                  </a:lnTo>
                  <a:lnTo>
                    <a:pt x="860149" y="3338486"/>
                  </a:lnTo>
                  <a:lnTo>
                    <a:pt x="821283" y="3364060"/>
                  </a:lnTo>
                  <a:lnTo>
                    <a:pt x="779774" y="3385604"/>
                  </a:lnTo>
                  <a:lnTo>
                    <a:pt x="735899" y="3402842"/>
                  </a:lnTo>
                  <a:lnTo>
                    <a:pt x="689933" y="3415496"/>
                  </a:lnTo>
                  <a:lnTo>
                    <a:pt x="642153" y="3423292"/>
                  </a:lnTo>
                  <a:lnTo>
                    <a:pt x="592836" y="3425952"/>
                  </a:lnTo>
                  <a:lnTo>
                    <a:pt x="543518" y="3423292"/>
                  </a:lnTo>
                  <a:lnTo>
                    <a:pt x="495738" y="3415496"/>
                  </a:lnTo>
                  <a:lnTo>
                    <a:pt x="449772" y="3402842"/>
                  </a:lnTo>
                  <a:lnTo>
                    <a:pt x="405897" y="3385604"/>
                  </a:lnTo>
                  <a:lnTo>
                    <a:pt x="364388" y="3364060"/>
                  </a:lnTo>
                  <a:lnTo>
                    <a:pt x="325522" y="3338486"/>
                  </a:lnTo>
                  <a:lnTo>
                    <a:pt x="289574" y="3309158"/>
                  </a:lnTo>
                  <a:lnTo>
                    <a:pt x="256822" y="3276353"/>
                  </a:lnTo>
                  <a:lnTo>
                    <a:pt x="227540" y="3240347"/>
                  </a:lnTo>
                  <a:lnTo>
                    <a:pt x="202006" y="3201416"/>
                  </a:lnTo>
                  <a:lnTo>
                    <a:pt x="180495" y="3159836"/>
                  </a:lnTo>
                  <a:lnTo>
                    <a:pt x="163283" y="3115885"/>
                  </a:lnTo>
                  <a:lnTo>
                    <a:pt x="150648" y="3069837"/>
                  </a:lnTo>
                  <a:lnTo>
                    <a:pt x="142864" y="3021971"/>
                  </a:lnTo>
                  <a:lnTo>
                    <a:pt x="140208" y="2972562"/>
                  </a:lnTo>
                  <a:close/>
                </a:path>
                <a:path w="1205865" h="4758055">
                  <a:moveTo>
                    <a:pt x="140208" y="3566160"/>
                  </a:moveTo>
                  <a:lnTo>
                    <a:pt x="142864" y="3516848"/>
                  </a:lnTo>
                  <a:lnTo>
                    <a:pt x="150648" y="3469073"/>
                  </a:lnTo>
                  <a:lnTo>
                    <a:pt x="163283" y="3423111"/>
                  </a:lnTo>
                  <a:lnTo>
                    <a:pt x="180495" y="3379237"/>
                  </a:lnTo>
                  <a:lnTo>
                    <a:pt x="202006" y="3337729"/>
                  </a:lnTo>
                  <a:lnTo>
                    <a:pt x="227540" y="3298862"/>
                  </a:lnTo>
                  <a:lnTo>
                    <a:pt x="256822" y="3262913"/>
                  </a:lnTo>
                  <a:lnTo>
                    <a:pt x="289574" y="3230159"/>
                  </a:lnTo>
                  <a:lnTo>
                    <a:pt x="325522" y="3200875"/>
                  </a:lnTo>
                  <a:lnTo>
                    <a:pt x="364388" y="3175338"/>
                  </a:lnTo>
                  <a:lnTo>
                    <a:pt x="405897" y="3153825"/>
                  </a:lnTo>
                  <a:lnTo>
                    <a:pt x="449772" y="3136611"/>
                  </a:lnTo>
                  <a:lnTo>
                    <a:pt x="495738" y="3123973"/>
                  </a:lnTo>
                  <a:lnTo>
                    <a:pt x="543518" y="3116188"/>
                  </a:lnTo>
                  <a:lnTo>
                    <a:pt x="592836" y="3113532"/>
                  </a:lnTo>
                  <a:lnTo>
                    <a:pt x="642153" y="3116188"/>
                  </a:lnTo>
                  <a:lnTo>
                    <a:pt x="689933" y="3123973"/>
                  </a:lnTo>
                  <a:lnTo>
                    <a:pt x="735899" y="3136611"/>
                  </a:lnTo>
                  <a:lnTo>
                    <a:pt x="779774" y="3153825"/>
                  </a:lnTo>
                  <a:lnTo>
                    <a:pt x="821283" y="3175338"/>
                  </a:lnTo>
                  <a:lnTo>
                    <a:pt x="860149" y="3200875"/>
                  </a:lnTo>
                  <a:lnTo>
                    <a:pt x="896097" y="3230159"/>
                  </a:lnTo>
                  <a:lnTo>
                    <a:pt x="928849" y="3262913"/>
                  </a:lnTo>
                  <a:lnTo>
                    <a:pt x="958131" y="3298862"/>
                  </a:lnTo>
                  <a:lnTo>
                    <a:pt x="983665" y="3337729"/>
                  </a:lnTo>
                  <a:lnTo>
                    <a:pt x="1005176" y="3379237"/>
                  </a:lnTo>
                  <a:lnTo>
                    <a:pt x="1022388" y="3423111"/>
                  </a:lnTo>
                  <a:lnTo>
                    <a:pt x="1035023" y="3469073"/>
                  </a:lnTo>
                  <a:lnTo>
                    <a:pt x="1042807" y="3516848"/>
                  </a:lnTo>
                  <a:lnTo>
                    <a:pt x="1045464" y="3566160"/>
                  </a:lnTo>
                  <a:lnTo>
                    <a:pt x="1042807" y="3615477"/>
                  </a:lnTo>
                  <a:lnTo>
                    <a:pt x="1035023" y="3663257"/>
                  </a:lnTo>
                  <a:lnTo>
                    <a:pt x="1022388" y="3709223"/>
                  </a:lnTo>
                  <a:lnTo>
                    <a:pt x="1005176" y="3753098"/>
                  </a:lnTo>
                  <a:lnTo>
                    <a:pt x="983665" y="3794607"/>
                  </a:lnTo>
                  <a:lnTo>
                    <a:pt x="958131" y="3833473"/>
                  </a:lnTo>
                  <a:lnTo>
                    <a:pt x="928849" y="3869421"/>
                  </a:lnTo>
                  <a:lnTo>
                    <a:pt x="896097" y="3902173"/>
                  </a:lnTo>
                  <a:lnTo>
                    <a:pt x="860149" y="3931455"/>
                  </a:lnTo>
                  <a:lnTo>
                    <a:pt x="821283" y="3956989"/>
                  </a:lnTo>
                  <a:lnTo>
                    <a:pt x="779774" y="3978500"/>
                  </a:lnTo>
                  <a:lnTo>
                    <a:pt x="735899" y="3995712"/>
                  </a:lnTo>
                  <a:lnTo>
                    <a:pt x="689933" y="4008347"/>
                  </a:lnTo>
                  <a:lnTo>
                    <a:pt x="642153" y="4016131"/>
                  </a:lnTo>
                  <a:lnTo>
                    <a:pt x="592836" y="4018788"/>
                  </a:lnTo>
                  <a:lnTo>
                    <a:pt x="543518" y="4016131"/>
                  </a:lnTo>
                  <a:lnTo>
                    <a:pt x="495738" y="4008347"/>
                  </a:lnTo>
                  <a:lnTo>
                    <a:pt x="449772" y="3995712"/>
                  </a:lnTo>
                  <a:lnTo>
                    <a:pt x="405897" y="3978500"/>
                  </a:lnTo>
                  <a:lnTo>
                    <a:pt x="364388" y="3956989"/>
                  </a:lnTo>
                  <a:lnTo>
                    <a:pt x="325522" y="3931455"/>
                  </a:lnTo>
                  <a:lnTo>
                    <a:pt x="289574" y="3902173"/>
                  </a:lnTo>
                  <a:lnTo>
                    <a:pt x="256822" y="3869421"/>
                  </a:lnTo>
                  <a:lnTo>
                    <a:pt x="227540" y="3833473"/>
                  </a:lnTo>
                  <a:lnTo>
                    <a:pt x="202006" y="3794607"/>
                  </a:lnTo>
                  <a:lnTo>
                    <a:pt x="180495" y="3753098"/>
                  </a:lnTo>
                  <a:lnTo>
                    <a:pt x="163283" y="3709223"/>
                  </a:lnTo>
                  <a:lnTo>
                    <a:pt x="150648" y="3663257"/>
                  </a:lnTo>
                  <a:lnTo>
                    <a:pt x="142864" y="3615477"/>
                  </a:lnTo>
                  <a:lnTo>
                    <a:pt x="140208" y="3566160"/>
                  </a:lnTo>
                  <a:close/>
                </a:path>
                <a:path w="1205865" h="4758055">
                  <a:moveTo>
                    <a:pt x="140208" y="4159758"/>
                  </a:moveTo>
                  <a:lnTo>
                    <a:pt x="142864" y="4110355"/>
                  </a:lnTo>
                  <a:lnTo>
                    <a:pt x="150648" y="4062493"/>
                  </a:lnTo>
                  <a:lnTo>
                    <a:pt x="163283" y="4016449"/>
                  </a:lnTo>
                  <a:lnTo>
                    <a:pt x="180495" y="3972499"/>
                  </a:lnTo>
                  <a:lnTo>
                    <a:pt x="202006" y="3930920"/>
                  </a:lnTo>
                  <a:lnTo>
                    <a:pt x="227540" y="3891989"/>
                  </a:lnTo>
                  <a:lnTo>
                    <a:pt x="256822" y="3855981"/>
                  </a:lnTo>
                  <a:lnTo>
                    <a:pt x="289574" y="3823174"/>
                  </a:lnTo>
                  <a:lnTo>
                    <a:pt x="325522" y="3793844"/>
                  </a:lnTo>
                  <a:lnTo>
                    <a:pt x="364388" y="3768267"/>
                  </a:lnTo>
                  <a:lnTo>
                    <a:pt x="405897" y="3746721"/>
                  </a:lnTo>
                  <a:lnTo>
                    <a:pt x="449772" y="3729481"/>
                  </a:lnTo>
                  <a:lnTo>
                    <a:pt x="495738" y="3716825"/>
                  </a:lnTo>
                  <a:lnTo>
                    <a:pt x="543518" y="3709028"/>
                  </a:lnTo>
                  <a:lnTo>
                    <a:pt x="592836" y="3706368"/>
                  </a:lnTo>
                  <a:lnTo>
                    <a:pt x="642153" y="3709028"/>
                  </a:lnTo>
                  <a:lnTo>
                    <a:pt x="689933" y="3716825"/>
                  </a:lnTo>
                  <a:lnTo>
                    <a:pt x="735899" y="3729481"/>
                  </a:lnTo>
                  <a:lnTo>
                    <a:pt x="779774" y="3746721"/>
                  </a:lnTo>
                  <a:lnTo>
                    <a:pt x="821283" y="3768267"/>
                  </a:lnTo>
                  <a:lnTo>
                    <a:pt x="860149" y="3793844"/>
                  </a:lnTo>
                  <a:lnTo>
                    <a:pt x="896097" y="3823174"/>
                  </a:lnTo>
                  <a:lnTo>
                    <a:pt x="928849" y="3855981"/>
                  </a:lnTo>
                  <a:lnTo>
                    <a:pt x="958131" y="3891989"/>
                  </a:lnTo>
                  <a:lnTo>
                    <a:pt x="983665" y="3930920"/>
                  </a:lnTo>
                  <a:lnTo>
                    <a:pt x="1005176" y="3972499"/>
                  </a:lnTo>
                  <a:lnTo>
                    <a:pt x="1022388" y="4016449"/>
                  </a:lnTo>
                  <a:lnTo>
                    <a:pt x="1035023" y="4062493"/>
                  </a:lnTo>
                  <a:lnTo>
                    <a:pt x="1042807" y="4110355"/>
                  </a:lnTo>
                  <a:lnTo>
                    <a:pt x="1045464" y="4159758"/>
                  </a:lnTo>
                  <a:lnTo>
                    <a:pt x="1042807" y="4209160"/>
                  </a:lnTo>
                  <a:lnTo>
                    <a:pt x="1035023" y="4257022"/>
                  </a:lnTo>
                  <a:lnTo>
                    <a:pt x="1022388" y="4303066"/>
                  </a:lnTo>
                  <a:lnTo>
                    <a:pt x="1005176" y="4347016"/>
                  </a:lnTo>
                  <a:lnTo>
                    <a:pt x="983665" y="4388595"/>
                  </a:lnTo>
                  <a:lnTo>
                    <a:pt x="958131" y="4427526"/>
                  </a:lnTo>
                  <a:lnTo>
                    <a:pt x="928849" y="4463534"/>
                  </a:lnTo>
                  <a:lnTo>
                    <a:pt x="896097" y="4496341"/>
                  </a:lnTo>
                  <a:lnTo>
                    <a:pt x="860149" y="4525671"/>
                  </a:lnTo>
                  <a:lnTo>
                    <a:pt x="821283" y="4551248"/>
                  </a:lnTo>
                  <a:lnTo>
                    <a:pt x="779774" y="4572794"/>
                  </a:lnTo>
                  <a:lnTo>
                    <a:pt x="735899" y="4590034"/>
                  </a:lnTo>
                  <a:lnTo>
                    <a:pt x="689933" y="4602690"/>
                  </a:lnTo>
                  <a:lnTo>
                    <a:pt x="642153" y="4610487"/>
                  </a:lnTo>
                  <a:lnTo>
                    <a:pt x="592836" y="4613148"/>
                  </a:lnTo>
                  <a:lnTo>
                    <a:pt x="543518" y="4610487"/>
                  </a:lnTo>
                  <a:lnTo>
                    <a:pt x="495738" y="4602690"/>
                  </a:lnTo>
                  <a:lnTo>
                    <a:pt x="449772" y="4590034"/>
                  </a:lnTo>
                  <a:lnTo>
                    <a:pt x="405897" y="4572794"/>
                  </a:lnTo>
                  <a:lnTo>
                    <a:pt x="364388" y="4551248"/>
                  </a:lnTo>
                  <a:lnTo>
                    <a:pt x="325522" y="4525671"/>
                  </a:lnTo>
                  <a:lnTo>
                    <a:pt x="289574" y="4496341"/>
                  </a:lnTo>
                  <a:lnTo>
                    <a:pt x="256822" y="4463534"/>
                  </a:lnTo>
                  <a:lnTo>
                    <a:pt x="227540" y="4427526"/>
                  </a:lnTo>
                  <a:lnTo>
                    <a:pt x="202006" y="4388595"/>
                  </a:lnTo>
                  <a:lnTo>
                    <a:pt x="180495" y="4347016"/>
                  </a:lnTo>
                  <a:lnTo>
                    <a:pt x="163283" y="4303066"/>
                  </a:lnTo>
                  <a:lnTo>
                    <a:pt x="150648" y="4257022"/>
                  </a:lnTo>
                  <a:lnTo>
                    <a:pt x="142864" y="4209160"/>
                  </a:lnTo>
                  <a:lnTo>
                    <a:pt x="140208" y="415975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64792" y="185928"/>
            <a:ext cx="7183120" cy="4758055"/>
          </a:xfrm>
          <a:custGeom>
            <a:avLst/>
            <a:gdLst/>
            <a:ahLst/>
            <a:cxnLst/>
            <a:rect l="l" t="t" r="r" b="b"/>
            <a:pathLst>
              <a:path w="7183120" h="4758055">
                <a:moveTo>
                  <a:pt x="0" y="4757928"/>
                </a:moveTo>
                <a:lnTo>
                  <a:pt x="7182611" y="4757928"/>
                </a:lnTo>
                <a:lnTo>
                  <a:pt x="71826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100"/>
              </a:spcBef>
            </a:pPr>
            <a:r>
              <a:rPr sz="2400" spc="-50" dirty="0"/>
              <a:t>Portada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929378" y="810005"/>
            <a:ext cx="3808729" cy="3907790"/>
          </a:xfrm>
          <a:custGeom>
            <a:avLst/>
            <a:gdLst/>
            <a:ahLst/>
            <a:cxnLst/>
            <a:rect l="l" t="t" r="r" b="b"/>
            <a:pathLst>
              <a:path w="3808729" h="3907790">
                <a:moveTo>
                  <a:pt x="0" y="3907536"/>
                </a:moveTo>
                <a:lnTo>
                  <a:pt x="3808476" y="3907536"/>
                </a:lnTo>
                <a:lnTo>
                  <a:pt x="3808476" y="0"/>
                </a:lnTo>
                <a:lnTo>
                  <a:pt x="0" y="0"/>
                </a:lnTo>
                <a:lnTo>
                  <a:pt x="0" y="3907536"/>
                </a:lnTo>
                <a:close/>
              </a:path>
              <a:path w="3808729" h="3907790">
                <a:moveTo>
                  <a:pt x="413004" y="3613404"/>
                </a:moveTo>
                <a:lnTo>
                  <a:pt x="3395472" y="3613404"/>
                </a:lnTo>
                <a:lnTo>
                  <a:pt x="3395472" y="294132"/>
                </a:lnTo>
                <a:lnTo>
                  <a:pt x="413004" y="294132"/>
                </a:lnTo>
                <a:lnTo>
                  <a:pt x="413004" y="3613404"/>
                </a:lnTo>
                <a:close/>
              </a:path>
            </a:pathLst>
          </a:custGeom>
          <a:ln w="25908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1884" y="837691"/>
            <a:ext cx="783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TITULILLO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96620" y="950912"/>
            <a:ext cx="783590" cy="334010"/>
            <a:chOff x="6996620" y="950912"/>
            <a:chExt cx="783590" cy="334010"/>
          </a:xfrm>
        </p:grpSpPr>
        <p:sp>
          <p:nvSpPr>
            <p:cNvPr id="10" name="object 10"/>
            <p:cNvSpPr/>
            <p:nvPr/>
          </p:nvSpPr>
          <p:spPr>
            <a:xfrm>
              <a:off x="7009637" y="963929"/>
              <a:ext cx="757555" cy="307975"/>
            </a:xfrm>
            <a:custGeom>
              <a:avLst/>
              <a:gdLst/>
              <a:ahLst/>
              <a:cxnLst/>
              <a:rect l="l" t="t" r="r" b="b"/>
              <a:pathLst>
                <a:path w="757554" h="307975">
                  <a:moveTo>
                    <a:pt x="757427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757427" y="307848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09637" y="963929"/>
              <a:ext cx="757555" cy="307975"/>
            </a:xfrm>
            <a:custGeom>
              <a:avLst/>
              <a:gdLst/>
              <a:ahLst/>
              <a:cxnLst/>
              <a:rect l="l" t="t" r="r" b="b"/>
              <a:pathLst>
                <a:path w="757554" h="307975">
                  <a:moveTo>
                    <a:pt x="0" y="307848"/>
                  </a:moveTo>
                  <a:lnTo>
                    <a:pt x="757427" y="307848"/>
                  </a:lnTo>
                  <a:lnTo>
                    <a:pt x="757427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25908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22592" y="1117091"/>
            <a:ext cx="731520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785"/>
              </a:lnSpc>
            </a:pPr>
            <a:r>
              <a:rPr sz="1400" spc="-20" dirty="0">
                <a:solidFill>
                  <a:srgbClr val="AD0F5D"/>
                </a:solidFill>
                <a:latin typeface="Microsoft Sans Serif"/>
                <a:cs typeface="Microsoft Sans Serif"/>
              </a:rPr>
              <a:t>2,54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6360" y="2269172"/>
            <a:ext cx="785495" cy="334010"/>
            <a:chOff x="4916360" y="2269172"/>
            <a:chExt cx="785495" cy="334010"/>
          </a:xfrm>
        </p:grpSpPr>
        <p:sp>
          <p:nvSpPr>
            <p:cNvPr id="14" name="object 14"/>
            <p:cNvSpPr/>
            <p:nvPr/>
          </p:nvSpPr>
          <p:spPr>
            <a:xfrm>
              <a:off x="4929377" y="2282190"/>
              <a:ext cx="759460" cy="307975"/>
            </a:xfrm>
            <a:custGeom>
              <a:avLst/>
              <a:gdLst/>
              <a:ahLst/>
              <a:cxnLst/>
              <a:rect l="l" t="t" r="r" b="b"/>
              <a:pathLst>
                <a:path w="759460" h="307975">
                  <a:moveTo>
                    <a:pt x="758951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758951" y="307848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29377" y="2282190"/>
              <a:ext cx="759460" cy="307975"/>
            </a:xfrm>
            <a:custGeom>
              <a:avLst/>
              <a:gdLst/>
              <a:ahLst/>
              <a:cxnLst/>
              <a:rect l="l" t="t" r="r" b="b"/>
              <a:pathLst>
                <a:path w="759460" h="307975">
                  <a:moveTo>
                    <a:pt x="0" y="307848"/>
                  </a:moveTo>
                  <a:lnTo>
                    <a:pt x="758951" y="307848"/>
                  </a:lnTo>
                  <a:lnTo>
                    <a:pt x="758951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25908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21402" y="2308606"/>
            <a:ext cx="373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AD0F5D"/>
                </a:solidFill>
                <a:latin typeface="Microsoft Sans Serif"/>
                <a:cs typeface="Microsoft Sans Serif"/>
              </a:rPr>
              <a:t>2,54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967408" y="2269172"/>
            <a:ext cx="783590" cy="334010"/>
            <a:chOff x="7967408" y="2269172"/>
            <a:chExt cx="783590" cy="334010"/>
          </a:xfrm>
        </p:grpSpPr>
        <p:sp>
          <p:nvSpPr>
            <p:cNvPr id="18" name="object 18"/>
            <p:cNvSpPr/>
            <p:nvPr/>
          </p:nvSpPr>
          <p:spPr>
            <a:xfrm>
              <a:off x="7980425" y="2282190"/>
              <a:ext cx="757555" cy="307975"/>
            </a:xfrm>
            <a:custGeom>
              <a:avLst/>
              <a:gdLst/>
              <a:ahLst/>
              <a:cxnLst/>
              <a:rect l="l" t="t" r="r" b="b"/>
              <a:pathLst>
                <a:path w="757554" h="307975">
                  <a:moveTo>
                    <a:pt x="757427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757427" y="307848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80425" y="2282190"/>
              <a:ext cx="757555" cy="307975"/>
            </a:xfrm>
            <a:custGeom>
              <a:avLst/>
              <a:gdLst/>
              <a:ahLst/>
              <a:cxnLst/>
              <a:rect l="l" t="t" r="r" b="b"/>
              <a:pathLst>
                <a:path w="757554" h="307975">
                  <a:moveTo>
                    <a:pt x="0" y="307848"/>
                  </a:moveTo>
                  <a:lnTo>
                    <a:pt x="757427" y="307848"/>
                  </a:lnTo>
                  <a:lnTo>
                    <a:pt x="757427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25908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93380" y="2295144"/>
            <a:ext cx="356870" cy="281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10"/>
              </a:spcBef>
            </a:pPr>
            <a:r>
              <a:rPr sz="1400" spc="-25" dirty="0">
                <a:solidFill>
                  <a:srgbClr val="AD0F5D"/>
                </a:solidFill>
                <a:latin typeface="Microsoft Sans Serif"/>
                <a:cs typeface="Microsoft Sans Serif"/>
              </a:rPr>
              <a:t>2,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37804" y="2295144"/>
            <a:ext cx="387350" cy="281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1400" spc="-25" dirty="0">
                <a:solidFill>
                  <a:srgbClr val="AD0F5D"/>
                </a:solidFill>
                <a:latin typeface="Microsoft Sans Serif"/>
                <a:cs typeface="Microsoft Sans Serif"/>
              </a:rPr>
              <a:t>54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96620" y="4229036"/>
            <a:ext cx="783590" cy="334010"/>
            <a:chOff x="6996620" y="4229036"/>
            <a:chExt cx="783590" cy="334010"/>
          </a:xfrm>
        </p:grpSpPr>
        <p:sp>
          <p:nvSpPr>
            <p:cNvPr id="23" name="object 23"/>
            <p:cNvSpPr/>
            <p:nvPr/>
          </p:nvSpPr>
          <p:spPr>
            <a:xfrm>
              <a:off x="7009637" y="4242053"/>
              <a:ext cx="757555" cy="307975"/>
            </a:xfrm>
            <a:custGeom>
              <a:avLst/>
              <a:gdLst/>
              <a:ahLst/>
              <a:cxnLst/>
              <a:rect l="l" t="t" r="r" b="b"/>
              <a:pathLst>
                <a:path w="757554" h="307975">
                  <a:moveTo>
                    <a:pt x="757427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757427" y="307848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09637" y="4242053"/>
              <a:ext cx="757555" cy="307975"/>
            </a:xfrm>
            <a:custGeom>
              <a:avLst/>
              <a:gdLst/>
              <a:ahLst/>
              <a:cxnLst/>
              <a:rect l="l" t="t" r="r" b="b"/>
              <a:pathLst>
                <a:path w="757554" h="307975">
                  <a:moveTo>
                    <a:pt x="0" y="307848"/>
                  </a:moveTo>
                  <a:lnTo>
                    <a:pt x="757427" y="307848"/>
                  </a:lnTo>
                  <a:lnTo>
                    <a:pt x="757427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25908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022592" y="4255008"/>
            <a:ext cx="731520" cy="155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190500">
              <a:lnSpc>
                <a:spcPts val="1010"/>
              </a:lnSpc>
              <a:spcBef>
                <a:spcPts val="215"/>
              </a:spcBef>
            </a:pPr>
            <a:r>
              <a:rPr sz="1400" spc="-20" dirty="0">
                <a:solidFill>
                  <a:srgbClr val="AD0F5D"/>
                </a:solidFill>
                <a:latin typeface="Microsoft Sans Serif"/>
                <a:cs typeface="Microsoft Sans Serif"/>
              </a:rPr>
              <a:t>2,54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28842" y="1299464"/>
            <a:ext cx="221043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AD0F5D"/>
                </a:solidFill>
                <a:latin typeface="Arial"/>
                <a:cs typeface="Arial"/>
              </a:rPr>
              <a:t>Titulo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AD0F5D"/>
                </a:solidFill>
                <a:latin typeface="Microsoft Sans Serif"/>
                <a:cs typeface="Microsoft Sans Serif"/>
              </a:rPr>
              <a:t>a</a:t>
            </a:r>
            <a:r>
              <a:rPr sz="1100" spc="-5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D0F5D"/>
                </a:solidFill>
                <a:latin typeface="Microsoft Sans Serif"/>
                <a:cs typeface="Microsoft Sans Serif"/>
              </a:rPr>
              <a:t>15</a:t>
            </a:r>
            <a:r>
              <a:rPr sz="1100" spc="-5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D0F5D"/>
                </a:solidFill>
                <a:latin typeface="Microsoft Sans Serif"/>
                <a:cs typeface="Microsoft Sans Serif"/>
              </a:rPr>
              <a:t>puntos</a:t>
            </a:r>
            <a:r>
              <a:rPr sz="1100" spc="-15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D0F5D"/>
                </a:solidFill>
                <a:latin typeface="Microsoft Sans Serif"/>
                <a:cs typeface="Microsoft Sans Serif"/>
              </a:rPr>
              <a:t>en</a:t>
            </a:r>
            <a:r>
              <a:rPr sz="1100" spc="-5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D0F5D"/>
                </a:solidFill>
                <a:latin typeface="Microsoft Sans Serif"/>
                <a:cs typeface="Microsoft Sans Serif"/>
              </a:rPr>
              <a:t>negritas,</a:t>
            </a:r>
            <a:r>
              <a:rPr sz="1100" spc="-30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D0F5D"/>
                </a:solidFill>
                <a:latin typeface="Microsoft Sans Serif"/>
                <a:cs typeface="Microsoft Sans Serif"/>
              </a:rPr>
              <a:t>centrado</a:t>
            </a:r>
            <a:r>
              <a:rPr sz="1100" spc="-20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AD0F5D"/>
                </a:solidFill>
                <a:latin typeface="Microsoft Sans Serif"/>
                <a:cs typeface="Microsoft Sans Serif"/>
              </a:rPr>
              <a:t>y </a:t>
            </a:r>
            <a:r>
              <a:rPr sz="1100" dirty="0">
                <a:solidFill>
                  <a:srgbClr val="AD0F5D"/>
                </a:solidFill>
                <a:latin typeface="Microsoft Sans Serif"/>
                <a:cs typeface="Microsoft Sans Serif"/>
              </a:rPr>
              <a:t>mayúscula</a:t>
            </a:r>
            <a:r>
              <a:rPr sz="1100" spc="-40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AD0F5D"/>
                </a:solidFill>
                <a:latin typeface="Microsoft Sans Serif"/>
                <a:cs typeface="Microsoft Sans Serif"/>
              </a:rPr>
              <a:t>sostenida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34657" y="2183638"/>
            <a:ext cx="552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AD0F5D"/>
                </a:solidFill>
                <a:latin typeface="Microsoft Sans Serif"/>
                <a:cs typeface="Microsoft Sans Serif"/>
              </a:rPr>
              <a:t>Autores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5251" y="2604897"/>
            <a:ext cx="1776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D0F5D"/>
                </a:solidFill>
                <a:latin typeface="Microsoft Sans Serif"/>
                <a:cs typeface="Microsoft Sans Serif"/>
              </a:rPr>
              <a:t>Tipo</a:t>
            </a:r>
            <a:r>
              <a:rPr sz="1200" spc="-20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AD0F5D"/>
                </a:solidFill>
                <a:latin typeface="Microsoft Sans Serif"/>
                <a:cs typeface="Microsoft Sans Serif"/>
              </a:rPr>
              <a:t>de</a:t>
            </a:r>
            <a:r>
              <a:rPr sz="1200" spc="-15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AD0F5D"/>
                </a:solidFill>
                <a:latin typeface="Microsoft Sans Serif"/>
                <a:cs typeface="Microsoft Sans Serif"/>
              </a:rPr>
              <a:t>trabajo</a:t>
            </a:r>
            <a:r>
              <a:rPr sz="1200" spc="-20" dirty="0">
                <a:solidFill>
                  <a:srgbClr val="AD0F5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AD0F5D"/>
                </a:solidFill>
                <a:latin typeface="Microsoft Sans Serif"/>
                <a:cs typeface="Microsoft Sans Serif"/>
              </a:rPr>
              <a:t>biomédico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75552" y="3031617"/>
            <a:ext cx="559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AD0F5D"/>
                </a:solidFill>
                <a:latin typeface="Microsoft Sans Serif"/>
                <a:cs typeface="Microsoft Sans Serif"/>
              </a:rPr>
              <a:t>Director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10273" y="3458971"/>
            <a:ext cx="713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AD0F5D"/>
                </a:solidFill>
                <a:latin typeface="Microsoft Sans Serif"/>
                <a:cs typeface="Microsoft Sans Serif"/>
              </a:rPr>
              <a:t>Institución División Facultad </a:t>
            </a:r>
            <a:r>
              <a:rPr sz="1200" spc="-25" dirty="0">
                <a:solidFill>
                  <a:srgbClr val="AD0F5D"/>
                </a:solidFill>
                <a:latin typeface="Microsoft Sans Serif"/>
                <a:cs typeface="Microsoft Sans Serif"/>
              </a:rPr>
              <a:t>Año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04707" y="85293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Microsoft Sans Serif"/>
                <a:cs typeface="Microsoft Sans Serif"/>
              </a:rPr>
              <a:t>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58364" y="1489709"/>
            <a:ext cx="24853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00965" algn="l"/>
              </a:tabLst>
            </a:pPr>
            <a:r>
              <a:rPr sz="1200" dirty="0">
                <a:latin typeface="Arial MT"/>
                <a:cs typeface="Arial MT"/>
              </a:rPr>
              <a:t>Todas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las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spc="-65" dirty="0">
                <a:latin typeface="Arial Black"/>
                <a:cs typeface="Arial Black"/>
              </a:rPr>
              <a:t>páginas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deben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llevar cornisa,</a:t>
            </a:r>
            <a:r>
              <a:rPr sz="1200" spc="204" dirty="0">
                <a:latin typeface="Arial Black"/>
                <a:cs typeface="Arial Black"/>
              </a:rPr>
              <a:t> </a:t>
            </a:r>
            <a:r>
              <a:rPr sz="1200" spc="50" dirty="0">
                <a:latin typeface="Arial MT"/>
                <a:cs typeface="Arial MT"/>
              </a:rPr>
              <a:t>titulillo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que</a:t>
            </a:r>
            <a:r>
              <a:rPr sz="1200" spc="285" dirty="0">
                <a:latin typeface="Arial MT"/>
                <a:cs typeface="Arial MT"/>
              </a:rPr>
              <a:t> </a:t>
            </a:r>
            <a:r>
              <a:rPr sz="1200" spc="60" dirty="0">
                <a:latin typeface="Arial MT"/>
                <a:cs typeface="Arial MT"/>
              </a:rPr>
              <a:t>no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exceda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50</a:t>
            </a:r>
            <a:r>
              <a:rPr sz="1200" spc="10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caracteres</a:t>
            </a:r>
            <a:r>
              <a:rPr sz="1200" spc="105" dirty="0">
                <a:latin typeface="Arial MT"/>
                <a:cs typeface="Arial MT"/>
              </a:rPr>
              <a:t>  </a:t>
            </a:r>
            <a:r>
              <a:rPr sz="1200" spc="45" dirty="0">
                <a:latin typeface="Arial MT"/>
                <a:cs typeface="Arial MT"/>
              </a:rPr>
              <a:t>contando</a:t>
            </a:r>
            <a:r>
              <a:rPr sz="1200" spc="95" dirty="0">
                <a:latin typeface="Arial MT"/>
                <a:cs typeface="Arial MT"/>
              </a:rPr>
              <a:t>  </a:t>
            </a:r>
            <a:r>
              <a:rPr sz="1200" spc="-25" dirty="0">
                <a:latin typeface="Arial MT"/>
                <a:cs typeface="Arial MT"/>
              </a:rPr>
              <a:t>las </a:t>
            </a:r>
            <a:r>
              <a:rPr sz="1200" dirty="0">
                <a:latin typeface="Arial MT"/>
                <a:cs typeface="Arial MT"/>
              </a:rPr>
              <a:t>letras,</a:t>
            </a:r>
            <a:r>
              <a:rPr sz="1200" spc="409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409" dirty="0">
                <a:latin typeface="Arial MT"/>
                <a:cs typeface="Arial MT"/>
              </a:rPr>
              <a:t>  </a:t>
            </a:r>
            <a:r>
              <a:rPr sz="1200" spc="45" dirty="0">
                <a:latin typeface="Arial MT"/>
                <a:cs typeface="Arial MT"/>
              </a:rPr>
              <a:t>puntuación</a:t>
            </a:r>
            <a:r>
              <a:rPr sz="1200" spc="40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400" dirty="0">
                <a:latin typeface="Arial MT"/>
                <a:cs typeface="Arial MT"/>
              </a:rPr>
              <a:t>  </a:t>
            </a:r>
            <a:r>
              <a:rPr sz="1200" spc="-25" dirty="0">
                <a:latin typeface="Arial MT"/>
                <a:cs typeface="Arial MT"/>
              </a:rPr>
              <a:t>los </a:t>
            </a:r>
            <a:r>
              <a:rPr sz="1200" dirty="0">
                <a:latin typeface="Arial MT"/>
                <a:cs typeface="Arial MT"/>
              </a:rPr>
              <a:t>espacios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0" dirty="0">
                <a:latin typeface="Arial MT"/>
                <a:cs typeface="Arial MT"/>
              </a:rPr>
              <a:t>entre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palabras.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58364" y="2769819"/>
            <a:ext cx="2486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00965" algn="l"/>
              </a:tabLst>
            </a:pPr>
            <a:r>
              <a:rPr sz="1200" dirty="0">
                <a:latin typeface="Arial MT"/>
                <a:cs typeface="Arial MT"/>
              </a:rPr>
              <a:t>El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50" dirty="0">
                <a:latin typeface="Arial MT"/>
                <a:cs typeface="Arial MT"/>
              </a:rPr>
              <a:t>titulillo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debe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estar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alineado</a:t>
            </a:r>
            <a:r>
              <a:rPr sz="1200" spc="305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izquierda</a:t>
            </a:r>
            <a:r>
              <a:rPr sz="1200" spc="13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y</a:t>
            </a:r>
            <a:r>
              <a:rPr sz="1200" spc="13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con</a:t>
            </a:r>
            <a:r>
              <a:rPr sz="1200" spc="130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mayúscula </a:t>
            </a:r>
            <a:r>
              <a:rPr sz="1200" spc="-10" dirty="0">
                <a:latin typeface="Arial Black"/>
                <a:cs typeface="Arial Black"/>
              </a:rPr>
              <a:t>sostenida.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93335"/>
            <a:ext cx="9144000" cy="550545"/>
            <a:chOff x="0" y="4593335"/>
            <a:chExt cx="9144000" cy="550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93335"/>
              <a:ext cx="9143999" cy="5501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" y="4660391"/>
              <a:ext cx="8746490" cy="416559"/>
            </a:xfrm>
            <a:custGeom>
              <a:avLst/>
              <a:gdLst/>
              <a:ahLst/>
              <a:cxnLst/>
              <a:rect l="l" t="t" r="r" b="b"/>
              <a:pathLst>
                <a:path w="8746490" h="416560">
                  <a:moveTo>
                    <a:pt x="0" y="208026"/>
                  </a:moveTo>
                  <a:lnTo>
                    <a:pt x="5494" y="160329"/>
                  </a:lnTo>
                  <a:lnTo>
                    <a:pt x="21144" y="116543"/>
                  </a:lnTo>
                  <a:lnTo>
                    <a:pt x="45702" y="77918"/>
                  </a:lnTo>
                  <a:lnTo>
                    <a:pt x="77918" y="45702"/>
                  </a:lnTo>
                  <a:lnTo>
                    <a:pt x="116543" y="21144"/>
                  </a:lnTo>
                  <a:lnTo>
                    <a:pt x="160329" y="5494"/>
                  </a:lnTo>
                  <a:lnTo>
                    <a:pt x="208026" y="0"/>
                  </a:lnTo>
                  <a:lnTo>
                    <a:pt x="255722" y="5494"/>
                  </a:lnTo>
                  <a:lnTo>
                    <a:pt x="299508" y="21144"/>
                  </a:lnTo>
                  <a:lnTo>
                    <a:pt x="338133" y="45702"/>
                  </a:lnTo>
                  <a:lnTo>
                    <a:pt x="370349" y="77918"/>
                  </a:lnTo>
                  <a:lnTo>
                    <a:pt x="394907" y="116543"/>
                  </a:lnTo>
                  <a:lnTo>
                    <a:pt x="410557" y="160329"/>
                  </a:lnTo>
                  <a:lnTo>
                    <a:pt x="416052" y="208026"/>
                  </a:lnTo>
                  <a:lnTo>
                    <a:pt x="410557" y="255722"/>
                  </a:lnTo>
                  <a:lnTo>
                    <a:pt x="394907" y="299508"/>
                  </a:lnTo>
                  <a:lnTo>
                    <a:pt x="370349" y="338133"/>
                  </a:lnTo>
                  <a:lnTo>
                    <a:pt x="338133" y="370349"/>
                  </a:lnTo>
                  <a:lnTo>
                    <a:pt x="299508" y="394907"/>
                  </a:lnTo>
                  <a:lnTo>
                    <a:pt x="255722" y="410557"/>
                  </a:lnTo>
                  <a:lnTo>
                    <a:pt x="208026" y="416052"/>
                  </a:lnTo>
                  <a:lnTo>
                    <a:pt x="160329" y="410557"/>
                  </a:lnTo>
                  <a:lnTo>
                    <a:pt x="116543" y="394907"/>
                  </a:lnTo>
                  <a:lnTo>
                    <a:pt x="77918" y="370349"/>
                  </a:lnTo>
                  <a:lnTo>
                    <a:pt x="45702" y="338133"/>
                  </a:lnTo>
                  <a:lnTo>
                    <a:pt x="21144" y="299508"/>
                  </a:lnTo>
                  <a:lnTo>
                    <a:pt x="5494" y="255722"/>
                  </a:lnTo>
                  <a:lnTo>
                    <a:pt x="0" y="208026"/>
                  </a:lnTo>
                  <a:close/>
                </a:path>
                <a:path w="8746490" h="416560">
                  <a:moveTo>
                    <a:pt x="594360" y="208026"/>
                  </a:moveTo>
                  <a:lnTo>
                    <a:pt x="599854" y="160329"/>
                  </a:lnTo>
                  <a:lnTo>
                    <a:pt x="615504" y="116543"/>
                  </a:lnTo>
                  <a:lnTo>
                    <a:pt x="640062" y="77918"/>
                  </a:lnTo>
                  <a:lnTo>
                    <a:pt x="672278" y="45702"/>
                  </a:lnTo>
                  <a:lnTo>
                    <a:pt x="710903" y="21144"/>
                  </a:lnTo>
                  <a:lnTo>
                    <a:pt x="754689" y="5494"/>
                  </a:lnTo>
                  <a:lnTo>
                    <a:pt x="802386" y="0"/>
                  </a:lnTo>
                  <a:lnTo>
                    <a:pt x="850082" y="5494"/>
                  </a:lnTo>
                  <a:lnTo>
                    <a:pt x="893868" y="21144"/>
                  </a:lnTo>
                  <a:lnTo>
                    <a:pt x="932493" y="45702"/>
                  </a:lnTo>
                  <a:lnTo>
                    <a:pt x="964709" y="77918"/>
                  </a:lnTo>
                  <a:lnTo>
                    <a:pt x="989267" y="116543"/>
                  </a:lnTo>
                  <a:lnTo>
                    <a:pt x="1004917" y="160329"/>
                  </a:lnTo>
                  <a:lnTo>
                    <a:pt x="1010412" y="208026"/>
                  </a:lnTo>
                  <a:lnTo>
                    <a:pt x="1004917" y="255722"/>
                  </a:lnTo>
                  <a:lnTo>
                    <a:pt x="989267" y="299508"/>
                  </a:lnTo>
                  <a:lnTo>
                    <a:pt x="964709" y="338133"/>
                  </a:lnTo>
                  <a:lnTo>
                    <a:pt x="932493" y="370349"/>
                  </a:lnTo>
                  <a:lnTo>
                    <a:pt x="893868" y="394907"/>
                  </a:lnTo>
                  <a:lnTo>
                    <a:pt x="850082" y="410557"/>
                  </a:lnTo>
                  <a:lnTo>
                    <a:pt x="802386" y="416052"/>
                  </a:lnTo>
                  <a:lnTo>
                    <a:pt x="754689" y="410557"/>
                  </a:lnTo>
                  <a:lnTo>
                    <a:pt x="710903" y="394907"/>
                  </a:lnTo>
                  <a:lnTo>
                    <a:pt x="672278" y="370349"/>
                  </a:lnTo>
                  <a:lnTo>
                    <a:pt x="640062" y="338133"/>
                  </a:lnTo>
                  <a:lnTo>
                    <a:pt x="615504" y="299508"/>
                  </a:lnTo>
                  <a:lnTo>
                    <a:pt x="599854" y="255722"/>
                  </a:lnTo>
                  <a:lnTo>
                    <a:pt x="594360" y="208026"/>
                  </a:lnTo>
                  <a:close/>
                </a:path>
                <a:path w="8746490" h="416560">
                  <a:moveTo>
                    <a:pt x="1190244" y="208026"/>
                  </a:moveTo>
                  <a:lnTo>
                    <a:pt x="1195735" y="160329"/>
                  </a:lnTo>
                  <a:lnTo>
                    <a:pt x="1211380" y="116543"/>
                  </a:lnTo>
                  <a:lnTo>
                    <a:pt x="1235930" y="77918"/>
                  </a:lnTo>
                  <a:lnTo>
                    <a:pt x="1268141" y="45702"/>
                  </a:lnTo>
                  <a:lnTo>
                    <a:pt x="1306765" y="21144"/>
                  </a:lnTo>
                  <a:lnTo>
                    <a:pt x="1350557" y="5494"/>
                  </a:lnTo>
                  <a:lnTo>
                    <a:pt x="1398270" y="0"/>
                  </a:lnTo>
                  <a:lnTo>
                    <a:pt x="1445982" y="5494"/>
                  </a:lnTo>
                  <a:lnTo>
                    <a:pt x="1489774" y="21144"/>
                  </a:lnTo>
                  <a:lnTo>
                    <a:pt x="1528398" y="45702"/>
                  </a:lnTo>
                  <a:lnTo>
                    <a:pt x="1560609" y="77918"/>
                  </a:lnTo>
                  <a:lnTo>
                    <a:pt x="1585159" y="116543"/>
                  </a:lnTo>
                  <a:lnTo>
                    <a:pt x="1600804" y="160329"/>
                  </a:lnTo>
                  <a:lnTo>
                    <a:pt x="1606296" y="208026"/>
                  </a:lnTo>
                  <a:lnTo>
                    <a:pt x="1600804" y="255722"/>
                  </a:lnTo>
                  <a:lnTo>
                    <a:pt x="1585159" y="299508"/>
                  </a:lnTo>
                  <a:lnTo>
                    <a:pt x="1560609" y="338133"/>
                  </a:lnTo>
                  <a:lnTo>
                    <a:pt x="1528398" y="370349"/>
                  </a:lnTo>
                  <a:lnTo>
                    <a:pt x="1489774" y="394907"/>
                  </a:lnTo>
                  <a:lnTo>
                    <a:pt x="1445982" y="410557"/>
                  </a:lnTo>
                  <a:lnTo>
                    <a:pt x="1398270" y="416052"/>
                  </a:lnTo>
                  <a:lnTo>
                    <a:pt x="1350557" y="410557"/>
                  </a:lnTo>
                  <a:lnTo>
                    <a:pt x="1306765" y="394907"/>
                  </a:lnTo>
                  <a:lnTo>
                    <a:pt x="1268141" y="370349"/>
                  </a:lnTo>
                  <a:lnTo>
                    <a:pt x="1235930" y="338133"/>
                  </a:lnTo>
                  <a:lnTo>
                    <a:pt x="1211380" y="299508"/>
                  </a:lnTo>
                  <a:lnTo>
                    <a:pt x="1195735" y="255722"/>
                  </a:lnTo>
                  <a:lnTo>
                    <a:pt x="1190244" y="208026"/>
                  </a:lnTo>
                  <a:close/>
                </a:path>
                <a:path w="8746490" h="416560">
                  <a:moveTo>
                    <a:pt x="1784604" y="208026"/>
                  </a:moveTo>
                  <a:lnTo>
                    <a:pt x="1790095" y="160329"/>
                  </a:lnTo>
                  <a:lnTo>
                    <a:pt x="1805740" y="116543"/>
                  </a:lnTo>
                  <a:lnTo>
                    <a:pt x="1830290" y="77918"/>
                  </a:lnTo>
                  <a:lnTo>
                    <a:pt x="1862501" y="45702"/>
                  </a:lnTo>
                  <a:lnTo>
                    <a:pt x="1901125" y="21144"/>
                  </a:lnTo>
                  <a:lnTo>
                    <a:pt x="1944917" y="5494"/>
                  </a:lnTo>
                  <a:lnTo>
                    <a:pt x="1992630" y="0"/>
                  </a:lnTo>
                  <a:lnTo>
                    <a:pt x="2040342" y="5494"/>
                  </a:lnTo>
                  <a:lnTo>
                    <a:pt x="2084134" y="21144"/>
                  </a:lnTo>
                  <a:lnTo>
                    <a:pt x="2122758" y="45702"/>
                  </a:lnTo>
                  <a:lnTo>
                    <a:pt x="2154969" y="77918"/>
                  </a:lnTo>
                  <a:lnTo>
                    <a:pt x="2179519" y="116543"/>
                  </a:lnTo>
                  <a:lnTo>
                    <a:pt x="2195164" y="160329"/>
                  </a:lnTo>
                  <a:lnTo>
                    <a:pt x="2200656" y="208026"/>
                  </a:lnTo>
                  <a:lnTo>
                    <a:pt x="2195164" y="255722"/>
                  </a:lnTo>
                  <a:lnTo>
                    <a:pt x="2179519" y="299508"/>
                  </a:lnTo>
                  <a:lnTo>
                    <a:pt x="2154969" y="338133"/>
                  </a:lnTo>
                  <a:lnTo>
                    <a:pt x="2122758" y="370349"/>
                  </a:lnTo>
                  <a:lnTo>
                    <a:pt x="2084134" y="394907"/>
                  </a:lnTo>
                  <a:lnTo>
                    <a:pt x="2040342" y="410557"/>
                  </a:lnTo>
                  <a:lnTo>
                    <a:pt x="1992630" y="416052"/>
                  </a:lnTo>
                  <a:lnTo>
                    <a:pt x="1944917" y="410557"/>
                  </a:lnTo>
                  <a:lnTo>
                    <a:pt x="1901125" y="394907"/>
                  </a:lnTo>
                  <a:lnTo>
                    <a:pt x="1862501" y="370349"/>
                  </a:lnTo>
                  <a:lnTo>
                    <a:pt x="1830290" y="338133"/>
                  </a:lnTo>
                  <a:lnTo>
                    <a:pt x="1805740" y="299508"/>
                  </a:lnTo>
                  <a:lnTo>
                    <a:pt x="1790095" y="255722"/>
                  </a:lnTo>
                  <a:lnTo>
                    <a:pt x="1784604" y="208026"/>
                  </a:lnTo>
                  <a:close/>
                </a:path>
                <a:path w="8746490" h="416560">
                  <a:moveTo>
                    <a:pt x="2380488" y="208026"/>
                  </a:moveTo>
                  <a:lnTo>
                    <a:pt x="2385979" y="160329"/>
                  </a:lnTo>
                  <a:lnTo>
                    <a:pt x="2401624" y="116543"/>
                  </a:lnTo>
                  <a:lnTo>
                    <a:pt x="2426174" y="77918"/>
                  </a:lnTo>
                  <a:lnTo>
                    <a:pt x="2458385" y="45702"/>
                  </a:lnTo>
                  <a:lnTo>
                    <a:pt x="2497009" y="21144"/>
                  </a:lnTo>
                  <a:lnTo>
                    <a:pt x="2540801" y="5494"/>
                  </a:lnTo>
                  <a:lnTo>
                    <a:pt x="2588514" y="0"/>
                  </a:lnTo>
                  <a:lnTo>
                    <a:pt x="2636226" y="5494"/>
                  </a:lnTo>
                  <a:lnTo>
                    <a:pt x="2680018" y="21144"/>
                  </a:lnTo>
                  <a:lnTo>
                    <a:pt x="2718642" y="45702"/>
                  </a:lnTo>
                  <a:lnTo>
                    <a:pt x="2750853" y="77918"/>
                  </a:lnTo>
                  <a:lnTo>
                    <a:pt x="2775403" y="116543"/>
                  </a:lnTo>
                  <a:lnTo>
                    <a:pt x="2791048" y="160329"/>
                  </a:lnTo>
                  <a:lnTo>
                    <a:pt x="2796540" y="208026"/>
                  </a:lnTo>
                  <a:lnTo>
                    <a:pt x="2791048" y="255722"/>
                  </a:lnTo>
                  <a:lnTo>
                    <a:pt x="2775403" y="299508"/>
                  </a:lnTo>
                  <a:lnTo>
                    <a:pt x="2750853" y="338133"/>
                  </a:lnTo>
                  <a:lnTo>
                    <a:pt x="2718642" y="370349"/>
                  </a:lnTo>
                  <a:lnTo>
                    <a:pt x="2680018" y="394907"/>
                  </a:lnTo>
                  <a:lnTo>
                    <a:pt x="2636226" y="410557"/>
                  </a:lnTo>
                  <a:lnTo>
                    <a:pt x="2588514" y="416052"/>
                  </a:lnTo>
                  <a:lnTo>
                    <a:pt x="2540801" y="410557"/>
                  </a:lnTo>
                  <a:lnTo>
                    <a:pt x="2497009" y="394907"/>
                  </a:lnTo>
                  <a:lnTo>
                    <a:pt x="2458385" y="370349"/>
                  </a:lnTo>
                  <a:lnTo>
                    <a:pt x="2426174" y="338133"/>
                  </a:lnTo>
                  <a:lnTo>
                    <a:pt x="2401624" y="299508"/>
                  </a:lnTo>
                  <a:lnTo>
                    <a:pt x="2385979" y="255722"/>
                  </a:lnTo>
                  <a:lnTo>
                    <a:pt x="2380488" y="208026"/>
                  </a:lnTo>
                  <a:close/>
                </a:path>
                <a:path w="8746490" h="416560">
                  <a:moveTo>
                    <a:pt x="2974848" y="208026"/>
                  </a:moveTo>
                  <a:lnTo>
                    <a:pt x="2980339" y="160329"/>
                  </a:lnTo>
                  <a:lnTo>
                    <a:pt x="2995984" y="116543"/>
                  </a:lnTo>
                  <a:lnTo>
                    <a:pt x="3020534" y="77918"/>
                  </a:lnTo>
                  <a:lnTo>
                    <a:pt x="3052745" y="45702"/>
                  </a:lnTo>
                  <a:lnTo>
                    <a:pt x="3091369" y="21144"/>
                  </a:lnTo>
                  <a:lnTo>
                    <a:pt x="3135161" y="5494"/>
                  </a:lnTo>
                  <a:lnTo>
                    <a:pt x="3182874" y="0"/>
                  </a:lnTo>
                  <a:lnTo>
                    <a:pt x="3230586" y="5494"/>
                  </a:lnTo>
                  <a:lnTo>
                    <a:pt x="3274378" y="21144"/>
                  </a:lnTo>
                  <a:lnTo>
                    <a:pt x="3313002" y="45702"/>
                  </a:lnTo>
                  <a:lnTo>
                    <a:pt x="3345213" y="77918"/>
                  </a:lnTo>
                  <a:lnTo>
                    <a:pt x="3369763" y="116543"/>
                  </a:lnTo>
                  <a:lnTo>
                    <a:pt x="3385408" y="160329"/>
                  </a:lnTo>
                  <a:lnTo>
                    <a:pt x="3390900" y="208026"/>
                  </a:lnTo>
                  <a:lnTo>
                    <a:pt x="3385408" y="255722"/>
                  </a:lnTo>
                  <a:lnTo>
                    <a:pt x="3369763" y="299508"/>
                  </a:lnTo>
                  <a:lnTo>
                    <a:pt x="3345213" y="338133"/>
                  </a:lnTo>
                  <a:lnTo>
                    <a:pt x="3313002" y="370349"/>
                  </a:lnTo>
                  <a:lnTo>
                    <a:pt x="3274378" y="394907"/>
                  </a:lnTo>
                  <a:lnTo>
                    <a:pt x="3230586" y="410557"/>
                  </a:lnTo>
                  <a:lnTo>
                    <a:pt x="3182874" y="416052"/>
                  </a:lnTo>
                  <a:lnTo>
                    <a:pt x="3135161" y="410557"/>
                  </a:lnTo>
                  <a:lnTo>
                    <a:pt x="3091369" y="394907"/>
                  </a:lnTo>
                  <a:lnTo>
                    <a:pt x="3052745" y="370349"/>
                  </a:lnTo>
                  <a:lnTo>
                    <a:pt x="3020534" y="338133"/>
                  </a:lnTo>
                  <a:lnTo>
                    <a:pt x="2995984" y="299508"/>
                  </a:lnTo>
                  <a:lnTo>
                    <a:pt x="2980339" y="255722"/>
                  </a:lnTo>
                  <a:lnTo>
                    <a:pt x="2974848" y="208026"/>
                  </a:lnTo>
                  <a:close/>
                </a:path>
                <a:path w="8746490" h="416560">
                  <a:moveTo>
                    <a:pt x="3569207" y="208026"/>
                  </a:moveTo>
                  <a:lnTo>
                    <a:pt x="3574699" y="160329"/>
                  </a:lnTo>
                  <a:lnTo>
                    <a:pt x="3590344" y="116543"/>
                  </a:lnTo>
                  <a:lnTo>
                    <a:pt x="3614894" y="77918"/>
                  </a:lnTo>
                  <a:lnTo>
                    <a:pt x="3647105" y="45702"/>
                  </a:lnTo>
                  <a:lnTo>
                    <a:pt x="3685729" y="21144"/>
                  </a:lnTo>
                  <a:lnTo>
                    <a:pt x="3729521" y="5494"/>
                  </a:lnTo>
                  <a:lnTo>
                    <a:pt x="3777233" y="0"/>
                  </a:lnTo>
                  <a:lnTo>
                    <a:pt x="3824946" y="5494"/>
                  </a:lnTo>
                  <a:lnTo>
                    <a:pt x="3868738" y="21144"/>
                  </a:lnTo>
                  <a:lnTo>
                    <a:pt x="3907362" y="45702"/>
                  </a:lnTo>
                  <a:lnTo>
                    <a:pt x="3939573" y="77918"/>
                  </a:lnTo>
                  <a:lnTo>
                    <a:pt x="3964123" y="116543"/>
                  </a:lnTo>
                  <a:lnTo>
                    <a:pt x="3979768" y="160329"/>
                  </a:lnTo>
                  <a:lnTo>
                    <a:pt x="3985259" y="208026"/>
                  </a:lnTo>
                  <a:lnTo>
                    <a:pt x="3979768" y="255722"/>
                  </a:lnTo>
                  <a:lnTo>
                    <a:pt x="3964123" y="299508"/>
                  </a:lnTo>
                  <a:lnTo>
                    <a:pt x="3939573" y="338133"/>
                  </a:lnTo>
                  <a:lnTo>
                    <a:pt x="3907362" y="370349"/>
                  </a:lnTo>
                  <a:lnTo>
                    <a:pt x="3868738" y="394907"/>
                  </a:lnTo>
                  <a:lnTo>
                    <a:pt x="3824946" y="410557"/>
                  </a:lnTo>
                  <a:lnTo>
                    <a:pt x="3777233" y="416052"/>
                  </a:lnTo>
                  <a:lnTo>
                    <a:pt x="3729521" y="410557"/>
                  </a:lnTo>
                  <a:lnTo>
                    <a:pt x="3685729" y="394907"/>
                  </a:lnTo>
                  <a:lnTo>
                    <a:pt x="3647105" y="370349"/>
                  </a:lnTo>
                  <a:lnTo>
                    <a:pt x="3614894" y="338133"/>
                  </a:lnTo>
                  <a:lnTo>
                    <a:pt x="3590344" y="299508"/>
                  </a:lnTo>
                  <a:lnTo>
                    <a:pt x="3574699" y="255722"/>
                  </a:lnTo>
                  <a:lnTo>
                    <a:pt x="3569207" y="208026"/>
                  </a:lnTo>
                  <a:close/>
                </a:path>
                <a:path w="8746490" h="416560">
                  <a:moveTo>
                    <a:pt x="4165091" y="208026"/>
                  </a:moveTo>
                  <a:lnTo>
                    <a:pt x="4170583" y="160329"/>
                  </a:lnTo>
                  <a:lnTo>
                    <a:pt x="4186228" y="116543"/>
                  </a:lnTo>
                  <a:lnTo>
                    <a:pt x="4210778" y="77918"/>
                  </a:lnTo>
                  <a:lnTo>
                    <a:pt x="4242989" y="45702"/>
                  </a:lnTo>
                  <a:lnTo>
                    <a:pt x="4281613" y="21144"/>
                  </a:lnTo>
                  <a:lnTo>
                    <a:pt x="4325405" y="5494"/>
                  </a:lnTo>
                  <a:lnTo>
                    <a:pt x="4373118" y="0"/>
                  </a:lnTo>
                  <a:lnTo>
                    <a:pt x="4420830" y="5494"/>
                  </a:lnTo>
                  <a:lnTo>
                    <a:pt x="4464622" y="21144"/>
                  </a:lnTo>
                  <a:lnTo>
                    <a:pt x="4503246" y="45702"/>
                  </a:lnTo>
                  <a:lnTo>
                    <a:pt x="4535457" y="77918"/>
                  </a:lnTo>
                  <a:lnTo>
                    <a:pt x="4560007" y="116543"/>
                  </a:lnTo>
                  <a:lnTo>
                    <a:pt x="4575652" y="160329"/>
                  </a:lnTo>
                  <a:lnTo>
                    <a:pt x="4581144" y="208026"/>
                  </a:lnTo>
                  <a:lnTo>
                    <a:pt x="4575652" y="255722"/>
                  </a:lnTo>
                  <a:lnTo>
                    <a:pt x="4560007" y="299508"/>
                  </a:lnTo>
                  <a:lnTo>
                    <a:pt x="4535457" y="338133"/>
                  </a:lnTo>
                  <a:lnTo>
                    <a:pt x="4503246" y="370349"/>
                  </a:lnTo>
                  <a:lnTo>
                    <a:pt x="4464622" y="394907"/>
                  </a:lnTo>
                  <a:lnTo>
                    <a:pt x="4420830" y="410557"/>
                  </a:lnTo>
                  <a:lnTo>
                    <a:pt x="4373118" y="416052"/>
                  </a:lnTo>
                  <a:lnTo>
                    <a:pt x="4325405" y="410557"/>
                  </a:lnTo>
                  <a:lnTo>
                    <a:pt x="4281613" y="394907"/>
                  </a:lnTo>
                  <a:lnTo>
                    <a:pt x="4242989" y="370349"/>
                  </a:lnTo>
                  <a:lnTo>
                    <a:pt x="4210778" y="338133"/>
                  </a:lnTo>
                  <a:lnTo>
                    <a:pt x="4186228" y="299508"/>
                  </a:lnTo>
                  <a:lnTo>
                    <a:pt x="4170583" y="255722"/>
                  </a:lnTo>
                  <a:lnTo>
                    <a:pt x="4165091" y="208026"/>
                  </a:lnTo>
                  <a:close/>
                </a:path>
                <a:path w="8746490" h="416560">
                  <a:moveTo>
                    <a:pt x="4759452" y="208026"/>
                  </a:moveTo>
                  <a:lnTo>
                    <a:pt x="4764943" y="160329"/>
                  </a:lnTo>
                  <a:lnTo>
                    <a:pt x="4780588" y="116543"/>
                  </a:lnTo>
                  <a:lnTo>
                    <a:pt x="4805138" y="77918"/>
                  </a:lnTo>
                  <a:lnTo>
                    <a:pt x="4837349" y="45702"/>
                  </a:lnTo>
                  <a:lnTo>
                    <a:pt x="4875973" y="21144"/>
                  </a:lnTo>
                  <a:lnTo>
                    <a:pt x="4919765" y="5494"/>
                  </a:lnTo>
                  <a:lnTo>
                    <a:pt x="4967478" y="0"/>
                  </a:lnTo>
                  <a:lnTo>
                    <a:pt x="5015190" y="5494"/>
                  </a:lnTo>
                  <a:lnTo>
                    <a:pt x="5058982" y="21144"/>
                  </a:lnTo>
                  <a:lnTo>
                    <a:pt x="5097606" y="45702"/>
                  </a:lnTo>
                  <a:lnTo>
                    <a:pt x="5129817" y="77918"/>
                  </a:lnTo>
                  <a:lnTo>
                    <a:pt x="5154367" y="116543"/>
                  </a:lnTo>
                  <a:lnTo>
                    <a:pt x="5170012" y="160329"/>
                  </a:lnTo>
                  <a:lnTo>
                    <a:pt x="5175504" y="208026"/>
                  </a:lnTo>
                  <a:lnTo>
                    <a:pt x="5170012" y="255722"/>
                  </a:lnTo>
                  <a:lnTo>
                    <a:pt x="5154367" y="299508"/>
                  </a:lnTo>
                  <a:lnTo>
                    <a:pt x="5129817" y="338133"/>
                  </a:lnTo>
                  <a:lnTo>
                    <a:pt x="5097606" y="370349"/>
                  </a:lnTo>
                  <a:lnTo>
                    <a:pt x="5058982" y="394907"/>
                  </a:lnTo>
                  <a:lnTo>
                    <a:pt x="5015190" y="410557"/>
                  </a:lnTo>
                  <a:lnTo>
                    <a:pt x="4967478" y="416052"/>
                  </a:lnTo>
                  <a:lnTo>
                    <a:pt x="4919765" y="410557"/>
                  </a:lnTo>
                  <a:lnTo>
                    <a:pt x="4875973" y="394907"/>
                  </a:lnTo>
                  <a:lnTo>
                    <a:pt x="4837349" y="370349"/>
                  </a:lnTo>
                  <a:lnTo>
                    <a:pt x="4805138" y="338133"/>
                  </a:lnTo>
                  <a:lnTo>
                    <a:pt x="4780588" y="299508"/>
                  </a:lnTo>
                  <a:lnTo>
                    <a:pt x="4764943" y="255722"/>
                  </a:lnTo>
                  <a:lnTo>
                    <a:pt x="4759452" y="208026"/>
                  </a:lnTo>
                  <a:close/>
                </a:path>
                <a:path w="8746490" h="416560">
                  <a:moveTo>
                    <a:pt x="5355335" y="208026"/>
                  </a:moveTo>
                  <a:lnTo>
                    <a:pt x="5360827" y="160329"/>
                  </a:lnTo>
                  <a:lnTo>
                    <a:pt x="5376472" y="116543"/>
                  </a:lnTo>
                  <a:lnTo>
                    <a:pt x="5401022" y="77918"/>
                  </a:lnTo>
                  <a:lnTo>
                    <a:pt x="5433233" y="45702"/>
                  </a:lnTo>
                  <a:lnTo>
                    <a:pt x="5471857" y="21144"/>
                  </a:lnTo>
                  <a:lnTo>
                    <a:pt x="5515649" y="5494"/>
                  </a:lnTo>
                  <a:lnTo>
                    <a:pt x="5563362" y="0"/>
                  </a:lnTo>
                  <a:lnTo>
                    <a:pt x="5611074" y="5494"/>
                  </a:lnTo>
                  <a:lnTo>
                    <a:pt x="5654866" y="21144"/>
                  </a:lnTo>
                  <a:lnTo>
                    <a:pt x="5693490" y="45702"/>
                  </a:lnTo>
                  <a:lnTo>
                    <a:pt x="5725701" y="77918"/>
                  </a:lnTo>
                  <a:lnTo>
                    <a:pt x="5750251" y="116543"/>
                  </a:lnTo>
                  <a:lnTo>
                    <a:pt x="5765896" y="160329"/>
                  </a:lnTo>
                  <a:lnTo>
                    <a:pt x="5771388" y="208026"/>
                  </a:lnTo>
                  <a:lnTo>
                    <a:pt x="5765896" y="255722"/>
                  </a:lnTo>
                  <a:lnTo>
                    <a:pt x="5750251" y="299508"/>
                  </a:lnTo>
                  <a:lnTo>
                    <a:pt x="5725701" y="338133"/>
                  </a:lnTo>
                  <a:lnTo>
                    <a:pt x="5693490" y="370349"/>
                  </a:lnTo>
                  <a:lnTo>
                    <a:pt x="5654866" y="394907"/>
                  </a:lnTo>
                  <a:lnTo>
                    <a:pt x="5611074" y="410557"/>
                  </a:lnTo>
                  <a:lnTo>
                    <a:pt x="5563362" y="416052"/>
                  </a:lnTo>
                  <a:lnTo>
                    <a:pt x="5515649" y="410557"/>
                  </a:lnTo>
                  <a:lnTo>
                    <a:pt x="5471857" y="394907"/>
                  </a:lnTo>
                  <a:lnTo>
                    <a:pt x="5433233" y="370349"/>
                  </a:lnTo>
                  <a:lnTo>
                    <a:pt x="5401022" y="338133"/>
                  </a:lnTo>
                  <a:lnTo>
                    <a:pt x="5376472" y="299508"/>
                  </a:lnTo>
                  <a:lnTo>
                    <a:pt x="5360827" y="255722"/>
                  </a:lnTo>
                  <a:lnTo>
                    <a:pt x="5355335" y="208026"/>
                  </a:lnTo>
                  <a:close/>
                </a:path>
                <a:path w="8746490" h="416560">
                  <a:moveTo>
                    <a:pt x="5949695" y="208026"/>
                  </a:moveTo>
                  <a:lnTo>
                    <a:pt x="5955187" y="160329"/>
                  </a:lnTo>
                  <a:lnTo>
                    <a:pt x="5970832" y="116543"/>
                  </a:lnTo>
                  <a:lnTo>
                    <a:pt x="5995382" y="77918"/>
                  </a:lnTo>
                  <a:lnTo>
                    <a:pt x="6027593" y="45702"/>
                  </a:lnTo>
                  <a:lnTo>
                    <a:pt x="6066217" y="21144"/>
                  </a:lnTo>
                  <a:lnTo>
                    <a:pt x="6110009" y="5494"/>
                  </a:lnTo>
                  <a:lnTo>
                    <a:pt x="6157721" y="0"/>
                  </a:lnTo>
                  <a:lnTo>
                    <a:pt x="6205434" y="5494"/>
                  </a:lnTo>
                  <a:lnTo>
                    <a:pt x="6249226" y="21144"/>
                  </a:lnTo>
                  <a:lnTo>
                    <a:pt x="6287850" y="45702"/>
                  </a:lnTo>
                  <a:lnTo>
                    <a:pt x="6320061" y="77918"/>
                  </a:lnTo>
                  <a:lnTo>
                    <a:pt x="6344611" y="116543"/>
                  </a:lnTo>
                  <a:lnTo>
                    <a:pt x="6360256" y="160329"/>
                  </a:lnTo>
                  <a:lnTo>
                    <a:pt x="6365748" y="208026"/>
                  </a:lnTo>
                  <a:lnTo>
                    <a:pt x="6360256" y="255722"/>
                  </a:lnTo>
                  <a:lnTo>
                    <a:pt x="6344611" y="299508"/>
                  </a:lnTo>
                  <a:lnTo>
                    <a:pt x="6320061" y="338133"/>
                  </a:lnTo>
                  <a:lnTo>
                    <a:pt x="6287850" y="370349"/>
                  </a:lnTo>
                  <a:lnTo>
                    <a:pt x="6249226" y="394907"/>
                  </a:lnTo>
                  <a:lnTo>
                    <a:pt x="6205434" y="410557"/>
                  </a:lnTo>
                  <a:lnTo>
                    <a:pt x="6157721" y="416052"/>
                  </a:lnTo>
                  <a:lnTo>
                    <a:pt x="6110009" y="410557"/>
                  </a:lnTo>
                  <a:lnTo>
                    <a:pt x="6066217" y="394907"/>
                  </a:lnTo>
                  <a:lnTo>
                    <a:pt x="6027593" y="370349"/>
                  </a:lnTo>
                  <a:lnTo>
                    <a:pt x="5995382" y="338133"/>
                  </a:lnTo>
                  <a:lnTo>
                    <a:pt x="5970832" y="299508"/>
                  </a:lnTo>
                  <a:lnTo>
                    <a:pt x="5955187" y="255722"/>
                  </a:lnTo>
                  <a:lnTo>
                    <a:pt x="5949695" y="208026"/>
                  </a:lnTo>
                  <a:close/>
                </a:path>
                <a:path w="8746490" h="416560">
                  <a:moveTo>
                    <a:pt x="6544056" y="208026"/>
                  </a:moveTo>
                  <a:lnTo>
                    <a:pt x="6549547" y="160329"/>
                  </a:lnTo>
                  <a:lnTo>
                    <a:pt x="6565192" y="116543"/>
                  </a:lnTo>
                  <a:lnTo>
                    <a:pt x="6589742" y="77918"/>
                  </a:lnTo>
                  <a:lnTo>
                    <a:pt x="6621953" y="45702"/>
                  </a:lnTo>
                  <a:lnTo>
                    <a:pt x="6660577" y="21144"/>
                  </a:lnTo>
                  <a:lnTo>
                    <a:pt x="6704369" y="5494"/>
                  </a:lnTo>
                  <a:lnTo>
                    <a:pt x="6752082" y="0"/>
                  </a:lnTo>
                  <a:lnTo>
                    <a:pt x="6799794" y="5494"/>
                  </a:lnTo>
                  <a:lnTo>
                    <a:pt x="6843586" y="21144"/>
                  </a:lnTo>
                  <a:lnTo>
                    <a:pt x="6882210" y="45702"/>
                  </a:lnTo>
                  <a:lnTo>
                    <a:pt x="6914421" y="77918"/>
                  </a:lnTo>
                  <a:lnTo>
                    <a:pt x="6938971" y="116543"/>
                  </a:lnTo>
                  <a:lnTo>
                    <a:pt x="6954616" y="160329"/>
                  </a:lnTo>
                  <a:lnTo>
                    <a:pt x="6960108" y="208026"/>
                  </a:lnTo>
                  <a:lnTo>
                    <a:pt x="6954616" y="255722"/>
                  </a:lnTo>
                  <a:lnTo>
                    <a:pt x="6938971" y="299508"/>
                  </a:lnTo>
                  <a:lnTo>
                    <a:pt x="6914421" y="338133"/>
                  </a:lnTo>
                  <a:lnTo>
                    <a:pt x="6882210" y="370349"/>
                  </a:lnTo>
                  <a:lnTo>
                    <a:pt x="6843586" y="394907"/>
                  </a:lnTo>
                  <a:lnTo>
                    <a:pt x="6799794" y="410557"/>
                  </a:lnTo>
                  <a:lnTo>
                    <a:pt x="6752082" y="416052"/>
                  </a:lnTo>
                  <a:lnTo>
                    <a:pt x="6704369" y="410557"/>
                  </a:lnTo>
                  <a:lnTo>
                    <a:pt x="6660577" y="394907"/>
                  </a:lnTo>
                  <a:lnTo>
                    <a:pt x="6621953" y="370349"/>
                  </a:lnTo>
                  <a:lnTo>
                    <a:pt x="6589742" y="338133"/>
                  </a:lnTo>
                  <a:lnTo>
                    <a:pt x="6565192" y="299508"/>
                  </a:lnTo>
                  <a:lnTo>
                    <a:pt x="6549547" y="255722"/>
                  </a:lnTo>
                  <a:lnTo>
                    <a:pt x="6544056" y="208026"/>
                  </a:lnTo>
                  <a:close/>
                </a:path>
                <a:path w="8746490" h="416560">
                  <a:moveTo>
                    <a:pt x="7139939" y="208026"/>
                  </a:moveTo>
                  <a:lnTo>
                    <a:pt x="7145431" y="160329"/>
                  </a:lnTo>
                  <a:lnTo>
                    <a:pt x="7161076" y="116543"/>
                  </a:lnTo>
                  <a:lnTo>
                    <a:pt x="7185626" y="77918"/>
                  </a:lnTo>
                  <a:lnTo>
                    <a:pt x="7217837" y="45702"/>
                  </a:lnTo>
                  <a:lnTo>
                    <a:pt x="7256461" y="21144"/>
                  </a:lnTo>
                  <a:lnTo>
                    <a:pt x="7300253" y="5494"/>
                  </a:lnTo>
                  <a:lnTo>
                    <a:pt x="7347965" y="0"/>
                  </a:lnTo>
                  <a:lnTo>
                    <a:pt x="7395678" y="5494"/>
                  </a:lnTo>
                  <a:lnTo>
                    <a:pt x="7439470" y="21144"/>
                  </a:lnTo>
                  <a:lnTo>
                    <a:pt x="7478094" y="45702"/>
                  </a:lnTo>
                  <a:lnTo>
                    <a:pt x="7510305" y="77918"/>
                  </a:lnTo>
                  <a:lnTo>
                    <a:pt x="7534855" y="116543"/>
                  </a:lnTo>
                  <a:lnTo>
                    <a:pt x="7550500" y="160329"/>
                  </a:lnTo>
                  <a:lnTo>
                    <a:pt x="7555991" y="208026"/>
                  </a:lnTo>
                  <a:lnTo>
                    <a:pt x="7550500" y="255722"/>
                  </a:lnTo>
                  <a:lnTo>
                    <a:pt x="7534855" y="299508"/>
                  </a:lnTo>
                  <a:lnTo>
                    <a:pt x="7510305" y="338133"/>
                  </a:lnTo>
                  <a:lnTo>
                    <a:pt x="7478094" y="370349"/>
                  </a:lnTo>
                  <a:lnTo>
                    <a:pt x="7439470" y="394907"/>
                  </a:lnTo>
                  <a:lnTo>
                    <a:pt x="7395678" y="410557"/>
                  </a:lnTo>
                  <a:lnTo>
                    <a:pt x="7347965" y="416052"/>
                  </a:lnTo>
                  <a:lnTo>
                    <a:pt x="7300253" y="410557"/>
                  </a:lnTo>
                  <a:lnTo>
                    <a:pt x="7256461" y="394907"/>
                  </a:lnTo>
                  <a:lnTo>
                    <a:pt x="7217837" y="370349"/>
                  </a:lnTo>
                  <a:lnTo>
                    <a:pt x="7185626" y="338133"/>
                  </a:lnTo>
                  <a:lnTo>
                    <a:pt x="7161076" y="299508"/>
                  </a:lnTo>
                  <a:lnTo>
                    <a:pt x="7145431" y="255722"/>
                  </a:lnTo>
                  <a:lnTo>
                    <a:pt x="7139939" y="208026"/>
                  </a:lnTo>
                  <a:close/>
                </a:path>
                <a:path w="8746490" h="416560">
                  <a:moveTo>
                    <a:pt x="7734300" y="208026"/>
                  </a:moveTo>
                  <a:lnTo>
                    <a:pt x="7739791" y="160329"/>
                  </a:lnTo>
                  <a:lnTo>
                    <a:pt x="7755436" y="116543"/>
                  </a:lnTo>
                  <a:lnTo>
                    <a:pt x="7779986" y="77918"/>
                  </a:lnTo>
                  <a:lnTo>
                    <a:pt x="7812197" y="45702"/>
                  </a:lnTo>
                  <a:lnTo>
                    <a:pt x="7850821" y="21144"/>
                  </a:lnTo>
                  <a:lnTo>
                    <a:pt x="7894613" y="5494"/>
                  </a:lnTo>
                  <a:lnTo>
                    <a:pt x="7942326" y="0"/>
                  </a:lnTo>
                  <a:lnTo>
                    <a:pt x="7990038" y="5494"/>
                  </a:lnTo>
                  <a:lnTo>
                    <a:pt x="8033830" y="21144"/>
                  </a:lnTo>
                  <a:lnTo>
                    <a:pt x="8072454" y="45702"/>
                  </a:lnTo>
                  <a:lnTo>
                    <a:pt x="8104665" y="77918"/>
                  </a:lnTo>
                  <a:lnTo>
                    <a:pt x="8129215" y="116543"/>
                  </a:lnTo>
                  <a:lnTo>
                    <a:pt x="8144860" y="160329"/>
                  </a:lnTo>
                  <a:lnTo>
                    <a:pt x="8150352" y="208026"/>
                  </a:lnTo>
                  <a:lnTo>
                    <a:pt x="8144860" y="255722"/>
                  </a:lnTo>
                  <a:lnTo>
                    <a:pt x="8129215" y="299508"/>
                  </a:lnTo>
                  <a:lnTo>
                    <a:pt x="8104665" y="338133"/>
                  </a:lnTo>
                  <a:lnTo>
                    <a:pt x="8072454" y="370349"/>
                  </a:lnTo>
                  <a:lnTo>
                    <a:pt x="8033830" y="394907"/>
                  </a:lnTo>
                  <a:lnTo>
                    <a:pt x="7990038" y="410557"/>
                  </a:lnTo>
                  <a:lnTo>
                    <a:pt x="7942326" y="416052"/>
                  </a:lnTo>
                  <a:lnTo>
                    <a:pt x="7894613" y="410557"/>
                  </a:lnTo>
                  <a:lnTo>
                    <a:pt x="7850821" y="394907"/>
                  </a:lnTo>
                  <a:lnTo>
                    <a:pt x="7812197" y="370349"/>
                  </a:lnTo>
                  <a:lnTo>
                    <a:pt x="7779986" y="338133"/>
                  </a:lnTo>
                  <a:lnTo>
                    <a:pt x="7755436" y="299508"/>
                  </a:lnTo>
                  <a:lnTo>
                    <a:pt x="7739791" y="255722"/>
                  </a:lnTo>
                  <a:lnTo>
                    <a:pt x="7734300" y="208026"/>
                  </a:lnTo>
                  <a:close/>
                </a:path>
                <a:path w="8746490" h="416560">
                  <a:moveTo>
                    <a:pt x="8330183" y="208026"/>
                  </a:moveTo>
                  <a:lnTo>
                    <a:pt x="8335675" y="160329"/>
                  </a:lnTo>
                  <a:lnTo>
                    <a:pt x="8351320" y="116543"/>
                  </a:lnTo>
                  <a:lnTo>
                    <a:pt x="8375870" y="77918"/>
                  </a:lnTo>
                  <a:lnTo>
                    <a:pt x="8408081" y="45702"/>
                  </a:lnTo>
                  <a:lnTo>
                    <a:pt x="8446705" y="21144"/>
                  </a:lnTo>
                  <a:lnTo>
                    <a:pt x="8490497" y="5494"/>
                  </a:lnTo>
                  <a:lnTo>
                    <a:pt x="8538210" y="0"/>
                  </a:lnTo>
                  <a:lnTo>
                    <a:pt x="8585922" y="5494"/>
                  </a:lnTo>
                  <a:lnTo>
                    <a:pt x="8629714" y="21144"/>
                  </a:lnTo>
                  <a:lnTo>
                    <a:pt x="8668338" y="45702"/>
                  </a:lnTo>
                  <a:lnTo>
                    <a:pt x="8700549" y="77918"/>
                  </a:lnTo>
                  <a:lnTo>
                    <a:pt x="8725099" y="116543"/>
                  </a:lnTo>
                  <a:lnTo>
                    <a:pt x="8740744" y="160329"/>
                  </a:lnTo>
                  <a:lnTo>
                    <a:pt x="8746236" y="208026"/>
                  </a:lnTo>
                  <a:lnTo>
                    <a:pt x="8740744" y="255722"/>
                  </a:lnTo>
                  <a:lnTo>
                    <a:pt x="8725099" y="299508"/>
                  </a:lnTo>
                  <a:lnTo>
                    <a:pt x="8700549" y="338133"/>
                  </a:lnTo>
                  <a:lnTo>
                    <a:pt x="8668338" y="370349"/>
                  </a:lnTo>
                  <a:lnTo>
                    <a:pt x="8629714" y="394907"/>
                  </a:lnTo>
                  <a:lnTo>
                    <a:pt x="8585922" y="410557"/>
                  </a:lnTo>
                  <a:lnTo>
                    <a:pt x="8538210" y="416052"/>
                  </a:lnTo>
                  <a:lnTo>
                    <a:pt x="8490497" y="410557"/>
                  </a:lnTo>
                  <a:lnTo>
                    <a:pt x="8446705" y="394907"/>
                  </a:lnTo>
                  <a:lnTo>
                    <a:pt x="8408081" y="370349"/>
                  </a:lnTo>
                  <a:lnTo>
                    <a:pt x="8375870" y="338133"/>
                  </a:lnTo>
                  <a:lnTo>
                    <a:pt x="8351320" y="299508"/>
                  </a:lnTo>
                  <a:lnTo>
                    <a:pt x="8335675" y="255722"/>
                  </a:lnTo>
                  <a:lnTo>
                    <a:pt x="8330183" y="20802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8788" y="185928"/>
            <a:ext cx="8738870" cy="4204970"/>
          </a:xfrm>
          <a:custGeom>
            <a:avLst/>
            <a:gdLst/>
            <a:ahLst/>
            <a:cxnLst/>
            <a:rect l="l" t="t" r="r" b="b"/>
            <a:pathLst>
              <a:path w="8738870" h="4204970">
                <a:moveTo>
                  <a:pt x="0" y="4204716"/>
                </a:moveTo>
                <a:lnTo>
                  <a:pt x="8738616" y="4204716"/>
                </a:lnTo>
                <a:lnTo>
                  <a:pt x="8738616" y="0"/>
                </a:lnTo>
                <a:lnTo>
                  <a:pt x="0" y="0"/>
                </a:lnTo>
                <a:lnTo>
                  <a:pt x="0" y="420471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489" y="317703"/>
            <a:ext cx="2538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181818"/>
                </a:solidFill>
                <a:latin typeface="Arial Black"/>
                <a:cs typeface="Arial Black"/>
              </a:rPr>
              <a:t>Declaración</a:t>
            </a:r>
            <a:r>
              <a:rPr sz="1800" spc="-10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75" dirty="0">
                <a:solidFill>
                  <a:srgbClr val="181818"/>
                </a:solidFill>
                <a:latin typeface="Arial Black"/>
                <a:cs typeface="Arial Black"/>
              </a:rPr>
              <a:t>conflicto</a:t>
            </a:r>
            <a:r>
              <a:rPr sz="1800" spc="-2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800" spc="-1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81818"/>
                </a:solidFill>
                <a:latin typeface="Arial Black"/>
                <a:cs typeface="Arial Black"/>
              </a:rPr>
              <a:t>intereses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334" y="1602486"/>
            <a:ext cx="2642870" cy="2124710"/>
          </a:xfrm>
          <a:prstGeom prst="rect">
            <a:avLst/>
          </a:prstGeom>
          <a:ln w="25908">
            <a:solidFill>
              <a:srgbClr val="18181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spc="-5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0" dirty="0">
                <a:solidFill>
                  <a:srgbClr val="181818"/>
                </a:solidFill>
                <a:latin typeface="Arial MT"/>
                <a:cs typeface="Arial MT"/>
              </a:rPr>
              <a:t>ICMJE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ha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desarrollado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un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modelo</a:t>
            </a:r>
            <a:r>
              <a:rPr sz="1200" spc="-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estándar.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 MT"/>
              <a:cs typeface="Arial MT"/>
            </a:endParaRPr>
          </a:p>
          <a:p>
            <a:pPr marL="127000" marR="123189" indent="41275" algn="ctr">
              <a:lnSpc>
                <a:spcPct val="100000"/>
              </a:lnSpc>
            </a:pP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Link: </a:t>
            </a:r>
            <a:r>
              <a:rPr sz="1200" u="sng" spc="-50" dirty="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 Black"/>
                <a:cs typeface="Arial Black"/>
                <a:hlinkClick r:id="rId3"/>
              </a:rPr>
              <a:t>http://www.icmje.org/disclosur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  <a:hlinkClick r:id="rId3"/>
              </a:rPr>
              <a:t> </a:t>
            </a:r>
            <a:r>
              <a:rPr sz="1200" u="sng" spc="-70" dirty="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 Black"/>
                <a:cs typeface="Arial Black"/>
                <a:hlinkClick r:id="rId3"/>
              </a:rPr>
              <a:t>e-</a:t>
            </a:r>
            <a:r>
              <a:rPr sz="1200" u="sng" spc="-35" dirty="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 Black"/>
                <a:cs typeface="Arial Black"/>
                <a:hlinkClick r:id="rId3"/>
              </a:rPr>
              <a:t>of-</a:t>
            </a:r>
            <a:r>
              <a:rPr sz="1200" u="sng" spc="-10" dirty="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 Black"/>
                <a:cs typeface="Arial Black"/>
                <a:hlinkClick r:id="rId3"/>
              </a:rPr>
              <a:t>interest/</a:t>
            </a:r>
            <a:endParaRPr sz="1200">
              <a:latin typeface="Arial Black"/>
              <a:cs typeface="Arial Black"/>
            </a:endParaRPr>
          </a:p>
          <a:p>
            <a:pPr marL="136525" marR="130810" algn="ctr">
              <a:lnSpc>
                <a:spcPct val="100000"/>
              </a:lnSpc>
              <a:spcBef>
                <a:spcPts val="1445"/>
              </a:spcBef>
            </a:pP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Cada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revista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o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institución</a:t>
            </a:r>
            <a:r>
              <a:rPr sz="1200" spc="1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pueden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diferir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respecto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donde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se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esta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información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incluso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puede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no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sea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incluida.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77158" y="272541"/>
            <a:ext cx="13550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5"/>
              </a:spcBef>
            </a:pPr>
            <a:r>
              <a:rPr sz="2000" spc="-75" dirty="0"/>
              <a:t>Tabla</a:t>
            </a:r>
            <a:r>
              <a:rPr sz="2000" spc="-195" dirty="0"/>
              <a:t> </a:t>
            </a:r>
            <a:r>
              <a:rPr sz="2000" spc="-25" dirty="0"/>
              <a:t>de </a:t>
            </a:r>
            <a:r>
              <a:rPr sz="2000" spc="-60" dirty="0"/>
              <a:t>contenido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3218467" y="1042416"/>
            <a:ext cx="5681246" cy="3276600"/>
            <a:chOff x="3218467" y="1042416"/>
            <a:chExt cx="5681246" cy="32766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467" y="1115568"/>
              <a:ext cx="2499341" cy="31302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1478" y="1042416"/>
              <a:ext cx="2838235" cy="32766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48373" y="420115"/>
            <a:ext cx="1914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181818"/>
                </a:solidFill>
                <a:latin typeface="Arial Black"/>
                <a:cs typeface="Arial Black"/>
              </a:rPr>
              <a:t>Lista</a:t>
            </a:r>
            <a:r>
              <a:rPr sz="2000" spc="-2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2000" spc="-1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000" spc="-20" dirty="0">
                <a:solidFill>
                  <a:srgbClr val="181818"/>
                </a:solidFill>
                <a:latin typeface="Arial Black"/>
                <a:cs typeface="Arial Black"/>
              </a:rPr>
              <a:t>tablas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14" y="424941"/>
            <a:ext cx="2010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181818"/>
                </a:solidFill>
                <a:latin typeface="Arial Black"/>
                <a:cs typeface="Arial Black"/>
              </a:rPr>
              <a:t>Lista</a:t>
            </a:r>
            <a:r>
              <a:rPr sz="2000" spc="-2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2000" spc="-19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000" spc="-20" dirty="0">
                <a:solidFill>
                  <a:srgbClr val="181818"/>
                </a:solidFill>
                <a:latin typeface="Arial Black"/>
                <a:cs typeface="Arial Black"/>
              </a:rPr>
              <a:t>figuras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8829" y="424941"/>
            <a:ext cx="2032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181818"/>
                </a:solidFill>
                <a:latin typeface="Arial Black"/>
                <a:cs typeface="Arial Black"/>
              </a:rPr>
              <a:t>Lista</a:t>
            </a:r>
            <a:r>
              <a:rPr sz="2000" spc="-2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2000" spc="-19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000" spc="-55" dirty="0">
                <a:solidFill>
                  <a:srgbClr val="181818"/>
                </a:solidFill>
                <a:latin typeface="Arial Black"/>
                <a:cs typeface="Arial Black"/>
              </a:rPr>
              <a:t>anexos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4289" y="1074419"/>
            <a:ext cx="8296670" cy="3140964"/>
            <a:chOff x="394289" y="1074419"/>
            <a:chExt cx="8296670" cy="314096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3712" y="1074419"/>
              <a:ext cx="2500783" cy="31302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289" y="1101851"/>
              <a:ext cx="2553423" cy="30281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2422" y="1092707"/>
              <a:ext cx="2758537" cy="31226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11036" y="424941"/>
            <a:ext cx="2536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5" dirty="0"/>
              <a:t>Tabla</a:t>
            </a:r>
            <a:r>
              <a:rPr sz="2000" spc="-204" dirty="0"/>
              <a:t> </a:t>
            </a:r>
            <a:r>
              <a:rPr sz="2000" spc="-50" dirty="0"/>
              <a:t>de</a:t>
            </a:r>
            <a:r>
              <a:rPr sz="2000" spc="-215" dirty="0"/>
              <a:t> </a:t>
            </a:r>
            <a:r>
              <a:rPr sz="2000" spc="-45" dirty="0"/>
              <a:t>contenido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34967"/>
            <a:ext cx="9144000" cy="1209040"/>
            <a:chOff x="0" y="3934967"/>
            <a:chExt cx="9144000" cy="1209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34967"/>
              <a:ext cx="9143999" cy="12085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" y="4136135"/>
              <a:ext cx="8723630" cy="806450"/>
            </a:xfrm>
            <a:custGeom>
              <a:avLst/>
              <a:gdLst/>
              <a:ahLst/>
              <a:cxnLst/>
              <a:rect l="l" t="t" r="r" b="b"/>
              <a:pathLst>
                <a:path w="8723630" h="806450">
                  <a:moveTo>
                    <a:pt x="0" y="806195"/>
                  </a:moveTo>
                  <a:lnTo>
                    <a:pt x="8723376" y="806195"/>
                  </a:lnTo>
                  <a:lnTo>
                    <a:pt x="8723376" y="0"/>
                  </a:lnTo>
                  <a:lnTo>
                    <a:pt x="0" y="0"/>
                  </a:lnTo>
                  <a:lnTo>
                    <a:pt x="0" y="80619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8788" y="185928"/>
            <a:ext cx="8738870" cy="3564890"/>
          </a:xfrm>
          <a:custGeom>
            <a:avLst/>
            <a:gdLst/>
            <a:ahLst/>
            <a:cxnLst/>
            <a:rect l="l" t="t" r="r" b="b"/>
            <a:pathLst>
              <a:path w="8738870" h="3564890">
                <a:moveTo>
                  <a:pt x="0" y="3564636"/>
                </a:moveTo>
                <a:lnTo>
                  <a:pt x="8738616" y="3564636"/>
                </a:lnTo>
                <a:lnTo>
                  <a:pt x="8738616" y="0"/>
                </a:lnTo>
                <a:lnTo>
                  <a:pt x="0" y="0"/>
                </a:lnTo>
                <a:lnTo>
                  <a:pt x="0" y="356463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947" y="4250435"/>
            <a:ext cx="2720340" cy="573405"/>
          </a:xfrm>
          <a:custGeom>
            <a:avLst/>
            <a:gdLst/>
            <a:ahLst/>
            <a:cxnLst/>
            <a:rect l="l" t="t" r="r" b="b"/>
            <a:pathLst>
              <a:path w="2720340" h="573404">
                <a:moveTo>
                  <a:pt x="2433828" y="0"/>
                </a:moveTo>
                <a:lnTo>
                  <a:pt x="2480303" y="3749"/>
                </a:lnTo>
                <a:lnTo>
                  <a:pt x="2524390" y="14606"/>
                </a:lnTo>
                <a:lnTo>
                  <a:pt x="2565499" y="31978"/>
                </a:lnTo>
                <a:lnTo>
                  <a:pt x="2603040" y="55278"/>
                </a:lnTo>
                <a:lnTo>
                  <a:pt x="2636424" y="83915"/>
                </a:lnTo>
                <a:lnTo>
                  <a:pt x="2665061" y="117299"/>
                </a:lnTo>
                <a:lnTo>
                  <a:pt x="2688361" y="154840"/>
                </a:lnTo>
                <a:lnTo>
                  <a:pt x="2705733" y="195949"/>
                </a:lnTo>
                <a:lnTo>
                  <a:pt x="2716590" y="240036"/>
                </a:lnTo>
                <a:lnTo>
                  <a:pt x="2720340" y="286511"/>
                </a:lnTo>
                <a:lnTo>
                  <a:pt x="2716590" y="332987"/>
                </a:lnTo>
                <a:lnTo>
                  <a:pt x="2705733" y="377074"/>
                </a:lnTo>
                <a:lnTo>
                  <a:pt x="2688361" y="418183"/>
                </a:lnTo>
                <a:lnTo>
                  <a:pt x="2665061" y="455724"/>
                </a:lnTo>
                <a:lnTo>
                  <a:pt x="2636424" y="489108"/>
                </a:lnTo>
                <a:lnTo>
                  <a:pt x="2603040" y="517745"/>
                </a:lnTo>
                <a:lnTo>
                  <a:pt x="2565499" y="541045"/>
                </a:lnTo>
                <a:lnTo>
                  <a:pt x="2524390" y="558417"/>
                </a:lnTo>
                <a:lnTo>
                  <a:pt x="2480303" y="569274"/>
                </a:lnTo>
                <a:lnTo>
                  <a:pt x="2433828" y="573023"/>
                </a:lnTo>
                <a:lnTo>
                  <a:pt x="286512" y="573023"/>
                </a:lnTo>
                <a:lnTo>
                  <a:pt x="240036" y="569273"/>
                </a:lnTo>
                <a:lnTo>
                  <a:pt x="195949" y="558416"/>
                </a:lnTo>
                <a:lnTo>
                  <a:pt x="154840" y="541042"/>
                </a:lnTo>
                <a:lnTo>
                  <a:pt x="117299" y="517741"/>
                </a:lnTo>
                <a:lnTo>
                  <a:pt x="83915" y="489103"/>
                </a:lnTo>
                <a:lnTo>
                  <a:pt x="55278" y="455719"/>
                </a:lnTo>
                <a:lnTo>
                  <a:pt x="31978" y="418177"/>
                </a:lnTo>
                <a:lnTo>
                  <a:pt x="14606" y="377069"/>
                </a:lnTo>
                <a:lnTo>
                  <a:pt x="3749" y="332984"/>
                </a:lnTo>
                <a:lnTo>
                  <a:pt x="0" y="286511"/>
                </a:ln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243382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4325111"/>
            <a:ext cx="429895" cy="429895"/>
          </a:xfrm>
          <a:custGeom>
            <a:avLst/>
            <a:gdLst/>
            <a:ahLst/>
            <a:cxnLst/>
            <a:rect l="l" t="t" r="r" b="b"/>
            <a:pathLst>
              <a:path w="429895" h="429895">
                <a:moveTo>
                  <a:pt x="0" y="214883"/>
                </a:moveTo>
                <a:lnTo>
                  <a:pt x="5678" y="165611"/>
                </a:lnTo>
                <a:lnTo>
                  <a:pt x="21851" y="120381"/>
                </a:lnTo>
                <a:lnTo>
                  <a:pt x="47226" y="80483"/>
                </a:lnTo>
                <a:lnTo>
                  <a:pt x="80509" y="47206"/>
                </a:lnTo>
                <a:lnTo>
                  <a:pt x="120409" y="21840"/>
                </a:lnTo>
                <a:lnTo>
                  <a:pt x="165631" y="5675"/>
                </a:lnTo>
                <a:lnTo>
                  <a:pt x="214883" y="0"/>
                </a:lnTo>
                <a:lnTo>
                  <a:pt x="264136" y="5675"/>
                </a:lnTo>
                <a:lnTo>
                  <a:pt x="309358" y="21840"/>
                </a:lnTo>
                <a:lnTo>
                  <a:pt x="349258" y="47206"/>
                </a:lnTo>
                <a:lnTo>
                  <a:pt x="382541" y="80483"/>
                </a:lnTo>
                <a:lnTo>
                  <a:pt x="407916" y="120381"/>
                </a:lnTo>
                <a:lnTo>
                  <a:pt x="424089" y="165611"/>
                </a:lnTo>
                <a:lnTo>
                  <a:pt x="429768" y="214883"/>
                </a:lnTo>
                <a:lnTo>
                  <a:pt x="424089" y="264156"/>
                </a:lnTo>
                <a:lnTo>
                  <a:pt x="407916" y="309386"/>
                </a:lnTo>
                <a:lnTo>
                  <a:pt x="382541" y="349284"/>
                </a:lnTo>
                <a:lnTo>
                  <a:pt x="349258" y="382561"/>
                </a:lnTo>
                <a:lnTo>
                  <a:pt x="309358" y="407927"/>
                </a:lnTo>
                <a:lnTo>
                  <a:pt x="264136" y="424092"/>
                </a:lnTo>
                <a:lnTo>
                  <a:pt x="214883" y="429767"/>
                </a:lnTo>
                <a:lnTo>
                  <a:pt x="165631" y="424092"/>
                </a:lnTo>
                <a:lnTo>
                  <a:pt x="120409" y="407927"/>
                </a:lnTo>
                <a:lnTo>
                  <a:pt x="80509" y="382561"/>
                </a:lnTo>
                <a:lnTo>
                  <a:pt x="47226" y="349284"/>
                </a:lnTo>
                <a:lnTo>
                  <a:pt x="21851" y="309386"/>
                </a:lnTo>
                <a:lnTo>
                  <a:pt x="5678" y="264156"/>
                </a:lnTo>
                <a:lnTo>
                  <a:pt x="0" y="21488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4947" y="4325111"/>
            <a:ext cx="429895" cy="429895"/>
          </a:xfrm>
          <a:custGeom>
            <a:avLst/>
            <a:gdLst/>
            <a:ahLst/>
            <a:cxnLst/>
            <a:rect l="l" t="t" r="r" b="b"/>
            <a:pathLst>
              <a:path w="429895" h="429895">
                <a:moveTo>
                  <a:pt x="0" y="214883"/>
                </a:moveTo>
                <a:lnTo>
                  <a:pt x="5678" y="165611"/>
                </a:lnTo>
                <a:lnTo>
                  <a:pt x="21851" y="120381"/>
                </a:lnTo>
                <a:lnTo>
                  <a:pt x="47226" y="80483"/>
                </a:lnTo>
                <a:lnTo>
                  <a:pt x="80509" y="47206"/>
                </a:lnTo>
                <a:lnTo>
                  <a:pt x="120409" y="21840"/>
                </a:lnTo>
                <a:lnTo>
                  <a:pt x="165631" y="5675"/>
                </a:lnTo>
                <a:lnTo>
                  <a:pt x="214884" y="0"/>
                </a:lnTo>
                <a:lnTo>
                  <a:pt x="264136" y="5675"/>
                </a:lnTo>
                <a:lnTo>
                  <a:pt x="309358" y="21840"/>
                </a:lnTo>
                <a:lnTo>
                  <a:pt x="349258" y="47206"/>
                </a:lnTo>
                <a:lnTo>
                  <a:pt x="382541" y="80483"/>
                </a:lnTo>
                <a:lnTo>
                  <a:pt x="407916" y="120381"/>
                </a:lnTo>
                <a:lnTo>
                  <a:pt x="424089" y="165611"/>
                </a:lnTo>
                <a:lnTo>
                  <a:pt x="429767" y="214883"/>
                </a:lnTo>
                <a:lnTo>
                  <a:pt x="424089" y="264156"/>
                </a:lnTo>
                <a:lnTo>
                  <a:pt x="407916" y="309386"/>
                </a:lnTo>
                <a:lnTo>
                  <a:pt x="382541" y="349284"/>
                </a:lnTo>
                <a:lnTo>
                  <a:pt x="349258" y="382561"/>
                </a:lnTo>
                <a:lnTo>
                  <a:pt x="309358" y="407927"/>
                </a:lnTo>
                <a:lnTo>
                  <a:pt x="264136" y="424092"/>
                </a:lnTo>
                <a:lnTo>
                  <a:pt x="214884" y="429767"/>
                </a:lnTo>
                <a:lnTo>
                  <a:pt x="165631" y="424092"/>
                </a:lnTo>
                <a:lnTo>
                  <a:pt x="120409" y="407927"/>
                </a:lnTo>
                <a:lnTo>
                  <a:pt x="80509" y="382561"/>
                </a:lnTo>
                <a:lnTo>
                  <a:pt x="47226" y="349284"/>
                </a:lnTo>
                <a:lnTo>
                  <a:pt x="21851" y="309386"/>
                </a:lnTo>
                <a:lnTo>
                  <a:pt x="5678" y="264156"/>
                </a:lnTo>
                <a:lnTo>
                  <a:pt x="0" y="21488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4923" y="4325111"/>
            <a:ext cx="429895" cy="429895"/>
          </a:xfrm>
          <a:custGeom>
            <a:avLst/>
            <a:gdLst/>
            <a:ahLst/>
            <a:cxnLst/>
            <a:rect l="l" t="t" r="r" b="b"/>
            <a:pathLst>
              <a:path w="429895" h="429895">
                <a:moveTo>
                  <a:pt x="0" y="214883"/>
                </a:moveTo>
                <a:lnTo>
                  <a:pt x="5678" y="165611"/>
                </a:lnTo>
                <a:lnTo>
                  <a:pt x="21851" y="120381"/>
                </a:lnTo>
                <a:lnTo>
                  <a:pt x="47226" y="80483"/>
                </a:lnTo>
                <a:lnTo>
                  <a:pt x="80509" y="47206"/>
                </a:lnTo>
                <a:lnTo>
                  <a:pt x="120409" y="21840"/>
                </a:lnTo>
                <a:lnTo>
                  <a:pt x="165631" y="5675"/>
                </a:lnTo>
                <a:lnTo>
                  <a:pt x="214884" y="0"/>
                </a:lnTo>
                <a:lnTo>
                  <a:pt x="264136" y="5675"/>
                </a:lnTo>
                <a:lnTo>
                  <a:pt x="309358" y="21840"/>
                </a:lnTo>
                <a:lnTo>
                  <a:pt x="349258" y="47206"/>
                </a:lnTo>
                <a:lnTo>
                  <a:pt x="382541" y="80483"/>
                </a:lnTo>
                <a:lnTo>
                  <a:pt x="407916" y="120381"/>
                </a:lnTo>
                <a:lnTo>
                  <a:pt x="424089" y="165611"/>
                </a:lnTo>
                <a:lnTo>
                  <a:pt x="429767" y="214883"/>
                </a:lnTo>
                <a:lnTo>
                  <a:pt x="424089" y="264156"/>
                </a:lnTo>
                <a:lnTo>
                  <a:pt x="407916" y="309386"/>
                </a:lnTo>
                <a:lnTo>
                  <a:pt x="382541" y="349284"/>
                </a:lnTo>
                <a:lnTo>
                  <a:pt x="349258" y="382561"/>
                </a:lnTo>
                <a:lnTo>
                  <a:pt x="309358" y="407927"/>
                </a:lnTo>
                <a:lnTo>
                  <a:pt x="264136" y="424092"/>
                </a:lnTo>
                <a:lnTo>
                  <a:pt x="214884" y="429767"/>
                </a:lnTo>
                <a:lnTo>
                  <a:pt x="165631" y="424092"/>
                </a:lnTo>
                <a:lnTo>
                  <a:pt x="120409" y="407927"/>
                </a:lnTo>
                <a:lnTo>
                  <a:pt x="80509" y="382561"/>
                </a:lnTo>
                <a:lnTo>
                  <a:pt x="47226" y="349284"/>
                </a:lnTo>
                <a:lnTo>
                  <a:pt x="21851" y="309386"/>
                </a:lnTo>
                <a:lnTo>
                  <a:pt x="5678" y="264156"/>
                </a:lnTo>
                <a:lnTo>
                  <a:pt x="0" y="21488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4900" y="4325111"/>
            <a:ext cx="429895" cy="429895"/>
          </a:xfrm>
          <a:custGeom>
            <a:avLst/>
            <a:gdLst/>
            <a:ahLst/>
            <a:cxnLst/>
            <a:rect l="l" t="t" r="r" b="b"/>
            <a:pathLst>
              <a:path w="429895" h="429895">
                <a:moveTo>
                  <a:pt x="0" y="214883"/>
                </a:moveTo>
                <a:lnTo>
                  <a:pt x="5678" y="165611"/>
                </a:lnTo>
                <a:lnTo>
                  <a:pt x="21851" y="120381"/>
                </a:lnTo>
                <a:lnTo>
                  <a:pt x="47226" y="80483"/>
                </a:lnTo>
                <a:lnTo>
                  <a:pt x="80509" y="47206"/>
                </a:lnTo>
                <a:lnTo>
                  <a:pt x="120409" y="21840"/>
                </a:lnTo>
                <a:lnTo>
                  <a:pt x="165631" y="5675"/>
                </a:lnTo>
                <a:lnTo>
                  <a:pt x="214884" y="0"/>
                </a:lnTo>
                <a:lnTo>
                  <a:pt x="264136" y="5675"/>
                </a:lnTo>
                <a:lnTo>
                  <a:pt x="309358" y="21840"/>
                </a:lnTo>
                <a:lnTo>
                  <a:pt x="349258" y="47206"/>
                </a:lnTo>
                <a:lnTo>
                  <a:pt x="382541" y="80483"/>
                </a:lnTo>
                <a:lnTo>
                  <a:pt x="407916" y="120381"/>
                </a:lnTo>
                <a:lnTo>
                  <a:pt x="424089" y="165611"/>
                </a:lnTo>
                <a:lnTo>
                  <a:pt x="429767" y="214883"/>
                </a:lnTo>
                <a:lnTo>
                  <a:pt x="424089" y="264156"/>
                </a:lnTo>
                <a:lnTo>
                  <a:pt x="407916" y="309386"/>
                </a:lnTo>
                <a:lnTo>
                  <a:pt x="382541" y="349284"/>
                </a:lnTo>
                <a:lnTo>
                  <a:pt x="349258" y="382561"/>
                </a:lnTo>
                <a:lnTo>
                  <a:pt x="309358" y="407927"/>
                </a:lnTo>
                <a:lnTo>
                  <a:pt x="264136" y="424092"/>
                </a:lnTo>
                <a:lnTo>
                  <a:pt x="214884" y="429767"/>
                </a:lnTo>
                <a:lnTo>
                  <a:pt x="165631" y="424092"/>
                </a:lnTo>
                <a:lnTo>
                  <a:pt x="120409" y="407927"/>
                </a:lnTo>
                <a:lnTo>
                  <a:pt x="80509" y="382561"/>
                </a:lnTo>
                <a:lnTo>
                  <a:pt x="47226" y="349284"/>
                </a:lnTo>
                <a:lnTo>
                  <a:pt x="21851" y="309386"/>
                </a:lnTo>
                <a:lnTo>
                  <a:pt x="5678" y="264156"/>
                </a:lnTo>
                <a:lnTo>
                  <a:pt x="0" y="21488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4876" y="4325111"/>
            <a:ext cx="429895" cy="429895"/>
          </a:xfrm>
          <a:custGeom>
            <a:avLst/>
            <a:gdLst/>
            <a:ahLst/>
            <a:cxnLst/>
            <a:rect l="l" t="t" r="r" b="b"/>
            <a:pathLst>
              <a:path w="429895" h="429895">
                <a:moveTo>
                  <a:pt x="0" y="214883"/>
                </a:moveTo>
                <a:lnTo>
                  <a:pt x="5678" y="165611"/>
                </a:lnTo>
                <a:lnTo>
                  <a:pt x="21851" y="120381"/>
                </a:lnTo>
                <a:lnTo>
                  <a:pt x="47226" y="80483"/>
                </a:lnTo>
                <a:lnTo>
                  <a:pt x="80509" y="47206"/>
                </a:lnTo>
                <a:lnTo>
                  <a:pt x="120409" y="21840"/>
                </a:lnTo>
                <a:lnTo>
                  <a:pt x="165631" y="5675"/>
                </a:lnTo>
                <a:lnTo>
                  <a:pt x="214884" y="0"/>
                </a:lnTo>
                <a:lnTo>
                  <a:pt x="264136" y="5675"/>
                </a:lnTo>
                <a:lnTo>
                  <a:pt x="309358" y="21840"/>
                </a:lnTo>
                <a:lnTo>
                  <a:pt x="349258" y="47206"/>
                </a:lnTo>
                <a:lnTo>
                  <a:pt x="382541" y="80483"/>
                </a:lnTo>
                <a:lnTo>
                  <a:pt x="407916" y="120381"/>
                </a:lnTo>
                <a:lnTo>
                  <a:pt x="424089" y="165611"/>
                </a:lnTo>
                <a:lnTo>
                  <a:pt x="429768" y="214883"/>
                </a:lnTo>
                <a:lnTo>
                  <a:pt x="424089" y="264156"/>
                </a:lnTo>
                <a:lnTo>
                  <a:pt x="407916" y="309386"/>
                </a:lnTo>
                <a:lnTo>
                  <a:pt x="382541" y="349284"/>
                </a:lnTo>
                <a:lnTo>
                  <a:pt x="349258" y="382561"/>
                </a:lnTo>
                <a:lnTo>
                  <a:pt x="309358" y="407927"/>
                </a:lnTo>
                <a:lnTo>
                  <a:pt x="264136" y="424092"/>
                </a:lnTo>
                <a:lnTo>
                  <a:pt x="214884" y="429767"/>
                </a:lnTo>
                <a:lnTo>
                  <a:pt x="165631" y="424092"/>
                </a:lnTo>
                <a:lnTo>
                  <a:pt x="120409" y="407927"/>
                </a:lnTo>
                <a:lnTo>
                  <a:pt x="80509" y="382561"/>
                </a:lnTo>
                <a:lnTo>
                  <a:pt x="47226" y="349284"/>
                </a:lnTo>
                <a:lnTo>
                  <a:pt x="21851" y="309386"/>
                </a:lnTo>
                <a:lnTo>
                  <a:pt x="5678" y="264156"/>
                </a:lnTo>
                <a:lnTo>
                  <a:pt x="0" y="21488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4852" y="4250435"/>
            <a:ext cx="2720340" cy="573405"/>
          </a:xfrm>
          <a:custGeom>
            <a:avLst/>
            <a:gdLst/>
            <a:ahLst/>
            <a:cxnLst/>
            <a:rect l="l" t="t" r="r" b="b"/>
            <a:pathLst>
              <a:path w="2720340" h="573404">
                <a:moveTo>
                  <a:pt x="2433828" y="0"/>
                </a:moveTo>
                <a:lnTo>
                  <a:pt x="2480303" y="3749"/>
                </a:lnTo>
                <a:lnTo>
                  <a:pt x="2524390" y="14606"/>
                </a:lnTo>
                <a:lnTo>
                  <a:pt x="2565499" y="31978"/>
                </a:lnTo>
                <a:lnTo>
                  <a:pt x="2603040" y="55278"/>
                </a:lnTo>
                <a:lnTo>
                  <a:pt x="2636424" y="83915"/>
                </a:lnTo>
                <a:lnTo>
                  <a:pt x="2665061" y="117299"/>
                </a:lnTo>
                <a:lnTo>
                  <a:pt x="2688361" y="154840"/>
                </a:lnTo>
                <a:lnTo>
                  <a:pt x="2705733" y="195949"/>
                </a:lnTo>
                <a:lnTo>
                  <a:pt x="2716590" y="240036"/>
                </a:lnTo>
                <a:lnTo>
                  <a:pt x="2720340" y="286511"/>
                </a:lnTo>
                <a:lnTo>
                  <a:pt x="2716590" y="332987"/>
                </a:lnTo>
                <a:lnTo>
                  <a:pt x="2705733" y="377074"/>
                </a:lnTo>
                <a:lnTo>
                  <a:pt x="2688361" y="418183"/>
                </a:lnTo>
                <a:lnTo>
                  <a:pt x="2665061" y="455724"/>
                </a:lnTo>
                <a:lnTo>
                  <a:pt x="2636424" y="489108"/>
                </a:lnTo>
                <a:lnTo>
                  <a:pt x="2603040" y="517745"/>
                </a:lnTo>
                <a:lnTo>
                  <a:pt x="2565499" y="541045"/>
                </a:lnTo>
                <a:lnTo>
                  <a:pt x="2524390" y="558417"/>
                </a:lnTo>
                <a:lnTo>
                  <a:pt x="2480303" y="569274"/>
                </a:lnTo>
                <a:lnTo>
                  <a:pt x="2433828" y="573023"/>
                </a:lnTo>
                <a:lnTo>
                  <a:pt x="286512" y="573023"/>
                </a:lnTo>
                <a:lnTo>
                  <a:pt x="240036" y="569273"/>
                </a:lnTo>
                <a:lnTo>
                  <a:pt x="195949" y="558416"/>
                </a:lnTo>
                <a:lnTo>
                  <a:pt x="154840" y="541042"/>
                </a:lnTo>
                <a:lnTo>
                  <a:pt x="117299" y="517741"/>
                </a:lnTo>
                <a:lnTo>
                  <a:pt x="83915" y="489103"/>
                </a:lnTo>
                <a:lnTo>
                  <a:pt x="55278" y="455719"/>
                </a:lnTo>
                <a:lnTo>
                  <a:pt x="31978" y="418177"/>
                </a:lnTo>
                <a:lnTo>
                  <a:pt x="14606" y="377069"/>
                </a:lnTo>
                <a:lnTo>
                  <a:pt x="3749" y="332984"/>
                </a:lnTo>
                <a:lnTo>
                  <a:pt x="0" y="286511"/>
                </a:ln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243382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79424" y="511251"/>
            <a:ext cx="1334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/>
              <a:t>Glosario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24611" y="1170432"/>
            <a:ext cx="2796540" cy="1602105"/>
          </a:xfrm>
          <a:custGeom>
            <a:avLst/>
            <a:gdLst/>
            <a:ahLst/>
            <a:cxnLst/>
            <a:rect l="l" t="t" r="r" b="b"/>
            <a:pathLst>
              <a:path w="2796540" h="1602105">
                <a:moveTo>
                  <a:pt x="0" y="1601724"/>
                </a:moveTo>
                <a:lnTo>
                  <a:pt x="2796540" y="1601724"/>
                </a:lnTo>
                <a:lnTo>
                  <a:pt x="2796540" y="0"/>
                </a:lnTo>
                <a:lnTo>
                  <a:pt x="0" y="0"/>
                </a:lnTo>
                <a:lnTo>
                  <a:pt x="0" y="1601724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6356" y="1194891"/>
            <a:ext cx="2628900" cy="151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Se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spc="45" dirty="0">
                <a:latin typeface="Arial MT"/>
                <a:cs typeface="Arial MT"/>
              </a:rPr>
              <a:t>definen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los</a:t>
            </a:r>
            <a:r>
              <a:rPr sz="1200" spc="48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términos</a:t>
            </a:r>
            <a:r>
              <a:rPr sz="1200" spc="40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cuando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95" dirty="0">
                <a:latin typeface="Arial Black"/>
                <a:cs typeface="Arial Black"/>
              </a:rPr>
              <a:t>sean</a:t>
            </a:r>
            <a:r>
              <a:rPr sz="1200" spc="-7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necesarios.</a:t>
            </a:r>
            <a:endParaRPr sz="1200">
              <a:latin typeface="Arial Black"/>
              <a:cs typeface="Arial Black"/>
            </a:endParaRPr>
          </a:p>
          <a:p>
            <a:pPr marR="6350">
              <a:lnSpc>
                <a:spcPct val="100000"/>
              </a:lnSpc>
              <a:spcBef>
                <a:spcPts val="1440"/>
              </a:spcBef>
              <a:tabLst>
                <a:tab pos="911225" algn="l"/>
                <a:tab pos="1360805" algn="l"/>
                <a:tab pos="2125980" algn="l"/>
              </a:tabLst>
            </a:pPr>
            <a:r>
              <a:rPr sz="1200" spc="-10" dirty="0">
                <a:latin typeface="Arial MT"/>
                <a:cs typeface="Arial MT"/>
              </a:rPr>
              <a:t>También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2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20" dirty="0">
                <a:latin typeface="Arial Black"/>
                <a:cs typeface="Arial Black"/>
              </a:rPr>
              <a:t>puede</a:t>
            </a:r>
            <a:r>
              <a:rPr sz="1200" dirty="0">
                <a:latin typeface="Arial Black"/>
                <a:cs typeface="Arial Black"/>
              </a:rPr>
              <a:t>	</a:t>
            </a:r>
            <a:r>
              <a:rPr sz="1200" spc="-55" dirty="0">
                <a:latin typeface="Arial Black"/>
                <a:cs typeface="Arial Black"/>
              </a:rPr>
              <a:t>incluir </a:t>
            </a:r>
            <a:r>
              <a:rPr sz="1200" spc="-60" dirty="0">
                <a:latin typeface="Arial Black"/>
                <a:cs typeface="Arial Black"/>
              </a:rPr>
              <a:t>abreviaturas,</a:t>
            </a:r>
            <a:r>
              <a:rPr sz="1200" spc="-5" dirty="0">
                <a:latin typeface="Arial Black"/>
                <a:cs typeface="Arial Black"/>
              </a:rPr>
              <a:t> </a:t>
            </a:r>
            <a:r>
              <a:rPr sz="1200" spc="-105" dirty="0">
                <a:latin typeface="Arial Black"/>
                <a:cs typeface="Arial Black"/>
              </a:rPr>
              <a:t>siglas</a:t>
            </a:r>
            <a:r>
              <a:rPr sz="1200" spc="-70" dirty="0">
                <a:latin typeface="Arial Black"/>
                <a:cs typeface="Arial Black"/>
              </a:rPr>
              <a:t> o</a:t>
            </a:r>
            <a:r>
              <a:rPr sz="1200" spc="-6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acrónimos</a:t>
            </a:r>
            <a:r>
              <a:rPr sz="1200" spc="-1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 MT"/>
              <a:cs typeface="Arial MT"/>
            </a:endParaRPr>
          </a:p>
          <a:p>
            <a:pPr>
              <a:lnSpc>
                <a:spcPts val="1420"/>
              </a:lnSpc>
            </a:pPr>
            <a:r>
              <a:rPr sz="1200" dirty="0">
                <a:latin typeface="Arial MT"/>
                <a:cs typeface="Arial MT"/>
              </a:rPr>
              <a:t>Los</a:t>
            </a:r>
            <a:r>
              <a:rPr sz="1200" spc="125" dirty="0">
                <a:latin typeface="Arial MT"/>
                <a:cs typeface="Arial MT"/>
              </a:rPr>
              <a:t>  </a:t>
            </a:r>
            <a:r>
              <a:rPr sz="1200" spc="50" dirty="0">
                <a:latin typeface="Arial MT"/>
                <a:cs typeface="Arial MT"/>
              </a:rPr>
              <a:t>términos</a:t>
            </a:r>
            <a:r>
              <a:rPr sz="1200" spc="12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son</a:t>
            </a:r>
            <a:r>
              <a:rPr sz="1200" spc="12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organizados</a:t>
            </a:r>
            <a:r>
              <a:rPr sz="1200" spc="130" dirty="0">
                <a:latin typeface="Arial MT"/>
                <a:cs typeface="Arial MT"/>
              </a:rPr>
              <a:t>  </a:t>
            </a:r>
            <a:r>
              <a:rPr sz="1200" spc="-25" dirty="0">
                <a:latin typeface="Arial MT"/>
                <a:cs typeface="Arial MT"/>
              </a:rPr>
              <a:t>en</a:t>
            </a:r>
            <a:endParaRPr sz="1200">
              <a:latin typeface="Arial MT"/>
              <a:cs typeface="Arial MT"/>
            </a:endParaRPr>
          </a:p>
          <a:p>
            <a:pPr>
              <a:lnSpc>
                <a:spcPts val="1660"/>
              </a:lnSpc>
            </a:pPr>
            <a:r>
              <a:rPr sz="1200" spc="-80" dirty="0">
                <a:latin typeface="Arial Black"/>
                <a:cs typeface="Arial Black"/>
              </a:rPr>
              <a:t>estricto</a:t>
            </a:r>
            <a:r>
              <a:rPr sz="1200" spc="-50" dirty="0">
                <a:latin typeface="Arial Black"/>
                <a:cs typeface="Arial Black"/>
              </a:rPr>
              <a:t> orden </a:t>
            </a:r>
            <a:r>
              <a:rPr sz="1200" spc="-10" dirty="0">
                <a:latin typeface="Arial Black"/>
                <a:cs typeface="Arial Black"/>
              </a:rPr>
              <a:t>alfabético</a:t>
            </a:r>
            <a:r>
              <a:rPr sz="1400" spc="-10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7403" y="511251"/>
            <a:ext cx="1503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181818"/>
                </a:solidFill>
                <a:latin typeface="Arial Black"/>
                <a:cs typeface="Arial Black"/>
              </a:rPr>
              <a:t>Resumen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0409" y="511251"/>
            <a:ext cx="2358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181818"/>
                </a:solidFill>
                <a:latin typeface="Arial Black"/>
                <a:cs typeface="Arial Black"/>
              </a:rPr>
              <a:t>Palabras</a:t>
            </a:r>
            <a:r>
              <a:rPr sz="2400" spc="-25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400" spc="-35" dirty="0">
                <a:solidFill>
                  <a:srgbClr val="181818"/>
                </a:solidFill>
                <a:latin typeface="Arial Black"/>
                <a:cs typeface="Arial Black"/>
              </a:rPr>
              <a:t>clave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6411" y="1170432"/>
            <a:ext cx="2642870" cy="194056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00330" marR="92075" indent="-635" algn="ctr">
              <a:lnSpc>
                <a:spcPct val="100000"/>
              </a:lnSpc>
              <a:spcBef>
                <a:spcPts val="295"/>
              </a:spcBef>
            </a:pPr>
            <a:r>
              <a:rPr sz="1200" spc="-125" dirty="0">
                <a:latin typeface="Arial Black"/>
                <a:cs typeface="Arial Black"/>
              </a:rPr>
              <a:t>El</a:t>
            </a:r>
            <a:r>
              <a:rPr sz="1200" spc="-65" dirty="0">
                <a:latin typeface="Arial Black"/>
                <a:cs typeface="Arial Black"/>
              </a:rPr>
              <a:t> resumen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proporciona</a:t>
            </a:r>
            <a:r>
              <a:rPr sz="1200" spc="-4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el </a:t>
            </a:r>
            <a:r>
              <a:rPr sz="1200" spc="-80" dirty="0">
                <a:latin typeface="Arial Black"/>
                <a:cs typeface="Arial Black"/>
              </a:rPr>
              <a:t>contexto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o</a:t>
            </a:r>
            <a:r>
              <a:rPr sz="1200" spc="-75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antecedentes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del </a:t>
            </a:r>
            <a:r>
              <a:rPr sz="1200" spc="-70" dirty="0">
                <a:latin typeface="Arial Black"/>
                <a:cs typeface="Arial Black"/>
              </a:rPr>
              <a:t>estudio,</a:t>
            </a:r>
            <a:r>
              <a:rPr sz="1200" spc="-60" dirty="0">
                <a:latin typeface="Arial Black"/>
                <a:cs typeface="Arial Black"/>
              </a:rPr>
              <a:t> </a:t>
            </a:r>
            <a:r>
              <a:rPr sz="1200" spc="-90" dirty="0">
                <a:latin typeface="Arial Black"/>
                <a:cs typeface="Arial Black"/>
              </a:rPr>
              <a:t>los</a:t>
            </a:r>
            <a:r>
              <a:rPr sz="1200" spc="-6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procedimientos </a:t>
            </a:r>
            <a:r>
              <a:rPr sz="1200" spc="-105" dirty="0">
                <a:latin typeface="Arial Black"/>
                <a:cs typeface="Arial Black"/>
              </a:rPr>
              <a:t>básicos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MT"/>
                <a:cs typeface="Arial MT"/>
              </a:rPr>
              <a:t>(selección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los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sujetos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animales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50" dirty="0">
                <a:latin typeface="Arial MT"/>
                <a:cs typeface="Arial MT"/>
              </a:rPr>
              <a:t>laboratorio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que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han </a:t>
            </a:r>
            <a:r>
              <a:rPr sz="1200" spc="10" dirty="0">
                <a:latin typeface="Arial MT"/>
                <a:cs typeface="Arial MT"/>
              </a:rPr>
              <a:t>participado,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45" dirty="0">
                <a:latin typeface="Arial MT"/>
                <a:cs typeface="Arial MT"/>
              </a:rPr>
              <a:t>métodos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observación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spc="45" dirty="0">
                <a:latin typeface="Arial MT"/>
                <a:cs typeface="Arial MT"/>
              </a:rPr>
              <a:t>métodos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analíticos), </a:t>
            </a:r>
            <a:r>
              <a:rPr sz="1200" spc="10" dirty="0">
                <a:latin typeface="Arial MT"/>
                <a:cs typeface="Arial MT"/>
              </a:rPr>
              <a:t>los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principales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resultados,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las </a:t>
            </a:r>
            <a:r>
              <a:rPr sz="1200" spc="10" dirty="0">
                <a:latin typeface="Arial MT"/>
                <a:cs typeface="Arial MT"/>
              </a:rPr>
              <a:t>conclusiones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principales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y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las </a:t>
            </a:r>
            <a:r>
              <a:rPr sz="1200" dirty="0">
                <a:latin typeface="Arial MT"/>
                <a:cs typeface="Arial MT"/>
              </a:rPr>
              <a:t>fuentes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financiación.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6771" y="1170432"/>
            <a:ext cx="2642870" cy="64770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84455" algn="just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latin typeface="Arial MT"/>
                <a:cs typeface="Arial MT"/>
              </a:rPr>
              <a:t>Identifican</a:t>
            </a:r>
            <a:r>
              <a:rPr sz="1200" spc="110" dirty="0">
                <a:latin typeface="Arial MT"/>
                <a:cs typeface="Arial MT"/>
              </a:rPr>
              <a:t>  </a:t>
            </a:r>
            <a:r>
              <a:rPr sz="1200" dirty="0">
                <a:latin typeface="Arial Black"/>
                <a:cs typeface="Arial Black"/>
              </a:rPr>
              <a:t>en</a:t>
            </a:r>
            <a:r>
              <a:rPr sz="1200" spc="49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forma</a:t>
            </a:r>
            <a:r>
              <a:rPr sz="1200" spc="484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rápida</a:t>
            </a:r>
            <a:r>
              <a:rPr sz="1200" spc="495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y </a:t>
            </a:r>
            <a:r>
              <a:rPr sz="1200" spc="-75" dirty="0">
                <a:latin typeface="Arial Black"/>
                <a:cs typeface="Arial Black"/>
              </a:rPr>
              <a:t>exacta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temas</a:t>
            </a:r>
            <a:r>
              <a:rPr sz="1200" spc="-7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más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importantes </a:t>
            </a:r>
            <a:r>
              <a:rPr sz="1200" spc="-65" dirty="0">
                <a:latin typeface="Arial Black"/>
                <a:cs typeface="Arial Black"/>
              </a:rPr>
              <a:t>del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trabajo.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" y="185928"/>
            <a:ext cx="382905" cy="4749165"/>
          </a:xfrm>
          <a:custGeom>
            <a:avLst/>
            <a:gdLst/>
            <a:ahLst/>
            <a:cxnLst/>
            <a:rect l="l" t="t" r="r" b="b"/>
            <a:pathLst>
              <a:path w="382905" h="4749165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  <a:path w="382905" h="4749165">
                <a:moveTo>
                  <a:pt x="0" y="4556760"/>
                </a:moveTo>
                <a:lnTo>
                  <a:pt x="5051" y="4512728"/>
                </a:lnTo>
                <a:lnTo>
                  <a:pt x="19440" y="4472310"/>
                </a:lnTo>
                <a:lnTo>
                  <a:pt x="42019" y="4436656"/>
                </a:lnTo>
                <a:lnTo>
                  <a:pt x="71639" y="4406919"/>
                </a:lnTo>
                <a:lnTo>
                  <a:pt x="107152" y="4384252"/>
                </a:lnTo>
                <a:lnTo>
                  <a:pt x="147409" y="4369807"/>
                </a:lnTo>
                <a:lnTo>
                  <a:pt x="191261" y="4364736"/>
                </a:lnTo>
                <a:lnTo>
                  <a:pt x="235114" y="4369807"/>
                </a:lnTo>
                <a:lnTo>
                  <a:pt x="275371" y="4384252"/>
                </a:lnTo>
                <a:lnTo>
                  <a:pt x="310884" y="4406919"/>
                </a:lnTo>
                <a:lnTo>
                  <a:pt x="340504" y="4436656"/>
                </a:lnTo>
                <a:lnTo>
                  <a:pt x="363083" y="4472310"/>
                </a:lnTo>
                <a:lnTo>
                  <a:pt x="377472" y="4512728"/>
                </a:lnTo>
                <a:lnTo>
                  <a:pt x="382523" y="4556760"/>
                </a:lnTo>
                <a:lnTo>
                  <a:pt x="377472" y="4600791"/>
                </a:lnTo>
                <a:lnTo>
                  <a:pt x="363083" y="4641209"/>
                </a:lnTo>
                <a:lnTo>
                  <a:pt x="340504" y="4676863"/>
                </a:lnTo>
                <a:lnTo>
                  <a:pt x="310884" y="4706600"/>
                </a:lnTo>
                <a:lnTo>
                  <a:pt x="275371" y="4729267"/>
                </a:lnTo>
                <a:lnTo>
                  <a:pt x="235114" y="4743712"/>
                </a:lnTo>
                <a:lnTo>
                  <a:pt x="191261" y="4748784"/>
                </a:lnTo>
                <a:lnTo>
                  <a:pt x="147409" y="4743712"/>
                </a:lnTo>
                <a:lnTo>
                  <a:pt x="107152" y="4729267"/>
                </a:lnTo>
                <a:lnTo>
                  <a:pt x="71639" y="4706600"/>
                </a:lnTo>
                <a:lnTo>
                  <a:pt x="42019" y="4676863"/>
                </a:lnTo>
                <a:lnTo>
                  <a:pt x="19440" y="4641209"/>
                </a:lnTo>
                <a:lnTo>
                  <a:pt x="5051" y="4600791"/>
                </a:lnTo>
                <a:lnTo>
                  <a:pt x="0" y="4556760"/>
                </a:lnTo>
                <a:close/>
              </a:path>
              <a:path w="382905" h="4749165">
                <a:moveTo>
                  <a:pt x="0" y="4011168"/>
                </a:moveTo>
                <a:lnTo>
                  <a:pt x="5051" y="3967136"/>
                </a:lnTo>
                <a:lnTo>
                  <a:pt x="19440" y="3926718"/>
                </a:lnTo>
                <a:lnTo>
                  <a:pt x="42019" y="3891064"/>
                </a:lnTo>
                <a:lnTo>
                  <a:pt x="71639" y="3861327"/>
                </a:lnTo>
                <a:lnTo>
                  <a:pt x="107152" y="3838660"/>
                </a:lnTo>
                <a:lnTo>
                  <a:pt x="147409" y="3824215"/>
                </a:lnTo>
                <a:lnTo>
                  <a:pt x="191261" y="3819144"/>
                </a:lnTo>
                <a:lnTo>
                  <a:pt x="235114" y="3824215"/>
                </a:lnTo>
                <a:lnTo>
                  <a:pt x="275371" y="3838660"/>
                </a:lnTo>
                <a:lnTo>
                  <a:pt x="310884" y="3861327"/>
                </a:lnTo>
                <a:lnTo>
                  <a:pt x="340504" y="3891064"/>
                </a:lnTo>
                <a:lnTo>
                  <a:pt x="363083" y="3926718"/>
                </a:lnTo>
                <a:lnTo>
                  <a:pt x="377472" y="3967136"/>
                </a:lnTo>
                <a:lnTo>
                  <a:pt x="382523" y="4011168"/>
                </a:lnTo>
                <a:lnTo>
                  <a:pt x="377472" y="4055199"/>
                </a:lnTo>
                <a:lnTo>
                  <a:pt x="363083" y="4095617"/>
                </a:lnTo>
                <a:lnTo>
                  <a:pt x="340504" y="4131271"/>
                </a:lnTo>
                <a:lnTo>
                  <a:pt x="310884" y="4161008"/>
                </a:lnTo>
                <a:lnTo>
                  <a:pt x="275371" y="4183675"/>
                </a:lnTo>
                <a:lnTo>
                  <a:pt x="235114" y="4198120"/>
                </a:lnTo>
                <a:lnTo>
                  <a:pt x="191261" y="4203192"/>
                </a:lnTo>
                <a:lnTo>
                  <a:pt x="147409" y="4198120"/>
                </a:lnTo>
                <a:lnTo>
                  <a:pt x="107152" y="4183675"/>
                </a:lnTo>
                <a:lnTo>
                  <a:pt x="71639" y="4161008"/>
                </a:lnTo>
                <a:lnTo>
                  <a:pt x="42019" y="4131271"/>
                </a:lnTo>
                <a:lnTo>
                  <a:pt x="19440" y="4095617"/>
                </a:lnTo>
                <a:lnTo>
                  <a:pt x="5051" y="4055199"/>
                </a:lnTo>
                <a:lnTo>
                  <a:pt x="0" y="4011168"/>
                </a:lnTo>
                <a:close/>
              </a:path>
              <a:path w="382905" h="4749165">
                <a:moveTo>
                  <a:pt x="0" y="3464814"/>
                </a:moveTo>
                <a:lnTo>
                  <a:pt x="5051" y="3420949"/>
                </a:lnTo>
                <a:lnTo>
                  <a:pt x="19440" y="3380687"/>
                </a:lnTo>
                <a:lnTo>
                  <a:pt x="42019" y="3345175"/>
                </a:lnTo>
                <a:lnTo>
                  <a:pt x="71639" y="3315559"/>
                </a:lnTo>
                <a:lnTo>
                  <a:pt x="107152" y="3292986"/>
                </a:lnTo>
                <a:lnTo>
                  <a:pt x="147409" y="3278601"/>
                </a:lnTo>
                <a:lnTo>
                  <a:pt x="191261" y="3273552"/>
                </a:lnTo>
                <a:lnTo>
                  <a:pt x="235114" y="3278601"/>
                </a:lnTo>
                <a:lnTo>
                  <a:pt x="275371" y="3292986"/>
                </a:lnTo>
                <a:lnTo>
                  <a:pt x="310884" y="3315559"/>
                </a:lnTo>
                <a:lnTo>
                  <a:pt x="340504" y="3345175"/>
                </a:lnTo>
                <a:lnTo>
                  <a:pt x="363083" y="3380687"/>
                </a:lnTo>
                <a:lnTo>
                  <a:pt x="377472" y="3420949"/>
                </a:lnTo>
                <a:lnTo>
                  <a:pt x="382523" y="3464814"/>
                </a:lnTo>
                <a:lnTo>
                  <a:pt x="377472" y="3508678"/>
                </a:lnTo>
                <a:lnTo>
                  <a:pt x="363083" y="3548940"/>
                </a:lnTo>
                <a:lnTo>
                  <a:pt x="340504" y="3584452"/>
                </a:lnTo>
                <a:lnTo>
                  <a:pt x="310884" y="3614068"/>
                </a:lnTo>
                <a:lnTo>
                  <a:pt x="275371" y="3636641"/>
                </a:lnTo>
                <a:lnTo>
                  <a:pt x="235114" y="3651026"/>
                </a:lnTo>
                <a:lnTo>
                  <a:pt x="191261" y="3656076"/>
                </a:lnTo>
                <a:lnTo>
                  <a:pt x="147409" y="3651026"/>
                </a:lnTo>
                <a:lnTo>
                  <a:pt x="107152" y="3636641"/>
                </a:lnTo>
                <a:lnTo>
                  <a:pt x="71639" y="3614068"/>
                </a:lnTo>
                <a:lnTo>
                  <a:pt x="42019" y="3584452"/>
                </a:lnTo>
                <a:lnTo>
                  <a:pt x="19440" y="3548940"/>
                </a:lnTo>
                <a:lnTo>
                  <a:pt x="5051" y="3508678"/>
                </a:lnTo>
                <a:lnTo>
                  <a:pt x="0" y="3464814"/>
                </a:lnTo>
                <a:close/>
              </a:path>
              <a:path w="382905" h="4749165">
                <a:moveTo>
                  <a:pt x="0" y="2919222"/>
                </a:moveTo>
                <a:lnTo>
                  <a:pt x="5051" y="2875357"/>
                </a:lnTo>
                <a:lnTo>
                  <a:pt x="19440" y="2835095"/>
                </a:lnTo>
                <a:lnTo>
                  <a:pt x="42019" y="2799583"/>
                </a:lnTo>
                <a:lnTo>
                  <a:pt x="71639" y="2769967"/>
                </a:lnTo>
                <a:lnTo>
                  <a:pt x="107152" y="2747394"/>
                </a:lnTo>
                <a:lnTo>
                  <a:pt x="147409" y="2733009"/>
                </a:lnTo>
                <a:lnTo>
                  <a:pt x="191261" y="2727960"/>
                </a:lnTo>
                <a:lnTo>
                  <a:pt x="235114" y="2733009"/>
                </a:lnTo>
                <a:lnTo>
                  <a:pt x="275371" y="2747394"/>
                </a:lnTo>
                <a:lnTo>
                  <a:pt x="310884" y="2769967"/>
                </a:lnTo>
                <a:lnTo>
                  <a:pt x="340504" y="2799583"/>
                </a:lnTo>
                <a:lnTo>
                  <a:pt x="363083" y="2835095"/>
                </a:lnTo>
                <a:lnTo>
                  <a:pt x="377472" y="2875357"/>
                </a:lnTo>
                <a:lnTo>
                  <a:pt x="382523" y="2919222"/>
                </a:lnTo>
                <a:lnTo>
                  <a:pt x="377472" y="2963086"/>
                </a:lnTo>
                <a:lnTo>
                  <a:pt x="363083" y="3003348"/>
                </a:lnTo>
                <a:lnTo>
                  <a:pt x="340504" y="3038860"/>
                </a:lnTo>
                <a:lnTo>
                  <a:pt x="310884" y="3068476"/>
                </a:lnTo>
                <a:lnTo>
                  <a:pt x="275371" y="3091049"/>
                </a:lnTo>
                <a:lnTo>
                  <a:pt x="235114" y="3105434"/>
                </a:lnTo>
                <a:lnTo>
                  <a:pt x="191261" y="3110484"/>
                </a:lnTo>
                <a:lnTo>
                  <a:pt x="147409" y="3105434"/>
                </a:lnTo>
                <a:lnTo>
                  <a:pt x="107152" y="3091049"/>
                </a:lnTo>
                <a:lnTo>
                  <a:pt x="71639" y="3068476"/>
                </a:lnTo>
                <a:lnTo>
                  <a:pt x="42019" y="3038860"/>
                </a:lnTo>
                <a:lnTo>
                  <a:pt x="19440" y="3003348"/>
                </a:lnTo>
                <a:lnTo>
                  <a:pt x="5051" y="2963086"/>
                </a:lnTo>
                <a:lnTo>
                  <a:pt x="0" y="2919222"/>
                </a:lnTo>
                <a:close/>
              </a:path>
              <a:path w="382905" h="4749165">
                <a:moveTo>
                  <a:pt x="0" y="2373630"/>
                </a:moveTo>
                <a:lnTo>
                  <a:pt x="5051" y="2329765"/>
                </a:lnTo>
                <a:lnTo>
                  <a:pt x="19440" y="2289503"/>
                </a:lnTo>
                <a:lnTo>
                  <a:pt x="42019" y="2253991"/>
                </a:lnTo>
                <a:lnTo>
                  <a:pt x="71639" y="2224375"/>
                </a:lnTo>
                <a:lnTo>
                  <a:pt x="107152" y="2201802"/>
                </a:lnTo>
                <a:lnTo>
                  <a:pt x="147409" y="2187417"/>
                </a:lnTo>
                <a:lnTo>
                  <a:pt x="191261" y="2182368"/>
                </a:lnTo>
                <a:lnTo>
                  <a:pt x="235114" y="2187417"/>
                </a:lnTo>
                <a:lnTo>
                  <a:pt x="275371" y="2201802"/>
                </a:lnTo>
                <a:lnTo>
                  <a:pt x="310884" y="2224375"/>
                </a:lnTo>
                <a:lnTo>
                  <a:pt x="340504" y="2253991"/>
                </a:lnTo>
                <a:lnTo>
                  <a:pt x="363083" y="2289503"/>
                </a:lnTo>
                <a:lnTo>
                  <a:pt x="377472" y="2329765"/>
                </a:lnTo>
                <a:lnTo>
                  <a:pt x="382523" y="2373630"/>
                </a:lnTo>
                <a:lnTo>
                  <a:pt x="377472" y="2417494"/>
                </a:lnTo>
                <a:lnTo>
                  <a:pt x="363083" y="2457756"/>
                </a:lnTo>
                <a:lnTo>
                  <a:pt x="340504" y="2493268"/>
                </a:lnTo>
                <a:lnTo>
                  <a:pt x="310884" y="2522884"/>
                </a:lnTo>
                <a:lnTo>
                  <a:pt x="275371" y="2545457"/>
                </a:lnTo>
                <a:lnTo>
                  <a:pt x="235114" y="2559842"/>
                </a:lnTo>
                <a:lnTo>
                  <a:pt x="191261" y="2564892"/>
                </a:lnTo>
                <a:lnTo>
                  <a:pt x="147409" y="2559842"/>
                </a:lnTo>
                <a:lnTo>
                  <a:pt x="107152" y="2545457"/>
                </a:lnTo>
                <a:lnTo>
                  <a:pt x="71639" y="2522884"/>
                </a:lnTo>
                <a:lnTo>
                  <a:pt x="42019" y="2493268"/>
                </a:lnTo>
                <a:lnTo>
                  <a:pt x="19440" y="2457756"/>
                </a:lnTo>
                <a:lnTo>
                  <a:pt x="5051" y="2417494"/>
                </a:lnTo>
                <a:lnTo>
                  <a:pt x="0" y="2373630"/>
                </a:lnTo>
                <a:close/>
              </a:path>
              <a:path w="382905" h="4749165">
                <a:moveTo>
                  <a:pt x="0" y="1828038"/>
                </a:moveTo>
                <a:lnTo>
                  <a:pt x="5051" y="1784173"/>
                </a:lnTo>
                <a:lnTo>
                  <a:pt x="19440" y="1743911"/>
                </a:lnTo>
                <a:lnTo>
                  <a:pt x="42019" y="1708399"/>
                </a:lnTo>
                <a:lnTo>
                  <a:pt x="71639" y="1678783"/>
                </a:lnTo>
                <a:lnTo>
                  <a:pt x="107152" y="1656210"/>
                </a:lnTo>
                <a:lnTo>
                  <a:pt x="147409" y="1641825"/>
                </a:lnTo>
                <a:lnTo>
                  <a:pt x="191261" y="1636776"/>
                </a:lnTo>
                <a:lnTo>
                  <a:pt x="235114" y="1641825"/>
                </a:lnTo>
                <a:lnTo>
                  <a:pt x="275371" y="1656210"/>
                </a:lnTo>
                <a:lnTo>
                  <a:pt x="310884" y="1678783"/>
                </a:lnTo>
                <a:lnTo>
                  <a:pt x="340504" y="1708399"/>
                </a:lnTo>
                <a:lnTo>
                  <a:pt x="363083" y="1743911"/>
                </a:lnTo>
                <a:lnTo>
                  <a:pt x="377472" y="1784173"/>
                </a:lnTo>
                <a:lnTo>
                  <a:pt x="382523" y="1828038"/>
                </a:lnTo>
                <a:lnTo>
                  <a:pt x="377472" y="1871902"/>
                </a:lnTo>
                <a:lnTo>
                  <a:pt x="363083" y="1912164"/>
                </a:lnTo>
                <a:lnTo>
                  <a:pt x="340504" y="1947676"/>
                </a:lnTo>
                <a:lnTo>
                  <a:pt x="310884" y="1977292"/>
                </a:lnTo>
                <a:lnTo>
                  <a:pt x="275371" y="1999865"/>
                </a:lnTo>
                <a:lnTo>
                  <a:pt x="235114" y="2014250"/>
                </a:lnTo>
                <a:lnTo>
                  <a:pt x="191261" y="2019300"/>
                </a:lnTo>
                <a:lnTo>
                  <a:pt x="147409" y="2014250"/>
                </a:lnTo>
                <a:lnTo>
                  <a:pt x="107152" y="1999865"/>
                </a:lnTo>
                <a:lnTo>
                  <a:pt x="71639" y="1977292"/>
                </a:lnTo>
                <a:lnTo>
                  <a:pt x="42019" y="1947676"/>
                </a:lnTo>
                <a:lnTo>
                  <a:pt x="19440" y="1912164"/>
                </a:lnTo>
                <a:lnTo>
                  <a:pt x="5051" y="1871902"/>
                </a:lnTo>
                <a:lnTo>
                  <a:pt x="0" y="1828038"/>
                </a:lnTo>
                <a:close/>
              </a:path>
              <a:path w="382905" h="4749165">
                <a:moveTo>
                  <a:pt x="0" y="1282446"/>
                </a:moveTo>
                <a:lnTo>
                  <a:pt x="5051" y="1238581"/>
                </a:lnTo>
                <a:lnTo>
                  <a:pt x="19440" y="1198319"/>
                </a:lnTo>
                <a:lnTo>
                  <a:pt x="42019" y="1162807"/>
                </a:lnTo>
                <a:lnTo>
                  <a:pt x="71639" y="1133191"/>
                </a:lnTo>
                <a:lnTo>
                  <a:pt x="107152" y="1110618"/>
                </a:lnTo>
                <a:lnTo>
                  <a:pt x="147409" y="1096233"/>
                </a:lnTo>
                <a:lnTo>
                  <a:pt x="191261" y="1091184"/>
                </a:lnTo>
                <a:lnTo>
                  <a:pt x="235114" y="1096233"/>
                </a:lnTo>
                <a:lnTo>
                  <a:pt x="275371" y="1110618"/>
                </a:lnTo>
                <a:lnTo>
                  <a:pt x="310884" y="1133191"/>
                </a:lnTo>
                <a:lnTo>
                  <a:pt x="340504" y="1162807"/>
                </a:lnTo>
                <a:lnTo>
                  <a:pt x="363083" y="1198319"/>
                </a:lnTo>
                <a:lnTo>
                  <a:pt x="377472" y="1238581"/>
                </a:lnTo>
                <a:lnTo>
                  <a:pt x="382523" y="1282446"/>
                </a:lnTo>
                <a:lnTo>
                  <a:pt x="377472" y="1326310"/>
                </a:lnTo>
                <a:lnTo>
                  <a:pt x="363083" y="1366572"/>
                </a:lnTo>
                <a:lnTo>
                  <a:pt x="340504" y="1402084"/>
                </a:lnTo>
                <a:lnTo>
                  <a:pt x="310884" y="1431700"/>
                </a:lnTo>
                <a:lnTo>
                  <a:pt x="275371" y="1454273"/>
                </a:lnTo>
                <a:lnTo>
                  <a:pt x="235114" y="1468658"/>
                </a:lnTo>
                <a:lnTo>
                  <a:pt x="191261" y="1473708"/>
                </a:lnTo>
                <a:lnTo>
                  <a:pt x="147409" y="1468658"/>
                </a:lnTo>
                <a:lnTo>
                  <a:pt x="107152" y="1454273"/>
                </a:lnTo>
                <a:lnTo>
                  <a:pt x="71639" y="1431700"/>
                </a:lnTo>
                <a:lnTo>
                  <a:pt x="42019" y="1402084"/>
                </a:lnTo>
                <a:lnTo>
                  <a:pt x="19440" y="1366572"/>
                </a:lnTo>
                <a:lnTo>
                  <a:pt x="5051" y="1326310"/>
                </a:lnTo>
                <a:lnTo>
                  <a:pt x="0" y="1282446"/>
                </a:lnTo>
                <a:close/>
              </a:path>
              <a:path w="382905" h="4749165">
                <a:moveTo>
                  <a:pt x="0" y="736854"/>
                </a:moveTo>
                <a:lnTo>
                  <a:pt x="5051" y="692989"/>
                </a:lnTo>
                <a:lnTo>
                  <a:pt x="19440" y="652727"/>
                </a:lnTo>
                <a:lnTo>
                  <a:pt x="42019" y="617215"/>
                </a:lnTo>
                <a:lnTo>
                  <a:pt x="71639" y="587599"/>
                </a:lnTo>
                <a:lnTo>
                  <a:pt x="107152" y="565026"/>
                </a:lnTo>
                <a:lnTo>
                  <a:pt x="147409" y="550641"/>
                </a:lnTo>
                <a:lnTo>
                  <a:pt x="191261" y="545592"/>
                </a:lnTo>
                <a:lnTo>
                  <a:pt x="235114" y="550641"/>
                </a:lnTo>
                <a:lnTo>
                  <a:pt x="275371" y="565026"/>
                </a:lnTo>
                <a:lnTo>
                  <a:pt x="310884" y="587599"/>
                </a:lnTo>
                <a:lnTo>
                  <a:pt x="340504" y="617215"/>
                </a:lnTo>
                <a:lnTo>
                  <a:pt x="363083" y="652727"/>
                </a:lnTo>
                <a:lnTo>
                  <a:pt x="377472" y="692989"/>
                </a:lnTo>
                <a:lnTo>
                  <a:pt x="382523" y="736854"/>
                </a:lnTo>
                <a:lnTo>
                  <a:pt x="377472" y="780718"/>
                </a:lnTo>
                <a:lnTo>
                  <a:pt x="363083" y="820980"/>
                </a:lnTo>
                <a:lnTo>
                  <a:pt x="340504" y="856492"/>
                </a:lnTo>
                <a:lnTo>
                  <a:pt x="310884" y="886108"/>
                </a:lnTo>
                <a:lnTo>
                  <a:pt x="275371" y="908681"/>
                </a:lnTo>
                <a:lnTo>
                  <a:pt x="235114" y="923066"/>
                </a:lnTo>
                <a:lnTo>
                  <a:pt x="191261" y="928116"/>
                </a:lnTo>
                <a:lnTo>
                  <a:pt x="147409" y="923066"/>
                </a:lnTo>
                <a:lnTo>
                  <a:pt x="107152" y="908681"/>
                </a:lnTo>
                <a:lnTo>
                  <a:pt x="71639" y="886108"/>
                </a:lnTo>
                <a:lnTo>
                  <a:pt x="42019" y="856492"/>
                </a:lnTo>
                <a:lnTo>
                  <a:pt x="19440" y="820980"/>
                </a:lnTo>
                <a:lnTo>
                  <a:pt x="5051" y="780718"/>
                </a:lnTo>
                <a:lnTo>
                  <a:pt x="0" y="73685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6948" y="185928"/>
            <a:ext cx="8220709" cy="4758055"/>
          </a:xfrm>
          <a:custGeom>
            <a:avLst/>
            <a:gdLst/>
            <a:ahLst/>
            <a:cxnLst/>
            <a:rect l="l" t="t" r="r" b="b"/>
            <a:pathLst>
              <a:path w="8220709" h="4758055">
                <a:moveTo>
                  <a:pt x="0" y="4757928"/>
                </a:moveTo>
                <a:lnTo>
                  <a:pt x="8220456" y="4757928"/>
                </a:lnTo>
                <a:lnTo>
                  <a:pt x="8220456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3579" y="1749551"/>
            <a:ext cx="1838325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675"/>
              </a:spcBef>
            </a:pPr>
            <a:r>
              <a:rPr sz="1600" spc="-10" dirty="0"/>
              <a:t>Introducción</a:t>
            </a:r>
            <a:endParaRPr sz="1600"/>
          </a:p>
        </p:txBody>
      </p:sp>
      <p:sp>
        <p:nvSpPr>
          <p:cNvPr id="5" name="object 5"/>
          <p:cNvSpPr txBox="1"/>
          <p:nvPr/>
        </p:nvSpPr>
        <p:spPr>
          <a:xfrm>
            <a:off x="2094738" y="2265933"/>
            <a:ext cx="1593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debe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expresar</a:t>
            </a:r>
            <a:r>
              <a:rPr sz="1200" spc="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el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contexto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o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los 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antecedentes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del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estudio</a:t>
            </a:r>
            <a:r>
              <a:rPr sz="1200" spc="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enunciar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el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propósito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especifico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u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observación.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6269" y="801433"/>
            <a:ext cx="1471295" cy="603885"/>
            <a:chOff x="2156269" y="801433"/>
            <a:chExt cx="1471295" cy="603885"/>
          </a:xfrm>
        </p:grpSpPr>
        <p:sp>
          <p:nvSpPr>
            <p:cNvPr id="7" name="object 7"/>
            <p:cNvSpPr/>
            <p:nvPr/>
          </p:nvSpPr>
          <p:spPr>
            <a:xfrm>
              <a:off x="2161032" y="806195"/>
              <a:ext cx="1461770" cy="594360"/>
            </a:xfrm>
            <a:custGeom>
              <a:avLst/>
              <a:gdLst/>
              <a:ahLst/>
              <a:cxnLst/>
              <a:rect l="l" t="t" r="r" b="b"/>
              <a:pathLst>
                <a:path w="1461770" h="594360">
                  <a:moveTo>
                    <a:pt x="1461516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461516" y="594360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1032" y="806195"/>
              <a:ext cx="1461770" cy="594360"/>
            </a:xfrm>
            <a:custGeom>
              <a:avLst/>
              <a:gdLst/>
              <a:ahLst/>
              <a:cxnLst/>
              <a:rect l="l" t="t" r="r" b="b"/>
              <a:pathLst>
                <a:path w="1461770" h="594360">
                  <a:moveTo>
                    <a:pt x="0" y="594360"/>
                  </a:moveTo>
                  <a:lnTo>
                    <a:pt x="1461516" y="594360"/>
                  </a:lnTo>
                  <a:lnTo>
                    <a:pt x="1461516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01440" y="1749551"/>
            <a:ext cx="1838325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675"/>
              </a:spcBef>
            </a:pPr>
            <a:r>
              <a:rPr sz="1600" spc="-185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600" spc="-1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Arial Black"/>
                <a:cs typeface="Arial Black"/>
              </a:rPr>
              <a:t>problema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4817" y="2265933"/>
            <a:ext cx="163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Identifica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spc="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problema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por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observación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o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estudio</a:t>
            </a:r>
            <a:r>
              <a:rPr sz="1200" spc="-65" dirty="0">
                <a:solidFill>
                  <a:srgbClr val="181818"/>
                </a:solidFill>
                <a:latin typeface="Arial MT"/>
                <a:cs typeface="Arial MT"/>
              </a:rPr>
              <a:t>,</a:t>
            </a:r>
            <a:r>
              <a:rPr sz="1200" spc="-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o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-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ambos.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85653" y="801433"/>
            <a:ext cx="1470025" cy="603885"/>
            <a:chOff x="4085653" y="801433"/>
            <a:chExt cx="1470025" cy="603885"/>
          </a:xfrm>
        </p:grpSpPr>
        <p:sp>
          <p:nvSpPr>
            <p:cNvPr id="12" name="object 12"/>
            <p:cNvSpPr/>
            <p:nvPr/>
          </p:nvSpPr>
          <p:spPr>
            <a:xfrm>
              <a:off x="4090415" y="806195"/>
              <a:ext cx="1460500" cy="594360"/>
            </a:xfrm>
            <a:custGeom>
              <a:avLst/>
              <a:gdLst/>
              <a:ahLst/>
              <a:cxnLst/>
              <a:rect l="l" t="t" r="r" b="b"/>
              <a:pathLst>
                <a:path w="1460500" h="594360">
                  <a:moveTo>
                    <a:pt x="1459991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459991" y="594360"/>
                  </a:lnTo>
                  <a:lnTo>
                    <a:pt x="1459991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0415" y="806195"/>
              <a:ext cx="1460500" cy="594360"/>
            </a:xfrm>
            <a:custGeom>
              <a:avLst/>
              <a:gdLst/>
              <a:ahLst/>
              <a:cxnLst/>
              <a:rect l="l" t="t" r="r" b="b"/>
              <a:pathLst>
                <a:path w="1460500" h="594360">
                  <a:moveTo>
                    <a:pt x="0" y="594360"/>
                  </a:moveTo>
                  <a:lnTo>
                    <a:pt x="1459991" y="594360"/>
                  </a:lnTo>
                  <a:lnTo>
                    <a:pt x="1459991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29300" y="1749551"/>
            <a:ext cx="1838325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675"/>
              </a:spcBef>
            </a:pPr>
            <a:r>
              <a:rPr sz="1600" spc="-10" dirty="0">
                <a:solidFill>
                  <a:srgbClr val="181818"/>
                </a:solidFill>
                <a:latin typeface="Arial Black"/>
                <a:cs typeface="Arial Black"/>
              </a:rPr>
              <a:t>Objetivos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8486" y="2265933"/>
            <a:ext cx="164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195" marR="5080" indent="-53213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Propósitos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finales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del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trabajo.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12885" y="801433"/>
            <a:ext cx="4972050" cy="3688715"/>
            <a:chOff x="2512885" y="801433"/>
            <a:chExt cx="4972050" cy="3688715"/>
          </a:xfrm>
        </p:grpSpPr>
        <p:sp>
          <p:nvSpPr>
            <p:cNvPr id="17" name="object 17"/>
            <p:cNvSpPr/>
            <p:nvPr/>
          </p:nvSpPr>
          <p:spPr>
            <a:xfrm>
              <a:off x="6018276" y="806195"/>
              <a:ext cx="1461770" cy="594360"/>
            </a:xfrm>
            <a:custGeom>
              <a:avLst/>
              <a:gdLst/>
              <a:ahLst/>
              <a:cxnLst/>
              <a:rect l="l" t="t" r="r" b="b"/>
              <a:pathLst>
                <a:path w="1461770" h="594360">
                  <a:moveTo>
                    <a:pt x="1461516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461516" y="594360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8276" y="806195"/>
              <a:ext cx="1461770" cy="594360"/>
            </a:xfrm>
            <a:custGeom>
              <a:avLst/>
              <a:gdLst/>
              <a:ahLst/>
              <a:cxnLst/>
              <a:rect l="l" t="t" r="r" b="b"/>
              <a:pathLst>
                <a:path w="1461770" h="594360">
                  <a:moveTo>
                    <a:pt x="0" y="594360"/>
                  </a:moveTo>
                  <a:lnTo>
                    <a:pt x="1461516" y="594360"/>
                  </a:lnTo>
                  <a:lnTo>
                    <a:pt x="1461516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92552" y="1400555"/>
              <a:ext cx="635" cy="349250"/>
            </a:xfrm>
            <a:custGeom>
              <a:avLst/>
              <a:gdLst/>
              <a:ahLst/>
              <a:cxnLst/>
              <a:rect l="l" t="t" r="r" b="b"/>
              <a:pathLst>
                <a:path w="635" h="349250">
                  <a:moveTo>
                    <a:pt x="0" y="0"/>
                  </a:moveTo>
                  <a:lnTo>
                    <a:pt x="0" y="174498"/>
                  </a:lnTo>
                  <a:lnTo>
                    <a:pt x="635" y="174498"/>
                  </a:lnTo>
                  <a:lnTo>
                    <a:pt x="635" y="348869"/>
                  </a:lnTo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0412" y="1400555"/>
              <a:ext cx="635" cy="349250"/>
            </a:xfrm>
            <a:custGeom>
              <a:avLst/>
              <a:gdLst/>
              <a:ahLst/>
              <a:cxnLst/>
              <a:rect l="l" t="t" r="r" b="b"/>
              <a:pathLst>
                <a:path w="635" h="349250">
                  <a:moveTo>
                    <a:pt x="0" y="0"/>
                  </a:moveTo>
                  <a:lnTo>
                    <a:pt x="0" y="174498"/>
                  </a:lnTo>
                  <a:lnTo>
                    <a:pt x="635" y="174498"/>
                  </a:lnTo>
                  <a:lnTo>
                    <a:pt x="635" y="348869"/>
                  </a:lnTo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48272" y="1400555"/>
              <a:ext cx="635" cy="349250"/>
            </a:xfrm>
            <a:custGeom>
              <a:avLst/>
              <a:gdLst/>
              <a:ahLst/>
              <a:cxnLst/>
              <a:rect l="l" t="t" r="r" b="b"/>
              <a:pathLst>
                <a:path w="634" h="349250">
                  <a:moveTo>
                    <a:pt x="0" y="0"/>
                  </a:moveTo>
                  <a:lnTo>
                    <a:pt x="0" y="174498"/>
                  </a:lnTo>
                  <a:lnTo>
                    <a:pt x="634" y="174498"/>
                  </a:lnTo>
                  <a:lnTo>
                    <a:pt x="634" y="348869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7648" y="3819144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5" h="594360">
                  <a:moveTo>
                    <a:pt x="611124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611124" y="594359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7648" y="3819144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5" h="594360">
                  <a:moveTo>
                    <a:pt x="0" y="594359"/>
                  </a:moveTo>
                  <a:lnTo>
                    <a:pt x="611124" y="594359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4088" y="3168395"/>
              <a:ext cx="612775" cy="594360"/>
            </a:xfrm>
            <a:custGeom>
              <a:avLst/>
              <a:gdLst/>
              <a:ahLst/>
              <a:cxnLst/>
              <a:rect l="l" t="t" r="r" b="b"/>
              <a:pathLst>
                <a:path w="612775" h="594360">
                  <a:moveTo>
                    <a:pt x="61264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612648" y="594359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14088" y="3168395"/>
              <a:ext cx="612775" cy="594360"/>
            </a:xfrm>
            <a:custGeom>
              <a:avLst/>
              <a:gdLst/>
              <a:ahLst/>
              <a:cxnLst/>
              <a:rect l="l" t="t" r="r" b="b"/>
              <a:pathLst>
                <a:path w="612775" h="594360">
                  <a:moveTo>
                    <a:pt x="0" y="594359"/>
                  </a:moveTo>
                  <a:lnTo>
                    <a:pt x="612648" y="594359"/>
                  </a:lnTo>
                  <a:lnTo>
                    <a:pt x="612648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42432" y="3140963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611124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611124" y="594360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42432" y="3140963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0" y="594360"/>
                  </a:moveTo>
                  <a:lnTo>
                    <a:pt x="611124" y="594360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20412" y="2874263"/>
              <a:ext cx="635" cy="294640"/>
            </a:xfrm>
            <a:custGeom>
              <a:avLst/>
              <a:gdLst/>
              <a:ahLst/>
              <a:cxnLst/>
              <a:rect l="l" t="t" r="r" b="b"/>
              <a:pathLst>
                <a:path w="635" h="294639">
                  <a:moveTo>
                    <a:pt x="0" y="0"/>
                  </a:moveTo>
                  <a:lnTo>
                    <a:pt x="0" y="147319"/>
                  </a:lnTo>
                  <a:lnTo>
                    <a:pt x="635" y="147319"/>
                  </a:lnTo>
                  <a:lnTo>
                    <a:pt x="635" y="294640"/>
                  </a:lnTo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78295" y="2653284"/>
              <a:ext cx="591820" cy="664210"/>
            </a:xfrm>
            <a:custGeom>
              <a:avLst/>
              <a:gdLst/>
              <a:ahLst/>
              <a:cxnLst/>
              <a:rect l="l" t="t" r="r" b="b"/>
              <a:pathLst>
                <a:path w="591820" h="664210">
                  <a:moveTo>
                    <a:pt x="591820" y="0"/>
                  </a:moveTo>
                  <a:lnTo>
                    <a:pt x="591820" y="332105"/>
                  </a:lnTo>
                  <a:lnTo>
                    <a:pt x="0" y="332105"/>
                  </a:lnTo>
                  <a:lnTo>
                    <a:pt x="0" y="664210"/>
                  </a:lnTo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11524" y="1972056"/>
              <a:ext cx="2017395" cy="635"/>
            </a:xfrm>
            <a:custGeom>
              <a:avLst/>
              <a:gdLst/>
              <a:ahLst/>
              <a:cxnLst/>
              <a:rect l="l" t="t" r="r" b="b"/>
              <a:pathLst>
                <a:path w="2017395" h="635">
                  <a:moveTo>
                    <a:pt x="0" y="0"/>
                  </a:moveTo>
                  <a:lnTo>
                    <a:pt x="44576" y="0"/>
                  </a:lnTo>
                  <a:lnTo>
                    <a:pt x="44576" y="635"/>
                  </a:lnTo>
                  <a:lnTo>
                    <a:pt x="89153" y="635"/>
                  </a:lnTo>
                </a:path>
                <a:path w="2017395" h="635">
                  <a:moveTo>
                    <a:pt x="1927860" y="0"/>
                  </a:moveTo>
                  <a:lnTo>
                    <a:pt x="1972437" y="0"/>
                  </a:lnTo>
                  <a:lnTo>
                    <a:pt x="1972437" y="635"/>
                  </a:lnTo>
                  <a:lnTo>
                    <a:pt x="2017014" y="635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41092" y="3291839"/>
              <a:ext cx="4265930" cy="978535"/>
            </a:xfrm>
            <a:custGeom>
              <a:avLst/>
              <a:gdLst/>
              <a:ahLst/>
              <a:cxnLst/>
              <a:rect l="l" t="t" r="r" b="b"/>
              <a:pathLst>
                <a:path w="4265930" h="978535">
                  <a:moveTo>
                    <a:pt x="283464" y="824039"/>
                  </a:moveTo>
                  <a:lnTo>
                    <a:pt x="280746" y="810006"/>
                  </a:lnTo>
                  <a:lnTo>
                    <a:pt x="274066" y="799198"/>
                  </a:lnTo>
                  <a:lnTo>
                    <a:pt x="274066" y="824890"/>
                  </a:lnTo>
                  <a:lnTo>
                    <a:pt x="272084" y="836218"/>
                  </a:lnTo>
                  <a:lnTo>
                    <a:pt x="266585" y="845629"/>
                  </a:lnTo>
                  <a:lnTo>
                    <a:pt x="258152" y="852500"/>
                  </a:lnTo>
                  <a:lnTo>
                    <a:pt x="247396" y="856183"/>
                  </a:lnTo>
                  <a:lnTo>
                    <a:pt x="247396" y="794461"/>
                  </a:lnTo>
                  <a:lnTo>
                    <a:pt x="257987" y="797979"/>
                  </a:lnTo>
                  <a:lnTo>
                    <a:pt x="266446" y="804786"/>
                  </a:lnTo>
                  <a:lnTo>
                    <a:pt x="272034" y="814031"/>
                  </a:lnTo>
                  <a:lnTo>
                    <a:pt x="274066" y="824890"/>
                  </a:lnTo>
                  <a:lnTo>
                    <a:pt x="274066" y="799198"/>
                  </a:lnTo>
                  <a:lnTo>
                    <a:pt x="273240" y="797852"/>
                  </a:lnTo>
                  <a:lnTo>
                    <a:pt x="268935" y="794461"/>
                  </a:lnTo>
                  <a:lnTo>
                    <a:pt x="261810" y="788860"/>
                  </a:lnTo>
                  <a:lnTo>
                    <a:pt x="247396" y="784301"/>
                  </a:lnTo>
                  <a:lnTo>
                    <a:pt x="247396" y="680288"/>
                  </a:lnTo>
                  <a:lnTo>
                    <a:pt x="247396" y="672693"/>
                  </a:lnTo>
                  <a:lnTo>
                    <a:pt x="245237" y="670560"/>
                  </a:lnTo>
                  <a:lnTo>
                    <a:pt x="237998" y="670560"/>
                  </a:lnTo>
                  <a:lnTo>
                    <a:pt x="237998" y="680288"/>
                  </a:lnTo>
                  <a:lnTo>
                    <a:pt x="237998" y="969924"/>
                  </a:lnTo>
                  <a:lnTo>
                    <a:pt x="216916" y="969924"/>
                  </a:lnTo>
                  <a:lnTo>
                    <a:pt x="216916" y="938631"/>
                  </a:lnTo>
                  <a:lnTo>
                    <a:pt x="216916" y="763600"/>
                  </a:lnTo>
                  <a:lnTo>
                    <a:pt x="214757" y="761466"/>
                  </a:lnTo>
                  <a:lnTo>
                    <a:pt x="209169" y="761466"/>
                  </a:lnTo>
                  <a:lnTo>
                    <a:pt x="207137" y="763600"/>
                  </a:lnTo>
                  <a:lnTo>
                    <a:pt x="207137" y="938631"/>
                  </a:lnTo>
                  <a:lnTo>
                    <a:pt x="201803" y="931786"/>
                  </a:lnTo>
                  <a:lnTo>
                    <a:pt x="169405" y="898080"/>
                  </a:lnTo>
                  <a:lnTo>
                    <a:pt x="137922" y="876490"/>
                  </a:lnTo>
                  <a:lnTo>
                    <a:pt x="100126" y="863536"/>
                  </a:lnTo>
                  <a:lnTo>
                    <a:pt x="87376" y="862114"/>
                  </a:lnTo>
                  <a:lnTo>
                    <a:pt x="87376" y="861682"/>
                  </a:lnTo>
                  <a:lnTo>
                    <a:pt x="87376" y="788530"/>
                  </a:lnTo>
                  <a:lnTo>
                    <a:pt x="100126" y="787412"/>
                  </a:lnTo>
                  <a:lnTo>
                    <a:pt x="112839" y="784669"/>
                  </a:lnTo>
                  <a:lnTo>
                    <a:pt x="148463" y="768159"/>
                  </a:lnTo>
                  <a:lnTo>
                    <a:pt x="179451" y="743292"/>
                  </a:lnTo>
                  <a:lnTo>
                    <a:pt x="207137" y="712000"/>
                  </a:lnTo>
                  <a:lnTo>
                    <a:pt x="207137" y="745413"/>
                  </a:lnTo>
                  <a:lnTo>
                    <a:pt x="209169" y="747509"/>
                  </a:lnTo>
                  <a:lnTo>
                    <a:pt x="214757" y="747509"/>
                  </a:lnTo>
                  <a:lnTo>
                    <a:pt x="216916" y="745413"/>
                  </a:lnTo>
                  <a:lnTo>
                    <a:pt x="216916" y="712000"/>
                  </a:lnTo>
                  <a:lnTo>
                    <a:pt x="216916" y="680288"/>
                  </a:lnTo>
                  <a:lnTo>
                    <a:pt x="237998" y="680288"/>
                  </a:lnTo>
                  <a:lnTo>
                    <a:pt x="237998" y="670560"/>
                  </a:lnTo>
                  <a:lnTo>
                    <a:pt x="208788" y="670560"/>
                  </a:lnTo>
                  <a:lnTo>
                    <a:pt x="206629" y="672693"/>
                  </a:lnTo>
                  <a:lnTo>
                    <a:pt x="206629" y="694677"/>
                  </a:lnTo>
                  <a:lnTo>
                    <a:pt x="202869" y="700557"/>
                  </a:lnTo>
                  <a:lnTo>
                    <a:pt x="172339" y="736117"/>
                  </a:lnTo>
                  <a:lnTo>
                    <a:pt x="133794" y="764400"/>
                  </a:lnTo>
                  <a:lnTo>
                    <a:pt x="81915" y="778408"/>
                  </a:lnTo>
                  <a:lnTo>
                    <a:pt x="77597" y="778408"/>
                  </a:lnTo>
                  <a:lnTo>
                    <a:pt x="77597" y="788530"/>
                  </a:lnTo>
                  <a:lnTo>
                    <a:pt x="77597" y="861682"/>
                  </a:lnTo>
                  <a:lnTo>
                    <a:pt x="76454" y="861682"/>
                  </a:lnTo>
                  <a:lnTo>
                    <a:pt x="76454" y="870991"/>
                  </a:lnTo>
                  <a:lnTo>
                    <a:pt x="58166" y="938631"/>
                  </a:lnTo>
                  <a:lnTo>
                    <a:pt x="45847" y="938631"/>
                  </a:lnTo>
                  <a:lnTo>
                    <a:pt x="45847" y="870991"/>
                  </a:lnTo>
                  <a:lnTo>
                    <a:pt x="76454" y="870991"/>
                  </a:lnTo>
                  <a:lnTo>
                    <a:pt x="76454" y="861682"/>
                  </a:lnTo>
                  <a:lnTo>
                    <a:pt x="45847" y="861682"/>
                  </a:lnTo>
                  <a:lnTo>
                    <a:pt x="45847" y="788530"/>
                  </a:lnTo>
                  <a:lnTo>
                    <a:pt x="77597" y="788530"/>
                  </a:lnTo>
                  <a:lnTo>
                    <a:pt x="77597" y="778408"/>
                  </a:lnTo>
                  <a:lnTo>
                    <a:pt x="36068" y="778408"/>
                  </a:lnTo>
                  <a:lnTo>
                    <a:pt x="36068" y="788530"/>
                  </a:lnTo>
                  <a:lnTo>
                    <a:pt x="36068" y="861682"/>
                  </a:lnTo>
                  <a:lnTo>
                    <a:pt x="16510" y="861682"/>
                  </a:lnTo>
                  <a:lnTo>
                    <a:pt x="9398" y="854506"/>
                  </a:lnTo>
                  <a:lnTo>
                    <a:pt x="9398" y="796163"/>
                  </a:lnTo>
                  <a:lnTo>
                    <a:pt x="16129" y="788530"/>
                  </a:lnTo>
                  <a:lnTo>
                    <a:pt x="36068" y="788530"/>
                  </a:lnTo>
                  <a:lnTo>
                    <a:pt x="36068" y="778408"/>
                  </a:lnTo>
                  <a:lnTo>
                    <a:pt x="25527" y="778408"/>
                  </a:lnTo>
                  <a:lnTo>
                    <a:pt x="15430" y="780478"/>
                  </a:lnTo>
                  <a:lnTo>
                    <a:pt x="7327" y="786015"/>
                  </a:lnTo>
                  <a:lnTo>
                    <a:pt x="1943" y="794092"/>
                  </a:lnTo>
                  <a:lnTo>
                    <a:pt x="0" y="803757"/>
                  </a:lnTo>
                  <a:lnTo>
                    <a:pt x="76" y="845629"/>
                  </a:lnTo>
                  <a:lnTo>
                    <a:pt x="1993" y="855243"/>
                  </a:lnTo>
                  <a:lnTo>
                    <a:pt x="7467" y="863282"/>
                  </a:lnTo>
                  <a:lnTo>
                    <a:pt x="15582" y="868629"/>
                  </a:lnTo>
                  <a:lnTo>
                    <a:pt x="25527" y="870559"/>
                  </a:lnTo>
                  <a:lnTo>
                    <a:pt x="36068" y="870559"/>
                  </a:lnTo>
                  <a:lnTo>
                    <a:pt x="36068" y="945413"/>
                  </a:lnTo>
                  <a:lnTo>
                    <a:pt x="38227" y="947508"/>
                  </a:lnTo>
                  <a:lnTo>
                    <a:pt x="63627" y="947508"/>
                  </a:lnTo>
                  <a:lnTo>
                    <a:pt x="65786" y="946238"/>
                  </a:lnTo>
                  <a:lnTo>
                    <a:pt x="66167" y="943711"/>
                  </a:lnTo>
                  <a:lnTo>
                    <a:pt x="67576" y="938631"/>
                  </a:lnTo>
                  <a:lnTo>
                    <a:pt x="70866" y="926807"/>
                  </a:lnTo>
                  <a:lnTo>
                    <a:pt x="90043" y="926807"/>
                  </a:lnTo>
                  <a:lnTo>
                    <a:pt x="92075" y="924674"/>
                  </a:lnTo>
                  <a:lnTo>
                    <a:pt x="92075" y="917930"/>
                  </a:lnTo>
                  <a:lnTo>
                    <a:pt x="92075" y="896772"/>
                  </a:lnTo>
                  <a:lnTo>
                    <a:pt x="92075" y="888314"/>
                  </a:lnTo>
                  <a:lnTo>
                    <a:pt x="90043" y="886218"/>
                  </a:lnTo>
                  <a:lnTo>
                    <a:pt x="82804" y="886218"/>
                  </a:lnTo>
                  <a:lnTo>
                    <a:pt x="82804" y="896772"/>
                  </a:lnTo>
                  <a:lnTo>
                    <a:pt x="82804" y="917930"/>
                  </a:lnTo>
                  <a:lnTo>
                    <a:pt x="73406" y="917930"/>
                  </a:lnTo>
                  <a:lnTo>
                    <a:pt x="79375" y="896772"/>
                  </a:lnTo>
                  <a:lnTo>
                    <a:pt x="82804" y="896772"/>
                  </a:lnTo>
                  <a:lnTo>
                    <a:pt x="82804" y="886218"/>
                  </a:lnTo>
                  <a:lnTo>
                    <a:pt x="81534" y="886218"/>
                  </a:lnTo>
                  <a:lnTo>
                    <a:pt x="85598" y="870991"/>
                  </a:lnTo>
                  <a:lnTo>
                    <a:pt x="85725" y="870559"/>
                  </a:lnTo>
                  <a:lnTo>
                    <a:pt x="111988" y="875093"/>
                  </a:lnTo>
                  <a:lnTo>
                    <a:pt x="155854" y="898575"/>
                  </a:lnTo>
                  <a:lnTo>
                    <a:pt x="185267" y="926350"/>
                  </a:lnTo>
                  <a:lnTo>
                    <a:pt x="206629" y="954290"/>
                  </a:lnTo>
                  <a:lnTo>
                    <a:pt x="206629" y="976274"/>
                  </a:lnTo>
                  <a:lnTo>
                    <a:pt x="208788" y="978369"/>
                  </a:lnTo>
                  <a:lnTo>
                    <a:pt x="245237" y="978369"/>
                  </a:lnTo>
                  <a:lnTo>
                    <a:pt x="247396" y="976274"/>
                  </a:lnTo>
                  <a:lnTo>
                    <a:pt x="247396" y="969924"/>
                  </a:lnTo>
                  <a:lnTo>
                    <a:pt x="247396" y="864628"/>
                  </a:lnTo>
                  <a:lnTo>
                    <a:pt x="261810" y="860209"/>
                  </a:lnTo>
                  <a:lnTo>
                    <a:pt x="266992" y="856183"/>
                  </a:lnTo>
                  <a:lnTo>
                    <a:pt x="273240" y="851331"/>
                  </a:lnTo>
                  <a:lnTo>
                    <a:pt x="280746" y="838962"/>
                  </a:lnTo>
                  <a:lnTo>
                    <a:pt x="283464" y="824039"/>
                  </a:lnTo>
                  <a:close/>
                </a:path>
                <a:path w="4265930" h="978535">
                  <a:moveTo>
                    <a:pt x="306324" y="881849"/>
                  </a:moveTo>
                  <a:lnTo>
                    <a:pt x="304673" y="880097"/>
                  </a:lnTo>
                  <a:lnTo>
                    <a:pt x="293751" y="868832"/>
                  </a:lnTo>
                  <a:lnTo>
                    <a:pt x="292735" y="867740"/>
                  </a:lnTo>
                  <a:lnTo>
                    <a:pt x="291592" y="867194"/>
                  </a:lnTo>
                  <a:lnTo>
                    <a:pt x="290449" y="867194"/>
                  </a:lnTo>
                  <a:lnTo>
                    <a:pt x="289306" y="867194"/>
                  </a:lnTo>
                  <a:lnTo>
                    <a:pt x="288163" y="867740"/>
                  </a:lnTo>
                  <a:lnTo>
                    <a:pt x="287147" y="868832"/>
                  </a:lnTo>
                  <a:lnTo>
                    <a:pt x="284988" y="870991"/>
                  </a:lnTo>
                  <a:lnTo>
                    <a:pt x="284988" y="873569"/>
                  </a:lnTo>
                  <a:lnTo>
                    <a:pt x="287147" y="875766"/>
                  </a:lnTo>
                  <a:lnTo>
                    <a:pt x="297942" y="887069"/>
                  </a:lnTo>
                  <a:lnTo>
                    <a:pt x="298958" y="888022"/>
                  </a:lnTo>
                  <a:lnTo>
                    <a:pt x="300101" y="888492"/>
                  </a:lnTo>
                  <a:lnTo>
                    <a:pt x="302641" y="888492"/>
                  </a:lnTo>
                  <a:lnTo>
                    <a:pt x="303911" y="887793"/>
                  </a:lnTo>
                  <a:lnTo>
                    <a:pt x="304673" y="886637"/>
                  </a:lnTo>
                  <a:lnTo>
                    <a:pt x="306324" y="885317"/>
                  </a:lnTo>
                  <a:lnTo>
                    <a:pt x="306324" y="881849"/>
                  </a:lnTo>
                  <a:close/>
                </a:path>
                <a:path w="4265930" h="978535">
                  <a:moveTo>
                    <a:pt x="306324" y="765479"/>
                  </a:moveTo>
                  <a:lnTo>
                    <a:pt x="304673" y="763498"/>
                  </a:lnTo>
                  <a:lnTo>
                    <a:pt x="303530" y="762495"/>
                  </a:lnTo>
                  <a:lnTo>
                    <a:pt x="302387" y="762000"/>
                  </a:lnTo>
                  <a:lnTo>
                    <a:pt x="301244" y="762000"/>
                  </a:lnTo>
                  <a:lnTo>
                    <a:pt x="300101" y="762000"/>
                  </a:lnTo>
                  <a:lnTo>
                    <a:pt x="298958" y="762495"/>
                  </a:lnTo>
                  <a:lnTo>
                    <a:pt x="297815" y="763498"/>
                  </a:lnTo>
                  <a:lnTo>
                    <a:pt x="286893" y="773861"/>
                  </a:lnTo>
                  <a:lnTo>
                    <a:pt x="283464" y="777036"/>
                  </a:lnTo>
                  <a:lnTo>
                    <a:pt x="285623" y="781812"/>
                  </a:lnTo>
                  <a:lnTo>
                    <a:pt x="291084" y="781812"/>
                  </a:lnTo>
                  <a:lnTo>
                    <a:pt x="292862" y="781405"/>
                  </a:lnTo>
                  <a:lnTo>
                    <a:pt x="293243" y="780605"/>
                  </a:lnTo>
                  <a:lnTo>
                    <a:pt x="304165" y="769848"/>
                  </a:lnTo>
                  <a:lnTo>
                    <a:pt x="306324" y="768680"/>
                  </a:lnTo>
                  <a:lnTo>
                    <a:pt x="306324" y="765479"/>
                  </a:lnTo>
                  <a:close/>
                </a:path>
                <a:path w="4265930" h="978535">
                  <a:moveTo>
                    <a:pt x="330708" y="822236"/>
                  </a:moveTo>
                  <a:lnTo>
                    <a:pt x="328549" y="819912"/>
                  </a:lnTo>
                  <a:lnTo>
                    <a:pt x="310896" y="819912"/>
                  </a:lnTo>
                  <a:lnTo>
                    <a:pt x="308483" y="819912"/>
                  </a:lnTo>
                  <a:lnTo>
                    <a:pt x="306324" y="822236"/>
                  </a:lnTo>
                  <a:lnTo>
                    <a:pt x="306324" y="828255"/>
                  </a:lnTo>
                  <a:lnTo>
                    <a:pt x="308483" y="830541"/>
                  </a:lnTo>
                  <a:lnTo>
                    <a:pt x="328549" y="830541"/>
                  </a:lnTo>
                  <a:lnTo>
                    <a:pt x="330708" y="828255"/>
                  </a:lnTo>
                  <a:lnTo>
                    <a:pt x="330708" y="822236"/>
                  </a:lnTo>
                  <a:close/>
                </a:path>
                <a:path w="4265930" h="978535">
                  <a:moveTo>
                    <a:pt x="2353056" y="38100"/>
                  </a:moveTo>
                  <a:lnTo>
                    <a:pt x="2351913" y="36195"/>
                  </a:lnTo>
                  <a:lnTo>
                    <a:pt x="2351151" y="34163"/>
                  </a:lnTo>
                  <a:lnTo>
                    <a:pt x="2349246" y="32766"/>
                  </a:lnTo>
                  <a:lnTo>
                    <a:pt x="2335276" y="32766"/>
                  </a:lnTo>
                  <a:lnTo>
                    <a:pt x="2335276" y="43688"/>
                  </a:lnTo>
                  <a:lnTo>
                    <a:pt x="2290953" y="87503"/>
                  </a:lnTo>
                  <a:lnTo>
                    <a:pt x="2272665" y="87503"/>
                  </a:lnTo>
                  <a:lnTo>
                    <a:pt x="2279866" y="80264"/>
                  </a:lnTo>
                  <a:lnTo>
                    <a:pt x="2304161" y="55880"/>
                  </a:lnTo>
                  <a:lnTo>
                    <a:pt x="2304161" y="52451"/>
                  </a:lnTo>
                  <a:lnTo>
                    <a:pt x="2301367" y="49657"/>
                  </a:lnTo>
                  <a:lnTo>
                    <a:pt x="2299970" y="49149"/>
                  </a:lnTo>
                  <a:lnTo>
                    <a:pt x="2297303" y="49149"/>
                  </a:lnTo>
                  <a:lnTo>
                    <a:pt x="2296033" y="49657"/>
                  </a:lnTo>
                  <a:lnTo>
                    <a:pt x="2295017" y="50546"/>
                  </a:lnTo>
                  <a:lnTo>
                    <a:pt x="2265934" y="80264"/>
                  </a:lnTo>
                  <a:lnTo>
                    <a:pt x="2265934" y="62357"/>
                  </a:lnTo>
                  <a:lnTo>
                    <a:pt x="2309876" y="17907"/>
                  </a:lnTo>
                  <a:lnTo>
                    <a:pt x="2309876" y="41529"/>
                  </a:lnTo>
                  <a:lnTo>
                    <a:pt x="2312162" y="43688"/>
                  </a:lnTo>
                  <a:lnTo>
                    <a:pt x="2335276" y="43688"/>
                  </a:lnTo>
                  <a:lnTo>
                    <a:pt x="2335276" y="32766"/>
                  </a:lnTo>
                  <a:lnTo>
                    <a:pt x="2319655" y="32766"/>
                  </a:lnTo>
                  <a:lnTo>
                    <a:pt x="2319655" y="17907"/>
                  </a:lnTo>
                  <a:lnTo>
                    <a:pt x="2319655" y="3429"/>
                  </a:lnTo>
                  <a:lnTo>
                    <a:pt x="2318131" y="1524"/>
                  </a:lnTo>
                  <a:lnTo>
                    <a:pt x="2316353" y="381"/>
                  </a:lnTo>
                  <a:lnTo>
                    <a:pt x="2315718" y="127"/>
                  </a:lnTo>
                  <a:lnTo>
                    <a:pt x="2314956" y="0"/>
                  </a:lnTo>
                  <a:lnTo>
                    <a:pt x="2312924" y="0"/>
                  </a:lnTo>
                  <a:lnTo>
                    <a:pt x="2311654" y="508"/>
                  </a:lnTo>
                  <a:lnTo>
                    <a:pt x="2255647" y="56642"/>
                  </a:lnTo>
                  <a:lnTo>
                    <a:pt x="2255266" y="57785"/>
                  </a:lnTo>
                  <a:lnTo>
                    <a:pt x="2255266" y="89789"/>
                  </a:lnTo>
                  <a:lnTo>
                    <a:pt x="2242058" y="102997"/>
                  </a:lnTo>
                  <a:lnTo>
                    <a:pt x="2200084" y="76073"/>
                  </a:lnTo>
                  <a:lnTo>
                    <a:pt x="2146554" y="65024"/>
                  </a:lnTo>
                  <a:lnTo>
                    <a:pt x="2102040" y="72212"/>
                  </a:lnTo>
                  <a:lnTo>
                    <a:pt x="2063343" y="92227"/>
                  </a:lnTo>
                  <a:lnTo>
                    <a:pt x="2032812" y="122745"/>
                  </a:lnTo>
                  <a:lnTo>
                    <a:pt x="2012772" y="161442"/>
                  </a:lnTo>
                  <a:lnTo>
                    <a:pt x="2005825" y="204482"/>
                  </a:lnTo>
                  <a:lnTo>
                    <a:pt x="2005698" y="206756"/>
                  </a:lnTo>
                  <a:lnTo>
                    <a:pt x="2012772" y="250659"/>
                  </a:lnTo>
                  <a:lnTo>
                    <a:pt x="2032812" y="289483"/>
                  </a:lnTo>
                  <a:lnTo>
                    <a:pt x="2063343" y="320141"/>
                  </a:lnTo>
                  <a:lnTo>
                    <a:pt x="2102040" y="340245"/>
                  </a:lnTo>
                  <a:lnTo>
                    <a:pt x="2146554" y="347472"/>
                  </a:lnTo>
                  <a:lnTo>
                    <a:pt x="2190966" y="340245"/>
                  </a:lnTo>
                  <a:lnTo>
                    <a:pt x="2196833" y="337185"/>
                  </a:lnTo>
                  <a:lnTo>
                    <a:pt x="2229561" y="320141"/>
                  </a:lnTo>
                  <a:lnTo>
                    <a:pt x="2260003" y="289483"/>
                  </a:lnTo>
                  <a:lnTo>
                    <a:pt x="2279967" y="250659"/>
                  </a:lnTo>
                  <a:lnTo>
                    <a:pt x="2287143" y="205994"/>
                  </a:lnTo>
                  <a:lnTo>
                    <a:pt x="2284501" y="179031"/>
                  </a:lnTo>
                  <a:lnTo>
                    <a:pt x="2277237" y="154673"/>
                  </a:lnTo>
                  <a:lnTo>
                    <a:pt x="2277237" y="206756"/>
                  </a:lnTo>
                  <a:lnTo>
                    <a:pt x="2266950" y="257632"/>
                  </a:lnTo>
                  <a:lnTo>
                    <a:pt x="2238946" y="299072"/>
                  </a:lnTo>
                  <a:lnTo>
                    <a:pt x="2197506" y="326974"/>
                  </a:lnTo>
                  <a:lnTo>
                    <a:pt x="2146935" y="337185"/>
                  </a:lnTo>
                  <a:lnTo>
                    <a:pt x="2096350" y="326872"/>
                  </a:lnTo>
                  <a:lnTo>
                    <a:pt x="2054923" y="298792"/>
                  </a:lnTo>
                  <a:lnTo>
                    <a:pt x="2026920" y="257302"/>
                  </a:lnTo>
                  <a:lnTo>
                    <a:pt x="2016633" y="206756"/>
                  </a:lnTo>
                  <a:lnTo>
                    <a:pt x="2026920" y="156070"/>
                  </a:lnTo>
                  <a:lnTo>
                    <a:pt x="2054923" y="114515"/>
                  </a:lnTo>
                  <a:lnTo>
                    <a:pt x="2096350" y="86410"/>
                  </a:lnTo>
                  <a:lnTo>
                    <a:pt x="2146935" y="76073"/>
                  </a:lnTo>
                  <a:lnTo>
                    <a:pt x="2171839" y="78498"/>
                  </a:lnTo>
                  <a:lnTo>
                    <a:pt x="2195207" y="85394"/>
                  </a:lnTo>
                  <a:lnTo>
                    <a:pt x="2216594" y="96278"/>
                  </a:lnTo>
                  <a:lnTo>
                    <a:pt x="2235581" y="110617"/>
                  </a:lnTo>
                  <a:lnTo>
                    <a:pt x="2141601" y="204482"/>
                  </a:lnTo>
                  <a:lnTo>
                    <a:pt x="2141601" y="207899"/>
                  </a:lnTo>
                  <a:lnTo>
                    <a:pt x="2144649" y="210947"/>
                  </a:lnTo>
                  <a:lnTo>
                    <a:pt x="2145792" y="211328"/>
                  </a:lnTo>
                  <a:lnTo>
                    <a:pt x="2148840" y="211328"/>
                  </a:lnTo>
                  <a:lnTo>
                    <a:pt x="2149602" y="210947"/>
                  </a:lnTo>
                  <a:lnTo>
                    <a:pt x="2151126" y="209804"/>
                  </a:lnTo>
                  <a:lnTo>
                    <a:pt x="2173859" y="187071"/>
                  </a:lnTo>
                  <a:lnTo>
                    <a:pt x="2178050" y="192786"/>
                  </a:lnTo>
                  <a:lnTo>
                    <a:pt x="2179828" y="199644"/>
                  </a:lnTo>
                  <a:lnTo>
                    <a:pt x="2179828" y="206756"/>
                  </a:lnTo>
                  <a:lnTo>
                    <a:pt x="2177237" y="219430"/>
                  </a:lnTo>
                  <a:lnTo>
                    <a:pt x="2170239" y="229857"/>
                  </a:lnTo>
                  <a:lnTo>
                    <a:pt x="2159889" y="236931"/>
                  </a:lnTo>
                  <a:lnTo>
                    <a:pt x="2147316" y="239522"/>
                  </a:lnTo>
                  <a:lnTo>
                    <a:pt x="2134705" y="236931"/>
                  </a:lnTo>
                  <a:lnTo>
                    <a:pt x="2124329" y="229857"/>
                  </a:lnTo>
                  <a:lnTo>
                    <a:pt x="2117267" y="219430"/>
                  </a:lnTo>
                  <a:lnTo>
                    <a:pt x="2114677" y="206756"/>
                  </a:lnTo>
                  <a:lnTo>
                    <a:pt x="2117267" y="193941"/>
                  </a:lnTo>
                  <a:lnTo>
                    <a:pt x="2124329" y="183438"/>
                  </a:lnTo>
                  <a:lnTo>
                    <a:pt x="2134705" y="176352"/>
                  </a:lnTo>
                  <a:lnTo>
                    <a:pt x="2147316" y="173736"/>
                  </a:lnTo>
                  <a:lnTo>
                    <a:pt x="2151507" y="173736"/>
                  </a:lnTo>
                  <a:lnTo>
                    <a:pt x="2153412" y="174498"/>
                  </a:lnTo>
                  <a:lnTo>
                    <a:pt x="2156714" y="174498"/>
                  </a:lnTo>
                  <a:lnTo>
                    <a:pt x="2157577" y="173736"/>
                  </a:lnTo>
                  <a:lnTo>
                    <a:pt x="2158746" y="172720"/>
                  </a:lnTo>
                  <a:lnTo>
                    <a:pt x="2159381" y="169926"/>
                  </a:lnTo>
                  <a:lnTo>
                    <a:pt x="2160143" y="167259"/>
                  </a:lnTo>
                  <a:lnTo>
                    <a:pt x="2158238" y="164973"/>
                  </a:lnTo>
                  <a:lnTo>
                    <a:pt x="2155190" y="163830"/>
                  </a:lnTo>
                  <a:lnTo>
                    <a:pt x="2149983" y="163068"/>
                  </a:lnTo>
                  <a:lnTo>
                    <a:pt x="2147316" y="163068"/>
                  </a:lnTo>
                  <a:lnTo>
                    <a:pt x="2130488" y="166471"/>
                  </a:lnTo>
                  <a:lnTo>
                    <a:pt x="2116772" y="175729"/>
                  </a:lnTo>
                  <a:lnTo>
                    <a:pt x="2107514" y="189382"/>
                  </a:lnTo>
                  <a:lnTo>
                    <a:pt x="2104136" y="205994"/>
                  </a:lnTo>
                  <a:lnTo>
                    <a:pt x="2107514" y="222910"/>
                  </a:lnTo>
                  <a:lnTo>
                    <a:pt x="2116772" y="236715"/>
                  </a:lnTo>
                  <a:lnTo>
                    <a:pt x="2130488" y="246024"/>
                  </a:lnTo>
                  <a:lnTo>
                    <a:pt x="2147316" y="249428"/>
                  </a:lnTo>
                  <a:lnTo>
                    <a:pt x="2163965" y="246024"/>
                  </a:lnTo>
                  <a:lnTo>
                    <a:pt x="2173554" y="239522"/>
                  </a:lnTo>
                  <a:lnTo>
                    <a:pt x="2177707" y="236715"/>
                  </a:lnTo>
                  <a:lnTo>
                    <a:pt x="2187041" y="222910"/>
                  </a:lnTo>
                  <a:lnTo>
                    <a:pt x="2190496" y="205994"/>
                  </a:lnTo>
                  <a:lnTo>
                    <a:pt x="2189861" y="198793"/>
                  </a:lnTo>
                  <a:lnTo>
                    <a:pt x="2188057" y="191922"/>
                  </a:lnTo>
                  <a:lnTo>
                    <a:pt x="2185911" y="187071"/>
                  </a:lnTo>
                  <a:lnTo>
                    <a:pt x="2185187" y="185445"/>
                  </a:lnTo>
                  <a:lnTo>
                    <a:pt x="2181352" y="179451"/>
                  </a:lnTo>
                  <a:lnTo>
                    <a:pt x="2197354" y="163449"/>
                  </a:lnTo>
                  <a:lnTo>
                    <a:pt x="2204110" y="172910"/>
                  </a:lnTo>
                  <a:lnTo>
                    <a:pt x="2209101" y="183349"/>
                  </a:lnTo>
                  <a:lnTo>
                    <a:pt x="2212175" y="194475"/>
                  </a:lnTo>
                  <a:lnTo>
                    <a:pt x="2213229" y="205994"/>
                  </a:lnTo>
                  <a:lnTo>
                    <a:pt x="2208034" y="231546"/>
                  </a:lnTo>
                  <a:lnTo>
                    <a:pt x="2193937" y="252463"/>
                  </a:lnTo>
                  <a:lnTo>
                    <a:pt x="2173097" y="266598"/>
                  </a:lnTo>
                  <a:lnTo>
                    <a:pt x="2147697" y="271780"/>
                  </a:lnTo>
                  <a:lnTo>
                    <a:pt x="2122297" y="266598"/>
                  </a:lnTo>
                  <a:lnTo>
                    <a:pt x="2101596" y="252463"/>
                  </a:lnTo>
                  <a:lnTo>
                    <a:pt x="2087651" y="231546"/>
                  </a:lnTo>
                  <a:lnTo>
                    <a:pt x="2082546" y="205994"/>
                  </a:lnTo>
                  <a:lnTo>
                    <a:pt x="2087651" y="180581"/>
                  </a:lnTo>
                  <a:lnTo>
                    <a:pt x="2101596" y="159829"/>
                  </a:lnTo>
                  <a:lnTo>
                    <a:pt x="2122297" y="145846"/>
                  </a:lnTo>
                  <a:lnTo>
                    <a:pt x="2147697" y="140716"/>
                  </a:lnTo>
                  <a:lnTo>
                    <a:pt x="2155926" y="141224"/>
                  </a:lnTo>
                  <a:lnTo>
                    <a:pt x="2163991" y="142709"/>
                  </a:lnTo>
                  <a:lnTo>
                    <a:pt x="2171750" y="145173"/>
                  </a:lnTo>
                  <a:lnTo>
                    <a:pt x="2179066" y="148590"/>
                  </a:lnTo>
                  <a:lnTo>
                    <a:pt x="2179828" y="149098"/>
                  </a:lnTo>
                  <a:lnTo>
                    <a:pt x="2180717" y="149352"/>
                  </a:lnTo>
                  <a:lnTo>
                    <a:pt x="2183257" y="149352"/>
                  </a:lnTo>
                  <a:lnTo>
                    <a:pt x="2185162" y="148336"/>
                  </a:lnTo>
                  <a:lnTo>
                    <a:pt x="2185924" y="146812"/>
                  </a:lnTo>
                  <a:lnTo>
                    <a:pt x="2187448" y="144399"/>
                  </a:lnTo>
                  <a:lnTo>
                    <a:pt x="2186686" y="141097"/>
                  </a:lnTo>
                  <a:lnTo>
                    <a:pt x="2186013" y="140716"/>
                  </a:lnTo>
                  <a:lnTo>
                    <a:pt x="2184019" y="139573"/>
                  </a:lnTo>
                  <a:lnTo>
                    <a:pt x="2175751" y="135636"/>
                  </a:lnTo>
                  <a:lnTo>
                    <a:pt x="2166899" y="132905"/>
                  </a:lnTo>
                  <a:lnTo>
                    <a:pt x="2157615" y="131330"/>
                  </a:lnTo>
                  <a:lnTo>
                    <a:pt x="2148078" y="130810"/>
                  </a:lnTo>
                  <a:lnTo>
                    <a:pt x="2118766" y="136791"/>
                  </a:lnTo>
                  <a:lnTo>
                    <a:pt x="2094928" y="153022"/>
                  </a:lnTo>
                  <a:lnTo>
                    <a:pt x="2078888" y="176949"/>
                  </a:lnTo>
                  <a:lnTo>
                    <a:pt x="2073021" y="205994"/>
                  </a:lnTo>
                  <a:lnTo>
                    <a:pt x="2078990" y="235508"/>
                  </a:lnTo>
                  <a:lnTo>
                    <a:pt x="2095207" y="259562"/>
                  </a:lnTo>
                  <a:lnTo>
                    <a:pt x="2119096" y="275755"/>
                  </a:lnTo>
                  <a:lnTo>
                    <a:pt x="2148078" y="281686"/>
                  </a:lnTo>
                  <a:lnTo>
                    <a:pt x="2177427" y="275704"/>
                  </a:lnTo>
                  <a:lnTo>
                    <a:pt x="2183206" y="271780"/>
                  </a:lnTo>
                  <a:lnTo>
                    <a:pt x="2201418" y="259422"/>
                  </a:lnTo>
                  <a:lnTo>
                    <a:pt x="2217585" y="235343"/>
                  </a:lnTo>
                  <a:lnTo>
                    <a:pt x="2223516" y="205994"/>
                  </a:lnTo>
                  <a:lnTo>
                    <a:pt x="2222309" y="192493"/>
                  </a:lnTo>
                  <a:lnTo>
                    <a:pt x="2218740" y="179438"/>
                  </a:lnTo>
                  <a:lnTo>
                    <a:pt x="2212924" y="167259"/>
                  </a:lnTo>
                  <a:lnTo>
                    <a:pt x="2210143" y="163449"/>
                  </a:lnTo>
                  <a:lnTo>
                    <a:pt x="2204847" y="156210"/>
                  </a:lnTo>
                  <a:lnTo>
                    <a:pt x="2220849" y="140716"/>
                  </a:lnTo>
                  <a:lnTo>
                    <a:pt x="2231453" y="155067"/>
                  </a:lnTo>
                  <a:lnTo>
                    <a:pt x="2239302" y="171081"/>
                  </a:lnTo>
                  <a:lnTo>
                    <a:pt x="2244179" y="188226"/>
                  </a:lnTo>
                  <a:lnTo>
                    <a:pt x="2245868" y="205994"/>
                  </a:lnTo>
                  <a:lnTo>
                    <a:pt x="2238146" y="244335"/>
                  </a:lnTo>
                  <a:lnTo>
                    <a:pt x="2217115" y="275653"/>
                  </a:lnTo>
                  <a:lnTo>
                    <a:pt x="2185911" y="296799"/>
                  </a:lnTo>
                  <a:lnTo>
                    <a:pt x="2147697" y="304546"/>
                  </a:lnTo>
                  <a:lnTo>
                    <a:pt x="2109635" y="296799"/>
                  </a:lnTo>
                  <a:lnTo>
                    <a:pt x="2078418" y="275653"/>
                  </a:lnTo>
                  <a:lnTo>
                    <a:pt x="2057285" y="244335"/>
                  </a:lnTo>
                  <a:lnTo>
                    <a:pt x="2049526" y="205994"/>
                  </a:lnTo>
                  <a:lnTo>
                    <a:pt x="2057285" y="167906"/>
                  </a:lnTo>
                  <a:lnTo>
                    <a:pt x="2078405" y="136740"/>
                  </a:lnTo>
                  <a:lnTo>
                    <a:pt x="2109635" y="115684"/>
                  </a:lnTo>
                  <a:lnTo>
                    <a:pt x="2147697" y="107950"/>
                  </a:lnTo>
                  <a:lnTo>
                    <a:pt x="2161717" y="108902"/>
                  </a:lnTo>
                  <a:lnTo>
                    <a:pt x="2175332" y="111760"/>
                  </a:lnTo>
                  <a:lnTo>
                    <a:pt x="2188387" y="116636"/>
                  </a:lnTo>
                  <a:lnTo>
                    <a:pt x="2200783" y="123571"/>
                  </a:lnTo>
                  <a:lnTo>
                    <a:pt x="2201545" y="124079"/>
                  </a:lnTo>
                  <a:lnTo>
                    <a:pt x="2202434" y="124333"/>
                  </a:lnTo>
                  <a:lnTo>
                    <a:pt x="2205228" y="124333"/>
                  </a:lnTo>
                  <a:lnTo>
                    <a:pt x="2207006" y="123571"/>
                  </a:lnTo>
                  <a:lnTo>
                    <a:pt x="2207895" y="122047"/>
                  </a:lnTo>
                  <a:lnTo>
                    <a:pt x="2209419" y="119761"/>
                  </a:lnTo>
                  <a:lnTo>
                    <a:pt x="2163521" y="98742"/>
                  </a:lnTo>
                  <a:lnTo>
                    <a:pt x="2148078" y="97663"/>
                  </a:lnTo>
                  <a:lnTo>
                    <a:pt x="2106079" y="106222"/>
                  </a:lnTo>
                  <a:lnTo>
                    <a:pt x="2071763" y="129501"/>
                  </a:lnTo>
                  <a:lnTo>
                    <a:pt x="2048611" y="163944"/>
                  </a:lnTo>
                  <a:lnTo>
                    <a:pt x="2040128" y="205994"/>
                  </a:lnTo>
                  <a:lnTo>
                    <a:pt x="2048611" y="248272"/>
                  </a:lnTo>
                  <a:lnTo>
                    <a:pt x="2071763" y="282689"/>
                  </a:lnTo>
                  <a:lnTo>
                    <a:pt x="2106079" y="305854"/>
                  </a:lnTo>
                  <a:lnTo>
                    <a:pt x="2148078" y="314325"/>
                  </a:lnTo>
                  <a:lnTo>
                    <a:pt x="2190178" y="305854"/>
                  </a:lnTo>
                  <a:lnTo>
                    <a:pt x="2192096" y="304546"/>
                  </a:lnTo>
                  <a:lnTo>
                    <a:pt x="2224481" y="282689"/>
                  </a:lnTo>
                  <a:lnTo>
                    <a:pt x="2247569" y="248272"/>
                  </a:lnTo>
                  <a:lnTo>
                    <a:pt x="2256028" y="205994"/>
                  </a:lnTo>
                  <a:lnTo>
                    <a:pt x="2254212" y="186131"/>
                  </a:lnTo>
                  <a:lnTo>
                    <a:pt x="2248890" y="167119"/>
                  </a:lnTo>
                  <a:lnTo>
                    <a:pt x="2240216" y="149326"/>
                  </a:lnTo>
                  <a:lnTo>
                    <a:pt x="2233917" y="140716"/>
                  </a:lnTo>
                  <a:lnTo>
                    <a:pt x="2228342" y="133096"/>
                  </a:lnTo>
                  <a:lnTo>
                    <a:pt x="2243963" y="117475"/>
                  </a:lnTo>
                  <a:lnTo>
                    <a:pt x="2257615" y="136537"/>
                  </a:lnTo>
                  <a:lnTo>
                    <a:pt x="2268118" y="158026"/>
                  </a:lnTo>
                  <a:lnTo>
                    <a:pt x="2274849" y="181559"/>
                  </a:lnTo>
                  <a:lnTo>
                    <a:pt x="2277237" y="206756"/>
                  </a:lnTo>
                  <a:lnTo>
                    <a:pt x="2277237" y="154673"/>
                  </a:lnTo>
                  <a:lnTo>
                    <a:pt x="2276957" y="153733"/>
                  </a:lnTo>
                  <a:lnTo>
                    <a:pt x="2265007" y="130632"/>
                  </a:lnTo>
                  <a:lnTo>
                    <a:pt x="2254783" y="117475"/>
                  </a:lnTo>
                  <a:lnTo>
                    <a:pt x="2249170" y="110236"/>
                  </a:lnTo>
                  <a:lnTo>
                    <a:pt x="2256409" y="102997"/>
                  </a:lnTo>
                  <a:lnTo>
                    <a:pt x="2262505" y="96901"/>
                  </a:lnTo>
                  <a:lnTo>
                    <a:pt x="2294255" y="96901"/>
                  </a:lnTo>
                  <a:lnTo>
                    <a:pt x="2296541" y="95377"/>
                  </a:lnTo>
                  <a:lnTo>
                    <a:pt x="2304415" y="87503"/>
                  </a:lnTo>
                  <a:lnTo>
                    <a:pt x="2350389" y="41529"/>
                  </a:lnTo>
                  <a:lnTo>
                    <a:pt x="2352294" y="39878"/>
                  </a:lnTo>
                  <a:lnTo>
                    <a:pt x="2353056" y="38100"/>
                  </a:lnTo>
                  <a:close/>
                </a:path>
                <a:path w="4265930" h="978535">
                  <a:moveTo>
                    <a:pt x="4265485" y="301993"/>
                  </a:moveTo>
                  <a:lnTo>
                    <a:pt x="4264190" y="295529"/>
                  </a:lnTo>
                  <a:lnTo>
                    <a:pt x="4260342" y="289814"/>
                  </a:lnTo>
                  <a:lnTo>
                    <a:pt x="4256532" y="286004"/>
                  </a:lnTo>
                  <a:lnTo>
                    <a:pt x="4256532" y="299212"/>
                  </a:lnTo>
                  <a:lnTo>
                    <a:pt x="4256532" y="304165"/>
                  </a:lnTo>
                  <a:lnTo>
                    <a:pt x="4253865" y="307594"/>
                  </a:lnTo>
                  <a:lnTo>
                    <a:pt x="4240276" y="321183"/>
                  </a:lnTo>
                  <a:lnTo>
                    <a:pt x="4238752" y="322580"/>
                  </a:lnTo>
                  <a:lnTo>
                    <a:pt x="4236847" y="323215"/>
                  </a:lnTo>
                  <a:lnTo>
                    <a:pt x="4233037" y="323215"/>
                  </a:lnTo>
                  <a:lnTo>
                    <a:pt x="4231005" y="322580"/>
                  </a:lnTo>
                  <a:lnTo>
                    <a:pt x="4229354" y="321183"/>
                  </a:lnTo>
                  <a:lnTo>
                    <a:pt x="4212209" y="304165"/>
                  </a:lnTo>
                  <a:lnTo>
                    <a:pt x="4219067" y="297307"/>
                  </a:lnTo>
                  <a:lnTo>
                    <a:pt x="4236466" y="279908"/>
                  </a:lnTo>
                  <a:lnTo>
                    <a:pt x="4253230" y="296926"/>
                  </a:lnTo>
                  <a:lnTo>
                    <a:pt x="4256532" y="299212"/>
                  </a:lnTo>
                  <a:lnTo>
                    <a:pt x="4256532" y="286004"/>
                  </a:lnTo>
                  <a:lnTo>
                    <a:pt x="4250461" y="279908"/>
                  </a:lnTo>
                  <a:lnTo>
                    <a:pt x="4237533" y="266954"/>
                  </a:lnTo>
                  <a:lnTo>
                    <a:pt x="4229989" y="259397"/>
                  </a:lnTo>
                  <a:lnTo>
                    <a:pt x="4229989" y="273431"/>
                  </a:lnTo>
                  <a:lnTo>
                    <a:pt x="4205859" y="297307"/>
                  </a:lnTo>
                  <a:lnTo>
                    <a:pt x="4199763" y="291211"/>
                  </a:lnTo>
                  <a:lnTo>
                    <a:pt x="4206494" y="284480"/>
                  </a:lnTo>
                  <a:lnTo>
                    <a:pt x="4224020" y="266954"/>
                  </a:lnTo>
                  <a:lnTo>
                    <a:pt x="4229989" y="273431"/>
                  </a:lnTo>
                  <a:lnTo>
                    <a:pt x="4229989" y="259397"/>
                  </a:lnTo>
                  <a:lnTo>
                    <a:pt x="4226255" y="255651"/>
                  </a:lnTo>
                  <a:lnTo>
                    <a:pt x="4217543" y="246926"/>
                  </a:lnTo>
                  <a:lnTo>
                    <a:pt x="4217543" y="260604"/>
                  </a:lnTo>
                  <a:lnTo>
                    <a:pt x="4193286" y="284480"/>
                  </a:lnTo>
                  <a:lnTo>
                    <a:pt x="4188460" y="279908"/>
                  </a:lnTo>
                  <a:lnTo>
                    <a:pt x="4194899" y="273431"/>
                  </a:lnTo>
                  <a:lnTo>
                    <a:pt x="4212590" y="255651"/>
                  </a:lnTo>
                  <a:lnTo>
                    <a:pt x="4217543" y="260604"/>
                  </a:lnTo>
                  <a:lnTo>
                    <a:pt x="4217543" y="246926"/>
                  </a:lnTo>
                  <a:lnTo>
                    <a:pt x="4169511" y="198755"/>
                  </a:lnTo>
                  <a:lnTo>
                    <a:pt x="4163047" y="192278"/>
                  </a:lnTo>
                  <a:lnTo>
                    <a:pt x="4161917" y="191135"/>
                  </a:lnTo>
                  <a:lnTo>
                    <a:pt x="4157726" y="189611"/>
                  </a:lnTo>
                  <a:lnTo>
                    <a:pt x="4150106" y="189611"/>
                  </a:lnTo>
                  <a:lnTo>
                    <a:pt x="4147566" y="190754"/>
                  </a:lnTo>
                  <a:lnTo>
                    <a:pt x="4144518" y="192278"/>
                  </a:lnTo>
                  <a:lnTo>
                    <a:pt x="4141038" y="188849"/>
                  </a:lnTo>
                  <a:lnTo>
                    <a:pt x="4137279" y="185140"/>
                  </a:lnTo>
                  <a:lnTo>
                    <a:pt x="4137279" y="198755"/>
                  </a:lnTo>
                  <a:lnTo>
                    <a:pt x="4131564" y="204482"/>
                  </a:lnTo>
                  <a:lnTo>
                    <a:pt x="4128173" y="201041"/>
                  </a:lnTo>
                  <a:lnTo>
                    <a:pt x="4121785" y="194576"/>
                  </a:lnTo>
                  <a:lnTo>
                    <a:pt x="4124706" y="191516"/>
                  </a:lnTo>
                  <a:lnTo>
                    <a:pt x="4127500" y="188849"/>
                  </a:lnTo>
                  <a:lnTo>
                    <a:pt x="4137279" y="198755"/>
                  </a:lnTo>
                  <a:lnTo>
                    <a:pt x="4137279" y="185140"/>
                  </a:lnTo>
                  <a:lnTo>
                    <a:pt x="4133850" y="181737"/>
                  </a:lnTo>
                  <a:lnTo>
                    <a:pt x="4139908" y="173189"/>
                  </a:lnTo>
                  <a:lnTo>
                    <a:pt x="4144975" y="164084"/>
                  </a:lnTo>
                  <a:lnTo>
                    <a:pt x="4149140" y="154343"/>
                  </a:lnTo>
                  <a:lnTo>
                    <a:pt x="4152392" y="144145"/>
                  </a:lnTo>
                  <a:lnTo>
                    <a:pt x="4152773" y="141859"/>
                  </a:lnTo>
                  <a:lnTo>
                    <a:pt x="4151630" y="139192"/>
                  </a:lnTo>
                  <a:lnTo>
                    <a:pt x="4148963" y="138430"/>
                  </a:lnTo>
                  <a:lnTo>
                    <a:pt x="4146169" y="138430"/>
                  </a:lnTo>
                  <a:lnTo>
                    <a:pt x="4144010" y="139827"/>
                  </a:lnTo>
                  <a:lnTo>
                    <a:pt x="4143375" y="141859"/>
                  </a:lnTo>
                  <a:lnTo>
                    <a:pt x="4139450" y="153885"/>
                  </a:lnTo>
                  <a:lnTo>
                    <a:pt x="4103916" y="197192"/>
                  </a:lnTo>
                  <a:lnTo>
                    <a:pt x="4051681" y="212725"/>
                  </a:lnTo>
                  <a:lnTo>
                    <a:pt x="4033482" y="210997"/>
                  </a:lnTo>
                  <a:lnTo>
                    <a:pt x="3984231" y="185166"/>
                  </a:lnTo>
                  <a:lnTo>
                    <a:pt x="3958488" y="136525"/>
                  </a:lnTo>
                  <a:lnTo>
                    <a:pt x="3956685" y="117602"/>
                  </a:lnTo>
                  <a:lnTo>
                    <a:pt x="3958488" y="98920"/>
                  </a:lnTo>
                  <a:lnTo>
                    <a:pt x="3984231" y="50546"/>
                  </a:lnTo>
                  <a:lnTo>
                    <a:pt x="4033482" y="24358"/>
                  </a:lnTo>
                  <a:lnTo>
                    <a:pt x="4051681" y="22606"/>
                  </a:lnTo>
                  <a:lnTo>
                    <a:pt x="4069854" y="24358"/>
                  </a:lnTo>
                  <a:lnTo>
                    <a:pt x="4118737" y="50546"/>
                  </a:lnTo>
                  <a:lnTo>
                    <a:pt x="4140670" y="84366"/>
                  </a:lnTo>
                  <a:lnTo>
                    <a:pt x="4146423" y="124460"/>
                  </a:lnTo>
                  <a:lnTo>
                    <a:pt x="4146423" y="126746"/>
                  </a:lnTo>
                  <a:lnTo>
                    <a:pt x="4148328" y="129032"/>
                  </a:lnTo>
                  <a:lnTo>
                    <a:pt x="4150487" y="129794"/>
                  </a:lnTo>
                  <a:lnTo>
                    <a:pt x="4152773" y="129794"/>
                  </a:lnTo>
                  <a:lnTo>
                    <a:pt x="4155440" y="127889"/>
                  </a:lnTo>
                  <a:lnTo>
                    <a:pt x="4155821" y="125222"/>
                  </a:lnTo>
                  <a:lnTo>
                    <a:pt x="4154881" y="102781"/>
                  </a:lnTo>
                  <a:lnTo>
                    <a:pt x="4139527" y="61760"/>
                  </a:lnTo>
                  <a:lnTo>
                    <a:pt x="4109110" y="31026"/>
                  </a:lnTo>
                  <a:lnTo>
                    <a:pt x="4071531" y="15646"/>
                  </a:lnTo>
                  <a:lnTo>
                    <a:pt x="4051554" y="13716"/>
                  </a:lnTo>
                  <a:lnTo>
                    <a:pt x="4031577" y="15646"/>
                  </a:lnTo>
                  <a:lnTo>
                    <a:pt x="3994150" y="31026"/>
                  </a:lnTo>
                  <a:lnTo>
                    <a:pt x="3964622" y="60363"/>
                  </a:lnTo>
                  <a:lnTo>
                    <a:pt x="3949128" y="97751"/>
                  </a:lnTo>
                  <a:lnTo>
                    <a:pt x="3947160" y="118364"/>
                  </a:lnTo>
                  <a:lnTo>
                    <a:pt x="3949128" y="138772"/>
                  </a:lnTo>
                  <a:lnTo>
                    <a:pt x="3964622" y="176161"/>
                  </a:lnTo>
                  <a:lnTo>
                    <a:pt x="3994251" y="205600"/>
                  </a:lnTo>
                  <a:lnTo>
                    <a:pt x="4031665" y="221056"/>
                  </a:lnTo>
                  <a:lnTo>
                    <a:pt x="4051681" y="223012"/>
                  </a:lnTo>
                  <a:lnTo>
                    <a:pt x="4068432" y="221653"/>
                  </a:lnTo>
                  <a:lnTo>
                    <a:pt x="4084866" y="217551"/>
                  </a:lnTo>
                  <a:lnTo>
                    <a:pt x="4095877" y="212725"/>
                  </a:lnTo>
                  <a:lnTo>
                    <a:pt x="4100525" y="210693"/>
                  </a:lnTo>
                  <a:lnTo>
                    <a:pt x="4114927" y="201041"/>
                  </a:lnTo>
                  <a:lnTo>
                    <a:pt x="4125595" y="211709"/>
                  </a:lnTo>
                  <a:lnTo>
                    <a:pt x="4121404" y="218059"/>
                  </a:lnTo>
                  <a:lnTo>
                    <a:pt x="4122166" y="226822"/>
                  </a:lnTo>
                  <a:lnTo>
                    <a:pt x="4149725" y="254508"/>
                  </a:lnTo>
                  <a:lnTo>
                    <a:pt x="4150741" y="255270"/>
                  </a:lnTo>
                  <a:lnTo>
                    <a:pt x="4151884" y="255651"/>
                  </a:lnTo>
                  <a:lnTo>
                    <a:pt x="4154170" y="255651"/>
                  </a:lnTo>
                  <a:lnTo>
                    <a:pt x="4155313" y="255270"/>
                  </a:lnTo>
                  <a:lnTo>
                    <a:pt x="4156202" y="254508"/>
                  </a:lnTo>
                  <a:lnTo>
                    <a:pt x="4158107" y="252603"/>
                  </a:lnTo>
                  <a:lnTo>
                    <a:pt x="4158107" y="249555"/>
                  </a:lnTo>
                  <a:lnTo>
                    <a:pt x="4131564" y="223012"/>
                  </a:lnTo>
                  <a:lnTo>
                    <a:pt x="4131564" y="218059"/>
                  </a:lnTo>
                  <a:lnTo>
                    <a:pt x="4145242" y="204482"/>
                  </a:lnTo>
                  <a:lnTo>
                    <a:pt x="4148328" y="201422"/>
                  </a:lnTo>
                  <a:lnTo>
                    <a:pt x="4149725" y="199898"/>
                  </a:lnTo>
                  <a:lnTo>
                    <a:pt x="4151630" y="198755"/>
                  </a:lnTo>
                  <a:lnTo>
                    <a:pt x="4155440" y="198755"/>
                  </a:lnTo>
                  <a:lnTo>
                    <a:pt x="4157345" y="199898"/>
                  </a:lnTo>
                  <a:lnTo>
                    <a:pt x="4158488" y="201422"/>
                  </a:lnTo>
                  <a:lnTo>
                    <a:pt x="4206621" y="249174"/>
                  </a:lnTo>
                  <a:lnTo>
                    <a:pt x="4182364" y="273431"/>
                  </a:lnTo>
                  <a:lnTo>
                    <a:pt x="4168775" y="259461"/>
                  </a:lnTo>
                  <a:lnTo>
                    <a:pt x="4167759" y="258445"/>
                  </a:lnTo>
                  <a:lnTo>
                    <a:pt x="4166489" y="258064"/>
                  </a:lnTo>
                  <a:lnTo>
                    <a:pt x="4164076" y="258064"/>
                  </a:lnTo>
                  <a:lnTo>
                    <a:pt x="4162806" y="258445"/>
                  </a:lnTo>
                  <a:lnTo>
                    <a:pt x="4161917" y="259461"/>
                  </a:lnTo>
                  <a:lnTo>
                    <a:pt x="4160012" y="261366"/>
                  </a:lnTo>
                  <a:lnTo>
                    <a:pt x="4160012" y="264287"/>
                  </a:lnTo>
                  <a:lnTo>
                    <a:pt x="4226306" y="330708"/>
                  </a:lnTo>
                  <a:lnTo>
                    <a:pt x="4230370" y="332232"/>
                  </a:lnTo>
                  <a:lnTo>
                    <a:pt x="4239133" y="332232"/>
                  </a:lnTo>
                  <a:lnTo>
                    <a:pt x="4243324" y="330708"/>
                  </a:lnTo>
                  <a:lnTo>
                    <a:pt x="4250817" y="323215"/>
                  </a:lnTo>
                  <a:lnTo>
                    <a:pt x="4260342" y="313690"/>
                  </a:lnTo>
                  <a:lnTo>
                    <a:pt x="4264190" y="308343"/>
                  </a:lnTo>
                  <a:lnTo>
                    <a:pt x="4265485" y="30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82" y="3351275"/>
              <a:ext cx="73397" cy="1203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42432" y="389077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611124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611124" y="594359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42432" y="389077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0" y="594359"/>
                  </a:moveTo>
                  <a:lnTo>
                    <a:pt x="611124" y="594359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460363" y="3196844"/>
            <a:ext cx="151892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74930" algn="ctr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General:</a:t>
            </a:r>
            <a:r>
              <a:rPr sz="1200" spc="1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precisa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la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finalidad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la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investigación.</a:t>
            </a:r>
            <a:endParaRPr sz="12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  <a:spcBef>
                <a:spcPts val="1200"/>
              </a:spcBef>
            </a:pPr>
            <a:r>
              <a:rPr sz="1200" spc="-105" dirty="0">
                <a:solidFill>
                  <a:srgbClr val="181818"/>
                </a:solidFill>
                <a:latin typeface="Arial Black"/>
                <a:cs typeface="Arial Black"/>
              </a:rPr>
              <a:t>Específico: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Ayudan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MT"/>
                <a:cs typeface="Arial MT"/>
              </a:rPr>
              <a:t>a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alcanzar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objetivo general.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822448" y="3297936"/>
            <a:ext cx="3378707" cy="1056513"/>
            <a:chOff x="2822448" y="3297936"/>
            <a:chExt cx="3378707" cy="1056513"/>
          </a:xfrm>
        </p:grpSpPr>
        <p:sp>
          <p:nvSpPr>
            <p:cNvPr id="37" name="object 37"/>
            <p:cNvSpPr/>
            <p:nvPr/>
          </p:nvSpPr>
          <p:spPr>
            <a:xfrm>
              <a:off x="5884164" y="3297936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87376" y="185165"/>
                  </a:moveTo>
                  <a:lnTo>
                    <a:pt x="82550" y="185165"/>
                  </a:lnTo>
                  <a:lnTo>
                    <a:pt x="78486" y="187070"/>
                  </a:lnTo>
                  <a:lnTo>
                    <a:pt x="75692" y="190119"/>
                  </a:lnTo>
                  <a:lnTo>
                    <a:pt x="4572" y="260857"/>
                  </a:lnTo>
                  <a:lnTo>
                    <a:pt x="1143" y="266225"/>
                  </a:lnTo>
                  <a:lnTo>
                    <a:pt x="0" y="272176"/>
                  </a:lnTo>
                  <a:lnTo>
                    <a:pt x="1143" y="278056"/>
                  </a:lnTo>
                  <a:lnTo>
                    <a:pt x="4572" y="283209"/>
                  </a:lnTo>
                  <a:lnTo>
                    <a:pt x="13208" y="292607"/>
                  </a:lnTo>
                  <a:lnTo>
                    <a:pt x="16256" y="295655"/>
                  </a:lnTo>
                  <a:lnTo>
                    <a:pt x="20193" y="297179"/>
                  </a:lnTo>
                  <a:lnTo>
                    <a:pt x="28194" y="297179"/>
                  </a:lnTo>
                  <a:lnTo>
                    <a:pt x="32131" y="295655"/>
                  </a:lnTo>
                  <a:lnTo>
                    <a:pt x="39256" y="288544"/>
                  </a:lnTo>
                  <a:lnTo>
                    <a:pt x="22479" y="288544"/>
                  </a:lnTo>
                  <a:lnTo>
                    <a:pt x="20574" y="287908"/>
                  </a:lnTo>
                  <a:lnTo>
                    <a:pt x="19304" y="286511"/>
                  </a:lnTo>
                  <a:lnTo>
                    <a:pt x="10160" y="277494"/>
                  </a:lnTo>
                  <a:lnTo>
                    <a:pt x="6858" y="274827"/>
                  </a:lnTo>
                  <a:lnTo>
                    <a:pt x="6858" y="270001"/>
                  </a:lnTo>
                  <a:lnTo>
                    <a:pt x="9779" y="267334"/>
                  </a:lnTo>
                  <a:lnTo>
                    <a:pt x="68961" y="207899"/>
                  </a:lnTo>
                  <a:lnTo>
                    <a:pt x="82042" y="207899"/>
                  </a:lnTo>
                  <a:lnTo>
                    <a:pt x="75692" y="201549"/>
                  </a:lnTo>
                  <a:lnTo>
                    <a:pt x="80645" y="196214"/>
                  </a:lnTo>
                  <a:lnTo>
                    <a:pt x="82169" y="194690"/>
                  </a:lnTo>
                  <a:lnTo>
                    <a:pt x="84074" y="193928"/>
                  </a:lnTo>
                  <a:lnTo>
                    <a:pt x="100330" y="193928"/>
                  </a:lnTo>
                  <a:lnTo>
                    <a:pt x="96520" y="190119"/>
                  </a:lnTo>
                  <a:lnTo>
                    <a:pt x="95758" y="189737"/>
                  </a:lnTo>
                  <a:lnTo>
                    <a:pt x="95377" y="189737"/>
                  </a:lnTo>
                  <a:lnTo>
                    <a:pt x="99822" y="185293"/>
                  </a:lnTo>
                  <a:lnTo>
                    <a:pt x="87757" y="185293"/>
                  </a:lnTo>
                  <a:lnTo>
                    <a:pt x="87376" y="185165"/>
                  </a:lnTo>
                  <a:close/>
                </a:path>
                <a:path w="297179" h="297179">
                  <a:moveTo>
                    <a:pt x="82042" y="207899"/>
                  </a:moveTo>
                  <a:lnTo>
                    <a:pt x="68961" y="207899"/>
                  </a:lnTo>
                  <a:lnTo>
                    <a:pt x="88138" y="227583"/>
                  </a:lnTo>
                  <a:lnTo>
                    <a:pt x="27813" y="287908"/>
                  </a:lnTo>
                  <a:lnTo>
                    <a:pt x="26035" y="288544"/>
                  </a:lnTo>
                  <a:lnTo>
                    <a:pt x="39256" y="288544"/>
                  </a:lnTo>
                  <a:lnTo>
                    <a:pt x="97663" y="230250"/>
                  </a:lnTo>
                  <a:lnTo>
                    <a:pt x="106299" y="221995"/>
                  </a:lnTo>
                  <a:lnTo>
                    <a:pt x="107442" y="220852"/>
                  </a:lnTo>
                  <a:lnTo>
                    <a:pt x="94996" y="220852"/>
                  </a:lnTo>
                  <a:lnTo>
                    <a:pt x="82042" y="207899"/>
                  </a:lnTo>
                  <a:close/>
                </a:path>
                <a:path w="297179" h="297179">
                  <a:moveTo>
                    <a:pt x="100330" y="193928"/>
                  </a:moveTo>
                  <a:lnTo>
                    <a:pt x="87630" y="193928"/>
                  </a:lnTo>
                  <a:lnTo>
                    <a:pt x="89281" y="194690"/>
                  </a:lnTo>
                  <a:lnTo>
                    <a:pt x="90424" y="196214"/>
                  </a:lnTo>
                  <a:lnTo>
                    <a:pt x="99568" y="205231"/>
                  </a:lnTo>
                  <a:lnTo>
                    <a:pt x="102616" y="208661"/>
                  </a:lnTo>
                  <a:lnTo>
                    <a:pt x="102616" y="212851"/>
                  </a:lnTo>
                  <a:lnTo>
                    <a:pt x="99949" y="215519"/>
                  </a:lnTo>
                  <a:lnTo>
                    <a:pt x="94996" y="220852"/>
                  </a:lnTo>
                  <a:lnTo>
                    <a:pt x="107442" y="220852"/>
                  </a:lnTo>
                  <a:lnTo>
                    <a:pt x="109728" y="218566"/>
                  </a:lnTo>
                  <a:lnTo>
                    <a:pt x="110871" y="214375"/>
                  </a:lnTo>
                  <a:lnTo>
                    <a:pt x="110871" y="209422"/>
                  </a:lnTo>
                  <a:lnTo>
                    <a:pt x="119285" y="201168"/>
                  </a:lnTo>
                  <a:lnTo>
                    <a:pt x="106680" y="201168"/>
                  </a:lnTo>
                  <a:lnTo>
                    <a:pt x="106299" y="200406"/>
                  </a:lnTo>
                  <a:lnTo>
                    <a:pt x="106299" y="200025"/>
                  </a:lnTo>
                  <a:lnTo>
                    <a:pt x="106045" y="199644"/>
                  </a:lnTo>
                  <a:lnTo>
                    <a:pt x="100330" y="193928"/>
                  </a:lnTo>
                  <a:close/>
                </a:path>
                <a:path w="297179" h="297179">
                  <a:moveTo>
                    <a:pt x="148647" y="189737"/>
                  </a:moveTo>
                  <a:lnTo>
                    <a:pt x="130937" y="189737"/>
                  </a:lnTo>
                  <a:lnTo>
                    <a:pt x="142535" y="196820"/>
                  </a:lnTo>
                  <a:lnTo>
                    <a:pt x="154955" y="202485"/>
                  </a:lnTo>
                  <a:lnTo>
                    <a:pt x="168066" y="206507"/>
                  </a:lnTo>
                  <a:lnTo>
                    <a:pt x="181737" y="208661"/>
                  </a:lnTo>
                  <a:lnTo>
                    <a:pt x="184404" y="208661"/>
                  </a:lnTo>
                  <a:lnTo>
                    <a:pt x="186309" y="206756"/>
                  </a:lnTo>
                  <a:lnTo>
                    <a:pt x="186309" y="204850"/>
                  </a:lnTo>
                  <a:lnTo>
                    <a:pt x="186690" y="202311"/>
                  </a:lnTo>
                  <a:lnTo>
                    <a:pt x="184785" y="200025"/>
                  </a:lnTo>
                  <a:lnTo>
                    <a:pt x="182499" y="200025"/>
                  </a:lnTo>
                  <a:lnTo>
                    <a:pt x="168614" y="197556"/>
                  </a:lnTo>
                  <a:lnTo>
                    <a:pt x="155432" y="193135"/>
                  </a:lnTo>
                  <a:lnTo>
                    <a:pt x="148647" y="189737"/>
                  </a:lnTo>
                  <a:close/>
                </a:path>
                <a:path w="297179" h="297179">
                  <a:moveTo>
                    <a:pt x="126779" y="173100"/>
                  </a:moveTo>
                  <a:lnTo>
                    <a:pt x="112014" y="173100"/>
                  </a:lnTo>
                  <a:lnTo>
                    <a:pt x="115443" y="176911"/>
                  </a:lnTo>
                  <a:lnTo>
                    <a:pt x="118872" y="181101"/>
                  </a:lnTo>
                  <a:lnTo>
                    <a:pt x="123444" y="184531"/>
                  </a:lnTo>
                  <a:lnTo>
                    <a:pt x="106680" y="201168"/>
                  </a:lnTo>
                  <a:lnTo>
                    <a:pt x="119285" y="201168"/>
                  </a:lnTo>
                  <a:lnTo>
                    <a:pt x="130937" y="189737"/>
                  </a:lnTo>
                  <a:lnTo>
                    <a:pt x="148647" y="189737"/>
                  </a:lnTo>
                  <a:lnTo>
                    <a:pt x="143083" y="186951"/>
                  </a:lnTo>
                  <a:lnTo>
                    <a:pt x="131699" y="179196"/>
                  </a:lnTo>
                  <a:lnTo>
                    <a:pt x="126779" y="173100"/>
                  </a:lnTo>
                  <a:close/>
                </a:path>
                <a:path w="297179" h="297179">
                  <a:moveTo>
                    <a:pt x="192278" y="0"/>
                  </a:moveTo>
                  <a:lnTo>
                    <a:pt x="145979" y="10651"/>
                  </a:lnTo>
                  <a:lnTo>
                    <a:pt x="111361" y="38579"/>
                  </a:lnTo>
                  <a:lnTo>
                    <a:pt x="91447" y="77742"/>
                  </a:lnTo>
                  <a:lnTo>
                    <a:pt x="89259" y="122098"/>
                  </a:lnTo>
                  <a:lnTo>
                    <a:pt x="107823" y="165607"/>
                  </a:lnTo>
                  <a:lnTo>
                    <a:pt x="87757" y="185293"/>
                  </a:lnTo>
                  <a:lnTo>
                    <a:pt x="99822" y="185293"/>
                  </a:lnTo>
                  <a:lnTo>
                    <a:pt x="112014" y="173100"/>
                  </a:lnTo>
                  <a:lnTo>
                    <a:pt x="126779" y="173100"/>
                  </a:lnTo>
                  <a:lnTo>
                    <a:pt x="105556" y="146800"/>
                  </a:lnTo>
                  <a:lnTo>
                    <a:pt x="96294" y="109765"/>
                  </a:lnTo>
                  <a:lnTo>
                    <a:pt x="102123" y="72786"/>
                  </a:lnTo>
                  <a:lnTo>
                    <a:pt x="121256" y="40560"/>
                  </a:lnTo>
                  <a:lnTo>
                    <a:pt x="151904" y="17780"/>
                  </a:lnTo>
                  <a:lnTo>
                    <a:pt x="192278" y="9143"/>
                  </a:lnTo>
                  <a:lnTo>
                    <a:pt x="233738" y="9143"/>
                  </a:lnTo>
                  <a:lnTo>
                    <a:pt x="230999" y="7417"/>
                  </a:lnTo>
                  <a:lnTo>
                    <a:pt x="192278" y="0"/>
                  </a:lnTo>
                  <a:close/>
                </a:path>
                <a:path w="297179" h="297179">
                  <a:moveTo>
                    <a:pt x="233738" y="9143"/>
                  </a:moveTo>
                  <a:lnTo>
                    <a:pt x="192278" y="9143"/>
                  </a:lnTo>
                  <a:lnTo>
                    <a:pt x="227778" y="15847"/>
                  </a:lnTo>
                  <a:lnTo>
                    <a:pt x="257111" y="34194"/>
                  </a:lnTo>
                  <a:lnTo>
                    <a:pt x="277967" y="61543"/>
                  </a:lnTo>
                  <a:lnTo>
                    <a:pt x="288036" y="95250"/>
                  </a:lnTo>
                  <a:lnTo>
                    <a:pt x="288417" y="97408"/>
                  </a:lnTo>
                  <a:lnTo>
                    <a:pt x="290068" y="99059"/>
                  </a:lnTo>
                  <a:lnTo>
                    <a:pt x="292608" y="99059"/>
                  </a:lnTo>
                  <a:lnTo>
                    <a:pt x="295275" y="98297"/>
                  </a:lnTo>
                  <a:lnTo>
                    <a:pt x="297180" y="96393"/>
                  </a:lnTo>
                  <a:lnTo>
                    <a:pt x="296418" y="94106"/>
                  </a:lnTo>
                  <a:lnTo>
                    <a:pt x="285771" y="57542"/>
                  </a:lnTo>
                  <a:lnTo>
                    <a:pt x="263064" y="27622"/>
                  </a:lnTo>
                  <a:lnTo>
                    <a:pt x="233738" y="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050" y="3317748"/>
              <a:ext cx="189769" cy="1889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8918" y="4041673"/>
              <a:ext cx="191945" cy="14319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858255" y="4154424"/>
              <a:ext cx="342900" cy="200025"/>
            </a:xfrm>
            <a:custGeom>
              <a:avLst/>
              <a:gdLst/>
              <a:ahLst/>
              <a:cxnLst/>
              <a:rect l="l" t="t" r="r" b="b"/>
              <a:pathLst>
                <a:path w="342900" h="200025">
                  <a:moveTo>
                    <a:pt x="115697" y="49237"/>
                  </a:moveTo>
                  <a:lnTo>
                    <a:pt x="109855" y="49237"/>
                  </a:lnTo>
                  <a:lnTo>
                    <a:pt x="108585" y="49453"/>
                  </a:lnTo>
                  <a:lnTo>
                    <a:pt x="81407" y="59397"/>
                  </a:lnTo>
                  <a:lnTo>
                    <a:pt x="68925" y="64234"/>
                  </a:lnTo>
                  <a:lnTo>
                    <a:pt x="3429" y="88887"/>
                  </a:lnTo>
                  <a:lnTo>
                    <a:pt x="0" y="96062"/>
                  </a:lnTo>
                  <a:lnTo>
                    <a:pt x="2286" y="102120"/>
                  </a:lnTo>
                  <a:lnTo>
                    <a:pt x="36449" y="191681"/>
                  </a:lnTo>
                  <a:lnTo>
                    <a:pt x="38100" y="196697"/>
                  </a:lnTo>
                  <a:lnTo>
                    <a:pt x="42926" y="199605"/>
                  </a:lnTo>
                  <a:lnTo>
                    <a:pt x="49149" y="199605"/>
                  </a:lnTo>
                  <a:lnTo>
                    <a:pt x="50546" y="199389"/>
                  </a:lnTo>
                  <a:lnTo>
                    <a:pt x="73983" y="190690"/>
                  </a:lnTo>
                  <a:lnTo>
                    <a:pt x="46736" y="190690"/>
                  </a:lnTo>
                  <a:lnTo>
                    <a:pt x="45720" y="190182"/>
                  </a:lnTo>
                  <a:lnTo>
                    <a:pt x="45466" y="189039"/>
                  </a:lnTo>
                  <a:lnTo>
                    <a:pt x="11430" y="98691"/>
                  </a:lnTo>
                  <a:lnTo>
                    <a:pt x="11049" y="97967"/>
                  </a:lnTo>
                  <a:lnTo>
                    <a:pt x="11430" y="96443"/>
                  </a:lnTo>
                  <a:lnTo>
                    <a:pt x="12827" y="96062"/>
                  </a:lnTo>
                  <a:lnTo>
                    <a:pt x="78867" y="70726"/>
                  </a:lnTo>
                  <a:lnTo>
                    <a:pt x="89432" y="70726"/>
                  </a:lnTo>
                  <a:lnTo>
                    <a:pt x="88265" y="67716"/>
                  </a:lnTo>
                  <a:lnTo>
                    <a:pt x="110490" y="58915"/>
                  </a:lnTo>
                  <a:lnTo>
                    <a:pt x="144460" y="58889"/>
                  </a:lnTo>
                  <a:lnTo>
                    <a:pt x="145966" y="58254"/>
                  </a:lnTo>
                  <a:lnTo>
                    <a:pt x="122047" y="58254"/>
                  </a:lnTo>
                  <a:lnTo>
                    <a:pt x="121666" y="56756"/>
                  </a:lnTo>
                  <a:lnTo>
                    <a:pt x="119888" y="52285"/>
                  </a:lnTo>
                  <a:lnTo>
                    <a:pt x="115697" y="49237"/>
                  </a:lnTo>
                  <a:close/>
                </a:path>
                <a:path w="342900" h="200025">
                  <a:moveTo>
                    <a:pt x="89432" y="70726"/>
                  </a:moveTo>
                  <a:lnTo>
                    <a:pt x="78867" y="70726"/>
                  </a:lnTo>
                  <a:lnTo>
                    <a:pt x="114046" y="164845"/>
                  </a:lnTo>
                  <a:lnTo>
                    <a:pt x="97907" y="171302"/>
                  </a:lnTo>
                  <a:lnTo>
                    <a:pt x="59199" y="186214"/>
                  </a:lnTo>
                  <a:lnTo>
                    <a:pt x="48006" y="190626"/>
                  </a:lnTo>
                  <a:lnTo>
                    <a:pt x="47752" y="190690"/>
                  </a:lnTo>
                  <a:lnTo>
                    <a:pt x="73983" y="190690"/>
                  </a:lnTo>
                  <a:lnTo>
                    <a:pt x="122809" y="172402"/>
                  </a:lnTo>
                  <a:lnTo>
                    <a:pt x="149733" y="162598"/>
                  </a:lnTo>
                  <a:lnTo>
                    <a:pt x="152526" y="161455"/>
                  </a:lnTo>
                  <a:lnTo>
                    <a:pt x="123571" y="161455"/>
                  </a:lnTo>
                  <a:lnTo>
                    <a:pt x="117893" y="145795"/>
                  </a:lnTo>
                  <a:lnTo>
                    <a:pt x="106346" y="115009"/>
                  </a:lnTo>
                  <a:lnTo>
                    <a:pt x="94565" y="83959"/>
                  </a:lnTo>
                  <a:lnTo>
                    <a:pt x="89432" y="70726"/>
                  </a:lnTo>
                  <a:close/>
                </a:path>
                <a:path w="342900" h="200025">
                  <a:moveTo>
                    <a:pt x="144460" y="58889"/>
                  </a:moveTo>
                  <a:lnTo>
                    <a:pt x="111379" y="58889"/>
                  </a:lnTo>
                  <a:lnTo>
                    <a:pt x="111760" y="59296"/>
                  </a:lnTo>
                  <a:lnTo>
                    <a:pt x="111760" y="60159"/>
                  </a:lnTo>
                  <a:lnTo>
                    <a:pt x="120905" y="84011"/>
                  </a:lnTo>
                  <a:lnTo>
                    <a:pt x="129698" y="107029"/>
                  </a:lnTo>
                  <a:lnTo>
                    <a:pt x="141227" y="137012"/>
                  </a:lnTo>
                  <a:lnTo>
                    <a:pt x="147066" y="151612"/>
                  </a:lnTo>
                  <a:lnTo>
                    <a:pt x="147447" y="151993"/>
                  </a:lnTo>
                  <a:lnTo>
                    <a:pt x="147066" y="153136"/>
                  </a:lnTo>
                  <a:lnTo>
                    <a:pt x="145923" y="153136"/>
                  </a:lnTo>
                  <a:lnTo>
                    <a:pt x="123571" y="161455"/>
                  </a:lnTo>
                  <a:lnTo>
                    <a:pt x="152526" y="161455"/>
                  </a:lnTo>
                  <a:lnTo>
                    <a:pt x="155321" y="160312"/>
                  </a:lnTo>
                  <a:lnTo>
                    <a:pt x="158750" y="153898"/>
                  </a:lnTo>
                  <a:lnTo>
                    <a:pt x="156464" y="147840"/>
                  </a:lnTo>
                  <a:lnTo>
                    <a:pt x="155702" y="146723"/>
                  </a:lnTo>
                  <a:lnTo>
                    <a:pt x="166403" y="142224"/>
                  </a:lnTo>
                  <a:lnTo>
                    <a:pt x="173878" y="139720"/>
                  </a:lnTo>
                  <a:lnTo>
                    <a:pt x="181473" y="138638"/>
                  </a:lnTo>
                  <a:lnTo>
                    <a:pt x="192532" y="138404"/>
                  </a:lnTo>
                  <a:lnTo>
                    <a:pt x="195072" y="138404"/>
                  </a:lnTo>
                  <a:lnTo>
                    <a:pt x="196680" y="136880"/>
                  </a:lnTo>
                  <a:lnTo>
                    <a:pt x="152654" y="136880"/>
                  </a:lnTo>
                  <a:lnTo>
                    <a:pt x="126238" y="66573"/>
                  </a:lnTo>
                  <a:lnTo>
                    <a:pt x="144460" y="58889"/>
                  </a:lnTo>
                  <a:close/>
                </a:path>
                <a:path w="342900" h="200025">
                  <a:moveTo>
                    <a:pt x="337890" y="9867"/>
                  </a:moveTo>
                  <a:lnTo>
                    <a:pt x="323088" y="9867"/>
                  </a:lnTo>
                  <a:lnTo>
                    <a:pt x="326136" y="10921"/>
                  </a:lnTo>
                  <a:lnTo>
                    <a:pt x="329311" y="13677"/>
                  </a:lnTo>
                  <a:lnTo>
                    <a:pt x="333359" y="20879"/>
                  </a:lnTo>
                  <a:lnTo>
                    <a:pt x="332930" y="27693"/>
                  </a:lnTo>
                  <a:lnTo>
                    <a:pt x="330311" y="33167"/>
                  </a:lnTo>
                  <a:lnTo>
                    <a:pt x="327787" y="36347"/>
                  </a:lnTo>
                  <a:lnTo>
                    <a:pt x="312877" y="52285"/>
                  </a:lnTo>
                  <a:lnTo>
                    <a:pt x="283384" y="84011"/>
                  </a:lnTo>
                  <a:lnTo>
                    <a:pt x="255016" y="114566"/>
                  </a:lnTo>
                  <a:lnTo>
                    <a:pt x="225044" y="128943"/>
                  </a:lnTo>
                  <a:lnTo>
                    <a:pt x="213360" y="128943"/>
                  </a:lnTo>
                  <a:lnTo>
                    <a:pt x="210693" y="131203"/>
                  </a:lnTo>
                  <a:lnTo>
                    <a:pt x="210693" y="136880"/>
                  </a:lnTo>
                  <a:lnTo>
                    <a:pt x="213360" y="139141"/>
                  </a:lnTo>
                  <a:lnTo>
                    <a:pt x="225806" y="139141"/>
                  </a:lnTo>
                  <a:lnTo>
                    <a:pt x="232691" y="138337"/>
                  </a:lnTo>
                  <a:lnTo>
                    <a:pt x="335788" y="43522"/>
                  </a:lnTo>
                  <a:lnTo>
                    <a:pt x="342836" y="26985"/>
                  </a:lnTo>
                  <a:lnTo>
                    <a:pt x="342145" y="16732"/>
                  </a:lnTo>
                  <a:lnTo>
                    <a:pt x="337890" y="9867"/>
                  </a:lnTo>
                  <a:close/>
                </a:path>
                <a:path w="342900" h="200025">
                  <a:moveTo>
                    <a:pt x="195072" y="127800"/>
                  </a:moveTo>
                  <a:lnTo>
                    <a:pt x="192532" y="127800"/>
                  </a:lnTo>
                  <a:lnTo>
                    <a:pt x="180353" y="128156"/>
                  </a:lnTo>
                  <a:lnTo>
                    <a:pt x="171783" y="129506"/>
                  </a:lnTo>
                  <a:lnTo>
                    <a:pt x="163617" y="132273"/>
                  </a:lnTo>
                  <a:lnTo>
                    <a:pt x="152654" y="136880"/>
                  </a:lnTo>
                  <a:lnTo>
                    <a:pt x="196680" y="136880"/>
                  </a:lnTo>
                  <a:lnTo>
                    <a:pt x="197485" y="136118"/>
                  </a:lnTo>
                  <a:lnTo>
                    <a:pt x="197485" y="130467"/>
                  </a:lnTo>
                  <a:lnTo>
                    <a:pt x="195072" y="127800"/>
                  </a:lnTo>
                  <a:close/>
                </a:path>
                <a:path w="342900" h="200025">
                  <a:moveTo>
                    <a:pt x="244042" y="49491"/>
                  </a:moveTo>
                  <a:lnTo>
                    <a:pt x="190627" y="49491"/>
                  </a:lnTo>
                  <a:lnTo>
                    <a:pt x="230392" y="49588"/>
                  </a:lnTo>
                  <a:lnTo>
                    <a:pt x="234188" y="51460"/>
                  </a:lnTo>
                  <a:lnTo>
                    <a:pt x="236474" y="55232"/>
                  </a:lnTo>
                  <a:lnTo>
                    <a:pt x="237998" y="58254"/>
                  </a:lnTo>
                  <a:lnTo>
                    <a:pt x="238379" y="60921"/>
                  </a:lnTo>
                  <a:lnTo>
                    <a:pt x="238760" y="61302"/>
                  </a:lnTo>
                  <a:lnTo>
                    <a:pt x="238760" y="63169"/>
                  </a:lnTo>
                  <a:lnTo>
                    <a:pt x="237236" y="72250"/>
                  </a:lnTo>
                  <a:lnTo>
                    <a:pt x="228473" y="74155"/>
                  </a:lnTo>
                  <a:lnTo>
                    <a:pt x="215826" y="76111"/>
                  </a:lnTo>
                  <a:lnTo>
                    <a:pt x="184912" y="80568"/>
                  </a:lnTo>
                  <a:lnTo>
                    <a:pt x="181864" y="81330"/>
                  </a:lnTo>
                  <a:lnTo>
                    <a:pt x="179959" y="83578"/>
                  </a:lnTo>
                  <a:lnTo>
                    <a:pt x="180340" y="86601"/>
                  </a:lnTo>
                  <a:lnTo>
                    <a:pt x="181102" y="88887"/>
                  </a:lnTo>
                  <a:lnTo>
                    <a:pt x="183007" y="90754"/>
                  </a:lnTo>
                  <a:lnTo>
                    <a:pt x="186055" y="90754"/>
                  </a:lnTo>
                  <a:lnTo>
                    <a:pt x="230378" y="83959"/>
                  </a:lnTo>
                  <a:lnTo>
                    <a:pt x="248539" y="64312"/>
                  </a:lnTo>
                  <a:lnTo>
                    <a:pt x="261777" y="53365"/>
                  </a:lnTo>
                  <a:lnTo>
                    <a:pt x="245872" y="53365"/>
                  </a:lnTo>
                  <a:lnTo>
                    <a:pt x="244042" y="49491"/>
                  </a:lnTo>
                  <a:close/>
                </a:path>
                <a:path w="342900" h="200025">
                  <a:moveTo>
                    <a:pt x="194564" y="40055"/>
                  </a:moveTo>
                  <a:lnTo>
                    <a:pt x="156083" y="43903"/>
                  </a:lnTo>
                  <a:lnTo>
                    <a:pt x="122047" y="58254"/>
                  </a:lnTo>
                  <a:lnTo>
                    <a:pt x="145966" y="58254"/>
                  </a:lnTo>
                  <a:lnTo>
                    <a:pt x="160274" y="52222"/>
                  </a:lnTo>
                  <a:lnTo>
                    <a:pt x="165284" y="50804"/>
                  </a:lnTo>
                  <a:lnTo>
                    <a:pt x="171021" y="49976"/>
                  </a:lnTo>
                  <a:lnTo>
                    <a:pt x="178972" y="49588"/>
                  </a:lnTo>
                  <a:lnTo>
                    <a:pt x="244042" y="49491"/>
                  </a:lnTo>
                  <a:lnTo>
                    <a:pt x="242824" y="46913"/>
                  </a:lnTo>
                  <a:lnTo>
                    <a:pt x="236474" y="40119"/>
                  </a:lnTo>
                  <a:lnTo>
                    <a:pt x="194564" y="40055"/>
                  </a:lnTo>
                  <a:close/>
                </a:path>
                <a:path w="342900" h="200025">
                  <a:moveTo>
                    <a:pt x="325374" y="0"/>
                  </a:moveTo>
                  <a:lnTo>
                    <a:pt x="312420" y="0"/>
                  </a:lnTo>
                  <a:lnTo>
                    <a:pt x="304927" y="3962"/>
                  </a:lnTo>
                  <a:lnTo>
                    <a:pt x="299339" y="9143"/>
                  </a:lnTo>
                  <a:lnTo>
                    <a:pt x="245872" y="53365"/>
                  </a:lnTo>
                  <a:lnTo>
                    <a:pt x="261777" y="53365"/>
                  </a:lnTo>
                  <a:lnTo>
                    <a:pt x="306578" y="16319"/>
                  </a:lnTo>
                  <a:lnTo>
                    <a:pt x="310134" y="13169"/>
                  </a:lnTo>
                  <a:lnTo>
                    <a:pt x="314833" y="9867"/>
                  </a:lnTo>
                  <a:lnTo>
                    <a:pt x="337890" y="9867"/>
                  </a:lnTo>
                  <a:lnTo>
                    <a:pt x="335788" y="6476"/>
                  </a:lnTo>
                  <a:lnTo>
                    <a:pt x="330835" y="1866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22448" y="3537204"/>
              <a:ext cx="0" cy="282575"/>
            </a:xfrm>
            <a:custGeom>
              <a:avLst/>
              <a:gdLst/>
              <a:ahLst/>
              <a:cxnLst/>
              <a:rect l="l" t="t" r="r" b="b"/>
              <a:pathLst>
                <a:path h="282575">
                  <a:moveTo>
                    <a:pt x="0" y="0"/>
                  </a:moveTo>
                  <a:lnTo>
                    <a:pt x="0" y="282448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13503"/>
            <a:ext cx="9143999" cy="7299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8788" y="192023"/>
            <a:ext cx="8735695" cy="4013200"/>
          </a:xfrm>
          <a:custGeom>
            <a:avLst/>
            <a:gdLst/>
            <a:ahLst/>
            <a:cxnLst/>
            <a:rect l="l" t="t" r="r" b="b"/>
            <a:pathLst>
              <a:path w="8735695" h="4013200">
                <a:moveTo>
                  <a:pt x="0" y="4012691"/>
                </a:moveTo>
                <a:lnTo>
                  <a:pt x="8735568" y="4012691"/>
                </a:lnTo>
                <a:lnTo>
                  <a:pt x="8735568" y="0"/>
                </a:lnTo>
                <a:lnTo>
                  <a:pt x="0" y="0"/>
                </a:lnTo>
                <a:lnTo>
                  <a:pt x="0" y="4012691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04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6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2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6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9263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6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2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6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223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5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1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5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5183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6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2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6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8144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5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1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5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1103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5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1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5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4064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5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1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5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7023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5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1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5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9983" y="4494276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59" h="568960">
                <a:moveTo>
                  <a:pt x="0" y="284226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5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1" y="284226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5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1419" y="4494276"/>
            <a:ext cx="570230" cy="568960"/>
          </a:xfrm>
          <a:custGeom>
            <a:avLst/>
            <a:gdLst/>
            <a:ahLst/>
            <a:cxnLst/>
            <a:rect l="l" t="t" r="r" b="b"/>
            <a:pathLst>
              <a:path w="570229" h="568960">
                <a:moveTo>
                  <a:pt x="0" y="284226"/>
                </a:moveTo>
                <a:lnTo>
                  <a:pt x="3731" y="238123"/>
                </a:lnTo>
                <a:lnTo>
                  <a:pt x="14532" y="194389"/>
                </a:lnTo>
                <a:lnTo>
                  <a:pt x="31817" y="153608"/>
                </a:lnTo>
                <a:lnTo>
                  <a:pt x="54998" y="116366"/>
                </a:lnTo>
                <a:lnTo>
                  <a:pt x="83486" y="83248"/>
                </a:lnTo>
                <a:lnTo>
                  <a:pt x="116695" y="54839"/>
                </a:lnTo>
                <a:lnTo>
                  <a:pt x="154037" y="31725"/>
                </a:lnTo>
                <a:lnTo>
                  <a:pt x="194925" y="14490"/>
                </a:lnTo>
                <a:lnTo>
                  <a:pt x="238771" y="3720"/>
                </a:lnTo>
                <a:lnTo>
                  <a:pt x="284987" y="0"/>
                </a:lnTo>
                <a:lnTo>
                  <a:pt x="331204" y="3720"/>
                </a:lnTo>
                <a:lnTo>
                  <a:pt x="375050" y="14490"/>
                </a:lnTo>
                <a:lnTo>
                  <a:pt x="415938" y="31725"/>
                </a:lnTo>
                <a:lnTo>
                  <a:pt x="453280" y="54839"/>
                </a:lnTo>
                <a:lnTo>
                  <a:pt x="486489" y="83248"/>
                </a:lnTo>
                <a:lnTo>
                  <a:pt x="514977" y="116366"/>
                </a:lnTo>
                <a:lnTo>
                  <a:pt x="538158" y="153608"/>
                </a:lnTo>
                <a:lnTo>
                  <a:pt x="555443" y="194389"/>
                </a:lnTo>
                <a:lnTo>
                  <a:pt x="566244" y="238123"/>
                </a:lnTo>
                <a:lnTo>
                  <a:pt x="569976" y="284226"/>
                </a:lnTo>
                <a:lnTo>
                  <a:pt x="566244" y="330328"/>
                </a:lnTo>
                <a:lnTo>
                  <a:pt x="555443" y="374062"/>
                </a:lnTo>
                <a:lnTo>
                  <a:pt x="538158" y="414843"/>
                </a:lnTo>
                <a:lnTo>
                  <a:pt x="514977" y="452085"/>
                </a:lnTo>
                <a:lnTo>
                  <a:pt x="486489" y="485203"/>
                </a:lnTo>
                <a:lnTo>
                  <a:pt x="453280" y="513612"/>
                </a:lnTo>
                <a:lnTo>
                  <a:pt x="415938" y="536726"/>
                </a:lnTo>
                <a:lnTo>
                  <a:pt x="375050" y="553961"/>
                </a:lnTo>
                <a:lnTo>
                  <a:pt x="331204" y="564731"/>
                </a:lnTo>
                <a:lnTo>
                  <a:pt x="284987" y="568452"/>
                </a:lnTo>
                <a:lnTo>
                  <a:pt x="238771" y="564731"/>
                </a:lnTo>
                <a:lnTo>
                  <a:pt x="194925" y="553961"/>
                </a:lnTo>
                <a:lnTo>
                  <a:pt x="154037" y="536726"/>
                </a:lnTo>
                <a:lnTo>
                  <a:pt x="116695" y="513612"/>
                </a:lnTo>
                <a:lnTo>
                  <a:pt x="83486" y="485203"/>
                </a:lnTo>
                <a:lnTo>
                  <a:pt x="54998" y="452085"/>
                </a:lnTo>
                <a:lnTo>
                  <a:pt x="31817" y="414843"/>
                </a:lnTo>
                <a:lnTo>
                  <a:pt x="14532" y="374062"/>
                </a:lnTo>
                <a:lnTo>
                  <a:pt x="3731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74380" y="4494276"/>
            <a:ext cx="570230" cy="568960"/>
          </a:xfrm>
          <a:custGeom>
            <a:avLst/>
            <a:gdLst/>
            <a:ahLst/>
            <a:cxnLst/>
            <a:rect l="l" t="t" r="r" b="b"/>
            <a:pathLst>
              <a:path w="570229" h="568960">
                <a:moveTo>
                  <a:pt x="0" y="284226"/>
                </a:moveTo>
                <a:lnTo>
                  <a:pt x="3731" y="238123"/>
                </a:lnTo>
                <a:lnTo>
                  <a:pt x="14532" y="194389"/>
                </a:lnTo>
                <a:lnTo>
                  <a:pt x="31817" y="153608"/>
                </a:lnTo>
                <a:lnTo>
                  <a:pt x="54998" y="116366"/>
                </a:lnTo>
                <a:lnTo>
                  <a:pt x="83486" y="83248"/>
                </a:lnTo>
                <a:lnTo>
                  <a:pt x="116695" y="54839"/>
                </a:lnTo>
                <a:lnTo>
                  <a:pt x="154037" y="31725"/>
                </a:lnTo>
                <a:lnTo>
                  <a:pt x="194925" y="14490"/>
                </a:lnTo>
                <a:lnTo>
                  <a:pt x="238771" y="3720"/>
                </a:lnTo>
                <a:lnTo>
                  <a:pt x="284988" y="0"/>
                </a:lnTo>
                <a:lnTo>
                  <a:pt x="331204" y="3720"/>
                </a:lnTo>
                <a:lnTo>
                  <a:pt x="375050" y="14490"/>
                </a:lnTo>
                <a:lnTo>
                  <a:pt x="415938" y="31725"/>
                </a:lnTo>
                <a:lnTo>
                  <a:pt x="453280" y="54839"/>
                </a:lnTo>
                <a:lnTo>
                  <a:pt x="486489" y="83248"/>
                </a:lnTo>
                <a:lnTo>
                  <a:pt x="514977" y="116366"/>
                </a:lnTo>
                <a:lnTo>
                  <a:pt x="538158" y="153608"/>
                </a:lnTo>
                <a:lnTo>
                  <a:pt x="555443" y="194389"/>
                </a:lnTo>
                <a:lnTo>
                  <a:pt x="566244" y="238123"/>
                </a:lnTo>
                <a:lnTo>
                  <a:pt x="569976" y="284226"/>
                </a:lnTo>
                <a:lnTo>
                  <a:pt x="566244" y="330328"/>
                </a:lnTo>
                <a:lnTo>
                  <a:pt x="555443" y="374062"/>
                </a:lnTo>
                <a:lnTo>
                  <a:pt x="538158" y="414843"/>
                </a:lnTo>
                <a:lnTo>
                  <a:pt x="514977" y="452085"/>
                </a:lnTo>
                <a:lnTo>
                  <a:pt x="486489" y="485203"/>
                </a:lnTo>
                <a:lnTo>
                  <a:pt x="453280" y="513612"/>
                </a:lnTo>
                <a:lnTo>
                  <a:pt x="415938" y="536726"/>
                </a:lnTo>
                <a:lnTo>
                  <a:pt x="375050" y="553961"/>
                </a:lnTo>
                <a:lnTo>
                  <a:pt x="331204" y="564731"/>
                </a:lnTo>
                <a:lnTo>
                  <a:pt x="284988" y="568452"/>
                </a:lnTo>
                <a:lnTo>
                  <a:pt x="238771" y="564731"/>
                </a:lnTo>
                <a:lnTo>
                  <a:pt x="194925" y="553961"/>
                </a:lnTo>
                <a:lnTo>
                  <a:pt x="154037" y="536726"/>
                </a:lnTo>
                <a:lnTo>
                  <a:pt x="116695" y="513612"/>
                </a:lnTo>
                <a:lnTo>
                  <a:pt x="83486" y="485203"/>
                </a:lnTo>
                <a:lnTo>
                  <a:pt x="54998" y="452085"/>
                </a:lnTo>
                <a:lnTo>
                  <a:pt x="31817" y="414843"/>
                </a:lnTo>
                <a:lnTo>
                  <a:pt x="14532" y="374062"/>
                </a:lnTo>
                <a:lnTo>
                  <a:pt x="3731" y="330328"/>
                </a:lnTo>
                <a:lnTo>
                  <a:pt x="0" y="284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80059" y="1082039"/>
            <a:ext cx="2338070" cy="4470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74370">
              <a:lnSpc>
                <a:spcPct val="100000"/>
              </a:lnSpc>
              <a:spcBef>
                <a:spcPts val="395"/>
              </a:spcBef>
            </a:pPr>
            <a:r>
              <a:rPr sz="2000" spc="-10" dirty="0"/>
              <a:t>Método</a:t>
            </a:r>
            <a:endParaRPr sz="2000"/>
          </a:p>
        </p:txBody>
      </p:sp>
      <p:sp>
        <p:nvSpPr>
          <p:cNvPr id="16" name="object 16"/>
          <p:cNvSpPr txBox="1"/>
          <p:nvPr/>
        </p:nvSpPr>
        <p:spPr>
          <a:xfrm>
            <a:off x="349097" y="1624965"/>
            <a:ext cx="259842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Debe</a:t>
            </a:r>
            <a:r>
              <a:rPr sz="1200" spc="13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incluir</a:t>
            </a:r>
            <a:r>
              <a:rPr sz="1200" spc="9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solamente</a:t>
            </a:r>
            <a:r>
              <a:rPr sz="1200" spc="114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la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información</a:t>
            </a:r>
            <a:r>
              <a:rPr sz="1200" spc="50" dirty="0">
                <a:solidFill>
                  <a:srgbClr val="181818"/>
                </a:solidFill>
                <a:latin typeface="Lucida Sans Unicode"/>
                <a:cs typeface="Lucida Sans Unicode"/>
              </a:rPr>
              <a:t> que</a:t>
            </a:r>
            <a:r>
              <a:rPr sz="1200" spc="8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Lucida Sans Unicode"/>
                <a:cs typeface="Lucida Sans Unicode"/>
              </a:rPr>
              <a:t>estaba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disponible</a:t>
            </a:r>
            <a:r>
              <a:rPr sz="1200" spc="-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Lucida Sans Unicode"/>
                <a:cs typeface="Lucida Sans Unicode"/>
              </a:rPr>
              <a:t>cuando</a:t>
            </a:r>
            <a:r>
              <a:rPr sz="1200" spc="-3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se</a:t>
            </a:r>
            <a:r>
              <a:rPr sz="1200" spc="1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Lucida Sans Unicode"/>
                <a:cs typeface="Lucida Sans Unicode"/>
              </a:rPr>
              <a:t>redacto</a:t>
            </a:r>
            <a:r>
              <a:rPr sz="1200" spc="1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el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plan</a:t>
            </a:r>
            <a:r>
              <a:rPr sz="1200" spc="3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o</a:t>
            </a:r>
            <a:r>
              <a:rPr sz="1200" spc="5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protocolo</a:t>
            </a:r>
            <a:r>
              <a:rPr sz="1200" spc="2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del</a:t>
            </a:r>
            <a:r>
              <a:rPr sz="1200" spc="6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estudio,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describiendo</a:t>
            </a:r>
            <a:r>
              <a:rPr sz="1200" spc="-1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la</a:t>
            </a:r>
            <a:r>
              <a:rPr sz="1200" spc="-1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selección</a:t>
            </a:r>
            <a:r>
              <a:rPr sz="1200" spc="-1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11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los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sujetos</a:t>
            </a:r>
            <a:r>
              <a:rPr sz="1200" spc="-10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objeto</a:t>
            </a:r>
            <a:r>
              <a:rPr sz="1200" spc="-1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11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observación</a:t>
            </a:r>
            <a:r>
              <a:rPr sz="1200" spc="-1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o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experimentación,</a:t>
            </a:r>
            <a:r>
              <a:rPr sz="1200" spc="-1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la</a:t>
            </a:r>
            <a:r>
              <a:rPr sz="1200" spc="-1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información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técnica,</a:t>
            </a:r>
            <a:r>
              <a:rPr sz="1200" spc="-1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así</a:t>
            </a:r>
            <a:r>
              <a:rPr sz="1200" spc="1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Lucida Sans Unicode"/>
                <a:cs typeface="Lucida Sans Unicode"/>
              </a:rPr>
              <a:t>como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los </a:t>
            </a:r>
            <a:r>
              <a:rPr sz="1200" spc="10" dirty="0">
                <a:solidFill>
                  <a:srgbClr val="181818"/>
                </a:solidFill>
                <a:latin typeface="Lucida Sans Unicode"/>
                <a:cs typeface="Lucida Sans Unicode"/>
              </a:rPr>
              <a:t>procedimientos</a:t>
            </a:r>
            <a:r>
              <a:rPr sz="1200" spc="7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Lucida Sans Unicode"/>
                <a:cs typeface="Lucida Sans Unicode"/>
              </a:rPr>
              <a:t>con</a:t>
            </a:r>
            <a:r>
              <a:rPr sz="1200" spc="4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suficiente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detalle</a:t>
            </a:r>
            <a:r>
              <a:rPr sz="1200" spc="8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Lucida Sans Unicode"/>
                <a:cs typeface="Lucida Sans Unicode"/>
              </a:rPr>
              <a:t>que</a:t>
            </a:r>
            <a:r>
              <a:rPr sz="1200" spc="6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permita</a:t>
            </a:r>
            <a:r>
              <a:rPr sz="1200" spc="8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1200" spc="7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Lucida Sans Unicode"/>
                <a:cs typeface="Lucida Sans Unicode"/>
              </a:rPr>
              <a:t>otras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personas</a:t>
            </a:r>
            <a:r>
              <a:rPr sz="1200" spc="9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reproducir</a:t>
            </a:r>
            <a:r>
              <a:rPr sz="1200" spc="9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el</a:t>
            </a:r>
            <a:r>
              <a:rPr sz="1200" spc="10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resultado.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5284" y="1077467"/>
            <a:ext cx="2336800" cy="4470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395"/>
              </a:spcBef>
            </a:pPr>
            <a:r>
              <a:rPr sz="2000" spc="-10" dirty="0">
                <a:solidFill>
                  <a:srgbClr val="181818"/>
                </a:solidFill>
                <a:latin typeface="Arial Black"/>
                <a:cs typeface="Arial Black"/>
              </a:rPr>
              <a:t>Resultados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5242" y="1632330"/>
            <a:ext cx="19488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Presentar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los</a:t>
            </a:r>
            <a:r>
              <a:rPr sz="1200" spc="-9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resultados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siguiendo 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una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secuencia </a:t>
            </a:r>
            <a:r>
              <a:rPr sz="1200" spc="-95" dirty="0">
                <a:solidFill>
                  <a:srgbClr val="181818"/>
                </a:solidFill>
                <a:latin typeface="Arial Black"/>
                <a:cs typeface="Arial Black"/>
              </a:rPr>
              <a:t>lógica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texto</a:t>
            </a:r>
            <a:r>
              <a:rPr sz="1200" spc="-65" dirty="0">
                <a:solidFill>
                  <a:srgbClr val="181818"/>
                </a:solidFill>
                <a:latin typeface="Arial MT"/>
                <a:cs typeface="Arial MT"/>
              </a:rPr>
              <a:t>,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tablas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MT"/>
                <a:cs typeface="Arial MT"/>
              </a:rPr>
              <a:t>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ilustaciones,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destancao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en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primer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los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hallazgos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más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importantes.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6979" y="1110996"/>
            <a:ext cx="2336800" cy="4470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400"/>
              </a:spcBef>
            </a:pPr>
            <a:r>
              <a:rPr sz="2000" spc="-10" dirty="0">
                <a:solidFill>
                  <a:srgbClr val="181818"/>
                </a:solidFill>
                <a:latin typeface="Arial Black"/>
                <a:cs typeface="Arial Black"/>
              </a:rPr>
              <a:t>Discusión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4040" y="1632330"/>
            <a:ext cx="212280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Destacar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los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181818"/>
                </a:solidFill>
                <a:latin typeface="Arial Black"/>
                <a:cs typeface="Arial Black"/>
              </a:rPr>
              <a:t>aspectos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más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novedosos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181818"/>
                </a:solidFill>
                <a:latin typeface="Arial Black"/>
                <a:cs typeface="Arial Black"/>
              </a:rPr>
              <a:t>e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importates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 del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estudio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y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las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conclusiones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ellos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deducen,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contextualizandolos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el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conjunto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-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evidencias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más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accesibles.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38072" y="295656"/>
            <a:ext cx="622300" cy="620395"/>
            <a:chOff x="1338072" y="295656"/>
            <a:chExt cx="622300" cy="620395"/>
          </a:xfrm>
        </p:grpSpPr>
        <p:sp>
          <p:nvSpPr>
            <p:cNvPr id="22" name="object 22"/>
            <p:cNvSpPr/>
            <p:nvPr/>
          </p:nvSpPr>
          <p:spPr>
            <a:xfrm>
              <a:off x="1342644" y="300228"/>
              <a:ext cx="612775" cy="611505"/>
            </a:xfrm>
            <a:custGeom>
              <a:avLst/>
              <a:gdLst/>
              <a:ahLst/>
              <a:cxnLst/>
              <a:rect l="l" t="t" r="r" b="b"/>
              <a:pathLst>
                <a:path w="612775" h="611505">
                  <a:moveTo>
                    <a:pt x="612648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612648" y="611124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2644" y="300228"/>
              <a:ext cx="612775" cy="611505"/>
            </a:xfrm>
            <a:custGeom>
              <a:avLst/>
              <a:gdLst/>
              <a:ahLst/>
              <a:cxnLst/>
              <a:rect l="l" t="t" r="r" b="b"/>
              <a:pathLst>
                <a:path w="612775" h="611505">
                  <a:moveTo>
                    <a:pt x="0" y="611124"/>
                  </a:moveTo>
                  <a:lnTo>
                    <a:pt x="612648" y="611124"/>
                  </a:lnTo>
                  <a:lnTo>
                    <a:pt x="612648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904" y="525780"/>
              <a:ext cx="259715" cy="1584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63040" y="420624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31368" y="190880"/>
                  </a:moveTo>
                  <a:lnTo>
                    <a:pt x="20319" y="190880"/>
                  </a:lnTo>
                  <a:lnTo>
                    <a:pt x="29765" y="240414"/>
                  </a:lnTo>
                  <a:lnTo>
                    <a:pt x="52848" y="283503"/>
                  </a:lnTo>
                  <a:lnTo>
                    <a:pt x="87171" y="317790"/>
                  </a:lnTo>
                  <a:lnTo>
                    <a:pt x="130340" y="340915"/>
                  </a:lnTo>
                  <a:lnTo>
                    <a:pt x="179959" y="350520"/>
                  </a:lnTo>
                  <a:lnTo>
                    <a:pt x="179959" y="367791"/>
                  </a:lnTo>
                  <a:lnTo>
                    <a:pt x="183007" y="370331"/>
                  </a:lnTo>
                  <a:lnTo>
                    <a:pt x="189357" y="370331"/>
                  </a:lnTo>
                  <a:lnTo>
                    <a:pt x="191897" y="367791"/>
                  </a:lnTo>
                  <a:lnTo>
                    <a:pt x="191897" y="350520"/>
                  </a:lnTo>
                  <a:lnTo>
                    <a:pt x="241527" y="340915"/>
                  </a:lnTo>
                  <a:lnTo>
                    <a:pt x="245649" y="338709"/>
                  </a:lnTo>
                  <a:lnTo>
                    <a:pt x="179578" y="338709"/>
                  </a:lnTo>
                  <a:lnTo>
                    <a:pt x="133623" y="329869"/>
                  </a:lnTo>
                  <a:lnTo>
                    <a:pt x="93667" y="308472"/>
                  </a:lnTo>
                  <a:lnTo>
                    <a:pt x="61867" y="276712"/>
                  </a:lnTo>
                  <a:lnTo>
                    <a:pt x="40381" y="236783"/>
                  </a:lnTo>
                  <a:lnTo>
                    <a:pt x="31368" y="190880"/>
                  </a:lnTo>
                  <a:close/>
                </a:path>
                <a:path w="372110" h="370840">
                  <a:moveTo>
                    <a:pt x="188848" y="318770"/>
                  </a:moveTo>
                  <a:lnTo>
                    <a:pt x="182117" y="318770"/>
                  </a:lnTo>
                  <a:lnTo>
                    <a:pt x="179578" y="321310"/>
                  </a:lnTo>
                  <a:lnTo>
                    <a:pt x="179578" y="338709"/>
                  </a:lnTo>
                  <a:lnTo>
                    <a:pt x="191515" y="338709"/>
                  </a:lnTo>
                  <a:lnTo>
                    <a:pt x="191515" y="321310"/>
                  </a:lnTo>
                  <a:lnTo>
                    <a:pt x="188848" y="318770"/>
                  </a:lnTo>
                  <a:close/>
                </a:path>
                <a:path w="372110" h="370840">
                  <a:moveTo>
                    <a:pt x="351535" y="190880"/>
                  </a:moveTo>
                  <a:lnTo>
                    <a:pt x="339724" y="190880"/>
                  </a:lnTo>
                  <a:lnTo>
                    <a:pt x="330712" y="236783"/>
                  </a:lnTo>
                  <a:lnTo>
                    <a:pt x="309226" y="276712"/>
                  </a:lnTo>
                  <a:lnTo>
                    <a:pt x="277426" y="308472"/>
                  </a:lnTo>
                  <a:lnTo>
                    <a:pt x="237470" y="329869"/>
                  </a:lnTo>
                  <a:lnTo>
                    <a:pt x="191515" y="338709"/>
                  </a:lnTo>
                  <a:lnTo>
                    <a:pt x="245649" y="338709"/>
                  </a:lnTo>
                  <a:lnTo>
                    <a:pt x="284720" y="317790"/>
                  </a:lnTo>
                  <a:lnTo>
                    <a:pt x="319062" y="283503"/>
                  </a:lnTo>
                  <a:lnTo>
                    <a:pt x="342139" y="240414"/>
                  </a:lnTo>
                  <a:lnTo>
                    <a:pt x="351535" y="190880"/>
                  </a:lnTo>
                  <a:close/>
                </a:path>
                <a:path w="372110" h="370840">
                  <a:moveTo>
                    <a:pt x="49148" y="179450"/>
                  </a:moveTo>
                  <a:lnTo>
                    <a:pt x="3047" y="179450"/>
                  </a:lnTo>
                  <a:lnTo>
                    <a:pt x="0" y="181990"/>
                  </a:lnTo>
                  <a:lnTo>
                    <a:pt x="0" y="188340"/>
                  </a:lnTo>
                  <a:lnTo>
                    <a:pt x="3047" y="190880"/>
                  </a:lnTo>
                  <a:lnTo>
                    <a:pt x="49148" y="190880"/>
                  </a:lnTo>
                  <a:lnTo>
                    <a:pt x="51688" y="188340"/>
                  </a:lnTo>
                  <a:lnTo>
                    <a:pt x="51688" y="181990"/>
                  </a:lnTo>
                  <a:lnTo>
                    <a:pt x="49148" y="179450"/>
                  </a:lnTo>
                  <a:close/>
                </a:path>
                <a:path w="372110" h="370840">
                  <a:moveTo>
                    <a:pt x="369316" y="179450"/>
                  </a:moveTo>
                  <a:lnTo>
                    <a:pt x="321945" y="179450"/>
                  </a:lnTo>
                  <a:lnTo>
                    <a:pt x="319278" y="181990"/>
                  </a:lnTo>
                  <a:lnTo>
                    <a:pt x="319278" y="188340"/>
                  </a:lnTo>
                  <a:lnTo>
                    <a:pt x="321945" y="190880"/>
                  </a:lnTo>
                  <a:lnTo>
                    <a:pt x="369316" y="190880"/>
                  </a:lnTo>
                  <a:lnTo>
                    <a:pt x="371855" y="188340"/>
                  </a:lnTo>
                  <a:lnTo>
                    <a:pt x="371855" y="181990"/>
                  </a:lnTo>
                  <a:lnTo>
                    <a:pt x="369316" y="179450"/>
                  </a:lnTo>
                  <a:close/>
                </a:path>
                <a:path w="372110" h="370840">
                  <a:moveTo>
                    <a:pt x="189357" y="0"/>
                  </a:moveTo>
                  <a:lnTo>
                    <a:pt x="183007" y="0"/>
                  </a:lnTo>
                  <a:lnTo>
                    <a:pt x="179959" y="2539"/>
                  </a:lnTo>
                  <a:lnTo>
                    <a:pt x="179959" y="19812"/>
                  </a:lnTo>
                  <a:lnTo>
                    <a:pt x="130340" y="29428"/>
                  </a:lnTo>
                  <a:lnTo>
                    <a:pt x="87171" y="52577"/>
                  </a:lnTo>
                  <a:lnTo>
                    <a:pt x="52848" y="86883"/>
                  </a:lnTo>
                  <a:lnTo>
                    <a:pt x="29765" y="129966"/>
                  </a:lnTo>
                  <a:lnTo>
                    <a:pt x="20319" y="179450"/>
                  </a:lnTo>
                  <a:lnTo>
                    <a:pt x="31368" y="179450"/>
                  </a:lnTo>
                  <a:lnTo>
                    <a:pt x="40381" y="133548"/>
                  </a:lnTo>
                  <a:lnTo>
                    <a:pt x="61867" y="93619"/>
                  </a:lnTo>
                  <a:lnTo>
                    <a:pt x="93667" y="61859"/>
                  </a:lnTo>
                  <a:lnTo>
                    <a:pt x="133623" y="40462"/>
                  </a:lnTo>
                  <a:lnTo>
                    <a:pt x="179578" y="31623"/>
                  </a:lnTo>
                  <a:lnTo>
                    <a:pt x="245622" y="31623"/>
                  </a:lnTo>
                  <a:lnTo>
                    <a:pt x="241527" y="29428"/>
                  </a:lnTo>
                  <a:lnTo>
                    <a:pt x="191897" y="19812"/>
                  </a:lnTo>
                  <a:lnTo>
                    <a:pt x="191897" y="2539"/>
                  </a:lnTo>
                  <a:lnTo>
                    <a:pt x="189357" y="0"/>
                  </a:lnTo>
                  <a:close/>
                </a:path>
                <a:path w="372110" h="370840">
                  <a:moveTo>
                    <a:pt x="245622" y="31623"/>
                  </a:moveTo>
                  <a:lnTo>
                    <a:pt x="191515" y="31623"/>
                  </a:lnTo>
                  <a:lnTo>
                    <a:pt x="237470" y="40462"/>
                  </a:lnTo>
                  <a:lnTo>
                    <a:pt x="277426" y="61859"/>
                  </a:lnTo>
                  <a:lnTo>
                    <a:pt x="309226" y="93619"/>
                  </a:lnTo>
                  <a:lnTo>
                    <a:pt x="330712" y="133548"/>
                  </a:lnTo>
                  <a:lnTo>
                    <a:pt x="339724" y="179450"/>
                  </a:lnTo>
                  <a:lnTo>
                    <a:pt x="351535" y="179450"/>
                  </a:lnTo>
                  <a:lnTo>
                    <a:pt x="342139" y="129966"/>
                  </a:lnTo>
                  <a:lnTo>
                    <a:pt x="319062" y="86883"/>
                  </a:lnTo>
                  <a:lnTo>
                    <a:pt x="284720" y="52577"/>
                  </a:lnTo>
                  <a:lnTo>
                    <a:pt x="245622" y="31623"/>
                  </a:lnTo>
                  <a:close/>
                </a:path>
                <a:path w="372110" h="370840">
                  <a:moveTo>
                    <a:pt x="191515" y="31623"/>
                  </a:moveTo>
                  <a:lnTo>
                    <a:pt x="179578" y="31623"/>
                  </a:lnTo>
                  <a:lnTo>
                    <a:pt x="179578" y="49022"/>
                  </a:lnTo>
                  <a:lnTo>
                    <a:pt x="182117" y="51562"/>
                  </a:lnTo>
                  <a:lnTo>
                    <a:pt x="188848" y="51562"/>
                  </a:lnTo>
                  <a:lnTo>
                    <a:pt x="191515" y="49022"/>
                  </a:lnTo>
                  <a:lnTo>
                    <a:pt x="191515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273296" y="295656"/>
            <a:ext cx="620395" cy="620395"/>
            <a:chOff x="4273296" y="295656"/>
            <a:chExt cx="620395" cy="620395"/>
          </a:xfrm>
        </p:grpSpPr>
        <p:sp>
          <p:nvSpPr>
            <p:cNvPr id="27" name="object 27"/>
            <p:cNvSpPr/>
            <p:nvPr/>
          </p:nvSpPr>
          <p:spPr>
            <a:xfrm>
              <a:off x="4277868" y="300228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611124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611124" y="611124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7868" y="300228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0" y="611124"/>
                  </a:moveTo>
                  <a:lnTo>
                    <a:pt x="611124" y="611124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93692" y="428243"/>
              <a:ext cx="356870" cy="355600"/>
            </a:xfrm>
            <a:custGeom>
              <a:avLst/>
              <a:gdLst/>
              <a:ahLst/>
              <a:cxnLst/>
              <a:rect l="l" t="t" r="r" b="b"/>
              <a:pathLst>
                <a:path w="356870" h="355600">
                  <a:moveTo>
                    <a:pt x="345948" y="15875"/>
                  </a:moveTo>
                  <a:lnTo>
                    <a:pt x="344424" y="11684"/>
                  </a:lnTo>
                  <a:lnTo>
                    <a:pt x="343725" y="10160"/>
                  </a:lnTo>
                  <a:lnTo>
                    <a:pt x="342519" y="7493"/>
                  </a:lnTo>
                  <a:lnTo>
                    <a:pt x="339471" y="4191"/>
                  </a:lnTo>
                  <a:lnTo>
                    <a:pt x="336804" y="1524"/>
                  </a:lnTo>
                  <a:lnTo>
                    <a:pt x="333248" y="0"/>
                  </a:lnTo>
                  <a:lnTo>
                    <a:pt x="328676" y="0"/>
                  </a:lnTo>
                  <a:lnTo>
                    <a:pt x="327660" y="127"/>
                  </a:lnTo>
                  <a:lnTo>
                    <a:pt x="326517" y="381"/>
                  </a:lnTo>
                  <a:lnTo>
                    <a:pt x="281813" y="6096"/>
                  </a:lnTo>
                  <a:lnTo>
                    <a:pt x="273050" y="6731"/>
                  </a:lnTo>
                  <a:lnTo>
                    <a:pt x="266700" y="15494"/>
                  </a:lnTo>
                  <a:lnTo>
                    <a:pt x="267843" y="24130"/>
                  </a:lnTo>
                  <a:lnTo>
                    <a:pt x="268478" y="32639"/>
                  </a:lnTo>
                  <a:lnTo>
                    <a:pt x="276352" y="38481"/>
                  </a:lnTo>
                  <a:lnTo>
                    <a:pt x="286385" y="38481"/>
                  </a:lnTo>
                  <a:lnTo>
                    <a:pt x="289814" y="38100"/>
                  </a:lnTo>
                  <a:lnTo>
                    <a:pt x="247535" y="79768"/>
                  </a:lnTo>
                  <a:lnTo>
                    <a:pt x="203987" y="111340"/>
                  </a:lnTo>
                  <a:lnTo>
                    <a:pt x="162001" y="134175"/>
                  </a:lnTo>
                  <a:lnTo>
                    <a:pt x="124460" y="149606"/>
                  </a:lnTo>
                  <a:lnTo>
                    <a:pt x="84378" y="161658"/>
                  </a:lnTo>
                  <a:lnTo>
                    <a:pt x="30251" y="171221"/>
                  </a:lnTo>
                  <a:lnTo>
                    <a:pt x="13335" y="172212"/>
                  </a:lnTo>
                  <a:lnTo>
                    <a:pt x="6096" y="179705"/>
                  </a:lnTo>
                  <a:lnTo>
                    <a:pt x="6858" y="197358"/>
                  </a:lnTo>
                  <a:lnTo>
                    <a:pt x="14097" y="204216"/>
                  </a:lnTo>
                  <a:lnTo>
                    <a:pt x="23114" y="204216"/>
                  </a:lnTo>
                  <a:lnTo>
                    <a:pt x="32600" y="203581"/>
                  </a:lnTo>
                  <a:lnTo>
                    <a:pt x="56299" y="200533"/>
                  </a:lnTo>
                  <a:lnTo>
                    <a:pt x="89928" y="193675"/>
                  </a:lnTo>
                  <a:lnTo>
                    <a:pt x="91313" y="193395"/>
                  </a:lnTo>
                  <a:lnTo>
                    <a:pt x="134747" y="180467"/>
                  </a:lnTo>
                  <a:lnTo>
                    <a:pt x="185254" y="159105"/>
                  </a:lnTo>
                  <a:lnTo>
                    <a:pt x="232156" y="131826"/>
                  </a:lnTo>
                  <a:lnTo>
                    <a:pt x="235204" y="127000"/>
                  </a:lnTo>
                  <a:lnTo>
                    <a:pt x="232664" y="123190"/>
                  </a:lnTo>
                  <a:lnTo>
                    <a:pt x="230886" y="122428"/>
                  </a:lnTo>
                  <a:lnTo>
                    <a:pt x="228219" y="122428"/>
                  </a:lnTo>
                  <a:lnTo>
                    <a:pt x="227203" y="122682"/>
                  </a:lnTo>
                  <a:lnTo>
                    <a:pt x="226441" y="123190"/>
                  </a:lnTo>
                  <a:lnTo>
                    <a:pt x="203873" y="137223"/>
                  </a:lnTo>
                  <a:lnTo>
                    <a:pt x="156324" y="161099"/>
                  </a:lnTo>
                  <a:lnTo>
                    <a:pt x="89014" y="183502"/>
                  </a:lnTo>
                  <a:lnTo>
                    <a:pt x="32283" y="193167"/>
                  </a:lnTo>
                  <a:lnTo>
                    <a:pt x="23114" y="193675"/>
                  </a:lnTo>
                  <a:lnTo>
                    <a:pt x="19812" y="193675"/>
                  </a:lnTo>
                  <a:lnTo>
                    <a:pt x="17526" y="191389"/>
                  </a:lnTo>
                  <a:lnTo>
                    <a:pt x="17526" y="185039"/>
                  </a:lnTo>
                  <a:lnTo>
                    <a:pt x="19812" y="181991"/>
                  </a:lnTo>
                  <a:lnTo>
                    <a:pt x="23114" y="181991"/>
                  </a:lnTo>
                  <a:lnTo>
                    <a:pt x="31432" y="181381"/>
                  </a:lnTo>
                  <a:lnTo>
                    <a:pt x="87083" y="171653"/>
                  </a:lnTo>
                  <a:lnTo>
                    <a:pt x="128270" y="159385"/>
                  </a:lnTo>
                  <a:lnTo>
                    <a:pt x="169176" y="142582"/>
                  </a:lnTo>
                  <a:lnTo>
                    <a:pt x="214731" y="117182"/>
                  </a:lnTo>
                  <a:lnTo>
                    <a:pt x="261797" y="81610"/>
                  </a:lnTo>
                  <a:lnTo>
                    <a:pt x="303555" y="38100"/>
                  </a:lnTo>
                  <a:lnTo>
                    <a:pt x="307213" y="34290"/>
                  </a:lnTo>
                  <a:lnTo>
                    <a:pt x="309753" y="30607"/>
                  </a:lnTo>
                  <a:lnTo>
                    <a:pt x="308343" y="27559"/>
                  </a:lnTo>
                  <a:lnTo>
                    <a:pt x="307467" y="25654"/>
                  </a:lnTo>
                  <a:lnTo>
                    <a:pt x="302260" y="25654"/>
                  </a:lnTo>
                  <a:lnTo>
                    <a:pt x="285623" y="27559"/>
                  </a:lnTo>
                  <a:lnTo>
                    <a:pt x="282448" y="27559"/>
                  </a:lnTo>
                  <a:lnTo>
                    <a:pt x="279908" y="25781"/>
                  </a:lnTo>
                  <a:lnTo>
                    <a:pt x="279146" y="23368"/>
                  </a:lnTo>
                  <a:lnTo>
                    <a:pt x="278003" y="19939"/>
                  </a:lnTo>
                  <a:lnTo>
                    <a:pt x="280670" y="16256"/>
                  </a:lnTo>
                  <a:lnTo>
                    <a:pt x="284480" y="15875"/>
                  </a:lnTo>
                  <a:lnTo>
                    <a:pt x="328930" y="10160"/>
                  </a:lnTo>
                  <a:lnTo>
                    <a:pt x="332740" y="10160"/>
                  </a:lnTo>
                  <a:lnTo>
                    <a:pt x="335661" y="12700"/>
                  </a:lnTo>
                  <a:lnTo>
                    <a:pt x="335661" y="63246"/>
                  </a:lnTo>
                  <a:lnTo>
                    <a:pt x="332613" y="65532"/>
                  </a:lnTo>
                  <a:lnTo>
                    <a:pt x="327025" y="65532"/>
                  </a:lnTo>
                  <a:lnTo>
                    <a:pt x="324358" y="62865"/>
                  </a:lnTo>
                  <a:lnTo>
                    <a:pt x="324358" y="60706"/>
                  </a:lnTo>
                  <a:lnTo>
                    <a:pt x="324358" y="44831"/>
                  </a:lnTo>
                  <a:lnTo>
                    <a:pt x="322834" y="42545"/>
                  </a:lnTo>
                  <a:lnTo>
                    <a:pt x="320929" y="42164"/>
                  </a:lnTo>
                  <a:lnTo>
                    <a:pt x="320421" y="41910"/>
                  </a:lnTo>
                  <a:lnTo>
                    <a:pt x="319786" y="41783"/>
                  </a:lnTo>
                  <a:lnTo>
                    <a:pt x="317754" y="41783"/>
                  </a:lnTo>
                  <a:lnTo>
                    <a:pt x="316230" y="42672"/>
                  </a:lnTo>
                  <a:lnTo>
                    <a:pt x="315214" y="43688"/>
                  </a:lnTo>
                  <a:lnTo>
                    <a:pt x="299999" y="60896"/>
                  </a:lnTo>
                  <a:lnTo>
                    <a:pt x="283908" y="77330"/>
                  </a:lnTo>
                  <a:lnTo>
                    <a:pt x="266954" y="92786"/>
                  </a:lnTo>
                  <a:lnTo>
                    <a:pt x="249174" y="107061"/>
                  </a:lnTo>
                  <a:lnTo>
                    <a:pt x="246888" y="108839"/>
                  </a:lnTo>
                  <a:lnTo>
                    <a:pt x="246126" y="112268"/>
                  </a:lnTo>
                  <a:lnTo>
                    <a:pt x="248031" y="114173"/>
                  </a:lnTo>
                  <a:lnTo>
                    <a:pt x="249301" y="115316"/>
                  </a:lnTo>
                  <a:lnTo>
                    <a:pt x="251079" y="116205"/>
                  </a:lnTo>
                  <a:lnTo>
                    <a:pt x="253746" y="116205"/>
                  </a:lnTo>
                  <a:lnTo>
                    <a:pt x="254635" y="115951"/>
                  </a:lnTo>
                  <a:lnTo>
                    <a:pt x="255270" y="115316"/>
                  </a:lnTo>
                  <a:lnTo>
                    <a:pt x="270891" y="102730"/>
                  </a:lnTo>
                  <a:lnTo>
                    <a:pt x="285902" y="89395"/>
                  </a:lnTo>
                  <a:lnTo>
                    <a:pt x="300202" y="75374"/>
                  </a:lnTo>
                  <a:lnTo>
                    <a:pt x="313690" y="60706"/>
                  </a:lnTo>
                  <a:lnTo>
                    <a:pt x="314071" y="68961"/>
                  </a:lnTo>
                  <a:lnTo>
                    <a:pt x="321310" y="76073"/>
                  </a:lnTo>
                  <a:lnTo>
                    <a:pt x="338709" y="76073"/>
                  </a:lnTo>
                  <a:lnTo>
                    <a:pt x="345948" y="68961"/>
                  </a:lnTo>
                  <a:lnTo>
                    <a:pt x="345948" y="65532"/>
                  </a:lnTo>
                  <a:lnTo>
                    <a:pt x="345948" y="15875"/>
                  </a:lnTo>
                  <a:close/>
                </a:path>
                <a:path w="356870" h="355600">
                  <a:moveTo>
                    <a:pt x="356616" y="350139"/>
                  </a:moveTo>
                  <a:lnTo>
                    <a:pt x="356235" y="347091"/>
                  </a:lnTo>
                  <a:lnTo>
                    <a:pt x="353949" y="344805"/>
                  </a:lnTo>
                  <a:lnTo>
                    <a:pt x="317373" y="344805"/>
                  </a:lnTo>
                  <a:lnTo>
                    <a:pt x="317373" y="143256"/>
                  </a:lnTo>
                  <a:lnTo>
                    <a:pt x="317373" y="135255"/>
                  </a:lnTo>
                  <a:lnTo>
                    <a:pt x="315087" y="132588"/>
                  </a:lnTo>
                  <a:lnTo>
                    <a:pt x="306324" y="132588"/>
                  </a:lnTo>
                  <a:lnTo>
                    <a:pt x="306324" y="143256"/>
                  </a:lnTo>
                  <a:lnTo>
                    <a:pt x="306324" y="344805"/>
                  </a:lnTo>
                  <a:lnTo>
                    <a:pt x="261112" y="344805"/>
                  </a:lnTo>
                  <a:lnTo>
                    <a:pt x="261112" y="143256"/>
                  </a:lnTo>
                  <a:lnTo>
                    <a:pt x="306324" y="143256"/>
                  </a:lnTo>
                  <a:lnTo>
                    <a:pt x="306324" y="132588"/>
                  </a:lnTo>
                  <a:lnTo>
                    <a:pt x="253492" y="132588"/>
                  </a:lnTo>
                  <a:lnTo>
                    <a:pt x="251206" y="135255"/>
                  </a:lnTo>
                  <a:lnTo>
                    <a:pt x="251206" y="344805"/>
                  </a:lnTo>
                  <a:lnTo>
                    <a:pt x="211201" y="344805"/>
                  </a:lnTo>
                  <a:lnTo>
                    <a:pt x="211201" y="204470"/>
                  </a:lnTo>
                  <a:lnTo>
                    <a:pt x="211201" y="196469"/>
                  </a:lnTo>
                  <a:lnTo>
                    <a:pt x="208915" y="193802"/>
                  </a:lnTo>
                  <a:lnTo>
                    <a:pt x="200152" y="193802"/>
                  </a:lnTo>
                  <a:lnTo>
                    <a:pt x="200152" y="204470"/>
                  </a:lnTo>
                  <a:lnTo>
                    <a:pt x="200152" y="344805"/>
                  </a:lnTo>
                  <a:lnTo>
                    <a:pt x="155321" y="344805"/>
                  </a:lnTo>
                  <a:lnTo>
                    <a:pt x="155321" y="204470"/>
                  </a:lnTo>
                  <a:lnTo>
                    <a:pt x="200152" y="204470"/>
                  </a:lnTo>
                  <a:lnTo>
                    <a:pt x="200152" y="193802"/>
                  </a:lnTo>
                  <a:lnTo>
                    <a:pt x="147320" y="193802"/>
                  </a:lnTo>
                  <a:lnTo>
                    <a:pt x="145034" y="196469"/>
                  </a:lnTo>
                  <a:lnTo>
                    <a:pt x="145034" y="344805"/>
                  </a:lnTo>
                  <a:lnTo>
                    <a:pt x="105029" y="344805"/>
                  </a:lnTo>
                  <a:lnTo>
                    <a:pt x="105029" y="232537"/>
                  </a:lnTo>
                  <a:lnTo>
                    <a:pt x="105029" y="224663"/>
                  </a:lnTo>
                  <a:lnTo>
                    <a:pt x="102743" y="221996"/>
                  </a:lnTo>
                  <a:lnTo>
                    <a:pt x="94361" y="221996"/>
                  </a:lnTo>
                  <a:lnTo>
                    <a:pt x="94361" y="232537"/>
                  </a:lnTo>
                  <a:lnTo>
                    <a:pt x="94361" y="344805"/>
                  </a:lnTo>
                  <a:lnTo>
                    <a:pt x="49149" y="344805"/>
                  </a:lnTo>
                  <a:lnTo>
                    <a:pt x="49149" y="232537"/>
                  </a:lnTo>
                  <a:lnTo>
                    <a:pt x="94361" y="232537"/>
                  </a:lnTo>
                  <a:lnTo>
                    <a:pt x="94361" y="221996"/>
                  </a:lnTo>
                  <a:lnTo>
                    <a:pt x="41529" y="221996"/>
                  </a:lnTo>
                  <a:lnTo>
                    <a:pt x="38862" y="224663"/>
                  </a:lnTo>
                  <a:lnTo>
                    <a:pt x="38862" y="344805"/>
                  </a:lnTo>
                  <a:lnTo>
                    <a:pt x="2286" y="344805"/>
                  </a:lnTo>
                  <a:lnTo>
                    <a:pt x="0" y="347091"/>
                  </a:lnTo>
                  <a:lnTo>
                    <a:pt x="0" y="352806"/>
                  </a:lnTo>
                  <a:lnTo>
                    <a:pt x="2286" y="355092"/>
                  </a:lnTo>
                  <a:lnTo>
                    <a:pt x="354330" y="355092"/>
                  </a:lnTo>
                  <a:lnTo>
                    <a:pt x="356616" y="352806"/>
                  </a:lnTo>
                  <a:lnTo>
                    <a:pt x="356616" y="350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993635" y="295656"/>
            <a:ext cx="620395" cy="620395"/>
            <a:chOff x="6993635" y="295656"/>
            <a:chExt cx="620395" cy="620395"/>
          </a:xfrm>
        </p:grpSpPr>
        <p:sp>
          <p:nvSpPr>
            <p:cNvPr id="31" name="object 31"/>
            <p:cNvSpPr/>
            <p:nvPr/>
          </p:nvSpPr>
          <p:spPr>
            <a:xfrm>
              <a:off x="6998207" y="300228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611124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611124" y="611124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98207" y="300228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0" y="611124"/>
                  </a:moveTo>
                  <a:lnTo>
                    <a:pt x="611124" y="611124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14032" y="466343"/>
              <a:ext cx="370840" cy="279400"/>
            </a:xfrm>
            <a:custGeom>
              <a:avLst/>
              <a:gdLst/>
              <a:ahLst/>
              <a:cxnLst/>
              <a:rect l="l" t="t" r="r" b="b"/>
              <a:pathLst>
                <a:path w="370840" h="279400">
                  <a:moveTo>
                    <a:pt x="204216" y="51435"/>
                  </a:moveTo>
                  <a:lnTo>
                    <a:pt x="164211" y="24511"/>
                  </a:lnTo>
                  <a:lnTo>
                    <a:pt x="163830" y="24511"/>
                  </a:lnTo>
                  <a:lnTo>
                    <a:pt x="163449" y="24384"/>
                  </a:lnTo>
                  <a:lnTo>
                    <a:pt x="163195" y="24384"/>
                  </a:lnTo>
                  <a:lnTo>
                    <a:pt x="160782" y="24384"/>
                  </a:lnTo>
                  <a:lnTo>
                    <a:pt x="158369" y="26416"/>
                  </a:lnTo>
                  <a:lnTo>
                    <a:pt x="157734" y="28702"/>
                  </a:lnTo>
                  <a:lnTo>
                    <a:pt x="156972" y="31877"/>
                  </a:lnTo>
                  <a:lnTo>
                    <a:pt x="158877" y="34544"/>
                  </a:lnTo>
                  <a:lnTo>
                    <a:pt x="161925" y="35306"/>
                  </a:lnTo>
                  <a:lnTo>
                    <a:pt x="171310" y="38100"/>
                  </a:lnTo>
                  <a:lnTo>
                    <a:pt x="179920" y="42418"/>
                  </a:lnTo>
                  <a:lnTo>
                    <a:pt x="187528" y="48272"/>
                  </a:lnTo>
                  <a:lnTo>
                    <a:pt x="193929" y="55626"/>
                  </a:lnTo>
                  <a:lnTo>
                    <a:pt x="194691" y="57150"/>
                  </a:lnTo>
                  <a:lnTo>
                    <a:pt x="196596" y="57912"/>
                  </a:lnTo>
                  <a:lnTo>
                    <a:pt x="198882" y="57912"/>
                  </a:lnTo>
                  <a:lnTo>
                    <a:pt x="200406" y="57531"/>
                  </a:lnTo>
                  <a:lnTo>
                    <a:pt x="201549" y="57150"/>
                  </a:lnTo>
                  <a:lnTo>
                    <a:pt x="203835" y="54864"/>
                  </a:lnTo>
                  <a:lnTo>
                    <a:pt x="204216" y="51435"/>
                  </a:lnTo>
                  <a:close/>
                </a:path>
                <a:path w="370840" h="279400">
                  <a:moveTo>
                    <a:pt x="214884" y="202565"/>
                  </a:moveTo>
                  <a:lnTo>
                    <a:pt x="212979" y="200279"/>
                  </a:lnTo>
                  <a:lnTo>
                    <a:pt x="190246" y="171069"/>
                  </a:lnTo>
                  <a:lnTo>
                    <a:pt x="189484" y="169545"/>
                  </a:lnTo>
                  <a:lnTo>
                    <a:pt x="187960" y="169164"/>
                  </a:lnTo>
                  <a:lnTo>
                    <a:pt x="186055" y="169164"/>
                  </a:lnTo>
                  <a:lnTo>
                    <a:pt x="184658" y="169164"/>
                  </a:lnTo>
                  <a:lnTo>
                    <a:pt x="181610" y="171069"/>
                  </a:lnTo>
                  <a:lnTo>
                    <a:pt x="158877" y="200279"/>
                  </a:lnTo>
                  <a:lnTo>
                    <a:pt x="156972" y="202565"/>
                  </a:lnTo>
                  <a:lnTo>
                    <a:pt x="157353" y="205994"/>
                  </a:lnTo>
                  <a:lnTo>
                    <a:pt x="160020" y="207772"/>
                  </a:lnTo>
                  <a:lnTo>
                    <a:pt x="160782" y="208534"/>
                  </a:lnTo>
                  <a:lnTo>
                    <a:pt x="161925" y="208915"/>
                  </a:lnTo>
                  <a:lnTo>
                    <a:pt x="164592" y="208915"/>
                  </a:lnTo>
                  <a:lnTo>
                    <a:pt x="166243" y="208026"/>
                  </a:lnTo>
                  <a:lnTo>
                    <a:pt x="167513" y="206629"/>
                  </a:lnTo>
                  <a:lnTo>
                    <a:pt x="180848" y="189865"/>
                  </a:lnTo>
                  <a:lnTo>
                    <a:pt x="180848" y="240792"/>
                  </a:lnTo>
                  <a:lnTo>
                    <a:pt x="183134" y="243840"/>
                  </a:lnTo>
                  <a:lnTo>
                    <a:pt x="189103" y="243840"/>
                  </a:lnTo>
                  <a:lnTo>
                    <a:pt x="192151" y="241554"/>
                  </a:lnTo>
                  <a:lnTo>
                    <a:pt x="192151" y="189865"/>
                  </a:lnTo>
                  <a:lnTo>
                    <a:pt x="206629" y="208153"/>
                  </a:lnTo>
                  <a:lnTo>
                    <a:pt x="208534" y="208534"/>
                  </a:lnTo>
                  <a:lnTo>
                    <a:pt x="211201" y="208534"/>
                  </a:lnTo>
                  <a:lnTo>
                    <a:pt x="212217" y="208153"/>
                  </a:lnTo>
                  <a:lnTo>
                    <a:pt x="212979" y="207010"/>
                  </a:lnTo>
                  <a:lnTo>
                    <a:pt x="214503" y="205994"/>
                  </a:lnTo>
                  <a:lnTo>
                    <a:pt x="214884" y="202565"/>
                  </a:lnTo>
                  <a:close/>
                </a:path>
                <a:path w="370840" h="279400">
                  <a:moveTo>
                    <a:pt x="256032" y="139954"/>
                  </a:moveTo>
                  <a:lnTo>
                    <a:pt x="254127" y="135382"/>
                  </a:lnTo>
                  <a:lnTo>
                    <a:pt x="250698" y="132334"/>
                  </a:lnTo>
                  <a:lnTo>
                    <a:pt x="245364" y="127025"/>
                  </a:lnTo>
                  <a:lnTo>
                    <a:pt x="245364" y="142621"/>
                  </a:lnTo>
                  <a:lnTo>
                    <a:pt x="245364" y="267970"/>
                  </a:lnTo>
                  <a:lnTo>
                    <a:pt x="127635" y="268732"/>
                  </a:lnTo>
                  <a:lnTo>
                    <a:pt x="127254" y="268732"/>
                  </a:lnTo>
                  <a:lnTo>
                    <a:pt x="127254" y="104267"/>
                  </a:lnTo>
                  <a:lnTo>
                    <a:pt x="198247" y="104267"/>
                  </a:lnTo>
                  <a:lnTo>
                    <a:pt x="198247" y="145923"/>
                  </a:lnTo>
                  <a:lnTo>
                    <a:pt x="203581" y="151257"/>
                  </a:lnTo>
                  <a:lnTo>
                    <a:pt x="230124" y="151257"/>
                  </a:lnTo>
                  <a:lnTo>
                    <a:pt x="233172" y="148590"/>
                  </a:lnTo>
                  <a:lnTo>
                    <a:pt x="233172" y="142240"/>
                  </a:lnTo>
                  <a:lnTo>
                    <a:pt x="230632" y="139954"/>
                  </a:lnTo>
                  <a:lnTo>
                    <a:pt x="209296" y="139954"/>
                  </a:lnTo>
                  <a:lnTo>
                    <a:pt x="209296" y="105410"/>
                  </a:lnTo>
                  <a:lnTo>
                    <a:pt x="244602" y="140716"/>
                  </a:lnTo>
                  <a:lnTo>
                    <a:pt x="245364" y="142621"/>
                  </a:lnTo>
                  <a:lnTo>
                    <a:pt x="245364" y="127025"/>
                  </a:lnTo>
                  <a:lnTo>
                    <a:pt x="223672" y="105410"/>
                  </a:lnTo>
                  <a:lnTo>
                    <a:pt x="222529" y="104267"/>
                  </a:lnTo>
                  <a:lnTo>
                    <a:pt x="213106" y="94869"/>
                  </a:lnTo>
                  <a:lnTo>
                    <a:pt x="208915" y="92964"/>
                  </a:lnTo>
                  <a:lnTo>
                    <a:pt x="121158" y="92964"/>
                  </a:lnTo>
                  <a:lnTo>
                    <a:pt x="115824" y="98298"/>
                  </a:lnTo>
                  <a:lnTo>
                    <a:pt x="115824" y="273558"/>
                  </a:lnTo>
                  <a:lnTo>
                    <a:pt x="120777" y="278892"/>
                  </a:lnTo>
                  <a:lnTo>
                    <a:pt x="249936" y="278892"/>
                  </a:lnTo>
                  <a:lnTo>
                    <a:pt x="255270" y="273558"/>
                  </a:lnTo>
                  <a:lnTo>
                    <a:pt x="255270" y="268732"/>
                  </a:lnTo>
                  <a:lnTo>
                    <a:pt x="255270" y="144018"/>
                  </a:lnTo>
                  <a:lnTo>
                    <a:pt x="256032" y="139954"/>
                  </a:lnTo>
                  <a:close/>
                </a:path>
                <a:path w="370840" h="279400">
                  <a:moveTo>
                    <a:pt x="286512" y="87249"/>
                  </a:moveTo>
                  <a:lnTo>
                    <a:pt x="258191" y="61214"/>
                  </a:lnTo>
                  <a:lnTo>
                    <a:pt x="257048" y="60960"/>
                  </a:lnTo>
                  <a:lnTo>
                    <a:pt x="256413" y="60960"/>
                  </a:lnTo>
                  <a:lnTo>
                    <a:pt x="254127" y="60960"/>
                  </a:lnTo>
                  <a:lnTo>
                    <a:pt x="251968" y="62230"/>
                  </a:lnTo>
                  <a:lnTo>
                    <a:pt x="251079" y="64643"/>
                  </a:lnTo>
                  <a:lnTo>
                    <a:pt x="249936" y="67183"/>
                  </a:lnTo>
                  <a:lnTo>
                    <a:pt x="251460" y="70612"/>
                  </a:lnTo>
                  <a:lnTo>
                    <a:pt x="254508" y="71755"/>
                  </a:lnTo>
                  <a:lnTo>
                    <a:pt x="260959" y="74676"/>
                  </a:lnTo>
                  <a:lnTo>
                    <a:pt x="266712" y="78740"/>
                  </a:lnTo>
                  <a:lnTo>
                    <a:pt x="271627" y="83870"/>
                  </a:lnTo>
                  <a:lnTo>
                    <a:pt x="275590" y="89916"/>
                  </a:lnTo>
                  <a:lnTo>
                    <a:pt x="276733" y="91821"/>
                  </a:lnTo>
                  <a:lnTo>
                    <a:pt x="278130" y="92964"/>
                  </a:lnTo>
                  <a:lnTo>
                    <a:pt x="282321" y="92964"/>
                  </a:lnTo>
                  <a:lnTo>
                    <a:pt x="282702" y="92583"/>
                  </a:lnTo>
                  <a:lnTo>
                    <a:pt x="284988" y="90678"/>
                  </a:lnTo>
                  <a:lnTo>
                    <a:pt x="286512" y="87249"/>
                  </a:lnTo>
                  <a:close/>
                </a:path>
                <a:path w="370840" h="279400">
                  <a:moveTo>
                    <a:pt x="370332" y="141859"/>
                  </a:moveTo>
                  <a:lnTo>
                    <a:pt x="365798" y="118364"/>
                  </a:lnTo>
                  <a:lnTo>
                    <a:pt x="353339" y="99098"/>
                  </a:lnTo>
                  <a:lnTo>
                    <a:pt x="334645" y="86067"/>
                  </a:lnTo>
                  <a:lnTo>
                    <a:pt x="311404" y="81280"/>
                  </a:lnTo>
                  <a:lnTo>
                    <a:pt x="309118" y="81280"/>
                  </a:lnTo>
                  <a:lnTo>
                    <a:pt x="304787" y="71983"/>
                  </a:lnTo>
                  <a:lnTo>
                    <a:pt x="274574" y="42951"/>
                  </a:lnTo>
                  <a:lnTo>
                    <a:pt x="241427" y="34798"/>
                  </a:lnTo>
                  <a:lnTo>
                    <a:pt x="235458" y="34798"/>
                  </a:lnTo>
                  <a:lnTo>
                    <a:pt x="228600" y="35941"/>
                  </a:lnTo>
                  <a:lnTo>
                    <a:pt x="222504" y="37465"/>
                  </a:lnTo>
                  <a:lnTo>
                    <a:pt x="208788" y="21539"/>
                  </a:lnTo>
                  <a:lnTo>
                    <a:pt x="191808" y="9791"/>
                  </a:lnTo>
                  <a:lnTo>
                    <a:pt x="172326" y="2501"/>
                  </a:lnTo>
                  <a:lnTo>
                    <a:pt x="151130" y="0"/>
                  </a:lnTo>
                  <a:lnTo>
                    <a:pt x="137134" y="1130"/>
                  </a:lnTo>
                  <a:lnTo>
                    <a:pt x="99060" y="17399"/>
                  </a:lnTo>
                  <a:lnTo>
                    <a:pt x="74244" y="46532"/>
                  </a:lnTo>
                  <a:lnTo>
                    <a:pt x="69215" y="58293"/>
                  </a:lnTo>
                  <a:lnTo>
                    <a:pt x="42265" y="64833"/>
                  </a:lnTo>
                  <a:lnTo>
                    <a:pt x="20269" y="80416"/>
                  </a:lnTo>
                  <a:lnTo>
                    <a:pt x="5435" y="102971"/>
                  </a:lnTo>
                  <a:lnTo>
                    <a:pt x="0" y="130429"/>
                  </a:lnTo>
                  <a:lnTo>
                    <a:pt x="5753" y="158496"/>
                  </a:lnTo>
                  <a:lnTo>
                    <a:pt x="21386" y="181470"/>
                  </a:lnTo>
                  <a:lnTo>
                    <a:pt x="44462" y="197002"/>
                  </a:lnTo>
                  <a:lnTo>
                    <a:pt x="72517" y="202692"/>
                  </a:lnTo>
                  <a:lnTo>
                    <a:pt x="101219" y="202692"/>
                  </a:lnTo>
                  <a:lnTo>
                    <a:pt x="103886" y="200406"/>
                  </a:lnTo>
                  <a:lnTo>
                    <a:pt x="103886" y="194310"/>
                  </a:lnTo>
                  <a:lnTo>
                    <a:pt x="101600" y="191389"/>
                  </a:lnTo>
                  <a:lnTo>
                    <a:pt x="72517" y="191389"/>
                  </a:lnTo>
                  <a:lnTo>
                    <a:pt x="48577" y="186601"/>
                  </a:lnTo>
                  <a:lnTo>
                    <a:pt x="28994" y="173482"/>
                  </a:lnTo>
                  <a:lnTo>
                    <a:pt x="15773" y="154000"/>
                  </a:lnTo>
                  <a:lnTo>
                    <a:pt x="10922" y="130048"/>
                  </a:lnTo>
                  <a:lnTo>
                    <a:pt x="15773" y="106070"/>
                  </a:lnTo>
                  <a:lnTo>
                    <a:pt x="28994" y="86487"/>
                  </a:lnTo>
                  <a:lnTo>
                    <a:pt x="48577" y="73291"/>
                  </a:lnTo>
                  <a:lnTo>
                    <a:pt x="72898" y="68453"/>
                  </a:lnTo>
                  <a:lnTo>
                    <a:pt x="75184" y="68453"/>
                  </a:lnTo>
                  <a:lnTo>
                    <a:pt x="77470" y="66929"/>
                  </a:lnTo>
                  <a:lnTo>
                    <a:pt x="105029" y="26162"/>
                  </a:lnTo>
                  <a:lnTo>
                    <a:pt x="150749" y="10160"/>
                  </a:lnTo>
                  <a:lnTo>
                    <a:pt x="170014" y="12598"/>
                  </a:lnTo>
                  <a:lnTo>
                    <a:pt x="187680" y="19659"/>
                  </a:lnTo>
                  <a:lnTo>
                    <a:pt x="202946" y="30949"/>
                  </a:lnTo>
                  <a:lnTo>
                    <a:pt x="215011" y="46101"/>
                  </a:lnTo>
                  <a:lnTo>
                    <a:pt x="216154" y="48133"/>
                  </a:lnTo>
                  <a:lnTo>
                    <a:pt x="217805" y="49022"/>
                  </a:lnTo>
                  <a:lnTo>
                    <a:pt x="220472" y="49022"/>
                  </a:lnTo>
                  <a:lnTo>
                    <a:pt x="227457" y="46863"/>
                  </a:lnTo>
                  <a:lnTo>
                    <a:pt x="233934" y="45339"/>
                  </a:lnTo>
                  <a:lnTo>
                    <a:pt x="240665" y="45339"/>
                  </a:lnTo>
                  <a:lnTo>
                    <a:pt x="260007" y="48463"/>
                  </a:lnTo>
                  <a:lnTo>
                    <a:pt x="276936" y="57264"/>
                  </a:lnTo>
                  <a:lnTo>
                    <a:pt x="290360" y="70904"/>
                  </a:lnTo>
                  <a:lnTo>
                    <a:pt x="299212" y="88519"/>
                  </a:lnTo>
                  <a:lnTo>
                    <a:pt x="299974" y="90551"/>
                  </a:lnTo>
                  <a:lnTo>
                    <a:pt x="301879" y="92329"/>
                  </a:lnTo>
                  <a:lnTo>
                    <a:pt x="306832" y="92202"/>
                  </a:lnTo>
                  <a:lnTo>
                    <a:pt x="308737" y="91440"/>
                  </a:lnTo>
                  <a:lnTo>
                    <a:pt x="309880" y="91440"/>
                  </a:lnTo>
                  <a:lnTo>
                    <a:pt x="329298" y="95377"/>
                  </a:lnTo>
                  <a:lnTo>
                    <a:pt x="345160" y="106083"/>
                  </a:lnTo>
                  <a:lnTo>
                    <a:pt x="355866" y="121983"/>
                  </a:lnTo>
                  <a:lnTo>
                    <a:pt x="359791" y="141478"/>
                  </a:lnTo>
                  <a:lnTo>
                    <a:pt x="355866" y="160693"/>
                  </a:lnTo>
                  <a:lnTo>
                    <a:pt x="345160" y="176441"/>
                  </a:lnTo>
                  <a:lnTo>
                    <a:pt x="329298" y="187096"/>
                  </a:lnTo>
                  <a:lnTo>
                    <a:pt x="309880" y="191008"/>
                  </a:lnTo>
                  <a:lnTo>
                    <a:pt x="269367" y="191008"/>
                  </a:lnTo>
                  <a:lnTo>
                    <a:pt x="266446" y="193167"/>
                  </a:lnTo>
                  <a:lnTo>
                    <a:pt x="266446" y="200025"/>
                  </a:lnTo>
                  <a:lnTo>
                    <a:pt x="269113" y="202311"/>
                  </a:lnTo>
                  <a:lnTo>
                    <a:pt x="309880" y="202311"/>
                  </a:lnTo>
                  <a:lnTo>
                    <a:pt x="333514" y="197497"/>
                  </a:lnTo>
                  <a:lnTo>
                    <a:pt x="352717" y="184429"/>
                  </a:lnTo>
                  <a:lnTo>
                    <a:pt x="365607" y="165188"/>
                  </a:lnTo>
                  <a:lnTo>
                    <a:pt x="370332" y="141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91310" cy="5143500"/>
            <a:chOff x="0" y="0"/>
            <a:chExt cx="159131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91055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644" y="185928"/>
              <a:ext cx="1205865" cy="4758055"/>
            </a:xfrm>
            <a:custGeom>
              <a:avLst/>
              <a:gdLst/>
              <a:ahLst/>
              <a:cxnLst/>
              <a:rect l="l" t="t" r="r" b="b"/>
              <a:pathLst>
                <a:path w="1205865" h="4758055">
                  <a:moveTo>
                    <a:pt x="0" y="4757928"/>
                  </a:moveTo>
                  <a:lnTo>
                    <a:pt x="1205484" y="4757928"/>
                  </a:lnTo>
                  <a:lnTo>
                    <a:pt x="1205484" y="0"/>
                  </a:lnTo>
                  <a:lnTo>
                    <a:pt x="0" y="0"/>
                  </a:lnTo>
                  <a:lnTo>
                    <a:pt x="0" y="4757928"/>
                  </a:lnTo>
                  <a:close/>
                </a:path>
                <a:path w="1205865" h="4758055">
                  <a:moveTo>
                    <a:pt x="140208" y="597408"/>
                  </a:moveTo>
                  <a:lnTo>
                    <a:pt x="142864" y="548096"/>
                  </a:lnTo>
                  <a:lnTo>
                    <a:pt x="150648" y="500321"/>
                  </a:lnTo>
                  <a:lnTo>
                    <a:pt x="163283" y="454359"/>
                  </a:lnTo>
                  <a:lnTo>
                    <a:pt x="180495" y="410485"/>
                  </a:lnTo>
                  <a:lnTo>
                    <a:pt x="202006" y="368977"/>
                  </a:lnTo>
                  <a:lnTo>
                    <a:pt x="227540" y="330110"/>
                  </a:lnTo>
                  <a:lnTo>
                    <a:pt x="256822" y="294161"/>
                  </a:lnTo>
                  <a:lnTo>
                    <a:pt x="289574" y="261407"/>
                  </a:lnTo>
                  <a:lnTo>
                    <a:pt x="325522" y="232123"/>
                  </a:lnTo>
                  <a:lnTo>
                    <a:pt x="364388" y="206586"/>
                  </a:lnTo>
                  <a:lnTo>
                    <a:pt x="405897" y="185073"/>
                  </a:lnTo>
                  <a:lnTo>
                    <a:pt x="449772" y="167859"/>
                  </a:lnTo>
                  <a:lnTo>
                    <a:pt x="495738" y="155221"/>
                  </a:lnTo>
                  <a:lnTo>
                    <a:pt x="543518" y="147436"/>
                  </a:lnTo>
                  <a:lnTo>
                    <a:pt x="592836" y="144780"/>
                  </a:lnTo>
                  <a:lnTo>
                    <a:pt x="642153" y="147436"/>
                  </a:lnTo>
                  <a:lnTo>
                    <a:pt x="689933" y="155221"/>
                  </a:lnTo>
                  <a:lnTo>
                    <a:pt x="735899" y="167859"/>
                  </a:lnTo>
                  <a:lnTo>
                    <a:pt x="779774" y="185073"/>
                  </a:lnTo>
                  <a:lnTo>
                    <a:pt x="821283" y="206586"/>
                  </a:lnTo>
                  <a:lnTo>
                    <a:pt x="860149" y="232123"/>
                  </a:lnTo>
                  <a:lnTo>
                    <a:pt x="896097" y="261407"/>
                  </a:lnTo>
                  <a:lnTo>
                    <a:pt x="928849" y="294161"/>
                  </a:lnTo>
                  <a:lnTo>
                    <a:pt x="958131" y="330110"/>
                  </a:lnTo>
                  <a:lnTo>
                    <a:pt x="983665" y="368977"/>
                  </a:lnTo>
                  <a:lnTo>
                    <a:pt x="1005176" y="410485"/>
                  </a:lnTo>
                  <a:lnTo>
                    <a:pt x="1022388" y="454359"/>
                  </a:lnTo>
                  <a:lnTo>
                    <a:pt x="1035023" y="500321"/>
                  </a:lnTo>
                  <a:lnTo>
                    <a:pt x="1042807" y="548096"/>
                  </a:lnTo>
                  <a:lnTo>
                    <a:pt x="1045464" y="597408"/>
                  </a:lnTo>
                  <a:lnTo>
                    <a:pt x="1042807" y="646719"/>
                  </a:lnTo>
                  <a:lnTo>
                    <a:pt x="1035023" y="694494"/>
                  </a:lnTo>
                  <a:lnTo>
                    <a:pt x="1022388" y="740456"/>
                  </a:lnTo>
                  <a:lnTo>
                    <a:pt x="1005176" y="784330"/>
                  </a:lnTo>
                  <a:lnTo>
                    <a:pt x="983665" y="825838"/>
                  </a:lnTo>
                  <a:lnTo>
                    <a:pt x="958131" y="864705"/>
                  </a:lnTo>
                  <a:lnTo>
                    <a:pt x="928849" y="900654"/>
                  </a:lnTo>
                  <a:lnTo>
                    <a:pt x="896097" y="933408"/>
                  </a:lnTo>
                  <a:lnTo>
                    <a:pt x="860149" y="962692"/>
                  </a:lnTo>
                  <a:lnTo>
                    <a:pt x="821283" y="988229"/>
                  </a:lnTo>
                  <a:lnTo>
                    <a:pt x="779774" y="1009742"/>
                  </a:lnTo>
                  <a:lnTo>
                    <a:pt x="735899" y="1026956"/>
                  </a:lnTo>
                  <a:lnTo>
                    <a:pt x="689933" y="1039594"/>
                  </a:lnTo>
                  <a:lnTo>
                    <a:pt x="642153" y="1047379"/>
                  </a:lnTo>
                  <a:lnTo>
                    <a:pt x="592836" y="1050036"/>
                  </a:lnTo>
                  <a:lnTo>
                    <a:pt x="543518" y="1047379"/>
                  </a:lnTo>
                  <a:lnTo>
                    <a:pt x="495738" y="1039594"/>
                  </a:lnTo>
                  <a:lnTo>
                    <a:pt x="449772" y="1026956"/>
                  </a:lnTo>
                  <a:lnTo>
                    <a:pt x="405897" y="1009742"/>
                  </a:lnTo>
                  <a:lnTo>
                    <a:pt x="364388" y="988229"/>
                  </a:lnTo>
                  <a:lnTo>
                    <a:pt x="325522" y="962692"/>
                  </a:lnTo>
                  <a:lnTo>
                    <a:pt x="289574" y="933408"/>
                  </a:lnTo>
                  <a:lnTo>
                    <a:pt x="256822" y="900654"/>
                  </a:lnTo>
                  <a:lnTo>
                    <a:pt x="227540" y="864705"/>
                  </a:lnTo>
                  <a:lnTo>
                    <a:pt x="202006" y="825838"/>
                  </a:lnTo>
                  <a:lnTo>
                    <a:pt x="180495" y="784330"/>
                  </a:lnTo>
                  <a:lnTo>
                    <a:pt x="163283" y="740456"/>
                  </a:lnTo>
                  <a:lnTo>
                    <a:pt x="150648" y="694494"/>
                  </a:lnTo>
                  <a:lnTo>
                    <a:pt x="142864" y="646719"/>
                  </a:lnTo>
                  <a:lnTo>
                    <a:pt x="140208" y="597408"/>
                  </a:lnTo>
                  <a:close/>
                </a:path>
                <a:path w="1205865" h="4758055">
                  <a:moveTo>
                    <a:pt x="140208" y="1191006"/>
                  </a:moveTo>
                  <a:lnTo>
                    <a:pt x="142864" y="1141596"/>
                  </a:lnTo>
                  <a:lnTo>
                    <a:pt x="150648" y="1093730"/>
                  </a:lnTo>
                  <a:lnTo>
                    <a:pt x="163283" y="1047682"/>
                  </a:lnTo>
                  <a:lnTo>
                    <a:pt x="180495" y="1003731"/>
                  </a:lnTo>
                  <a:lnTo>
                    <a:pt x="202006" y="962151"/>
                  </a:lnTo>
                  <a:lnTo>
                    <a:pt x="227540" y="923220"/>
                  </a:lnTo>
                  <a:lnTo>
                    <a:pt x="256822" y="887214"/>
                  </a:lnTo>
                  <a:lnTo>
                    <a:pt x="289574" y="854409"/>
                  </a:lnTo>
                  <a:lnTo>
                    <a:pt x="325522" y="825081"/>
                  </a:lnTo>
                  <a:lnTo>
                    <a:pt x="364388" y="799507"/>
                  </a:lnTo>
                  <a:lnTo>
                    <a:pt x="405897" y="777963"/>
                  </a:lnTo>
                  <a:lnTo>
                    <a:pt x="449772" y="760725"/>
                  </a:lnTo>
                  <a:lnTo>
                    <a:pt x="495738" y="748071"/>
                  </a:lnTo>
                  <a:lnTo>
                    <a:pt x="543518" y="740275"/>
                  </a:lnTo>
                  <a:lnTo>
                    <a:pt x="592836" y="737616"/>
                  </a:lnTo>
                  <a:lnTo>
                    <a:pt x="642153" y="740275"/>
                  </a:lnTo>
                  <a:lnTo>
                    <a:pt x="689933" y="748071"/>
                  </a:lnTo>
                  <a:lnTo>
                    <a:pt x="735899" y="760725"/>
                  </a:lnTo>
                  <a:lnTo>
                    <a:pt x="779774" y="777963"/>
                  </a:lnTo>
                  <a:lnTo>
                    <a:pt x="821283" y="799507"/>
                  </a:lnTo>
                  <a:lnTo>
                    <a:pt x="860149" y="825081"/>
                  </a:lnTo>
                  <a:lnTo>
                    <a:pt x="896097" y="854409"/>
                  </a:lnTo>
                  <a:lnTo>
                    <a:pt x="928849" y="887214"/>
                  </a:lnTo>
                  <a:lnTo>
                    <a:pt x="958131" y="923220"/>
                  </a:lnTo>
                  <a:lnTo>
                    <a:pt x="983665" y="962152"/>
                  </a:lnTo>
                  <a:lnTo>
                    <a:pt x="1005176" y="1003731"/>
                  </a:lnTo>
                  <a:lnTo>
                    <a:pt x="1022388" y="1047682"/>
                  </a:lnTo>
                  <a:lnTo>
                    <a:pt x="1035023" y="1093730"/>
                  </a:lnTo>
                  <a:lnTo>
                    <a:pt x="1042807" y="1141596"/>
                  </a:lnTo>
                  <a:lnTo>
                    <a:pt x="1045464" y="1191006"/>
                  </a:lnTo>
                  <a:lnTo>
                    <a:pt x="1042807" y="1240415"/>
                  </a:lnTo>
                  <a:lnTo>
                    <a:pt x="1035023" y="1288281"/>
                  </a:lnTo>
                  <a:lnTo>
                    <a:pt x="1022388" y="1334329"/>
                  </a:lnTo>
                  <a:lnTo>
                    <a:pt x="1005176" y="1378280"/>
                  </a:lnTo>
                  <a:lnTo>
                    <a:pt x="983665" y="1419860"/>
                  </a:lnTo>
                  <a:lnTo>
                    <a:pt x="958131" y="1458791"/>
                  </a:lnTo>
                  <a:lnTo>
                    <a:pt x="928849" y="1494797"/>
                  </a:lnTo>
                  <a:lnTo>
                    <a:pt x="896097" y="1527602"/>
                  </a:lnTo>
                  <a:lnTo>
                    <a:pt x="860149" y="1556930"/>
                  </a:lnTo>
                  <a:lnTo>
                    <a:pt x="821283" y="1582504"/>
                  </a:lnTo>
                  <a:lnTo>
                    <a:pt x="779774" y="1604048"/>
                  </a:lnTo>
                  <a:lnTo>
                    <a:pt x="735899" y="1621286"/>
                  </a:lnTo>
                  <a:lnTo>
                    <a:pt x="689933" y="1633940"/>
                  </a:lnTo>
                  <a:lnTo>
                    <a:pt x="642153" y="1641736"/>
                  </a:lnTo>
                  <a:lnTo>
                    <a:pt x="592836" y="1644396"/>
                  </a:lnTo>
                  <a:lnTo>
                    <a:pt x="543518" y="1641736"/>
                  </a:lnTo>
                  <a:lnTo>
                    <a:pt x="495738" y="1633940"/>
                  </a:lnTo>
                  <a:lnTo>
                    <a:pt x="449772" y="1621286"/>
                  </a:lnTo>
                  <a:lnTo>
                    <a:pt x="405897" y="1604048"/>
                  </a:lnTo>
                  <a:lnTo>
                    <a:pt x="364388" y="1582504"/>
                  </a:lnTo>
                  <a:lnTo>
                    <a:pt x="325522" y="1556930"/>
                  </a:lnTo>
                  <a:lnTo>
                    <a:pt x="289574" y="1527602"/>
                  </a:lnTo>
                  <a:lnTo>
                    <a:pt x="256822" y="1494797"/>
                  </a:lnTo>
                  <a:lnTo>
                    <a:pt x="227540" y="1458791"/>
                  </a:lnTo>
                  <a:lnTo>
                    <a:pt x="202006" y="1419860"/>
                  </a:lnTo>
                  <a:lnTo>
                    <a:pt x="180495" y="1378280"/>
                  </a:lnTo>
                  <a:lnTo>
                    <a:pt x="163283" y="1334329"/>
                  </a:lnTo>
                  <a:lnTo>
                    <a:pt x="150648" y="1288281"/>
                  </a:lnTo>
                  <a:lnTo>
                    <a:pt x="142864" y="1240415"/>
                  </a:lnTo>
                  <a:lnTo>
                    <a:pt x="140208" y="1191006"/>
                  </a:lnTo>
                  <a:close/>
                </a:path>
                <a:path w="1205865" h="4758055">
                  <a:moveTo>
                    <a:pt x="140208" y="1785366"/>
                  </a:moveTo>
                  <a:lnTo>
                    <a:pt x="142864" y="1735956"/>
                  </a:lnTo>
                  <a:lnTo>
                    <a:pt x="150648" y="1688090"/>
                  </a:lnTo>
                  <a:lnTo>
                    <a:pt x="163283" y="1642042"/>
                  </a:lnTo>
                  <a:lnTo>
                    <a:pt x="180495" y="1598091"/>
                  </a:lnTo>
                  <a:lnTo>
                    <a:pt x="202006" y="1556512"/>
                  </a:lnTo>
                  <a:lnTo>
                    <a:pt x="227540" y="1517580"/>
                  </a:lnTo>
                  <a:lnTo>
                    <a:pt x="256822" y="1481574"/>
                  </a:lnTo>
                  <a:lnTo>
                    <a:pt x="289574" y="1448769"/>
                  </a:lnTo>
                  <a:lnTo>
                    <a:pt x="325522" y="1419441"/>
                  </a:lnTo>
                  <a:lnTo>
                    <a:pt x="364388" y="1393867"/>
                  </a:lnTo>
                  <a:lnTo>
                    <a:pt x="405897" y="1372323"/>
                  </a:lnTo>
                  <a:lnTo>
                    <a:pt x="449772" y="1355085"/>
                  </a:lnTo>
                  <a:lnTo>
                    <a:pt x="495738" y="1342431"/>
                  </a:lnTo>
                  <a:lnTo>
                    <a:pt x="543518" y="1334635"/>
                  </a:lnTo>
                  <a:lnTo>
                    <a:pt x="592836" y="1331976"/>
                  </a:lnTo>
                  <a:lnTo>
                    <a:pt x="642153" y="1334635"/>
                  </a:lnTo>
                  <a:lnTo>
                    <a:pt x="689933" y="1342431"/>
                  </a:lnTo>
                  <a:lnTo>
                    <a:pt x="735899" y="1355085"/>
                  </a:lnTo>
                  <a:lnTo>
                    <a:pt x="779774" y="1372323"/>
                  </a:lnTo>
                  <a:lnTo>
                    <a:pt x="821283" y="1393867"/>
                  </a:lnTo>
                  <a:lnTo>
                    <a:pt x="860149" y="1419441"/>
                  </a:lnTo>
                  <a:lnTo>
                    <a:pt x="896097" y="1448769"/>
                  </a:lnTo>
                  <a:lnTo>
                    <a:pt x="928849" y="1481574"/>
                  </a:lnTo>
                  <a:lnTo>
                    <a:pt x="958131" y="1517580"/>
                  </a:lnTo>
                  <a:lnTo>
                    <a:pt x="983665" y="1556512"/>
                  </a:lnTo>
                  <a:lnTo>
                    <a:pt x="1005176" y="1598091"/>
                  </a:lnTo>
                  <a:lnTo>
                    <a:pt x="1022388" y="1642042"/>
                  </a:lnTo>
                  <a:lnTo>
                    <a:pt x="1035023" y="1688090"/>
                  </a:lnTo>
                  <a:lnTo>
                    <a:pt x="1042807" y="1735956"/>
                  </a:lnTo>
                  <a:lnTo>
                    <a:pt x="1045464" y="1785366"/>
                  </a:lnTo>
                  <a:lnTo>
                    <a:pt x="1042807" y="1834775"/>
                  </a:lnTo>
                  <a:lnTo>
                    <a:pt x="1035023" y="1882641"/>
                  </a:lnTo>
                  <a:lnTo>
                    <a:pt x="1022388" y="1928689"/>
                  </a:lnTo>
                  <a:lnTo>
                    <a:pt x="1005176" y="1972640"/>
                  </a:lnTo>
                  <a:lnTo>
                    <a:pt x="983665" y="2014220"/>
                  </a:lnTo>
                  <a:lnTo>
                    <a:pt x="958131" y="2053151"/>
                  </a:lnTo>
                  <a:lnTo>
                    <a:pt x="928849" y="2089157"/>
                  </a:lnTo>
                  <a:lnTo>
                    <a:pt x="896097" y="2121962"/>
                  </a:lnTo>
                  <a:lnTo>
                    <a:pt x="860149" y="2151290"/>
                  </a:lnTo>
                  <a:lnTo>
                    <a:pt x="821283" y="2176864"/>
                  </a:lnTo>
                  <a:lnTo>
                    <a:pt x="779774" y="2198408"/>
                  </a:lnTo>
                  <a:lnTo>
                    <a:pt x="735899" y="2215646"/>
                  </a:lnTo>
                  <a:lnTo>
                    <a:pt x="689933" y="2228300"/>
                  </a:lnTo>
                  <a:lnTo>
                    <a:pt x="642153" y="2236096"/>
                  </a:lnTo>
                  <a:lnTo>
                    <a:pt x="592836" y="2238756"/>
                  </a:lnTo>
                  <a:lnTo>
                    <a:pt x="543518" y="2236096"/>
                  </a:lnTo>
                  <a:lnTo>
                    <a:pt x="495738" y="2228300"/>
                  </a:lnTo>
                  <a:lnTo>
                    <a:pt x="449772" y="2215646"/>
                  </a:lnTo>
                  <a:lnTo>
                    <a:pt x="405897" y="2198408"/>
                  </a:lnTo>
                  <a:lnTo>
                    <a:pt x="364388" y="2176864"/>
                  </a:lnTo>
                  <a:lnTo>
                    <a:pt x="325522" y="2151290"/>
                  </a:lnTo>
                  <a:lnTo>
                    <a:pt x="289574" y="2121962"/>
                  </a:lnTo>
                  <a:lnTo>
                    <a:pt x="256822" y="2089157"/>
                  </a:lnTo>
                  <a:lnTo>
                    <a:pt x="227540" y="2053151"/>
                  </a:lnTo>
                  <a:lnTo>
                    <a:pt x="202006" y="2014220"/>
                  </a:lnTo>
                  <a:lnTo>
                    <a:pt x="180495" y="1972640"/>
                  </a:lnTo>
                  <a:lnTo>
                    <a:pt x="163283" y="1928689"/>
                  </a:lnTo>
                  <a:lnTo>
                    <a:pt x="150648" y="1882641"/>
                  </a:lnTo>
                  <a:lnTo>
                    <a:pt x="142864" y="1834775"/>
                  </a:lnTo>
                  <a:lnTo>
                    <a:pt x="140208" y="1785366"/>
                  </a:lnTo>
                  <a:close/>
                </a:path>
                <a:path w="1205865" h="4758055">
                  <a:moveTo>
                    <a:pt x="140208" y="2378202"/>
                  </a:moveTo>
                  <a:lnTo>
                    <a:pt x="142864" y="2328792"/>
                  </a:lnTo>
                  <a:lnTo>
                    <a:pt x="150648" y="2280926"/>
                  </a:lnTo>
                  <a:lnTo>
                    <a:pt x="163283" y="2234878"/>
                  </a:lnTo>
                  <a:lnTo>
                    <a:pt x="180495" y="2190927"/>
                  </a:lnTo>
                  <a:lnTo>
                    <a:pt x="202006" y="2149348"/>
                  </a:lnTo>
                  <a:lnTo>
                    <a:pt x="227540" y="2110416"/>
                  </a:lnTo>
                  <a:lnTo>
                    <a:pt x="256822" y="2074410"/>
                  </a:lnTo>
                  <a:lnTo>
                    <a:pt x="289574" y="2041605"/>
                  </a:lnTo>
                  <a:lnTo>
                    <a:pt x="325522" y="2012277"/>
                  </a:lnTo>
                  <a:lnTo>
                    <a:pt x="364388" y="1986703"/>
                  </a:lnTo>
                  <a:lnTo>
                    <a:pt x="405897" y="1965159"/>
                  </a:lnTo>
                  <a:lnTo>
                    <a:pt x="449772" y="1947921"/>
                  </a:lnTo>
                  <a:lnTo>
                    <a:pt x="495738" y="1935267"/>
                  </a:lnTo>
                  <a:lnTo>
                    <a:pt x="543518" y="1927471"/>
                  </a:lnTo>
                  <a:lnTo>
                    <a:pt x="592836" y="1924812"/>
                  </a:lnTo>
                  <a:lnTo>
                    <a:pt x="642153" y="1927471"/>
                  </a:lnTo>
                  <a:lnTo>
                    <a:pt x="689933" y="1935267"/>
                  </a:lnTo>
                  <a:lnTo>
                    <a:pt x="735899" y="1947921"/>
                  </a:lnTo>
                  <a:lnTo>
                    <a:pt x="779774" y="1965159"/>
                  </a:lnTo>
                  <a:lnTo>
                    <a:pt x="821283" y="1986703"/>
                  </a:lnTo>
                  <a:lnTo>
                    <a:pt x="860149" y="2012277"/>
                  </a:lnTo>
                  <a:lnTo>
                    <a:pt x="896097" y="2041605"/>
                  </a:lnTo>
                  <a:lnTo>
                    <a:pt x="928849" y="2074410"/>
                  </a:lnTo>
                  <a:lnTo>
                    <a:pt x="958131" y="2110416"/>
                  </a:lnTo>
                  <a:lnTo>
                    <a:pt x="983665" y="2149348"/>
                  </a:lnTo>
                  <a:lnTo>
                    <a:pt x="1005176" y="2190927"/>
                  </a:lnTo>
                  <a:lnTo>
                    <a:pt x="1022388" y="2234878"/>
                  </a:lnTo>
                  <a:lnTo>
                    <a:pt x="1035023" y="2280926"/>
                  </a:lnTo>
                  <a:lnTo>
                    <a:pt x="1042807" y="2328792"/>
                  </a:lnTo>
                  <a:lnTo>
                    <a:pt x="1045464" y="2378202"/>
                  </a:lnTo>
                  <a:lnTo>
                    <a:pt x="1042807" y="2427611"/>
                  </a:lnTo>
                  <a:lnTo>
                    <a:pt x="1035023" y="2475477"/>
                  </a:lnTo>
                  <a:lnTo>
                    <a:pt x="1022388" y="2521525"/>
                  </a:lnTo>
                  <a:lnTo>
                    <a:pt x="1005176" y="2565476"/>
                  </a:lnTo>
                  <a:lnTo>
                    <a:pt x="983665" y="2607056"/>
                  </a:lnTo>
                  <a:lnTo>
                    <a:pt x="958131" y="2645987"/>
                  </a:lnTo>
                  <a:lnTo>
                    <a:pt x="928849" y="2681993"/>
                  </a:lnTo>
                  <a:lnTo>
                    <a:pt x="896097" y="2714798"/>
                  </a:lnTo>
                  <a:lnTo>
                    <a:pt x="860149" y="2744126"/>
                  </a:lnTo>
                  <a:lnTo>
                    <a:pt x="821283" y="2769700"/>
                  </a:lnTo>
                  <a:lnTo>
                    <a:pt x="779774" y="2791244"/>
                  </a:lnTo>
                  <a:lnTo>
                    <a:pt x="735899" y="2808482"/>
                  </a:lnTo>
                  <a:lnTo>
                    <a:pt x="689933" y="2821136"/>
                  </a:lnTo>
                  <a:lnTo>
                    <a:pt x="642153" y="2828932"/>
                  </a:lnTo>
                  <a:lnTo>
                    <a:pt x="592836" y="2831592"/>
                  </a:lnTo>
                  <a:lnTo>
                    <a:pt x="543518" y="2828932"/>
                  </a:lnTo>
                  <a:lnTo>
                    <a:pt x="495738" y="2821136"/>
                  </a:lnTo>
                  <a:lnTo>
                    <a:pt x="449772" y="2808482"/>
                  </a:lnTo>
                  <a:lnTo>
                    <a:pt x="405897" y="2791244"/>
                  </a:lnTo>
                  <a:lnTo>
                    <a:pt x="364388" y="2769700"/>
                  </a:lnTo>
                  <a:lnTo>
                    <a:pt x="325522" y="2744126"/>
                  </a:lnTo>
                  <a:lnTo>
                    <a:pt x="289574" y="2714798"/>
                  </a:lnTo>
                  <a:lnTo>
                    <a:pt x="256822" y="2681993"/>
                  </a:lnTo>
                  <a:lnTo>
                    <a:pt x="227540" y="2645987"/>
                  </a:lnTo>
                  <a:lnTo>
                    <a:pt x="202006" y="2607056"/>
                  </a:lnTo>
                  <a:lnTo>
                    <a:pt x="180495" y="2565476"/>
                  </a:lnTo>
                  <a:lnTo>
                    <a:pt x="163283" y="2521525"/>
                  </a:lnTo>
                  <a:lnTo>
                    <a:pt x="150648" y="2475477"/>
                  </a:lnTo>
                  <a:lnTo>
                    <a:pt x="142864" y="2427611"/>
                  </a:lnTo>
                  <a:lnTo>
                    <a:pt x="140208" y="2378202"/>
                  </a:lnTo>
                  <a:close/>
                </a:path>
                <a:path w="1205865" h="4758055">
                  <a:moveTo>
                    <a:pt x="140208" y="2972562"/>
                  </a:moveTo>
                  <a:lnTo>
                    <a:pt x="142864" y="2923152"/>
                  </a:lnTo>
                  <a:lnTo>
                    <a:pt x="150648" y="2875286"/>
                  </a:lnTo>
                  <a:lnTo>
                    <a:pt x="163283" y="2829238"/>
                  </a:lnTo>
                  <a:lnTo>
                    <a:pt x="180495" y="2785287"/>
                  </a:lnTo>
                  <a:lnTo>
                    <a:pt x="202006" y="2743708"/>
                  </a:lnTo>
                  <a:lnTo>
                    <a:pt x="227540" y="2704776"/>
                  </a:lnTo>
                  <a:lnTo>
                    <a:pt x="256822" y="2668770"/>
                  </a:lnTo>
                  <a:lnTo>
                    <a:pt x="289574" y="2635965"/>
                  </a:lnTo>
                  <a:lnTo>
                    <a:pt x="325522" y="2606637"/>
                  </a:lnTo>
                  <a:lnTo>
                    <a:pt x="364388" y="2581063"/>
                  </a:lnTo>
                  <a:lnTo>
                    <a:pt x="405897" y="2559519"/>
                  </a:lnTo>
                  <a:lnTo>
                    <a:pt x="449772" y="2542281"/>
                  </a:lnTo>
                  <a:lnTo>
                    <a:pt x="495738" y="2529627"/>
                  </a:lnTo>
                  <a:lnTo>
                    <a:pt x="543518" y="2521831"/>
                  </a:lnTo>
                  <a:lnTo>
                    <a:pt x="592836" y="2519172"/>
                  </a:lnTo>
                  <a:lnTo>
                    <a:pt x="642153" y="2521831"/>
                  </a:lnTo>
                  <a:lnTo>
                    <a:pt x="689933" y="2529627"/>
                  </a:lnTo>
                  <a:lnTo>
                    <a:pt x="735899" y="2542281"/>
                  </a:lnTo>
                  <a:lnTo>
                    <a:pt x="779774" y="2559519"/>
                  </a:lnTo>
                  <a:lnTo>
                    <a:pt x="821283" y="2581063"/>
                  </a:lnTo>
                  <a:lnTo>
                    <a:pt x="860149" y="2606637"/>
                  </a:lnTo>
                  <a:lnTo>
                    <a:pt x="896097" y="2635965"/>
                  </a:lnTo>
                  <a:lnTo>
                    <a:pt x="928849" y="2668770"/>
                  </a:lnTo>
                  <a:lnTo>
                    <a:pt x="958131" y="2704776"/>
                  </a:lnTo>
                  <a:lnTo>
                    <a:pt x="983665" y="2743708"/>
                  </a:lnTo>
                  <a:lnTo>
                    <a:pt x="1005176" y="2785287"/>
                  </a:lnTo>
                  <a:lnTo>
                    <a:pt x="1022388" y="2829238"/>
                  </a:lnTo>
                  <a:lnTo>
                    <a:pt x="1035023" y="2875286"/>
                  </a:lnTo>
                  <a:lnTo>
                    <a:pt x="1042807" y="2923152"/>
                  </a:lnTo>
                  <a:lnTo>
                    <a:pt x="1045464" y="2972562"/>
                  </a:lnTo>
                  <a:lnTo>
                    <a:pt x="1042807" y="3021971"/>
                  </a:lnTo>
                  <a:lnTo>
                    <a:pt x="1035023" y="3069837"/>
                  </a:lnTo>
                  <a:lnTo>
                    <a:pt x="1022388" y="3115885"/>
                  </a:lnTo>
                  <a:lnTo>
                    <a:pt x="1005176" y="3159836"/>
                  </a:lnTo>
                  <a:lnTo>
                    <a:pt x="983665" y="3201416"/>
                  </a:lnTo>
                  <a:lnTo>
                    <a:pt x="958131" y="3240347"/>
                  </a:lnTo>
                  <a:lnTo>
                    <a:pt x="928849" y="3276353"/>
                  </a:lnTo>
                  <a:lnTo>
                    <a:pt x="896097" y="3309158"/>
                  </a:lnTo>
                  <a:lnTo>
                    <a:pt x="860149" y="3338486"/>
                  </a:lnTo>
                  <a:lnTo>
                    <a:pt x="821283" y="3364060"/>
                  </a:lnTo>
                  <a:lnTo>
                    <a:pt x="779774" y="3385604"/>
                  </a:lnTo>
                  <a:lnTo>
                    <a:pt x="735899" y="3402842"/>
                  </a:lnTo>
                  <a:lnTo>
                    <a:pt x="689933" y="3415496"/>
                  </a:lnTo>
                  <a:lnTo>
                    <a:pt x="642153" y="3423292"/>
                  </a:lnTo>
                  <a:lnTo>
                    <a:pt x="592836" y="3425952"/>
                  </a:lnTo>
                  <a:lnTo>
                    <a:pt x="543518" y="3423292"/>
                  </a:lnTo>
                  <a:lnTo>
                    <a:pt x="495738" y="3415496"/>
                  </a:lnTo>
                  <a:lnTo>
                    <a:pt x="449772" y="3402842"/>
                  </a:lnTo>
                  <a:lnTo>
                    <a:pt x="405897" y="3385604"/>
                  </a:lnTo>
                  <a:lnTo>
                    <a:pt x="364388" y="3364060"/>
                  </a:lnTo>
                  <a:lnTo>
                    <a:pt x="325522" y="3338486"/>
                  </a:lnTo>
                  <a:lnTo>
                    <a:pt x="289574" y="3309158"/>
                  </a:lnTo>
                  <a:lnTo>
                    <a:pt x="256822" y="3276353"/>
                  </a:lnTo>
                  <a:lnTo>
                    <a:pt x="227540" y="3240347"/>
                  </a:lnTo>
                  <a:lnTo>
                    <a:pt x="202006" y="3201416"/>
                  </a:lnTo>
                  <a:lnTo>
                    <a:pt x="180495" y="3159836"/>
                  </a:lnTo>
                  <a:lnTo>
                    <a:pt x="163283" y="3115885"/>
                  </a:lnTo>
                  <a:lnTo>
                    <a:pt x="150648" y="3069837"/>
                  </a:lnTo>
                  <a:lnTo>
                    <a:pt x="142864" y="3021971"/>
                  </a:lnTo>
                  <a:lnTo>
                    <a:pt x="140208" y="2972562"/>
                  </a:lnTo>
                  <a:close/>
                </a:path>
                <a:path w="1205865" h="4758055">
                  <a:moveTo>
                    <a:pt x="140208" y="3566160"/>
                  </a:moveTo>
                  <a:lnTo>
                    <a:pt x="142864" y="3516848"/>
                  </a:lnTo>
                  <a:lnTo>
                    <a:pt x="150648" y="3469073"/>
                  </a:lnTo>
                  <a:lnTo>
                    <a:pt x="163283" y="3423111"/>
                  </a:lnTo>
                  <a:lnTo>
                    <a:pt x="180495" y="3379237"/>
                  </a:lnTo>
                  <a:lnTo>
                    <a:pt x="202006" y="3337729"/>
                  </a:lnTo>
                  <a:lnTo>
                    <a:pt x="227540" y="3298862"/>
                  </a:lnTo>
                  <a:lnTo>
                    <a:pt x="256822" y="3262913"/>
                  </a:lnTo>
                  <a:lnTo>
                    <a:pt x="289574" y="3230159"/>
                  </a:lnTo>
                  <a:lnTo>
                    <a:pt x="325522" y="3200875"/>
                  </a:lnTo>
                  <a:lnTo>
                    <a:pt x="364388" y="3175338"/>
                  </a:lnTo>
                  <a:lnTo>
                    <a:pt x="405897" y="3153825"/>
                  </a:lnTo>
                  <a:lnTo>
                    <a:pt x="449772" y="3136611"/>
                  </a:lnTo>
                  <a:lnTo>
                    <a:pt x="495738" y="3123973"/>
                  </a:lnTo>
                  <a:lnTo>
                    <a:pt x="543518" y="3116188"/>
                  </a:lnTo>
                  <a:lnTo>
                    <a:pt x="592836" y="3113532"/>
                  </a:lnTo>
                  <a:lnTo>
                    <a:pt x="642153" y="3116188"/>
                  </a:lnTo>
                  <a:lnTo>
                    <a:pt x="689933" y="3123973"/>
                  </a:lnTo>
                  <a:lnTo>
                    <a:pt x="735899" y="3136611"/>
                  </a:lnTo>
                  <a:lnTo>
                    <a:pt x="779774" y="3153825"/>
                  </a:lnTo>
                  <a:lnTo>
                    <a:pt x="821283" y="3175338"/>
                  </a:lnTo>
                  <a:lnTo>
                    <a:pt x="860149" y="3200875"/>
                  </a:lnTo>
                  <a:lnTo>
                    <a:pt x="896097" y="3230159"/>
                  </a:lnTo>
                  <a:lnTo>
                    <a:pt x="928849" y="3262913"/>
                  </a:lnTo>
                  <a:lnTo>
                    <a:pt x="958131" y="3298862"/>
                  </a:lnTo>
                  <a:lnTo>
                    <a:pt x="983665" y="3337729"/>
                  </a:lnTo>
                  <a:lnTo>
                    <a:pt x="1005176" y="3379237"/>
                  </a:lnTo>
                  <a:lnTo>
                    <a:pt x="1022388" y="3423111"/>
                  </a:lnTo>
                  <a:lnTo>
                    <a:pt x="1035023" y="3469073"/>
                  </a:lnTo>
                  <a:lnTo>
                    <a:pt x="1042807" y="3516848"/>
                  </a:lnTo>
                  <a:lnTo>
                    <a:pt x="1045464" y="3566160"/>
                  </a:lnTo>
                  <a:lnTo>
                    <a:pt x="1042807" y="3615477"/>
                  </a:lnTo>
                  <a:lnTo>
                    <a:pt x="1035023" y="3663257"/>
                  </a:lnTo>
                  <a:lnTo>
                    <a:pt x="1022388" y="3709223"/>
                  </a:lnTo>
                  <a:lnTo>
                    <a:pt x="1005176" y="3753098"/>
                  </a:lnTo>
                  <a:lnTo>
                    <a:pt x="983665" y="3794607"/>
                  </a:lnTo>
                  <a:lnTo>
                    <a:pt x="958131" y="3833473"/>
                  </a:lnTo>
                  <a:lnTo>
                    <a:pt x="928849" y="3869421"/>
                  </a:lnTo>
                  <a:lnTo>
                    <a:pt x="896097" y="3902173"/>
                  </a:lnTo>
                  <a:lnTo>
                    <a:pt x="860149" y="3931455"/>
                  </a:lnTo>
                  <a:lnTo>
                    <a:pt x="821283" y="3956989"/>
                  </a:lnTo>
                  <a:lnTo>
                    <a:pt x="779774" y="3978500"/>
                  </a:lnTo>
                  <a:lnTo>
                    <a:pt x="735899" y="3995712"/>
                  </a:lnTo>
                  <a:lnTo>
                    <a:pt x="689933" y="4008347"/>
                  </a:lnTo>
                  <a:lnTo>
                    <a:pt x="642153" y="4016131"/>
                  </a:lnTo>
                  <a:lnTo>
                    <a:pt x="592836" y="4018788"/>
                  </a:lnTo>
                  <a:lnTo>
                    <a:pt x="543518" y="4016131"/>
                  </a:lnTo>
                  <a:lnTo>
                    <a:pt x="495738" y="4008347"/>
                  </a:lnTo>
                  <a:lnTo>
                    <a:pt x="449772" y="3995712"/>
                  </a:lnTo>
                  <a:lnTo>
                    <a:pt x="405897" y="3978500"/>
                  </a:lnTo>
                  <a:lnTo>
                    <a:pt x="364388" y="3956989"/>
                  </a:lnTo>
                  <a:lnTo>
                    <a:pt x="325522" y="3931455"/>
                  </a:lnTo>
                  <a:lnTo>
                    <a:pt x="289574" y="3902173"/>
                  </a:lnTo>
                  <a:lnTo>
                    <a:pt x="256822" y="3869421"/>
                  </a:lnTo>
                  <a:lnTo>
                    <a:pt x="227540" y="3833473"/>
                  </a:lnTo>
                  <a:lnTo>
                    <a:pt x="202006" y="3794607"/>
                  </a:lnTo>
                  <a:lnTo>
                    <a:pt x="180495" y="3753098"/>
                  </a:lnTo>
                  <a:lnTo>
                    <a:pt x="163283" y="3709223"/>
                  </a:lnTo>
                  <a:lnTo>
                    <a:pt x="150648" y="3663257"/>
                  </a:lnTo>
                  <a:lnTo>
                    <a:pt x="142864" y="3615477"/>
                  </a:lnTo>
                  <a:lnTo>
                    <a:pt x="140208" y="3566160"/>
                  </a:lnTo>
                  <a:close/>
                </a:path>
                <a:path w="1205865" h="4758055">
                  <a:moveTo>
                    <a:pt x="140208" y="4159758"/>
                  </a:moveTo>
                  <a:lnTo>
                    <a:pt x="142864" y="4110355"/>
                  </a:lnTo>
                  <a:lnTo>
                    <a:pt x="150648" y="4062493"/>
                  </a:lnTo>
                  <a:lnTo>
                    <a:pt x="163283" y="4016449"/>
                  </a:lnTo>
                  <a:lnTo>
                    <a:pt x="180495" y="3972499"/>
                  </a:lnTo>
                  <a:lnTo>
                    <a:pt x="202006" y="3930920"/>
                  </a:lnTo>
                  <a:lnTo>
                    <a:pt x="227540" y="3891989"/>
                  </a:lnTo>
                  <a:lnTo>
                    <a:pt x="256822" y="3855981"/>
                  </a:lnTo>
                  <a:lnTo>
                    <a:pt x="289574" y="3823174"/>
                  </a:lnTo>
                  <a:lnTo>
                    <a:pt x="325522" y="3793844"/>
                  </a:lnTo>
                  <a:lnTo>
                    <a:pt x="364388" y="3768267"/>
                  </a:lnTo>
                  <a:lnTo>
                    <a:pt x="405897" y="3746721"/>
                  </a:lnTo>
                  <a:lnTo>
                    <a:pt x="449772" y="3729481"/>
                  </a:lnTo>
                  <a:lnTo>
                    <a:pt x="495738" y="3716825"/>
                  </a:lnTo>
                  <a:lnTo>
                    <a:pt x="543518" y="3709028"/>
                  </a:lnTo>
                  <a:lnTo>
                    <a:pt x="592836" y="3706368"/>
                  </a:lnTo>
                  <a:lnTo>
                    <a:pt x="642153" y="3709028"/>
                  </a:lnTo>
                  <a:lnTo>
                    <a:pt x="689933" y="3716825"/>
                  </a:lnTo>
                  <a:lnTo>
                    <a:pt x="735899" y="3729481"/>
                  </a:lnTo>
                  <a:lnTo>
                    <a:pt x="779774" y="3746721"/>
                  </a:lnTo>
                  <a:lnTo>
                    <a:pt x="821283" y="3768267"/>
                  </a:lnTo>
                  <a:lnTo>
                    <a:pt x="860149" y="3793844"/>
                  </a:lnTo>
                  <a:lnTo>
                    <a:pt x="896097" y="3823174"/>
                  </a:lnTo>
                  <a:lnTo>
                    <a:pt x="928849" y="3855981"/>
                  </a:lnTo>
                  <a:lnTo>
                    <a:pt x="958131" y="3891989"/>
                  </a:lnTo>
                  <a:lnTo>
                    <a:pt x="983665" y="3930920"/>
                  </a:lnTo>
                  <a:lnTo>
                    <a:pt x="1005176" y="3972499"/>
                  </a:lnTo>
                  <a:lnTo>
                    <a:pt x="1022388" y="4016449"/>
                  </a:lnTo>
                  <a:lnTo>
                    <a:pt x="1035023" y="4062493"/>
                  </a:lnTo>
                  <a:lnTo>
                    <a:pt x="1042807" y="4110355"/>
                  </a:lnTo>
                  <a:lnTo>
                    <a:pt x="1045464" y="4159758"/>
                  </a:lnTo>
                  <a:lnTo>
                    <a:pt x="1042807" y="4209160"/>
                  </a:lnTo>
                  <a:lnTo>
                    <a:pt x="1035023" y="4257022"/>
                  </a:lnTo>
                  <a:lnTo>
                    <a:pt x="1022388" y="4303066"/>
                  </a:lnTo>
                  <a:lnTo>
                    <a:pt x="1005176" y="4347016"/>
                  </a:lnTo>
                  <a:lnTo>
                    <a:pt x="983665" y="4388595"/>
                  </a:lnTo>
                  <a:lnTo>
                    <a:pt x="958131" y="4427526"/>
                  </a:lnTo>
                  <a:lnTo>
                    <a:pt x="928849" y="4463534"/>
                  </a:lnTo>
                  <a:lnTo>
                    <a:pt x="896097" y="4496341"/>
                  </a:lnTo>
                  <a:lnTo>
                    <a:pt x="860149" y="4525671"/>
                  </a:lnTo>
                  <a:lnTo>
                    <a:pt x="821283" y="4551248"/>
                  </a:lnTo>
                  <a:lnTo>
                    <a:pt x="779774" y="4572794"/>
                  </a:lnTo>
                  <a:lnTo>
                    <a:pt x="735899" y="4590034"/>
                  </a:lnTo>
                  <a:lnTo>
                    <a:pt x="689933" y="4602690"/>
                  </a:lnTo>
                  <a:lnTo>
                    <a:pt x="642153" y="4610487"/>
                  </a:lnTo>
                  <a:lnTo>
                    <a:pt x="592836" y="4613148"/>
                  </a:lnTo>
                  <a:lnTo>
                    <a:pt x="543518" y="4610487"/>
                  </a:lnTo>
                  <a:lnTo>
                    <a:pt x="495738" y="4602690"/>
                  </a:lnTo>
                  <a:lnTo>
                    <a:pt x="449772" y="4590034"/>
                  </a:lnTo>
                  <a:lnTo>
                    <a:pt x="405897" y="4572794"/>
                  </a:lnTo>
                  <a:lnTo>
                    <a:pt x="364388" y="4551248"/>
                  </a:lnTo>
                  <a:lnTo>
                    <a:pt x="325522" y="4525671"/>
                  </a:lnTo>
                  <a:lnTo>
                    <a:pt x="289574" y="4496341"/>
                  </a:lnTo>
                  <a:lnTo>
                    <a:pt x="256822" y="4463534"/>
                  </a:lnTo>
                  <a:lnTo>
                    <a:pt x="227540" y="4427526"/>
                  </a:lnTo>
                  <a:lnTo>
                    <a:pt x="202006" y="4388595"/>
                  </a:lnTo>
                  <a:lnTo>
                    <a:pt x="180495" y="4347016"/>
                  </a:lnTo>
                  <a:lnTo>
                    <a:pt x="163283" y="4303066"/>
                  </a:lnTo>
                  <a:lnTo>
                    <a:pt x="150648" y="4257022"/>
                  </a:lnTo>
                  <a:lnTo>
                    <a:pt x="142864" y="4209160"/>
                  </a:lnTo>
                  <a:lnTo>
                    <a:pt x="140208" y="415975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64792" y="185928"/>
            <a:ext cx="7183120" cy="4758055"/>
          </a:xfrm>
          <a:custGeom>
            <a:avLst/>
            <a:gdLst/>
            <a:ahLst/>
            <a:cxnLst/>
            <a:rect l="l" t="t" r="r" b="b"/>
            <a:pathLst>
              <a:path w="7183120" h="4758055">
                <a:moveTo>
                  <a:pt x="0" y="4757928"/>
                </a:moveTo>
                <a:lnTo>
                  <a:pt x="7182611" y="4757928"/>
                </a:lnTo>
                <a:lnTo>
                  <a:pt x="71826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8204" y="412241"/>
            <a:ext cx="2689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Conclusiones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09572" y="377951"/>
            <a:ext cx="613028" cy="2716149"/>
            <a:chOff x="1909572" y="377951"/>
            <a:chExt cx="613028" cy="2716149"/>
          </a:xfrm>
        </p:grpSpPr>
        <p:sp>
          <p:nvSpPr>
            <p:cNvPr id="8" name="object 8"/>
            <p:cNvSpPr/>
            <p:nvPr/>
          </p:nvSpPr>
          <p:spPr>
            <a:xfrm>
              <a:off x="1911095" y="377951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5" h="611505">
                  <a:moveTo>
                    <a:pt x="611124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611124" y="611124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1095" y="377951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5" h="611505">
                  <a:moveTo>
                    <a:pt x="0" y="611124"/>
                  </a:moveTo>
                  <a:lnTo>
                    <a:pt x="611124" y="611124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6355" y="605027"/>
              <a:ext cx="259714" cy="1584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31492" y="498347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39" h="370840">
                  <a:moveTo>
                    <a:pt x="31241" y="190880"/>
                  </a:moveTo>
                  <a:lnTo>
                    <a:pt x="20319" y="190880"/>
                  </a:lnTo>
                  <a:lnTo>
                    <a:pt x="29675" y="240414"/>
                  </a:lnTo>
                  <a:lnTo>
                    <a:pt x="52643" y="283503"/>
                  </a:lnTo>
                  <a:lnTo>
                    <a:pt x="86833" y="317790"/>
                  </a:lnTo>
                  <a:lnTo>
                    <a:pt x="129856" y="340915"/>
                  </a:lnTo>
                  <a:lnTo>
                    <a:pt x="179324" y="350519"/>
                  </a:lnTo>
                  <a:lnTo>
                    <a:pt x="179324" y="367791"/>
                  </a:lnTo>
                  <a:lnTo>
                    <a:pt x="182244" y="370331"/>
                  </a:lnTo>
                  <a:lnTo>
                    <a:pt x="188594" y="370331"/>
                  </a:lnTo>
                  <a:lnTo>
                    <a:pt x="191007" y="367791"/>
                  </a:lnTo>
                  <a:lnTo>
                    <a:pt x="191007" y="350519"/>
                  </a:lnTo>
                  <a:lnTo>
                    <a:pt x="240475" y="340915"/>
                  </a:lnTo>
                  <a:lnTo>
                    <a:pt x="244580" y="338709"/>
                  </a:lnTo>
                  <a:lnTo>
                    <a:pt x="178815" y="338709"/>
                  </a:lnTo>
                  <a:lnTo>
                    <a:pt x="133012" y="329869"/>
                  </a:lnTo>
                  <a:lnTo>
                    <a:pt x="93201" y="308472"/>
                  </a:lnTo>
                  <a:lnTo>
                    <a:pt x="61535" y="276712"/>
                  </a:lnTo>
                  <a:lnTo>
                    <a:pt x="40164" y="236783"/>
                  </a:lnTo>
                  <a:lnTo>
                    <a:pt x="31241" y="190880"/>
                  </a:lnTo>
                  <a:close/>
                </a:path>
                <a:path w="370839" h="370840">
                  <a:moveTo>
                    <a:pt x="188087" y="318769"/>
                  </a:moveTo>
                  <a:lnTo>
                    <a:pt x="181356" y="318769"/>
                  </a:lnTo>
                  <a:lnTo>
                    <a:pt x="178815" y="321310"/>
                  </a:lnTo>
                  <a:lnTo>
                    <a:pt x="178815" y="338709"/>
                  </a:lnTo>
                  <a:lnTo>
                    <a:pt x="190626" y="338709"/>
                  </a:lnTo>
                  <a:lnTo>
                    <a:pt x="190626" y="321310"/>
                  </a:lnTo>
                  <a:lnTo>
                    <a:pt x="188087" y="318769"/>
                  </a:lnTo>
                  <a:close/>
                </a:path>
                <a:path w="370839" h="370840">
                  <a:moveTo>
                    <a:pt x="350012" y="190880"/>
                  </a:moveTo>
                  <a:lnTo>
                    <a:pt x="338327" y="190880"/>
                  </a:lnTo>
                  <a:lnTo>
                    <a:pt x="329343" y="236783"/>
                  </a:lnTo>
                  <a:lnTo>
                    <a:pt x="307935" y="276712"/>
                  </a:lnTo>
                  <a:lnTo>
                    <a:pt x="276249" y="308472"/>
                  </a:lnTo>
                  <a:lnTo>
                    <a:pt x="236431" y="329869"/>
                  </a:lnTo>
                  <a:lnTo>
                    <a:pt x="190626" y="338709"/>
                  </a:lnTo>
                  <a:lnTo>
                    <a:pt x="244580" y="338709"/>
                  </a:lnTo>
                  <a:lnTo>
                    <a:pt x="283498" y="317790"/>
                  </a:lnTo>
                  <a:lnTo>
                    <a:pt x="317688" y="283503"/>
                  </a:lnTo>
                  <a:lnTo>
                    <a:pt x="340656" y="240414"/>
                  </a:lnTo>
                  <a:lnTo>
                    <a:pt x="350012" y="190880"/>
                  </a:lnTo>
                  <a:close/>
                </a:path>
                <a:path w="370839" h="370840">
                  <a:moveTo>
                    <a:pt x="48894" y="179450"/>
                  </a:moveTo>
                  <a:lnTo>
                    <a:pt x="2920" y="179450"/>
                  </a:lnTo>
                  <a:lnTo>
                    <a:pt x="0" y="181990"/>
                  </a:lnTo>
                  <a:lnTo>
                    <a:pt x="0" y="188340"/>
                  </a:lnTo>
                  <a:lnTo>
                    <a:pt x="2920" y="190880"/>
                  </a:lnTo>
                  <a:lnTo>
                    <a:pt x="48894" y="190880"/>
                  </a:lnTo>
                  <a:lnTo>
                    <a:pt x="51434" y="188340"/>
                  </a:lnTo>
                  <a:lnTo>
                    <a:pt x="51434" y="181990"/>
                  </a:lnTo>
                  <a:lnTo>
                    <a:pt x="48894" y="179450"/>
                  </a:lnTo>
                  <a:close/>
                </a:path>
                <a:path w="370839" h="370840">
                  <a:moveTo>
                    <a:pt x="367791" y="179450"/>
                  </a:moveTo>
                  <a:lnTo>
                    <a:pt x="320547" y="179450"/>
                  </a:lnTo>
                  <a:lnTo>
                    <a:pt x="318007" y="181990"/>
                  </a:lnTo>
                  <a:lnTo>
                    <a:pt x="318007" y="188340"/>
                  </a:lnTo>
                  <a:lnTo>
                    <a:pt x="320547" y="190880"/>
                  </a:lnTo>
                  <a:lnTo>
                    <a:pt x="367791" y="190880"/>
                  </a:lnTo>
                  <a:lnTo>
                    <a:pt x="370331" y="188340"/>
                  </a:lnTo>
                  <a:lnTo>
                    <a:pt x="370331" y="181990"/>
                  </a:lnTo>
                  <a:lnTo>
                    <a:pt x="367791" y="179450"/>
                  </a:lnTo>
                  <a:close/>
                </a:path>
                <a:path w="370839" h="370840">
                  <a:moveTo>
                    <a:pt x="188594" y="0"/>
                  </a:moveTo>
                  <a:lnTo>
                    <a:pt x="182244" y="0"/>
                  </a:lnTo>
                  <a:lnTo>
                    <a:pt x="179324" y="2539"/>
                  </a:lnTo>
                  <a:lnTo>
                    <a:pt x="179324" y="19812"/>
                  </a:lnTo>
                  <a:lnTo>
                    <a:pt x="129856" y="29428"/>
                  </a:lnTo>
                  <a:lnTo>
                    <a:pt x="86833" y="52577"/>
                  </a:lnTo>
                  <a:lnTo>
                    <a:pt x="52643" y="86883"/>
                  </a:lnTo>
                  <a:lnTo>
                    <a:pt x="29675" y="129966"/>
                  </a:lnTo>
                  <a:lnTo>
                    <a:pt x="20319" y="179450"/>
                  </a:lnTo>
                  <a:lnTo>
                    <a:pt x="31241" y="179450"/>
                  </a:lnTo>
                  <a:lnTo>
                    <a:pt x="40164" y="133548"/>
                  </a:lnTo>
                  <a:lnTo>
                    <a:pt x="61535" y="93619"/>
                  </a:lnTo>
                  <a:lnTo>
                    <a:pt x="93201" y="61859"/>
                  </a:lnTo>
                  <a:lnTo>
                    <a:pt x="133012" y="40462"/>
                  </a:lnTo>
                  <a:lnTo>
                    <a:pt x="178815" y="31623"/>
                  </a:lnTo>
                  <a:lnTo>
                    <a:pt x="244553" y="31623"/>
                  </a:lnTo>
                  <a:lnTo>
                    <a:pt x="240475" y="29428"/>
                  </a:lnTo>
                  <a:lnTo>
                    <a:pt x="191007" y="19812"/>
                  </a:lnTo>
                  <a:lnTo>
                    <a:pt x="191007" y="2539"/>
                  </a:lnTo>
                  <a:lnTo>
                    <a:pt x="188594" y="0"/>
                  </a:lnTo>
                  <a:close/>
                </a:path>
                <a:path w="370839" h="370840">
                  <a:moveTo>
                    <a:pt x="244553" y="31623"/>
                  </a:moveTo>
                  <a:lnTo>
                    <a:pt x="190626" y="31623"/>
                  </a:lnTo>
                  <a:lnTo>
                    <a:pt x="236431" y="40462"/>
                  </a:lnTo>
                  <a:lnTo>
                    <a:pt x="276249" y="61859"/>
                  </a:lnTo>
                  <a:lnTo>
                    <a:pt x="307935" y="93619"/>
                  </a:lnTo>
                  <a:lnTo>
                    <a:pt x="329343" y="133548"/>
                  </a:lnTo>
                  <a:lnTo>
                    <a:pt x="338327" y="179450"/>
                  </a:lnTo>
                  <a:lnTo>
                    <a:pt x="350012" y="179450"/>
                  </a:lnTo>
                  <a:lnTo>
                    <a:pt x="340656" y="129966"/>
                  </a:lnTo>
                  <a:lnTo>
                    <a:pt x="317688" y="86883"/>
                  </a:lnTo>
                  <a:lnTo>
                    <a:pt x="283498" y="52577"/>
                  </a:lnTo>
                  <a:lnTo>
                    <a:pt x="244553" y="31623"/>
                  </a:lnTo>
                  <a:close/>
                </a:path>
                <a:path w="370839" h="370840">
                  <a:moveTo>
                    <a:pt x="190626" y="31623"/>
                  </a:moveTo>
                  <a:lnTo>
                    <a:pt x="178815" y="31623"/>
                  </a:lnTo>
                  <a:lnTo>
                    <a:pt x="178815" y="49022"/>
                  </a:lnTo>
                  <a:lnTo>
                    <a:pt x="181356" y="51562"/>
                  </a:lnTo>
                  <a:lnTo>
                    <a:pt x="188087" y="51562"/>
                  </a:lnTo>
                  <a:lnTo>
                    <a:pt x="190626" y="49022"/>
                  </a:lnTo>
                  <a:lnTo>
                    <a:pt x="190626" y="31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9572" y="2482595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5" h="611505">
                  <a:moveTo>
                    <a:pt x="611124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611124" y="611124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9572" y="2482595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5" h="611505">
                  <a:moveTo>
                    <a:pt x="0" y="611124"/>
                  </a:moveTo>
                  <a:lnTo>
                    <a:pt x="611124" y="611124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5396" y="2610611"/>
              <a:ext cx="355600" cy="356870"/>
            </a:xfrm>
            <a:custGeom>
              <a:avLst/>
              <a:gdLst/>
              <a:ahLst/>
              <a:cxnLst/>
              <a:rect l="l" t="t" r="r" b="b"/>
              <a:pathLst>
                <a:path w="355600" h="356869">
                  <a:moveTo>
                    <a:pt x="344424" y="16002"/>
                  </a:moveTo>
                  <a:lnTo>
                    <a:pt x="342900" y="11811"/>
                  </a:lnTo>
                  <a:lnTo>
                    <a:pt x="342138" y="10160"/>
                  </a:lnTo>
                  <a:lnTo>
                    <a:pt x="340995" y="7620"/>
                  </a:lnTo>
                  <a:lnTo>
                    <a:pt x="337947" y="4191"/>
                  </a:lnTo>
                  <a:lnTo>
                    <a:pt x="335280" y="1524"/>
                  </a:lnTo>
                  <a:lnTo>
                    <a:pt x="331724" y="0"/>
                  </a:lnTo>
                  <a:lnTo>
                    <a:pt x="327152" y="0"/>
                  </a:lnTo>
                  <a:lnTo>
                    <a:pt x="326136" y="127"/>
                  </a:lnTo>
                  <a:lnTo>
                    <a:pt x="325120" y="381"/>
                  </a:lnTo>
                  <a:lnTo>
                    <a:pt x="280289" y="6096"/>
                  </a:lnTo>
                  <a:lnTo>
                    <a:pt x="271526" y="6858"/>
                  </a:lnTo>
                  <a:lnTo>
                    <a:pt x="265176" y="15494"/>
                  </a:lnTo>
                  <a:lnTo>
                    <a:pt x="266319" y="24257"/>
                  </a:lnTo>
                  <a:lnTo>
                    <a:pt x="266954" y="32893"/>
                  </a:lnTo>
                  <a:lnTo>
                    <a:pt x="274828" y="38735"/>
                  </a:lnTo>
                  <a:lnTo>
                    <a:pt x="284861" y="38735"/>
                  </a:lnTo>
                  <a:lnTo>
                    <a:pt x="288290" y="38354"/>
                  </a:lnTo>
                  <a:lnTo>
                    <a:pt x="246011" y="80352"/>
                  </a:lnTo>
                  <a:lnTo>
                    <a:pt x="202463" y="112179"/>
                  </a:lnTo>
                  <a:lnTo>
                    <a:pt x="160477" y="135191"/>
                  </a:lnTo>
                  <a:lnTo>
                    <a:pt x="122936" y="150749"/>
                  </a:lnTo>
                  <a:lnTo>
                    <a:pt x="82854" y="162877"/>
                  </a:lnTo>
                  <a:lnTo>
                    <a:pt x="28727" y="172491"/>
                  </a:lnTo>
                  <a:lnTo>
                    <a:pt x="11811" y="173482"/>
                  </a:lnTo>
                  <a:lnTo>
                    <a:pt x="4572" y="180975"/>
                  </a:lnTo>
                  <a:lnTo>
                    <a:pt x="5334" y="198882"/>
                  </a:lnTo>
                  <a:lnTo>
                    <a:pt x="12573" y="205740"/>
                  </a:lnTo>
                  <a:lnTo>
                    <a:pt x="21590" y="205740"/>
                  </a:lnTo>
                  <a:lnTo>
                    <a:pt x="31076" y="205105"/>
                  </a:lnTo>
                  <a:lnTo>
                    <a:pt x="54775" y="202031"/>
                  </a:lnTo>
                  <a:lnTo>
                    <a:pt x="88519" y="195072"/>
                  </a:lnTo>
                  <a:lnTo>
                    <a:pt x="89789" y="194818"/>
                  </a:lnTo>
                  <a:lnTo>
                    <a:pt x="133223" y="181737"/>
                  </a:lnTo>
                  <a:lnTo>
                    <a:pt x="183730" y="160299"/>
                  </a:lnTo>
                  <a:lnTo>
                    <a:pt x="230632" y="132842"/>
                  </a:lnTo>
                  <a:lnTo>
                    <a:pt x="233680" y="127889"/>
                  </a:lnTo>
                  <a:lnTo>
                    <a:pt x="232156" y="125603"/>
                  </a:lnTo>
                  <a:lnTo>
                    <a:pt x="231140" y="124206"/>
                  </a:lnTo>
                  <a:lnTo>
                    <a:pt x="229362" y="123317"/>
                  </a:lnTo>
                  <a:lnTo>
                    <a:pt x="226695" y="123317"/>
                  </a:lnTo>
                  <a:lnTo>
                    <a:pt x="225679" y="123571"/>
                  </a:lnTo>
                  <a:lnTo>
                    <a:pt x="224917" y="124079"/>
                  </a:lnTo>
                  <a:lnTo>
                    <a:pt x="202349" y="138264"/>
                  </a:lnTo>
                  <a:lnTo>
                    <a:pt x="154800" y="162280"/>
                  </a:lnTo>
                  <a:lnTo>
                    <a:pt x="87490" y="184848"/>
                  </a:lnTo>
                  <a:lnTo>
                    <a:pt x="30759" y="194551"/>
                  </a:lnTo>
                  <a:lnTo>
                    <a:pt x="21590" y="195072"/>
                  </a:lnTo>
                  <a:lnTo>
                    <a:pt x="18288" y="195072"/>
                  </a:lnTo>
                  <a:lnTo>
                    <a:pt x="16002" y="192786"/>
                  </a:lnTo>
                  <a:lnTo>
                    <a:pt x="16002" y="186309"/>
                  </a:lnTo>
                  <a:lnTo>
                    <a:pt x="18288" y="183388"/>
                  </a:lnTo>
                  <a:lnTo>
                    <a:pt x="21590" y="183388"/>
                  </a:lnTo>
                  <a:lnTo>
                    <a:pt x="29908" y="182753"/>
                  </a:lnTo>
                  <a:lnTo>
                    <a:pt x="85559" y="172897"/>
                  </a:lnTo>
                  <a:lnTo>
                    <a:pt x="126746" y="160528"/>
                  </a:lnTo>
                  <a:lnTo>
                    <a:pt x="167652" y="143649"/>
                  </a:lnTo>
                  <a:lnTo>
                    <a:pt x="213207" y="118071"/>
                  </a:lnTo>
                  <a:lnTo>
                    <a:pt x="260273" y="82219"/>
                  </a:lnTo>
                  <a:lnTo>
                    <a:pt x="302056" y="38354"/>
                  </a:lnTo>
                  <a:lnTo>
                    <a:pt x="305689" y="34544"/>
                  </a:lnTo>
                  <a:lnTo>
                    <a:pt x="308229" y="30861"/>
                  </a:lnTo>
                  <a:lnTo>
                    <a:pt x="306857" y="27813"/>
                  </a:lnTo>
                  <a:lnTo>
                    <a:pt x="305943" y="25781"/>
                  </a:lnTo>
                  <a:lnTo>
                    <a:pt x="300736" y="25781"/>
                  </a:lnTo>
                  <a:lnTo>
                    <a:pt x="284099" y="27686"/>
                  </a:lnTo>
                  <a:lnTo>
                    <a:pt x="283845" y="27686"/>
                  </a:lnTo>
                  <a:lnTo>
                    <a:pt x="283591" y="27813"/>
                  </a:lnTo>
                  <a:lnTo>
                    <a:pt x="280924" y="27813"/>
                  </a:lnTo>
                  <a:lnTo>
                    <a:pt x="278384" y="26035"/>
                  </a:lnTo>
                  <a:lnTo>
                    <a:pt x="277622" y="23495"/>
                  </a:lnTo>
                  <a:lnTo>
                    <a:pt x="276479" y="20066"/>
                  </a:lnTo>
                  <a:lnTo>
                    <a:pt x="279146" y="16383"/>
                  </a:lnTo>
                  <a:lnTo>
                    <a:pt x="282956" y="16002"/>
                  </a:lnTo>
                  <a:lnTo>
                    <a:pt x="327406" y="10287"/>
                  </a:lnTo>
                  <a:lnTo>
                    <a:pt x="327533" y="10287"/>
                  </a:lnTo>
                  <a:lnTo>
                    <a:pt x="327787" y="10160"/>
                  </a:lnTo>
                  <a:lnTo>
                    <a:pt x="331216" y="10160"/>
                  </a:lnTo>
                  <a:lnTo>
                    <a:pt x="334137" y="12700"/>
                  </a:lnTo>
                  <a:lnTo>
                    <a:pt x="334137" y="63754"/>
                  </a:lnTo>
                  <a:lnTo>
                    <a:pt x="331089" y="66040"/>
                  </a:lnTo>
                  <a:lnTo>
                    <a:pt x="325501" y="66040"/>
                  </a:lnTo>
                  <a:lnTo>
                    <a:pt x="322834" y="63373"/>
                  </a:lnTo>
                  <a:lnTo>
                    <a:pt x="322834" y="61087"/>
                  </a:lnTo>
                  <a:lnTo>
                    <a:pt x="322834" y="45212"/>
                  </a:lnTo>
                  <a:lnTo>
                    <a:pt x="321310" y="42926"/>
                  </a:lnTo>
                  <a:lnTo>
                    <a:pt x="319405" y="42545"/>
                  </a:lnTo>
                  <a:lnTo>
                    <a:pt x="318897" y="42164"/>
                  </a:lnTo>
                  <a:lnTo>
                    <a:pt x="318262" y="42037"/>
                  </a:lnTo>
                  <a:lnTo>
                    <a:pt x="316230" y="42037"/>
                  </a:lnTo>
                  <a:lnTo>
                    <a:pt x="314706" y="42926"/>
                  </a:lnTo>
                  <a:lnTo>
                    <a:pt x="298475" y="61379"/>
                  </a:lnTo>
                  <a:lnTo>
                    <a:pt x="282384" y="77901"/>
                  </a:lnTo>
                  <a:lnTo>
                    <a:pt x="265430" y="93459"/>
                  </a:lnTo>
                  <a:lnTo>
                    <a:pt x="247650" y="107823"/>
                  </a:lnTo>
                  <a:lnTo>
                    <a:pt x="245364" y="109728"/>
                  </a:lnTo>
                  <a:lnTo>
                    <a:pt x="244602" y="113157"/>
                  </a:lnTo>
                  <a:lnTo>
                    <a:pt x="246507" y="115062"/>
                  </a:lnTo>
                  <a:lnTo>
                    <a:pt x="247777" y="116205"/>
                  </a:lnTo>
                  <a:lnTo>
                    <a:pt x="249555" y="117094"/>
                  </a:lnTo>
                  <a:lnTo>
                    <a:pt x="252222" y="117094"/>
                  </a:lnTo>
                  <a:lnTo>
                    <a:pt x="253111" y="116840"/>
                  </a:lnTo>
                  <a:lnTo>
                    <a:pt x="253746" y="116078"/>
                  </a:lnTo>
                  <a:lnTo>
                    <a:pt x="269367" y="103479"/>
                  </a:lnTo>
                  <a:lnTo>
                    <a:pt x="284378" y="90068"/>
                  </a:lnTo>
                  <a:lnTo>
                    <a:pt x="298678" y="75920"/>
                  </a:lnTo>
                  <a:lnTo>
                    <a:pt x="312166" y="61087"/>
                  </a:lnTo>
                  <a:lnTo>
                    <a:pt x="312547" y="69469"/>
                  </a:lnTo>
                  <a:lnTo>
                    <a:pt x="319786" y="76708"/>
                  </a:lnTo>
                  <a:lnTo>
                    <a:pt x="337185" y="76708"/>
                  </a:lnTo>
                  <a:lnTo>
                    <a:pt x="344424" y="69469"/>
                  </a:lnTo>
                  <a:lnTo>
                    <a:pt x="344424" y="66040"/>
                  </a:lnTo>
                  <a:lnTo>
                    <a:pt x="344424" y="16002"/>
                  </a:lnTo>
                  <a:close/>
                </a:path>
                <a:path w="355600" h="356869">
                  <a:moveTo>
                    <a:pt x="355092" y="351663"/>
                  </a:moveTo>
                  <a:lnTo>
                    <a:pt x="354711" y="348615"/>
                  </a:lnTo>
                  <a:lnTo>
                    <a:pt x="352425" y="346329"/>
                  </a:lnTo>
                  <a:lnTo>
                    <a:pt x="316103" y="346329"/>
                  </a:lnTo>
                  <a:lnTo>
                    <a:pt x="316103" y="144780"/>
                  </a:lnTo>
                  <a:lnTo>
                    <a:pt x="316103" y="136779"/>
                  </a:lnTo>
                  <a:lnTo>
                    <a:pt x="313817" y="134112"/>
                  </a:lnTo>
                  <a:lnTo>
                    <a:pt x="305054" y="134112"/>
                  </a:lnTo>
                  <a:lnTo>
                    <a:pt x="305054" y="144780"/>
                  </a:lnTo>
                  <a:lnTo>
                    <a:pt x="305054" y="346329"/>
                  </a:lnTo>
                  <a:lnTo>
                    <a:pt x="259969" y="346329"/>
                  </a:lnTo>
                  <a:lnTo>
                    <a:pt x="259969" y="144780"/>
                  </a:lnTo>
                  <a:lnTo>
                    <a:pt x="305054" y="144780"/>
                  </a:lnTo>
                  <a:lnTo>
                    <a:pt x="305054" y="134112"/>
                  </a:lnTo>
                  <a:lnTo>
                    <a:pt x="252349" y="134112"/>
                  </a:lnTo>
                  <a:lnTo>
                    <a:pt x="250190" y="136779"/>
                  </a:lnTo>
                  <a:lnTo>
                    <a:pt x="250190" y="346329"/>
                  </a:lnTo>
                  <a:lnTo>
                    <a:pt x="210312" y="346329"/>
                  </a:lnTo>
                  <a:lnTo>
                    <a:pt x="210312" y="205994"/>
                  </a:lnTo>
                  <a:lnTo>
                    <a:pt x="210312" y="197993"/>
                  </a:lnTo>
                  <a:lnTo>
                    <a:pt x="208026" y="195326"/>
                  </a:lnTo>
                  <a:lnTo>
                    <a:pt x="199390" y="195326"/>
                  </a:lnTo>
                  <a:lnTo>
                    <a:pt x="199390" y="205994"/>
                  </a:lnTo>
                  <a:lnTo>
                    <a:pt x="199390" y="346329"/>
                  </a:lnTo>
                  <a:lnTo>
                    <a:pt x="154559" y="346329"/>
                  </a:lnTo>
                  <a:lnTo>
                    <a:pt x="154559" y="205994"/>
                  </a:lnTo>
                  <a:lnTo>
                    <a:pt x="199390" y="205994"/>
                  </a:lnTo>
                  <a:lnTo>
                    <a:pt x="199390" y="195326"/>
                  </a:lnTo>
                  <a:lnTo>
                    <a:pt x="146685" y="195326"/>
                  </a:lnTo>
                  <a:lnTo>
                    <a:pt x="144399" y="197993"/>
                  </a:lnTo>
                  <a:lnTo>
                    <a:pt x="144399" y="346329"/>
                  </a:lnTo>
                  <a:lnTo>
                    <a:pt x="104648" y="346329"/>
                  </a:lnTo>
                  <a:lnTo>
                    <a:pt x="104648" y="234061"/>
                  </a:lnTo>
                  <a:lnTo>
                    <a:pt x="104648" y="226187"/>
                  </a:lnTo>
                  <a:lnTo>
                    <a:pt x="102362" y="223520"/>
                  </a:lnTo>
                  <a:lnTo>
                    <a:pt x="93980" y="223520"/>
                  </a:lnTo>
                  <a:lnTo>
                    <a:pt x="93980" y="234061"/>
                  </a:lnTo>
                  <a:lnTo>
                    <a:pt x="93980" y="346329"/>
                  </a:lnTo>
                  <a:lnTo>
                    <a:pt x="48895" y="346329"/>
                  </a:lnTo>
                  <a:lnTo>
                    <a:pt x="48895" y="234061"/>
                  </a:lnTo>
                  <a:lnTo>
                    <a:pt x="93980" y="234061"/>
                  </a:lnTo>
                  <a:lnTo>
                    <a:pt x="93980" y="223520"/>
                  </a:lnTo>
                  <a:lnTo>
                    <a:pt x="41275" y="223520"/>
                  </a:lnTo>
                  <a:lnTo>
                    <a:pt x="38608" y="226187"/>
                  </a:lnTo>
                  <a:lnTo>
                    <a:pt x="38608" y="346329"/>
                  </a:lnTo>
                  <a:lnTo>
                    <a:pt x="2286" y="346329"/>
                  </a:lnTo>
                  <a:lnTo>
                    <a:pt x="0" y="348615"/>
                  </a:lnTo>
                  <a:lnTo>
                    <a:pt x="0" y="354330"/>
                  </a:lnTo>
                  <a:lnTo>
                    <a:pt x="2286" y="356616"/>
                  </a:lnTo>
                  <a:lnTo>
                    <a:pt x="352806" y="356616"/>
                  </a:lnTo>
                  <a:lnTo>
                    <a:pt x="355092" y="354330"/>
                  </a:lnTo>
                  <a:lnTo>
                    <a:pt x="355092" y="3516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6350" algn="just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Se</a:t>
            </a:r>
            <a:r>
              <a:rPr spc="100" dirty="0"/>
              <a:t> </a:t>
            </a:r>
            <a:r>
              <a:rPr spc="70" dirty="0"/>
              <a:t>debe</a:t>
            </a:r>
            <a:r>
              <a:rPr spc="110" dirty="0"/>
              <a:t> </a:t>
            </a:r>
            <a:r>
              <a:rPr spc="-20" dirty="0">
                <a:latin typeface="Arial Black"/>
                <a:cs typeface="Arial Black"/>
              </a:rPr>
              <a:t>sintetizar</a:t>
            </a:r>
            <a:r>
              <a:rPr spc="8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los</a:t>
            </a:r>
            <a:r>
              <a:rPr spc="90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resultados</a:t>
            </a:r>
            <a:r>
              <a:rPr spc="9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de</a:t>
            </a:r>
            <a:r>
              <a:rPr spc="8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la</a:t>
            </a:r>
            <a:r>
              <a:rPr spc="85" dirty="0">
                <a:latin typeface="Arial Black"/>
                <a:cs typeface="Arial Black"/>
              </a:rPr>
              <a:t> </a:t>
            </a:r>
            <a:r>
              <a:rPr spc="-20" dirty="0">
                <a:latin typeface="Arial Black"/>
                <a:cs typeface="Arial Black"/>
              </a:rPr>
              <a:t>investigación,</a:t>
            </a:r>
            <a:r>
              <a:rPr spc="10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de</a:t>
            </a:r>
            <a:r>
              <a:rPr spc="9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manera</a:t>
            </a:r>
            <a:r>
              <a:rPr spc="9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que</a:t>
            </a:r>
            <a:r>
              <a:rPr spc="90" dirty="0">
                <a:latin typeface="Arial Black"/>
                <a:cs typeface="Arial Black"/>
              </a:rPr>
              <a:t> </a:t>
            </a:r>
            <a:r>
              <a:rPr spc="-25" dirty="0">
                <a:latin typeface="Arial Black"/>
                <a:cs typeface="Arial Black"/>
              </a:rPr>
              <a:t>se </a:t>
            </a:r>
            <a:r>
              <a:rPr spc="-10" dirty="0">
                <a:latin typeface="Arial Black"/>
                <a:cs typeface="Arial Black"/>
              </a:rPr>
              <a:t>puedan</a:t>
            </a:r>
            <a:r>
              <a:rPr spc="-60" dirty="0">
                <a:latin typeface="Arial Black"/>
                <a:cs typeface="Arial Black"/>
              </a:rPr>
              <a:t> </a:t>
            </a:r>
            <a:r>
              <a:rPr spc="-35" dirty="0">
                <a:latin typeface="Arial Black"/>
                <a:cs typeface="Arial Black"/>
              </a:rPr>
              <a:t>apreciar</a:t>
            </a:r>
            <a:r>
              <a:rPr spc="-30" dirty="0">
                <a:latin typeface="Arial Black"/>
                <a:cs typeface="Arial Black"/>
              </a:rPr>
              <a:t> </a:t>
            </a:r>
            <a:r>
              <a:rPr spc="-95" dirty="0">
                <a:latin typeface="Arial Black"/>
                <a:cs typeface="Arial Black"/>
              </a:rPr>
              <a:t>los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spc="-45" dirty="0">
                <a:latin typeface="Arial Black"/>
                <a:cs typeface="Arial Black"/>
              </a:rPr>
              <a:t>resultados</a:t>
            </a:r>
            <a:r>
              <a:rPr spc="-20" dirty="0">
                <a:latin typeface="Arial Black"/>
                <a:cs typeface="Arial Black"/>
              </a:rPr>
              <a:t> </a:t>
            </a:r>
            <a:r>
              <a:rPr spc="-40" dirty="0">
                <a:latin typeface="Arial Black"/>
                <a:cs typeface="Arial Black"/>
              </a:rPr>
              <a:t>obtenidos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spc="-60" dirty="0">
                <a:latin typeface="Arial Black"/>
                <a:cs typeface="Arial Black"/>
              </a:rPr>
              <a:t>con</a:t>
            </a:r>
            <a:r>
              <a:rPr spc="-30" dirty="0">
                <a:latin typeface="Arial Black"/>
                <a:cs typeface="Arial Black"/>
              </a:rPr>
              <a:t> </a:t>
            </a:r>
            <a:r>
              <a:rPr spc="-95" dirty="0">
                <a:latin typeface="Arial Black"/>
                <a:cs typeface="Arial Black"/>
              </a:rPr>
              <a:t>el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spc="-45" dirty="0">
                <a:latin typeface="Arial Black"/>
                <a:cs typeface="Arial Black"/>
              </a:rPr>
              <a:t>trabajo</a:t>
            </a:r>
            <a:r>
              <a:rPr spc="-45" dirty="0"/>
              <a:t>,</a:t>
            </a:r>
            <a:r>
              <a:rPr spc="-5" dirty="0"/>
              <a:t> </a:t>
            </a:r>
            <a:r>
              <a:rPr spc="70" dirty="0"/>
              <a:t>de</a:t>
            </a:r>
            <a:r>
              <a:rPr spc="5" dirty="0"/>
              <a:t> </a:t>
            </a:r>
            <a:r>
              <a:rPr dirty="0"/>
              <a:t>tal</a:t>
            </a:r>
            <a:r>
              <a:rPr spc="20" dirty="0"/>
              <a:t> </a:t>
            </a:r>
            <a:r>
              <a:rPr dirty="0"/>
              <a:t>forma</a:t>
            </a:r>
            <a:r>
              <a:rPr spc="15" dirty="0"/>
              <a:t> </a:t>
            </a:r>
            <a:r>
              <a:rPr spc="50" dirty="0"/>
              <a:t>que</a:t>
            </a:r>
            <a:r>
              <a:rPr spc="-20" dirty="0"/>
              <a:t> </a:t>
            </a:r>
            <a:r>
              <a:rPr spc="-25" dirty="0"/>
              <a:t>se </a:t>
            </a:r>
            <a:r>
              <a:rPr dirty="0"/>
              <a:t>demuestre</a:t>
            </a:r>
            <a:r>
              <a:rPr spc="195" dirty="0"/>
              <a:t>  </a:t>
            </a:r>
            <a:r>
              <a:rPr dirty="0"/>
              <a:t>el</a:t>
            </a:r>
            <a:r>
              <a:rPr spc="204" dirty="0"/>
              <a:t>  </a:t>
            </a:r>
            <a:r>
              <a:rPr dirty="0"/>
              <a:t>logro</a:t>
            </a:r>
            <a:r>
              <a:rPr spc="195" dirty="0"/>
              <a:t>  </a:t>
            </a:r>
            <a:r>
              <a:rPr spc="70" dirty="0"/>
              <a:t>de</a:t>
            </a:r>
            <a:r>
              <a:rPr spc="195" dirty="0"/>
              <a:t>  </a:t>
            </a:r>
            <a:r>
              <a:rPr dirty="0"/>
              <a:t>los</a:t>
            </a:r>
            <a:r>
              <a:rPr spc="195" dirty="0"/>
              <a:t>  </a:t>
            </a:r>
            <a:r>
              <a:rPr dirty="0"/>
              <a:t>objetivos</a:t>
            </a:r>
            <a:r>
              <a:rPr spc="195" dirty="0"/>
              <a:t>  </a:t>
            </a:r>
            <a:r>
              <a:rPr dirty="0"/>
              <a:t>trazados</a:t>
            </a:r>
            <a:r>
              <a:rPr spc="200" dirty="0"/>
              <a:t>  </a:t>
            </a:r>
            <a:r>
              <a:rPr dirty="0"/>
              <a:t>al</a:t>
            </a:r>
            <a:r>
              <a:rPr spc="195" dirty="0"/>
              <a:t>  </a:t>
            </a:r>
            <a:r>
              <a:rPr dirty="0"/>
              <a:t>inicio,</a:t>
            </a:r>
            <a:r>
              <a:rPr spc="195" dirty="0"/>
              <a:t>  </a:t>
            </a:r>
            <a:r>
              <a:rPr spc="60" dirty="0"/>
              <a:t>deben</a:t>
            </a:r>
            <a:r>
              <a:rPr spc="200" dirty="0"/>
              <a:t>  </a:t>
            </a:r>
            <a:r>
              <a:rPr spc="-10" dirty="0"/>
              <a:t>estar </a:t>
            </a:r>
            <a:r>
              <a:rPr spc="75" dirty="0"/>
              <a:t>adecuadamente</a:t>
            </a:r>
            <a:r>
              <a:rPr spc="350" dirty="0"/>
              <a:t> </a:t>
            </a:r>
            <a:r>
              <a:rPr dirty="0"/>
              <a:t>sustentadas</a:t>
            </a:r>
            <a:r>
              <a:rPr spc="345" dirty="0"/>
              <a:t> </a:t>
            </a:r>
            <a:r>
              <a:rPr dirty="0"/>
              <a:t>por</a:t>
            </a:r>
            <a:r>
              <a:rPr spc="340" dirty="0"/>
              <a:t> </a:t>
            </a:r>
            <a:r>
              <a:rPr dirty="0"/>
              <a:t>el</a:t>
            </a:r>
            <a:r>
              <a:rPr spc="350" dirty="0"/>
              <a:t> </a:t>
            </a:r>
            <a:r>
              <a:rPr dirty="0"/>
              <a:t>estudio</a:t>
            </a:r>
            <a:r>
              <a:rPr spc="345" dirty="0"/>
              <a:t> </a:t>
            </a:r>
            <a:r>
              <a:rPr dirty="0"/>
              <a:t>téorico</a:t>
            </a:r>
            <a:r>
              <a:rPr spc="330" dirty="0"/>
              <a:t> </a:t>
            </a:r>
            <a:r>
              <a:rPr dirty="0"/>
              <a:t>del</a:t>
            </a:r>
            <a:r>
              <a:rPr spc="340" dirty="0"/>
              <a:t> </a:t>
            </a:r>
            <a:r>
              <a:rPr dirty="0"/>
              <a:t>proyecto</a:t>
            </a:r>
            <a:r>
              <a:rPr spc="345" dirty="0"/>
              <a:t> </a:t>
            </a:r>
            <a:r>
              <a:rPr spc="50" dirty="0"/>
              <a:t>y</a:t>
            </a:r>
            <a:r>
              <a:rPr spc="345" dirty="0"/>
              <a:t> </a:t>
            </a:r>
            <a:r>
              <a:rPr dirty="0"/>
              <a:t>por</a:t>
            </a:r>
            <a:r>
              <a:rPr spc="340" dirty="0"/>
              <a:t> </a:t>
            </a:r>
            <a:r>
              <a:rPr spc="-25" dirty="0"/>
              <a:t>los </a:t>
            </a:r>
            <a:r>
              <a:rPr spc="10" dirty="0"/>
              <a:t>resultados</a:t>
            </a:r>
            <a:r>
              <a:rPr spc="25" dirty="0"/>
              <a:t> </a:t>
            </a:r>
            <a:r>
              <a:rPr spc="10" dirty="0"/>
              <a:t>presentados,</a:t>
            </a:r>
            <a:r>
              <a:rPr spc="30" dirty="0"/>
              <a:t> </a:t>
            </a:r>
            <a:r>
              <a:rPr spc="70" dirty="0"/>
              <a:t>de</a:t>
            </a:r>
            <a:r>
              <a:rPr spc="45" dirty="0"/>
              <a:t> </a:t>
            </a:r>
            <a:r>
              <a:rPr spc="70" dirty="0"/>
              <a:t>manera</a:t>
            </a:r>
            <a:r>
              <a:rPr spc="40" dirty="0"/>
              <a:t> </a:t>
            </a:r>
            <a:r>
              <a:rPr spc="50" dirty="0"/>
              <a:t>que</a:t>
            </a:r>
            <a:r>
              <a:rPr spc="35" dirty="0"/>
              <a:t> </a:t>
            </a:r>
            <a:r>
              <a:rPr spc="10" dirty="0"/>
              <a:t>resistan</a:t>
            </a:r>
            <a:r>
              <a:rPr spc="50" dirty="0"/>
              <a:t> </a:t>
            </a:r>
            <a:r>
              <a:rPr spc="10" dirty="0"/>
              <a:t>cuaquier</a:t>
            </a:r>
            <a:r>
              <a:rPr spc="15" dirty="0"/>
              <a:t> </a:t>
            </a:r>
            <a:r>
              <a:rPr spc="-10" dirty="0"/>
              <a:t>análisis.</a:t>
            </a: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pc="-10" dirty="0"/>
          </a:p>
          <a:p>
            <a:pPr marL="12700" algn="just">
              <a:lnSpc>
                <a:spcPct val="100000"/>
              </a:lnSpc>
            </a:pPr>
            <a:r>
              <a:rPr sz="3000" spc="-145" dirty="0">
                <a:latin typeface="Arial Black"/>
                <a:cs typeface="Arial Black"/>
              </a:rPr>
              <a:t>Referencias</a:t>
            </a:r>
            <a:r>
              <a:rPr sz="3000" spc="-280" dirty="0">
                <a:latin typeface="Arial Black"/>
                <a:cs typeface="Arial Black"/>
              </a:rPr>
              <a:t> </a:t>
            </a:r>
            <a:r>
              <a:rPr sz="3000" spc="-10" dirty="0">
                <a:latin typeface="Arial Black"/>
                <a:cs typeface="Arial Black"/>
              </a:rPr>
              <a:t>bibliográficas</a:t>
            </a:r>
            <a:endParaRPr sz="3000">
              <a:latin typeface="Arial Black"/>
              <a:cs typeface="Arial Black"/>
            </a:endParaRPr>
          </a:p>
          <a:p>
            <a:pPr marL="48895" marR="5715" algn="just">
              <a:lnSpc>
                <a:spcPct val="100000"/>
              </a:lnSpc>
              <a:spcBef>
                <a:spcPts val="2005"/>
              </a:spcBef>
            </a:pPr>
            <a:r>
              <a:rPr dirty="0"/>
              <a:t>Solo</a:t>
            </a:r>
            <a:r>
              <a:rPr spc="90" dirty="0"/>
              <a:t> </a:t>
            </a:r>
            <a:r>
              <a:rPr dirty="0"/>
              <a:t>se</a:t>
            </a:r>
            <a:r>
              <a:rPr spc="95" dirty="0"/>
              <a:t> </a:t>
            </a:r>
            <a:r>
              <a:rPr spc="55" dirty="0"/>
              <a:t>han</a:t>
            </a:r>
            <a:r>
              <a:rPr spc="95" dirty="0"/>
              <a:t> </a:t>
            </a:r>
            <a:r>
              <a:rPr spc="70" dirty="0"/>
              <a:t>de</a:t>
            </a:r>
            <a:r>
              <a:rPr spc="95" dirty="0"/>
              <a:t> </a:t>
            </a:r>
            <a:r>
              <a:rPr dirty="0"/>
              <a:t>incluir</a:t>
            </a:r>
            <a:r>
              <a:rPr spc="95" dirty="0"/>
              <a:t> </a:t>
            </a:r>
            <a:r>
              <a:rPr dirty="0"/>
              <a:t>las</a:t>
            </a:r>
            <a:r>
              <a:rPr spc="90" dirty="0"/>
              <a:t> </a:t>
            </a:r>
            <a:r>
              <a:rPr spc="60" dirty="0"/>
              <a:t>nombrada</a:t>
            </a:r>
            <a:r>
              <a:rPr spc="100" dirty="0"/>
              <a:t> </a:t>
            </a:r>
            <a:r>
              <a:rPr dirty="0"/>
              <a:t>dentro</a:t>
            </a:r>
            <a:r>
              <a:rPr spc="90" dirty="0"/>
              <a:t> </a:t>
            </a:r>
            <a:r>
              <a:rPr dirty="0"/>
              <a:t>del</a:t>
            </a:r>
            <a:r>
              <a:rPr spc="110" dirty="0"/>
              <a:t> </a:t>
            </a:r>
            <a:r>
              <a:rPr dirty="0"/>
              <a:t>texto</a:t>
            </a:r>
            <a:r>
              <a:rPr spc="95" dirty="0"/>
              <a:t> </a:t>
            </a:r>
            <a:r>
              <a:rPr dirty="0"/>
              <a:t>del</a:t>
            </a:r>
            <a:r>
              <a:rPr spc="110" dirty="0"/>
              <a:t> </a:t>
            </a:r>
            <a:r>
              <a:rPr dirty="0"/>
              <a:t>trabajo.</a:t>
            </a:r>
            <a:r>
              <a:rPr spc="95" dirty="0"/>
              <a:t> </a:t>
            </a:r>
            <a:r>
              <a:rPr dirty="0"/>
              <a:t>También</a:t>
            </a:r>
            <a:r>
              <a:rPr spc="100" dirty="0"/>
              <a:t> </a:t>
            </a:r>
            <a:r>
              <a:rPr spc="-25" dirty="0"/>
              <a:t>se </a:t>
            </a:r>
            <a:r>
              <a:rPr spc="50" dirty="0"/>
              <a:t>pueden</a:t>
            </a:r>
            <a:r>
              <a:rPr spc="495" dirty="0"/>
              <a:t> </a:t>
            </a:r>
            <a:r>
              <a:rPr dirty="0"/>
              <a:t>incluir</a:t>
            </a:r>
            <a:r>
              <a:rPr spc="495" dirty="0"/>
              <a:t> </a:t>
            </a:r>
            <a:r>
              <a:rPr dirty="0"/>
              <a:t>aquellos</a:t>
            </a:r>
            <a:r>
              <a:rPr spc="495" dirty="0"/>
              <a:t> </a:t>
            </a:r>
            <a:r>
              <a:rPr dirty="0"/>
              <a:t>documentos</a:t>
            </a:r>
            <a:r>
              <a:rPr spc="495" dirty="0"/>
              <a:t> </a:t>
            </a:r>
            <a:r>
              <a:rPr dirty="0"/>
              <a:t>o</a:t>
            </a:r>
            <a:r>
              <a:rPr spc="495" dirty="0"/>
              <a:t> </a:t>
            </a:r>
            <a:r>
              <a:rPr dirty="0"/>
              <a:t>información</a:t>
            </a:r>
            <a:r>
              <a:rPr spc="60" dirty="0"/>
              <a:t>  </a:t>
            </a:r>
            <a:r>
              <a:rPr dirty="0"/>
              <a:t>que</a:t>
            </a:r>
            <a:r>
              <a:rPr spc="60" dirty="0"/>
              <a:t>  </a:t>
            </a:r>
            <a:r>
              <a:rPr dirty="0"/>
              <a:t>requiere</a:t>
            </a:r>
            <a:r>
              <a:rPr spc="65" dirty="0"/>
              <a:t>  </a:t>
            </a:r>
            <a:r>
              <a:rPr spc="70" dirty="0"/>
              <a:t>de</a:t>
            </a:r>
            <a:r>
              <a:rPr spc="495" dirty="0"/>
              <a:t> </a:t>
            </a:r>
            <a:r>
              <a:rPr spc="30" dirty="0"/>
              <a:t>una </a:t>
            </a:r>
            <a:r>
              <a:rPr spc="10" dirty="0"/>
              <a:t>descripción</a:t>
            </a:r>
            <a:r>
              <a:rPr spc="35" dirty="0"/>
              <a:t> </a:t>
            </a:r>
            <a:r>
              <a:rPr spc="55" dirty="0"/>
              <a:t>detallada</a:t>
            </a:r>
            <a:r>
              <a:rPr spc="80" dirty="0"/>
              <a:t> </a:t>
            </a:r>
            <a:r>
              <a:rPr spc="-20" dirty="0"/>
              <a:t>como:</a:t>
            </a:r>
          </a:p>
          <a:p>
            <a:pPr marL="220979" indent="-172085" algn="just">
              <a:lnSpc>
                <a:spcPct val="100000"/>
              </a:lnSpc>
              <a:buSzPct val="116666"/>
              <a:buFont typeface="Microsoft Sans Serif"/>
              <a:buChar char="●"/>
              <a:tabLst>
                <a:tab pos="220979" algn="l"/>
              </a:tabLst>
            </a:pPr>
            <a:r>
              <a:rPr spc="-55" dirty="0">
                <a:latin typeface="Arial Black"/>
                <a:cs typeface="Arial Black"/>
              </a:rPr>
              <a:t>Una</a:t>
            </a:r>
            <a:r>
              <a:rPr spc="-135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prueba</a:t>
            </a:r>
            <a:r>
              <a:rPr spc="-145" dirty="0">
                <a:latin typeface="Arial Black"/>
                <a:cs typeface="Arial Black"/>
              </a:rPr>
              <a:t> </a:t>
            </a:r>
            <a:r>
              <a:rPr dirty="0"/>
              <a:t>no</a:t>
            </a:r>
            <a:r>
              <a:rPr spc="-50" dirty="0"/>
              <a:t> </a:t>
            </a:r>
            <a:r>
              <a:rPr spc="50" dirty="0"/>
              <a:t>publicada</a:t>
            </a:r>
            <a:r>
              <a:rPr spc="-45" dirty="0"/>
              <a:t> </a:t>
            </a:r>
            <a:r>
              <a:rPr spc="50" dirty="0"/>
              <a:t>y</a:t>
            </a:r>
            <a:r>
              <a:rPr spc="-40" dirty="0"/>
              <a:t> </a:t>
            </a:r>
            <a:r>
              <a:rPr dirty="0"/>
              <a:t>su</a:t>
            </a:r>
            <a:r>
              <a:rPr spc="-40" dirty="0"/>
              <a:t> </a:t>
            </a:r>
            <a:r>
              <a:rPr spc="-10" dirty="0"/>
              <a:t>validación.</a:t>
            </a:r>
          </a:p>
          <a:p>
            <a:pPr marL="220979" indent="-172085" algn="just">
              <a:lnSpc>
                <a:spcPct val="100000"/>
              </a:lnSpc>
              <a:buSzPct val="116666"/>
              <a:buFont typeface="Microsoft Sans Serif"/>
              <a:buChar char="●"/>
              <a:tabLst>
                <a:tab pos="220979" algn="l"/>
              </a:tabLst>
            </a:pPr>
            <a:r>
              <a:rPr spc="-145" dirty="0">
                <a:latin typeface="Arial Black"/>
                <a:cs typeface="Arial Black"/>
              </a:rPr>
              <a:t>El</a:t>
            </a:r>
            <a:r>
              <a:rPr spc="-125" dirty="0">
                <a:latin typeface="Arial Black"/>
                <a:cs typeface="Arial Black"/>
              </a:rPr>
              <a:t> </a:t>
            </a:r>
            <a:r>
              <a:rPr spc="-20" dirty="0">
                <a:latin typeface="Arial Black"/>
                <a:cs typeface="Arial Black"/>
              </a:rPr>
              <a:t>formato</a:t>
            </a:r>
            <a:r>
              <a:rPr spc="-125" dirty="0">
                <a:latin typeface="Arial Black"/>
                <a:cs typeface="Arial Black"/>
              </a:rPr>
              <a:t> </a:t>
            </a:r>
            <a:r>
              <a:rPr spc="-40" dirty="0">
                <a:latin typeface="Arial Black"/>
                <a:cs typeface="Arial Black"/>
              </a:rPr>
              <a:t>del</a:t>
            </a:r>
            <a:r>
              <a:rPr spc="-130" dirty="0">
                <a:latin typeface="Arial Black"/>
                <a:cs typeface="Arial Black"/>
              </a:rPr>
              <a:t> </a:t>
            </a:r>
            <a:r>
              <a:rPr spc="-30" dirty="0">
                <a:latin typeface="Arial Black"/>
                <a:cs typeface="Arial Black"/>
              </a:rPr>
              <a:t>instrumento</a:t>
            </a:r>
            <a:r>
              <a:rPr spc="-114" dirty="0">
                <a:latin typeface="Arial Black"/>
                <a:cs typeface="Arial Black"/>
              </a:rPr>
              <a:t> </a:t>
            </a:r>
            <a:r>
              <a:rPr spc="50" dirty="0"/>
              <a:t>que</a:t>
            </a:r>
            <a:r>
              <a:rPr spc="-30" dirty="0"/>
              <a:t> </a:t>
            </a:r>
            <a:r>
              <a:rPr spc="-10" dirty="0"/>
              <a:t>empleó.</a:t>
            </a:r>
          </a:p>
          <a:p>
            <a:pPr marL="219710" marR="5080" indent="-171450" algn="just">
              <a:lnSpc>
                <a:spcPct val="100000"/>
              </a:lnSpc>
              <a:buSzPct val="116666"/>
              <a:buFont typeface="Microsoft Sans Serif"/>
              <a:buChar char="●"/>
              <a:tabLst>
                <a:tab pos="220979" algn="l"/>
              </a:tabLst>
            </a:pPr>
            <a:r>
              <a:rPr spc="-65" dirty="0">
                <a:latin typeface="Arial Black"/>
                <a:cs typeface="Arial Black"/>
              </a:rPr>
              <a:t>Una</a:t>
            </a:r>
            <a:r>
              <a:rPr spc="-35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tabla</a:t>
            </a:r>
            <a:r>
              <a:rPr spc="-90" dirty="0">
                <a:latin typeface="Arial Black"/>
                <a:cs typeface="Arial Black"/>
              </a:rPr>
              <a:t> </a:t>
            </a:r>
            <a:r>
              <a:rPr spc="-25" dirty="0">
                <a:latin typeface="Arial Black"/>
                <a:cs typeface="Arial Black"/>
              </a:rPr>
              <a:t>detallada</a:t>
            </a:r>
            <a:r>
              <a:rPr spc="-75" dirty="0">
                <a:latin typeface="Arial Black"/>
                <a:cs typeface="Arial Black"/>
              </a:rPr>
              <a:t> </a:t>
            </a:r>
            <a:r>
              <a:rPr spc="-20" dirty="0">
                <a:latin typeface="Arial Black"/>
                <a:cs typeface="Arial Black"/>
              </a:rPr>
              <a:t>que</a:t>
            </a:r>
            <a:r>
              <a:rPr spc="-60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no</a:t>
            </a:r>
            <a:r>
              <a:rPr spc="-50" dirty="0">
                <a:latin typeface="Arial Black"/>
                <a:cs typeface="Arial Black"/>
              </a:rPr>
              <a:t> </a:t>
            </a:r>
            <a:r>
              <a:rPr spc="-105" dirty="0">
                <a:latin typeface="Arial Black"/>
                <a:cs typeface="Arial Black"/>
              </a:rPr>
              <a:t>es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spc="-40" dirty="0">
                <a:latin typeface="Arial Black"/>
                <a:cs typeface="Arial Black"/>
              </a:rPr>
              <a:t>posible</a:t>
            </a:r>
            <a:r>
              <a:rPr spc="-55" dirty="0">
                <a:latin typeface="Arial Black"/>
                <a:cs typeface="Arial Black"/>
              </a:rPr>
              <a:t> </a:t>
            </a:r>
            <a:r>
              <a:rPr spc="-40" dirty="0">
                <a:latin typeface="Arial Black"/>
                <a:cs typeface="Arial Black"/>
              </a:rPr>
              <a:t>incluir</a:t>
            </a:r>
            <a:r>
              <a:rPr spc="-45" dirty="0">
                <a:latin typeface="Arial Black"/>
                <a:cs typeface="Arial Black"/>
              </a:rPr>
              <a:t> </a:t>
            </a:r>
            <a:r>
              <a:rPr spc="-35" dirty="0">
                <a:latin typeface="Arial Black"/>
                <a:cs typeface="Arial Black"/>
              </a:rPr>
              <a:t>dentro</a:t>
            </a:r>
            <a:r>
              <a:rPr spc="-45" dirty="0">
                <a:latin typeface="Arial Black"/>
                <a:cs typeface="Arial Black"/>
              </a:rPr>
              <a:t> </a:t>
            </a:r>
            <a:r>
              <a:rPr spc="-40" dirty="0">
                <a:latin typeface="Arial Black"/>
                <a:cs typeface="Arial Black"/>
              </a:rPr>
              <a:t>del</a:t>
            </a:r>
            <a:r>
              <a:rPr spc="-45" dirty="0">
                <a:latin typeface="Arial Black"/>
                <a:cs typeface="Arial Black"/>
              </a:rPr>
              <a:t> </a:t>
            </a:r>
            <a:r>
              <a:rPr spc="-75" dirty="0">
                <a:latin typeface="Arial Black"/>
                <a:cs typeface="Arial Black"/>
              </a:rPr>
              <a:t>texto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spc="65" dirty="0"/>
              <a:t>como</a:t>
            </a:r>
            <a:r>
              <a:rPr spc="-25" dirty="0"/>
              <a:t> </a:t>
            </a:r>
            <a:r>
              <a:rPr spc="-10" dirty="0"/>
              <a:t>tal,</a:t>
            </a:r>
            <a:r>
              <a:rPr spc="-25" dirty="0"/>
              <a:t> es 	</a:t>
            </a:r>
            <a:r>
              <a:rPr dirty="0"/>
              <a:t>decir,</a:t>
            </a:r>
            <a:r>
              <a:rPr spc="105" dirty="0"/>
              <a:t> </a:t>
            </a:r>
            <a:r>
              <a:rPr dirty="0"/>
              <a:t>incluya</a:t>
            </a:r>
            <a:r>
              <a:rPr spc="120" dirty="0"/>
              <a:t> </a:t>
            </a:r>
            <a:r>
              <a:rPr spc="60" dirty="0"/>
              <a:t>apéndice</a:t>
            </a:r>
            <a:r>
              <a:rPr spc="114" dirty="0"/>
              <a:t> </a:t>
            </a:r>
            <a:r>
              <a:rPr dirty="0"/>
              <a:t>si</a:t>
            </a:r>
            <a:r>
              <a:rPr spc="114" dirty="0"/>
              <a:t> </a:t>
            </a:r>
            <a:r>
              <a:rPr dirty="0"/>
              <a:t>este</a:t>
            </a:r>
            <a:r>
              <a:rPr spc="120" dirty="0"/>
              <a:t> </a:t>
            </a:r>
            <a:r>
              <a:rPr spc="80" dirty="0"/>
              <a:t>ayuda</a:t>
            </a:r>
            <a:r>
              <a:rPr spc="114" dirty="0"/>
              <a:t> </a:t>
            </a:r>
            <a:r>
              <a:rPr spc="145" dirty="0"/>
              <a:t>a</a:t>
            </a:r>
            <a:r>
              <a:rPr spc="114" dirty="0"/>
              <a:t> </a:t>
            </a:r>
            <a:r>
              <a:rPr dirty="0"/>
              <a:t>los</a:t>
            </a:r>
            <a:r>
              <a:rPr spc="110" dirty="0"/>
              <a:t> </a:t>
            </a:r>
            <a:r>
              <a:rPr dirty="0"/>
              <a:t>lectores</a:t>
            </a:r>
            <a:r>
              <a:rPr spc="110" dirty="0"/>
              <a:t> </a:t>
            </a:r>
            <a:r>
              <a:rPr spc="145" dirty="0"/>
              <a:t>a</a:t>
            </a:r>
            <a:r>
              <a:rPr spc="114" dirty="0"/>
              <a:t> </a:t>
            </a:r>
            <a:r>
              <a:rPr dirty="0"/>
              <a:t>comprender,</a:t>
            </a:r>
            <a:r>
              <a:rPr spc="130" dirty="0"/>
              <a:t> </a:t>
            </a:r>
            <a:r>
              <a:rPr spc="35" dirty="0"/>
              <a:t>evaluar 	</a:t>
            </a:r>
            <a:r>
              <a:rPr dirty="0"/>
              <a:t>o</a:t>
            </a:r>
            <a:r>
              <a:rPr spc="15" dirty="0"/>
              <a:t> </a:t>
            </a:r>
            <a:r>
              <a:rPr dirty="0"/>
              <a:t>replicar</a:t>
            </a:r>
            <a:r>
              <a:rPr spc="25" dirty="0"/>
              <a:t> </a:t>
            </a:r>
            <a:r>
              <a:rPr dirty="0"/>
              <a:t>el</a:t>
            </a:r>
            <a:r>
              <a:rPr spc="40" dirty="0"/>
              <a:t> </a:t>
            </a:r>
            <a:r>
              <a:rPr spc="-10" dirty="0"/>
              <a:t>estudio.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41080" y="0"/>
            <a:ext cx="502920" cy="5143500"/>
            <a:chOff x="864108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8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03564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4" h="4684395">
                  <a:moveTo>
                    <a:pt x="382524" y="4684014"/>
                  </a:moveTo>
                  <a:lnTo>
                    <a:pt x="377474" y="4640161"/>
                  </a:lnTo>
                  <a:lnTo>
                    <a:pt x="363089" y="4599904"/>
                  </a:lnTo>
                  <a:lnTo>
                    <a:pt x="340516" y="4564391"/>
                  </a:lnTo>
                  <a:lnTo>
                    <a:pt x="310900" y="4534771"/>
                  </a:lnTo>
                  <a:lnTo>
                    <a:pt x="275388" y="4512192"/>
                  </a:lnTo>
                  <a:lnTo>
                    <a:pt x="235126" y="4497803"/>
                  </a:lnTo>
                  <a:lnTo>
                    <a:pt x="191261" y="4492752"/>
                  </a:lnTo>
                  <a:lnTo>
                    <a:pt x="147397" y="4497802"/>
                  </a:lnTo>
                  <a:lnTo>
                    <a:pt x="107135" y="4512190"/>
                  </a:lnTo>
                  <a:lnTo>
                    <a:pt x="71623" y="4534767"/>
                  </a:lnTo>
                  <a:lnTo>
                    <a:pt x="42007" y="4564386"/>
                  </a:lnTo>
                  <a:lnTo>
                    <a:pt x="19434" y="4599898"/>
                  </a:lnTo>
                  <a:lnTo>
                    <a:pt x="5049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4" y="4684014"/>
                  </a:lnTo>
                  <a:close/>
                </a:path>
                <a:path w="382904" h="4684395">
                  <a:moveTo>
                    <a:pt x="0" y="4213860"/>
                  </a:moveTo>
                  <a:lnTo>
                    <a:pt x="5049" y="4169828"/>
                  </a:lnTo>
                  <a:lnTo>
                    <a:pt x="19434" y="4129410"/>
                  </a:lnTo>
                  <a:lnTo>
                    <a:pt x="42007" y="4093756"/>
                  </a:lnTo>
                  <a:lnTo>
                    <a:pt x="71623" y="4064019"/>
                  </a:lnTo>
                  <a:lnTo>
                    <a:pt x="107135" y="4041352"/>
                  </a:lnTo>
                  <a:lnTo>
                    <a:pt x="147397" y="4026907"/>
                  </a:lnTo>
                  <a:lnTo>
                    <a:pt x="191261" y="4021836"/>
                  </a:lnTo>
                  <a:lnTo>
                    <a:pt x="235126" y="4026907"/>
                  </a:lnTo>
                  <a:lnTo>
                    <a:pt x="275388" y="4041352"/>
                  </a:lnTo>
                  <a:lnTo>
                    <a:pt x="310900" y="4064019"/>
                  </a:lnTo>
                  <a:lnTo>
                    <a:pt x="340516" y="4093756"/>
                  </a:lnTo>
                  <a:lnTo>
                    <a:pt x="363089" y="4129410"/>
                  </a:lnTo>
                  <a:lnTo>
                    <a:pt x="377474" y="4169828"/>
                  </a:lnTo>
                  <a:lnTo>
                    <a:pt x="382524" y="4213860"/>
                  </a:lnTo>
                  <a:lnTo>
                    <a:pt x="377474" y="4257891"/>
                  </a:lnTo>
                  <a:lnTo>
                    <a:pt x="363089" y="4298309"/>
                  </a:lnTo>
                  <a:lnTo>
                    <a:pt x="340516" y="4333963"/>
                  </a:lnTo>
                  <a:lnTo>
                    <a:pt x="310900" y="4363700"/>
                  </a:lnTo>
                  <a:lnTo>
                    <a:pt x="275388" y="4386367"/>
                  </a:lnTo>
                  <a:lnTo>
                    <a:pt x="235126" y="4400812"/>
                  </a:lnTo>
                  <a:lnTo>
                    <a:pt x="191261" y="4405884"/>
                  </a:lnTo>
                  <a:lnTo>
                    <a:pt x="147397" y="4400812"/>
                  </a:lnTo>
                  <a:lnTo>
                    <a:pt x="107135" y="4386367"/>
                  </a:lnTo>
                  <a:lnTo>
                    <a:pt x="71623" y="4363700"/>
                  </a:lnTo>
                  <a:lnTo>
                    <a:pt x="42007" y="4333963"/>
                  </a:lnTo>
                  <a:lnTo>
                    <a:pt x="19434" y="4298309"/>
                  </a:lnTo>
                  <a:lnTo>
                    <a:pt x="5049" y="4257891"/>
                  </a:lnTo>
                  <a:lnTo>
                    <a:pt x="0" y="4213860"/>
                  </a:lnTo>
                  <a:close/>
                </a:path>
                <a:path w="382904" h="4684395">
                  <a:moveTo>
                    <a:pt x="382524" y="3743705"/>
                  </a:moveTo>
                  <a:lnTo>
                    <a:pt x="377474" y="3787558"/>
                  </a:lnTo>
                  <a:lnTo>
                    <a:pt x="363089" y="3827815"/>
                  </a:lnTo>
                  <a:lnTo>
                    <a:pt x="340516" y="3863328"/>
                  </a:lnTo>
                  <a:lnTo>
                    <a:pt x="310900" y="3892948"/>
                  </a:lnTo>
                  <a:lnTo>
                    <a:pt x="275388" y="3915527"/>
                  </a:lnTo>
                  <a:lnTo>
                    <a:pt x="235126" y="3929916"/>
                  </a:lnTo>
                  <a:lnTo>
                    <a:pt x="191261" y="3934967"/>
                  </a:lnTo>
                  <a:lnTo>
                    <a:pt x="147397" y="3929917"/>
                  </a:lnTo>
                  <a:lnTo>
                    <a:pt x="107135" y="3915529"/>
                  </a:lnTo>
                  <a:lnTo>
                    <a:pt x="71623" y="3892952"/>
                  </a:lnTo>
                  <a:lnTo>
                    <a:pt x="42007" y="3863333"/>
                  </a:lnTo>
                  <a:lnTo>
                    <a:pt x="19434" y="3827821"/>
                  </a:lnTo>
                  <a:lnTo>
                    <a:pt x="5049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4" y="3743705"/>
                  </a:lnTo>
                  <a:close/>
                </a:path>
                <a:path w="382904" h="4684395">
                  <a:moveTo>
                    <a:pt x="0" y="3464814"/>
                  </a:moveTo>
                  <a:lnTo>
                    <a:pt x="5049" y="3420949"/>
                  </a:lnTo>
                  <a:lnTo>
                    <a:pt x="19434" y="3380687"/>
                  </a:lnTo>
                  <a:lnTo>
                    <a:pt x="42007" y="3345175"/>
                  </a:lnTo>
                  <a:lnTo>
                    <a:pt x="71623" y="3315559"/>
                  </a:lnTo>
                  <a:lnTo>
                    <a:pt x="107135" y="3292986"/>
                  </a:lnTo>
                  <a:lnTo>
                    <a:pt x="147397" y="3278601"/>
                  </a:lnTo>
                  <a:lnTo>
                    <a:pt x="191261" y="3273552"/>
                  </a:lnTo>
                  <a:lnTo>
                    <a:pt x="235126" y="3278601"/>
                  </a:lnTo>
                  <a:lnTo>
                    <a:pt x="275388" y="3292986"/>
                  </a:lnTo>
                  <a:lnTo>
                    <a:pt x="310900" y="3315559"/>
                  </a:lnTo>
                  <a:lnTo>
                    <a:pt x="340516" y="3345175"/>
                  </a:lnTo>
                  <a:lnTo>
                    <a:pt x="363089" y="3380687"/>
                  </a:lnTo>
                  <a:lnTo>
                    <a:pt x="377474" y="3420949"/>
                  </a:lnTo>
                  <a:lnTo>
                    <a:pt x="382524" y="3464814"/>
                  </a:lnTo>
                  <a:lnTo>
                    <a:pt x="377474" y="3508678"/>
                  </a:lnTo>
                  <a:lnTo>
                    <a:pt x="363089" y="3548940"/>
                  </a:lnTo>
                  <a:lnTo>
                    <a:pt x="340516" y="3584452"/>
                  </a:lnTo>
                  <a:lnTo>
                    <a:pt x="310900" y="3614068"/>
                  </a:lnTo>
                  <a:lnTo>
                    <a:pt x="275388" y="3636641"/>
                  </a:lnTo>
                  <a:lnTo>
                    <a:pt x="235126" y="3651026"/>
                  </a:lnTo>
                  <a:lnTo>
                    <a:pt x="191261" y="3656076"/>
                  </a:lnTo>
                  <a:lnTo>
                    <a:pt x="147397" y="3651026"/>
                  </a:lnTo>
                  <a:lnTo>
                    <a:pt x="107135" y="3636641"/>
                  </a:lnTo>
                  <a:lnTo>
                    <a:pt x="71623" y="3614068"/>
                  </a:lnTo>
                  <a:lnTo>
                    <a:pt x="42007" y="3584452"/>
                  </a:lnTo>
                  <a:lnTo>
                    <a:pt x="19434" y="3548940"/>
                  </a:lnTo>
                  <a:lnTo>
                    <a:pt x="5049" y="3508678"/>
                  </a:lnTo>
                  <a:lnTo>
                    <a:pt x="0" y="3464814"/>
                  </a:lnTo>
                  <a:close/>
                </a:path>
                <a:path w="382904" h="4684395">
                  <a:moveTo>
                    <a:pt x="382524" y="3185922"/>
                  </a:moveTo>
                  <a:lnTo>
                    <a:pt x="377474" y="3142057"/>
                  </a:lnTo>
                  <a:lnTo>
                    <a:pt x="363089" y="3101795"/>
                  </a:lnTo>
                  <a:lnTo>
                    <a:pt x="340516" y="3066283"/>
                  </a:lnTo>
                  <a:lnTo>
                    <a:pt x="310900" y="3036667"/>
                  </a:lnTo>
                  <a:lnTo>
                    <a:pt x="275388" y="3014094"/>
                  </a:lnTo>
                  <a:lnTo>
                    <a:pt x="235126" y="2999709"/>
                  </a:lnTo>
                  <a:lnTo>
                    <a:pt x="191261" y="2994660"/>
                  </a:lnTo>
                  <a:lnTo>
                    <a:pt x="147397" y="2999709"/>
                  </a:lnTo>
                  <a:lnTo>
                    <a:pt x="107135" y="3014094"/>
                  </a:lnTo>
                  <a:lnTo>
                    <a:pt x="71623" y="3036667"/>
                  </a:lnTo>
                  <a:lnTo>
                    <a:pt x="42007" y="3066283"/>
                  </a:lnTo>
                  <a:lnTo>
                    <a:pt x="19434" y="3101795"/>
                  </a:lnTo>
                  <a:lnTo>
                    <a:pt x="5049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4" y="3185922"/>
                  </a:lnTo>
                  <a:close/>
                </a:path>
                <a:path w="382904" h="4684395">
                  <a:moveTo>
                    <a:pt x="0" y="2715768"/>
                  </a:moveTo>
                  <a:lnTo>
                    <a:pt x="5049" y="2671740"/>
                  </a:lnTo>
                  <a:lnTo>
                    <a:pt x="19434" y="2631323"/>
                  </a:lnTo>
                  <a:lnTo>
                    <a:pt x="42007" y="2595669"/>
                  </a:lnTo>
                  <a:lnTo>
                    <a:pt x="71623" y="2565931"/>
                  </a:lnTo>
                  <a:lnTo>
                    <a:pt x="107135" y="2543262"/>
                  </a:lnTo>
                  <a:lnTo>
                    <a:pt x="147397" y="2528815"/>
                  </a:lnTo>
                  <a:lnTo>
                    <a:pt x="191261" y="2523744"/>
                  </a:lnTo>
                  <a:lnTo>
                    <a:pt x="235126" y="2528815"/>
                  </a:lnTo>
                  <a:lnTo>
                    <a:pt x="275388" y="2543262"/>
                  </a:lnTo>
                  <a:lnTo>
                    <a:pt x="310900" y="2565931"/>
                  </a:lnTo>
                  <a:lnTo>
                    <a:pt x="340516" y="2595669"/>
                  </a:lnTo>
                  <a:lnTo>
                    <a:pt x="363089" y="2631323"/>
                  </a:lnTo>
                  <a:lnTo>
                    <a:pt x="377474" y="2671740"/>
                  </a:lnTo>
                  <a:lnTo>
                    <a:pt x="382524" y="2715768"/>
                  </a:lnTo>
                  <a:lnTo>
                    <a:pt x="377474" y="2759795"/>
                  </a:lnTo>
                  <a:lnTo>
                    <a:pt x="363089" y="2800212"/>
                  </a:lnTo>
                  <a:lnTo>
                    <a:pt x="340516" y="2835866"/>
                  </a:lnTo>
                  <a:lnTo>
                    <a:pt x="310900" y="2865604"/>
                  </a:lnTo>
                  <a:lnTo>
                    <a:pt x="275388" y="2888273"/>
                  </a:lnTo>
                  <a:lnTo>
                    <a:pt x="235126" y="2902720"/>
                  </a:lnTo>
                  <a:lnTo>
                    <a:pt x="191261" y="2907792"/>
                  </a:lnTo>
                  <a:lnTo>
                    <a:pt x="147397" y="2902720"/>
                  </a:lnTo>
                  <a:lnTo>
                    <a:pt x="107135" y="2888273"/>
                  </a:lnTo>
                  <a:lnTo>
                    <a:pt x="71623" y="2865604"/>
                  </a:lnTo>
                  <a:lnTo>
                    <a:pt x="42007" y="2835866"/>
                  </a:lnTo>
                  <a:lnTo>
                    <a:pt x="19434" y="2800212"/>
                  </a:lnTo>
                  <a:lnTo>
                    <a:pt x="5049" y="2759795"/>
                  </a:lnTo>
                  <a:lnTo>
                    <a:pt x="0" y="2715768"/>
                  </a:lnTo>
                  <a:close/>
                </a:path>
                <a:path w="382904" h="4684395">
                  <a:moveTo>
                    <a:pt x="382524" y="2246376"/>
                  </a:moveTo>
                  <a:lnTo>
                    <a:pt x="377474" y="2290403"/>
                  </a:lnTo>
                  <a:lnTo>
                    <a:pt x="363089" y="2330820"/>
                  </a:lnTo>
                  <a:lnTo>
                    <a:pt x="340516" y="2366474"/>
                  </a:lnTo>
                  <a:lnTo>
                    <a:pt x="310900" y="2396212"/>
                  </a:lnTo>
                  <a:lnTo>
                    <a:pt x="275388" y="2418881"/>
                  </a:lnTo>
                  <a:lnTo>
                    <a:pt x="235126" y="2433328"/>
                  </a:lnTo>
                  <a:lnTo>
                    <a:pt x="191261" y="2438400"/>
                  </a:lnTo>
                  <a:lnTo>
                    <a:pt x="147397" y="2433328"/>
                  </a:lnTo>
                  <a:lnTo>
                    <a:pt x="107135" y="2418881"/>
                  </a:lnTo>
                  <a:lnTo>
                    <a:pt x="71623" y="2396212"/>
                  </a:lnTo>
                  <a:lnTo>
                    <a:pt x="42007" y="2366474"/>
                  </a:lnTo>
                  <a:lnTo>
                    <a:pt x="19434" y="2330820"/>
                  </a:lnTo>
                  <a:lnTo>
                    <a:pt x="5049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4" y="2246376"/>
                  </a:lnTo>
                  <a:close/>
                </a:path>
                <a:path w="382904" h="4684395">
                  <a:moveTo>
                    <a:pt x="0" y="1966721"/>
                  </a:moveTo>
                  <a:lnTo>
                    <a:pt x="5049" y="1922857"/>
                  </a:lnTo>
                  <a:lnTo>
                    <a:pt x="19434" y="1882595"/>
                  </a:lnTo>
                  <a:lnTo>
                    <a:pt x="42007" y="1847083"/>
                  </a:lnTo>
                  <a:lnTo>
                    <a:pt x="71623" y="1817467"/>
                  </a:lnTo>
                  <a:lnTo>
                    <a:pt x="107135" y="1794894"/>
                  </a:lnTo>
                  <a:lnTo>
                    <a:pt x="147397" y="1780509"/>
                  </a:lnTo>
                  <a:lnTo>
                    <a:pt x="191261" y="1775459"/>
                  </a:lnTo>
                  <a:lnTo>
                    <a:pt x="235126" y="1780509"/>
                  </a:lnTo>
                  <a:lnTo>
                    <a:pt x="275388" y="1794894"/>
                  </a:lnTo>
                  <a:lnTo>
                    <a:pt x="310900" y="1817467"/>
                  </a:lnTo>
                  <a:lnTo>
                    <a:pt x="340516" y="1847083"/>
                  </a:lnTo>
                  <a:lnTo>
                    <a:pt x="363089" y="1882595"/>
                  </a:lnTo>
                  <a:lnTo>
                    <a:pt x="377474" y="1922857"/>
                  </a:lnTo>
                  <a:lnTo>
                    <a:pt x="382524" y="1966721"/>
                  </a:lnTo>
                  <a:lnTo>
                    <a:pt x="377474" y="2010586"/>
                  </a:lnTo>
                  <a:lnTo>
                    <a:pt x="363089" y="2050848"/>
                  </a:lnTo>
                  <a:lnTo>
                    <a:pt x="340516" y="2086360"/>
                  </a:lnTo>
                  <a:lnTo>
                    <a:pt x="310900" y="2115976"/>
                  </a:lnTo>
                  <a:lnTo>
                    <a:pt x="275388" y="2138549"/>
                  </a:lnTo>
                  <a:lnTo>
                    <a:pt x="235126" y="2152934"/>
                  </a:lnTo>
                  <a:lnTo>
                    <a:pt x="191261" y="2157984"/>
                  </a:lnTo>
                  <a:lnTo>
                    <a:pt x="147397" y="2152934"/>
                  </a:lnTo>
                  <a:lnTo>
                    <a:pt x="107135" y="2138549"/>
                  </a:lnTo>
                  <a:lnTo>
                    <a:pt x="71623" y="2115976"/>
                  </a:lnTo>
                  <a:lnTo>
                    <a:pt x="42007" y="2086360"/>
                  </a:lnTo>
                  <a:lnTo>
                    <a:pt x="19434" y="2050848"/>
                  </a:lnTo>
                  <a:lnTo>
                    <a:pt x="5049" y="2010586"/>
                  </a:lnTo>
                  <a:lnTo>
                    <a:pt x="0" y="1966721"/>
                  </a:lnTo>
                  <a:close/>
                </a:path>
                <a:path w="382904" h="4684395">
                  <a:moveTo>
                    <a:pt x="382524" y="1689353"/>
                  </a:moveTo>
                  <a:lnTo>
                    <a:pt x="377474" y="1645489"/>
                  </a:lnTo>
                  <a:lnTo>
                    <a:pt x="363089" y="1605227"/>
                  </a:lnTo>
                  <a:lnTo>
                    <a:pt x="340516" y="1569715"/>
                  </a:lnTo>
                  <a:lnTo>
                    <a:pt x="310900" y="1540099"/>
                  </a:lnTo>
                  <a:lnTo>
                    <a:pt x="275388" y="1517526"/>
                  </a:lnTo>
                  <a:lnTo>
                    <a:pt x="235126" y="1503141"/>
                  </a:lnTo>
                  <a:lnTo>
                    <a:pt x="191261" y="1498091"/>
                  </a:lnTo>
                  <a:lnTo>
                    <a:pt x="147397" y="1503141"/>
                  </a:lnTo>
                  <a:lnTo>
                    <a:pt x="107135" y="1517526"/>
                  </a:lnTo>
                  <a:lnTo>
                    <a:pt x="71623" y="1540099"/>
                  </a:lnTo>
                  <a:lnTo>
                    <a:pt x="42007" y="1569715"/>
                  </a:lnTo>
                  <a:lnTo>
                    <a:pt x="19434" y="1605227"/>
                  </a:lnTo>
                  <a:lnTo>
                    <a:pt x="5049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4" y="1689353"/>
                  </a:lnTo>
                  <a:close/>
                </a:path>
                <a:path w="382904" h="4684395">
                  <a:moveTo>
                    <a:pt x="382524" y="749046"/>
                  </a:moveTo>
                  <a:lnTo>
                    <a:pt x="377474" y="792910"/>
                  </a:lnTo>
                  <a:lnTo>
                    <a:pt x="363089" y="833172"/>
                  </a:lnTo>
                  <a:lnTo>
                    <a:pt x="340516" y="868684"/>
                  </a:lnTo>
                  <a:lnTo>
                    <a:pt x="310900" y="898300"/>
                  </a:lnTo>
                  <a:lnTo>
                    <a:pt x="275388" y="920873"/>
                  </a:lnTo>
                  <a:lnTo>
                    <a:pt x="235126" y="935258"/>
                  </a:lnTo>
                  <a:lnTo>
                    <a:pt x="191261" y="940308"/>
                  </a:lnTo>
                  <a:lnTo>
                    <a:pt x="147397" y="935258"/>
                  </a:lnTo>
                  <a:lnTo>
                    <a:pt x="107135" y="920873"/>
                  </a:lnTo>
                  <a:lnTo>
                    <a:pt x="71623" y="898300"/>
                  </a:lnTo>
                  <a:lnTo>
                    <a:pt x="42007" y="868684"/>
                  </a:lnTo>
                  <a:lnTo>
                    <a:pt x="19434" y="833172"/>
                  </a:lnTo>
                  <a:lnTo>
                    <a:pt x="5049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4" y="749046"/>
                  </a:lnTo>
                  <a:close/>
                </a:path>
                <a:path w="382904" h="4684395">
                  <a:moveTo>
                    <a:pt x="0" y="470153"/>
                  </a:moveTo>
                  <a:lnTo>
                    <a:pt x="5049" y="426289"/>
                  </a:lnTo>
                  <a:lnTo>
                    <a:pt x="19434" y="386027"/>
                  </a:lnTo>
                  <a:lnTo>
                    <a:pt x="42007" y="350515"/>
                  </a:lnTo>
                  <a:lnTo>
                    <a:pt x="71623" y="320899"/>
                  </a:lnTo>
                  <a:lnTo>
                    <a:pt x="107135" y="298326"/>
                  </a:lnTo>
                  <a:lnTo>
                    <a:pt x="147397" y="283941"/>
                  </a:lnTo>
                  <a:lnTo>
                    <a:pt x="191261" y="278891"/>
                  </a:lnTo>
                  <a:lnTo>
                    <a:pt x="235126" y="283941"/>
                  </a:lnTo>
                  <a:lnTo>
                    <a:pt x="275388" y="298326"/>
                  </a:lnTo>
                  <a:lnTo>
                    <a:pt x="310900" y="320899"/>
                  </a:lnTo>
                  <a:lnTo>
                    <a:pt x="340516" y="350515"/>
                  </a:lnTo>
                  <a:lnTo>
                    <a:pt x="363089" y="386027"/>
                  </a:lnTo>
                  <a:lnTo>
                    <a:pt x="377474" y="426289"/>
                  </a:lnTo>
                  <a:lnTo>
                    <a:pt x="382524" y="470153"/>
                  </a:lnTo>
                  <a:lnTo>
                    <a:pt x="377474" y="514018"/>
                  </a:lnTo>
                  <a:lnTo>
                    <a:pt x="363089" y="554280"/>
                  </a:lnTo>
                  <a:lnTo>
                    <a:pt x="340516" y="589792"/>
                  </a:lnTo>
                  <a:lnTo>
                    <a:pt x="310900" y="619408"/>
                  </a:lnTo>
                  <a:lnTo>
                    <a:pt x="275388" y="641981"/>
                  </a:lnTo>
                  <a:lnTo>
                    <a:pt x="235126" y="656366"/>
                  </a:lnTo>
                  <a:lnTo>
                    <a:pt x="191261" y="661415"/>
                  </a:lnTo>
                  <a:lnTo>
                    <a:pt x="147397" y="656366"/>
                  </a:lnTo>
                  <a:lnTo>
                    <a:pt x="107135" y="641981"/>
                  </a:lnTo>
                  <a:lnTo>
                    <a:pt x="71623" y="619408"/>
                  </a:lnTo>
                  <a:lnTo>
                    <a:pt x="42007" y="589792"/>
                  </a:lnTo>
                  <a:lnTo>
                    <a:pt x="19434" y="554280"/>
                  </a:lnTo>
                  <a:lnTo>
                    <a:pt x="5049" y="514018"/>
                  </a:lnTo>
                  <a:lnTo>
                    <a:pt x="0" y="470153"/>
                  </a:lnTo>
                  <a:close/>
                </a:path>
                <a:path w="382904" h="4684395">
                  <a:moveTo>
                    <a:pt x="382524" y="191262"/>
                  </a:moveTo>
                  <a:lnTo>
                    <a:pt x="377474" y="147397"/>
                  </a:lnTo>
                  <a:lnTo>
                    <a:pt x="363089" y="107135"/>
                  </a:lnTo>
                  <a:lnTo>
                    <a:pt x="340516" y="71623"/>
                  </a:lnTo>
                  <a:lnTo>
                    <a:pt x="310900" y="42007"/>
                  </a:lnTo>
                  <a:lnTo>
                    <a:pt x="275388" y="19434"/>
                  </a:lnTo>
                  <a:lnTo>
                    <a:pt x="235126" y="5049"/>
                  </a:lnTo>
                  <a:lnTo>
                    <a:pt x="191261" y="0"/>
                  </a:lnTo>
                  <a:lnTo>
                    <a:pt x="147397" y="5049"/>
                  </a:lnTo>
                  <a:lnTo>
                    <a:pt x="107135" y="19434"/>
                  </a:lnTo>
                  <a:lnTo>
                    <a:pt x="71623" y="42007"/>
                  </a:lnTo>
                  <a:lnTo>
                    <a:pt x="42007" y="71623"/>
                  </a:lnTo>
                  <a:lnTo>
                    <a:pt x="19434" y="107135"/>
                  </a:lnTo>
                  <a:lnTo>
                    <a:pt x="5049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4" y="191262"/>
                  </a:lnTo>
                  <a:close/>
                </a:path>
                <a:path w="382904" h="4684395">
                  <a:moveTo>
                    <a:pt x="0" y="1218438"/>
                  </a:moveTo>
                  <a:lnTo>
                    <a:pt x="5049" y="1174573"/>
                  </a:lnTo>
                  <a:lnTo>
                    <a:pt x="19434" y="1134311"/>
                  </a:lnTo>
                  <a:lnTo>
                    <a:pt x="42007" y="1098799"/>
                  </a:lnTo>
                  <a:lnTo>
                    <a:pt x="71623" y="1069183"/>
                  </a:lnTo>
                  <a:lnTo>
                    <a:pt x="107135" y="1046610"/>
                  </a:lnTo>
                  <a:lnTo>
                    <a:pt x="147397" y="1032225"/>
                  </a:lnTo>
                  <a:lnTo>
                    <a:pt x="191261" y="1027176"/>
                  </a:lnTo>
                  <a:lnTo>
                    <a:pt x="235126" y="1032225"/>
                  </a:lnTo>
                  <a:lnTo>
                    <a:pt x="275388" y="1046610"/>
                  </a:lnTo>
                  <a:lnTo>
                    <a:pt x="310900" y="1069183"/>
                  </a:lnTo>
                  <a:lnTo>
                    <a:pt x="340516" y="1098799"/>
                  </a:lnTo>
                  <a:lnTo>
                    <a:pt x="363089" y="1134311"/>
                  </a:lnTo>
                  <a:lnTo>
                    <a:pt x="377474" y="1174573"/>
                  </a:lnTo>
                  <a:lnTo>
                    <a:pt x="382524" y="1218438"/>
                  </a:lnTo>
                  <a:lnTo>
                    <a:pt x="377474" y="1262302"/>
                  </a:lnTo>
                  <a:lnTo>
                    <a:pt x="363089" y="1302564"/>
                  </a:lnTo>
                  <a:lnTo>
                    <a:pt x="340516" y="1338076"/>
                  </a:lnTo>
                  <a:lnTo>
                    <a:pt x="310900" y="1367692"/>
                  </a:lnTo>
                  <a:lnTo>
                    <a:pt x="275388" y="1390265"/>
                  </a:lnTo>
                  <a:lnTo>
                    <a:pt x="235126" y="1404650"/>
                  </a:lnTo>
                  <a:lnTo>
                    <a:pt x="191261" y="1409700"/>
                  </a:lnTo>
                  <a:lnTo>
                    <a:pt x="147397" y="1404650"/>
                  </a:lnTo>
                  <a:lnTo>
                    <a:pt x="107135" y="1390265"/>
                  </a:lnTo>
                  <a:lnTo>
                    <a:pt x="71623" y="1367692"/>
                  </a:lnTo>
                  <a:lnTo>
                    <a:pt x="42007" y="1338076"/>
                  </a:lnTo>
                  <a:lnTo>
                    <a:pt x="19434" y="1302564"/>
                  </a:lnTo>
                  <a:lnTo>
                    <a:pt x="5049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14755" y="185928"/>
            <a:ext cx="7716520" cy="4758055"/>
          </a:xfrm>
          <a:custGeom>
            <a:avLst/>
            <a:gdLst/>
            <a:ahLst/>
            <a:cxnLst/>
            <a:rect l="l" t="t" r="r" b="b"/>
            <a:pathLst>
              <a:path w="7716520" h="4758055">
                <a:moveTo>
                  <a:pt x="0" y="4757928"/>
                </a:moveTo>
                <a:lnTo>
                  <a:pt x="7716011" y="4757928"/>
                </a:lnTo>
                <a:lnTo>
                  <a:pt x="77160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12485" y="228676"/>
            <a:ext cx="13544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Tablas</a:t>
            </a:r>
          </a:p>
        </p:txBody>
      </p:sp>
      <p:sp>
        <p:nvSpPr>
          <p:cNvPr id="10" name="object 10"/>
          <p:cNvSpPr/>
          <p:nvPr/>
        </p:nvSpPr>
        <p:spPr>
          <a:xfrm>
            <a:off x="1527047" y="1397508"/>
            <a:ext cx="2275840" cy="718185"/>
          </a:xfrm>
          <a:custGeom>
            <a:avLst/>
            <a:gdLst/>
            <a:ahLst/>
            <a:cxnLst/>
            <a:rect l="l" t="t" r="r" b="b"/>
            <a:pathLst>
              <a:path w="2275840" h="718185">
                <a:moveTo>
                  <a:pt x="496824" y="358139"/>
                </a:moveTo>
                <a:lnTo>
                  <a:pt x="2275586" y="358139"/>
                </a:lnTo>
              </a:path>
              <a:path w="2275840" h="718185">
                <a:moveTo>
                  <a:pt x="505967" y="0"/>
                </a:moveTo>
                <a:lnTo>
                  <a:pt x="533400" y="0"/>
                </a:lnTo>
              </a:path>
              <a:path w="2275840" h="718185">
                <a:moveTo>
                  <a:pt x="1112520" y="0"/>
                </a:moveTo>
                <a:lnTo>
                  <a:pt x="1138428" y="0"/>
                </a:lnTo>
              </a:path>
              <a:path w="2275840" h="718185">
                <a:moveTo>
                  <a:pt x="1717548" y="0"/>
                </a:moveTo>
                <a:lnTo>
                  <a:pt x="2275586" y="0"/>
                </a:lnTo>
              </a:path>
              <a:path w="2275840" h="718185">
                <a:moveTo>
                  <a:pt x="0" y="717803"/>
                </a:moveTo>
                <a:lnTo>
                  <a:pt x="536447" y="717803"/>
                </a:lnTo>
              </a:path>
              <a:path w="2275840" h="718185">
                <a:moveTo>
                  <a:pt x="1115567" y="717803"/>
                </a:moveTo>
                <a:lnTo>
                  <a:pt x="1143000" y="717803"/>
                </a:lnTo>
              </a:path>
              <a:path w="2275840" h="718185">
                <a:moveTo>
                  <a:pt x="1722120" y="717803"/>
                </a:moveTo>
                <a:lnTo>
                  <a:pt x="2275586" y="717803"/>
                </a:lnTo>
              </a:path>
            </a:pathLst>
          </a:custGeom>
          <a:ln w="9144">
            <a:solidFill>
              <a:srgbClr val="B3C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7047" y="1039367"/>
            <a:ext cx="498475" cy="196850"/>
          </a:xfrm>
          <a:prstGeom prst="rect">
            <a:avLst/>
          </a:prstGeom>
          <a:solidFill>
            <a:srgbClr val="900D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</a:pPr>
            <a:r>
              <a:rPr sz="300" spc="-10" dirty="0">
                <a:solidFill>
                  <a:srgbClr val="E2E9EC"/>
                </a:solidFill>
                <a:latin typeface="Microsoft Sans Serif"/>
                <a:cs typeface="Microsoft Sans Serif"/>
              </a:rPr>
              <a:t>JANUARY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3120" y="1039367"/>
            <a:ext cx="513715" cy="196850"/>
          </a:xfrm>
          <a:prstGeom prst="rect">
            <a:avLst/>
          </a:prstGeom>
          <a:solidFill>
            <a:srgbClr val="900D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L="153035">
              <a:lnSpc>
                <a:spcPct val="100000"/>
              </a:lnSpc>
            </a:pPr>
            <a:r>
              <a:rPr sz="300" spc="-10" dirty="0">
                <a:solidFill>
                  <a:srgbClr val="E2E9EC"/>
                </a:solidFill>
                <a:latin typeface="Microsoft Sans Serif"/>
                <a:cs typeface="Microsoft Sans Serif"/>
              </a:rPr>
              <a:t>FEBRUARY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0339" y="1039367"/>
            <a:ext cx="498475" cy="196850"/>
          </a:xfrm>
          <a:prstGeom prst="rect">
            <a:avLst/>
          </a:prstGeom>
          <a:solidFill>
            <a:srgbClr val="900D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00" spc="-10" dirty="0">
                <a:solidFill>
                  <a:srgbClr val="E2E9EC"/>
                </a:solidFill>
                <a:latin typeface="Microsoft Sans Serif"/>
                <a:cs typeface="Microsoft Sans Serif"/>
              </a:rPr>
              <a:t>MARCH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8603" y="1039367"/>
            <a:ext cx="500380" cy="196850"/>
          </a:xfrm>
          <a:prstGeom prst="rect">
            <a:avLst/>
          </a:prstGeom>
          <a:solidFill>
            <a:srgbClr val="900D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00" spc="-10" dirty="0">
                <a:solidFill>
                  <a:srgbClr val="E2E9EC"/>
                </a:solidFill>
                <a:latin typeface="Microsoft Sans Serif"/>
                <a:cs typeface="Microsoft Sans Serif"/>
              </a:rPr>
              <a:t>APRIL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4336" y="1274063"/>
            <a:ext cx="2085339" cy="878205"/>
          </a:xfrm>
          <a:custGeom>
            <a:avLst/>
            <a:gdLst/>
            <a:ahLst/>
            <a:cxnLst/>
            <a:rect l="l" t="t" r="r" b="b"/>
            <a:pathLst>
              <a:path w="2085339" h="878205">
                <a:moveTo>
                  <a:pt x="868667" y="441960"/>
                </a:moveTo>
                <a:lnTo>
                  <a:pt x="355092" y="441960"/>
                </a:lnTo>
                <a:lnTo>
                  <a:pt x="355092" y="519684"/>
                </a:lnTo>
                <a:lnTo>
                  <a:pt x="868667" y="519684"/>
                </a:lnTo>
                <a:lnTo>
                  <a:pt x="868667" y="441960"/>
                </a:lnTo>
                <a:close/>
              </a:path>
              <a:path w="2085339" h="878205">
                <a:moveTo>
                  <a:pt x="868667" y="85344"/>
                </a:moveTo>
                <a:lnTo>
                  <a:pt x="361188" y="85344"/>
                </a:lnTo>
                <a:lnTo>
                  <a:pt x="361188" y="0"/>
                </a:lnTo>
                <a:lnTo>
                  <a:pt x="0" y="0"/>
                </a:lnTo>
                <a:lnTo>
                  <a:pt x="0" y="195072"/>
                </a:lnTo>
                <a:lnTo>
                  <a:pt x="361188" y="195072"/>
                </a:lnTo>
                <a:lnTo>
                  <a:pt x="361188" y="163068"/>
                </a:lnTo>
                <a:lnTo>
                  <a:pt x="868667" y="163068"/>
                </a:lnTo>
                <a:lnTo>
                  <a:pt x="868667" y="85344"/>
                </a:lnTo>
                <a:close/>
              </a:path>
              <a:path w="2085339" h="878205">
                <a:moveTo>
                  <a:pt x="1475232" y="85344"/>
                </a:moveTo>
                <a:lnTo>
                  <a:pt x="896112" y="85344"/>
                </a:lnTo>
                <a:lnTo>
                  <a:pt x="896112" y="164592"/>
                </a:lnTo>
                <a:lnTo>
                  <a:pt x="1475232" y="164592"/>
                </a:lnTo>
                <a:lnTo>
                  <a:pt x="1475232" y="85344"/>
                </a:lnTo>
                <a:close/>
              </a:path>
              <a:path w="2085339" h="878205">
                <a:moveTo>
                  <a:pt x="1478267" y="800100"/>
                </a:moveTo>
                <a:lnTo>
                  <a:pt x="899160" y="800100"/>
                </a:lnTo>
                <a:lnTo>
                  <a:pt x="899160" y="877824"/>
                </a:lnTo>
                <a:lnTo>
                  <a:pt x="1478267" y="877824"/>
                </a:lnTo>
                <a:lnTo>
                  <a:pt x="1478267" y="800100"/>
                </a:lnTo>
                <a:close/>
              </a:path>
              <a:path w="2085339" h="878205">
                <a:moveTo>
                  <a:pt x="2084832" y="798576"/>
                </a:moveTo>
                <a:lnTo>
                  <a:pt x="1505712" y="798576"/>
                </a:lnTo>
                <a:lnTo>
                  <a:pt x="1505712" y="876300"/>
                </a:lnTo>
                <a:lnTo>
                  <a:pt x="2084832" y="876300"/>
                </a:lnTo>
                <a:lnTo>
                  <a:pt x="2084832" y="798576"/>
                </a:lnTo>
                <a:close/>
              </a:path>
            </a:pathLst>
          </a:custGeom>
          <a:solidFill>
            <a:srgbClr val="90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0475" y="1351915"/>
            <a:ext cx="18669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E2E9EC"/>
                </a:solidFill>
                <a:latin typeface="Microsoft Sans Serif"/>
                <a:cs typeface="Microsoft Sans Serif"/>
              </a:rPr>
              <a:t>PHASE</a:t>
            </a:r>
            <a:r>
              <a:rPr sz="300" spc="-5" dirty="0">
                <a:solidFill>
                  <a:srgbClr val="E2E9EC"/>
                </a:solidFill>
                <a:latin typeface="Microsoft Sans Serif"/>
                <a:cs typeface="Microsoft Sans Serif"/>
              </a:rPr>
              <a:t> </a:t>
            </a:r>
            <a:r>
              <a:rPr sz="300" spc="-50" dirty="0">
                <a:solidFill>
                  <a:srgbClr val="E2E9EC"/>
                </a:solidFill>
                <a:latin typeface="Microsoft Sans Serif"/>
                <a:cs typeface="Microsoft Sans Serif"/>
              </a:rPr>
              <a:t>1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8719" y="1632204"/>
            <a:ext cx="337185" cy="123825"/>
          </a:xfrm>
          <a:prstGeom prst="rect">
            <a:avLst/>
          </a:prstGeom>
          <a:solidFill>
            <a:srgbClr val="900D58"/>
          </a:solidFill>
        </p:spPr>
        <p:txBody>
          <a:bodyPr vert="horz" wrap="square" lIns="0" tIns="412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5"/>
              </a:spcBef>
            </a:pPr>
            <a:endParaRPr sz="300">
              <a:latin typeface="Times New Roman"/>
              <a:cs typeface="Times New Roman"/>
            </a:endParaRPr>
          </a:p>
          <a:p>
            <a:pPr marL="130810">
              <a:lnSpc>
                <a:spcPts val="300"/>
              </a:lnSpc>
              <a:spcBef>
                <a:spcPts val="5"/>
              </a:spcBef>
            </a:pPr>
            <a:r>
              <a:rPr sz="300" dirty="0">
                <a:solidFill>
                  <a:srgbClr val="E2E9EC"/>
                </a:solidFill>
                <a:latin typeface="Microsoft Sans Serif"/>
                <a:cs typeface="Microsoft Sans Serif"/>
              </a:rPr>
              <a:t>Task</a:t>
            </a:r>
            <a:r>
              <a:rPr sz="300" spc="-15" dirty="0">
                <a:solidFill>
                  <a:srgbClr val="E2E9EC"/>
                </a:solidFill>
                <a:latin typeface="Microsoft Sans Serif"/>
                <a:cs typeface="Microsoft Sans Serif"/>
              </a:rPr>
              <a:t> </a:t>
            </a:r>
            <a:r>
              <a:rPr sz="300" spc="-50" dirty="0">
                <a:solidFill>
                  <a:srgbClr val="E2E9EC"/>
                </a:solidFill>
                <a:latin typeface="Microsoft Sans Serif"/>
                <a:cs typeface="Microsoft Sans Serif"/>
              </a:rPr>
              <a:t>1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64336" y="1982723"/>
            <a:ext cx="361315" cy="167640"/>
          </a:xfrm>
          <a:custGeom>
            <a:avLst/>
            <a:gdLst/>
            <a:ahLst/>
            <a:cxnLst/>
            <a:rect l="l" t="t" r="r" b="b"/>
            <a:pathLst>
              <a:path w="361315" h="167639">
                <a:moveTo>
                  <a:pt x="361188" y="0"/>
                </a:moveTo>
                <a:lnTo>
                  <a:pt x="0" y="0"/>
                </a:lnTo>
                <a:lnTo>
                  <a:pt x="0" y="167639"/>
                </a:lnTo>
                <a:lnTo>
                  <a:pt x="361188" y="167639"/>
                </a:lnTo>
                <a:lnTo>
                  <a:pt x="361188" y="0"/>
                </a:lnTo>
                <a:close/>
              </a:path>
            </a:pathLst>
          </a:custGeom>
          <a:solidFill>
            <a:srgbClr val="90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07719" y="2055622"/>
            <a:ext cx="1397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E2E9EC"/>
                </a:solidFill>
                <a:latin typeface="Microsoft Sans Serif"/>
                <a:cs typeface="Microsoft Sans Serif"/>
              </a:rPr>
              <a:t>Task</a:t>
            </a:r>
            <a:r>
              <a:rPr sz="300" spc="-15" dirty="0">
                <a:solidFill>
                  <a:srgbClr val="E2E9EC"/>
                </a:solidFill>
                <a:latin typeface="Microsoft Sans Serif"/>
                <a:cs typeface="Microsoft Sans Serif"/>
              </a:rPr>
              <a:t> </a:t>
            </a:r>
            <a:r>
              <a:rPr sz="300" spc="-50" dirty="0">
                <a:solidFill>
                  <a:srgbClr val="E2E9EC"/>
                </a:solidFill>
                <a:latin typeface="Microsoft Sans Serif"/>
                <a:cs typeface="Microsoft Sans Serif"/>
              </a:rPr>
              <a:t>2</a:t>
            </a:r>
            <a:endParaRPr sz="3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4420" y="126301"/>
            <a:ext cx="7606665" cy="2912110"/>
            <a:chOff x="824420" y="126301"/>
            <a:chExt cx="7606665" cy="2912110"/>
          </a:xfrm>
        </p:grpSpPr>
        <p:sp>
          <p:nvSpPr>
            <p:cNvPr id="21" name="object 21"/>
            <p:cNvSpPr/>
            <p:nvPr/>
          </p:nvSpPr>
          <p:spPr>
            <a:xfrm>
              <a:off x="2665475" y="1359408"/>
              <a:ext cx="579120" cy="79375"/>
            </a:xfrm>
            <a:custGeom>
              <a:avLst/>
              <a:gdLst/>
              <a:ahLst/>
              <a:cxnLst/>
              <a:rect l="l" t="t" r="r" b="b"/>
              <a:pathLst>
                <a:path w="579119" h="79375">
                  <a:moveTo>
                    <a:pt x="579119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579119" y="7924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90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438" y="2623058"/>
              <a:ext cx="120650" cy="401955"/>
            </a:xfrm>
            <a:custGeom>
              <a:avLst/>
              <a:gdLst/>
              <a:ahLst/>
              <a:cxnLst/>
              <a:rect l="l" t="t" r="r" b="b"/>
              <a:pathLst>
                <a:path w="120650" h="401955">
                  <a:moveTo>
                    <a:pt x="0" y="0"/>
                  </a:moveTo>
                  <a:lnTo>
                    <a:pt x="0" y="30099"/>
                  </a:lnTo>
                  <a:lnTo>
                    <a:pt x="1699" y="91943"/>
                  </a:lnTo>
                  <a:lnTo>
                    <a:pt x="6632" y="150810"/>
                  </a:lnTo>
                  <a:lnTo>
                    <a:pt x="14553" y="205721"/>
                  </a:lnTo>
                  <a:lnTo>
                    <a:pt x="25212" y="255698"/>
                  </a:lnTo>
                  <a:lnTo>
                    <a:pt x="38364" y="299764"/>
                  </a:lnTo>
                  <a:lnTo>
                    <a:pt x="53760" y="336940"/>
                  </a:lnTo>
                  <a:lnTo>
                    <a:pt x="90297" y="386715"/>
                  </a:lnTo>
                  <a:lnTo>
                    <a:pt x="90297" y="401828"/>
                  </a:lnTo>
                  <a:lnTo>
                    <a:pt x="120396" y="383413"/>
                  </a:lnTo>
                  <a:lnTo>
                    <a:pt x="90297" y="341630"/>
                  </a:lnTo>
                  <a:lnTo>
                    <a:pt x="90297" y="356616"/>
                  </a:lnTo>
                  <a:lnTo>
                    <a:pt x="71153" y="336151"/>
                  </a:lnTo>
                  <a:lnTo>
                    <a:pt x="38364" y="269665"/>
                  </a:lnTo>
                  <a:lnTo>
                    <a:pt x="25212" y="225599"/>
                  </a:lnTo>
                  <a:lnTo>
                    <a:pt x="14553" y="175622"/>
                  </a:lnTo>
                  <a:lnTo>
                    <a:pt x="6632" y="120711"/>
                  </a:lnTo>
                  <a:lnTo>
                    <a:pt x="1699" y="61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7539" y="2254758"/>
              <a:ext cx="120650" cy="383540"/>
            </a:xfrm>
            <a:custGeom>
              <a:avLst/>
              <a:gdLst/>
              <a:ahLst/>
              <a:cxnLst/>
              <a:rect l="l" t="t" r="r" b="b"/>
              <a:pathLst>
                <a:path w="120650" h="383539">
                  <a:moveTo>
                    <a:pt x="120294" y="0"/>
                  </a:moveTo>
                  <a:lnTo>
                    <a:pt x="73708" y="28560"/>
                  </a:lnTo>
                  <a:lnTo>
                    <a:pt x="39026" y="96545"/>
                  </a:lnTo>
                  <a:lnTo>
                    <a:pt x="25120" y="142717"/>
                  </a:lnTo>
                  <a:lnTo>
                    <a:pt x="13939" y="195570"/>
                  </a:lnTo>
                  <a:lnTo>
                    <a:pt x="5808" y="254023"/>
                  </a:lnTo>
                  <a:lnTo>
                    <a:pt x="1053" y="316997"/>
                  </a:lnTo>
                  <a:lnTo>
                    <a:pt x="0" y="383413"/>
                  </a:lnTo>
                  <a:lnTo>
                    <a:pt x="3278" y="311531"/>
                  </a:lnTo>
                  <a:lnTo>
                    <a:pt x="10828" y="244893"/>
                  </a:lnTo>
                  <a:lnTo>
                    <a:pt x="22194" y="184836"/>
                  </a:lnTo>
                  <a:lnTo>
                    <a:pt x="36920" y="132699"/>
                  </a:lnTo>
                  <a:lnTo>
                    <a:pt x="54549" y="89818"/>
                  </a:lnTo>
                  <a:lnTo>
                    <a:pt x="96692" y="37180"/>
                  </a:lnTo>
                  <a:lnTo>
                    <a:pt x="120294" y="30099"/>
                  </a:lnTo>
                  <a:lnTo>
                    <a:pt x="120294" y="0"/>
                  </a:lnTo>
                  <a:close/>
                </a:path>
              </a:pathLst>
            </a:custGeom>
            <a:solidFill>
              <a:srgbClr val="BC7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7438" y="2254758"/>
              <a:ext cx="120650" cy="770255"/>
            </a:xfrm>
            <a:custGeom>
              <a:avLst/>
              <a:gdLst/>
              <a:ahLst/>
              <a:cxnLst/>
              <a:rect l="l" t="t" r="r" b="b"/>
              <a:pathLst>
                <a:path w="120650" h="770255">
                  <a:moveTo>
                    <a:pt x="0" y="368300"/>
                  </a:moveTo>
                  <a:lnTo>
                    <a:pt x="1699" y="430144"/>
                  </a:lnTo>
                  <a:lnTo>
                    <a:pt x="6632" y="489011"/>
                  </a:lnTo>
                  <a:lnTo>
                    <a:pt x="14553" y="543922"/>
                  </a:lnTo>
                  <a:lnTo>
                    <a:pt x="25212" y="593899"/>
                  </a:lnTo>
                  <a:lnTo>
                    <a:pt x="38364" y="637965"/>
                  </a:lnTo>
                  <a:lnTo>
                    <a:pt x="53760" y="675141"/>
                  </a:lnTo>
                  <a:lnTo>
                    <a:pt x="90297" y="724916"/>
                  </a:lnTo>
                  <a:lnTo>
                    <a:pt x="90297" y="709930"/>
                  </a:lnTo>
                  <a:lnTo>
                    <a:pt x="120396" y="751713"/>
                  </a:lnTo>
                  <a:lnTo>
                    <a:pt x="90297" y="770128"/>
                  </a:lnTo>
                  <a:lnTo>
                    <a:pt x="90297" y="755015"/>
                  </a:lnTo>
                  <a:lnTo>
                    <a:pt x="71153" y="734550"/>
                  </a:lnTo>
                  <a:lnTo>
                    <a:pt x="38364" y="668064"/>
                  </a:lnTo>
                  <a:lnTo>
                    <a:pt x="25212" y="623998"/>
                  </a:lnTo>
                  <a:lnTo>
                    <a:pt x="14553" y="574021"/>
                  </a:lnTo>
                  <a:lnTo>
                    <a:pt x="6632" y="519110"/>
                  </a:lnTo>
                  <a:lnTo>
                    <a:pt x="1699" y="460243"/>
                  </a:lnTo>
                  <a:lnTo>
                    <a:pt x="0" y="398399"/>
                  </a:lnTo>
                  <a:lnTo>
                    <a:pt x="0" y="368300"/>
                  </a:lnTo>
                  <a:lnTo>
                    <a:pt x="1939" y="302085"/>
                  </a:lnTo>
                  <a:lnTo>
                    <a:pt x="7531" y="239769"/>
                  </a:lnTo>
                  <a:lnTo>
                    <a:pt x="16436" y="182390"/>
                  </a:lnTo>
                  <a:lnTo>
                    <a:pt x="28314" y="130989"/>
                  </a:lnTo>
                  <a:lnTo>
                    <a:pt x="42824" y="86603"/>
                  </a:lnTo>
                  <a:lnTo>
                    <a:pt x="59627" y="50273"/>
                  </a:lnTo>
                  <a:lnTo>
                    <a:pt x="98753" y="5932"/>
                  </a:lnTo>
                  <a:lnTo>
                    <a:pt x="120396" y="0"/>
                  </a:lnTo>
                  <a:lnTo>
                    <a:pt x="120396" y="30099"/>
                  </a:lnTo>
                  <a:lnTo>
                    <a:pt x="96794" y="37180"/>
                  </a:lnTo>
                  <a:lnTo>
                    <a:pt x="74726" y="57532"/>
                  </a:lnTo>
                  <a:lnTo>
                    <a:pt x="37022" y="132699"/>
                  </a:lnTo>
                  <a:lnTo>
                    <a:pt x="22296" y="184836"/>
                  </a:lnTo>
                  <a:lnTo>
                    <a:pt x="10930" y="244893"/>
                  </a:lnTo>
                  <a:lnTo>
                    <a:pt x="3380" y="311531"/>
                  </a:lnTo>
                  <a:lnTo>
                    <a:pt x="101" y="383413"/>
                  </a:lnTo>
                </a:path>
              </a:pathLst>
            </a:custGeom>
            <a:ln w="25908">
              <a:solidFill>
                <a:srgbClr val="900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46619" y="131063"/>
              <a:ext cx="1179830" cy="1092835"/>
            </a:xfrm>
            <a:custGeom>
              <a:avLst/>
              <a:gdLst/>
              <a:ahLst/>
              <a:cxnLst/>
              <a:rect l="l" t="t" r="r" b="b"/>
              <a:pathLst>
                <a:path w="1179829" h="1092835">
                  <a:moveTo>
                    <a:pt x="1179576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1179576" y="1092708"/>
                  </a:lnTo>
                  <a:lnTo>
                    <a:pt x="117957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46619" y="131063"/>
              <a:ext cx="1179830" cy="1092835"/>
            </a:xfrm>
            <a:custGeom>
              <a:avLst/>
              <a:gdLst/>
              <a:ahLst/>
              <a:cxnLst/>
              <a:rect l="l" t="t" r="r" b="b"/>
              <a:pathLst>
                <a:path w="1179829" h="1092835">
                  <a:moveTo>
                    <a:pt x="0" y="1092708"/>
                  </a:moveTo>
                  <a:lnTo>
                    <a:pt x="1179576" y="1092708"/>
                  </a:lnTo>
                  <a:lnTo>
                    <a:pt x="1179576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12596" y="673735"/>
            <a:ext cx="25088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0590" marR="5080" indent="-89789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Tabla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2.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i="1" spc="-20" dirty="0">
                <a:latin typeface="Verdana"/>
                <a:cs typeface="Verdana"/>
              </a:rPr>
              <a:t>Ejemplo</a:t>
            </a:r>
            <a:r>
              <a:rPr sz="1000" i="1" spc="45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de</a:t>
            </a:r>
            <a:r>
              <a:rPr sz="1000" i="1" spc="25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tabla</a:t>
            </a:r>
            <a:r>
              <a:rPr sz="1000" i="1" spc="45" dirty="0">
                <a:latin typeface="Verdana"/>
                <a:cs typeface="Verdana"/>
              </a:rPr>
              <a:t> </a:t>
            </a:r>
            <a:r>
              <a:rPr sz="1000" i="1" dirty="0">
                <a:latin typeface="Verdana"/>
                <a:cs typeface="Verdana"/>
              </a:rPr>
              <a:t>para</a:t>
            </a:r>
            <a:r>
              <a:rPr sz="1000" i="1" spc="30" dirty="0">
                <a:latin typeface="Verdana"/>
                <a:cs typeface="Verdana"/>
              </a:rPr>
              <a:t> </a:t>
            </a:r>
            <a:r>
              <a:rPr sz="1000" i="1" spc="-10" dirty="0">
                <a:latin typeface="Verdana"/>
                <a:cs typeface="Verdana"/>
              </a:rPr>
              <a:t>Normas Vancouver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marR="709295" indent="71755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Verdana"/>
                <a:cs typeface="Verdana"/>
              </a:rPr>
              <a:t>Nota.</a:t>
            </a:r>
            <a:r>
              <a:rPr spc="5" dirty="0">
                <a:latin typeface="Verdana"/>
                <a:cs typeface="Verdana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*</a:t>
            </a:r>
            <a:r>
              <a:rPr i="0" spc="-20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Verdana"/>
                <a:cs typeface="Verdana"/>
              </a:rPr>
              <a:t>Ejemplo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de tabla</a:t>
            </a:r>
            <a:r>
              <a:rPr spc="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para </a:t>
            </a:r>
            <a:r>
              <a:rPr spc="-10" dirty="0">
                <a:latin typeface="Verdana"/>
                <a:cs typeface="Verdana"/>
              </a:rPr>
              <a:t>Normas </a:t>
            </a:r>
            <a:r>
              <a:rPr spc="55" dirty="0"/>
              <a:t>Vancouver.</a:t>
            </a:r>
            <a:r>
              <a:rPr spc="80" dirty="0"/>
              <a:t> </a:t>
            </a:r>
            <a:r>
              <a:rPr dirty="0"/>
              <a:t>Aquí</a:t>
            </a:r>
            <a:r>
              <a:rPr spc="40" dirty="0"/>
              <a:t> </a:t>
            </a:r>
            <a:r>
              <a:rPr spc="90" dirty="0"/>
              <a:t>se</a:t>
            </a:r>
            <a:r>
              <a:rPr spc="60" dirty="0"/>
              <a:t> </a:t>
            </a:r>
            <a:r>
              <a:rPr spc="50" dirty="0"/>
              <a:t>indica</a:t>
            </a:r>
            <a:r>
              <a:rPr spc="70" dirty="0"/>
              <a:t> </a:t>
            </a:r>
            <a:r>
              <a:rPr spc="75" dirty="0"/>
              <a:t>un</a:t>
            </a:r>
            <a:r>
              <a:rPr spc="45" dirty="0"/>
              <a:t> </a:t>
            </a:r>
            <a:r>
              <a:rPr spc="-10" dirty="0"/>
              <a:t>referencia.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pc="-10" dirty="0"/>
          </a:p>
          <a:p>
            <a:pPr marL="12700" algn="just">
              <a:lnSpc>
                <a:spcPct val="100000"/>
              </a:lnSpc>
            </a:pPr>
            <a:r>
              <a:rPr sz="1200" i="0" dirty="0">
                <a:latin typeface="Lucida Sans Unicode"/>
                <a:cs typeface="Lucida Sans Unicode"/>
              </a:rPr>
              <a:t>Las</a:t>
            </a:r>
            <a:r>
              <a:rPr sz="1200" i="0" spc="-1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notas</a:t>
            </a:r>
            <a:r>
              <a:rPr sz="1200" i="0" spc="-25" dirty="0">
                <a:latin typeface="Lucida Sans Unicode"/>
                <a:cs typeface="Lucida Sans Unicode"/>
              </a:rPr>
              <a:t> </a:t>
            </a:r>
            <a:r>
              <a:rPr sz="1200" i="0" spc="50" dirty="0">
                <a:latin typeface="Lucida Sans Unicode"/>
                <a:cs typeface="Lucida Sans Unicode"/>
              </a:rPr>
              <a:t>pueden</a:t>
            </a:r>
            <a:r>
              <a:rPr sz="1200" i="0" spc="-5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ser</a:t>
            </a:r>
            <a:r>
              <a:rPr sz="1200" i="0" spc="-5" dirty="0">
                <a:latin typeface="Lucida Sans Unicode"/>
                <a:cs typeface="Lucida Sans Unicode"/>
              </a:rPr>
              <a:t> </a:t>
            </a:r>
            <a:r>
              <a:rPr sz="1200" i="0" spc="65" dirty="0">
                <a:latin typeface="Lucida Sans Unicode"/>
                <a:cs typeface="Lucida Sans Unicode"/>
              </a:rPr>
              <a:t>de</a:t>
            </a:r>
            <a:r>
              <a:rPr sz="1200" i="0" spc="-5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tres</a:t>
            </a:r>
            <a:r>
              <a:rPr sz="1200" i="0" spc="15" dirty="0">
                <a:latin typeface="Lucida Sans Unicode"/>
                <a:cs typeface="Lucida Sans Unicode"/>
              </a:rPr>
              <a:t> </a:t>
            </a:r>
            <a:r>
              <a:rPr sz="1200" i="0" spc="-10" dirty="0">
                <a:latin typeface="Lucida Sans Unicode"/>
                <a:cs typeface="Lucida Sans Unicode"/>
              </a:rPr>
              <a:t>tipos:</a:t>
            </a:r>
            <a:endParaRPr sz="1200">
              <a:latin typeface="Lucida Sans Unicode"/>
              <a:cs typeface="Lucida Sans Unicode"/>
            </a:endParaRPr>
          </a:p>
          <a:p>
            <a:pPr marL="184785" marR="5080" indent="-172720" algn="just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86055" algn="l"/>
              </a:tabLst>
            </a:pPr>
            <a:r>
              <a:rPr sz="1200" i="0" dirty="0">
                <a:latin typeface="Arial Black"/>
                <a:cs typeface="Arial Black"/>
              </a:rPr>
              <a:t>	Nota</a:t>
            </a:r>
            <a:r>
              <a:rPr sz="1200" i="0" spc="245" dirty="0">
                <a:latin typeface="Arial Black"/>
                <a:cs typeface="Arial Black"/>
              </a:rPr>
              <a:t>   </a:t>
            </a:r>
            <a:r>
              <a:rPr sz="1200" i="0" dirty="0">
                <a:latin typeface="Arial Black"/>
                <a:cs typeface="Arial Black"/>
              </a:rPr>
              <a:t>general:</a:t>
            </a:r>
            <a:r>
              <a:rPr sz="1200" i="0" spc="240" dirty="0">
                <a:latin typeface="Arial Black"/>
                <a:cs typeface="Arial Black"/>
              </a:rPr>
              <a:t>   </a:t>
            </a:r>
            <a:r>
              <a:rPr sz="1200" i="0" dirty="0">
                <a:latin typeface="Lucida Sans Unicode"/>
                <a:cs typeface="Lucida Sans Unicode"/>
              </a:rPr>
              <a:t>califica,</a:t>
            </a:r>
            <a:r>
              <a:rPr sz="1200" i="0" spc="270" dirty="0">
                <a:latin typeface="Lucida Sans Unicode"/>
                <a:cs typeface="Lucida Sans Unicode"/>
              </a:rPr>
              <a:t>   </a:t>
            </a:r>
            <a:r>
              <a:rPr sz="1200" i="0" dirty="0">
                <a:latin typeface="Lucida Sans Unicode"/>
                <a:cs typeface="Lucida Sans Unicode"/>
              </a:rPr>
              <a:t>explica</a:t>
            </a:r>
            <a:r>
              <a:rPr sz="1200" i="0" spc="265" dirty="0">
                <a:latin typeface="Lucida Sans Unicode"/>
                <a:cs typeface="Lucida Sans Unicode"/>
              </a:rPr>
              <a:t>   </a:t>
            </a:r>
            <a:r>
              <a:rPr sz="1200" i="0" spc="-50" dirty="0">
                <a:latin typeface="Lucida Sans Unicode"/>
                <a:cs typeface="Lucida Sans Unicode"/>
              </a:rPr>
              <a:t>o </a:t>
            </a:r>
            <a:r>
              <a:rPr sz="1200" i="0" dirty="0">
                <a:latin typeface="Lucida Sans Unicode"/>
                <a:cs typeface="Lucida Sans Unicode"/>
              </a:rPr>
              <a:t>proporciona</a:t>
            </a:r>
            <a:r>
              <a:rPr sz="1200" i="0" spc="16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información</a:t>
            </a:r>
            <a:r>
              <a:rPr sz="1200" i="0" spc="160" dirty="0">
                <a:latin typeface="Lucida Sans Unicode"/>
                <a:cs typeface="Lucida Sans Unicode"/>
              </a:rPr>
              <a:t> </a:t>
            </a:r>
            <a:r>
              <a:rPr sz="1200" i="0" spc="70" dirty="0">
                <a:latin typeface="Lucida Sans Unicode"/>
                <a:cs typeface="Lucida Sans Unicode"/>
              </a:rPr>
              <a:t>de</a:t>
            </a:r>
            <a:r>
              <a:rPr sz="1200" i="0" spc="150" dirty="0">
                <a:latin typeface="Lucida Sans Unicode"/>
                <a:cs typeface="Lucida Sans Unicode"/>
              </a:rPr>
              <a:t> </a:t>
            </a:r>
            <a:r>
              <a:rPr sz="1200" i="0" spc="50" dirty="0">
                <a:latin typeface="Lucida Sans Unicode"/>
                <a:cs typeface="Lucida Sans Unicode"/>
              </a:rPr>
              <a:t>toda</a:t>
            </a:r>
            <a:r>
              <a:rPr sz="1200" i="0" spc="165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la</a:t>
            </a:r>
            <a:r>
              <a:rPr sz="1200" i="0" spc="160" dirty="0">
                <a:latin typeface="Lucida Sans Unicode"/>
                <a:cs typeface="Lucida Sans Unicode"/>
              </a:rPr>
              <a:t> </a:t>
            </a:r>
            <a:r>
              <a:rPr sz="1200" i="0" spc="-10" dirty="0">
                <a:latin typeface="Lucida Sans Unicode"/>
                <a:cs typeface="Lucida Sans Unicode"/>
              </a:rPr>
              <a:t>tabla. </a:t>
            </a:r>
            <a:r>
              <a:rPr sz="1200" i="0" dirty="0">
                <a:latin typeface="Lucida Sans Unicode"/>
                <a:cs typeface="Lucida Sans Unicode"/>
              </a:rPr>
              <a:t>En</a:t>
            </a:r>
            <a:r>
              <a:rPr sz="1200" i="0" spc="235" dirty="0">
                <a:latin typeface="Lucida Sans Unicode"/>
                <a:cs typeface="Lucida Sans Unicode"/>
              </a:rPr>
              <a:t>  </a:t>
            </a:r>
            <a:r>
              <a:rPr sz="1200" i="0" spc="50" dirty="0">
                <a:latin typeface="Lucida Sans Unicode"/>
                <a:cs typeface="Lucida Sans Unicode"/>
              </a:rPr>
              <a:t>esta</a:t>
            </a:r>
            <a:r>
              <a:rPr sz="1200" i="0" spc="235" dirty="0">
                <a:latin typeface="Lucida Sans Unicode"/>
                <a:cs typeface="Lucida Sans Unicode"/>
              </a:rPr>
              <a:t>  </a:t>
            </a:r>
            <a:r>
              <a:rPr sz="1200" i="0" dirty="0">
                <a:latin typeface="Lucida Sans Unicode"/>
                <a:cs typeface="Lucida Sans Unicode"/>
              </a:rPr>
              <a:t>se</a:t>
            </a:r>
            <a:r>
              <a:rPr sz="1200" i="0" spc="235" dirty="0">
                <a:latin typeface="Lucida Sans Unicode"/>
                <a:cs typeface="Lucida Sans Unicode"/>
              </a:rPr>
              <a:t>  </a:t>
            </a:r>
            <a:r>
              <a:rPr sz="1200" i="0" dirty="0">
                <a:latin typeface="Lucida Sans Unicode"/>
                <a:cs typeface="Lucida Sans Unicode"/>
              </a:rPr>
              <a:t>incluye</a:t>
            </a:r>
            <a:r>
              <a:rPr sz="1200" i="0" spc="240" dirty="0">
                <a:latin typeface="Lucida Sans Unicode"/>
                <a:cs typeface="Lucida Sans Unicode"/>
              </a:rPr>
              <a:t>  </a:t>
            </a:r>
            <a:r>
              <a:rPr sz="1200" i="0" spc="55" dirty="0">
                <a:latin typeface="Lucida Sans Unicode"/>
                <a:cs typeface="Lucida Sans Unicode"/>
              </a:rPr>
              <a:t>cuando</a:t>
            </a:r>
            <a:r>
              <a:rPr sz="1200" i="0" spc="229" dirty="0">
                <a:latin typeface="Lucida Sans Unicode"/>
                <a:cs typeface="Lucida Sans Unicode"/>
              </a:rPr>
              <a:t>  </a:t>
            </a:r>
            <a:r>
              <a:rPr sz="1200" i="0" dirty="0">
                <a:latin typeface="Lucida Sans Unicode"/>
                <a:cs typeface="Lucida Sans Unicode"/>
              </a:rPr>
              <a:t>la</a:t>
            </a:r>
            <a:r>
              <a:rPr sz="1200" i="0" spc="235" dirty="0">
                <a:latin typeface="Lucida Sans Unicode"/>
                <a:cs typeface="Lucida Sans Unicode"/>
              </a:rPr>
              <a:t>  </a:t>
            </a:r>
            <a:r>
              <a:rPr sz="1200" i="0" spc="45" dirty="0">
                <a:latin typeface="Lucida Sans Unicode"/>
                <a:cs typeface="Lucida Sans Unicode"/>
              </a:rPr>
              <a:t>tabla </a:t>
            </a:r>
            <a:r>
              <a:rPr sz="1200" i="0" spc="50" dirty="0">
                <a:latin typeface="Lucida Sans Unicode"/>
                <a:cs typeface="Lucida Sans Unicode"/>
              </a:rPr>
              <a:t>pertenece </a:t>
            </a:r>
            <a:r>
              <a:rPr sz="1200" i="0" dirty="0">
                <a:latin typeface="Lucida Sans Unicode"/>
                <a:cs typeface="Lucida Sans Unicode"/>
              </a:rPr>
              <a:t>o</a:t>
            </a:r>
            <a:r>
              <a:rPr sz="1200" i="0" spc="5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tiene</a:t>
            </a:r>
            <a:r>
              <a:rPr sz="1200" i="0" spc="40" dirty="0">
                <a:latin typeface="Lucida Sans Unicode"/>
                <a:cs typeface="Lucida Sans Unicode"/>
              </a:rPr>
              <a:t> </a:t>
            </a:r>
            <a:r>
              <a:rPr sz="1200" i="0" spc="60" dirty="0">
                <a:latin typeface="Lucida Sans Unicode"/>
                <a:cs typeface="Lucida Sans Unicode"/>
              </a:rPr>
              <a:t>una</a:t>
            </a:r>
            <a:r>
              <a:rPr sz="1200" i="0" spc="5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autoría</a:t>
            </a:r>
            <a:r>
              <a:rPr sz="1200" i="0" spc="6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distinta</a:t>
            </a:r>
            <a:r>
              <a:rPr sz="1200" i="0" spc="55" dirty="0">
                <a:latin typeface="Lucida Sans Unicode"/>
                <a:cs typeface="Lucida Sans Unicode"/>
              </a:rPr>
              <a:t> </a:t>
            </a:r>
            <a:r>
              <a:rPr sz="1200" i="0" spc="145" dirty="0">
                <a:latin typeface="Lucida Sans Unicode"/>
                <a:cs typeface="Lucida Sans Unicode"/>
              </a:rPr>
              <a:t>a</a:t>
            </a:r>
            <a:r>
              <a:rPr sz="1200" i="0" spc="55" dirty="0">
                <a:latin typeface="Lucida Sans Unicode"/>
                <a:cs typeface="Lucida Sans Unicode"/>
              </a:rPr>
              <a:t> </a:t>
            </a:r>
            <a:r>
              <a:rPr sz="1200" i="0" spc="-25" dirty="0">
                <a:latin typeface="Lucida Sans Unicode"/>
                <a:cs typeface="Lucida Sans Unicode"/>
              </a:rPr>
              <a:t>la </a:t>
            </a:r>
            <a:r>
              <a:rPr sz="1200" i="0" spc="-10" dirty="0">
                <a:latin typeface="Lucida Sans Unicode"/>
                <a:cs typeface="Lucida Sans Unicode"/>
              </a:rPr>
              <a:t>propia.</a:t>
            </a:r>
            <a:endParaRPr sz="1200">
              <a:latin typeface="Lucida Sans Unicode"/>
              <a:cs typeface="Lucida Sans Unicode"/>
            </a:endParaRPr>
          </a:p>
          <a:p>
            <a:pPr marL="184785" marR="6350" indent="-172720" algn="just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86055" algn="l"/>
              </a:tabLst>
            </a:pPr>
            <a:r>
              <a:rPr sz="1200" i="0" dirty="0">
                <a:latin typeface="Arial Black"/>
                <a:cs typeface="Arial Black"/>
              </a:rPr>
              <a:t>	Nota</a:t>
            </a:r>
            <a:r>
              <a:rPr sz="1200" i="0" spc="340" dirty="0">
                <a:latin typeface="Arial Black"/>
                <a:cs typeface="Arial Black"/>
              </a:rPr>
              <a:t> </a:t>
            </a:r>
            <a:r>
              <a:rPr sz="1200" i="0" spc="-10" dirty="0">
                <a:latin typeface="Arial Black"/>
                <a:cs typeface="Arial Black"/>
              </a:rPr>
              <a:t>especifica:</a:t>
            </a:r>
            <a:r>
              <a:rPr sz="1200" i="0" spc="330" dirty="0">
                <a:latin typeface="Arial Black"/>
                <a:cs typeface="Arial Black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relaciona</a:t>
            </a:r>
            <a:r>
              <a:rPr sz="1200" i="0" spc="360" dirty="0">
                <a:latin typeface="Lucida Sans Unicode"/>
                <a:cs typeface="Lucida Sans Unicode"/>
              </a:rPr>
              <a:t> </a:t>
            </a:r>
            <a:r>
              <a:rPr sz="1200" i="0" spc="50" dirty="0">
                <a:latin typeface="Lucida Sans Unicode"/>
                <a:cs typeface="Lucida Sans Unicode"/>
              </a:rPr>
              <a:t>aspectos</a:t>
            </a:r>
            <a:r>
              <a:rPr sz="1200" i="0" spc="345" dirty="0">
                <a:latin typeface="Lucida Sans Unicode"/>
                <a:cs typeface="Lucida Sans Unicode"/>
              </a:rPr>
              <a:t> </a:t>
            </a:r>
            <a:r>
              <a:rPr sz="1200" i="0" spc="45" dirty="0">
                <a:latin typeface="Lucida Sans Unicode"/>
                <a:cs typeface="Lucida Sans Unicode"/>
              </a:rPr>
              <a:t>de </a:t>
            </a:r>
            <a:r>
              <a:rPr sz="1200" i="0" spc="55" dirty="0">
                <a:latin typeface="Lucida Sans Unicode"/>
                <a:cs typeface="Lucida Sans Unicode"/>
              </a:rPr>
              <a:t>una</a:t>
            </a:r>
            <a:r>
              <a:rPr sz="1200" i="0" spc="-1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columna,</a:t>
            </a:r>
            <a:r>
              <a:rPr sz="1200" i="0" spc="-2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fila</a:t>
            </a:r>
            <a:r>
              <a:rPr sz="1200" i="0" spc="1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o</a:t>
            </a:r>
            <a:r>
              <a:rPr sz="1200" i="0" spc="-15" dirty="0">
                <a:latin typeface="Lucida Sans Unicode"/>
                <a:cs typeface="Lucida Sans Unicode"/>
              </a:rPr>
              <a:t> </a:t>
            </a:r>
            <a:r>
              <a:rPr sz="1200" i="0" spc="-10" dirty="0">
                <a:latin typeface="Lucida Sans Unicode"/>
                <a:cs typeface="Lucida Sans Unicode"/>
              </a:rPr>
              <a:t>celdilla.</a:t>
            </a:r>
            <a:endParaRPr sz="1200">
              <a:latin typeface="Lucida Sans Unicode"/>
              <a:cs typeface="Lucida Sans Unicode"/>
            </a:endParaRPr>
          </a:p>
          <a:p>
            <a:pPr marL="184785" marR="5080" indent="-172720" algn="just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86055" algn="l"/>
              </a:tabLst>
            </a:pPr>
            <a:r>
              <a:rPr sz="1200" i="0" dirty="0">
                <a:latin typeface="Arial Black"/>
                <a:cs typeface="Arial Black"/>
              </a:rPr>
              <a:t>	Nota</a:t>
            </a:r>
            <a:r>
              <a:rPr sz="1200" i="0" spc="145" dirty="0">
                <a:latin typeface="Arial Black"/>
                <a:cs typeface="Arial Black"/>
              </a:rPr>
              <a:t> </a:t>
            </a:r>
            <a:r>
              <a:rPr sz="1200" i="0" dirty="0">
                <a:latin typeface="Arial Black"/>
                <a:cs typeface="Arial Black"/>
              </a:rPr>
              <a:t>de</a:t>
            </a:r>
            <a:r>
              <a:rPr sz="1200" i="0" spc="150" dirty="0">
                <a:latin typeface="Arial Black"/>
                <a:cs typeface="Arial Black"/>
              </a:rPr>
              <a:t> </a:t>
            </a:r>
            <a:r>
              <a:rPr sz="1200" i="0" spc="-10" dirty="0">
                <a:latin typeface="Arial Black"/>
                <a:cs typeface="Arial Black"/>
              </a:rPr>
              <a:t>probabilidad:</a:t>
            </a:r>
            <a:r>
              <a:rPr sz="1200" i="0" spc="150" dirty="0">
                <a:latin typeface="Arial Black"/>
                <a:cs typeface="Arial Black"/>
              </a:rPr>
              <a:t> </a:t>
            </a:r>
            <a:r>
              <a:rPr sz="1200" i="0" spc="80" dirty="0">
                <a:latin typeface="Lucida Sans Unicode"/>
                <a:cs typeface="Lucida Sans Unicode"/>
              </a:rPr>
              <a:t>hace</a:t>
            </a:r>
            <a:r>
              <a:rPr sz="1200" i="0" spc="18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referencia</a:t>
            </a:r>
            <a:r>
              <a:rPr sz="1200" i="0" spc="175" dirty="0">
                <a:latin typeface="Lucida Sans Unicode"/>
                <a:cs typeface="Lucida Sans Unicode"/>
              </a:rPr>
              <a:t> </a:t>
            </a:r>
            <a:r>
              <a:rPr sz="1200" i="0" spc="95" dirty="0">
                <a:latin typeface="Lucida Sans Unicode"/>
                <a:cs typeface="Lucida Sans Unicode"/>
              </a:rPr>
              <a:t>a </a:t>
            </a:r>
            <a:r>
              <a:rPr sz="1200" i="0" dirty="0">
                <a:latin typeface="Lucida Sans Unicode"/>
                <a:cs typeface="Lucida Sans Unicode"/>
              </a:rPr>
              <a:t>los</a:t>
            </a:r>
            <a:r>
              <a:rPr sz="1200" i="0" spc="105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valores</a:t>
            </a:r>
            <a:r>
              <a:rPr sz="1200" i="0" spc="110" dirty="0">
                <a:latin typeface="Lucida Sans Unicode"/>
                <a:cs typeface="Lucida Sans Unicode"/>
              </a:rPr>
              <a:t> </a:t>
            </a:r>
            <a:r>
              <a:rPr sz="1200" i="0" spc="60" dirty="0">
                <a:latin typeface="Lucida Sans Unicode"/>
                <a:cs typeface="Lucida Sans Unicode"/>
              </a:rPr>
              <a:t>p</a:t>
            </a:r>
            <a:r>
              <a:rPr sz="1200" i="0" spc="114" dirty="0">
                <a:latin typeface="Lucida Sans Unicode"/>
                <a:cs typeface="Lucida Sans Unicode"/>
              </a:rPr>
              <a:t> </a:t>
            </a:r>
            <a:r>
              <a:rPr sz="1200" i="0" spc="50" dirty="0">
                <a:latin typeface="Lucida Sans Unicode"/>
                <a:cs typeface="Lucida Sans Unicode"/>
              </a:rPr>
              <a:t>y</a:t>
            </a:r>
            <a:r>
              <a:rPr sz="1200" i="0" spc="10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por</a:t>
            </a:r>
            <a:r>
              <a:rPr sz="1200" i="0" spc="90" dirty="0">
                <a:latin typeface="Lucida Sans Unicode"/>
                <a:cs typeface="Lucida Sans Unicode"/>
              </a:rPr>
              <a:t> </a:t>
            </a:r>
            <a:r>
              <a:rPr sz="1200" i="0" spc="55" dirty="0">
                <a:latin typeface="Lucida Sans Unicode"/>
                <a:cs typeface="Lucida Sans Unicode"/>
              </a:rPr>
              <a:t>ende</a:t>
            </a:r>
            <a:r>
              <a:rPr sz="1200" i="0" spc="110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los</a:t>
            </a:r>
            <a:r>
              <a:rPr sz="1200" i="0" spc="105" dirty="0">
                <a:latin typeface="Lucida Sans Unicode"/>
                <a:cs typeface="Lucida Sans Unicode"/>
              </a:rPr>
              <a:t> </a:t>
            </a:r>
            <a:r>
              <a:rPr sz="1200" i="0" dirty="0">
                <a:latin typeface="Lucida Sans Unicode"/>
                <a:cs typeface="Lucida Sans Unicode"/>
              </a:rPr>
              <a:t>resultados</a:t>
            </a:r>
            <a:r>
              <a:rPr sz="1200" i="0" spc="105" dirty="0">
                <a:latin typeface="Lucida Sans Unicode"/>
                <a:cs typeface="Lucida Sans Unicode"/>
              </a:rPr>
              <a:t> </a:t>
            </a:r>
            <a:r>
              <a:rPr sz="1200" i="0" spc="45" dirty="0">
                <a:latin typeface="Lucida Sans Unicode"/>
                <a:cs typeface="Lucida Sans Unicode"/>
              </a:rPr>
              <a:t>de </a:t>
            </a:r>
            <a:r>
              <a:rPr sz="1200" i="0" dirty="0">
                <a:latin typeface="Lucida Sans Unicode"/>
                <a:cs typeface="Lucida Sans Unicode"/>
              </a:rPr>
              <a:t>las</a:t>
            </a:r>
            <a:r>
              <a:rPr sz="1200" i="0" spc="-10" dirty="0">
                <a:latin typeface="Lucida Sans Unicode"/>
                <a:cs typeface="Lucida Sans Unicode"/>
              </a:rPr>
              <a:t> </a:t>
            </a:r>
            <a:r>
              <a:rPr sz="1200" i="0" spc="45" dirty="0">
                <a:latin typeface="Lucida Sans Unicode"/>
                <a:cs typeface="Lucida Sans Unicode"/>
              </a:rPr>
              <a:t>pruebas</a:t>
            </a:r>
            <a:r>
              <a:rPr sz="1200" i="0" dirty="0">
                <a:latin typeface="Lucida Sans Unicode"/>
                <a:cs typeface="Lucida Sans Unicode"/>
              </a:rPr>
              <a:t> </a:t>
            </a:r>
            <a:r>
              <a:rPr sz="1200" i="0" spc="-10" dirty="0">
                <a:latin typeface="Lucida Sans Unicode"/>
                <a:cs typeface="Lucida Sans Unicode"/>
              </a:rPr>
              <a:t>estadísticas.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69916" y="1477771"/>
            <a:ext cx="3573779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399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6690" algn="l"/>
              </a:tabLst>
            </a:pPr>
            <a:r>
              <a:rPr sz="1200" spc="-50" dirty="0">
                <a:latin typeface="Arial Black"/>
                <a:cs typeface="Arial Black"/>
              </a:rPr>
              <a:t>Doble</a:t>
            </a:r>
            <a:r>
              <a:rPr sz="1200" spc="-12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espacio,</a:t>
            </a:r>
            <a:r>
              <a:rPr sz="1200" spc="-14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hoja</a:t>
            </a:r>
            <a:r>
              <a:rPr sz="1200" spc="-7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aparte.</a:t>
            </a:r>
            <a:endParaRPr sz="1200">
              <a:latin typeface="Arial Black"/>
              <a:cs typeface="Arial Black"/>
            </a:endParaRPr>
          </a:p>
          <a:p>
            <a:pPr marL="186690" indent="-173990">
              <a:lnSpc>
                <a:spcPct val="100000"/>
              </a:lnSpc>
              <a:buFont typeface="Microsoft Sans Serif"/>
              <a:buChar char="•"/>
              <a:tabLst>
                <a:tab pos="186690" algn="l"/>
              </a:tabLst>
            </a:pPr>
            <a:r>
              <a:rPr sz="1200" spc="-40" dirty="0">
                <a:latin typeface="Arial Black"/>
                <a:cs typeface="Arial Black"/>
              </a:rPr>
              <a:t>Enumeración</a:t>
            </a:r>
            <a:r>
              <a:rPr sz="1200" spc="105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consecutiva</a:t>
            </a:r>
            <a:r>
              <a:rPr sz="1200" spc="80" dirty="0">
                <a:latin typeface="Lucida Sans Unicode"/>
                <a:cs typeface="Lucida Sans Unicode"/>
              </a:rPr>
              <a:t> </a:t>
            </a:r>
            <a:r>
              <a:rPr sz="1200" spc="50" dirty="0">
                <a:latin typeface="Lucida Sans Unicode"/>
                <a:cs typeface="Lucida Sans Unicode"/>
              </a:rPr>
              <a:t>y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título.</a:t>
            </a:r>
            <a:endParaRPr sz="1200">
              <a:latin typeface="Lucida Sans Unicode"/>
              <a:cs typeface="Lucida Sans Unicode"/>
            </a:endParaRPr>
          </a:p>
          <a:p>
            <a:pPr marL="186690" indent="-173990">
              <a:lnSpc>
                <a:spcPct val="100000"/>
              </a:lnSpc>
              <a:buFont typeface="Microsoft Sans Serif"/>
              <a:buChar char="•"/>
              <a:tabLst>
                <a:tab pos="186690" algn="l"/>
              </a:tabLst>
            </a:pPr>
            <a:r>
              <a:rPr sz="1200" spc="-20" dirty="0">
                <a:latin typeface="Arial Black"/>
                <a:cs typeface="Arial Black"/>
              </a:rPr>
              <a:t>Columnas</a:t>
            </a:r>
            <a:r>
              <a:rPr sz="1200" spc="-11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encabezadas</a:t>
            </a:r>
            <a:r>
              <a:rPr sz="1200" spc="-120" dirty="0">
                <a:latin typeface="Arial Black"/>
                <a:cs typeface="Arial Black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por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títulos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breves.</a:t>
            </a:r>
            <a:endParaRPr sz="1200">
              <a:latin typeface="Lucida Sans Unicode"/>
              <a:cs typeface="Lucida Sans Unicode"/>
            </a:endParaRPr>
          </a:p>
          <a:p>
            <a:pPr marL="186690" indent="-173990">
              <a:lnSpc>
                <a:spcPct val="100000"/>
              </a:lnSpc>
              <a:buFont typeface="Microsoft Sans Serif"/>
              <a:buChar char="•"/>
              <a:tabLst>
                <a:tab pos="186690" algn="l"/>
              </a:tabLst>
            </a:pPr>
            <a:r>
              <a:rPr sz="1200" spc="-55" dirty="0">
                <a:latin typeface="Arial Black"/>
                <a:cs typeface="Arial Black"/>
              </a:rPr>
              <a:t>Notas</a:t>
            </a:r>
            <a:r>
              <a:rPr sz="1200" spc="-13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a</a:t>
            </a:r>
            <a:r>
              <a:rPr sz="1200" spc="-13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pie</a:t>
            </a:r>
            <a:r>
              <a:rPr sz="1200" spc="-13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de</a:t>
            </a:r>
            <a:r>
              <a:rPr sz="1200" spc="-130" dirty="0">
                <a:latin typeface="Arial Black"/>
                <a:cs typeface="Arial Black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tabla</a:t>
            </a:r>
            <a:r>
              <a:rPr sz="1200" spc="-150" dirty="0">
                <a:latin typeface="Arial Black"/>
                <a:cs typeface="Arial Black"/>
              </a:rPr>
              <a:t> </a:t>
            </a:r>
            <a:r>
              <a:rPr sz="1200" spc="50" dirty="0">
                <a:latin typeface="Lucida Sans Unicode"/>
                <a:cs typeface="Lucida Sans Unicode"/>
              </a:rPr>
              <a:t>con</a:t>
            </a:r>
            <a:r>
              <a:rPr sz="1200" spc="-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las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explicaciones</a:t>
            </a:r>
            <a:endParaRPr sz="1200">
              <a:latin typeface="Lucida Sans Unicode"/>
              <a:cs typeface="Lucida Sans Unicode"/>
            </a:endParaRPr>
          </a:p>
          <a:p>
            <a:pPr marL="184785">
              <a:lnSpc>
                <a:spcPts val="1885"/>
              </a:lnSpc>
              <a:spcBef>
                <a:spcPts val="55"/>
              </a:spcBef>
            </a:pPr>
            <a:r>
              <a:rPr sz="1200" dirty="0">
                <a:latin typeface="Lucida Sans Unicode"/>
                <a:cs typeface="Lucida Sans Unicode"/>
              </a:rPr>
              <a:t>oportunas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75" dirty="0">
                <a:latin typeface="Lucida Sans Unicode"/>
                <a:cs typeface="Lucida Sans Unicode"/>
              </a:rPr>
              <a:t>e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identificados</a:t>
            </a:r>
            <a:r>
              <a:rPr sz="1200" spc="-10" dirty="0">
                <a:latin typeface="Lucida Sans Unicode"/>
                <a:cs typeface="Lucida Sans Unicode"/>
              </a:rPr>
              <a:t> </a:t>
            </a:r>
            <a:r>
              <a:rPr sz="1200" spc="50" dirty="0">
                <a:latin typeface="Lucida Sans Unicode"/>
                <a:cs typeface="Lucida Sans Unicode"/>
              </a:rPr>
              <a:t>con</a:t>
            </a:r>
            <a:r>
              <a:rPr sz="1200" dirty="0">
                <a:latin typeface="Lucida Sans Unicode"/>
                <a:cs typeface="Lucida Sans Unicode"/>
              </a:rPr>
              <a:t> símbolos:</a:t>
            </a:r>
            <a:r>
              <a:rPr sz="1200" spc="40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*</a:t>
            </a:r>
            <a:r>
              <a:rPr sz="1600" spc="13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†</a:t>
            </a:r>
            <a:endParaRPr sz="1600">
              <a:latin typeface="Microsoft Sans Serif"/>
              <a:cs typeface="Microsoft Sans Serif"/>
            </a:endParaRPr>
          </a:p>
          <a:p>
            <a:pPr marL="184785">
              <a:lnSpc>
                <a:spcPts val="1885"/>
              </a:lnSpc>
            </a:pPr>
            <a:r>
              <a:rPr sz="1600" dirty="0">
                <a:latin typeface="Microsoft Sans Serif"/>
                <a:cs typeface="Microsoft Sans Serif"/>
              </a:rPr>
              <a:t>‡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§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||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¶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**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††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‡‡.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§§,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||||,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¶¶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10704" y="231724"/>
            <a:ext cx="8534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0" dirty="0">
                <a:solidFill>
                  <a:srgbClr val="FFFFFF"/>
                </a:solidFill>
                <a:latin typeface="Arial Black"/>
                <a:cs typeface="Arial Black"/>
              </a:rPr>
              <a:t>05</a:t>
            </a:r>
            <a:endParaRPr sz="5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41080" y="0"/>
            <a:ext cx="502920" cy="5143500"/>
            <a:chOff x="864108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8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03564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4" h="4684395">
                  <a:moveTo>
                    <a:pt x="382524" y="4684014"/>
                  </a:moveTo>
                  <a:lnTo>
                    <a:pt x="377474" y="4640161"/>
                  </a:lnTo>
                  <a:lnTo>
                    <a:pt x="363089" y="4599904"/>
                  </a:lnTo>
                  <a:lnTo>
                    <a:pt x="340516" y="4564391"/>
                  </a:lnTo>
                  <a:lnTo>
                    <a:pt x="310900" y="4534771"/>
                  </a:lnTo>
                  <a:lnTo>
                    <a:pt x="275388" y="4512192"/>
                  </a:lnTo>
                  <a:lnTo>
                    <a:pt x="235126" y="4497803"/>
                  </a:lnTo>
                  <a:lnTo>
                    <a:pt x="191261" y="4492752"/>
                  </a:lnTo>
                  <a:lnTo>
                    <a:pt x="147397" y="4497802"/>
                  </a:lnTo>
                  <a:lnTo>
                    <a:pt x="107135" y="4512190"/>
                  </a:lnTo>
                  <a:lnTo>
                    <a:pt x="71623" y="4534767"/>
                  </a:lnTo>
                  <a:lnTo>
                    <a:pt x="42007" y="4564386"/>
                  </a:lnTo>
                  <a:lnTo>
                    <a:pt x="19434" y="4599898"/>
                  </a:lnTo>
                  <a:lnTo>
                    <a:pt x="5049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4" y="4684014"/>
                  </a:lnTo>
                  <a:close/>
                </a:path>
                <a:path w="382904" h="4684395">
                  <a:moveTo>
                    <a:pt x="0" y="4213860"/>
                  </a:moveTo>
                  <a:lnTo>
                    <a:pt x="5049" y="4169828"/>
                  </a:lnTo>
                  <a:lnTo>
                    <a:pt x="19434" y="4129410"/>
                  </a:lnTo>
                  <a:lnTo>
                    <a:pt x="42007" y="4093756"/>
                  </a:lnTo>
                  <a:lnTo>
                    <a:pt x="71623" y="4064019"/>
                  </a:lnTo>
                  <a:lnTo>
                    <a:pt x="107135" y="4041352"/>
                  </a:lnTo>
                  <a:lnTo>
                    <a:pt x="147397" y="4026907"/>
                  </a:lnTo>
                  <a:lnTo>
                    <a:pt x="191261" y="4021836"/>
                  </a:lnTo>
                  <a:lnTo>
                    <a:pt x="235126" y="4026907"/>
                  </a:lnTo>
                  <a:lnTo>
                    <a:pt x="275388" y="4041352"/>
                  </a:lnTo>
                  <a:lnTo>
                    <a:pt x="310900" y="4064019"/>
                  </a:lnTo>
                  <a:lnTo>
                    <a:pt x="340516" y="4093756"/>
                  </a:lnTo>
                  <a:lnTo>
                    <a:pt x="363089" y="4129410"/>
                  </a:lnTo>
                  <a:lnTo>
                    <a:pt x="377474" y="4169828"/>
                  </a:lnTo>
                  <a:lnTo>
                    <a:pt x="382524" y="4213860"/>
                  </a:lnTo>
                  <a:lnTo>
                    <a:pt x="377474" y="4257891"/>
                  </a:lnTo>
                  <a:lnTo>
                    <a:pt x="363089" y="4298309"/>
                  </a:lnTo>
                  <a:lnTo>
                    <a:pt x="340516" y="4333963"/>
                  </a:lnTo>
                  <a:lnTo>
                    <a:pt x="310900" y="4363700"/>
                  </a:lnTo>
                  <a:lnTo>
                    <a:pt x="275388" y="4386367"/>
                  </a:lnTo>
                  <a:lnTo>
                    <a:pt x="235126" y="4400812"/>
                  </a:lnTo>
                  <a:lnTo>
                    <a:pt x="191261" y="4405884"/>
                  </a:lnTo>
                  <a:lnTo>
                    <a:pt x="147397" y="4400812"/>
                  </a:lnTo>
                  <a:lnTo>
                    <a:pt x="107135" y="4386367"/>
                  </a:lnTo>
                  <a:lnTo>
                    <a:pt x="71623" y="4363700"/>
                  </a:lnTo>
                  <a:lnTo>
                    <a:pt x="42007" y="4333963"/>
                  </a:lnTo>
                  <a:lnTo>
                    <a:pt x="19434" y="4298309"/>
                  </a:lnTo>
                  <a:lnTo>
                    <a:pt x="5049" y="4257891"/>
                  </a:lnTo>
                  <a:lnTo>
                    <a:pt x="0" y="4213860"/>
                  </a:lnTo>
                  <a:close/>
                </a:path>
                <a:path w="382904" h="4684395">
                  <a:moveTo>
                    <a:pt x="382524" y="3743705"/>
                  </a:moveTo>
                  <a:lnTo>
                    <a:pt x="377474" y="3787558"/>
                  </a:lnTo>
                  <a:lnTo>
                    <a:pt x="363089" y="3827815"/>
                  </a:lnTo>
                  <a:lnTo>
                    <a:pt x="340516" y="3863328"/>
                  </a:lnTo>
                  <a:lnTo>
                    <a:pt x="310900" y="3892948"/>
                  </a:lnTo>
                  <a:lnTo>
                    <a:pt x="275388" y="3915527"/>
                  </a:lnTo>
                  <a:lnTo>
                    <a:pt x="235126" y="3929916"/>
                  </a:lnTo>
                  <a:lnTo>
                    <a:pt x="191261" y="3934967"/>
                  </a:lnTo>
                  <a:lnTo>
                    <a:pt x="147397" y="3929917"/>
                  </a:lnTo>
                  <a:lnTo>
                    <a:pt x="107135" y="3915529"/>
                  </a:lnTo>
                  <a:lnTo>
                    <a:pt x="71623" y="3892952"/>
                  </a:lnTo>
                  <a:lnTo>
                    <a:pt x="42007" y="3863333"/>
                  </a:lnTo>
                  <a:lnTo>
                    <a:pt x="19434" y="3827821"/>
                  </a:lnTo>
                  <a:lnTo>
                    <a:pt x="5049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4" y="3743705"/>
                  </a:lnTo>
                  <a:close/>
                </a:path>
                <a:path w="382904" h="4684395">
                  <a:moveTo>
                    <a:pt x="0" y="3464814"/>
                  </a:moveTo>
                  <a:lnTo>
                    <a:pt x="5049" y="3420949"/>
                  </a:lnTo>
                  <a:lnTo>
                    <a:pt x="19434" y="3380687"/>
                  </a:lnTo>
                  <a:lnTo>
                    <a:pt x="42007" y="3345175"/>
                  </a:lnTo>
                  <a:lnTo>
                    <a:pt x="71623" y="3315559"/>
                  </a:lnTo>
                  <a:lnTo>
                    <a:pt x="107135" y="3292986"/>
                  </a:lnTo>
                  <a:lnTo>
                    <a:pt x="147397" y="3278601"/>
                  </a:lnTo>
                  <a:lnTo>
                    <a:pt x="191261" y="3273552"/>
                  </a:lnTo>
                  <a:lnTo>
                    <a:pt x="235126" y="3278601"/>
                  </a:lnTo>
                  <a:lnTo>
                    <a:pt x="275388" y="3292986"/>
                  </a:lnTo>
                  <a:lnTo>
                    <a:pt x="310900" y="3315559"/>
                  </a:lnTo>
                  <a:lnTo>
                    <a:pt x="340516" y="3345175"/>
                  </a:lnTo>
                  <a:lnTo>
                    <a:pt x="363089" y="3380687"/>
                  </a:lnTo>
                  <a:lnTo>
                    <a:pt x="377474" y="3420949"/>
                  </a:lnTo>
                  <a:lnTo>
                    <a:pt x="382524" y="3464814"/>
                  </a:lnTo>
                  <a:lnTo>
                    <a:pt x="377474" y="3508678"/>
                  </a:lnTo>
                  <a:lnTo>
                    <a:pt x="363089" y="3548940"/>
                  </a:lnTo>
                  <a:lnTo>
                    <a:pt x="340516" y="3584452"/>
                  </a:lnTo>
                  <a:lnTo>
                    <a:pt x="310900" y="3614068"/>
                  </a:lnTo>
                  <a:lnTo>
                    <a:pt x="275388" y="3636641"/>
                  </a:lnTo>
                  <a:lnTo>
                    <a:pt x="235126" y="3651026"/>
                  </a:lnTo>
                  <a:lnTo>
                    <a:pt x="191261" y="3656076"/>
                  </a:lnTo>
                  <a:lnTo>
                    <a:pt x="147397" y="3651026"/>
                  </a:lnTo>
                  <a:lnTo>
                    <a:pt x="107135" y="3636641"/>
                  </a:lnTo>
                  <a:lnTo>
                    <a:pt x="71623" y="3614068"/>
                  </a:lnTo>
                  <a:lnTo>
                    <a:pt x="42007" y="3584452"/>
                  </a:lnTo>
                  <a:lnTo>
                    <a:pt x="19434" y="3548940"/>
                  </a:lnTo>
                  <a:lnTo>
                    <a:pt x="5049" y="3508678"/>
                  </a:lnTo>
                  <a:lnTo>
                    <a:pt x="0" y="3464814"/>
                  </a:lnTo>
                  <a:close/>
                </a:path>
                <a:path w="382904" h="4684395">
                  <a:moveTo>
                    <a:pt x="382524" y="3185922"/>
                  </a:moveTo>
                  <a:lnTo>
                    <a:pt x="377474" y="3142057"/>
                  </a:lnTo>
                  <a:lnTo>
                    <a:pt x="363089" y="3101795"/>
                  </a:lnTo>
                  <a:lnTo>
                    <a:pt x="340516" y="3066283"/>
                  </a:lnTo>
                  <a:lnTo>
                    <a:pt x="310900" y="3036667"/>
                  </a:lnTo>
                  <a:lnTo>
                    <a:pt x="275388" y="3014094"/>
                  </a:lnTo>
                  <a:lnTo>
                    <a:pt x="235126" y="2999709"/>
                  </a:lnTo>
                  <a:lnTo>
                    <a:pt x="191261" y="2994660"/>
                  </a:lnTo>
                  <a:lnTo>
                    <a:pt x="147397" y="2999709"/>
                  </a:lnTo>
                  <a:lnTo>
                    <a:pt x="107135" y="3014094"/>
                  </a:lnTo>
                  <a:lnTo>
                    <a:pt x="71623" y="3036667"/>
                  </a:lnTo>
                  <a:lnTo>
                    <a:pt x="42007" y="3066283"/>
                  </a:lnTo>
                  <a:lnTo>
                    <a:pt x="19434" y="3101795"/>
                  </a:lnTo>
                  <a:lnTo>
                    <a:pt x="5049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4" y="3185922"/>
                  </a:lnTo>
                  <a:close/>
                </a:path>
                <a:path w="382904" h="4684395">
                  <a:moveTo>
                    <a:pt x="0" y="2715768"/>
                  </a:moveTo>
                  <a:lnTo>
                    <a:pt x="5049" y="2671740"/>
                  </a:lnTo>
                  <a:lnTo>
                    <a:pt x="19434" y="2631323"/>
                  </a:lnTo>
                  <a:lnTo>
                    <a:pt x="42007" y="2595669"/>
                  </a:lnTo>
                  <a:lnTo>
                    <a:pt x="71623" y="2565931"/>
                  </a:lnTo>
                  <a:lnTo>
                    <a:pt x="107135" y="2543262"/>
                  </a:lnTo>
                  <a:lnTo>
                    <a:pt x="147397" y="2528815"/>
                  </a:lnTo>
                  <a:lnTo>
                    <a:pt x="191261" y="2523744"/>
                  </a:lnTo>
                  <a:lnTo>
                    <a:pt x="235126" y="2528815"/>
                  </a:lnTo>
                  <a:lnTo>
                    <a:pt x="275388" y="2543262"/>
                  </a:lnTo>
                  <a:lnTo>
                    <a:pt x="310900" y="2565931"/>
                  </a:lnTo>
                  <a:lnTo>
                    <a:pt x="340516" y="2595669"/>
                  </a:lnTo>
                  <a:lnTo>
                    <a:pt x="363089" y="2631323"/>
                  </a:lnTo>
                  <a:lnTo>
                    <a:pt x="377474" y="2671740"/>
                  </a:lnTo>
                  <a:lnTo>
                    <a:pt x="382524" y="2715768"/>
                  </a:lnTo>
                  <a:lnTo>
                    <a:pt x="377474" y="2759795"/>
                  </a:lnTo>
                  <a:lnTo>
                    <a:pt x="363089" y="2800212"/>
                  </a:lnTo>
                  <a:lnTo>
                    <a:pt x="340516" y="2835866"/>
                  </a:lnTo>
                  <a:lnTo>
                    <a:pt x="310900" y="2865604"/>
                  </a:lnTo>
                  <a:lnTo>
                    <a:pt x="275388" y="2888273"/>
                  </a:lnTo>
                  <a:lnTo>
                    <a:pt x="235126" y="2902720"/>
                  </a:lnTo>
                  <a:lnTo>
                    <a:pt x="191261" y="2907792"/>
                  </a:lnTo>
                  <a:lnTo>
                    <a:pt x="147397" y="2902720"/>
                  </a:lnTo>
                  <a:lnTo>
                    <a:pt x="107135" y="2888273"/>
                  </a:lnTo>
                  <a:lnTo>
                    <a:pt x="71623" y="2865604"/>
                  </a:lnTo>
                  <a:lnTo>
                    <a:pt x="42007" y="2835866"/>
                  </a:lnTo>
                  <a:lnTo>
                    <a:pt x="19434" y="2800212"/>
                  </a:lnTo>
                  <a:lnTo>
                    <a:pt x="5049" y="2759795"/>
                  </a:lnTo>
                  <a:lnTo>
                    <a:pt x="0" y="2715768"/>
                  </a:lnTo>
                  <a:close/>
                </a:path>
                <a:path w="382904" h="4684395">
                  <a:moveTo>
                    <a:pt x="382524" y="2246376"/>
                  </a:moveTo>
                  <a:lnTo>
                    <a:pt x="377474" y="2290403"/>
                  </a:lnTo>
                  <a:lnTo>
                    <a:pt x="363089" y="2330820"/>
                  </a:lnTo>
                  <a:lnTo>
                    <a:pt x="340516" y="2366474"/>
                  </a:lnTo>
                  <a:lnTo>
                    <a:pt x="310900" y="2396212"/>
                  </a:lnTo>
                  <a:lnTo>
                    <a:pt x="275388" y="2418881"/>
                  </a:lnTo>
                  <a:lnTo>
                    <a:pt x="235126" y="2433328"/>
                  </a:lnTo>
                  <a:lnTo>
                    <a:pt x="191261" y="2438400"/>
                  </a:lnTo>
                  <a:lnTo>
                    <a:pt x="147397" y="2433328"/>
                  </a:lnTo>
                  <a:lnTo>
                    <a:pt x="107135" y="2418881"/>
                  </a:lnTo>
                  <a:lnTo>
                    <a:pt x="71623" y="2396212"/>
                  </a:lnTo>
                  <a:lnTo>
                    <a:pt x="42007" y="2366474"/>
                  </a:lnTo>
                  <a:lnTo>
                    <a:pt x="19434" y="2330820"/>
                  </a:lnTo>
                  <a:lnTo>
                    <a:pt x="5049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4" y="2246376"/>
                  </a:lnTo>
                  <a:close/>
                </a:path>
                <a:path w="382904" h="4684395">
                  <a:moveTo>
                    <a:pt x="0" y="1966721"/>
                  </a:moveTo>
                  <a:lnTo>
                    <a:pt x="5049" y="1922857"/>
                  </a:lnTo>
                  <a:lnTo>
                    <a:pt x="19434" y="1882595"/>
                  </a:lnTo>
                  <a:lnTo>
                    <a:pt x="42007" y="1847083"/>
                  </a:lnTo>
                  <a:lnTo>
                    <a:pt x="71623" y="1817467"/>
                  </a:lnTo>
                  <a:lnTo>
                    <a:pt x="107135" y="1794894"/>
                  </a:lnTo>
                  <a:lnTo>
                    <a:pt x="147397" y="1780509"/>
                  </a:lnTo>
                  <a:lnTo>
                    <a:pt x="191261" y="1775459"/>
                  </a:lnTo>
                  <a:lnTo>
                    <a:pt x="235126" y="1780509"/>
                  </a:lnTo>
                  <a:lnTo>
                    <a:pt x="275388" y="1794894"/>
                  </a:lnTo>
                  <a:lnTo>
                    <a:pt x="310900" y="1817467"/>
                  </a:lnTo>
                  <a:lnTo>
                    <a:pt x="340516" y="1847083"/>
                  </a:lnTo>
                  <a:lnTo>
                    <a:pt x="363089" y="1882595"/>
                  </a:lnTo>
                  <a:lnTo>
                    <a:pt x="377474" y="1922857"/>
                  </a:lnTo>
                  <a:lnTo>
                    <a:pt x="382524" y="1966721"/>
                  </a:lnTo>
                  <a:lnTo>
                    <a:pt x="377474" y="2010586"/>
                  </a:lnTo>
                  <a:lnTo>
                    <a:pt x="363089" y="2050848"/>
                  </a:lnTo>
                  <a:lnTo>
                    <a:pt x="340516" y="2086360"/>
                  </a:lnTo>
                  <a:lnTo>
                    <a:pt x="310900" y="2115976"/>
                  </a:lnTo>
                  <a:lnTo>
                    <a:pt x="275388" y="2138549"/>
                  </a:lnTo>
                  <a:lnTo>
                    <a:pt x="235126" y="2152934"/>
                  </a:lnTo>
                  <a:lnTo>
                    <a:pt x="191261" y="2157984"/>
                  </a:lnTo>
                  <a:lnTo>
                    <a:pt x="147397" y="2152934"/>
                  </a:lnTo>
                  <a:lnTo>
                    <a:pt x="107135" y="2138549"/>
                  </a:lnTo>
                  <a:lnTo>
                    <a:pt x="71623" y="2115976"/>
                  </a:lnTo>
                  <a:lnTo>
                    <a:pt x="42007" y="2086360"/>
                  </a:lnTo>
                  <a:lnTo>
                    <a:pt x="19434" y="2050848"/>
                  </a:lnTo>
                  <a:lnTo>
                    <a:pt x="5049" y="2010586"/>
                  </a:lnTo>
                  <a:lnTo>
                    <a:pt x="0" y="1966721"/>
                  </a:lnTo>
                  <a:close/>
                </a:path>
                <a:path w="382904" h="4684395">
                  <a:moveTo>
                    <a:pt x="382524" y="1689353"/>
                  </a:moveTo>
                  <a:lnTo>
                    <a:pt x="377474" y="1645489"/>
                  </a:lnTo>
                  <a:lnTo>
                    <a:pt x="363089" y="1605227"/>
                  </a:lnTo>
                  <a:lnTo>
                    <a:pt x="340516" y="1569715"/>
                  </a:lnTo>
                  <a:lnTo>
                    <a:pt x="310900" y="1540099"/>
                  </a:lnTo>
                  <a:lnTo>
                    <a:pt x="275388" y="1517526"/>
                  </a:lnTo>
                  <a:lnTo>
                    <a:pt x="235126" y="1503141"/>
                  </a:lnTo>
                  <a:lnTo>
                    <a:pt x="191261" y="1498091"/>
                  </a:lnTo>
                  <a:lnTo>
                    <a:pt x="147397" y="1503141"/>
                  </a:lnTo>
                  <a:lnTo>
                    <a:pt x="107135" y="1517526"/>
                  </a:lnTo>
                  <a:lnTo>
                    <a:pt x="71623" y="1540099"/>
                  </a:lnTo>
                  <a:lnTo>
                    <a:pt x="42007" y="1569715"/>
                  </a:lnTo>
                  <a:lnTo>
                    <a:pt x="19434" y="1605227"/>
                  </a:lnTo>
                  <a:lnTo>
                    <a:pt x="5049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4" y="1689353"/>
                  </a:lnTo>
                  <a:close/>
                </a:path>
                <a:path w="382904" h="4684395">
                  <a:moveTo>
                    <a:pt x="382524" y="749046"/>
                  </a:moveTo>
                  <a:lnTo>
                    <a:pt x="377474" y="792910"/>
                  </a:lnTo>
                  <a:lnTo>
                    <a:pt x="363089" y="833172"/>
                  </a:lnTo>
                  <a:lnTo>
                    <a:pt x="340516" y="868684"/>
                  </a:lnTo>
                  <a:lnTo>
                    <a:pt x="310900" y="898300"/>
                  </a:lnTo>
                  <a:lnTo>
                    <a:pt x="275388" y="920873"/>
                  </a:lnTo>
                  <a:lnTo>
                    <a:pt x="235126" y="935258"/>
                  </a:lnTo>
                  <a:lnTo>
                    <a:pt x="191261" y="940308"/>
                  </a:lnTo>
                  <a:lnTo>
                    <a:pt x="147397" y="935258"/>
                  </a:lnTo>
                  <a:lnTo>
                    <a:pt x="107135" y="920873"/>
                  </a:lnTo>
                  <a:lnTo>
                    <a:pt x="71623" y="898300"/>
                  </a:lnTo>
                  <a:lnTo>
                    <a:pt x="42007" y="868684"/>
                  </a:lnTo>
                  <a:lnTo>
                    <a:pt x="19434" y="833172"/>
                  </a:lnTo>
                  <a:lnTo>
                    <a:pt x="5049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4" y="749046"/>
                  </a:lnTo>
                  <a:close/>
                </a:path>
                <a:path w="382904" h="4684395">
                  <a:moveTo>
                    <a:pt x="0" y="470153"/>
                  </a:moveTo>
                  <a:lnTo>
                    <a:pt x="5049" y="426289"/>
                  </a:lnTo>
                  <a:lnTo>
                    <a:pt x="19434" y="386027"/>
                  </a:lnTo>
                  <a:lnTo>
                    <a:pt x="42007" y="350515"/>
                  </a:lnTo>
                  <a:lnTo>
                    <a:pt x="71623" y="320899"/>
                  </a:lnTo>
                  <a:lnTo>
                    <a:pt x="107135" y="298326"/>
                  </a:lnTo>
                  <a:lnTo>
                    <a:pt x="147397" y="283941"/>
                  </a:lnTo>
                  <a:lnTo>
                    <a:pt x="191261" y="278891"/>
                  </a:lnTo>
                  <a:lnTo>
                    <a:pt x="235126" y="283941"/>
                  </a:lnTo>
                  <a:lnTo>
                    <a:pt x="275388" y="298326"/>
                  </a:lnTo>
                  <a:lnTo>
                    <a:pt x="310900" y="320899"/>
                  </a:lnTo>
                  <a:lnTo>
                    <a:pt x="340516" y="350515"/>
                  </a:lnTo>
                  <a:lnTo>
                    <a:pt x="363089" y="386027"/>
                  </a:lnTo>
                  <a:lnTo>
                    <a:pt x="377474" y="426289"/>
                  </a:lnTo>
                  <a:lnTo>
                    <a:pt x="382524" y="470153"/>
                  </a:lnTo>
                  <a:lnTo>
                    <a:pt x="377474" y="514018"/>
                  </a:lnTo>
                  <a:lnTo>
                    <a:pt x="363089" y="554280"/>
                  </a:lnTo>
                  <a:lnTo>
                    <a:pt x="340516" y="589792"/>
                  </a:lnTo>
                  <a:lnTo>
                    <a:pt x="310900" y="619408"/>
                  </a:lnTo>
                  <a:lnTo>
                    <a:pt x="275388" y="641981"/>
                  </a:lnTo>
                  <a:lnTo>
                    <a:pt x="235126" y="656366"/>
                  </a:lnTo>
                  <a:lnTo>
                    <a:pt x="191261" y="661415"/>
                  </a:lnTo>
                  <a:lnTo>
                    <a:pt x="147397" y="656366"/>
                  </a:lnTo>
                  <a:lnTo>
                    <a:pt x="107135" y="641981"/>
                  </a:lnTo>
                  <a:lnTo>
                    <a:pt x="71623" y="619408"/>
                  </a:lnTo>
                  <a:lnTo>
                    <a:pt x="42007" y="589792"/>
                  </a:lnTo>
                  <a:lnTo>
                    <a:pt x="19434" y="554280"/>
                  </a:lnTo>
                  <a:lnTo>
                    <a:pt x="5049" y="514018"/>
                  </a:lnTo>
                  <a:lnTo>
                    <a:pt x="0" y="470153"/>
                  </a:lnTo>
                  <a:close/>
                </a:path>
                <a:path w="382904" h="4684395">
                  <a:moveTo>
                    <a:pt x="382524" y="191262"/>
                  </a:moveTo>
                  <a:lnTo>
                    <a:pt x="377474" y="147397"/>
                  </a:lnTo>
                  <a:lnTo>
                    <a:pt x="363089" y="107135"/>
                  </a:lnTo>
                  <a:lnTo>
                    <a:pt x="340516" y="71623"/>
                  </a:lnTo>
                  <a:lnTo>
                    <a:pt x="310900" y="42007"/>
                  </a:lnTo>
                  <a:lnTo>
                    <a:pt x="275388" y="19434"/>
                  </a:lnTo>
                  <a:lnTo>
                    <a:pt x="235126" y="5049"/>
                  </a:lnTo>
                  <a:lnTo>
                    <a:pt x="191261" y="0"/>
                  </a:lnTo>
                  <a:lnTo>
                    <a:pt x="147397" y="5049"/>
                  </a:lnTo>
                  <a:lnTo>
                    <a:pt x="107135" y="19434"/>
                  </a:lnTo>
                  <a:lnTo>
                    <a:pt x="71623" y="42007"/>
                  </a:lnTo>
                  <a:lnTo>
                    <a:pt x="42007" y="71623"/>
                  </a:lnTo>
                  <a:lnTo>
                    <a:pt x="19434" y="107135"/>
                  </a:lnTo>
                  <a:lnTo>
                    <a:pt x="5049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4" y="191262"/>
                  </a:lnTo>
                  <a:close/>
                </a:path>
                <a:path w="382904" h="4684395">
                  <a:moveTo>
                    <a:pt x="0" y="1218438"/>
                  </a:moveTo>
                  <a:lnTo>
                    <a:pt x="5049" y="1174573"/>
                  </a:lnTo>
                  <a:lnTo>
                    <a:pt x="19434" y="1134311"/>
                  </a:lnTo>
                  <a:lnTo>
                    <a:pt x="42007" y="1098799"/>
                  </a:lnTo>
                  <a:lnTo>
                    <a:pt x="71623" y="1069183"/>
                  </a:lnTo>
                  <a:lnTo>
                    <a:pt x="107135" y="1046610"/>
                  </a:lnTo>
                  <a:lnTo>
                    <a:pt x="147397" y="1032225"/>
                  </a:lnTo>
                  <a:lnTo>
                    <a:pt x="191261" y="1027176"/>
                  </a:lnTo>
                  <a:lnTo>
                    <a:pt x="235126" y="1032225"/>
                  </a:lnTo>
                  <a:lnTo>
                    <a:pt x="275388" y="1046610"/>
                  </a:lnTo>
                  <a:lnTo>
                    <a:pt x="310900" y="1069183"/>
                  </a:lnTo>
                  <a:lnTo>
                    <a:pt x="340516" y="1098799"/>
                  </a:lnTo>
                  <a:lnTo>
                    <a:pt x="363089" y="1134311"/>
                  </a:lnTo>
                  <a:lnTo>
                    <a:pt x="377474" y="1174573"/>
                  </a:lnTo>
                  <a:lnTo>
                    <a:pt x="382524" y="1218438"/>
                  </a:lnTo>
                  <a:lnTo>
                    <a:pt x="377474" y="1262302"/>
                  </a:lnTo>
                  <a:lnTo>
                    <a:pt x="363089" y="1302564"/>
                  </a:lnTo>
                  <a:lnTo>
                    <a:pt x="340516" y="1338076"/>
                  </a:lnTo>
                  <a:lnTo>
                    <a:pt x="310900" y="1367692"/>
                  </a:lnTo>
                  <a:lnTo>
                    <a:pt x="275388" y="1390265"/>
                  </a:lnTo>
                  <a:lnTo>
                    <a:pt x="235126" y="1404650"/>
                  </a:lnTo>
                  <a:lnTo>
                    <a:pt x="191261" y="1409700"/>
                  </a:lnTo>
                  <a:lnTo>
                    <a:pt x="147397" y="1404650"/>
                  </a:lnTo>
                  <a:lnTo>
                    <a:pt x="107135" y="1390265"/>
                  </a:lnTo>
                  <a:lnTo>
                    <a:pt x="71623" y="1367692"/>
                  </a:lnTo>
                  <a:lnTo>
                    <a:pt x="42007" y="1338076"/>
                  </a:lnTo>
                  <a:lnTo>
                    <a:pt x="19434" y="1302564"/>
                  </a:lnTo>
                  <a:lnTo>
                    <a:pt x="5049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14755" y="185928"/>
            <a:ext cx="7716520" cy="4758055"/>
          </a:xfrm>
          <a:custGeom>
            <a:avLst/>
            <a:gdLst/>
            <a:ahLst/>
            <a:cxnLst/>
            <a:rect l="l" t="t" r="r" b="b"/>
            <a:pathLst>
              <a:path w="7716520" h="4758055">
                <a:moveTo>
                  <a:pt x="0" y="4757928"/>
                </a:moveTo>
                <a:lnTo>
                  <a:pt x="7716011" y="4757928"/>
                </a:lnTo>
                <a:lnTo>
                  <a:pt x="77160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5266" y="1306830"/>
            <a:ext cx="7554595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182245" algn="l"/>
              </a:tabLst>
            </a:pPr>
            <a:r>
              <a:rPr sz="1100" dirty="0">
                <a:latin typeface="Lucida Sans Unicode"/>
                <a:cs typeface="Lucida Sans Unicode"/>
              </a:rPr>
              <a:t>Este término</a:t>
            </a:r>
            <a:r>
              <a:rPr sz="1100" spc="15" dirty="0"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incluye</a:t>
            </a:r>
            <a:r>
              <a:rPr sz="1100" spc="-120" dirty="0">
                <a:latin typeface="Arial Black"/>
                <a:cs typeface="Arial Black"/>
              </a:rPr>
              <a:t> </a:t>
            </a:r>
            <a:r>
              <a:rPr sz="1100" spc="-45" dirty="0">
                <a:latin typeface="Arial Black"/>
                <a:cs typeface="Arial Black"/>
              </a:rPr>
              <a:t>gráficos,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fotografías,</a:t>
            </a:r>
            <a:r>
              <a:rPr sz="1100" spc="-65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diagramas,</a:t>
            </a:r>
            <a:r>
              <a:rPr sz="1100" spc="-30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mapas</a:t>
            </a:r>
            <a:r>
              <a:rPr sz="1100" spc="-70" dirty="0">
                <a:latin typeface="Arial Black"/>
                <a:cs typeface="Arial Black"/>
              </a:rPr>
              <a:t> </a:t>
            </a:r>
            <a:r>
              <a:rPr sz="1100" dirty="0">
                <a:latin typeface="Arial Black"/>
                <a:cs typeface="Arial Black"/>
              </a:rPr>
              <a:t>y</a:t>
            </a:r>
            <a:r>
              <a:rPr sz="1100" spc="-7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dibujos</a:t>
            </a:r>
            <a:r>
              <a:rPr sz="1100" spc="-10" dirty="0">
                <a:latin typeface="Lucida Sans Unicode"/>
                <a:cs typeface="Lucida Sans Unicode"/>
              </a:rPr>
              <a:t>.</a:t>
            </a:r>
            <a:endParaRPr sz="1100">
              <a:latin typeface="Lucida Sans Unicode"/>
              <a:cs typeface="Lucida Sans Unicode"/>
            </a:endParaRPr>
          </a:p>
          <a:p>
            <a:pPr marL="182245" indent="-169545">
              <a:lnSpc>
                <a:spcPct val="100000"/>
              </a:lnSpc>
              <a:buFont typeface="Microsoft Sans Serif"/>
              <a:buChar char="•"/>
              <a:tabLst>
                <a:tab pos="182245" algn="l"/>
              </a:tabLst>
            </a:pPr>
            <a:r>
              <a:rPr sz="1100" spc="-65" dirty="0">
                <a:latin typeface="Arial Black"/>
                <a:cs typeface="Arial Black"/>
              </a:rPr>
              <a:t>Lleva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numeración</a:t>
            </a:r>
            <a:r>
              <a:rPr sz="1100" spc="-105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en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números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arábigos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15" dirty="0">
                <a:latin typeface="Lucida Sans Unicode"/>
                <a:cs typeface="Lucida Sans Unicode"/>
              </a:rPr>
              <a:t> </a:t>
            </a:r>
            <a:r>
              <a:rPr sz="1100" spc="45" dirty="0">
                <a:latin typeface="Lucida Sans Unicode"/>
                <a:cs typeface="Lucida Sans Unicode"/>
              </a:rPr>
              <a:t>acuerdo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al</a:t>
            </a:r>
            <a:r>
              <a:rPr sz="1100" spc="1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orden</a:t>
            </a:r>
            <a:r>
              <a:rPr sz="1100" spc="5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aparición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en</a:t>
            </a:r>
            <a:r>
              <a:rPr sz="1100" spc="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el</a:t>
            </a:r>
            <a:r>
              <a:rPr sz="1100" spc="2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texto.</a:t>
            </a:r>
            <a:endParaRPr sz="1100">
              <a:latin typeface="Lucida Sans Unicode"/>
              <a:cs typeface="Lucida Sans Unicode"/>
            </a:endParaRPr>
          </a:p>
          <a:p>
            <a:pPr marL="182245" indent="-169545">
              <a:lnSpc>
                <a:spcPct val="100000"/>
              </a:lnSpc>
              <a:buFont typeface="Microsoft Sans Serif"/>
              <a:buChar char="•"/>
              <a:tabLst>
                <a:tab pos="182245" algn="l"/>
              </a:tabLst>
            </a:pPr>
            <a:r>
              <a:rPr sz="1100" spc="-50" dirty="0">
                <a:latin typeface="Lucida Sans Unicode"/>
                <a:cs typeface="Lucida Sans Unicode"/>
              </a:rPr>
              <a:t>El</a:t>
            </a:r>
            <a:r>
              <a:rPr sz="1100" dirty="0"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título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la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figura</a:t>
            </a:r>
            <a:r>
              <a:rPr sz="1100" spc="-55" dirty="0">
                <a:latin typeface="Arial Black"/>
                <a:cs typeface="Arial Black"/>
              </a:rPr>
              <a:t> </a:t>
            </a:r>
            <a:r>
              <a:rPr sz="1100" dirty="0">
                <a:latin typeface="Arial Black"/>
                <a:cs typeface="Arial Black"/>
              </a:rPr>
              <a:t>va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debajo</a:t>
            </a:r>
            <a:r>
              <a:rPr sz="1100" spc="-10" dirty="0">
                <a:latin typeface="Arial Black"/>
                <a:cs typeface="Arial Black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-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la</a:t>
            </a:r>
            <a:r>
              <a:rPr sz="1100" spc="-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misma,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ideal</a:t>
            </a:r>
            <a:r>
              <a:rPr sz="1100" spc="-1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en</a:t>
            </a:r>
            <a:r>
              <a:rPr sz="1100" spc="5" dirty="0">
                <a:latin typeface="Lucida Sans Unicode"/>
                <a:cs typeface="Lucida Sans Unicode"/>
              </a:rPr>
              <a:t> </a:t>
            </a:r>
            <a:r>
              <a:rPr sz="1100" spc="50" dirty="0">
                <a:latin typeface="Lucida Sans Unicode"/>
                <a:cs typeface="Lucida Sans Unicode"/>
              </a:rPr>
              <a:t>una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línea.</a:t>
            </a:r>
            <a:endParaRPr sz="1100">
              <a:latin typeface="Lucida Sans Unicode"/>
              <a:cs typeface="Lucida Sans Unicode"/>
            </a:endParaRPr>
          </a:p>
          <a:p>
            <a:pPr marL="181610" marR="5080" indent="-169545">
              <a:lnSpc>
                <a:spcPct val="100000"/>
              </a:lnSpc>
              <a:buFont typeface="Microsoft Sans Serif"/>
              <a:buChar char="•"/>
              <a:tabLst>
                <a:tab pos="184785" algn="l"/>
              </a:tabLst>
            </a:pPr>
            <a:r>
              <a:rPr sz="1100" dirty="0">
                <a:latin typeface="Lucida Sans Unicode"/>
                <a:cs typeface="Lucida Sans Unicode"/>
              </a:rPr>
              <a:t>Las</a:t>
            </a:r>
            <a:r>
              <a:rPr sz="1100" spc="5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figuras</a:t>
            </a:r>
            <a:r>
              <a:rPr sz="1100" spc="3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se</a:t>
            </a:r>
            <a:r>
              <a:rPr sz="1100" spc="40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incluirán</a:t>
            </a:r>
            <a:r>
              <a:rPr sz="1100" spc="35" dirty="0">
                <a:latin typeface="Arial Black"/>
                <a:cs typeface="Arial Black"/>
              </a:rPr>
              <a:t> </a:t>
            </a:r>
            <a:r>
              <a:rPr sz="1100" dirty="0">
                <a:latin typeface="Arial Black"/>
                <a:cs typeface="Arial Black"/>
              </a:rPr>
              <a:t>en</a:t>
            </a:r>
            <a:r>
              <a:rPr sz="1100" spc="20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las</a:t>
            </a:r>
            <a:r>
              <a:rPr sz="1100" spc="3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referencias</a:t>
            </a:r>
            <a:r>
              <a:rPr sz="1100" spc="35" dirty="0">
                <a:latin typeface="Arial Black"/>
                <a:cs typeface="Arial Black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si</a:t>
            </a:r>
            <a:r>
              <a:rPr sz="1100" spc="7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son</a:t>
            </a:r>
            <a:r>
              <a:rPr sz="1100" spc="55" dirty="0">
                <a:latin typeface="Lucida Sans Unicode"/>
                <a:cs typeface="Lucida Sans Unicode"/>
              </a:rPr>
              <a:t> tomadas</a:t>
            </a:r>
            <a:r>
              <a:rPr sz="1100" spc="35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5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alguna</a:t>
            </a:r>
            <a:r>
              <a:rPr sz="1100" spc="5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fuente</a:t>
            </a:r>
            <a:r>
              <a:rPr sz="1100" spc="55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5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información</a:t>
            </a:r>
            <a:r>
              <a:rPr sz="1100" spc="45" dirty="0">
                <a:latin typeface="Lucida Sans Unicode"/>
                <a:cs typeface="Lucida Sans Unicode"/>
              </a:rPr>
              <a:t> </a:t>
            </a:r>
            <a:r>
              <a:rPr sz="1100" spc="35" dirty="0">
                <a:latin typeface="Lucida Sans Unicode"/>
                <a:cs typeface="Lucida Sans Unicode"/>
              </a:rPr>
              <a:t>publicada 	</a:t>
            </a:r>
            <a:r>
              <a:rPr sz="1100" spc="-10" dirty="0">
                <a:latin typeface="Lucida Sans Unicode"/>
                <a:cs typeface="Lucida Sans Unicode"/>
              </a:rPr>
              <a:t>(libro,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revista,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internet,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periódico,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etc.)</a:t>
            </a:r>
            <a:endParaRPr sz="1100">
              <a:latin typeface="Lucida Sans Unicode"/>
              <a:cs typeface="Lucida Sans Unicode"/>
            </a:endParaRPr>
          </a:p>
          <a:p>
            <a:pPr marL="182245" indent="-169545">
              <a:lnSpc>
                <a:spcPct val="100000"/>
              </a:lnSpc>
              <a:buFont typeface="Microsoft Sans Serif"/>
              <a:buChar char="•"/>
              <a:tabLst>
                <a:tab pos="182245" algn="l"/>
              </a:tabLst>
            </a:pPr>
            <a:r>
              <a:rPr sz="1100" spc="60" dirty="0">
                <a:latin typeface="Lucida Sans Unicode"/>
                <a:cs typeface="Lucida Sans Unicode"/>
              </a:rPr>
              <a:t>Se</a:t>
            </a:r>
            <a:r>
              <a:rPr sz="1100" dirty="0"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menciona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la</a:t>
            </a:r>
            <a:r>
              <a:rPr sz="1100" spc="-55" dirty="0">
                <a:latin typeface="Arial Black"/>
                <a:cs typeface="Arial Black"/>
              </a:rPr>
              <a:t> </a:t>
            </a:r>
            <a:r>
              <a:rPr sz="1100" spc="-45" dirty="0">
                <a:latin typeface="Arial Black"/>
                <a:cs typeface="Arial Black"/>
              </a:rPr>
              <a:t>fuente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utilizada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debajo</a:t>
            </a:r>
            <a:r>
              <a:rPr sz="1100" spc="-4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de</a:t>
            </a:r>
            <a:r>
              <a:rPr sz="1100" spc="-6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la</a:t>
            </a:r>
            <a:r>
              <a:rPr sz="1100" spc="-55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figura</a:t>
            </a:r>
            <a:r>
              <a:rPr sz="1100" spc="-35" dirty="0">
                <a:latin typeface="Lucida Sans Unicode"/>
                <a:cs typeface="Lucida Sans Unicode"/>
              </a:rPr>
              <a:t>,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spc="50" dirty="0">
                <a:latin typeface="Lucida Sans Unicode"/>
                <a:cs typeface="Lucida Sans Unicode"/>
              </a:rPr>
              <a:t>cuando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la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información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es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tomada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extraída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de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una</a:t>
            </a:r>
            <a:endParaRPr sz="1100">
              <a:latin typeface="Lucida Sans Unicode"/>
              <a:cs typeface="Lucida Sans Unicode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latin typeface="Lucida Sans Unicode"/>
                <a:cs typeface="Lucida Sans Unicode"/>
              </a:rPr>
              <a:t>fuente</a:t>
            </a:r>
            <a:r>
              <a:rPr sz="1100" spc="5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bibliográfica.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9682" y="2702008"/>
            <a:ext cx="5595337" cy="167491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27047" y="4401413"/>
            <a:ext cx="50171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Figura</a:t>
            </a:r>
            <a:r>
              <a:rPr sz="1000" spc="6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3.</a:t>
            </a:r>
            <a:r>
              <a:rPr sz="1000" spc="6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Distribución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de</a:t>
            </a:r>
            <a:r>
              <a:rPr sz="1000" spc="8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las</a:t>
            </a:r>
            <a:r>
              <a:rPr sz="1000" spc="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enfermedades</a:t>
            </a:r>
            <a:r>
              <a:rPr sz="1000" spc="1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relacionadas</a:t>
            </a:r>
            <a:r>
              <a:rPr sz="1000" spc="1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con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el</a:t>
            </a:r>
            <a:r>
              <a:rPr sz="1000" spc="90" dirty="0">
                <a:latin typeface="Lucida Sans Unicode"/>
                <a:cs typeface="Lucida Sans Unicode"/>
              </a:rPr>
              <a:t> </a:t>
            </a:r>
            <a:r>
              <a:rPr sz="1000" spc="70" dirty="0">
                <a:latin typeface="Lucida Sans Unicode"/>
                <a:cs typeface="Lucida Sans Unicode"/>
              </a:rPr>
              <a:t>agua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según </a:t>
            </a:r>
            <a:r>
              <a:rPr sz="1000" spc="10" dirty="0">
                <a:latin typeface="Lucida Sans Unicode"/>
                <a:cs typeface="Lucida Sans Unicode"/>
              </a:rPr>
              <a:t>encuesta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“Estudio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10" dirty="0">
                <a:latin typeface="Lucida Sans Unicode"/>
                <a:cs typeface="Lucida Sans Unicode"/>
              </a:rPr>
              <a:t>sobre</a:t>
            </a:r>
            <a:r>
              <a:rPr sz="1000" spc="35" dirty="0">
                <a:latin typeface="Lucida Sans Unicode"/>
                <a:cs typeface="Lucida Sans Unicode"/>
              </a:rPr>
              <a:t> </a:t>
            </a:r>
            <a:r>
              <a:rPr sz="1000" spc="10" dirty="0">
                <a:latin typeface="Lucida Sans Unicode"/>
                <a:cs typeface="Lucida Sans Unicode"/>
              </a:rPr>
              <a:t>las</a:t>
            </a:r>
            <a:r>
              <a:rPr sz="1000" spc="40" dirty="0">
                <a:latin typeface="Lucida Sans Unicode"/>
                <a:cs typeface="Lucida Sans Unicode"/>
              </a:rPr>
              <a:t> </a:t>
            </a:r>
            <a:r>
              <a:rPr sz="1000" spc="10" dirty="0">
                <a:latin typeface="Lucida Sans Unicode"/>
                <a:cs typeface="Lucida Sans Unicode"/>
              </a:rPr>
              <a:t>actitudes,</a:t>
            </a:r>
            <a:r>
              <a:rPr sz="1000" spc="90" dirty="0">
                <a:latin typeface="Lucida Sans Unicode"/>
                <a:cs typeface="Lucida Sans Unicode"/>
              </a:rPr>
              <a:t> </a:t>
            </a:r>
            <a:r>
              <a:rPr sz="1000" spc="10" dirty="0">
                <a:latin typeface="Lucida Sans Unicode"/>
                <a:cs typeface="Lucida Sans Unicode"/>
              </a:rPr>
              <a:t>conocimientos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spc="10" dirty="0">
                <a:latin typeface="Lucida Sans Unicode"/>
                <a:cs typeface="Lucida Sans Unicode"/>
              </a:rPr>
              <a:t>y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spc="10" dirty="0">
                <a:latin typeface="Lucida Sans Unicode"/>
                <a:cs typeface="Lucida Sans Unicode"/>
              </a:rPr>
              <a:t>prácticas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relacionadas </a:t>
            </a:r>
            <a:r>
              <a:rPr sz="1000" dirty="0">
                <a:latin typeface="Lucida Sans Unicode"/>
                <a:cs typeface="Lucida Sans Unicode"/>
              </a:rPr>
              <a:t>con</a:t>
            </a:r>
            <a:r>
              <a:rPr sz="1000" spc="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el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agua.</a:t>
            </a:r>
            <a:r>
              <a:rPr sz="1000" spc="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Apartadó,</a:t>
            </a:r>
            <a:r>
              <a:rPr sz="1000" spc="9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2015”*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2373" y="112585"/>
            <a:ext cx="1189355" cy="1101090"/>
            <a:chOff x="702373" y="112585"/>
            <a:chExt cx="1189355" cy="1101090"/>
          </a:xfrm>
        </p:grpSpPr>
        <p:sp>
          <p:nvSpPr>
            <p:cNvPr id="13" name="object 13"/>
            <p:cNvSpPr/>
            <p:nvPr/>
          </p:nvSpPr>
          <p:spPr>
            <a:xfrm>
              <a:off x="707136" y="117347"/>
              <a:ext cx="1179830" cy="1091565"/>
            </a:xfrm>
            <a:custGeom>
              <a:avLst/>
              <a:gdLst/>
              <a:ahLst/>
              <a:cxnLst/>
              <a:rect l="l" t="t" r="r" b="b"/>
              <a:pathLst>
                <a:path w="1179830" h="1091565">
                  <a:moveTo>
                    <a:pt x="1179576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1179576" y="1091184"/>
                  </a:lnTo>
                  <a:lnTo>
                    <a:pt x="117957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136" y="117347"/>
              <a:ext cx="1179830" cy="1091565"/>
            </a:xfrm>
            <a:custGeom>
              <a:avLst/>
              <a:gdLst/>
              <a:ahLst/>
              <a:cxnLst/>
              <a:rect l="l" t="t" r="r" b="b"/>
              <a:pathLst>
                <a:path w="1179830" h="1091565">
                  <a:moveTo>
                    <a:pt x="0" y="1091184"/>
                  </a:moveTo>
                  <a:lnTo>
                    <a:pt x="1179576" y="1091184"/>
                  </a:lnTo>
                  <a:lnTo>
                    <a:pt x="1179576" y="0"/>
                  </a:lnTo>
                  <a:lnTo>
                    <a:pt x="0" y="0"/>
                  </a:lnTo>
                  <a:lnTo>
                    <a:pt x="0" y="109118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48563" y="118059"/>
            <a:ext cx="267843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7500" baseline="-8888" dirty="0">
                <a:solidFill>
                  <a:srgbClr val="FFFFFF"/>
                </a:solidFill>
              </a:rPr>
              <a:t>06</a:t>
            </a:r>
            <a:r>
              <a:rPr sz="7500" spc="750" baseline="-8888" dirty="0">
                <a:solidFill>
                  <a:srgbClr val="FFFFFF"/>
                </a:solidFill>
              </a:rPr>
              <a:t> </a:t>
            </a:r>
            <a:r>
              <a:rPr sz="3000" spc="-45" dirty="0"/>
              <a:t>Figuras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72840"/>
            <a:ext cx="9144000" cy="1470660"/>
            <a:chOff x="0" y="3672840"/>
            <a:chExt cx="9144000" cy="147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72840"/>
              <a:ext cx="9143999" cy="14706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644" y="3906012"/>
              <a:ext cx="8752840" cy="1038225"/>
            </a:xfrm>
            <a:custGeom>
              <a:avLst/>
              <a:gdLst/>
              <a:ahLst/>
              <a:cxnLst/>
              <a:rect l="l" t="t" r="r" b="b"/>
              <a:pathLst>
                <a:path w="8752840" h="1038225">
                  <a:moveTo>
                    <a:pt x="0" y="1037844"/>
                  </a:moveTo>
                  <a:lnTo>
                    <a:pt x="8752332" y="1037844"/>
                  </a:lnTo>
                  <a:lnTo>
                    <a:pt x="8752332" y="0"/>
                  </a:lnTo>
                  <a:lnTo>
                    <a:pt x="0" y="0"/>
                  </a:lnTo>
                  <a:lnTo>
                    <a:pt x="0" y="10378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799" y="4043172"/>
              <a:ext cx="8350250" cy="762635"/>
            </a:xfrm>
            <a:custGeom>
              <a:avLst/>
              <a:gdLst/>
              <a:ahLst/>
              <a:cxnLst/>
              <a:rect l="l" t="t" r="r" b="b"/>
              <a:pathLst>
                <a:path w="8350250" h="762635">
                  <a:moveTo>
                    <a:pt x="7969008" y="0"/>
                  </a:moveTo>
                  <a:lnTo>
                    <a:pt x="8016804" y="2968"/>
                  </a:lnTo>
                  <a:lnTo>
                    <a:pt x="8062826" y="11636"/>
                  </a:lnTo>
                  <a:lnTo>
                    <a:pt x="8106720" y="25646"/>
                  </a:lnTo>
                  <a:lnTo>
                    <a:pt x="8148126" y="44641"/>
                  </a:lnTo>
                  <a:lnTo>
                    <a:pt x="8186690" y="68264"/>
                  </a:lnTo>
                  <a:lnTo>
                    <a:pt x="8222053" y="96158"/>
                  </a:lnTo>
                  <a:lnTo>
                    <a:pt x="8253859" y="127965"/>
                  </a:lnTo>
                  <a:lnTo>
                    <a:pt x="8281751" y="163329"/>
                  </a:lnTo>
                  <a:lnTo>
                    <a:pt x="8305372" y="201893"/>
                  </a:lnTo>
                  <a:lnTo>
                    <a:pt x="8324365" y="243298"/>
                  </a:lnTo>
                  <a:lnTo>
                    <a:pt x="8338373" y="287190"/>
                  </a:lnTo>
                  <a:lnTo>
                    <a:pt x="8347040" y="333209"/>
                  </a:lnTo>
                  <a:lnTo>
                    <a:pt x="8350008" y="380999"/>
                  </a:lnTo>
                  <a:lnTo>
                    <a:pt x="8347040" y="428793"/>
                  </a:lnTo>
                  <a:lnTo>
                    <a:pt x="8338373" y="474814"/>
                  </a:lnTo>
                  <a:lnTo>
                    <a:pt x="8324365" y="518707"/>
                  </a:lnTo>
                  <a:lnTo>
                    <a:pt x="8305372" y="560115"/>
                  </a:lnTo>
                  <a:lnTo>
                    <a:pt x="8281751" y="598680"/>
                  </a:lnTo>
                  <a:lnTo>
                    <a:pt x="8253859" y="634045"/>
                  </a:lnTo>
                  <a:lnTo>
                    <a:pt x="8222053" y="665853"/>
                  </a:lnTo>
                  <a:lnTo>
                    <a:pt x="8186690" y="693747"/>
                  </a:lnTo>
                  <a:lnTo>
                    <a:pt x="8148126" y="717370"/>
                  </a:lnTo>
                  <a:lnTo>
                    <a:pt x="8106720" y="736366"/>
                  </a:lnTo>
                  <a:lnTo>
                    <a:pt x="8062826" y="750376"/>
                  </a:lnTo>
                  <a:lnTo>
                    <a:pt x="8016804" y="759044"/>
                  </a:lnTo>
                  <a:lnTo>
                    <a:pt x="7969008" y="762012"/>
                  </a:lnTo>
                  <a:lnTo>
                    <a:pt x="380999" y="761999"/>
                  </a:lnTo>
                  <a:lnTo>
                    <a:pt x="333209" y="759031"/>
                  </a:lnTo>
                  <a:lnTo>
                    <a:pt x="287190" y="750363"/>
                  </a:lnTo>
                  <a:lnTo>
                    <a:pt x="243298" y="736353"/>
                  </a:lnTo>
                  <a:lnTo>
                    <a:pt x="201893" y="717358"/>
                  </a:lnTo>
                  <a:lnTo>
                    <a:pt x="163329" y="693735"/>
                  </a:lnTo>
                  <a:lnTo>
                    <a:pt x="127965" y="665841"/>
                  </a:lnTo>
                  <a:lnTo>
                    <a:pt x="96158" y="634034"/>
                  </a:lnTo>
                  <a:lnTo>
                    <a:pt x="68264" y="598670"/>
                  </a:lnTo>
                  <a:lnTo>
                    <a:pt x="44641" y="560106"/>
                  </a:lnTo>
                  <a:lnTo>
                    <a:pt x="25646" y="518701"/>
                  </a:lnTo>
                  <a:lnTo>
                    <a:pt x="11636" y="474809"/>
                  </a:lnTo>
                  <a:lnTo>
                    <a:pt x="2968" y="428790"/>
                  </a:lnTo>
                  <a:lnTo>
                    <a:pt x="0" y="380999"/>
                  </a:lnTo>
                  <a:lnTo>
                    <a:pt x="2981" y="333209"/>
                  </a:lnTo>
                  <a:lnTo>
                    <a:pt x="11648" y="287190"/>
                  </a:lnTo>
                  <a:lnTo>
                    <a:pt x="25657" y="243298"/>
                  </a:lnTo>
                  <a:lnTo>
                    <a:pt x="44651" y="201893"/>
                  </a:lnTo>
                  <a:lnTo>
                    <a:pt x="68273" y="163329"/>
                  </a:lnTo>
                  <a:lnTo>
                    <a:pt x="96166" y="127965"/>
                  </a:lnTo>
                  <a:lnTo>
                    <a:pt x="127973" y="96158"/>
                  </a:lnTo>
                  <a:lnTo>
                    <a:pt x="163336" y="68264"/>
                  </a:lnTo>
                  <a:lnTo>
                    <a:pt x="201900" y="44641"/>
                  </a:lnTo>
                  <a:lnTo>
                    <a:pt x="243306" y="25646"/>
                  </a:lnTo>
                  <a:lnTo>
                    <a:pt x="287198" y="11636"/>
                  </a:lnTo>
                  <a:lnTo>
                    <a:pt x="333219" y="2968"/>
                  </a:lnTo>
                  <a:lnTo>
                    <a:pt x="381012" y="0"/>
                  </a:lnTo>
                  <a:lnTo>
                    <a:pt x="7969008" y="0"/>
                  </a:lnTo>
                  <a:close/>
                </a:path>
                <a:path w="8350250" h="762635">
                  <a:moveTo>
                    <a:pt x="442734" y="190499"/>
                  </a:moveTo>
                  <a:lnTo>
                    <a:pt x="486587" y="195551"/>
                  </a:lnTo>
                  <a:lnTo>
                    <a:pt x="526844" y="209940"/>
                  </a:lnTo>
                  <a:lnTo>
                    <a:pt x="562357" y="232519"/>
                  </a:lnTo>
                  <a:lnTo>
                    <a:pt x="591976" y="262139"/>
                  </a:lnTo>
                  <a:lnTo>
                    <a:pt x="614555" y="297652"/>
                  </a:lnTo>
                  <a:lnTo>
                    <a:pt x="628945" y="337909"/>
                  </a:lnTo>
                  <a:lnTo>
                    <a:pt x="633996" y="381761"/>
                  </a:lnTo>
                  <a:lnTo>
                    <a:pt x="628945" y="425614"/>
                  </a:lnTo>
                  <a:lnTo>
                    <a:pt x="614555" y="465871"/>
                  </a:lnTo>
                  <a:lnTo>
                    <a:pt x="591976" y="501384"/>
                  </a:lnTo>
                  <a:lnTo>
                    <a:pt x="562357" y="531004"/>
                  </a:lnTo>
                  <a:lnTo>
                    <a:pt x="526844" y="553583"/>
                  </a:lnTo>
                  <a:lnTo>
                    <a:pt x="486587" y="567972"/>
                  </a:lnTo>
                  <a:lnTo>
                    <a:pt x="442734" y="573023"/>
                  </a:lnTo>
                  <a:lnTo>
                    <a:pt x="398881" y="567972"/>
                  </a:lnTo>
                  <a:lnTo>
                    <a:pt x="358624" y="553583"/>
                  </a:lnTo>
                  <a:lnTo>
                    <a:pt x="323112" y="531004"/>
                  </a:lnTo>
                  <a:lnTo>
                    <a:pt x="293492" y="501384"/>
                  </a:lnTo>
                  <a:lnTo>
                    <a:pt x="270913" y="465871"/>
                  </a:lnTo>
                  <a:lnTo>
                    <a:pt x="256524" y="425614"/>
                  </a:lnTo>
                  <a:lnTo>
                    <a:pt x="251472" y="381761"/>
                  </a:lnTo>
                  <a:lnTo>
                    <a:pt x="256524" y="337909"/>
                  </a:lnTo>
                  <a:lnTo>
                    <a:pt x="270913" y="297652"/>
                  </a:lnTo>
                  <a:lnTo>
                    <a:pt x="293492" y="262139"/>
                  </a:lnTo>
                  <a:lnTo>
                    <a:pt x="323112" y="232519"/>
                  </a:lnTo>
                  <a:lnTo>
                    <a:pt x="358624" y="209940"/>
                  </a:lnTo>
                  <a:lnTo>
                    <a:pt x="398881" y="195551"/>
                  </a:lnTo>
                  <a:lnTo>
                    <a:pt x="442734" y="19049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3188" y="4233672"/>
              <a:ext cx="661670" cy="382905"/>
            </a:xfrm>
            <a:custGeom>
              <a:avLst/>
              <a:gdLst/>
              <a:ahLst/>
              <a:cxnLst/>
              <a:rect l="l" t="t" r="r" b="b"/>
              <a:pathLst>
                <a:path w="661669" h="382904">
                  <a:moveTo>
                    <a:pt x="191262" y="382523"/>
                  </a:moveTo>
                  <a:lnTo>
                    <a:pt x="147409" y="377472"/>
                  </a:lnTo>
                  <a:lnTo>
                    <a:pt x="107152" y="363083"/>
                  </a:lnTo>
                  <a:lnTo>
                    <a:pt x="71639" y="340504"/>
                  </a:lnTo>
                  <a:lnTo>
                    <a:pt x="42019" y="310884"/>
                  </a:lnTo>
                  <a:lnTo>
                    <a:pt x="19440" y="275371"/>
                  </a:lnTo>
                  <a:lnTo>
                    <a:pt x="5051" y="235114"/>
                  </a:lnTo>
                  <a:lnTo>
                    <a:pt x="0" y="191261"/>
                  </a:lnTo>
                  <a:lnTo>
                    <a:pt x="5050" y="147409"/>
                  </a:lnTo>
                  <a:lnTo>
                    <a:pt x="19438" y="107152"/>
                  </a:lnTo>
                  <a:lnTo>
                    <a:pt x="42015" y="71639"/>
                  </a:lnTo>
                  <a:lnTo>
                    <a:pt x="71634" y="42019"/>
                  </a:lnTo>
                  <a:lnTo>
                    <a:pt x="107146" y="19440"/>
                  </a:lnTo>
                  <a:lnTo>
                    <a:pt x="147405" y="5051"/>
                  </a:lnTo>
                  <a:lnTo>
                    <a:pt x="191262" y="0"/>
                  </a:lnTo>
                  <a:lnTo>
                    <a:pt x="191262" y="191261"/>
                  </a:lnTo>
                  <a:lnTo>
                    <a:pt x="191262" y="382523"/>
                  </a:lnTo>
                  <a:close/>
                </a:path>
                <a:path w="661669" h="382904">
                  <a:moveTo>
                    <a:pt x="470153" y="0"/>
                  </a:moveTo>
                  <a:lnTo>
                    <a:pt x="514018" y="5051"/>
                  </a:lnTo>
                  <a:lnTo>
                    <a:pt x="554280" y="19440"/>
                  </a:lnTo>
                  <a:lnTo>
                    <a:pt x="589792" y="42019"/>
                  </a:lnTo>
                  <a:lnTo>
                    <a:pt x="619408" y="71639"/>
                  </a:lnTo>
                  <a:lnTo>
                    <a:pt x="641981" y="107152"/>
                  </a:lnTo>
                  <a:lnTo>
                    <a:pt x="656366" y="147409"/>
                  </a:lnTo>
                  <a:lnTo>
                    <a:pt x="661416" y="191261"/>
                  </a:lnTo>
                  <a:lnTo>
                    <a:pt x="656366" y="235114"/>
                  </a:lnTo>
                  <a:lnTo>
                    <a:pt x="641981" y="275371"/>
                  </a:lnTo>
                  <a:lnTo>
                    <a:pt x="619408" y="310884"/>
                  </a:lnTo>
                  <a:lnTo>
                    <a:pt x="589792" y="340504"/>
                  </a:lnTo>
                  <a:lnTo>
                    <a:pt x="554280" y="363083"/>
                  </a:lnTo>
                  <a:lnTo>
                    <a:pt x="514018" y="377472"/>
                  </a:lnTo>
                  <a:lnTo>
                    <a:pt x="470153" y="382523"/>
                  </a:lnTo>
                  <a:lnTo>
                    <a:pt x="426289" y="377472"/>
                  </a:lnTo>
                  <a:lnTo>
                    <a:pt x="386027" y="363083"/>
                  </a:lnTo>
                  <a:lnTo>
                    <a:pt x="350515" y="340504"/>
                  </a:lnTo>
                  <a:lnTo>
                    <a:pt x="320899" y="310884"/>
                  </a:lnTo>
                  <a:lnTo>
                    <a:pt x="298326" y="275371"/>
                  </a:lnTo>
                  <a:lnTo>
                    <a:pt x="283941" y="235114"/>
                  </a:lnTo>
                  <a:lnTo>
                    <a:pt x="278892" y="191261"/>
                  </a:lnTo>
                  <a:lnTo>
                    <a:pt x="283941" y="147409"/>
                  </a:lnTo>
                  <a:lnTo>
                    <a:pt x="298326" y="107152"/>
                  </a:lnTo>
                  <a:lnTo>
                    <a:pt x="320899" y="71639"/>
                  </a:lnTo>
                  <a:lnTo>
                    <a:pt x="350515" y="42019"/>
                  </a:lnTo>
                  <a:lnTo>
                    <a:pt x="386027" y="19440"/>
                  </a:lnTo>
                  <a:lnTo>
                    <a:pt x="426289" y="5051"/>
                  </a:lnTo>
                  <a:lnTo>
                    <a:pt x="47015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1472" y="4233672"/>
              <a:ext cx="3187065" cy="382905"/>
            </a:xfrm>
            <a:custGeom>
              <a:avLst/>
              <a:gdLst/>
              <a:ahLst/>
              <a:cxnLst/>
              <a:rect l="l" t="t" r="r" b="b"/>
              <a:pathLst>
                <a:path w="3187065" h="382904">
                  <a:moveTo>
                    <a:pt x="0" y="382523"/>
                  </a:moveTo>
                  <a:lnTo>
                    <a:pt x="44027" y="377472"/>
                  </a:lnTo>
                  <a:lnTo>
                    <a:pt x="84444" y="363083"/>
                  </a:lnTo>
                  <a:lnTo>
                    <a:pt x="120098" y="340504"/>
                  </a:lnTo>
                  <a:lnTo>
                    <a:pt x="149836" y="310884"/>
                  </a:lnTo>
                  <a:lnTo>
                    <a:pt x="172505" y="275371"/>
                  </a:lnTo>
                  <a:lnTo>
                    <a:pt x="186952" y="235114"/>
                  </a:lnTo>
                  <a:lnTo>
                    <a:pt x="192023" y="191261"/>
                  </a:lnTo>
                  <a:lnTo>
                    <a:pt x="186952" y="147409"/>
                  </a:lnTo>
                  <a:lnTo>
                    <a:pt x="172505" y="107152"/>
                  </a:lnTo>
                  <a:lnTo>
                    <a:pt x="149836" y="71639"/>
                  </a:lnTo>
                  <a:lnTo>
                    <a:pt x="120098" y="42019"/>
                  </a:lnTo>
                  <a:lnTo>
                    <a:pt x="84444" y="19440"/>
                  </a:lnTo>
                  <a:lnTo>
                    <a:pt x="44027" y="5051"/>
                  </a:lnTo>
                  <a:lnTo>
                    <a:pt x="0" y="0"/>
                  </a:lnTo>
                  <a:lnTo>
                    <a:pt x="0" y="191261"/>
                  </a:lnTo>
                  <a:lnTo>
                    <a:pt x="0" y="382523"/>
                  </a:lnTo>
                  <a:close/>
                </a:path>
                <a:path w="3187065" h="382904">
                  <a:moveTo>
                    <a:pt x="470153" y="0"/>
                  </a:moveTo>
                  <a:lnTo>
                    <a:pt x="514018" y="5051"/>
                  </a:lnTo>
                  <a:lnTo>
                    <a:pt x="554280" y="19440"/>
                  </a:lnTo>
                  <a:lnTo>
                    <a:pt x="589792" y="42019"/>
                  </a:lnTo>
                  <a:lnTo>
                    <a:pt x="619408" y="71639"/>
                  </a:lnTo>
                  <a:lnTo>
                    <a:pt x="641981" y="107152"/>
                  </a:lnTo>
                  <a:lnTo>
                    <a:pt x="656366" y="147409"/>
                  </a:lnTo>
                  <a:lnTo>
                    <a:pt x="661415" y="191261"/>
                  </a:lnTo>
                  <a:lnTo>
                    <a:pt x="656366" y="235114"/>
                  </a:lnTo>
                  <a:lnTo>
                    <a:pt x="641981" y="275371"/>
                  </a:lnTo>
                  <a:lnTo>
                    <a:pt x="619408" y="310884"/>
                  </a:lnTo>
                  <a:lnTo>
                    <a:pt x="589792" y="340504"/>
                  </a:lnTo>
                  <a:lnTo>
                    <a:pt x="554280" y="363083"/>
                  </a:lnTo>
                  <a:lnTo>
                    <a:pt x="514018" y="377472"/>
                  </a:lnTo>
                  <a:lnTo>
                    <a:pt x="470153" y="382523"/>
                  </a:lnTo>
                  <a:lnTo>
                    <a:pt x="426289" y="377472"/>
                  </a:lnTo>
                  <a:lnTo>
                    <a:pt x="386027" y="363083"/>
                  </a:lnTo>
                  <a:lnTo>
                    <a:pt x="350515" y="340504"/>
                  </a:lnTo>
                  <a:lnTo>
                    <a:pt x="320899" y="310884"/>
                  </a:lnTo>
                  <a:lnTo>
                    <a:pt x="298326" y="275371"/>
                  </a:lnTo>
                  <a:lnTo>
                    <a:pt x="283941" y="235114"/>
                  </a:lnTo>
                  <a:lnTo>
                    <a:pt x="278891" y="191261"/>
                  </a:lnTo>
                  <a:lnTo>
                    <a:pt x="283941" y="147409"/>
                  </a:lnTo>
                  <a:lnTo>
                    <a:pt x="298326" y="107152"/>
                  </a:lnTo>
                  <a:lnTo>
                    <a:pt x="320899" y="71639"/>
                  </a:lnTo>
                  <a:lnTo>
                    <a:pt x="350515" y="42019"/>
                  </a:lnTo>
                  <a:lnTo>
                    <a:pt x="386027" y="19440"/>
                  </a:lnTo>
                  <a:lnTo>
                    <a:pt x="426289" y="5051"/>
                  </a:lnTo>
                  <a:lnTo>
                    <a:pt x="470153" y="0"/>
                  </a:lnTo>
                  <a:close/>
                </a:path>
                <a:path w="3187065" h="382904">
                  <a:moveTo>
                    <a:pt x="939545" y="382523"/>
                  </a:moveTo>
                  <a:lnTo>
                    <a:pt x="895681" y="377472"/>
                  </a:lnTo>
                  <a:lnTo>
                    <a:pt x="855419" y="363083"/>
                  </a:lnTo>
                  <a:lnTo>
                    <a:pt x="819907" y="340504"/>
                  </a:lnTo>
                  <a:lnTo>
                    <a:pt x="790291" y="310884"/>
                  </a:lnTo>
                  <a:lnTo>
                    <a:pt x="767718" y="275371"/>
                  </a:lnTo>
                  <a:lnTo>
                    <a:pt x="753333" y="235114"/>
                  </a:lnTo>
                  <a:lnTo>
                    <a:pt x="748283" y="191261"/>
                  </a:lnTo>
                  <a:lnTo>
                    <a:pt x="753333" y="147409"/>
                  </a:lnTo>
                  <a:lnTo>
                    <a:pt x="767718" y="107152"/>
                  </a:lnTo>
                  <a:lnTo>
                    <a:pt x="790291" y="71639"/>
                  </a:lnTo>
                  <a:lnTo>
                    <a:pt x="819907" y="42019"/>
                  </a:lnTo>
                  <a:lnTo>
                    <a:pt x="855419" y="19440"/>
                  </a:lnTo>
                  <a:lnTo>
                    <a:pt x="895681" y="5051"/>
                  </a:lnTo>
                  <a:lnTo>
                    <a:pt x="939545" y="0"/>
                  </a:lnTo>
                  <a:lnTo>
                    <a:pt x="939545" y="191261"/>
                  </a:lnTo>
                  <a:lnTo>
                    <a:pt x="939545" y="382523"/>
                  </a:lnTo>
                  <a:close/>
                </a:path>
                <a:path w="3187065" h="382904">
                  <a:moveTo>
                    <a:pt x="1218438" y="0"/>
                  </a:moveTo>
                  <a:lnTo>
                    <a:pt x="1262302" y="5051"/>
                  </a:lnTo>
                  <a:lnTo>
                    <a:pt x="1302564" y="19440"/>
                  </a:lnTo>
                  <a:lnTo>
                    <a:pt x="1338076" y="42019"/>
                  </a:lnTo>
                  <a:lnTo>
                    <a:pt x="1367692" y="71639"/>
                  </a:lnTo>
                  <a:lnTo>
                    <a:pt x="1390265" y="107152"/>
                  </a:lnTo>
                  <a:lnTo>
                    <a:pt x="1404650" y="147409"/>
                  </a:lnTo>
                  <a:lnTo>
                    <a:pt x="1409700" y="191261"/>
                  </a:lnTo>
                  <a:lnTo>
                    <a:pt x="1404650" y="235114"/>
                  </a:lnTo>
                  <a:lnTo>
                    <a:pt x="1390265" y="275371"/>
                  </a:lnTo>
                  <a:lnTo>
                    <a:pt x="1367692" y="310884"/>
                  </a:lnTo>
                  <a:lnTo>
                    <a:pt x="1338076" y="340504"/>
                  </a:lnTo>
                  <a:lnTo>
                    <a:pt x="1302564" y="363083"/>
                  </a:lnTo>
                  <a:lnTo>
                    <a:pt x="1262302" y="377472"/>
                  </a:lnTo>
                  <a:lnTo>
                    <a:pt x="1218438" y="382523"/>
                  </a:lnTo>
                  <a:lnTo>
                    <a:pt x="1174573" y="377472"/>
                  </a:lnTo>
                  <a:lnTo>
                    <a:pt x="1134311" y="363083"/>
                  </a:lnTo>
                  <a:lnTo>
                    <a:pt x="1098799" y="340504"/>
                  </a:lnTo>
                  <a:lnTo>
                    <a:pt x="1069183" y="310884"/>
                  </a:lnTo>
                  <a:lnTo>
                    <a:pt x="1046610" y="275371"/>
                  </a:lnTo>
                  <a:lnTo>
                    <a:pt x="1032225" y="235114"/>
                  </a:lnTo>
                  <a:lnTo>
                    <a:pt x="1027176" y="191261"/>
                  </a:lnTo>
                  <a:lnTo>
                    <a:pt x="1032225" y="147409"/>
                  </a:lnTo>
                  <a:lnTo>
                    <a:pt x="1046610" y="107152"/>
                  </a:lnTo>
                  <a:lnTo>
                    <a:pt x="1069183" y="71639"/>
                  </a:lnTo>
                  <a:lnTo>
                    <a:pt x="1098799" y="42019"/>
                  </a:lnTo>
                  <a:lnTo>
                    <a:pt x="1134311" y="19440"/>
                  </a:lnTo>
                  <a:lnTo>
                    <a:pt x="1174573" y="5051"/>
                  </a:lnTo>
                  <a:lnTo>
                    <a:pt x="1218438" y="0"/>
                  </a:lnTo>
                  <a:close/>
                </a:path>
                <a:path w="3187065" h="382904">
                  <a:moveTo>
                    <a:pt x="1497329" y="382523"/>
                  </a:moveTo>
                  <a:lnTo>
                    <a:pt x="1541194" y="377472"/>
                  </a:lnTo>
                  <a:lnTo>
                    <a:pt x="1581456" y="363083"/>
                  </a:lnTo>
                  <a:lnTo>
                    <a:pt x="1616968" y="340504"/>
                  </a:lnTo>
                  <a:lnTo>
                    <a:pt x="1646584" y="310884"/>
                  </a:lnTo>
                  <a:lnTo>
                    <a:pt x="1669157" y="275371"/>
                  </a:lnTo>
                  <a:lnTo>
                    <a:pt x="1683542" y="235114"/>
                  </a:lnTo>
                  <a:lnTo>
                    <a:pt x="1688591" y="191261"/>
                  </a:lnTo>
                  <a:lnTo>
                    <a:pt x="1683542" y="147409"/>
                  </a:lnTo>
                  <a:lnTo>
                    <a:pt x="1669157" y="107152"/>
                  </a:lnTo>
                  <a:lnTo>
                    <a:pt x="1646584" y="71639"/>
                  </a:lnTo>
                  <a:lnTo>
                    <a:pt x="1616968" y="42019"/>
                  </a:lnTo>
                  <a:lnTo>
                    <a:pt x="1581456" y="19440"/>
                  </a:lnTo>
                  <a:lnTo>
                    <a:pt x="1541194" y="5051"/>
                  </a:lnTo>
                  <a:lnTo>
                    <a:pt x="1497329" y="0"/>
                  </a:lnTo>
                  <a:lnTo>
                    <a:pt x="1497329" y="191261"/>
                  </a:lnTo>
                  <a:lnTo>
                    <a:pt x="1497329" y="382523"/>
                  </a:lnTo>
                  <a:close/>
                </a:path>
                <a:path w="3187065" h="382904">
                  <a:moveTo>
                    <a:pt x="2437638" y="382523"/>
                  </a:moveTo>
                  <a:lnTo>
                    <a:pt x="2393773" y="377472"/>
                  </a:lnTo>
                  <a:lnTo>
                    <a:pt x="2353511" y="363083"/>
                  </a:lnTo>
                  <a:lnTo>
                    <a:pt x="2317999" y="340504"/>
                  </a:lnTo>
                  <a:lnTo>
                    <a:pt x="2288383" y="310884"/>
                  </a:lnTo>
                  <a:lnTo>
                    <a:pt x="2265810" y="275371"/>
                  </a:lnTo>
                  <a:lnTo>
                    <a:pt x="2251425" y="235114"/>
                  </a:lnTo>
                  <a:lnTo>
                    <a:pt x="2246376" y="191261"/>
                  </a:lnTo>
                  <a:lnTo>
                    <a:pt x="2251425" y="147409"/>
                  </a:lnTo>
                  <a:lnTo>
                    <a:pt x="2265810" y="107152"/>
                  </a:lnTo>
                  <a:lnTo>
                    <a:pt x="2288383" y="71639"/>
                  </a:lnTo>
                  <a:lnTo>
                    <a:pt x="2317999" y="42019"/>
                  </a:lnTo>
                  <a:lnTo>
                    <a:pt x="2353511" y="19440"/>
                  </a:lnTo>
                  <a:lnTo>
                    <a:pt x="2393773" y="5051"/>
                  </a:lnTo>
                  <a:lnTo>
                    <a:pt x="2437638" y="0"/>
                  </a:lnTo>
                  <a:lnTo>
                    <a:pt x="2437638" y="191261"/>
                  </a:lnTo>
                  <a:lnTo>
                    <a:pt x="2437638" y="382523"/>
                  </a:lnTo>
                  <a:close/>
                </a:path>
                <a:path w="3187065" h="382904">
                  <a:moveTo>
                    <a:pt x="2716529" y="0"/>
                  </a:moveTo>
                  <a:lnTo>
                    <a:pt x="2760394" y="5051"/>
                  </a:lnTo>
                  <a:lnTo>
                    <a:pt x="2800656" y="19440"/>
                  </a:lnTo>
                  <a:lnTo>
                    <a:pt x="2836168" y="42019"/>
                  </a:lnTo>
                  <a:lnTo>
                    <a:pt x="2865784" y="71639"/>
                  </a:lnTo>
                  <a:lnTo>
                    <a:pt x="2888357" y="107152"/>
                  </a:lnTo>
                  <a:lnTo>
                    <a:pt x="2902742" y="147409"/>
                  </a:lnTo>
                  <a:lnTo>
                    <a:pt x="2907791" y="191261"/>
                  </a:lnTo>
                  <a:lnTo>
                    <a:pt x="2902742" y="235114"/>
                  </a:lnTo>
                  <a:lnTo>
                    <a:pt x="2888357" y="275371"/>
                  </a:lnTo>
                  <a:lnTo>
                    <a:pt x="2865784" y="310884"/>
                  </a:lnTo>
                  <a:lnTo>
                    <a:pt x="2836168" y="340504"/>
                  </a:lnTo>
                  <a:lnTo>
                    <a:pt x="2800656" y="363083"/>
                  </a:lnTo>
                  <a:lnTo>
                    <a:pt x="2760394" y="377472"/>
                  </a:lnTo>
                  <a:lnTo>
                    <a:pt x="2716529" y="382523"/>
                  </a:lnTo>
                  <a:lnTo>
                    <a:pt x="2672665" y="377472"/>
                  </a:lnTo>
                  <a:lnTo>
                    <a:pt x="2632403" y="363083"/>
                  </a:lnTo>
                  <a:lnTo>
                    <a:pt x="2596891" y="340504"/>
                  </a:lnTo>
                  <a:lnTo>
                    <a:pt x="2567275" y="310884"/>
                  </a:lnTo>
                  <a:lnTo>
                    <a:pt x="2544702" y="275371"/>
                  </a:lnTo>
                  <a:lnTo>
                    <a:pt x="2530317" y="235114"/>
                  </a:lnTo>
                  <a:lnTo>
                    <a:pt x="2525267" y="191261"/>
                  </a:lnTo>
                  <a:lnTo>
                    <a:pt x="2530317" y="147409"/>
                  </a:lnTo>
                  <a:lnTo>
                    <a:pt x="2544702" y="107152"/>
                  </a:lnTo>
                  <a:lnTo>
                    <a:pt x="2567275" y="71639"/>
                  </a:lnTo>
                  <a:lnTo>
                    <a:pt x="2596891" y="42019"/>
                  </a:lnTo>
                  <a:lnTo>
                    <a:pt x="2632403" y="19440"/>
                  </a:lnTo>
                  <a:lnTo>
                    <a:pt x="2672665" y="5051"/>
                  </a:lnTo>
                  <a:lnTo>
                    <a:pt x="2716529" y="0"/>
                  </a:lnTo>
                  <a:close/>
                </a:path>
                <a:path w="3187065" h="382904">
                  <a:moveTo>
                    <a:pt x="2995422" y="382523"/>
                  </a:moveTo>
                  <a:lnTo>
                    <a:pt x="3039286" y="377472"/>
                  </a:lnTo>
                  <a:lnTo>
                    <a:pt x="3079548" y="363083"/>
                  </a:lnTo>
                  <a:lnTo>
                    <a:pt x="3115060" y="340504"/>
                  </a:lnTo>
                  <a:lnTo>
                    <a:pt x="3144676" y="310884"/>
                  </a:lnTo>
                  <a:lnTo>
                    <a:pt x="3167249" y="275371"/>
                  </a:lnTo>
                  <a:lnTo>
                    <a:pt x="3181634" y="235114"/>
                  </a:lnTo>
                  <a:lnTo>
                    <a:pt x="3186683" y="191261"/>
                  </a:lnTo>
                  <a:lnTo>
                    <a:pt x="3181634" y="147409"/>
                  </a:lnTo>
                  <a:lnTo>
                    <a:pt x="3167249" y="107152"/>
                  </a:lnTo>
                  <a:lnTo>
                    <a:pt x="3144676" y="71639"/>
                  </a:lnTo>
                  <a:lnTo>
                    <a:pt x="3115060" y="42019"/>
                  </a:lnTo>
                  <a:lnTo>
                    <a:pt x="3079548" y="19440"/>
                  </a:lnTo>
                  <a:lnTo>
                    <a:pt x="3039286" y="5051"/>
                  </a:lnTo>
                  <a:lnTo>
                    <a:pt x="2995422" y="0"/>
                  </a:lnTo>
                  <a:lnTo>
                    <a:pt x="2995422" y="191261"/>
                  </a:lnTo>
                  <a:lnTo>
                    <a:pt x="2995422" y="3825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8455" y="4233672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262" y="0"/>
                  </a:moveTo>
                  <a:lnTo>
                    <a:pt x="235126" y="5051"/>
                  </a:lnTo>
                  <a:lnTo>
                    <a:pt x="275388" y="19440"/>
                  </a:lnTo>
                  <a:lnTo>
                    <a:pt x="310900" y="42019"/>
                  </a:lnTo>
                  <a:lnTo>
                    <a:pt x="340516" y="71639"/>
                  </a:lnTo>
                  <a:lnTo>
                    <a:pt x="363089" y="107152"/>
                  </a:lnTo>
                  <a:lnTo>
                    <a:pt x="377474" y="147409"/>
                  </a:lnTo>
                  <a:lnTo>
                    <a:pt x="382524" y="191261"/>
                  </a:lnTo>
                  <a:lnTo>
                    <a:pt x="377474" y="235114"/>
                  </a:lnTo>
                  <a:lnTo>
                    <a:pt x="363089" y="275371"/>
                  </a:lnTo>
                  <a:lnTo>
                    <a:pt x="340516" y="310884"/>
                  </a:lnTo>
                  <a:lnTo>
                    <a:pt x="310900" y="340504"/>
                  </a:lnTo>
                  <a:lnTo>
                    <a:pt x="275388" y="363083"/>
                  </a:lnTo>
                  <a:lnTo>
                    <a:pt x="235126" y="377472"/>
                  </a:lnTo>
                  <a:lnTo>
                    <a:pt x="191262" y="382523"/>
                  </a:lnTo>
                  <a:lnTo>
                    <a:pt x="147397" y="377472"/>
                  </a:lnTo>
                  <a:lnTo>
                    <a:pt x="107135" y="363083"/>
                  </a:lnTo>
                  <a:lnTo>
                    <a:pt x="71623" y="340504"/>
                  </a:lnTo>
                  <a:lnTo>
                    <a:pt x="42007" y="310884"/>
                  </a:lnTo>
                  <a:lnTo>
                    <a:pt x="19434" y="275371"/>
                  </a:lnTo>
                  <a:lnTo>
                    <a:pt x="5049" y="235114"/>
                  </a:lnTo>
                  <a:lnTo>
                    <a:pt x="0" y="191261"/>
                  </a:lnTo>
                  <a:lnTo>
                    <a:pt x="5049" y="147409"/>
                  </a:lnTo>
                  <a:lnTo>
                    <a:pt x="19434" y="107152"/>
                  </a:lnTo>
                  <a:lnTo>
                    <a:pt x="42007" y="71639"/>
                  </a:lnTo>
                  <a:lnTo>
                    <a:pt x="71623" y="42019"/>
                  </a:lnTo>
                  <a:lnTo>
                    <a:pt x="107135" y="19440"/>
                  </a:lnTo>
                  <a:lnTo>
                    <a:pt x="147397" y="5051"/>
                  </a:lnTo>
                  <a:lnTo>
                    <a:pt x="191262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5023" y="4233672"/>
              <a:ext cx="2159000" cy="382905"/>
            </a:xfrm>
            <a:custGeom>
              <a:avLst/>
              <a:gdLst/>
              <a:ahLst/>
              <a:cxnLst/>
              <a:rect l="l" t="t" r="r" b="b"/>
              <a:pathLst>
                <a:path w="2159000" h="382904">
                  <a:moveTo>
                    <a:pt x="192024" y="0"/>
                  </a:moveTo>
                  <a:lnTo>
                    <a:pt x="236051" y="5051"/>
                  </a:lnTo>
                  <a:lnTo>
                    <a:pt x="276468" y="19440"/>
                  </a:lnTo>
                  <a:lnTo>
                    <a:pt x="312122" y="42019"/>
                  </a:lnTo>
                  <a:lnTo>
                    <a:pt x="341860" y="71639"/>
                  </a:lnTo>
                  <a:lnTo>
                    <a:pt x="364529" y="107152"/>
                  </a:lnTo>
                  <a:lnTo>
                    <a:pt x="378976" y="147409"/>
                  </a:lnTo>
                  <a:lnTo>
                    <a:pt x="384048" y="191261"/>
                  </a:lnTo>
                  <a:lnTo>
                    <a:pt x="378976" y="235114"/>
                  </a:lnTo>
                  <a:lnTo>
                    <a:pt x="364529" y="275371"/>
                  </a:lnTo>
                  <a:lnTo>
                    <a:pt x="341860" y="310884"/>
                  </a:lnTo>
                  <a:lnTo>
                    <a:pt x="312122" y="340504"/>
                  </a:lnTo>
                  <a:lnTo>
                    <a:pt x="276468" y="363083"/>
                  </a:lnTo>
                  <a:lnTo>
                    <a:pt x="236051" y="377472"/>
                  </a:lnTo>
                  <a:lnTo>
                    <a:pt x="192024" y="382523"/>
                  </a:lnTo>
                  <a:lnTo>
                    <a:pt x="147996" y="377472"/>
                  </a:lnTo>
                  <a:lnTo>
                    <a:pt x="107579" y="363083"/>
                  </a:lnTo>
                  <a:lnTo>
                    <a:pt x="71925" y="340504"/>
                  </a:lnTo>
                  <a:lnTo>
                    <a:pt x="42187" y="310884"/>
                  </a:lnTo>
                  <a:lnTo>
                    <a:pt x="19518" y="275371"/>
                  </a:lnTo>
                  <a:lnTo>
                    <a:pt x="5071" y="235114"/>
                  </a:lnTo>
                  <a:lnTo>
                    <a:pt x="0" y="191261"/>
                  </a:lnTo>
                  <a:lnTo>
                    <a:pt x="5071" y="147409"/>
                  </a:lnTo>
                  <a:lnTo>
                    <a:pt x="19518" y="107152"/>
                  </a:lnTo>
                  <a:lnTo>
                    <a:pt x="42187" y="71639"/>
                  </a:lnTo>
                  <a:lnTo>
                    <a:pt x="71925" y="42019"/>
                  </a:lnTo>
                  <a:lnTo>
                    <a:pt x="107579" y="19440"/>
                  </a:lnTo>
                  <a:lnTo>
                    <a:pt x="147996" y="5051"/>
                  </a:lnTo>
                  <a:lnTo>
                    <a:pt x="192024" y="0"/>
                  </a:lnTo>
                  <a:close/>
                </a:path>
                <a:path w="2159000" h="382904">
                  <a:moveTo>
                    <a:pt x="661415" y="382523"/>
                  </a:moveTo>
                  <a:lnTo>
                    <a:pt x="617388" y="377472"/>
                  </a:lnTo>
                  <a:lnTo>
                    <a:pt x="576971" y="363083"/>
                  </a:lnTo>
                  <a:lnTo>
                    <a:pt x="541317" y="340504"/>
                  </a:lnTo>
                  <a:lnTo>
                    <a:pt x="511579" y="310884"/>
                  </a:lnTo>
                  <a:lnTo>
                    <a:pt x="488910" y="275371"/>
                  </a:lnTo>
                  <a:lnTo>
                    <a:pt x="474463" y="235114"/>
                  </a:lnTo>
                  <a:lnTo>
                    <a:pt x="469391" y="191261"/>
                  </a:lnTo>
                  <a:lnTo>
                    <a:pt x="474463" y="147409"/>
                  </a:lnTo>
                  <a:lnTo>
                    <a:pt x="488910" y="107152"/>
                  </a:lnTo>
                  <a:lnTo>
                    <a:pt x="511579" y="71639"/>
                  </a:lnTo>
                  <a:lnTo>
                    <a:pt x="541317" y="42019"/>
                  </a:lnTo>
                  <a:lnTo>
                    <a:pt x="576971" y="19440"/>
                  </a:lnTo>
                  <a:lnTo>
                    <a:pt x="617388" y="5051"/>
                  </a:lnTo>
                  <a:lnTo>
                    <a:pt x="661415" y="0"/>
                  </a:lnTo>
                  <a:lnTo>
                    <a:pt x="661415" y="191261"/>
                  </a:lnTo>
                  <a:lnTo>
                    <a:pt x="661415" y="382523"/>
                  </a:lnTo>
                  <a:close/>
                </a:path>
                <a:path w="2159000" h="382904">
                  <a:moveTo>
                    <a:pt x="940308" y="0"/>
                  </a:moveTo>
                  <a:lnTo>
                    <a:pt x="984335" y="5051"/>
                  </a:lnTo>
                  <a:lnTo>
                    <a:pt x="1024752" y="19440"/>
                  </a:lnTo>
                  <a:lnTo>
                    <a:pt x="1060406" y="42019"/>
                  </a:lnTo>
                  <a:lnTo>
                    <a:pt x="1090144" y="71639"/>
                  </a:lnTo>
                  <a:lnTo>
                    <a:pt x="1112813" y="107152"/>
                  </a:lnTo>
                  <a:lnTo>
                    <a:pt x="1127260" y="147409"/>
                  </a:lnTo>
                  <a:lnTo>
                    <a:pt x="1132331" y="191261"/>
                  </a:lnTo>
                  <a:lnTo>
                    <a:pt x="1127260" y="235114"/>
                  </a:lnTo>
                  <a:lnTo>
                    <a:pt x="1112813" y="275371"/>
                  </a:lnTo>
                  <a:lnTo>
                    <a:pt x="1090144" y="310884"/>
                  </a:lnTo>
                  <a:lnTo>
                    <a:pt x="1060406" y="340504"/>
                  </a:lnTo>
                  <a:lnTo>
                    <a:pt x="1024752" y="363083"/>
                  </a:lnTo>
                  <a:lnTo>
                    <a:pt x="984335" y="377472"/>
                  </a:lnTo>
                  <a:lnTo>
                    <a:pt x="940308" y="382523"/>
                  </a:lnTo>
                  <a:lnTo>
                    <a:pt x="896280" y="377472"/>
                  </a:lnTo>
                  <a:lnTo>
                    <a:pt x="855863" y="363083"/>
                  </a:lnTo>
                  <a:lnTo>
                    <a:pt x="820209" y="340504"/>
                  </a:lnTo>
                  <a:lnTo>
                    <a:pt x="790471" y="310884"/>
                  </a:lnTo>
                  <a:lnTo>
                    <a:pt x="767802" y="275371"/>
                  </a:lnTo>
                  <a:lnTo>
                    <a:pt x="753355" y="235114"/>
                  </a:lnTo>
                  <a:lnTo>
                    <a:pt x="748284" y="191261"/>
                  </a:lnTo>
                  <a:lnTo>
                    <a:pt x="753355" y="147409"/>
                  </a:lnTo>
                  <a:lnTo>
                    <a:pt x="767802" y="107152"/>
                  </a:lnTo>
                  <a:lnTo>
                    <a:pt x="790471" y="71639"/>
                  </a:lnTo>
                  <a:lnTo>
                    <a:pt x="820209" y="42019"/>
                  </a:lnTo>
                  <a:lnTo>
                    <a:pt x="855863" y="19440"/>
                  </a:lnTo>
                  <a:lnTo>
                    <a:pt x="896280" y="5051"/>
                  </a:lnTo>
                  <a:lnTo>
                    <a:pt x="940308" y="0"/>
                  </a:lnTo>
                  <a:close/>
                </a:path>
                <a:path w="2159000" h="382904">
                  <a:moveTo>
                    <a:pt x="1218438" y="382523"/>
                  </a:moveTo>
                  <a:lnTo>
                    <a:pt x="1262302" y="377472"/>
                  </a:lnTo>
                  <a:lnTo>
                    <a:pt x="1302564" y="363083"/>
                  </a:lnTo>
                  <a:lnTo>
                    <a:pt x="1338076" y="340504"/>
                  </a:lnTo>
                  <a:lnTo>
                    <a:pt x="1367692" y="310884"/>
                  </a:lnTo>
                  <a:lnTo>
                    <a:pt x="1390265" y="275371"/>
                  </a:lnTo>
                  <a:lnTo>
                    <a:pt x="1404650" y="235114"/>
                  </a:lnTo>
                  <a:lnTo>
                    <a:pt x="1409700" y="191261"/>
                  </a:lnTo>
                  <a:lnTo>
                    <a:pt x="1404650" y="147409"/>
                  </a:lnTo>
                  <a:lnTo>
                    <a:pt x="1390265" y="107152"/>
                  </a:lnTo>
                  <a:lnTo>
                    <a:pt x="1367692" y="71639"/>
                  </a:lnTo>
                  <a:lnTo>
                    <a:pt x="1338076" y="42019"/>
                  </a:lnTo>
                  <a:lnTo>
                    <a:pt x="1302564" y="19440"/>
                  </a:lnTo>
                  <a:lnTo>
                    <a:pt x="1262302" y="5051"/>
                  </a:lnTo>
                  <a:lnTo>
                    <a:pt x="1218438" y="0"/>
                  </a:lnTo>
                  <a:lnTo>
                    <a:pt x="1218438" y="191261"/>
                  </a:lnTo>
                  <a:lnTo>
                    <a:pt x="1218438" y="382523"/>
                  </a:lnTo>
                  <a:close/>
                </a:path>
                <a:path w="2159000" h="382904">
                  <a:moveTo>
                    <a:pt x="2158746" y="382523"/>
                  </a:moveTo>
                  <a:lnTo>
                    <a:pt x="2114881" y="377472"/>
                  </a:lnTo>
                  <a:lnTo>
                    <a:pt x="2074619" y="363083"/>
                  </a:lnTo>
                  <a:lnTo>
                    <a:pt x="2039107" y="340504"/>
                  </a:lnTo>
                  <a:lnTo>
                    <a:pt x="2009491" y="310884"/>
                  </a:lnTo>
                  <a:lnTo>
                    <a:pt x="1986918" y="275371"/>
                  </a:lnTo>
                  <a:lnTo>
                    <a:pt x="1972533" y="235114"/>
                  </a:lnTo>
                  <a:lnTo>
                    <a:pt x="1967483" y="191261"/>
                  </a:lnTo>
                  <a:lnTo>
                    <a:pt x="1972533" y="147409"/>
                  </a:lnTo>
                  <a:lnTo>
                    <a:pt x="1986918" y="107152"/>
                  </a:lnTo>
                  <a:lnTo>
                    <a:pt x="2009491" y="71639"/>
                  </a:lnTo>
                  <a:lnTo>
                    <a:pt x="2039107" y="42019"/>
                  </a:lnTo>
                  <a:lnTo>
                    <a:pt x="2074619" y="19440"/>
                  </a:lnTo>
                  <a:lnTo>
                    <a:pt x="2114881" y="5051"/>
                  </a:lnTo>
                  <a:lnTo>
                    <a:pt x="2158746" y="0"/>
                  </a:lnTo>
                  <a:lnTo>
                    <a:pt x="2158746" y="191261"/>
                  </a:lnTo>
                  <a:lnTo>
                    <a:pt x="2158746" y="3825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0" y="4233672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261" y="0"/>
                  </a:moveTo>
                  <a:lnTo>
                    <a:pt x="235126" y="5051"/>
                  </a:lnTo>
                  <a:lnTo>
                    <a:pt x="275388" y="19440"/>
                  </a:lnTo>
                  <a:lnTo>
                    <a:pt x="310900" y="42019"/>
                  </a:lnTo>
                  <a:lnTo>
                    <a:pt x="340516" y="71639"/>
                  </a:lnTo>
                  <a:lnTo>
                    <a:pt x="363089" y="107152"/>
                  </a:lnTo>
                  <a:lnTo>
                    <a:pt x="377474" y="147409"/>
                  </a:lnTo>
                  <a:lnTo>
                    <a:pt x="382524" y="191261"/>
                  </a:lnTo>
                  <a:lnTo>
                    <a:pt x="377474" y="235114"/>
                  </a:lnTo>
                  <a:lnTo>
                    <a:pt x="363089" y="275371"/>
                  </a:lnTo>
                  <a:lnTo>
                    <a:pt x="340516" y="310884"/>
                  </a:lnTo>
                  <a:lnTo>
                    <a:pt x="310900" y="340504"/>
                  </a:lnTo>
                  <a:lnTo>
                    <a:pt x="275388" y="363083"/>
                  </a:lnTo>
                  <a:lnTo>
                    <a:pt x="235126" y="377472"/>
                  </a:lnTo>
                  <a:lnTo>
                    <a:pt x="191261" y="382523"/>
                  </a:lnTo>
                  <a:lnTo>
                    <a:pt x="147397" y="377472"/>
                  </a:lnTo>
                  <a:lnTo>
                    <a:pt x="107135" y="363083"/>
                  </a:lnTo>
                  <a:lnTo>
                    <a:pt x="71623" y="340504"/>
                  </a:lnTo>
                  <a:lnTo>
                    <a:pt x="42007" y="310884"/>
                  </a:lnTo>
                  <a:lnTo>
                    <a:pt x="19434" y="275371"/>
                  </a:lnTo>
                  <a:lnTo>
                    <a:pt x="5049" y="235114"/>
                  </a:lnTo>
                  <a:lnTo>
                    <a:pt x="0" y="191261"/>
                  </a:lnTo>
                  <a:lnTo>
                    <a:pt x="5049" y="147409"/>
                  </a:lnTo>
                  <a:lnTo>
                    <a:pt x="19434" y="107152"/>
                  </a:lnTo>
                  <a:lnTo>
                    <a:pt x="42007" y="71639"/>
                  </a:lnTo>
                  <a:lnTo>
                    <a:pt x="71623" y="42019"/>
                  </a:lnTo>
                  <a:lnTo>
                    <a:pt x="107135" y="19440"/>
                  </a:lnTo>
                  <a:lnTo>
                    <a:pt x="147397" y="5051"/>
                  </a:lnTo>
                  <a:lnTo>
                    <a:pt x="19126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1554" y="4233672"/>
              <a:ext cx="191770" cy="382905"/>
            </a:xfrm>
            <a:custGeom>
              <a:avLst/>
              <a:gdLst/>
              <a:ahLst/>
              <a:cxnLst/>
              <a:rect l="l" t="t" r="r" b="b"/>
              <a:pathLst>
                <a:path w="191770" h="382904">
                  <a:moveTo>
                    <a:pt x="0" y="382523"/>
                  </a:moveTo>
                  <a:lnTo>
                    <a:pt x="43864" y="377472"/>
                  </a:lnTo>
                  <a:lnTo>
                    <a:pt x="84126" y="363083"/>
                  </a:lnTo>
                  <a:lnTo>
                    <a:pt x="119638" y="340504"/>
                  </a:lnTo>
                  <a:lnTo>
                    <a:pt x="149254" y="310884"/>
                  </a:lnTo>
                  <a:lnTo>
                    <a:pt x="171827" y="275371"/>
                  </a:lnTo>
                  <a:lnTo>
                    <a:pt x="186212" y="235114"/>
                  </a:lnTo>
                  <a:lnTo>
                    <a:pt x="191262" y="191261"/>
                  </a:lnTo>
                  <a:lnTo>
                    <a:pt x="186212" y="147409"/>
                  </a:lnTo>
                  <a:lnTo>
                    <a:pt x="171827" y="107152"/>
                  </a:lnTo>
                  <a:lnTo>
                    <a:pt x="149254" y="71639"/>
                  </a:lnTo>
                  <a:lnTo>
                    <a:pt x="119638" y="42019"/>
                  </a:lnTo>
                  <a:lnTo>
                    <a:pt x="84126" y="19440"/>
                  </a:lnTo>
                  <a:lnTo>
                    <a:pt x="43864" y="5051"/>
                  </a:lnTo>
                  <a:lnTo>
                    <a:pt x="0" y="0"/>
                  </a:lnTo>
                  <a:lnTo>
                    <a:pt x="0" y="191261"/>
                  </a:lnTo>
                  <a:lnTo>
                    <a:pt x="0" y="3825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3116" y="4233672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261" y="0"/>
                  </a:moveTo>
                  <a:lnTo>
                    <a:pt x="235126" y="5051"/>
                  </a:lnTo>
                  <a:lnTo>
                    <a:pt x="275388" y="19440"/>
                  </a:lnTo>
                  <a:lnTo>
                    <a:pt x="310900" y="42019"/>
                  </a:lnTo>
                  <a:lnTo>
                    <a:pt x="340516" y="71639"/>
                  </a:lnTo>
                  <a:lnTo>
                    <a:pt x="363089" y="107152"/>
                  </a:lnTo>
                  <a:lnTo>
                    <a:pt x="377474" y="147409"/>
                  </a:lnTo>
                  <a:lnTo>
                    <a:pt x="382524" y="191261"/>
                  </a:lnTo>
                  <a:lnTo>
                    <a:pt x="377474" y="235114"/>
                  </a:lnTo>
                  <a:lnTo>
                    <a:pt x="363089" y="275371"/>
                  </a:lnTo>
                  <a:lnTo>
                    <a:pt x="340516" y="310884"/>
                  </a:lnTo>
                  <a:lnTo>
                    <a:pt x="310900" y="340504"/>
                  </a:lnTo>
                  <a:lnTo>
                    <a:pt x="275388" y="363083"/>
                  </a:lnTo>
                  <a:lnTo>
                    <a:pt x="235126" y="377472"/>
                  </a:lnTo>
                  <a:lnTo>
                    <a:pt x="191261" y="382523"/>
                  </a:lnTo>
                  <a:lnTo>
                    <a:pt x="147397" y="377472"/>
                  </a:lnTo>
                  <a:lnTo>
                    <a:pt x="107135" y="363083"/>
                  </a:lnTo>
                  <a:lnTo>
                    <a:pt x="71623" y="340504"/>
                  </a:lnTo>
                  <a:lnTo>
                    <a:pt x="42007" y="310884"/>
                  </a:lnTo>
                  <a:lnTo>
                    <a:pt x="19434" y="275371"/>
                  </a:lnTo>
                  <a:lnTo>
                    <a:pt x="5049" y="235114"/>
                  </a:lnTo>
                  <a:lnTo>
                    <a:pt x="0" y="191261"/>
                  </a:lnTo>
                  <a:lnTo>
                    <a:pt x="5049" y="147409"/>
                  </a:lnTo>
                  <a:lnTo>
                    <a:pt x="19434" y="107152"/>
                  </a:lnTo>
                  <a:lnTo>
                    <a:pt x="42007" y="71639"/>
                  </a:lnTo>
                  <a:lnTo>
                    <a:pt x="71623" y="42019"/>
                  </a:lnTo>
                  <a:lnTo>
                    <a:pt x="107135" y="19440"/>
                  </a:lnTo>
                  <a:lnTo>
                    <a:pt x="147397" y="5051"/>
                  </a:lnTo>
                  <a:lnTo>
                    <a:pt x="19126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39683" y="4233672"/>
              <a:ext cx="384175" cy="382905"/>
            </a:xfrm>
            <a:custGeom>
              <a:avLst/>
              <a:gdLst/>
              <a:ahLst/>
              <a:cxnLst/>
              <a:rect l="l" t="t" r="r" b="b"/>
              <a:pathLst>
                <a:path w="384175" h="382904">
                  <a:moveTo>
                    <a:pt x="192024" y="0"/>
                  </a:moveTo>
                  <a:lnTo>
                    <a:pt x="236051" y="5051"/>
                  </a:lnTo>
                  <a:lnTo>
                    <a:pt x="276468" y="19440"/>
                  </a:lnTo>
                  <a:lnTo>
                    <a:pt x="312122" y="42019"/>
                  </a:lnTo>
                  <a:lnTo>
                    <a:pt x="341860" y="71639"/>
                  </a:lnTo>
                  <a:lnTo>
                    <a:pt x="364529" y="107152"/>
                  </a:lnTo>
                  <a:lnTo>
                    <a:pt x="378976" y="147409"/>
                  </a:lnTo>
                  <a:lnTo>
                    <a:pt x="384048" y="191261"/>
                  </a:lnTo>
                  <a:lnTo>
                    <a:pt x="378976" y="235114"/>
                  </a:lnTo>
                  <a:lnTo>
                    <a:pt x="364529" y="275371"/>
                  </a:lnTo>
                  <a:lnTo>
                    <a:pt x="341860" y="310884"/>
                  </a:lnTo>
                  <a:lnTo>
                    <a:pt x="312122" y="340504"/>
                  </a:lnTo>
                  <a:lnTo>
                    <a:pt x="276468" y="363083"/>
                  </a:lnTo>
                  <a:lnTo>
                    <a:pt x="236051" y="377472"/>
                  </a:lnTo>
                  <a:lnTo>
                    <a:pt x="192024" y="382523"/>
                  </a:lnTo>
                  <a:lnTo>
                    <a:pt x="147996" y="377472"/>
                  </a:lnTo>
                  <a:lnTo>
                    <a:pt x="107579" y="363083"/>
                  </a:lnTo>
                  <a:lnTo>
                    <a:pt x="71925" y="340504"/>
                  </a:lnTo>
                  <a:lnTo>
                    <a:pt x="42187" y="310884"/>
                  </a:lnTo>
                  <a:lnTo>
                    <a:pt x="19518" y="275371"/>
                  </a:lnTo>
                  <a:lnTo>
                    <a:pt x="5071" y="235114"/>
                  </a:lnTo>
                  <a:lnTo>
                    <a:pt x="0" y="191261"/>
                  </a:lnTo>
                  <a:lnTo>
                    <a:pt x="5071" y="147409"/>
                  </a:lnTo>
                  <a:lnTo>
                    <a:pt x="19518" y="107152"/>
                  </a:lnTo>
                  <a:lnTo>
                    <a:pt x="42187" y="71639"/>
                  </a:lnTo>
                  <a:lnTo>
                    <a:pt x="71925" y="42019"/>
                  </a:lnTo>
                  <a:lnTo>
                    <a:pt x="107579" y="19440"/>
                  </a:lnTo>
                  <a:lnTo>
                    <a:pt x="147996" y="5051"/>
                  </a:lnTo>
                  <a:lnTo>
                    <a:pt x="192024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92023" y="188976"/>
          <a:ext cx="8750300" cy="333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4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6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62710" marR="5937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1200" spc="2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presión</a:t>
                      </a:r>
                      <a:r>
                        <a:rPr sz="1200" spc="29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sanguínea</a:t>
                      </a:r>
                      <a:r>
                        <a:rPr sz="1200" spc="29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debe</a:t>
                      </a:r>
                      <a:r>
                        <a:rPr sz="1200" spc="29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medirse</a:t>
                      </a:r>
                      <a:r>
                        <a:rPr sz="1200" spc="29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1200" spc="2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milímetros</a:t>
                      </a:r>
                      <a:r>
                        <a:rPr sz="1200" spc="2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200" spc="29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mercurios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3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3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menos</a:t>
                      </a:r>
                      <a:r>
                        <a:rPr sz="1200" spc="3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que</a:t>
                      </a:r>
                      <a:r>
                        <a:rPr sz="1200" spc="3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se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especifique</a:t>
                      </a:r>
                      <a:r>
                        <a:rPr sz="1200" spc="16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otra</a:t>
                      </a:r>
                      <a:r>
                        <a:rPr sz="1200" spc="13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unidad.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62710" marR="59499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1200" spc="26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las</a:t>
                      </a:r>
                      <a:r>
                        <a:rPr sz="1200" spc="27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medidas</a:t>
                      </a:r>
                      <a:r>
                        <a:rPr sz="1200" spc="26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hematológicas,</a:t>
                      </a:r>
                      <a:r>
                        <a:rPr sz="1200" spc="3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27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química</a:t>
                      </a:r>
                      <a:r>
                        <a:rPr sz="1200" spc="27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clínica,</a:t>
                      </a:r>
                      <a:r>
                        <a:rPr sz="1200" spc="27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7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27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otras,</a:t>
                      </a:r>
                      <a:r>
                        <a:rPr sz="1200" spc="28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las</a:t>
                      </a:r>
                      <a:r>
                        <a:rPr sz="1200" spc="27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revistas</a:t>
                      </a:r>
                      <a:r>
                        <a:rPr sz="1200" spc="21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utilizan</a:t>
                      </a:r>
                      <a:r>
                        <a:rPr sz="1200" spc="22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3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distintas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unidades.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62710" marR="854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2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Las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medidas</a:t>
                      </a:r>
                      <a:r>
                        <a:rPr sz="1200" spc="-4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200" spc="-5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longitud,</a:t>
                      </a:r>
                      <a:r>
                        <a:rPr sz="1200" spc="-8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altura, </a:t>
                      </a:r>
                      <a:r>
                        <a:rPr sz="1200" spc="-9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peso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y</a:t>
                      </a:r>
                      <a:r>
                        <a:rPr sz="1200" spc="-5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volumen</a:t>
                      </a:r>
                      <a:r>
                        <a:rPr sz="1200" spc="-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deberían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darse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en </a:t>
                      </a:r>
                      <a:r>
                        <a:rPr sz="1200" spc="-7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unidades</a:t>
                      </a:r>
                      <a:r>
                        <a:rPr sz="1200" spc="-6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métricas 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(metro,</a:t>
                      </a:r>
                      <a:r>
                        <a:rPr sz="1200" spc="-3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kilogramo</a:t>
                      </a:r>
                      <a:r>
                        <a:rPr sz="1200" spc="-7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1200" spc="-5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4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litro)</a:t>
                      </a:r>
                      <a:r>
                        <a:rPr sz="1200" spc="-5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1200" spc="1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múltiplos</a:t>
                      </a:r>
                      <a:r>
                        <a:rPr sz="1200" spc="3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4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submúltiplos</a:t>
                      </a:r>
                      <a:r>
                        <a:rPr sz="1200" spc="3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decimales.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3360"/>
                        </a:lnSpc>
                        <a:spcBef>
                          <a:spcPts val="225"/>
                        </a:spcBef>
                      </a:pPr>
                      <a:r>
                        <a:rPr sz="3000" spc="-20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NO</a:t>
                      </a:r>
                      <a:r>
                        <a:rPr sz="3000" spc="-37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000" spc="-27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OLVIDAR</a:t>
                      </a:r>
                      <a:endParaRPr sz="3000">
                        <a:latin typeface="Arial Black"/>
                        <a:cs typeface="Arial Black"/>
                      </a:endParaRPr>
                    </a:p>
                  </a:txBody>
                  <a:tcPr marL="0" marR="0" marT="2857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922019" y="897636"/>
            <a:ext cx="327660" cy="285115"/>
            <a:chOff x="922019" y="897636"/>
            <a:chExt cx="327660" cy="285115"/>
          </a:xfrm>
        </p:grpSpPr>
        <p:sp>
          <p:nvSpPr>
            <p:cNvPr id="16" name="object 16"/>
            <p:cNvSpPr/>
            <p:nvPr/>
          </p:nvSpPr>
          <p:spPr>
            <a:xfrm>
              <a:off x="926591" y="902208"/>
              <a:ext cx="318770" cy="276225"/>
            </a:xfrm>
            <a:custGeom>
              <a:avLst/>
              <a:gdLst/>
              <a:ahLst/>
              <a:cxnLst/>
              <a:rect l="l" t="t" r="r" b="b"/>
              <a:pathLst>
                <a:path w="318769" h="276225">
                  <a:moveTo>
                    <a:pt x="31851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18516" y="275844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6591" y="902208"/>
              <a:ext cx="318770" cy="276225"/>
            </a:xfrm>
            <a:custGeom>
              <a:avLst/>
              <a:gdLst/>
              <a:ahLst/>
              <a:cxnLst/>
              <a:rect l="l" t="t" r="r" b="b"/>
              <a:pathLst>
                <a:path w="318769" h="276225">
                  <a:moveTo>
                    <a:pt x="0" y="275844"/>
                  </a:moveTo>
                  <a:lnTo>
                    <a:pt x="318516" y="275844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088" y="957072"/>
              <a:ext cx="193535" cy="16611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86967" y="1572767"/>
            <a:ext cx="327660" cy="285115"/>
            <a:chOff x="886967" y="1572767"/>
            <a:chExt cx="327660" cy="285115"/>
          </a:xfrm>
        </p:grpSpPr>
        <p:sp>
          <p:nvSpPr>
            <p:cNvPr id="20" name="object 20"/>
            <p:cNvSpPr/>
            <p:nvPr/>
          </p:nvSpPr>
          <p:spPr>
            <a:xfrm>
              <a:off x="891539" y="1577339"/>
              <a:ext cx="318770" cy="276225"/>
            </a:xfrm>
            <a:custGeom>
              <a:avLst/>
              <a:gdLst/>
              <a:ahLst/>
              <a:cxnLst/>
              <a:rect l="l" t="t" r="r" b="b"/>
              <a:pathLst>
                <a:path w="318769" h="276225">
                  <a:moveTo>
                    <a:pt x="318516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318516" y="275843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1539" y="1577339"/>
              <a:ext cx="318770" cy="276225"/>
            </a:xfrm>
            <a:custGeom>
              <a:avLst/>
              <a:gdLst/>
              <a:ahLst/>
              <a:cxnLst/>
              <a:rect l="l" t="t" r="r" b="b"/>
              <a:pathLst>
                <a:path w="318769" h="276225">
                  <a:moveTo>
                    <a:pt x="0" y="275843"/>
                  </a:moveTo>
                  <a:lnTo>
                    <a:pt x="318516" y="275843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5843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036" y="1632203"/>
              <a:ext cx="193535" cy="16611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86967" y="2226564"/>
            <a:ext cx="327660" cy="283845"/>
            <a:chOff x="886967" y="2226564"/>
            <a:chExt cx="327660" cy="283845"/>
          </a:xfrm>
        </p:grpSpPr>
        <p:sp>
          <p:nvSpPr>
            <p:cNvPr id="24" name="object 24"/>
            <p:cNvSpPr/>
            <p:nvPr/>
          </p:nvSpPr>
          <p:spPr>
            <a:xfrm>
              <a:off x="891539" y="2231136"/>
              <a:ext cx="318770" cy="274320"/>
            </a:xfrm>
            <a:custGeom>
              <a:avLst/>
              <a:gdLst/>
              <a:ahLst/>
              <a:cxnLst/>
              <a:rect l="l" t="t" r="r" b="b"/>
              <a:pathLst>
                <a:path w="318769" h="274319">
                  <a:moveTo>
                    <a:pt x="318516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318516" y="274319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1539" y="2231136"/>
              <a:ext cx="318770" cy="274320"/>
            </a:xfrm>
            <a:custGeom>
              <a:avLst/>
              <a:gdLst/>
              <a:ahLst/>
              <a:cxnLst/>
              <a:rect l="l" t="t" r="r" b="b"/>
              <a:pathLst>
                <a:path w="318769" h="274319">
                  <a:moveTo>
                    <a:pt x="0" y="274319"/>
                  </a:moveTo>
                  <a:lnTo>
                    <a:pt x="318516" y="274319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36" y="2284476"/>
              <a:ext cx="193535" cy="166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8" y="185928"/>
            <a:ext cx="5724525" cy="4758055"/>
          </a:xfrm>
          <a:custGeom>
            <a:avLst/>
            <a:gdLst/>
            <a:ahLst/>
            <a:cxnLst/>
            <a:rect l="l" t="t" r="r" b="b"/>
            <a:pathLst>
              <a:path w="5724525" h="4758055">
                <a:moveTo>
                  <a:pt x="0" y="4757928"/>
                </a:moveTo>
                <a:lnTo>
                  <a:pt x="5724144" y="4757928"/>
                </a:lnTo>
                <a:lnTo>
                  <a:pt x="5724144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4476" y="0"/>
            <a:ext cx="3049905" cy="5143500"/>
            <a:chOff x="6094476" y="0"/>
            <a:chExt cx="304990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476" y="0"/>
              <a:ext cx="3049523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92595" y="185928"/>
              <a:ext cx="2654935" cy="4758055"/>
            </a:xfrm>
            <a:custGeom>
              <a:avLst/>
              <a:gdLst/>
              <a:ahLst/>
              <a:cxnLst/>
              <a:rect l="l" t="t" r="r" b="b"/>
              <a:pathLst>
                <a:path w="2654934" h="4758055">
                  <a:moveTo>
                    <a:pt x="0" y="4757928"/>
                  </a:moveTo>
                  <a:lnTo>
                    <a:pt x="2654807" y="4757928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4757928"/>
                  </a:lnTo>
                  <a:close/>
                </a:path>
                <a:path w="2654934" h="4758055">
                  <a:moveTo>
                    <a:pt x="2232659" y="336804"/>
                  </a:moveTo>
                  <a:lnTo>
                    <a:pt x="2231404" y="384884"/>
                  </a:lnTo>
                  <a:lnTo>
                    <a:pt x="2227678" y="432311"/>
                  </a:lnTo>
                  <a:lnTo>
                    <a:pt x="2221545" y="479021"/>
                  </a:lnTo>
                  <a:lnTo>
                    <a:pt x="2213067" y="524952"/>
                  </a:lnTo>
                  <a:lnTo>
                    <a:pt x="2202306" y="570042"/>
                  </a:lnTo>
                  <a:lnTo>
                    <a:pt x="2189327" y="614227"/>
                  </a:lnTo>
                  <a:lnTo>
                    <a:pt x="2174190" y="657445"/>
                  </a:lnTo>
                  <a:lnTo>
                    <a:pt x="2156960" y="699634"/>
                  </a:lnTo>
                  <a:lnTo>
                    <a:pt x="2137697" y="740731"/>
                  </a:lnTo>
                  <a:lnTo>
                    <a:pt x="2116465" y="780674"/>
                  </a:lnTo>
                  <a:lnTo>
                    <a:pt x="2093327" y="819400"/>
                  </a:lnTo>
                  <a:lnTo>
                    <a:pt x="2068346" y="856847"/>
                  </a:lnTo>
                  <a:lnTo>
                    <a:pt x="2041583" y="892951"/>
                  </a:lnTo>
                  <a:lnTo>
                    <a:pt x="2013101" y="927651"/>
                  </a:lnTo>
                  <a:lnTo>
                    <a:pt x="1982963" y="960884"/>
                  </a:lnTo>
                  <a:lnTo>
                    <a:pt x="1951232" y="992588"/>
                  </a:lnTo>
                  <a:lnTo>
                    <a:pt x="1917970" y="1022699"/>
                  </a:lnTo>
                  <a:lnTo>
                    <a:pt x="1883241" y="1051155"/>
                  </a:lnTo>
                  <a:lnTo>
                    <a:pt x="1847105" y="1077895"/>
                  </a:lnTo>
                  <a:lnTo>
                    <a:pt x="1809627" y="1102854"/>
                  </a:lnTo>
                  <a:lnTo>
                    <a:pt x="1770868" y="1125972"/>
                  </a:lnTo>
                  <a:lnTo>
                    <a:pt x="1730892" y="1147184"/>
                  </a:lnTo>
                  <a:lnTo>
                    <a:pt x="1689761" y="1166429"/>
                  </a:lnTo>
                  <a:lnTo>
                    <a:pt x="1647537" y="1183644"/>
                  </a:lnTo>
                  <a:lnTo>
                    <a:pt x="1604283" y="1198767"/>
                  </a:lnTo>
                  <a:lnTo>
                    <a:pt x="1560062" y="1211735"/>
                  </a:lnTo>
                  <a:lnTo>
                    <a:pt x="1514937" y="1222485"/>
                  </a:lnTo>
                  <a:lnTo>
                    <a:pt x="1468969" y="1230955"/>
                  </a:lnTo>
                  <a:lnTo>
                    <a:pt x="1422223" y="1237082"/>
                  </a:lnTo>
                  <a:lnTo>
                    <a:pt x="1374759" y="1240805"/>
                  </a:lnTo>
                  <a:lnTo>
                    <a:pt x="1326642" y="1242060"/>
                  </a:lnTo>
                  <a:lnTo>
                    <a:pt x="1278524" y="1240805"/>
                  </a:lnTo>
                  <a:lnTo>
                    <a:pt x="1231060" y="1237082"/>
                  </a:lnTo>
                  <a:lnTo>
                    <a:pt x="1184314" y="1230955"/>
                  </a:lnTo>
                  <a:lnTo>
                    <a:pt x="1138346" y="1222485"/>
                  </a:lnTo>
                  <a:lnTo>
                    <a:pt x="1093221" y="1211735"/>
                  </a:lnTo>
                  <a:lnTo>
                    <a:pt x="1049000" y="1198767"/>
                  </a:lnTo>
                  <a:lnTo>
                    <a:pt x="1005746" y="1183644"/>
                  </a:lnTo>
                  <a:lnTo>
                    <a:pt x="963522" y="1166429"/>
                  </a:lnTo>
                  <a:lnTo>
                    <a:pt x="922391" y="1147184"/>
                  </a:lnTo>
                  <a:lnTo>
                    <a:pt x="882415" y="1125972"/>
                  </a:lnTo>
                  <a:lnTo>
                    <a:pt x="843656" y="1102854"/>
                  </a:lnTo>
                  <a:lnTo>
                    <a:pt x="806178" y="1077895"/>
                  </a:lnTo>
                  <a:lnTo>
                    <a:pt x="770042" y="1051155"/>
                  </a:lnTo>
                  <a:lnTo>
                    <a:pt x="735313" y="1022699"/>
                  </a:lnTo>
                  <a:lnTo>
                    <a:pt x="702051" y="992588"/>
                  </a:lnTo>
                  <a:lnTo>
                    <a:pt x="670320" y="960884"/>
                  </a:lnTo>
                  <a:lnTo>
                    <a:pt x="640182" y="927651"/>
                  </a:lnTo>
                  <a:lnTo>
                    <a:pt x="611700" y="892951"/>
                  </a:lnTo>
                  <a:lnTo>
                    <a:pt x="584937" y="856847"/>
                  </a:lnTo>
                  <a:lnTo>
                    <a:pt x="559956" y="819400"/>
                  </a:lnTo>
                  <a:lnTo>
                    <a:pt x="536818" y="780674"/>
                  </a:lnTo>
                  <a:lnTo>
                    <a:pt x="515586" y="740731"/>
                  </a:lnTo>
                  <a:lnTo>
                    <a:pt x="496323" y="699634"/>
                  </a:lnTo>
                  <a:lnTo>
                    <a:pt x="479093" y="657445"/>
                  </a:lnTo>
                  <a:lnTo>
                    <a:pt x="463956" y="614227"/>
                  </a:lnTo>
                  <a:lnTo>
                    <a:pt x="450977" y="570042"/>
                  </a:lnTo>
                  <a:lnTo>
                    <a:pt x="440216" y="524952"/>
                  </a:lnTo>
                  <a:lnTo>
                    <a:pt x="431738" y="479021"/>
                  </a:lnTo>
                  <a:lnTo>
                    <a:pt x="425605" y="432311"/>
                  </a:lnTo>
                  <a:lnTo>
                    <a:pt x="421879" y="384884"/>
                  </a:lnTo>
                  <a:lnTo>
                    <a:pt x="420624" y="336804"/>
                  </a:lnTo>
                  <a:lnTo>
                    <a:pt x="1326642" y="336804"/>
                  </a:lnTo>
                  <a:lnTo>
                    <a:pt x="2232659" y="336804"/>
                  </a:lnTo>
                  <a:close/>
                </a:path>
                <a:path w="2654934" h="4758055">
                  <a:moveTo>
                    <a:pt x="2232659" y="1397508"/>
                  </a:moveTo>
                  <a:lnTo>
                    <a:pt x="2231404" y="1445588"/>
                  </a:lnTo>
                  <a:lnTo>
                    <a:pt x="2227678" y="1493015"/>
                  </a:lnTo>
                  <a:lnTo>
                    <a:pt x="2221545" y="1539725"/>
                  </a:lnTo>
                  <a:lnTo>
                    <a:pt x="2213067" y="1585656"/>
                  </a:lnTo>
                  <a:lnTo>
                    <a:pt x="2202306" y="1630746"/>
                  </a:lnTo>
                  <a:lnTo>
                    <a:pt x="2189327" y="1674931"/>
                  </a:lnTo>
                  <a:lnTo>
                    <a:pt x="2174190" y="1718149"/>
                  </a:lnTo>
                  <a:lnTo>
                    <a:pt x="2156960" y="1760338"/>
                  </a:lnTo>
                  <a:lnTo>
                    <a:pt x="2137697" y="1801435"/>
                  </a:lnTo>
                  <a:lnTo>
                    <a:pt x="2116465" y="1841378"/>
                  </a:lnTo>
                  <a:lnTo>
                    <a:pt x="2093327" y="1880104"/>
                  </a:lnTo>
                  <a:lnTo>
                    <a:pt x="2068346" y="1917551"/>
                  </a:lnTo>
                  <a:lnTo>
                    <a:pt x="2041583" y="1953655"/>
                  </a:lnTo>
                  <a:lnTo>
                    <a:pt x="2013101" y="1988355"/>
                  </a:lnTo>
                  <a:lnTo>
                    <a:pt x="1982963" y="2021588"/>
                  </a:lnTo>
                  <a:lnTo>
                    <a:pt x="1951232" y="2053292"/>
                  </a:lnTo>
                  <a:lnTo>
                    <a:pt x="1917970" y="2083403"/>
                  </a:lnTo>
                  <a:lnTo>
                    <a:pt x="1883241" y="2111859"/>
                  </a:lnTo>
                  <a:lnTo>
                    <a:pt x="1847105" y="2138599"/>
                  </a:lnTo>
                  <a:lnTo>
                    <a:pt x="1809627" y="2163558"/>
                  </a:lnTo>
                  <a:lnTo>
                    <a:pt x="1770868" y="2186676"/>
                  </a:lnTo>
                  <a:lnTo>
                    <a:pt x="1730892" y="2207888"/>
                  </a:lnTo>
                  <a:lnTo>
                    <a:pt x="1689761" y="2227133"/>
                  </a:lnTo>
                  <a:lnTo>
                    <a:pt x="1647537" y="2244348"/>
                  </a:lnTo>
                  <a:lnTo>
                    <a:pt x="1604283" y="2259471"/>
                  </a:lnTo>
                  <a:lnTo>
                    <a:pt x="1560062" y="2272439"/>
                  </a:lnTo>
                  <a:lnTo>
                    <a:pt x="1514937" y="2283189"/>
                  </a:lnTo>
                  <a:lnTo>
                    <a:pt x="1468969" y="2291659"/>
                  </a:lnTo>
                  <a:lnTo>
                    <a:pt x="1422223" y="2297786"/>
                  </a:lnTo>
                  <a:lnTo>
                    <a:pt x="1374759" y="2301509"/>
                  </a:lnTo>
                  <a:lnTo>
                    <a:pt x="1326642" y="2302764"/>
                  </a:lnTo>
                  <a:lnTo>
                    <a:pt x="1278524" y="2301509"/>
                  </a:lnTo>
                  <a:lnTo>
                    <a:pt x="1231060" y="2297786"/>
                  </a:lnTo>
                  <a:lnTo>
                    <a:pt x="1184314" y="2291659"/>
                  </a:lnTo>
                  <a:lnTo>
                    <a:pt x="1138346" y="2283189"/>
                  </a:lnTo>
                  <a:lnTo>
                    <a:pt x="1093221" y="2272439"/>
                  </a:lnTo>
                  <a:lnTo>
                    <a:pt x="1049000" y="2259471"/>
                  </a:lnTo>
                  <a:lnTo>
                    <a:pt x="1005746" y="2244348"/>
                  </a:lnTo>
                  <a:lnTo>
                    <a:pt x="963522" y="2227133"/>
                  </a:lnTo>
                  <a:lnTo>
                    <a:pt x="922391" y="2207888"/>
                  </a:lnTo>
                  <a:lnTo>
                    <a:pt x="882415" y="2186676"/>
                  </a:lnTo>
                  <a:lnTo>
                    <a:pt x="843656" y="2163558"/>
                  </a:lnTo>
                  <a:lnTo>
                    <a:pt x="806178" y="2138599"/>
                  </a:lnTo>
                  <a:lnTo>
                    <a:pt x="770042" y="2111859"/>
                  </a:lnTo>
                  <a:lnTo>
                    <a:pt x="735313" y="2083403"/>
                  </a:lnTo>
                  <a:lnTo>
                    <a:pt x="702051" y="2053292"/>
                  </a:lnTo>
                  <a:lnTo>
                    <a:pt x="670320" y="2021588"/>
                  </a:lnTo>
                  <a:lnTo>
                    <a:pt x="640182" y="1988355"/>
                  </a:lnTo>
                  <a:lnTo>
                    <a:pt x="611700" y="1953655"/>
                  </a:lnTo>
                  <a:lnTo>
                    <a:pt x="584937" y="1917551"/>
                  </a:lnTo>
                  <a:lnTo>
                    <a:pt x="559956" y="1880104"/>
                  </a:lnTo>
                  <a:lnTo>
                    <a:pt x="536818" y="1841378"/>
                  </a:lnTo>
                  <a:lnTo>
                    <a:pt x="515586" y="1801435"/>
                  </a:lnTo>
                  <a:lnTo>
                    <a:pt x="496323" y="1760338"/>
                  </a:lnTo>
                  <a:lnTo>
                    <a:pt x="479093" y="1718149"/>
                  </a:lnTo>
                  <a:lnTo>
                    <a:pt x="463956" y="1674931"/>
                  </a:lnTo>
                  <a:lnTo>
                    <a:pt x="450977" y="1630746"/>
                  </a:lnTo>
                  <a:lnTo>
                    <a:pt x="440216" y="1585656"/>
                  </a:lnTo>
                  <a:lnTo>
                    <a:pt x="431738" y="1539725"/>
                  </a:lnTo>
                  <a:lnTo>
                    <a:pt x="425605" y="1493015"/>
                  </a:lnTo>
                  <a:lnTo>
                    <a:pt x="421879" y="1445588"/>
                  </a:lnTo>
                  <a:lnTo>
                    <a:pt x="420624" y="1397508"/>
                  </a:lnTo>
                  <a:lnTo>
                    <a:pt x="1326642" y="1397508"/>
                  </a:lnTo>
                  <a:lnTo>
                    <a:pt x="2232659" y="1397508"/>
                  </a:lnTo>
                  <a:close/>
                </a:path>
                <a:path w="2654934" h="4758055">
                  <a:moveTo>
                    <a:pt x="2232659" y="2456688"/>
                  </a:moveTo>
                  <a:lnTo>
                    <a:pt x="2231404" y="2504768"/>
                  </a:lnTo>
                  <a:lnTo>
                    <a:pt x="2227678" y="2552195"/>
                  </a:lnTo>
                  <a:lnTo>
                    <a:pt x="2221545" y="2598905"/>
                  </a:lnTo>
                  <a:lnTo>
                    <a:pt x="2213067" y="2644836"/>
                  </a:lnTo>
                  <a:lnTo>
                    <a:pt x="2202306" y="2689926"/>
                  </a:lnTo>
                  <a:lnTo>
                    <a:pt x="2189327" y="2734111"/>
                  </a:lnTo>
                  <a:lnTo>
                    <a:pt x="2174190" y="2777329"/>
                  </a:lnTo>
                  <a:lnTo>
                    <a:pt x="2156960" y="2819518"/>
                  </a:lnTo>
                  <a:lnTo>
                    <a:pt x="2137697" y="2860615"/>
                  </a:lnTo>
                  <a:lnTo>
                    <a:pt x="2116465" y="2900558"/>
                  </a:lnTo>
                  <a:lnTo>
                    <a:pt x="2093327" y="2939284"/>
                  </a:lnTo>
                  <a:lnTo>
                    <a:pt x="2068346" y="2976731"/>
                  </a:lnTo>
                  <a:lnTo>
                    <a:pt x="2041583" y="3012835"/>
                  </a:lnTo>
                  <a:lnTo>
                    <a:pt x="2013101" y="3047535"/>
                  </a:lnTo>
                  <a:lnTo>
                    <a:pt x="1982963" y="3080768"/>
                  </a:lnTo>
                  <a:lnTo>
                    <a:pt x="1951232" y="3112472"/>
                  </a:lnTo>
                  <a:lnTo>
                    <a:pt x="1917970" y="3142583"/>
                  </a:lnTo>
                  <a:lnTo>
                    <a:pt x="1883241" y="3171039"/>
                  </a:lnTo>
                  <a:lnTo>
                    <a:pt x="1847105" y="3197779"/>
                  </a:lnTo>
                  <a:lnTo>
                    <a:pt x="1809627" y="3222738"/>
                  </a:lnTo>
                  <a:lnTo>
                    <a:pt x="1770868" y="3245856"/>
                  </a:lnTo>
                  <a:lnTo>
                    <a:pt x="1730892" y="3267068"/>
                  </a:lnTo>
                  <a:lnTo>
                    <a:pt x="1689761" y="3286313"/>
                  </a:lnTo>
                  <a:lnTo>
                    <a:pt x="1647537" y="3303528"/>
                  </a:lnTo>
                  <a:lnTo>
                    <a:pt x="1604283" y="3318651"/>
                  </a:lnTo>
                  <a:lnTo>
                    <a:pt x="1560062" y="3331619"/>
                  </a:lnTo>
                  <a:lnTo>
                    <a:pt x="1514937" y="3342369"/>
                  </a:lnTo>
                  <a:lnTo>
                    <a:pt x="1468969" y="3350839"/>
                  </a:lnTo>
                  <a:lnTo>
                    <a:pt x="1422223" y="3356966"/>
                  </a:lnTo>
                  <a:lnTo>
                    <a:pt x="1374759" y="3360689"/>
                  </a:lnTo>
                  <a:lnTo>
                    <a:pt x="1326642" y="3361944"/>
                  </a:lnTo>
                  <a:lnTo>
                    <a:pt x="1278524" y="3360689"/>
                  </a:lnTo>
                  <a:lnTo>
                    <a:pt x="1231060" y="3356966"/>
                  </a:lnTo>
                  <a:lnTo>
                    <a:pt x="1184314" y="3350839"/>
                  </a:lnTo>
                  <a:lnTo>
                    <a:pt x="1138346" y="3342369"/>
                  </a:lnTo>
                  <a:lnTo>
                    <a:pt x="1093221" y="3331619"/>
                  </a:lnTo>
                  <a:lnTo>
                    <a:pt x="1049000" y="3318651"/>
                  </a:lnTo>
                  <a:lnTo>
                    <a:pt x="1005746" y="3303528"/>
                  </a:lnTo>
                  <a:lnTo>
                    <a:pt x="963522" y="3286313"/>
                  </a:lnTo>
                  <a:lnTo>
                    <a:pt x="922391" y="3267068"/>
                  </a:lnTo>
                  <a:lnTo>
                    <a:pt x="882415" y="3245856"/>
                  </a:lnTo>
                  <a:lnTo>
                    <a:pt x="843656" y="3222738"/>
                  </a:lnTo>
                  <a:lnTo>
                    <a:pt x="806178" y="3197779"/>
                  </a:lnTo>
                  <a:lnTo>
                    <a:pt x="770042" y="3171039"/>
                  </a:lnTo>
                  <a:lnTo>
                    <a:pt x="735313" y="3142583"/>
                  </a:lnTo>
                  <a:lnTo>
                    <a:pt x="702051" y="3112472"/>
                  </a:lnTo>
                  <a:lnTo>
                    <a:pt x="670320" y="3080768"/>
                  </a:lnTo>
                  <a:lnTo>
                    <a:pt x="640182" y="3047535"/>
                  </a:lnTo>
                  <a:lnTo>
                    <a:pt x="611700" y="3012835"/>
                  </a:lnTo>
                  <a:lnTo>
                    <a:pt x="584937" y="2976731"/>
                  </a:lnTo>
                  <a:lnTo>
                    <a:pt x="559956" y="2939284"/>
                  </a:lnTo>
                  <a:lnTo>
                    <a:pt x="536818" y="2900558"/>
                  </a:lnTo>
                  <a:lnTo>
                    <a:pt x="515586" y="2860615"/>
                  </a:lnTo>
                  <a:lnTo>
                    <a:pt x="496323" y="2819518"/>
                  </a:lnTo>
                  <a:lnTo>
                    <a:pt x="479093" y="2777329"/>
                  </a:lnTo>
                  <a:lnTo>
                    <a:pt x="463956" y="2734111"/>
                  </a:lnTo>
                  <a:lnTo>
                    <a:pt x="450977" y="2689926"/>
                  </a:lnTo>
                  <a:lnTo>
                    <a:pt x="440216" y="2644836"/>
                  </a:lnTo>
                  <a:lnTo>
                    <a:pt x="431738" y="2598905"/>
                  </a:lnTo>
                  <a:lnTo>
                    <a:pt x="425605" y="2552195"/>
                  </a:lnTo>
                  <a:lnTo>
                    <a:pt x="421879" y="2504768"/>
                  </a:lnTo>
                  <a:lnTo>
                    <a:pt x="420624" y="2456688"/>
                  </a:lnTo>
                  <a:lnTo>
                    <a:pt x="1326642" y="2456688"/>
                  </a:lnTo>
                  <a:lnTo>
                    <a:pt x="2232659" y="2456688"/>
                  </a:lnTo>
                  <a:close/>
                </a:path>
                <a:path w="2654934" h="4758055">
                  <a:moveTo>
                    <a:pt x="2232659" y="3516630"/>
                  </a:moveTo>
                  <a:lnTo>
                    <a:pt x="2231404" y="3564747"/>
                  </a:lnTo>
                  <a:lnTo>
                    <a:pt x="2227678" y="3612211"/>
                  </a:lnTo>
                  <a:lnTo>
                    <a:pt x="2221545" y="3658957"/>
                  </a:lnTo>
                  <a:lnTo>
                    <a:pt x="2213067" y="3704925"/>
                  </a:lnTo>
                  <a:lnTo>
                    <a:pt x="2202306" y="3750050"/>
                  </a:lnTo>
                  <a:lnTo>
                    <a:pt x="2189327" y="3794271"/>
                  </a:lnTo>
                  <a:lnTo>
                    <a:pt x="2174190" y="3837525"/>
                  </a:lnTo>
                  <a:lnTo>
                    <a:pt x="2156960" y="3879749"/>
                  </a:lnTo>
                  <a:lnTo>
                    <a:pt x="2137697" y="3920880"/>
                  </a:lnTo>
                  <a:lnTo>
                    <a:pt x="2116465" y="3960856"/>
                  </a:lnTo>
                  <a:lnTo>
                    <a:pt x="2093327" y="3999615"/>
                  </a:lnTo>
                  <a:lnTo>
                    <a:pt x="2068346" y="4037093"/>
                  </a:lnTo>
                  <a:lnTo>
                    <a:pt x="2041583" y="4073229"/>
                  </a:lnTo>
                  <a:lnTo>
                    <a:pt x="2013101" y="4107958"/>
                  </a:lnTo>
                  <a:lnTo>
                    <a:pt x="1982963" y="4141220"/>
                  </a:lnTo>
                  <a:lnTo>
                    <a:pt x="1951232" y="4172951"/>
                  </a:lnTo>
                  <a:lnTo>
                    <a:pt x="1917970" y="4203089"/>
                  </a:lnTo>
                  <a:lnTo>
                    <a:pt x="1883241" y="4231571"/>
                  </a:lnTo>
                  <a:lnTo>
                    <a:pt x="1847105" y="4258334"/>
                  </a:lnTo>
                  <a:lnTo>
                    <a:pt x="1809627" y="4283315"/>
                  </a:lnTo>
                  <a:lnTo>
                    <a:pt x="1770868" y="4306453"/>
                  </a:lnTo>
                  <a:lnTo>
                    <a:pt x="1730892" y="4327685"/>
                  </a:lnTo>
                  <a:lnTo>
                    <a:pt x="1689761" y="4346948"/>
                  </a:lnTo>
                  <a:lnTo>
                    <a:pt x="1647537" y="4364178"/>
                  </a:lnTo>
                  <a:lnTo>
                    <a:pt x="1604283" y="4379315"/>
                  </a:lnTo>
                  <a:lnTo>
                    <a:pt x="1560062" y="4392294"/>
                  </a:lnTo>
                  <a:lnTo>
                    <a:pt x="1514937" y="4403055"/>
                  </a:lnTo>
                  <a:lnTo>
                    <a:pt x="1468969" y="4411533"/>
                  </a:lnTo>
                  <a:lnTo>
                    <a:pt x="1422223" y="4417666"/>
                  </a:lnTo>
                  <a:lnTo>
                    <a:pt x="1374759" y="4421392"/>
                  </a:lnTo>
                  <a:lnTo>
                    <a:pt x="1326642" y="4422648"/>
                  </a:lnTo>
                  <a:lnTo>
                    <a:pt x="1278524" y="4421392"/>
                  </a:lnTo>
                  <a:lnTo>
                    <a:pt x="1231060" y="4417666"/>
                  </a:lnTo>
                  <a:lnTo>
                    <a:pt x="1184314" y="4411533"/>
                  </a:lnTo>
                  <a:lnTo>
                    <a:pt x="1138346" y="4403055"/>
                  </a:lnTo>
                  <a:lnTo>
                    <a:pt x="1093221" y="4392295"/>
                  </a:lnTo>
                  <a:lnTo>
                    <a:pt x="1049000" y="4379316"/>
                  </a:lnTo>
                  <a:lnTo>
                    <a:pt x="1005746" y="4364180"/>
                  </a:lnTo>
                  <a:lnTo>
                    <a:pt x="963522" y="4346949"/>
                  </a:lnTo>
                  <a:lnTo>
                    <a:pt x="922391" y="4327687"/>
                  </a:lnTo>
                  <a:lnTo>
                    <a:pt x="882415" y="4306456"/>
                  </a:lnTo>
                  <a:lnTo>
                    <a:pt x="843656" y="4283319"/>
                  </a:lnTo>
                  <a:lnTo>
                    <a:pt x="806178" y="4258337"/>
                  </a:lnTo>
                  <a:lnTo>
                    <a:pt x="770042" y="4231574"/>
                  </a:lnTo>
                  <a:lnTo>
                    <a:pt x="735313" y="4203093"/>
                  </a:lnTo>
                  <a:lnTo>
                    <a:pt x="702051" y="4172956"/>
                  </a:lnTo>
                  <a:lnTo>
                    <a:pt x="670320" y="4141225"/>
                  </a:lnTo>
                  <a:lnTo>
                    <a:pt x="640182" y="4107964"/>
                  </a:lnTo>
                  <a:lnTo>
                    <a:pt x="611700" y="4073234"/>
                  </a:lnTo>
                  <a:lnTo>
                    <a:pt x="584937" y="4037099"/>
                  </a:lnTo>
                  <a:lnTo>
                    <a:pt x="559956" y="3999620"/>
                  </a:lnTo>
                  <a:lnTo>
                    <a:pt x="536818" y="3960862"/>
                  </a:lnTo>
                  <a:lnTo>
                    <a:pt x="515586" y="3920886"/>
                  </a:lnTo>
                  <a:lnTo>
                    <a:pt x="496323" y="3879754"/>
                  </a:lnTo>
                  <a:lnTo>
                    <a:pt x="479093" y="3837530"/>
                  </a:lnTo>
                  <a:lnTo>
                    <a:pt x="463956" y="3794276"/>
                  </a:lnTo>
                  <a:lnTo>
                    <a:pt x="450977" y="3750055"/>
                  </a:lnTo>
                  <a:lnTo>
                    <a:pt x="440216" y="3704929"/>
                  </a:lnTo>
                  <a:lnTo>
                    <a:pt x="431738" y="3658961"/>
                  </a:lnTo>
                  <a:lnTo>
                    <a:pt x="425605" y="3612213"/>
                  </a:lnTo>
                  <a:lnTo>
                    <a:pt x="421879" y="3564748"/>
                  </a:lnTo>
                  <a:lnTo>
                    <a:pt x="420624" y="3516630"/>
                  </a:lnTo>
                  <a:lnTo>
                    <a:pt x="1326642" y="3516630"/>
                  </a:lnTo>
                  <a:lnTo>
                    <a:pt x="2232659" y="351663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1747" y="1382267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58470" marR="106680" indent="-346075">
              <a:lnSpc>
                <a:spcPct val="100000"/>
              </a:lnSpc>
              <a:spcBef>
                <a:spcPts val="225"/>
              </a:spcBef>
            </a:pPr>
            <a:r>
              <a:rPr sz="1200" spc="50" dirty="0">
                <a:solidFill>
                  <a:srgbClr val="181818"/>
                </a:solidFill>
                <a:latin typeface="Lucida Sans Unicode"/>
                <a:cs typeface="Lucida Sans Unicode"/>
              </a:rPr>
              <a:t>¿Qué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son</a:t>
            </a:r>
            <a:r>
              <a:rPr sz="1200" spc="-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81818"/>
                </a:solidFill>
                <a:latin typeface="Lucida Sans Unicode"/>
                <a:cs typeface="Lucida Sans Unicode"/>
              </a:rPr>
              <a:t>las</a:t>
            </a:r>
            <a:r>
              <a:rPr sz="12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normas </a:t>
            </a:r>
            <a:r>
              <a:rPr sz="1200" spc="40" dirty="0">
                <a:solidFill>
                  <a:srgbClr val="181818"/>
                </a:solidFill>
                <a:latin typeface="Lucida Sans Unicode"/>
                <a:cs typeface="Lucida Sans Unicode"/>
              </a:rPr>
              <a:t>Vancouver?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704" y="1284732"/>
            <a:ext cx="640080" cy="60198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827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1010"/>
              </a:spcBef>
            </a:pPr>
            <a:r>
              <a:rPr sz="2000" spc="-335" dirty="0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747" y="2042160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591185">
              <a:lnSpc>
                <a:spcPct val="100000"/>
              </a:lnSpc>
              <a:spcBef>
                <a:spcPts val="950"/>
              </a:spcBef>
            </a:pP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Formato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563" y="1976627"/>
            <a:ext cx="640080" cy="603885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15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02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747" y="2784348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Estilo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563" y="2686811"/>
            <a:ext cx="640080" cy="603885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15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03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747" y="3474720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950"/>
              </a:spcBef>
            </a:pP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Estructura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563" y="3396996"/>
            <a:ext cx="640080" cy="60198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15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04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30882" y="434797"/>
            <a:ext cx="20777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Contenido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76115" y="1382267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Tablas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5932" y="1284732"/>
            <a:ext cx="641985" cy="60198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827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10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05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6115" y="2072639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40"/>
              </a:spcBef>
            </a:pP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Figuras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65932" y="1994916"/>
            <a:ext cx="641985" cy="60198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763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5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06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76115" y="2784348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0"/>
              </a:spcBef>
            </a:pP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Citas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65932" y="2686811"/>
            <a:ext cx="641985" cy="603885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015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07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76115" y="3474720"/>
            <a:ext cx="182753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89255" marR="383540" indent="76200">
              <a:lnSpc>
                <a:spcPct val="100000"/>
              </a:lnSpc>
              <a:spcBef>
                <a:spcPts val="229"/>
              </a:spcBef>
            </a:pP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Referencias bibliográficas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5932" y="3396996"/>
            <a:ext cx="641985" cy="601980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015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08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4215" y="187452"/>
          <a:ext cx="8734424" cy="3387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44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5000" spc="-4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07</a:t>
                      </a:r>
                      <a:endParaRPr sz="5000">
                        <a:latin typeface="Arial Black"/>
                        <a:cs typeface="Arial Black"/>
                      </a:endParaRPr>
                    </a:p>
                  </a:txBody>
                  <a:tcPr marL="0" marR="0" marT="9715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45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Citas</a:t>
                      </a:r>
                      <a:endParaRPr sz="4500">
                        <a:latin typeface="Arial Black"/>
                        <a:cs typeface="Arial Black"/>
                      </a:endParaRPr>
                    </a:p>
                  </a:txBody>
                  <a:tcPr marL="0" marR="0" marT="1968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025">
                <a:tc gridSpan="5">
                  <a:txBody>
                    <a:bodyPr/>
                    <a:lstStyle/>
                    <a:p>
                      <a:pPr marL="2026285" marR="2031364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Citar</a:t>
                      </a:r>
                      <a:r>
                        <a:rPr sz="1600" spc="25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significa</a:t>
                      </a:r>
                      <a:r>
                        <a:rPr sz="1600" spc="20" dirty="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6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dar</a:t>
                      </a:r>
                      <a:r>
                        <a:rPr sz="1600" spc="-4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9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crédito</a:t>
                      </a:r>
                      <a:r>
                        <a:rPr sz="1600" spc="-3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114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sz="1600" spc="-5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5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una </a:t>
                      </a:r>
                      <a:r>
                        <a:rPr sz="16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idea, </a:t>
                      </a:r>
                      <a:r>
                        <a:rPr sz="1600" spc="-8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pensamiento</a:t>
                      </a:r>
                      <a:r>
                        <a:rPr sz="1600" spc="-6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8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1600" spc="-9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9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frase,</a:t>
                      </a:r>
                      <a:r>
                        <a:rPr sz="1600" spc="-5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respetando</a:t>
                      </a:r>
                      <a:r>
                        <a:rPr sz="1600" spc="-6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1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los</a:t>
                      </a:r>
                      <a:r>
                        <a:rPr sz="1600" spc="-9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derechos </a:t>
                      </a:r>
                      <a:r>
                        <a:rPr sz="1600" spc="-10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600" spc="-9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5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autor</a:t>
                      </a:r>
                      <a:r>
                        <a:rPr sz="1600" spc="-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7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y</a:t>
                      </a:r>
                      <a:r>
                        <a:rPr sz="1600" spc="-10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7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evitando</a:t>
                      </a:r>
                      <a:r>
                        <a:rPr sz="1600" spc="-85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10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el</a:t>
                      </a:r>
                      <a:r>
                        <a:rPr sz="1600" spc="-7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plagio.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8001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0" y="3787140"/>
            <a:ext cx="9144000" cy="1356360"/>
            <a:chOff x="0" y="3787140"/>
            <a:chExt cx="9144000" cy="1356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87140"/>
              <a:ext cx="9143999" cy="13563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9644" y="3988308"/>
              <a:ext cx="8723630" cy="955675"/>
            </a:xfrm>
            <a:custGeom>
              <a:avLst/>
              <a:gdLst/>
              <a:ahLst/>
              <a:cxnLst/>
              <a:rect l="l" t="t" r="r" b="b"/>
              <a:pathLst>
                <a:path w="8723630" h="955675">
                  <a:moveTo>
                    <a:pt x="0" y="955547"/>
                  </a:moveTo>
                  <a:lnTo>
                    <a:pt x="8723376" y="955547"/>
                  </a:lnTo>
                  <a:lnTo>
                    <a:pt x="8723376" y="0"/>
                  </a:lnTo>
                  <a:lnTo>
                    <a:pt x="0" y="0"/>
                  </a:lnTo>
                  <a:lnTo>
                    <a:pt x="0" y="955547"/>
                  </a:lnTo>
                  <a:close/>
                </a:path>
                <a:path w="8723630" h="955675">
                  <a:moveTo>
                    <a:pt x="179831" y="470153"/>
                  </a:moveTo>
                  <a:lnTo>
                    <a:pt x="183108" y="421451"/>
                  </a:lnTo>
                  <a:lnTo>
                    <a:pt x="192651" y="374741"/>
                  </a:lnTo>
                  <a:lnTo>
                    <a:pt x="208035" y="330450"/>
                  </a:lnTo>
                  <a:lnTo>
                    <a:pt x="228831" y="289006"/>
                  </a:lnTo>
                  <a:lnTo>
                    <a:pt x="254612" y="250837"/>
                  </a:lnTo>
                  <a:lnTo>
                    <a:pt x="284949" y="216369"/>
                  </a:lnTo>
                  <a:lnTo>
                    <a:pt x="319417" y="186032"/>
                  </a:lnTo>
                  <a:lnTo>
                    <a:pt x="357586" y="160251"/>
                  </a:lnTo>
                  <a:lnTo>
                    <a:pt x="399030" y="139455"/>
                  </a:lnTo>
                  <a:lnTo>
                    <a:pt x="443321" y="124071"/>
                  </a:lnTo>
                  <a:lnTo>
                    <a:pt x="490031" y="114528"/>
                  </a:lnTo>
                  <a:lnTo>
                    <a:pt x="538734" y="111251"/>
                  </a:lnTo>
                  <a:lnTo>
                    <a:pt x="587436" y="114528"/>
                  </a:lnTo>
                  <a:lnTo>
                    <a:pt x="634146" y="124071"/>
                  </a:lnTo>
                  <a:lnTo>
                    <a:pt x="678437" y="139455"/>
                  </a:lnTo>
                  <a:lnTo>
                    <a:pt x="719881" y="160251"/>
                  </a:lnTo>
                  <a:lnTo>
                    <a:pt x="758050" y="186032"/>
                  </a:lnTo>
                  <a:lnTo>
                    <a:pt x="792518" y="216369"/>
                  </a:lnTo>
                  <a:lnTo>
                    <a:pt x="822855" y="250837"/>
                  </a:lnTo>
                  <a:lnTo>
                    <a:pt x="848636" y="289006"/>
                  </a:lnTo>
                  <a:lnTo>
                    <a:pt x="869432" y="330450"/>
                  </a:lnTo>
                  <a:lnTo>
                    <a:pt x="884816" y="374741"/>
                  </a:lnTo>
                  <a:lnTo>
                    <a:pt x="894359" y="421451"/>
                  </a:lnTo>
                  <a:lnTo>
                    <a:pt x="897636" y="470153"/>
                  </a:lnTo>
                  <a:lnTo>
                    <a:pt x="894359" y="518856"/>
                  </a:lnTo>
                  <a:lnTo>
                    <a:pt x="884816" y="565566"/>
                  </a:lnTo>
                  <a:lnTo>
                    <a:pt x="869432" y="609857"/>
                  </a:lnTo>
                  <a:lnTo>
                    <a:pt x="848636" y="651301"/>
                  </a:lnTo>
                  <a:lnTo>
                    <a:pt x="822855" y="689470"/>
                  </a:lnTo>
                  <a:lnTo>
                    <a:pt x="792518" y="723938"/>
                  </a:lnTo>
                  <a:lnTo>
                    <a:pt x="758050" y="754275"/>
                  </a:lnTo>
                  <a:lnTo>
                    <a:pt x="719881" y="780056"/>
                  </a:lnTo>
                  <a:lnTo>
                    <a:pt x="678437" y="800852"/>
                  </a:lnTo>
                  <a:lnTo>
                    <a:pt x="634146" y="816236"/>
                  </a:lnTo>
                  <a:lnTo>
                    <a:pt x="587436" y="825779"/>
                  </a:lnTo>
                  <a:lnTo>
                    <a:pt x="538734" y="829055"/>
                  </a:lnTo>
                  <a:lnTo>
                    <a:pt x="490031" y="825779"/>
                  </a:lnTo>
                  <a:lnTo>
                    <a:pt x="443321" y="816236"/>
                  </a:lnTo>
                  <a:lnTo>
                    <a:pt x="399030" y="800852"/>
                  </a:lnTo>
                  <a:lnTo>
                    <a:pt x="357586" y="780056"/>
                  </a:lnTo>
                  <a:lnTo>
                    <a:pt x="319417" y="754275"/>
                  </a:lnTo>
                  <a:lnTo>
                    <a:pt x="284949" y="723938"/>
                  </a:lnTo>
                  <a:lnTo>
                    <a:pt x="254612" y="689470"/>
                  </a:lnTo>
                  <a:lnTo>
                    <a:pt x="228831" y="651301"/>
                  </a:lnTo>
                  <a:lnTo>
                    <a:pt x="208035" y="609857"/>
                  </a:lnTo>
                  <a:lnTo>
                    <a:pt x="192651" y="565566"/>
                  </a:lnTo>
                  <a:lnTo>
                    <a:pt x="183108" y="518856"/>
                  </a:lnTo>
                  <a:lnTo>
                    <a:pt x="179831" y="470153"/>
                  </a:lnTo>
                  <a:close/>
                </a:path>
                <a:path w="8723630" h="955675">
                  <a:moveTo>
                    <a:pt x="1138428" y="470153"/>
                  </a:moveTo>
                  <a:lnTo>
                    <a:pt x="1141703" y="421451"/>
                  </a:lnTo>
                  <a:lnTo>
                    <a:pt x="1151246" y="374741"/>
                  </a:lnTo>
                  <a:lnTo>
                    <a:pt x="1166627" y="330450"/>
                  </a:lnTo>
                  <a:lnTo>
                    <a:pt x="1187421" y="289006"/>
                  </a:lnTo>
                  <a:lnTo>
                    <a:pt x="1213200" y="250837"/>
                  </a:lnTo>
                  <a:lnTo>
                    <a:pt x="1243536" y="216369"/>
                  </a:lnTo>
                  <a:lnTo>
                    <a:pt x="1278002" y="186032"/>
                  </a:lnTo>
                  <a:lnTo>
                    <a:pt x="1316171" y="160251"/>
                  </a:lnTo>
                  <a:lnTo>
                    <a:pt x="1357616" y="139455"/>
                  </a:lnTo>
                  <a:lnTo>
                    <a:pt x="1401908" y="124071"/>
                  </a:lnTo>
                  <a:lnTo>
                    <a:pt x="1448622" y="114528"/>
                  </a:lnTo>
                  <a:lnTo>
                    <a:pt x="1497330" y="111251"/>
                  </a:lnTo>
                  <a:lnTo>
                    <a:pt x="1546037" y="114528"/>
                  </a:lnTo>
                  <a:lnTo>
                    <a:pt x="1592751" y="124071"/>
                  </a:lnTo>
                  <a:lnTo>
                    <a:pt x="1637043" y="139455"/>
                  </a:lnTo>
                  <a:lnTo>
                    <a:pt x="1678488" y="160251"/>
                  </a:lnTo>
                  <a:lnTo>
                    <a:pt x="1716657" y="186032"/>
                  </a:lnTo>
                  <a:lnTo>
                    <a:pt x="1751123" y="216369"/>
                  </a:lnTo>
                  <a:lnTo>
                    <a:pt x="1781459" y="250837"/>
                  </a:lnTo>
                  <a:lnTo>
                    <a:pt x="1807238" y="289006"/>
                  </a:lnTo>
                  <a:lnTo>
                    <a:pt x="1828032" y="330450"/>
                  </a:lnTo>
                  <a:lnTo>
                    <a:pt x="1843413" y="374741"/>
                  </a:lnTo>
                  <a:lnTo>
                    <a:pt x="1852956" y="421451"/>
                  </a:lnTo>
                  <a:lnTo>
                    <a:pt x="1856232" y="470153"/>
                  </a:lnTo>
                  <a:lnTo>
                    <a:pt x="1852956" y="518856"/>
                  </a:lnTo>
                  <a:lnTo>
                    <a:pt x="1843413" y="565566"/>
                  </a:lnTo>
                  <a:lnTo>
                    <a:pt x="1828032" y="609857"/>
                  </a:lnTo>
                  <a:lnTo>
                    <a:pt x="1807238" y="651301"/>
                  </a:lnTo>
                  <a:lnTo>
                    <a:pt x="1781459" y="689470"/>
                  </a:lnTo>
                  <a:lnTo>
                    <a:pt x="1751123" y="723938"/>
                  </a:lnTo>
                  <a:lnTo>
                    <a:pt x="1716657" y="754275"/>
                  </a:lnTo>
                  <a:lnTo>
                    <a:pt x="1678488" y="780056"/>
                  </a:lnTo>
                  <a:lnTo>
                    <a:pt x="1637043" y="800852"/>
                  </a:lnTo>
                  <a:lnTo>
                    <a:pt x="1592751" y="816236"/>
                  </a:lnTo>
                  <a:lnTo>
                    <a:pt x="1546037" y="825779"/>
                  </a:lnTo>
                  <a:lnTo>
                    <a:pt x="1497330" y="829055"/>
                  </a:lnTo>
                  <a:lnTo>
                    <a:pt x="1448622" y="825779"/>
                  </a:lnTo>
                  <a:lnTo>
                    <a:pt x="1401908" y="816236"/>
                  </a:lnTo>
                  <a:lnTo>
                    <a:pt x="1357616" y="800852"/>
                  </a:lnTo>
                  <a:lnTo>
                    <a:pt x="1316171" y="780056"/>
                  </a:lnTo>
                  <a:lnTo>
                    <a:pt x="1278002" y="754275"/>
                  </a:lnTo>
                  <a:lnTo>
                    <a:pt x="1243536" y="723938"/>
                  </a:lnTo>
                  <a:lnTo>
                    <a:pt x="1213200" y="689470"/>
                  </a:lnTo>
                  <a:lnTo>
                    <a:pt x="1187421" y="651301"/>
                  </a:lnTo>
                  <a:lnTo>
                    <a:pt x="1166627" y="609857"/>
                  </a:lnTo>
                  <a:lnTo>
                    <a:pt x="1151246" y="565566"/>
                  </a:lnTo>
                  <a:lnTo>
                    <a:pt x="1141703" y="518856"/>
                  </a:lnTo>
                  <a:lnTo>
                    <a:pt x="1138428" y="470153"/>
                  </a:lnTo>
                  <a:close/>
                </a:path>
                <a:path w="8723630" h="955675">
                  <a:moveTo>
                    <a:pt x="2097024" y="470153"/>
                  </a:moveTo>
                  <a:lnTo>
                    <a:pt x="2100299" y="421451"/>
                  </a:lnTo>
                  <a:lnTo>
                    <a:pt x="2109842" y="374741"/>
                  </a:lnTo>
                  <a:lnTo>
                    <a:pt x="2125223" y="330450"/>
                  </a:lnTo>
                  <a:lnTo>
                    <a:pt x="2146017" y="289006"/>
                  </a:lnTo>
                  <a:lnTo>
                    <a:pt x="2171796" y="250837"/>
                  </a:lnTo>
                  <a:lnTo>
                    <a:pt x="2202132" y="216369"/>
                  </a:lnTo>
                  <a:lnTo>
                    <a:pt x="2236598" y="186032"/>
                  </a:lnTo>
                  <a:lnTo>
                    <a:pt x="2274767" y="160251"/>
                  </a:lnTo>
                  <a:lnTo>
                    <a:pt x="2316212" y="139455"/>
                  </a:lnTo>
                  <a:lnTo>
                    <a:pt x="2360504" y="124071"/>
                  </a:lnTo>
                  <a:lnTo>
                    <a:pt x="2407218" y="114528"/>
                  </a:lnTo>
                  <a:lnTo>
                    <a:pt x="2455926" y="111251"/>
                  </a:lnTo>
                  <a:lnTo>
                    <a:pt x="2504633" y="114528"/>
                  </a:lnTo>
                  <a:lnTo>
                    <a:pt x="2551347" y="124071"/>
                  </a:lnTo>
                  <a:lnTo>
                    <a:pt x="2595639" y="139455"/>
                  </a:lnTo>
                  <a:lnTo>
                    <a:pt x="2637084" y="160251"/>
                  </a:lnTo>
                  <a:lnTo>
                    <a:pt x="2675253" y="186032"/>
                  </a:lnTo>
                  <a:lnTo>
                    <a:pt x="2709719" y="216369"/>
                  </a:lnTo>
                  <a:lnTo>
                    <a:pt x="2740055" y="250837"/>
                  </a:lnTo>
                  <a:lnTo>
                    <a:pt x="2765834" y="289006"/>
                  </a:lnTo>
                  <a:lnTo>
                    <a:pt x="2786628" y="330450"/>
                  </a:lnTo>
                  <a:lnTo>
                    <a:pt x="2802009" y="374741"/>
                  </a:lnTo>
                  <a:lnTo>
                    <a:pt x="2811552" y="421451"/>
                  </a:lnTo>
                  <a:lnTo>
                    <a:pt x="2814828" y="470153"/>
                  </a:lnTo>
                  <a:lnTo>
                    <a:pt x="2811552" y="518856"/>
                  </a:lnTo>
                  <a:lnTo>
                    <a:pt x="2802009" y="565566"/>
                  </a:lnTo>
                  <a:lnTo>
                    <a:pt x="2786628" y="609857"/>
                  </a:lnTo>
                  <a:lnTo>
                    <a:pt x="2765834" y="651301"/>
                  </a:lnTo>
                  <a:lnTo>
                    <a:pt x="2740055" y="689470"/>
                  </a:lnTo>
                  <a:lnTo>
                    <a:pt x="2709719" y="723938"/>
                  </a:lnTo>
                  <a:lnTo>
                    <a:pt x="2675253" y="754275"/>
                  </a:lnTo>
                  <a:lnTo>
                    <a:pt x="2637084" y="780056"/>
                  </a:lnTo>
                  <a:lnTo>
                    <a:pt x="2595639" y="800852"/>
                  </a:lnTo>
                  <a:lnTo>
                    <a:pt x="2551347" y="816236"/>
                  </a:lnTo>
                  <a:lnTo>
                    <a:pt x="2504633" y="825779"/>
                  </a:lnTo>
                  <a:lnTo>
                    <a:pt x="2455926" y="829055"/>
                  </a:lnTo>
                  <a:lnTo>
                    <a:pt x="2407218" y="825779"/>
                  </a:lnTo>
                  <a:lnTo>
                    <a:pt x="2360504" y="816236"/>
                  </a:lnTo>
                  <a:lnTo>
                    <a:pt x="2316212" y="800852"/>
                  </a:lnTo>
                  <a:lnTo>
                    <a:pt x="2274767" y="780056"/>
                  </a:lnTo>
                  <a:lnTo>
                    <a:pt x="2236598" y="754275"/>
                  </a:lnTo>
                  <a:lnTo>
                    <a:pt x="2202132" y="723938"/>
                  </a:lnTo>
                  <a:lnTo>
                    <a:pt x="2171796" y="689470"/>
                  </a:lnTo>
                  <a:lnTo>
                    <a:pt x="2146017" y="651301"/>
                  </a:lnTo>
                  <a:lnTo>
                    <a:pt x="2125223" y="609857"/>
                  </a:lnTo>
                  <a:lnTo>
                    <a:pt x="2109842" y="565566"/>
                  </a:lnTo>
                  <a:lnTo>
                    <a:pt x="2100299" y="518856"/>
                  </a:lnTo>
                  <a:lnTo>
                    <a:pt x="2097024" y="470153"/>
                  </a:lnTo>
                  <a:close/>
                </a:path>
                <a:path w="8723630" h="955675">
                  <a:moveTo>
                    <a:pt x="3055620" y="470153"/>
                  </a:moveTo>
                  <a:lnTo>
                    <a:pt x="3058895" y="421451"/>
                  </a:lnTo>
                  <a:lnTo>
                    <a:pt x="3068438" y="374741"/>
                  </a:lnTo>
                  <a:lnTo>
                    <a:pt x="3083819" y="330450"/>
                  </a:lnTo>
                  <a:lnTo>
                    <a:pt x="3104613" y="289006"/>
                  </a:lnTo>
                  <a:lnTo>
                    <a:pt x="3130392" y="250837"/>
                  </a:lnTo>
                  <a:lnTo>
                    <a:pt x="3160728" y="216369"/>
                  </a:lnTo>
                  <a:lnTo>
                    <a:pt x="3195194" y="186032"/>
                  </a:lnTo>
                  <a:lnTo>
                    <a:pt x="3233363" y="160251"/>
                  </a:lnTo>
                  <a:lnTo>
                    <a:pt x="3274808" y="139455"/>
                  </a:lnTo>
                  <a:lnTo>
                    <a:pt x="3319100" y="124071"/>
                  </a:lnTo>
                  <a:lnTo>
                    <a:pt x="3365814" y="114528"/>
                  </a:lnTo>
                  <a:lnTo>
                    <a:pt x="3414521" y="111251"/>
                  </a:lnTo>
                  <a:lnTo>
                    <a:pt x="3463229" y="114528"/>
                  </a:lnTo>
                  <a:lnTo>
                    <a:pt x="3509943" y="124071"/>
                  </a:lnTo>
                  <a:lnTo>
                    <a:pt x="3554235" y="139455"/>
                  </a:lnTo>
                  <a:lnTo>
                    <a:pt x="3595680" y="160251"/>
                  </a:lnTo>
                  <a:lnTo>
                    <a:pt x="3633849" y="186032"/>
                  </a:lnTo>
                  <a:lnTo>
                    <a:pt x="3668315" y="216369"/>
                  </a:lnTo>
                  <a:lnTo>
                    <a:pt x="3698651" y="250837"/>
                  </a:lnTo>
                  <a:lnTo>
                    <a:pt x="3724430" y="289006"/>
                  </a:lnTo>
                  <a:lnTo>
                    <a:pt x="3745224" y="330450"/>
                  </a:lnTo>
                  <a:lnTo>
                    <a:pt x="3760605" y="374741"/>
                  </a:lnTo>
                  <a:lnTo>
                    <a:pt x="3770148" y="421451"/>
                  </a:lnTo>
                  <a:lnTo>
                    <a:pt x="3773423" y="470153"/>
                  </a:lnTo>
                  <a:lnTo>
                    <a:pt x="3770148" y="518856"/>
                  </a:lnTo>
                  <a:lnTo>
                    <a:pt x="3760605" y="565566"/>
                  </a:lnTo>
                  <a:lnTo>
                    <a:pt x="3745224" y="609857"/>
                  </a:lnTo>
                  <a:lnTo>
                    <a:pt x="3724430" y="651301"/>
                  </a:lnTo>
                  <a:lnTo>
                    <a:pt x="3698651" y="689470"/>
                  </a:lnTo>
                  <a:lnTo>
                    <a:pt x="3668315" y="723938"/>
                  </a:lnTo>
                  <a:lnTo>
                    <a:pt x="3633849" y="754275"/>
                  </a:lnTo>
                  <a:lnTo>
                    <a:pt x="3595680" y="780056"/>
                  </a:lnTo>
                  <a:lnTo>
                    <a:pt x="3554235" y="800852"/>
                  </a:lnTo>
                  <a:lnTo>
                    <a:pt x="3509943" y="816236"/>
                  </a:lnTo>
                  <a:lnTo>
                    <a:pt x="3463229" y="825779"/>
                  </a:lnTo>
                  <a:lnTo>
                    <a:pt x="3414521" y="829055"/>
                  </a:lnTo>
                  <a:lnTo>
                    <a:pt x="3365814" y="825779"/>
                  </a:lnTo>
                  <a:lnTo>
                    <a:pt x="3319100" y="816236"/>
                  </a:lnTo>
                  <a:lnTo>
                    <a:pt x="3274808" y="800852"/>
                  </a:lnTo>
                  <a:lnTo>
                    <a:pt x="3233363" y="780056"/>
                  </a:lnTo>
                  <a:lnTo>
                    <a:pt x="3195194" y="754275"/>
                  </a:lnTo>
                  <a:lnTo>
                    <a:pt x="3160728" y="723938"/>
                  </a:lnTo>
                  <a:lnTo>
                    <a:pt x="3130392" y="689470"/>
                  </a:lnTo>
                  <a:lnTo>
                    <a:pt x="3104613" y="651301"/>
                  </a:lnTo>
                  <a:lnTo>
                    <a:pt x="3083819" y="609857"/>
                  </a:lnTo>
                  <a:lnTo>
                    <a:pt x="3068438" y="565566"/>
                  </a:lnTo>
                  <a:lnTo>
                    <a:pt x="3058895" y="518856"/>
                  </a:lnTo>
                  <a:lnTo>
                    <a:pt x="3055620" y="470153"/>
                  </a:lnTo>
                  <a:close/>
                </a:path>
                <a:path w="8723630" h="955675">
                  <a:moveTo>
                    <a:pt x="4014216" y="470153"/>
                  </a:moveTo>
                  <a:lnTo>
                    <a:pt x="4017491" y="421451"/>
                  </a:lnTo>
                  <a:lnTo>
                    <a:pt x="4027034" y="374741"/>
                  </a:lnTo>
                  <a:lnTo>
                    <a:pt x="4042415" y="330450"/>
                  </a:lnTo>
                  <a:lnTo>
                    <a:pt x="4063209" y="289006"/>
                  </a:lnTo>
                  <a:lnTo>
                    <a:pt x="4088988" y="250837"/>
                  </a:lnTo>
                  <a:lnTo>
                    <a:pt x="4119324" y="216369"/>
                  </a:lnTo>
                  <a:lnTo>
                    <a:pt x="4153790" y="186032"/>
                  </a:lnTo>
                  <a:lnTo>
                    <a:pt x="4191959" y="160251"/>
                  </a:lnTo>
                  <a:lnTo>
                    <a:pt x="4233404" y="139455"/>
                  </a:lnTo>
                  <a:lnTo>
                    <a:pt x="4277696" y="124071"/>
                  </a:lnTo>
                  <a:lnTo>
                    <a:pt x="4324410" y="114528"/>
                  </a:lnTo>
                  <a:lnTo>
                    <a:pt x="4373118" y="111251"/>
                  </a:lnTo>
                  <a:lnTo>
                    <a:pt x="4421825" y="114528"/>
                  </a:lnTo>
                  <a:lnTo>
                    <a:pt x="4468539" y="124071"/>
                  </a:lnTo>
                  <a:lnTo>
                    <a:pt x="4512831" y="139455"/>
                  </a:lnTo>
                  <a:lnTo>
                    <a:pt x="4554276" y="160251"/>
                  </a:lnTo>
                  <a:lnTo>
                    <a:pt x="4592445" y="186032"/>
                  </a:lnTo>
                  <a:lnTo>
                    <a:pt x="4626911" y="216369"/>
                  </a:lnTo>
                  <a:lnTo>
                    <a:pt x="4657247" y="250837"/>
                  </a:lnTo>
                  <a:lnTo>
                    <a:pt x="4683026" y="289006"/>
                  </a:lnTo>
                  <a:lnTo>
                    <a:pt x="4703820" y="330450"/>
                  </a:lnTo>
                  <a:lnTo>
                    <a:pt x="4719201" y="374741"/>
                  </a:lnTo>
                  <a:lnTo>
                    <a:pt x="4728744" y="421451"/>
                  </a:lnTo>
                  <a:lnTo>
                    <a:pt x="4732020" y="470153"/>
                  </a:lnTo>
                  <a:lnTo>
                    <a:pt x="4728744" y="518856"/>
                  </a:lnTo>
                  <a:lnTo>
                    <a:pt x="4719201" y="565566"/>
                  </a:lnTo>
                  <a:lnTo>
                    <a:pt x="4703820" y="609857"/>
                  </a:lnTo>
                  <a:lnTo>
                    <a:pt x="4683026" y="651301"/>
                  </a:lnTo>
                  <a:lnTo>
                    <a:pt x="4657247" y="689470"/>
                  </a:lnTo>
                  <a:lnTo>
                    <a:pt x="4626911" y="723938"/>
                  </a:lnTo>
                  <a:lnTo>
                    <a:pt x="4592445" y="754275"/>
                  </a:lnTo>
                  <a:lnTo>
                    <a:pt x="4554276" y="780056"/>
                  </a:lnTo>
                  <a:lnTo>
                    <a:pt x="4512831" y="800852"/>
                  </a:lnTo>
                  <a:lnTo>
                    <a:pt x="4468539" y="816236"/>
                  </a:lnTo>
                  <a:lnTo>
                    <a:pt x="4421825" y="825779"/>
                  </a:lnTo>
                  <a:lnTo>
                    <a:pt x="4373118" y="829055"/>
                  </a:lnTo>
                  <a:lnTo>
                    <a:pt x="4324410" y="825779"/>
                  </a:lnTo>
                  <a:lnTo>
                    <a:pt x="4277696" y="816236"/>
                  </a:lnTo>
                  <a:lnTo>
                    <a:pt x="4233404" y="800852"/>
                  </a:lnTo>
                  <a:lnTo>
                    <a:pt x="4191959" y="780056"/>
                  </a:lnTo>
                  <a:lnTo>
                    <a:pt x="4153790" y="754275"/>
                  </a:lnTo>
                  <a:lnTo>
                    <a:pt x="4119324" y="723938"/>
                  </a:lnTo>
                  <a:lnTo>
                    <a:pt x="4088988" y="689470"/>
                  </a:lnTo>
                  <a:lnTo>
                    <a:pt x="4063209" y="651301"/>
                  </a:lnTo>
                  <a:lnTo>
                    <a:pt x="4042415" y="609857"/>
                  </a:lnTo>
                  <a:lnTo>
                    <a:pt x="4027034" y="565566"/>
                  </a:lnTo>
                  <a:lnTo>
                    <a:pt x="4017491" y="518856"/>
                  </a:lnTo>
                  <a:lnTo>
                    <a:pt x="4014216" y="470153"/>
                  </a:lnTo>
                  <a:close/>
                </a:path>
                <a:path w="8723630" h="955675">
                  <a:moveTo>
                    <a:pt x="4971288" y="470153"/>
                  </a:moveTo>
                  <a:lnTo>
                    <a:pt x="4974563" y="421451"/>
                  </a:lnTo>
                  <a:lnTo>
                    <a:pt x="4984106" y="374741"/>
                  </a:lnTo>
                  <a:lnTo>
                    <a:pt x="4999487" y="330450"/>
                  </a:lnTo>
                  <a:lnTo>
                    <a:pt x="5020281" y="289006"/>
                  </a:lnTo>
                  <a:lnTo>
                    <a:pt x="5046060" y="250837"/>
                  </a:lnTo>
                  <a:lnTo>
                    <a:pt x="5076396" y="216369"/>
                  </a:lnTo>
                  <a:lnTo>
                    <a:pt x="5110862" y="186032"/>
                  </a:lnTo>
                  <a:lnTo>
                    <a:pt x="5149031" y="160251"/>
                  </a:lnTo>
                  <a:lnTo>
                    <a:pt x="5190476" y="139455"/>
                  </a:lnTo>
                  <a:lnTo>
                    <a:pt x="5234768" y="124071"/>
                  </a:lnTo>
                  <a:lnTo>
                    <a:pt x="5281482" y="114528"/>
                  </a:lnTo>
                  <a:lnTo>
                    <a:pt x="5330190" y="111251"/>
                  </a:lnTo>
                  <a:lnTo>
                    <a:pt x="5378897" y="114528"/>
                  </a:lnTo>
                  <a:lnTo>
                    <a:pt x="5425611" y="124071"/>
                  </a:lnTo>
                  <a:lnTo>
                    <a:pt x="5469903" y="139455"/>
                  </a:lnTo>
                  <a:lnTo>
                    <a:pt x="5511348" y="160251"/>
                  </a:lnTo>
                  <a:lnTo>
                    <a:pt x="5549517" y="186032"/>
                  </a:lnTo>
                  <a:lnTo>
                    <a:pt x="5583983" y="216369"/>
                  </a:lnTo>
                  <a:lnTo>
                    <a:pt x="5614319" y="250837"/>
                  </a:lnTo>
                  <a:lnTo>
                    <a:pt x="5640098" y="289006"/>
                  </a:lnTo>
                  <a:lnTo>
                    <a:pt x="5660892" y="330450"/>
                  </a:lnTo>
                  <a:lnTo>
                    <a:pt x="5676273" y="374741"/>
                  </a:lnTo>
                  <a:lnTo>
                    <a:pt x="5685816" y="421451"/>
                  </a:lnTo>
                  <a:lnTo>
                    <a:pt x="5689092" y="470153"/>
                  </a:lnTo>
                  <a:lnTo>
                    <a:pt x="5685816" y="518856"/>
                  </a:lnTo>
                  <a:lnTo>
                    <a:pt x="5676273" y="565566"/>
                  </a:lnTo>
                  <a:lnTo>
                    <a:pt x="5660892" y="609857"/>
                  </a:lnTo>
                  <a:lnTo>
                    <a:pt x="5640098" y="651301"/>
                  </a:lnTo>
                  <a:lnTo>
                    <a:pt x="5614319" y="689470"/>
                  </a:lnTo>
                  <a:lnTo>
                    <a:pt x="5583983" y="723938"/>
                  </a:lnTo>
                  <a:lnTo>
                    <a:pt x="5549517" y="754275"/>
                  </a:lnTo>
                  <a:lnTo>
                    <a:pt x="5511348" y="780056"/>
                  </a:lnTo>
                  <a:lnTo>
                    <a:pt x="5469903" y="800852"/>
                  </a:lnTo>
                  <a:lnTo>
                    <a:pt x="5425611" y="816236"/>
                  </a:lnTo>
                  <a:lnTo>
                    <a:pt x="5378897" y="825779"/>
                  </a:lnTo>
                  <a:lnTo>
                    <a:pt x="5330190" y="829055"/>
                  </a:lnTo>
                  <a:lnTo>
                    <a:pt x="5281482" y="825779"/>
                  </a:lnTo>
                  <a:lnTo>
                    <a:pt x="5234768" y="816236"/>
                  </a:lnTo>
                  <a:lnTo>
                    <a:pt x="5190476" y="800852"/>
                  </a:lnTo>
                  <a:lnTo>
                    <a:pt x="5149031" y="780056"/>
                  </a:lnTo>
                  <a:lnTo>
                    <a:pt x="5110862" y="754275"/>
                  </a:lnTo>
                  <a:lnTo>
                    <a:pt x="5076396" y="723938"/>
                  </a:lnTo>
                  <a:lnTo>
                    <a:pt x="5046060" y="689470"/>
                  </a:lnTo>
                  <a:lnTo>
                    <a:pt x="5020281" y="651301"/>
                  </a:lnTo>
                  <a:lnTo>
                    <a:pt x="4999487" y="609857"/>
                  </a:lnTo>
                  <a:lnTo>
                    <a:pt x="4984106" y="565566"/>
                  </a:lnTo>
                  <a:lnTo>
                    <a:pt x="4974563" y="518856"/>
                  </a:lnTo>
                  <a:lnTo>
                    <a:pt x="4971288" y="470153"/>
                  </a:lnTo>
                  <a:close/>
                </a:path>
                <a:path w="8723630" h="955675">
                  <a:moveTo>
                    <a:pt x="5929883" y="470153"/>
                  </a:moveTo>
                  <a:lnTo>
                    <a:pt x="5933159" y="421451"/>
                  </a:lnTo>
                  <a:lnTo>
                    <a:pt x="5942702" y="374741"/>
                  </a:lnTo>
                  <a:lnTo>
                    <a:pt x="5958083" y="330450"/>
                  </a:lnTo>
                  <a:lnTo>
                    <a:pt x="5978877" y="289006"/>
                  </a:lnTo>
                  <a:lnTo>
                    <a:pt x="6004656" y="250837"/>
                  </a:lnTo>
                  <a:lnTo>
                    <a:pt x="6034992" y="216369"/>
                  </a:lnTo>
                  <a:lnTo>
                    <a:pt x="6069458" y="186032"/>
                  </a:lnTo>
                  <a:lnTo>
                    <a:pt x="6107627" y="160251"/>
                  </a:lnTo>
                  <a:lnTo>
                    <a:pt x="6149072" y="139455"/>
                  </a:lnTo>
                  <a:lnTo>
                    <a:pt x="6193364" y="124071"/>
                  </a:lnTo>
                  <a:lnTo>
                    <a:pt x="6240078" y="114528"/>
                  </a:lnTo>
                  <a:lnTo>
                    <a:pt x="6288785" y="111251"/>
                  </a:lnTo>
                  <a:lnTo>
                    <a:pt x="6337493" y="114528"/>
                  </a:lnTo>
                  <a:lnTo>
                    <a:pt x="6384207" y="124071"/>
                  </a:lnTo>
                  <a:lnTo>
                    <a:pt x="6428499" y="139455"/>
                  </a:lnTo>
                  <a:lnTo>
                    <a:pt x="6469944" y="160251"/>
                  </a:lnTo>
                  <a:lnTo>
                    <a:pt x="6508113" y="186032"/>
                  </a:lnTo>
                  <a:lnTo>
                    <a:pt x="6542579" y="216369"/>
                  </a:lnTo>
                  <a:lnTo>
                    <a:pt x="6572915" y="250837"/>
                  </a:lnTo>
                  <a:lnTo>
                    <a:pt x="6598694" y="289006"/>
                  </a:lnTo>
                  <a:lnTo>
                    <a:pt x="6619488" y="330450"/>
                  </a:lnTo>
                  <a:lnTo>
                    <a:pt x="6634869" y="374741"/>
                  </a:lnTo>
                  <a:lnTo>
                    <a:pt x="6644412" y="421451"/>
                  </a:lnTo>
                  <a:lnTo>
                    <a:pt x="6647687" y="470153"/>
                  </a:lnTo>
                  <a:lnTo>
                    <a:pt x="6644412" y="518856"/>
                  </a:lnTo>
                  <a:lnTo>
                    <a:pt x="6634869" y="565566"/>
                  </a:lnTo>
                  <a:lnTo>
                    <a:pt x="6619488" y="609857"/>
                  </a:lnTo>
                  <a:lnTo>
                    <a:pt x="6598694" y="651301"/>
                  </a:lnTo>
                  <a:lnTo>
                    <a:pt x="6572915" y="689470"/>
                  </a:lnTo>
                  <a:lnTo>
                    <a:pt x="6542579" y="723938"/>
                  </a:lnTo>
                  <a:lnTo>
                    <a:pt x="6508113" y="754275"/>
                  </a:lnTo>
                  <a:lnTo>
                    <a:pt x="6469944" y="780056"/>
                  </a:lnTo>
                  <a:lnTo>
                    <a:pt x="6428499" y="800852"/>
                  </a:lnTo>
                  <a:lnTo>
                    <a:pt x="6384207" y="816236"/>
                  </a:lnTo>
                  <a:lnTo>
                    <a:pt x="6337493" y="825779"/>
                  </a:lnTo>
                  <a:lnTo>
                    <a:pt x="6288785" y="829055"/>
                  </a:lnTo>
                  <a:lnTo>
                    <a:pt x="6240078" y="825779"/>
                  </a:lnTo>
                  <a:lnTo>
                    <a:pt x="6193364" y="816236"/>
                  </a:lnTo>
                  <a:lnTo>
                    <a:pt x="6149072" y="800852"/>
                  </a:lnTo>
                  <a:lnTo>
                    <a:pt x="6107627" y="780056"/>
                  </a:lnTo>
                  <a:lnTo>
                    <a:pt x="6069458" y="754275"/>
                  </a:lnTo>
                  <a:lnTo>
                    <a:pt x="6034992" y="723938"/>
                  </a:lnTo>
                  <a:lnTo>
                    <a:pt x="6004656" y="689470"/>
                  </a:lnTo>
                  <a:lnTo>
                    <a:pt x="5978877" y="651301"/>
                  </a:lnTo>
                  <a:lnTo>
                    <a:pt x="5958083" y="609857"/>
                  </a:lnTo>
                  <a:lnTo>
                    <a:pt x="5942702" y="565566"/>
                  </a:lnTo>
                  <a:lnTo>
                    <a:pt x="5933159" y="518856"/>
                  </a:lnTo>
                  <a:lnTo>
                    <a:pt x="5929883" y="470153"/>
                  </a:lnTo>
                  <a:close/>
                </a:path>
                <a:path w="8723630" h="955675">
                  <a:moveTo>
                    <a:pt x="6888480" y="470153"/>
                  </a:moveTo>
                  <a:lnTo>
                    <a:pt x="6891755" y="421451"/>
                  </a:lnTo>
                  <a:lnTo>
                    <a:pt x="6901298" y="374741"/>
                  </a:lnTo>
                  <a:lnTo>
                    <a:pt x="6916679" y="330450"/>
                  </a:lnTo>
                  <a:lnTo>
                    <a:pt x="6937473" y="289006"/>
                  </a:lnTo>
                  <a:lnTo>
                    <a:pt x="6963252" y="250837"/>
                  </a:lnTo>
                  <a:lnTo>
                    <a:pt x="6993588" y="216369"/>
                  </a:lnTo>
                  <a:lnTo>
                    <a:pt x="7028054" y="186032"/>
                  </a:lnTo>
                  <a:lnTo>
                    <a:pt x="7066223" y="160251"/>
                  </a:lnTo>
                  <a:lnTo>
                    <a:pt x="7107668" y="139455"/>
                  </a:lnTo>
                  <a:lnTo>
                    <a:pt x="7151960" y="124071"/>
                  </a:lnTo>
                  <a:lnTo>
                    <a:pt x="7198674" y="114528"/>
                  </a:lnTo>
                  <a:lnTo>
                    <a:pt x="7247382" y="111251"/>
                  </a:lnTo>
                  <a:lnTo>
                    <a:pt x="7296089" y="114528"/>
                  </a:lnTo>
                  <a:lnTo>
                    <a:pt x="7342803" y="124071"/>
                  </a:lnTo>
                  <a:lnTo>
                    <a:pt x="7387095" y="139455"/>
                  </a:lnTo>
                  <a:lnTo>
                    <a:pt x="7428540" y="160251"/>
                  </a:lnTo>
                  <a:lnTo>
                    <a:pt x="7466709" y="186032"/>
                  </a:lnTo>
                  <a:lnTo>
                    <a:pt x="7501175" y="216369"/>
                  </a:lnTo>
                  <a:lnTo>
                    <a:pt x="7531511" y="250837"/>
                  </a:lnTo>
                  <a:lnTo>
                    <a:pt x="7557290" y="289006"/>
                  </a:lnTo>
                  <a:lnTo>
                    <a:pt x="7578084" y="330450"/>
                  </a:lnTo>
                  <a:lnTo>
                    <a:pt x="7593465" y="374741"/>
                  </a:lnTo>
                  <a:lnTo>
                    <a:pt x="7603008" y="421451"/>
                  </a:lnTo>
                  <a:lnTo>
                    <a:pt x="7606283" y="470153"/>
                  </a:lnTo>
                  <a:lnTo>
                    <a:pt x="7603008" y="518856"/>
                  </a:lnTo>
                  <a:lnTo>
                    <a:pt x="7593465" y="565566"/>
                  </a:lnTo>
                  <a:lnTo>
                    <a:pt x="7578084" y="609857"/>
                  </a:lnTo>
                  <a:lnTo>
                    <a:pt x="7557290" y="651301"/>
                  </a:lnTo>
                  <a:lnTo>
                    <a:pt x="7531511" y="689470"/>
                  </a:lnTo>
                  <a:lnTo>
                    <a:pt x="7501175" y="723938"/>
                  </a:lnTo>
                  <a:lnTo>
                    <a:pt x="7466709" y="754275"/>
                  </a:lnTo>
                  <a:lnTo>
                    <a:pt x="7428540" y="780056"/>
                  </a:lnTo>
                  <a:lnTo>
                    <a:pt x="7387095" y="800852"/>
                  </a:lnTo>
                  <a:lnTo>
                    <a:pt x="7342803" y="816236"/>
                  </a:lnTo>
                  <a:lnTo>
                    <a:pt x="7296089" y="825779"/>
                  </a:lnTo>
                  <a:lnTo>
                    <a:pt x="7247382" y="829055"/>
                  </a:lnTo>
                  <a:lnTo>
                    <a:pt x="7198674" y="825779"/>
                  </a:lnTo>
                  <a:lnTo>
                    <a:pt x="7151960" y="816236"/>
                  </a:lnTo>
                  <a:lnTo>
                    <a:pt x="7107668" y="800852"/>
                  </a:lnTo>
                  <a:lnTo>
                    <a:pt x="7066223" y="780056"/>
                  </a:lnTo>
                  <a:lnTo>
                    <a:pt x="7028054" y="754275"/>
                  </a:lnTo>
                  <a:lnTo>
                    <a:pt x="6993588" y="723938"/>
                  </a:lnTo>
                  <a:lnTo>
                    <a:pt x="6963252" y="689470"/>
                  </a:lnTo>
                  <a:lnTo>
                    <a:pt x="6937473" y="651301"/>
                  </a:lnTo>
                  <a:lnTo>
                    <a:pt x="6916679" y="609857"/>
                  </a:lnTo>
                  <a:lnTo>
                    <a:pt x="6901298" y="565566"/>
                  </a:lnTo>
                  <a:lnTo>
                    <a:pt x="6891755" y="518856"/>
                  </a:lnTo>
                  <a:lnTo>
                    <a:pt x="6888480" y="470153"/>
                  </a:lnTo>
                  <a:close/>
                </a:path>
                <a:path w="8723630" h="955675">
                  <a:moveTo>
                    <a:pt x="7847076" y="470153"/>
                  </a:moveTo>
                  <a:lnTo>
                    <a:pt x="7850351" y="421451"/>
                  </a:lnTo>
                  <a:lnTo>
                    <a:pt x="7859894" y="374741"/>
                  </a:lnTo>
                  <a:lnTo>
                    <a:pt x="7875275" y="330450"/>
                  </a:lnTo>
                  <a:lnTo>
                    <a:pt x="7896069" y="289006"/>
                  </a:lnTo>
                  <a:lnTo>
                    <a:pt x="7921848" y="250837"/>
                  </a:lnTo>
                  <a:lnTo>
                    <a:pt x="7952184" y="216369"/>
                  </a:lnTo>
                  <a:lnTo>
                    <a:pt x="7986650" y="186032"/>
                  </a:lnTo>
                  <a:lnTo>
                    <a:pt x="8024819" y="160251"/>
                  </a:lnTo>
                  <a:lnTo>
                    <a:pt x="8066264" y="139455"/>
                  </a:lnTo>
                  <a:lnTo>
                    <a:pt x="8110556" y="124071"/>
                  </a:lnTo>
                  <a:lnTo>
                    <a:pt x="8157270" y="114528"/>
                  </a:lnTo>
                  <a:lnTo>
                    <a:pt x="8205978" y="111251"/>
                  </a:lnTo>
                  <a:lnTo>
                    <a:pt x="8254685" y="114528"/>
                  </a:lnTo>
                  <a:lnTo>
                    <a:pt x="8301399" y="124071"/>
                  </a:lnTo>
                  <a:lnTo>
                    <a:pt x="8345691" y="139455"/>
                  </a:lnTo>
                  <a:lnTo>
                    <a:pt x="8387136" y="160251"/>
                  </a:lnTo>
                  <a:lnTo>
                    <a:pt x="8425305" y="186032"/>
                  </a:lnTo>
                  <a:lnTo>
                    <a:pt x="8459771" y="216369"/>
                  </a:lnTo>
                  <a:lnTo>
                    <a:pt x="8490107" y="250837"/>
                  </a:lnTo>
                  <a:lnTo>
                    <a:pt x="8515886" y="289006"/>
                  </a:lnTo>
                  <a:lnTo>
                    <a:pt x="8536680" y="330450"/>
                  </a:lnTo>
                  <a:lnTo>
                    <a:pt x="8552061" y="374741"/>
                  </a:lnTo>
                  <a:lnTo>
                    <a:pt x="8561604" y="421451"/>
                  </a:lnTo>
                  <a:lnTo>
                    <a:pt x="8564880" y="470153"/>
                  </a:lnTo>
                  <a:lnTo>
                    <a:pt x="8561604" y="518856"/>
                  </a:lnTo>
                  <a:lnTo>
                    <a:pt x="8552061" y="565566"/>
                  </a:lnTo>
                  <a:lnTo>
                    <a:pt x="8536680" y="609857"/>
                  </a:lnTo>
                  <a:lnTo>
                    <a:pt x="8515886" y="651301"/>
                  </a:lnTo>
                  <a:lnTo>
                    <a:pt x="8490107" y="689470"/>
                  </a:lnTo>
                  <a:lnTo>
                    <a:pt x="8459771" y="723938"/>
                  </a:lnTo>
                  <a:lnTo>
                    <a:pt x="8425305" y="754275"/>
                  </a:lnTo>
                  <a:lnTo>
                    <a:pt x="8387136" y="780056"/>
                  </a:lnTo>
                  <a:lnTo>
                    <a:pt x="8345691" y="800852"/>
                  </a:lnTo>
                  <a:lnTo>
                    <a:pt x="8301399" y="816236"/>
                  </a:lnTo>
                  <a:lnTo>
                    <a:pt x="8254685" y="825779"/>
                  </a:lnTo>
                  <a:lnTo>
                    <a:pt x="8205978" y="829055"/>
                  </a:lnTo>
                  <a:lnTo>
                    <a:pt x="8157270" y="825779"/>
                  </a:lnTo>
                  <a:lnTo>
                    <a:pt x="8110556" y="816236"/>
                  </a:lnTo>
                  <a:lnTo>
                    <a:pt x="8066264" y="800852"/>
                  </a:lnTo>
                  <a:lnTo>
                    <a:pt x="8024819" y="780056"/>
                  </a:lnTo>
                  <a:lnTo>
                    <a:pt x="7986650" y="754275"/>
                  </a:lnTo>
                  <a:lnTo>
                    <a:pt x="7952184" y="723938"/>
                  </a:lnTo>
                  <a:lnTo>
                    <a:pt x="7921848" y="689470"/>
                  </a:lnTo>
                  <a:lnTo>
                    <a:pt x="7896069" y="651301"/>
                  </a:lnTo>
                  <a:lnTo>
                    <a:pt x="7875275" y="609857"/>
                  </a:lnTo>
                  <a:lnTo>
                    <a:pt x="7859894" y="565566"/>
                  </a:lnTo>
                  <a:lnTo>
                    <a:pt x="7850351" y="518856"/>
                  </a:lnTo>
                  <a:lnTo>
                    <a:pt x="7847076" y="47015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0" y="185928"/>
            <a:ext cx="6433185" cy="4758055"/>
          </a:xfrm>
          <a:custGeom>
            <a:avLst/>
            <a:gdLst/>
            <a:ahLst/>
            <a:cxnLst/>
            <a:rect l="l" t="t" r="r" b="b"/>
            <a:pathLst>
              <a:path w="6433184" h="4758055">
                <a:moveTo>
                  <a:pt x="0" y="4757928"/>
                </a:moveTo>
                <a:lnTo>
                  <a:pt x="6432803" y="4757928"/>
                </a:lnTo>
                <a:lnTo>
                  <a:pt x="6432803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67471" y="0"/>
            <a:ext cx="1176655" cy="5143500"/>
            <a:chOff x="7967471" y="0"/>
            <a:chExt cx="117665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7471" y="0"/>
              <a:ext cx="1176527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70163" y="185928"/>
              <a:ext cx="772795" cy="4749165"/>
            </a:xfrm>
            <a:custGeom>
              <a:avLst/>
              <a:gdLst/>
              <a:ahLst/>
              <a:cxnLst/>
              <a:rect l="l" t="t" r="r" b="b"/>
              <a:pathLst>
                <a:path w="772795" h="4749165">
                  <a:moveTo>
                    <a:pt x="0" y="4748784"/>
                  </a:moveTo>
                  <a:lnTo>
                    <a:pt x="772668" y="4748784"/>
                  </a:lnTo>
                  <a:lnTo>
                    <a:pt x="772668" y="0"/>
                  </a:lnTo>
                  <a:lnTo>
                    <a:pt x="0" y="0"/>
                  </a:lnTo>
                  <a:lnTo>
                    <a:pt x="0" y="4748784"/>
                  </a:lnTo>
                  <a:close/>
                </a:path>
                <a:path w="772795" h="4749165">
                  <a:moveTo>
                    <a:pt x="111251" y="477774"/>
                  </a:moveTo>
                  <a:lnTo>
                    <a:pt x="115684" y="428335"/>
                  </a:lnTo>
                  <a:lnTo>
                    <a:pt x="128465" y="381801"/>
                  </a:lnTo>
                  <a:lnTo>
                    <a:pt x="148815" y="338948"/>
                  </a:lnTo>
                  <a:lnTo>
                    <a:pt x="175958" y="300555"/>
                  </a:lnTo>
                  <a:lnTo>
                    <a:pt x="209115" y="267398"/>
                  </a:lnTo>
                  <a:lnTo>
                    <a:pt x="247508" y="240255"/>
                  </a:lnTo>
                  <a:lnTo>
                    <a:pt x="290361" y="219905"/>
                  </a:lnTo>
                  <a:lnTo>
                    <a:pt x="336895" y="207124"/>
                  </a:lnTo>
                  <a:lnTo>
                    <a:pt x="386333" y="202692"/>
                  </a:lnTo>
                  <a:lnTo>
                    <a:pt x="435772" y="207124"/>
                  </a:lnTo>
                  <a:lnTo>
                    <a:pt x="482306" y="219905"/>
                  </a:lnTo>
                  <a:lnTo>
                    <a:pt x="525159" y="240255"/>
                  </a:lnTo>
                  <a:lnTo>
                    <a:pt x="563552" y="267398"/>
                  </a:lnTo>
                  <a:lnTo>
                    <a:pt x="596709" y="300555"/>
                  </a:lnTo>
                  <a:lnTo>
                    <a:pt x="623852" y="338948"/>
                  </a:lnTo>
                  <a:lnTo>
                    <a:pt x="644202" y="381801"/>
                  </a:lnTo>
                  <a:lnTo>
                    <a:pt x="656983" y="428335"/>
                  </a:lnTo>
                  <a:lnTo>
                    <a:pt x="661415" y="477774"/>
                  </a:lnTo>
                  <a:lnTo>
                    <a:pt x="661415" y="1325118"/>
                  </a:lnTo>
                  <a:lnTo>
                    <a:pt x="656983" y="1374556"/>
                  </a:lnTo>
                  <a:lnTo>
                    <a:pt x="644202" y="1421090"/>
                  </a:lnTo>
                  <a:lnTo>
                    <a:pt x="623852" y="1463943"/>
                  </a:lnTo>
                  <a:lnTo>
                    <a:pt x="596709" y="1502336"/>
                  </a:lnTo>
                  <a:lnTo>
                    <a:pt x="563552" y="1535493"/>
                  </a:lnTo>
                  <a:lnTo>
                    <a:pt x="525159" y="1562636"/>
                  </a:lnTo>
                  <a:lnTo>
                    <a:pt x="482306" y="1582986"/>
                  </a:lnTo>
                  <a:lnTo>
                    <a:pt x="435772" y="1595767"/>
                  </a:lnTo>
                  <a:lnTo>
                    <a:pt x="386333" y="1600200"/>
                  </a:lnTo>
                  <a:lnTo>
                    <a:pt x="336895" y="1595767"/>
                  </a:lnTo>
                  <a:lnTo>
                    <a:pt x="290361" y="1582986"/>
                  </a:lnTo>
                  <a:lnTo>
                    <a:pt x="247508" y="1562636"/>
                  </a:lnTo>
                  <a:lnTo>
                    <a:pt x="209115" y="1535493"/>
                  </a:lnTo>
                  <a:lnTo>
                    <a:pt x="175958" y="1502336"/>
                  </a:lnTo>
                  <a:lnTo>
                    <a:pt x="148815" y="1463943"/>
                  </a:lnTo>
                  <a:lnTo>
                    <a:pt x="128465" y="1421090"/>
                  </a:lnTo>
                  <a:lnTo>
                    <a:pt x="115684" y="1374556"/>
                  </a:lnTo>
                  <a:lnTo>
                    <a:pt x="111251" y="1325118"/>
                  </a:lnTo>
                  <a:lnTo>
                    <a:pt x="111251" y="477774"/>
                  </a:lnTo>
                  <a:close/>
                </a:path>
                <a:path w="772795" h="4749165">
                  <a:moveTo>
                    <a:pt x="111251" y="3473958"/>
                  </a:moveTo>
                  <a:lnTo>
                    <a:pt x="115684" y="3424519"/>
                  </a:lnTo>
                  <a:lnTo>
                    <a:pt x="128465" y="3377985"/>
                  </a:lnTo>
                  <a:lnTo>
                    <a:pt x="148815" y="3335132"/>
                  </a:lnTo>
                  <a:lnTo>
                    <a:pt x="175958" y="3296739"/>
                  </a:lnTo>
                  <a:lnTo>
                    <a:pt x="209115" y="3263582"/>
                  </a:lnTo>
                  <a:lnTo>
                    <a:pt x="247508" y="3236439"/>
                  </a:lnTo>
                  <a:lnTo>
                    <a:pt x="290361" y="3216089"/>
                  </a:lnTo>
                  <a:lnTo>
                    <a:pt x="336895" y="3203308"/>
                  </a:lnTo>
                  <a:lnTo>
                    <a:pt x="386333" y="3198876"/>
                  </a:lnTo>
                  <a:lnTo>
                    <a:pt x="435772" y="3203308"/>
                  </a:lnTo>
                  <a:lnTo>
                    <a:pt x="482306" y="3216089"/>
                  </a:lnTo>
                  <a:lnTo>
                    <a:pt x="525159" y="3236439"/>
                  </a:lnTo>
                  <a:lnTo>
                    <a:pt x="563552" y="3263582"/>
                  </a:lnTo>
                  <a:lnTo>
                    <a:pt x="596709" y="3296739"/>
                  </a:lnTo>
                  <a:lnTo>
                    <a:pt x="623852" y="3335132"/>
                  </a:lnTo>
                  <a:lnTo>
                    <a:pt x="644202" y="3377985"/>
                  </a:lnTo>
                  <a:lnTo>
                    <a:pt x="656983" y="3424519"/>
                  </a:lnTo>
                  <a:lnTo>
                    <a:pt x="661415" y="3473958"/>
                  </a:lnTo>
                  <a:lnTo>
                    <a:pt x="661415" y="4321302"/>
                  </a:lnTo>
                  <a:lnTo>
                    <a:pt x="656983" y="4370746"/>
                  </a:lnTo>
                  <a:lnTo>
                    <a:pt x="644202" y="4417284"/>
                  </a:lnTo>
                  <a:lnTo>
                    <a:pt x="623852" y="4460138"/>
                  </a:lnTo>
                  <a:lnTo>
                    <a:pt x="596709" y="4498531"/>
                  </a:lnTo>
                  <a:lnTo>
                    <a:pt x="563552" y="4531686"/>
                  </a:lnTo>
                  <a:lnTo>
                    <a:pt x="525159" y="4558825"/>
                  </a:lnTo>
                  <a:lnTo>
                    <a:pt x="482306" y="4579173"/>
                  </a:lnTo>
                  <a:lnTo>
                    <a:pt x="435772" y="4591951"/>
                  </a:lnTo>
                  <a:lnTo>
                    <a:pt x="386333" y="4596384"/>
                  </a:lnTo>
                  <a:lnTo>
                    <a:pt x="336895" y="4591951"/>
                  </a:lnTo>
                  <a:lnTo>
                    <a:pt x="290361" y="4579173"/>
                  </a:lnTo>
                  <a:lnTo>
                    <a:pt x="247508" y="4558825"/>
                  </a:lnTo>
                  <a:lnTo>
                    <a:pt x="209115" y="4531686"/>
                  </a:lnTo>
                  <a:lnTo>
                    <a:pt x="175958" y="4498531"/>
                  </a:lnTo>
                  <a:lnTo>
                    <a:pt x="148815" y="4460138"/>
                  </a:lnTo>
                  <a:lnTo>
                    <a:pt x="128465" y="4417284"/>
                  </a:lnTo>
                  <a:lnTo>
                    <a:pt x="115684" y="4370746"/>
                  </a:lnTo>
                  <a:lnTo>
                    <a:pt x="111251" y="4321302"/>
                  </a:lnTo>
                  <a:lnTo>
                    <a:pt x="111251" y="3473958"/>
                  </a:lnTo>
                  <a:close/>
                </a:path>
                <a:path w="772795" h="4749165">
                  <a:moveTo>
                    <a:pt x="661415" y="3060192"/>
                  </a:moveTo>
                  <a:lnTo>
                    <a:pt x="656983" y="3010880"/>
                  </a:lnTo>
                  <a:lnTo>
                    <a:pt x="644202" y="2964469"/>
                  </a:lnTo>
                  <a:lnTo>
                    <a:pt x="623852" y="2921733"/>
                  </a:lnTo>
                  <a:lnTo>
                    <a:pt x="596709" y="2883447"/>
                  </a:lnTo>
                  <a:lnTo>
                    <a:pt x="563552" y="2850385"/>
                  </a:lnTo>
                  <a:lnTo>
                    <a:pt x="525159" y="2823322"/>
                  </a:lnTo>
                  <a:lnTo>
                    <a:pt x="482306" y="2803033"/>
                  </a:lnTo>
                  <a:lnTo>
                    <a:pt x="435772" y="2790291"/>
                  </a:lnTo>
                  <a:lnTo>
                    <a:pt x="386333" y="2785872"/>
                  </a:lnTo>
                  <a:lnTo>
                    <a:pt x="336895" y="2790291"/>
                  </a:lnTo>
                  <a:lnTo>
                    <a:pt x="290361" y="2803033"/>
                  </a:lnTo>
                  <a:lnTo>
                    <a:pt x="247508" y="2823322"/>
                  </a:lnTo>
                  <a:lnTo>
                    <a:pt x="209115" y="2850385"/>
                  </a:lnTo>
                  <a:lnTo>
                    <a:pt x="175958" y="2883447"/>
                  </a:lnTo>
                  <a:lnTo>
                    <a:pt x="148815" y="2921733"/>
                  </a:lnTo>
                  <a:lnTo>
                    <a:pt x="128465" y="2964469"/>
                  </a:lnTo>
                  <a:lnTo>
                    <a:pt x="115684" y="3010880"/>
                  </a:lnTo>
                  <a:lnTo>
                    <a:pt x="111251" y="3060192"/>
                  </a:lnTo>
                  <a:lnTo>
                    <a:pt x="386333" y="3060192"/>
                  </a:lnTo>
                  <a:lnTo>
                    <a:pt x="661415" y="3060192"/>
                  </a:lnTo>
                  <a:close/>
                </a:path>
                <a:path w="772795" h="4749165">
                  <a:moveTo>
                    <a:pt x="661415" y="1711452"/>
                  </a:moveTo>
                  <a:lnTo>
                    <a:pt x="656983" y="1760763"/>
                  </a:lnTo>
                  <a:lnTo>
                    <a:pt x="644202" y="1807174"/>
                  </a:lnTo>
                  <a:lnTo>
                    <a:pt x="623852" y="1849910"/>
                  </a:lnTo>
                  <a:lnTo>
                    <a:pt x="596709" y="1888196"/>
                  </a:lnTo>
                  <a:lnTo>
                    <a:pt x="563552" y="1921258"/>
                  </a:lnTo>
                  <a:lnTo>
                    <a:pt x="525159" y="1948321"/>
                  </a:lnTo>
                  <a:lnTo>
                    <a:pt x="482306" y="1968610"/>
                  </a:lnTo>
                  <a:lnTo>
                    <a:pt x="435772" y="1981352"/>
                  </a:lnTo>
                  <a:lnTo>
                    <a:pt x="386333" y="1985772"/>
                  </a:lnTo>
                  <a:lnTo>
                    <a:pt x="336895" y="1981352"/>
                  </a:lnTo>
                  <a:lnTo>
                    <a:pt x="290361" y="1968610"/>
                  </a:lnTo>
                  <a:lnTo>
                    <a:pt x="247508" y="1948321"/>
                  </a:lnTo>
                  <a:lnTo>
                    <a:pt x="209115" y="1921258"/>
                  </a:lnTo>
                  <a:lnTo>
                    <a:pt x="175958" y="1888196"/>
                  </a:lnTo>
                  <a:lnTo>
                    <a:pt x="148815" y="1849910"/>
                  </a:lnTo>
                  <a:lnTo>
                    <a:pt x="128465" y="1807174"/>
                  </a:lnTo>
                  <a:lnTo>
                    <a:pt x="115684" y="1760763"/>
                  </a:lnTo>
                  <a:lnTo>
                    <a:pt x="111251" y="1711452"/>
                  </a:lnTo>
                  <a:lnTo>
                    <a:pt x="386333" y="1711452"/>
                  </a:lnTo>
                  <a:lnTo>
                    <a:pt x="661415" y="1711452"/>
                  </a:lnTo>
                  <a:close/>
                </a:path>
                <a:path w="772795" h="4749165">
                  <a:moveTo>
                    <a:pt x="111251" y="2385060"/>
                  </a:moveTo>
                  <a:lnTo>
                    <a:pt x="115684" y="2335748"/>
                  </a:lnTo>
                  <a:lnTo>
                    <a:pt x="128465" y="2289337"/>
                  </a:lnTo>
                  <a:lnTo>
                    <a:pt x="148815" y="2246601"/>
                  </a:lnTo>
                  <a:lnTo>
                    <a:pt x="175958" y="2208315"/>
                  </a:lnTo>
                  <a:lnTo>
                    <a:pt x="209115" y="2175253"/>
                  </a:lnTo>
                  <a:lnTo>
                    <a:pt x="247508" y="2148190"/>
                  </a:lnTo>
                  <a:lnTo>
                    <a:pt x="290361" y="2127901"/>
                  </a:lnTo>
                  <a:lnTo>
                    <a:pt x="336895" y="2115159"/>
                  </a:lnTo>
                  <a:lnTo>
                    <a:pt x="386333" y="2110740"/>
                  </a:lnTo>
                  <a:lnTo>
                    <a:pt x="435772" y="2115159"/>
                  </a:lnTo>
                  <a:lnTo>
                    <a:pt x="482306" y="2127901"/>
                  </a:lnTo>
                  <a:lnTo>
                    <a:pt x="525159" y="2148190"/>
                  </a:lnTo>
                  <a:lnTo>
                    <a:pt x="563552" y="2175253"/>
                  </a:lnTo>
                  <a:lnTo>
                    <a:pt x="596709" y="2208315"/>
                  </a:lnTo>
                  <a:lnTo>
                    <a:pt x="623852" y="2246601"/>
                  </a:lnTo>
                  <a:lnTo>
                    <a:pt x="644202" y="2289337"/>
                  </a:lnTo>
                  <a:lnTo>
                    <a:pt x="656983" y="2335748"/>
                  </a:lnTo>
                  <a:lnTo>
                    <a:pt x="661415" y="2385060"/>
                  </a:lnTo>
                  <a:lnTo>
                    <a:pt x="656983" y="2434371"/>
                  </a:lnTo>
                  <a:lnTo>
                    <a:pt x="644202" y="2480782"/>
                  </a:lnTo>
                  <a:lnTo>
                    <a:pt x="623852" y="2523518"/>
                  </a:lnTo>
                  <a:lnTo>
                    <a:pt x="596709" y="2561804"/>
                  </a:lnTo>
                  <a:lnTo>
                    <a:pt x="563552" y="2594866"/>
                  </a:lnTo>
                  <a:lnTo>
                    <a:pt x="525159" y="2621929"/>
                  </a:lnTo>
                  <a:lnTo>
                    <a:pt x="482306" y="2642218"/>
                  </a:lnTo>
                  <a:lnTo>
                    <a:pt x="435772" y="2654960"/>
                  </a:lnTo>
                  <a:lnTo>
                    <a:pt x="386333" y="2659380"/>
                  </a:lnTo>
                  <a:lnTo>
                    <a:pt x="336895" y="2654960"/>
                  </a:lnTo>
                  <a:lnTo>
                    <a:pt x="290361" y="2642218"/>
                  </a:lnTo>
                  <a:lnTo>
                    <a:pt x="247508" y="2621929"/>
                  </a:lnTo>
                  <a:lnTo>
                    <a:pt x="209115" y="2594866"/>
                  </a:lnTo>
                  <a:lnTo>
                    <a:pt x="175958" y="2561804"/>
                  </a:lnTo>
                  <a:lnTo>
                    <a:pt x="148815" y="2523518"/>
                  </a:lnTo>
                  <a:lnTo>
                    <a:pt x="128465" y="2480782"/>
                  </a:lnTo>
                  <a:lnTo>
                    <a:pt x="115684" y="2434371"/>
                  </a:lnTo>
                  <a:lnTo>
                    <a:pt x="111251" y="238506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178560" cy="5143500"/>
            <a:chOff x="0" y="0"/>
            <a:chExt cx="1178560" cy="51435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78051" cy="51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2692" y="185928"/>
              <a:ext cx="772795" cy="4749165"/>
            </a:xfrm>
            <a:custGeom>
              <a:avLst/>
              <a:gdLst/>
              <a:ahLst/>
              <a:cxnLst/>
              <a:rect l="l" t="t" r="r" b="b"/>
              <a:pathLst>
                <a:path w="772794" h="4749165">
                  <a:moveTo>
                    <a:pt x="0" y="4748784"/>
                  </a:moveTo>
                  <a:lnTo>
                    <a:pt x="772668" y="4748784"/>
                  </a:lnTo>
                  <a:lnTo>
                    <a:pt x="772668" y="0"/>
                  </a:lnTo>
                  <a:lnTo>
                    <a:pt x="0" y="0"/>
                  </a:lnTo>
                  <a:lnTo>
                    <a:pt x="0" y="4748784"/>
                  </a:lnTo>
                  <a:close/>
                </a:path>
                <a:path w="772794" h="4749165">
                  <a:moveTo>
                    <a:pt x="111251" y="477774"/>
                  </a:moveTo>
                  <a:lnTo>
                    <a:pt x="115684" y="428335"/>
                  </a:lnTo>
                  <a:lnTo>
                    <a:pt x="128462" y="381801"/>
                  </a:lnTo>
                  <a:lnTo>
                    <a:pt x="148810" y="338948"/>
                  </a:lnTo>
                  <a:lnTo>
                    <a:pt x="175949" y="300555"/>
                  </a:lnTo>
                  <a:lnTo>
                    <a:pt x="209104" y="267398"/>
                  </a:lnTo>
                  <a:lnTo>
                    <a:pt x="247497" y="240255"/>
                  </a:lnTo>
                  <a:lnTo>
                    <a:pt x="290351" y="219905"/>
                  </a:lnTo>
                  <a:lnTo>
                    <a:pt x="336889" y="207124"/>
                  </a:lnTo>
                  <a:lnTo>
                    <a:pt x="386334" y="202692"/>
                  </a:lnTo>
                  <a:lnTo>
                    <a:pt x="435778" y="207124"/>
                  </a:lnTo>
                  <a:lnTo>
                    <a:pt x="482316" y="219905"/>
                  </a:lnTo>
                  <a:lnTo>
                    <a:pt x="525170" y="240255"/>
                  </a:lnTo>
                  <a:lnTo>
                    <a:pt x="563563" y="267398"/>
                  </a:lnTo>
                  <a:lnTo>
                    <a:pt x="596718" y="300555"/>
                  </a:lnTo>
                  <a:lnTo>
                    <a:pt x="623857" y="338948"/>
                  </a:lnTo>
                  <a:lnTo>
                    <a:pt x="644205" y="381801"/>
                  </a:lnTo>
                  <a:lnTo>
                    <a:pt x="656983" y="428335"/>
                  </a:lnTo>
                  <a:lnTo>
                    <a:pt x="661416" y="477774"/>
                  </a:lnTo>
                  <a:lnTo>
                    <a:pt x="661416" y="1325118"/>
                  </a:lnTo>
                  <a:lnTo>
                    <a:pt x="656983" y="1374556"/>
                  </a:lnTo>
                  <a:lnTo>
                    <a:pt x="644205" y="1421090"/>
                  </a:lnTo>
                  <a:lnTo>
                    <a:pt x="623857" y="1463943"/>
                  </a:lnTo>
                  <a:lnTo>
                    <a:pt x="596718" y="1502336"/>
                  </a:lnTo>
                  <a:lnTo>
                    <a:pt x="563563" y="1535493"/>
                  </a:lnTo>
                  <a:lnTo>
                    <a:pt x="525170" y="1562636"/>
                  </a:lnTo>
                  <a:lnTo>
                    <a:pt x="482316" y="1582986"/>
                  </a:lnTo>
                  <a:lnTo>
                    <a:pt x="435778" y="1595767"/>
                  </a:lnTo>
                  <a:lnTo>
                    <a:pt x="386334" y="1600200"/>
                  </a:lnTo>
                  <a:lnTo>
                    <a:pt x="336889" y="1595767"/>
                  </a:lnTo>
                  <a:lnTo>
                    <a:pt x="290351" y="1582986"/>
                  </a:lnTo>
                  <a:lnTo>
                    <a:pt x="247497" y="1562636"/>
                  </a:lnTo>
                  <a:lnTo>
                    <a:pt x="209104" y="1535493"/>
                  </a:lnTo>
                  <a:lnTo>
                    <a:pt x="175949" y="1502336"/>
                  </a:lnTo>
                  <a:lnTo>
                    <a:pt x="148810" y="1463943"/>
                  </a:lnTo>
                  <a:lnTo>
                    <a:pt x="128462" y="1421090"/>
                  </a:lnTo>
                  <a:lnTo>
                    <a:pt x="115684" y="1374556"/>
                  </a:lnTo>
                  <a:lnTo>
                    <a:pt x="111251" y="1325118"/>
                  </a:lnTo>
                  <a:lnTo>
                    <a:pt x="111251" y="477774"/>
                  </a:lnTo>
                  <a:close/>
                </a:path>
                <a:path w="772794" h="4749165">
                  <a:moveTo>
                    <a:pt x="111251" y="3473958"/>
                  </a:moveTo>
                  <a:lnTo>
                    <a:pt x="115684" y="3424519"/>
                  </a:lnTo>
                  <a:lnTo>
                    <a:pt x="128462" y="3377985"/>
                  </a:lnTo>
                  <a:lnTo>
                    <a:pt x="148810" y="3335132"/>
                  </a:lnTo>
                  <a:lnTo>
                    <a:pt x="175949" y="3296739"/>
                  </a:lnTo>
                  <a:lnTo>
                    <a:pt x="209104" y="3263582"/>
                  </a:lnTo>
                  <a:lnTo>
                    <a:pt x="247497" y="3236439"/>
                  </a:lnTo>
                  <a:lnTo>
                    <a:pt x="290351" y="3216089"/>
                  </a:lnTo>
                  <a:lnTo>
                    <a:pt x="336889" y="3203308"/>
                  </a:lnTo>
                  <a:lnTo>
                    <a:pt x="386334" y="3198876"/>
                  </a:lnTo>
                  <a:lnTo>
                    <a:pt x="435778" y="3203308"/>
                  </a:lnTo>
                  <a:lnTo>
                    <a:pt x="482316" y="3216089"/>
                  </a:lnTo>
                  <a:lnTo>
                    <a:pt x="525170" y="3236439"/>
                  </a:lnTo>
                  <a:lnTo>
                    <a:pt x="563563" y="3263582"/>
                  </a:lnTo>
                  <a:lnTo>
                    <a:pt x="596718" y="3296739"/>
                  </a:lnTo>
                  <a:lnTo>
                    <a:pt x="623857" y="3335132"/>
                  </a:lnTo>
                  <a:lnTo>
                    <a:pt x="644205" y="3377985"/>
                  </a:lnTo>
                  <a:lnTo>
                    <a:pt x="656983" y="3424519"/>
                  </a:lnTo>
                  <a:lnTo>
                    <a:pt x="661416" y="3473958"/>
                  </a:lnTo>
                  <a:lnTo>
                    <a:pt x="661416" y="4321302"/>
                  </a:lnTo>
                  <a:lnTo>
                    <a:pt x="656983" y="4370746"/>
                  </a:lnTo>
                  <a:lnTo>
                    <a:pt x="644205" y="4417284"/>
                  </a:lnTo>
                  <a:lnTo>
                    <a:pt x="623857" y="4460138"/>
                  </a:lnTo>
                  <a:lnTo>
                    <a:pt x="596718" y="4498531"/>
                  </a:lnTo>
                  <a:lnTo>
                    <a:pt x="563563" y="4531686"/>
                  </a:lnTo>
                  <a:lnTo>
                    <a:pt x="525170" y="4558825"/>
                  </a:lnTo>
                  <a:lnTo>
                    <a:pt x="482316" y="4579173"/>
                  </a:lnTo>
                  <a:lnTo>
                    <a:pt x="435778" y="4591951"/>
                  </a:lnTo>
                  <a:lnTo>
                    <a:pt x="386334" y="4596384"/>
                  </a:lnTo>
                  <a:lnTo>
                    <a:pt x="336889" y="4591951"/>
                  </a:lnTo>
                  <a:lnTo>
                    <a:pt x="290351" y="4579173"/>
                  </a:lnTo>
                  <a:lnTo>
                    <a:pt x="247497" y="4558825"/>
                  </a:lnTo>
                  <a:lnTo>
                    <a:pt x="209104" y="4531686"/>
                  </a:lnTo>
                  <a:lnTo>
                    <a:pt x="175949" y="4498531"/>
                  </a:lnTo>
                  <a:lnTo>
                    <a:pt x="148810" y="4460138"/>
                  </a:lnTo>
                  <a:lnTo>
                    <a:pt x="128462" y="4417284"/>
                  </a:lnTo>
                  <a:lnTo>
                    <a:pt x="115684" y="4370746"/>
                  </a:lnTo>
                  <a:lnTo>
                    <a:pt x="111251" y="4321302"/>
                  </a:lnTo>
                  <a:lnTo>
                    <a:pt x="111251" y="3473958"/>
                  </a:lnTo>
                  <a:close/>
                </a:path>
                <a:path w="772794" h="4749165">
                  <a:moveTo>
                    <a:pt x="661416" y="3060192"/>
                  </a:moveTo>
                  <a:lnTo>
                    <a:pt x="656983" y="3010880"/>
                  </a:lnTo>
                  <a:lnTo>
                    <a:pt x="644205" y="2964469"/>
                  </a:lnTo>
                  <a:lnTo>
                    <a:pt x="623857" y="2921733"/>
                  </a:lnTo>
                  <a:lnTo>
                    <a:pt x="596718" y="2883447"/>
                  </a:lnTo>
                  <a:lnTo>
                    <a:pt x="563563" y="2850385"/>
                  </a:lnTo>
                  <a:lnTo>
                    <a:pt x="525170" y="2823322"/>
                  </a:lnTo>
                  <a:lnTo>
                    <a:pt x="482316" y="2803033"/>
                  </a:lnTo>
                  <a:lnTo>
                    <a:pt x="435778" y="2790291"/>
                  </a:lnTo>
                  <a:lnTo>
                    <a:pt x="386334" y="2785872"/>
                  </a:lnTo>
                  <a:lnTo>
                    <a:pt x="336889" y="2790291"/>
                  </a:lnTo>
                  <a:lnTo>
                    <a:pt x="290351" y="2803033"/>
                  </a:lnTo>
                  <a:lnTo>
                    <a:pt x="247497" y="2823322"/>
                  </a:lnTo>
                  <a:lnTo>
                    <a:pt x="209104" y="2850385"/>
                  </a:lnTo>
                  <a:lnTo>
                    <a:pt x="175949" y="2883447"/>
                  </a:lnTo>
                  <a:lnTo>
                    <a:pt x="148810" y="2921733"/>
                  </a:lnTo>
                  <a:lnTo>
                    <a:pt x="128462" y="2964469"/>
                  </a:lnTo>
                  <a:lnTo>
                    <a:pt x="115684" y="3010880"/>
                  </a:lnTo>
                  <a:lnTo>
                    <a:pt x="111251" y="3060192"/>
                  </a:lnTo>
                  <a:lnTo>
                    <a:pt x="386334" y="3060192"/>
                  </a:lnTo>
                  <a:lnTo>
                    <a:pt x="661416" y="3060192"/>
                  </a:lnTo>
                  <a:close/>
                </a:path>
                <a:path w="772794" h="4749165">
                  <a:moveTo>
                    <a:pt x="661416" y="1711452"/>
                  </a:moveTo>
                  <a:lnTo>
                    <a:pt x="656983" y="1760763"/>
                  </a:lnTo>
                  <a:lnTo>
                    <a:pt x="644205" y="1807174"/>
                  </a:lnTo>
                  <a:lnTo>
                    <a:pt x="623857" y="1849910"/>
                  </a:lnTo>
                  <a:lnTo>
                    <a:pt x="596718" y="1888196"/>
                  </a:lnTo>
                  <a:lnTo>
                    <a:pt x="563563" y="1921258"/>
                  </a:lnTo>
                  <a:lnTo>
                    <a:pt x="525170" y="1948321"/>
                  </a:lnTo>
                  <a:lnTo>
                    <a:pt x="482316" y="1968610"/>
                  </a:lnTo>
                  <a:lnTo>
                    <a:pt x="435778" y="1981352"/>
                  </a:lnTo>
                  <a:lnTo>
                    <a:pt x="386334" y="1985772"/>
                  </a:lnTo>
                  <a:lnTo>
                    <a:pt x="336889" y="1981352"/>
                  </a:lnTo>
                  <a:lnTo>
                    <a:pt x="290351" y="1968610"/>
                  </a:lnTo>
                  <a:lnTo>
                    <a:pt x="247497" y="1948321"/>
                  </a:lnTo>
                  <a:lnTo>
                    <a:pt x="209104" y="1921258"/>
                  </a:lnTo>
                  <a:lnTo>
                    <a:pt x="175949" y="1888196"/>
                  </a:lnTo>
                  <a:lnTo>
                    <a:pt x="148810" y="1849910"/>
                  </a:lnTo>
                  <a:lnTo>
                    <a:pt x="128462" y="1807174"/>
                  </a:lnTo>
                  <a:lnTo>
                    <a:pt x="115684" y="1760763"/>
                  </a:lnTo>
                  <a:lnTo>
                    <a:pt x="111251" y="1711452"/>
                  </a:lnTo>
                  <a:lnTo>
                    <a:pt x="386334" y="1711452"/>
                  </a:lnTo>
                  <a:lnTo>
                    <a:pt x="661416" y="1711452"/>
                  </a:lnTo>
                  <a:close/>
                </a:path>
                <a:path w="772794" h="4749165">
                  <a:moveTo>
                    <a:pt x="112775" y="2385060"/>
                  </a:moveTo>
                  <a:lnTo>
                    <a:pt x="117195" y="2335748"/>
                  </a:lnTo>
                  <a:lnTo>
                    <a:pt x="129938" y="2289337"/>
                  </a:lnTo>
                  <a:lnTo>
                    <a:pt x="150229" y="2246601"/>
                  </a:lnTo>
                  <a:lnTo>
                    <a:pt x="177294" y="2208315"/>
                  </a:lnTo>
                  <a:lnTo>
                    <a:pt x="210356" y="2175253"/>
                  </a:lnTo>
                  <a:lnTo>
                    <a:pt x="248643" y="2148190"/>
                  </a:lnTo>
                  <a:lnTo>
                    <a:pt x="291378" y="2127901"/>
                  </a:lnTo>
                  <a:lnTo>
                    <a:pt x="337787" y="2115159"/>
                  </a:lnTo>
                  <a:lnTo>
                    <a:pt x="387095" y="2110740"/>
                  </a:lnTo>
                  <a:lnTo>
                    <a:pt x="436404" y="2115159"/>
                  </a:lnTo>
                  <a:lnTo>
                    <a:pt x="482813" y="2127901"/>
                  </a:lnTo>
                  <a:lnTo>
                    <a:pt x="525548" y="2148190"/>
                  </a:lnTo>
                  <a:lnTo>
                    <a:pt x="563835" y="2175253"/>
                  </a:lnTo>
                  <a:lnTo>
                    <a:pt x="596897" y="2208315"/>
                  </a:lnTo>
                  <a:lnTo>
                    <a:pt x="623962" y="2246601"/>
                  </a:lnTo>
                  <a:lnTo>
                    <a:pt x="644253" y="2289337"/>
                  </a:lnTo>
                  <a:lnTo>
                    <a:pt x="656996" y="2335748"/>
                  </a:lnTo>
                  <a:lnTo>
                    <a:pt x="661416" y="2385060"/>
                  </a:lnTo>
                  <a:lnTo>
                    <a:pt x="656996" y="2434371"/>
                  </a:lnTo>
                  <a:lnTo>
                    <a:pt x="644253" y="2480782"/>
                  </a:lnTo>
                  <a:lnTo>
                    <a:pt x="623962" y="2523518"/>
                  </a:lnTo>
                  <a:lnTo>
                    <a:pt x="596897" y="2561804"/>
                  </a:lnTo>
                  <a:lnTo>
                    <a:pt x="563835" y="2594866"/>
                  </a:lnTo>
                  <a:lnTo>
                    <a:pt x="525548" y="2621929"/>
                  </a:lnTo>
                  <a:lnTo>
                    <a:pt x="482813" y="2642218"/>
                  </a:lnTo>
                  <a:lnTo>
                    <a:pt x="436404" y="2654960"/>
                  </a:lnTo>
                  <a:lnTo>
                    <a:pt x="387095" y="2659380"/>
                  </a:lnTo>
                  <a:lnTo>
                    <a:pt x="337787" y="2654960"/>
                  </a:lnTo>
                  <a:lnTo>
                    <a:pt x="291378" y="2642218"/>
                  </a:lnTo>
                  <a:lnTo>
                    <a:pt x="248643" y="2621929"/>
                  </a:lnTo>
                  <a:lnTo>
                    <a:pt x="210356" y="2594866"/>
                  </a:lnTo>
                  <a:lnTo>
                    <a:pt x="177294" y="2561804"/>
                  </a:lnTo>
                  <a:lnTo>
                    <a:pt x="150229" y="2523518"/>
                  </a:lnTo>
                  <a:lnTo>
                    <a:pt x="129938" y="2480782"/>
                  </a:lnTo>
                  <a:lnTo>
                    <a:pt x="117195" y="2434371"/>
                  </a:lnTo>
                  <a:lnTo>
                    <a:pt x="112775" y="238506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68751" y="777240"/>
            <a:ext cx="4556760" cy="4470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sz="1800" spc="-120" dirty="0">
                <a:solidFill>
                  <a:srgbClr val="181818"/>
                </a:solidFill>
                <a:latin typeface="Arial Black"/>
                <a:cs typeface="Arial Black"/>
              </a:rPr>
              <a:t>Cita</a:t>
            </a:r>
            <a:r>
              <a:rPr sz="1800" spc="-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181818"/>
                </a:solidFill>
                <a:latin typeface="Arial Black"/>
                <a:cs typeface="Arial Black"/>
              </a:rPr>
              <a:t>directa</a:t>
            </a:r>
            <a:r>
              <a:rPr sz="1800" spc="-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181818"/>
                </a:solidFill>
                <a:latin typeface="Arial Black"/>
                <a:cs typeface="Arial Black"/>
              </a:rPr>
              <a:t>textual</a:t>
            </a:r>
            <a:r>
              <a:rPr sz="1800" spc="-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Arial Black"/>
                <a:cs typeface="Arial Black"/>
              </a:rPr>
              <a:t>breve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9739" y="2464307"/>
            <a:ext cx="4316095" cy="4470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800" spc="-120" dirty="0">
                <a:solidFill>
                  <a:srgbClr val="181818"/>
                </a:solidFill>
                <a:latin typeface="Arial Black"/>
                <a:cs typeface="Arial Black"/>
              </a:rPr>
              <a:t>Cita</a:t>
            </a:r>
            <a:r>
              <a:rPr sz="1800" spc="-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181818"/>
                </a:solidFill>
                <a:latin typeface="Arial Black"/>
                <a:cs typeface="Arial Black"/>
              </a:rPr>
              <a:t>directa</a:t>
            </a:r>
            <a:r>
              <a:rPr sz="1800" spc="-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181818"/>
                </a:solidFill>
                <a:latin typeface="Arial Black"/>
                <a:cs typeface="Arial Black"/>
              </a:rPr>
              <a:t>textual</a:t>
            </a:r>
            <a:r>
              <a:rPr sz="1800" spc="-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Arial Black"/>
                <a:cs typeface="Arial Black"/>
              </a:rPr>
              <a:t>extensa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20339" y="219202"/>
            <a:ext cx="2703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Tipos</a:t>
            </a:r>
            <a:r>
              <a:rPr spc="-345" dirty="0"/>
              <a:t> </a:t>
            </a:r>
            <a:r>
              <a:rPr spc="-60" dirty="0"/>
              <a:t>de</a:t>
            </a:r>
            <a:r>
              <a:rPr spc="-340" dirty="0"/>
              <a:t> </a:t>
            </a:r>
            <a:r>
              <a:rPr spc="-90" dirty="0"/>
              <a:t>citas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045708" y="2385060"/>
            <a:ext cx="1484630" cy="603885"/>
            <a:chOff x="6045708" y="2385060"/>
            <a:chExt cx="1484630" cy="603885"/>
          </a:xfrm>
        </p:grpSpPr>
        <p:sp>
          <p:nvSpPr>
            <p:cNvPr id="13" name="object 13"/>
            <p:cNvSpPr/>
            <p:nvPr/>
          </p:nvSpPr>
          <p:spPr>
            <a:xfrm>
              <a:off x="6929628" y="2389632"/>
              <a:ext cx="596265" cy="594360"/>
            </a:xfrm>
            <a:custGeom>
              <a:avLst/>
              <a:gdLst/>
              <a:ahLst/>
              <a:cxnLst/>
              <a:rect l="l" t="t" r="r" b="b"/>
              <a:pathLst>
                <a:path w="596265" h="594360">
                  <a:moveTo>
                    <a:pt x="595883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95883" y="594359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45708" y="2389632"/>
              <a:ext cx="1480185" cy="594360"/>
            </a:xfrm>
            <a:custGeom>
              <a:avLst/>
              <a:gdLst/>
              <a:ahLst/>
              <a:cxnLst/>
              <a:rect l="l" t="t" r="r" b="b"/>
              <a:pathLst>
                <a:path w="1480184" h="594360">
                  <a:moveTo>
                    <a:pt x="883919" y="594359"/>
                  </a:moveTo>
                  <a:lnTo>
                    <a:pt x="1479803" y="594359"/>
                  </a:lnTo>
                  <a:lnTo>
                    <a:pt x="1479803" y="0"/>
                  </a:lnTo>
                  <a:lnTo>
                    <a:pt x="883919" y="0"/>
                  </a:lnTo>
                  <a:lnTo>
                    <a:pt x="883919" y="594359"/>
                  </a:lnTo>
                  <a:close/>
                </a:path>
                <a:path w="1480184" h="594360">
                  <a:moveTo>
                    <a:pt x="1479168" y="297179"/>
                  </a:moveTo>
                  <a:lnTo>
                    <a:pt x="0" y="297179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65264" y="2546603"/>
              <a:ext cx="334010" cy="281940"/>
            </a:xfrm>
            <a:custGeom>
              <a:avLst/>
              <a:gdLst/>
              <a:ahLst/>
              <a:cxnLst/>
              <a:rect l="l" t="t" r="r" b="b"/>
              <a:pathLst>
                <a:path w="334009" h="281939">
                  <a:moveTo>
                    <a:pt x="332232" y="165100"/>
                  </a:moveTo>
                  <a:lnTo>
                    <a:pt x="331089" y="162560"/>
                  </a:lnTo>
                  <a:lnTo>
                    <a:pt x="329692" y="161290"/>
                  </a:lnTo>
                  <a:lnTo>
                    <a:pt x="324231" y="161290"/>
                  </a:lnTo>
                  <a:lnTo>
                    <a:pt x="314833" y="168910"/>
                  </a:lnTo>
                  <a:lnTo>
                    <a:pt x="299974" y="149669"/>
                  </a:lnTo>
                  <a:lnTo>
                    <a:pt x="299974" y="165100"/>
                  </a:lnTo>
                  <a:lnTo>
                    <a:pt x="290449" y="172427"/>
                  </a:lnTo>
                  <a:lnTo>
                    <a:pt x="290449" y="189230"/>
                  </a:lnTo>
                  <a:lnTo>
                    <a:pt x="287909" y="194310"/>
                  </a:lnTo>
                  <a:lnTo>
                    <a:pt x="285750" y="198120"/>
                  </a:lnTo>
                  <a:lnTo>
                    <a:pt x="282194" y="199390"/>
                  </a:lnTo>
                  <a:lnTo>
                    <a:pt x="274828" y="199390"/>
                  </a:lnTo>
                  <a:lnTo>
                    <a:pt x="273050" y="198120"/>
                  </a:lnTo>
                  <a:lnTo>
                    <a:pt x="216535" y="167640"/>
                  </a:lnTo>
                  <a:lnTo>
                    <a:pt x="215900" y="167640"/>
                  </a:lnTo>
                  <a:lnTo>
                    <a:pt x="215138" y="166370"/>
                  </a:lnTo>
                  <a:lnTo>
                    <a:pt x="212725" y="166370"/>
                  </a:lnTo>
                  <a:lnTo>
                    <a:pt x="211201" y="167640"/>
                  </a:lnTo>
                  <a:lnTo>
                    <a:pt x="210058" y="168910"/>
                  </a:lnTo>
                  <a:lnTo>
                    <a:pt x="208534" y="171450"/>
                  </a:lnTo>
                  <a:lnTo>
                    <a:pt x="209677" y="173990"/>
                  </a:lnTo>
                  <a:lnTo>
                    <a:pt x="211963" y="175260"/>
                  </a:lnTo>
                  <a:lnTo>
                    <a:pt x="259080" y="201930"/>
                  </a:lnTo>
                  <a:lnTo>
                    <a:pt x="264033" y="204470"/>
                  </a:lnTo>
                  <a:lnTo>
                    <a:pt x="265811" y="210820"/>
                  </a:lnTo>
                  <a:lnTo>
                    <a:pt x="263271" y="215900"/>
                  </a:lnTo>
                  <a:lnTo>
                    <a:pt x="261112" y="219710"/>
                  </a:lnTo>
                  <a:lnTo>
                    <a:pt x="257302" y="222250"/>
                  </a:lnTo>
                  <a:lnTo>
                    <a:pt x="251714" y="222250"/>
                  </a:lnTo>
                  <a:lnTo>
                    <a:pt x="250063" y="220980"/>
                  </a:lnTo>
                  <a:lnTo>
                    <a:pt x="248412" y="220980"/>
                  </a:lnTo>
                  <a:lnTo>
                    <a:pt x="200660" y="194310"/>
                  </a:lnTo>
                  <a:lnTo>
                    <a:pt x="199898" y="194310"/>
                  </a:lnTo>
                  <a:lnTo>
                    <a:pt x="199136" y="193040"/>
                  </a:lnTo>
                  <a:lnTo>
                    <a:pt x="196596" y="193040"/>
                  </a:lnTo>
                  <a:lnTo>
                    <a:pt x="194818" y="194310"/>
                  </a:lnTo>
                  <a:lnTo>
                    <a:pt x="193802" y="196850"/>
                  </a:lnTo>
                  <a:lnTo>
                    <a:pt x="192659" y="198120"/>
                  </a:lnTo>
                  <a:lnTo>
                    <a:pt x="193421" y="201930"/>
                  </a:lnTo>
                  <a:lnTo>
                    <a:pt x="195707" y="203200"/>
                  </a:lnTo>
                  <a:lnTo>
                    <a:pt x="234823" y="223520"/>
                  </a:lnTo>
                  <a:lnTo>
                    <a:pt x="240030" y="226060"/>
                  </a:lnTo>
                  <a:lnTo>
                    <a:pt x="241935" y="233680"/>
                  </a:lnTo>
                  <a:lnTo>
                    <a:pt x="238887" y="238760"/>
                  </a:lnTo>
                  <a:lnTo>
                    <a:pt x="237109" y="242570"/>
                  </a:lnTo>
                  <a:lnTo>
                    <a:pt x="233172" y="243840"/>
                  </a:lnTo>
                  <a:lnTo>
                    <a:pt x="225806" y="243840"/>
                  </a:lnTo>
                  <a:lnTo>
                    <a:pt x="224155" y="242570"/>
                  </a:lnTo>
                  <a:lnTo>
                    <a:pt x="183896" y="220980"/>
                  </a:lnTo>
                  <a:lnTo>
                    <a:pt x="183261" y="219710"/>
                  </a:lnTo>
                  <a:lnTo>
                    <a:pt x="179959" y="219710"/>
                  </a:lnTo>
                  <a:lnTo>
                    <a:pt x="178308" y="220980"/>
                  </a:lnTo>
                  <a:lnTo>
                    <a:pt x="176022" y="224790"/>
                  </a:lnTo>
                  <a:lnTo>
                    <a:pt x="176784" y="227330"/>
                  </a:lnTo>
                  <a:lnTo>
                    <a:pt x="179324" y="228600"/>
                  </a:lnTo>
                  <a:lnTo>
                    <a:pt x="210439" y="246380"/>
                  </a:lnTo>
                  <a:lnTo>
                    <a:pt x="215773" y="248920"/>
                  </a:lnTo>
                  <a:lnTo>
                    <a:pt x="217678" y="255270"/>
                  </a:lnTo>
                  <a:lnTo>
                    <a:pt x="214630" y="260350"/>
                  </a:lnTo>
                  <a:lnTo>
                    <a:pt x="212852" y="264160"/>
                  </a:lnTo>
                  <a:lnTo>
                    <a:pt x="209169" y="266700"/>
                  </a:lnTo>
                  <a:lnTo>
                    <a:pt x="203708" y="266700"/>
                  </a:lnTo>
                  <a:lnTo>
                    <a:pt x="201803" y="265430"/>
                  </a:lnTo>
                  <a:lnTo>
                    <a:pt x="200279" y="265430"/>
                  </a:lnTo>
                  <a:lnTo>
                    <a:pt x="198081" y="264160"/>
                  </a:lnTo>
                  <a:lnTo>
                    <a:pt x="178308" y="252730"/>
                  </a:lnTo>
                  <a:lnTo>
                    <a:pt x="178308" y="248920"/>
                  </a:lnTo>
                  <a:lnTo>
                    <a:pt x="176784" y="243840"/>
                  </a:lnTo>
                  <a:lnTo>
                    <a:pt x="175895" y="242570"/>
                  </a:lnTo>
                  <a:lnTo>
                    <a:pt x="174117" y="240030"/>
                  </a:lnTo>
                  <a:lnTo>
                    <a:pt x="170307" y="236220"/>
                  </a:lnTo>
                  <a:lnTo>
                    <a:pt x="170307" y="252730"/>
                  </a:lnTo>
                  <a:lnTo>
                    <a:pt x="169926" y="255270"/>
                  </a:lnTo>
                  <a:lnTo>
                    <a:pt x="169164" y="257810"/>
                  </a:lnTo>
                  <a:lnTo>
                    <a:pt x="167640" y="260350"/>
                  </a:lnTo>
                  <a:lnTo>
                    <a:pt x="165354" y="261620"/>
                  </a:lnTo>
                  <a:lnTo>
                    <a:pt x="154051" y="270510"/>
                  </a:lnTo>
                  <a:lnTo>
                    <a:pt x="152146" y="271780"/>
                  </a:lnTo>
                  <a:lnTo>
                    <a:pt x="144526" y="271780"/>
                  </a:lnTo>
                  <a:lnTo>
                    <a:pt x="141224" y="270510"/>
                  </a:lnTo>
                  <a:lnTo>
                    <a:pt x="139192" y="267970"/>
                  </a:lnTo>
                  <a:lnTo>
                    <a:pt x="136144" y="262890"/>
                  </a:lnTo>
                  <a:lnTo>
                    <a:pt x="136296" y="261620"/>
                  </a:lnTo>
                  <a:lnTo>
                    <a:pt x="136906" y="256540"/>
                  </a:lnTo>
                  <a:lnTo>
                    <a:pt x="141859" y="252730"/>
                  </a:lnTo>
                  <a:lnTo>
                    <a:pt x="152146" y="245110"/>
                  </a:lnTo>
                  <a:lnTo>
                    <a:pt x="153289" y="245110"/>
                  </a:lnTo>
                  <a:lnTo>
                    <a:pt x="155067" y="243840"/>
                  </a:lnTo>
                  <a:lnTo>
                    <a:pt x="157353" y="242570"/>
                  </a:lnTo>
                  <a:lnTo>
                    <a:pt x="162687" y="242570"/>
                  </a:lnTo>
                  <a:lnTo>
                    <a:pt x="165862" y="243840"/>
                  </a:lnTo>
                  <a:lnTo>
                    <a:pt x="167640" y="247650"/>
                  </a:lnTo>
                  <a:lnTo>
                    <a:pt x="169164" y="248920"/>
                  </a:lnTo>
                  <a:lnTo>
                    <a:pt x="170307" y="252730"/>
                  </a:lnTo>
                  <a:lnTo>
                    <a:pt x="170307" y="236220"/>
                  </a:lnTo>
                  <a:lnTo>
                    <a:pt x="164592" y="232410"/>
                  </a:lnTo>
                  <a:lnTo>
                    <a:pt x="158877" y="232410"/>
                  </a:lnTo>
                  <a:lnTo>
                    <a:pt x="158877" y="231140"/>
                  </a:lnTo>
                  <a:lnTo>
                    <a:pt x="159258" y="231140"/>
                  </a:lnTo>
                  <a:lnTo>
                    <a:pt x="160401" y="224790"/>
                  </a:lnTo>
                  <a:lnTo>
                    <a:pt x="158877" y="219710"/>
                  </a:lnTo>
                  <a:lnTo>
                    <a:pt x="157734" y="218440"/>
                  </a:lnTo>
                  <a:lnTo>
                    <a:pt x="155448" y="215900"/>
                  </a:lnTo>
                  <a:lnTo>
                    <a:pt x="152908" y="212407"/>
                  </a:lnTo>
                  <a:lnTo>
                    <a:pt x="152908" y="227330"/>
                  </a:lnTo>
                  <a:lnTo>
                    <a:pt x="151384" y="233680"/>
                  </a:lnTo>
                  <a:lnTo>
                    <a:pt x="146431" y="237490"/>
                  </a:lnTo>
                  <a:lnTo>
                    <a:pt x="127381" y="251460"/>
                  </a:lnTo>
                  <a:lnTo>
                    <a:pt x="125730" y="252730"/>
                  </a:lnTo>
                  <a:lnTo>
                    <a:pt x="116840" y="252730"/>
                  </a:lnTo>
                  <a:lnTo>
                    <a:pt x="114173" y="251460"/>
                  </a:lnTo>
                  <a:lnTo>
                    <a:pt x="112268" y="248920"/>
                  </a:lnTo>
                  <a:lnTo>
                    <a:pt x="109220" y="243840"/>
                  </a:lnTo>
                  <a:lnTo>
                    <a:pt x="109372" y="242570"/>
                  </a:lnTo>
                  <a:lnTo>
                    <a:pt x="109982" y="237490"/>
                  </a:lnTo>
                  <a:lnTo>
                    <a:pt x="114935" y="233680"/>
                  </a:lnTo>
                  <a:lnTo>
                    <a:pt x="133096" y="220980"/>
                  </a:lnTo>
                  <a:lnTo>
                    <a:pt x="134239" y="219710"/>
                  </a:lnTo>
                  <a:lnTo>
                    <a:pt x="136144" y="218440"/>
                  </a:lnTo>
                  <a:lnTo>
                    <a:pt x="143891" y="218440"/>
                  </a:lnTo>
                  <a:lnTo>
                    <a:pt x="147066" y="219710"/>
                  </a:lnTo>
                  <a:lnTo>
                    <a:pt x="149098" y="222250"/>
                  </a:lnTo>
                  <a:lnTo>
                    <a:pt x="152908" y="227330"/>
                  </a:lnTo>
                  <a:lnTo>
                    <a:pt x="152908" y="212407"/>
                  </a:lnTo>
                  <a:lnTo>
                    <a:pt x="151765" y="210820"/>
                  </a:lnTo>
                  <a:lnTo>
                    <a:pt x="146050" y="208280"/>
                  </a:lnTo>
                  <a:lnTo>
                    <a:pt x="140335" y="207010"/>
                  </a:lnTo>
                  <a:lnTo>
                    <a:pt x="140716" y="205740"/>
                  </a:lnTo>
                  <a:lnTo>
                    <a:pt x="141859" y="200660"/>
                  </a:lnTo>
                  <a:lnTo>
                    <a:pt x="140335" y="195580"/>
                  </a:lnTo>
                  <a:lnTo>
                    <a:pt x="138620" y="193040"/>
                  </a:lnTo>
                  <a:lnTo>
                    <a:pt x="136906" y="190500"/>
                  </a:lnTo>
                  <a:lnTo>
                    <a:pt x="133096" y="186690"/>
                  </a:lnTo>
                  <a:lnTo>
                    <a:pt x="133096" y="201930"/>
                  </a:lnTo>
                  <a:lnTo>
                    <a:pt x="131953" y="209550"/>
                  </a:lnTo>
                  <a:lnTo>
                    <a:pt x="127000" y="212090"/>
                  </a:lnTo>
                  <a:lnTo>
                    <a:pt x="100457" y="232410"/>
                  </a:lnTo>
                  <a:lnTo>
                    <a:pt x="98679" y="233680"/>
                  </a:lnTo>
                  <a:lnTo>
                    <a:pt x="91186" y="233680"/>
                  </a:lnTo>
                  <a:lnTo>
                    <a:pt x="87757" y="232410"/>
                  </a:lnTo>
                  <a:lnTo>
                    <a:pt x="85725" y="229870"/>
                  </a:lnTo>
                  <a:lnTo>
                    <a:pt x="81915" y="224790"/>
                  </a:lnTo>
                  <a:lnTo>
                    <a:pt x="82219" y="223520"/>
                  </a:lnTo>
                  <a:lnTo>
                    <a:pt x="83439" y="218440"/>
                  </a:lnTo>
                  <a:lnTo>
                    <a:pt x="88392" y="214630"/>
                  </a:lnTo>
                  <a:lnTo>
                    <a:pt x="113792" y="195580"/>
                  </a:lnTo>
                  <a:lnTo>
                    <a:pt x="114935" y="195580"/>
                  </a:lnTo>
                  <a:lnTo>
                    <a:pt x="115697" y="194310"/>
                  </a:lnTo>
                  <a:lnTo>
                    <a:pt x="117983" y="193040"/>
                  </a:lnTo>
                  <a:lnTo>
                    <a:pt x="124841" y="193040"/>
                  </a:lnTo>
                  <a:lnTo>
                    <a:pt x="127381" y="195580"/>
                  </a:lnTo>
                  <a:lnTo>
                    <a:pt x="133096" y="201930"/>
                  </a:lnTo>
                  <a:lnTo>
                    <a:pt x="133096" y="186690"/>
                  </a:lnTo>
                  <a:lnTo>
                    <a:pt x="127381" y="182880"/>
                  </a:lnTo>
                  <a:lnTo>
                    <a:pt x="121793" y="182880"/>
                  </a:lnTo>
                  <a:lnTo>
                    <a:pt x="121793" y="181610"/>
                  </a:lnTo>
                  <a:lnTo>
                    <a:pt x="122555" y="181610"/>
                  </a:lnTo>
                  <a:lnTo>
                    <a:pt x="123317" y="175260"/>
                  </a:lnTo>
                  <a:lnTo>
                    <a:pt x="121793" y="170180"/>
                  </a:lnTo>
                  <a:lnTo>
                    <a:pt x="120764" y="168910"/>
                  </a:lnTo>
                  <a:lnTo>
                    <a:pt x="114935" y="161620"/>
                  </a:lnTo>
                  <a:lnTo>
                    <a:pt x="114935" y="177800"/>
                  </a:lnTo>
                  <a:lnTo>
                    <a:pt x="113411" y="185420"/>
                  </a:lnTo>
                  <a:lnTo>
                    <a:pt x="108458" y="187960"/>
                  </a:lnTo>
                  <a:lnTo>
                    <a:pt x="74041" y="212090"/>
                  </a:lnTo>
                  <a:lnTo>
                    <a:pt x="72136" y="213360"/>
                  </a:lnTo>
                  <a:lnTo>
                    <a:pt x="69977" y="214630"/>
                  </a:lnTo>
                  <a:lnTo>
                    <a:pt x="64516" y="214630"/>
                  </a:lnTo>
                  <a:lnTo>
                    <a:pt x="61214" y="213360"/>
                  </a:lnTo>
                  <a:lnTo>
                    <a:pt x="59182" y="210820"/>
                  </a:lnTo>
                  <a:lnTo>
                    <a:pt x="56134" y="205740"/>
                  </a:lnTo>
                  <a:lnTo>
                    <a:pt x="56896" y="199390"/>
                  </a:lnTo>
                  <a:lnTo>
                    <a:pt x="61849" y="195580"/>
                  </a:lnTo>
                  <a:lnTo>
                    <a:pt x="70485" y="189230"/>
                  </a:lnTo>
                  <a:lnTo>
                    <a:pt x="73939" y="186690"/>
                  </a:lnTo>
                  <a:lnTo>
                    <a:pt x="96393" y="170180"/>
                  </a:lnTo>
                  <a:lnTo>
                    <a:pt x="98298" y="168910"/>
                  </a:lnTo>
                  <a:lnTo>
                    <a:pt x="105791" y="168910"/>
                  </a:lnTo>
                  <a:lnTo>
                    <a:pt x="108458" y="170180"/>
                  </a:lnTo>
                  <a:lnTo>
                    <a:pt x="111125" y="172720"/>
                  </a:lnTo>
                  <a:lnTo>
                    <a:pt x="114935" y="177800"/>
                  </a:lnTo>
                  <a:lnTo>
                    <a:pt x="114935" y="161620"/>
                  </a:lnTo>
                  <a:lnTo>
                    <a:pt x="114681" y="161290"/>
                  </a:lnTo>
                  <a:lnTo>
                    <a:pt x="108712" y="158750"/>
                  </a:lnTo>
                  <a:lnTo>
                    <a:pt x="98552" y="158750"/>
                  </a:lnTo>
                  <a:lnTo>
                    <a:pt x="94361" y="160020"/>
                  </a:lnTo>
                  <a:lnTo>
                    <a:pt x="90678" y="162560"/>
                  </a:lnTo>
                  <a:lnTo>
                    <a:pt x="56515" y="186690"/>
                  </a:lnTo>
                  <a:lnTo>
                    <a:pt x="44069" y="180340"/>
                  </a:lnTo>
                  <a:lnTo>
                    <a:pt x="92202" y="97790"/>
                  </a:lnTo>
                  <a:lnTo>
                    <a:pt x="100965" y="102870"/>
                  </a:lnTo>
                  <a:lnTo>
                    <a:pt x="103886" y="102870"/>
                  </a:lnTo>
                  <a:lnTo>
                    <a:pt x="126619" y="100330"/>
                  </a:lnTo>
                  <a:lnTo>
                    <a:pt x="135001" y="102870"/>
                  </a:lnTo>
                  <a:lnTo>
                    <a:pt x="130429" y="121920"/>
                  </a:lnTo>
                  <a:lnTo>
                    <a:pt x="130429" y="163830"/>
                  </a:lnTo>
                  <a:lnTo>
                    <a:pt x="132422" y="173990"/>
                  </a:lnTo>
                  <a:lnTo>
                    <a:pt x="137883" y="182880"/>
                  </a:lnTo>
                  <a:lnTo>
                    <a:pt x="145961" y="187960"/>
                  </a:lnTo>
                  <a:lnTo>
                    <a:pt x="155829" y="190500"/>
                  </a:lnTo>
                  <a:lnTo>
                    <a:pt x="165976" y="187960"/>
                  </a:lnTo>
                  <a:lnTo>
                    <a:pt x="174205" y="182880"/>
                  </a:lnTo>
                  <a:lnTo>
                    <a:pt x="175780" y="180340"/>
                  </a:lnTo>
                  <a:lnTo>
                    <a:pt x="179717" y="173990"/>
                  </a:lnTo>
                  <a:lnTo>
                    <a:pt x="181737" y="163830"/>
                  </a:lnTo>
                  <a:lnTo>
                    <a:pt x="181737" y="124460"/>
                  </a:lnTo>
                  <a:lnTo>
                    <a:pt x="182499" y="123190"/>
                  </a:lnTo>
                  <a:lnTo>
                    <a:pt x="284099" y="177800"/>
                  </a:lnTo>
                  <a:lnTo>
                    <a:pt x="288544" y="181610"/>
                  </a:lnTo>
                  <a:lnTo>
                    <a:pt x="290449" y="189230"/>
                  </a:lnTo>
                  <a:lnTo>
                    <a:pt x="290449" y="172427"/>
                  </a:lnTo>
                  <a:lnTo>
                    <a:pt x="290068" y="172720"/>
                  </a:lnTo>
                  <a:lnTo>
                    <a:pt x="289687" y="171450"/>
                  </a:lnTo>
                  <a:lnTo>
                    <a:pt x="288544" y="171450"/>
                  </a:lnTo>
                  <a:lnTo>
                    <a:pt x="288290" y="170180"/>
                  </a:lnTo>
                  <a:lnTo>
                    <a:pt x="201409" y="123190"/>
                  </a:lnTo>
                  <a:lnTo>
                    <a:pt x="187325" y="115570"/>
                  </a:lnTo>
                  <a:lnTo>
                    <a:pt x="192659" y="106680"/>
                  </a:lnTo>
                  <a:lnTo>
                    <a:pt x="191897" y="104140"/>
                  </a:lnTo>
                  <a:lnTo>
                    <a:pt x="189611" y="102870"/>
                  </a:lnTo>
                  <a:lnTo>
                    <a:pt x="188849" y="102870"/>
                  </a:lnTo>
                  <a:lnTo>
                    <a:pt x="187960" y="101600"/>
                  </a:lnTo>
                  <a:lnTo>
                    <a:pt x="185420" y="101600"/>
                  </a:lnTo>
                  <a:lnTo>
                    <a:pt x="183896" y="102870"/>
                  </a:lnTo>
                  <a:lnTo>
                    <a:pt x="183261" y="104140"/>
                  </a:lnTo>
                  <a:lnTo>
                    <a:pt x="172593" y="121920"/>
                  </a:lnTo>
                  <a:lnTo>
                    <a:pt x="172212" y="121920"/>
                  </a:lnTo>
                  <a:lnTo>
                    <a:pt x="171450" y="123190"/>
                  </a:lnTo>
                  <a:lnTo>
                    <a:pt x="171450" y="173990"/>
                  </a:lnTo>
                  <a:lnTo>
                    <a:pt x="164592" y="180340"/>
                  </a:lnTo>
                  <a:lnTo>
                    <a:pt x="147574" y="180340"/>
                  </a:lnTo>
                  <a:lnTo>
                    <a:pt x="140335" y="173990"/>
                  </a:lnTo>
                  <a:lnTo>
                    <a:pt x="140335" y="124460"/>
                  </a:lnTo>
                  <a:lnTo>
                    <a:pt x="146367" y="100330"/>
                  </a:lnTo>
                  <a:lnTo>
                    <a:pt x="147002" y="97790"/>
                  </a:lnTo>
                  <a:lnTo>
                    <a:pt x="147955" y="93980"/>
                  </a:lnTo>
                  <a:lnTo>
                    <a:pt x="149860" y="86360"/>
                  </a:lnTo>
                  <a:lnTo>
                    <a:pt x="202565" y="86360"/>
                  </a:lnTo>
                  <a:lnTo>
                    <a:pt x="229108" y="95250"/>
                  </a:lnTo>
                  <a:lnTo>
                    <a:pt x="229362" y="96520"/>
                  </a:lnTo>
                  <a:lnTo>
                    <a:pt x="231267" y="96520"/>
                  </a:lnTo>
                  <a:lnTo>
                    <a:pt x="232410" y="95250"/>
                  </a:lnTo>
                  <a:lnTo>
                    <a:pt x="233299" y="95250"/>
                  </a:lnTo>
                  <a:lnTo>
                    <a:pt x="241554" y="88900"/>
                  </a:lnTo>
                  <a:lnTo>
                    <a:pt x="299974" y="165100"/>
                  </a:lnTo>
                  <a:lnTo>
                    <a:pt x="299974" y="149669"/>
                  </a:lnTo>
                  <a:lnTo>
                    <a:pt x="253047" y="88900"/>
                  </a:lnTo>
                  <a:lnTo>
                    <a:pt x="237363" y="68580"/>
                  </a:lnTo>
                  <a:lnTo>
                    <a:pt x="281432" y="39370"/>
                  </a:lnTo>
                  <a:lnTo>
                    <a:pt x="284099" y="38100"/>
                  </a:lnTo>
                  <a:lnTo>
                    <a:pt x="284480" y="35560"/>
                  </a:lnTo>
                  <a:lnTo>
                    <a:pt x="282956" y="33020"/>
                  </a:lnTo>
                  <a:lnTo>
                    <a:pt x="281940" y="31750"/>
                  </a:lnTo>
                  <a:lnTo>
                    <a:pt x="280670" y="30480"/>
                  </a:lnTo>
                  <a:lnTo>
                    <a:pt x="277368" y="30480"/>
                  </a:lnTo>
                  <a:lnTo>
                    <a:pt x="276479" y="31750"/>
                  </a:lnTo>
                  <a:lnTo>
                    <a:pt x="227965" y="62230"/>
                  </a:lnTo>
                  <a:lnTo>
                    <a:pt x="225679" y="64770"/>
                  </a:lnTo>
                  <a:lnTo>
                    <a:pt x="225298" y="67310"/>
                  </a:lnTo>
                  <a:lnTo>
                    <a:pt x="226441" y="69850"/>
                  </a:lnTo>
                  <a:lnTo>
                    <a:pt x="235585" y="81280"/>
                  </a:lnTo>
                  <a:lnTo>
                    <a:pt x="229489" y="86360"/>
                  </a:lnTo>
                  <a:lnTo>
                    <a:pt x="204470" y="78740"/>
                  </a:lnTo>
                  <a:lnTo>
                    <a:pt x="204089" y="78740"/>
                  </a:lnTo>
                  <a:lnTo>
                    <a:pt x="203327" y="77470"/>
                  </a:lnTo>
                  <a:lnTo>
                    <a:pt x="143764" y="77470"/>
                  </a:lnTo>
                  <a:lnTo>
                    <a:pt x="141859" y="78740"/>
                  </a:lnTo>
                  <a:lnTo>
                    <a:pt x="141478" y="81280"/>
                  </a:lnTo>
                  <a:lnTo>
                    <a:pt x="138049" y="93980"/>
                  </a:lnTo>
                  <a:lnTo>
                    <a:pt x="133858" y="92710"/>
                  </a:lnTo>
                  <a:lnTo>
                    <a:pt x="129667" y="91440"/>
                  </a:lnTo>
                  <a:lnTo>
                    <a:pt x="128905" y="90170"/>
                  </a:lnTo>
                  <a:lnTo>
                    <a:pt x="127381" y="90170"/>
                  </a:lnTo>
                  <a:lnTo>
                    <a:pt x="104648" y="92710"/>
                  </a:lnTo>
                  <a:lnTo>
                    <a:pt x="97155" y="88900"/>
                  </a:lnTo>
                  <a:lnTo>
                    <a:pt x="104267" y="76200"/>
                  </a:lnTo>
                  <a:lnTo>
                    <a:pt x="105791" y="73660"/>
                  </a:lnTo>
                  <a:lnTo>
                    <a:pt x="104648" y="71120"/>
                  </a:lnTo>
                  <a:lnTo>
                    <a:pt x="102362" y="69850"/>
                  </a:lnTo>
                  <a:lnTo>
                    <a:pt x="93345" y="64643"/>
                  </a:lnTo>
                  <a:lnTo>
                    <a:pt x="93345" y="76200"/>
                  </a:lnTo>
                  <a:lnTo>
                    <a:pt x="29591" y="186690"/>
                  </a:lnTo>
                  <a:lnTo>
                    <a:pt x="21971" y="181610"/>
                  </a:lnTo>
                  <a:lnTo>
                    <a:pt x="24892" y="176530"/>
                  </a:lnTo>
                  <a:lnTo>
                    <a:pt x="85725" y="71120"/>
                  </a:lnTo>
                  <a:lnTo>
                    <a:pt x="93345" y="76200"/>
                  </a:lnTo>
                  <a:lnTo>
                    <a:pt x="93345" y="64643"/>
                  </a:lnTo>
                  <a:lnTo>
                    <a:pt x="8001" y="15240"/>
                  </a:lnTo>
                  <a:lnTo>
                    <a:pt x="7239" y="15240"/>
                  </a:lnTo>
                  <a:lnTo>
                    <a:pt x="6477" y="13970"/>
                  </a:lnTo>
                  <a:lnTo>
                    <a:pt x="4191" y="13970"/>
                  </a:lnTo>
                  <a:lnTo>
                    <a:pt x="2540" y="15240"/>
                  </a:lnTo>
                  <a:lnTo>
                    <a:pt x="0" y="19050"/>
                  </a:lnTo>
                  <a:lnTo>
                    <a:pt x="762" y="21590"/>
                  </a:lnTo>
                  <a:lnTo>
                    <a:pt x="3429" y="22860"/>
                  </a:lnTo>
                  <a:lnTo>
                    <a:pt x="77343" y="66040"/>
                  </a:lnTo>
                  <a:lnTo>
                    <a:pt x="13335" y="176530"/>
                  </a:lnTo>
                  <a:lnTo>
                    <a:pt x="8001" y="173990"/>
                  </a:lnTo>
                  <a:lnTo>
                    <a:pt x="2540" y="173990"/>
                  </a:lnTo>
                  <a:lnTo>
                    <a:pt x="1524" y="176530"/>
                  </a:lnTo>
                  <a:lnTo>
                    <a:pt x="0" y="179070"/>
                  </a:lnTo>
                  <a:lnTo>
                    <a:pt x="762" y="181610"/>
                  </a:lnTo>
                  <a:lnTo>
                    <a:pt x="3429" y="182880"/>
                  </a:lnTo>
                  <a:lnTo>
                    <a:pt x="29718" y="198120"/>
                  </a:lnTo>
                  <a:lnTo>
                    <a:pt x="33020" y="198120"/>
                  </a:lnTo>
                  <a:lnTo>
                    <a:pt x="34671" y="196850"/>
                  </a:lnTo>
                  <a:lnTo>
                    <a:pt x="35687" y="195580"/>
                  </a:lnTo>
                  <a:lnTo>
                    <a:pt x="39497" y="189230"/>
                  </a:lnTo>
                  <a:lnTo>
                    <a:pt x="49657" y="194310"/>
                  </a:lnTo>
                  <a:lnTo>
                    <a:pt x="46609" y="200660"/>
                  </a:lnTo>
                  <a:lnTo>
                    <a:pt x="46609" y="209550"/>
                  </a:lnTo>
                  <a:lnTo>
                    <a:pt x="54991" y="222250"/>
                  </a:lnTo>
                  <a:lnTo>
                    <a:pt x="61849" y="224790"/>
                  </a:lnTo>
                  <a:lnTo>
                    <a:pt x="69850" y="224790"/>
                  </a:lnTo>
                  <a:lnTo>
                    <a:pt x="72136" y="223520"/>
                  </a:lnTo>
                  <a:lnTo>
                    <a:pt x="74041" y="223520"/>
                  </a:lnTo>
                  <a:lnTo>
                    <a:pt x="74041" y="227330"/>
                  </a:lnTo>
                  <a:lnTo>
                    <a:pt x="75438" y="232410"/>
                  </a:lnTo>
                  <a:lnTo>
                    <a:pt x="77724" y="234950"/>
                  </a:lnTo>
                  <a:lnTo>
                    <a:pt x="81534" y="241300"/>
                  </a:lnTo>
                  <a:lnTo>
                    <a:pt x="87630" y="243840"/>
                  </a:lnTo>
                  <a:lnTo>
                    <a:pt x="96393" y="243840"/>
                  </a:lnTo>
                  <a:lnTo>
                    <a:pt x="98552" y="242570"/>
                  </a:lnTo>
                  <a:lnTo>
                    <a:pt x="100457" y="242570"/>
                  </a:lnTo>
                  <a:lnTo>
                    <a:pt x="100457" y="246380"/>
                  </a:lnTo>
                  <a:lnTo>
                    <a:pt x="102108" y="250190"/>
                  </a:lnTo>
                  <a:lnTo>
                    <a:pt x="104267" y="254000"/>
                  </a:lnTo>
                  <a:lnTo>
                    <a:pt x="107696" y="259080"/>
                  </a:lnTo>
                  <a:lnTo>
                    <a:pt x="112268" y="261620"/>
                  </a:lnTo>
                  <a:lnTo>
                    <a:pt x="117602" y="262890"/>
                  </a:lnTo>
                  <a:lnTo>
                    <a:pt x="125222" y="262890"/>
                  </a:lnTo>
                  <a:lnTo>
                    <a:pt x="127000" y="261620"/>
                  </a:lnTo>
                  <a:lnTo>
                    <a:pt x="127000" y="266700"/>
                  </a:lnTo>
                  <a:lnTo>
                    <a:pt x="144145" y="281940"/>
                  </a:lnTo>
                  <a:lnTo>
                    <a:pt x="151765" y="281940"/>
                  </a:lnTo>
                  <a:lnTo>
                    <a:pt x="155829" y="280670"/>
                  </a:lnTo>
                  <a:lnTo>
                    <a:pt x="159258" y="278130"/>
                  </a:lnTo>
                  <a:lnTo>
                    <a:pt x="168783" y="271780"/>
                  </a:lnTo>
                  <a:lnTo>
                    <a:pt x="170688" y="270510"/>
                  </a:lnTo>
                  <a:lnTo>
                    <a:pt x="172974" y="267970"/>
                  </a:lnTo>
                  <a:lnTo>
                    <a:pt x="174879" y="266700"/>
                  </a:lnTo>
                  <a:lnTo>
                    <a:pt x="176403" y="264160"/>
                  </a:lnTo>
                  <a:lnTo>
                    <a:pt x="196088" y="275590"/>
                  </a:lnTo>
                  <a:lnTo>
                    <a:pt x="199136" y="275590"/>
                  </a:lnTo>
                  <a:lnTo>
                    <a:pt x="202565" y="276860"/>
                  </a:lnTo>
                  <a:lnTo>
                    <a:pt x="210058" y="276860"/>
                  </a:lnTo>
                  <a:lnTo>
                    <a:pt x="211963" y="275590"/>
                  </a:lnTo>
                  <a:lnTo>
                    <a:pt x="216916" y="275590"/>
                  </a:lnTo>
                  <a:lnTo>
                    <a:pt x="221488" y="270510"/>
                  </a:lnTo>
                  <a:lnTo>
                    <a:pt x="224155" y="266700"/>
                  </a:lnTo>
                  <a:lnTo>
                    <a:pt x="226060" y="262890"/>
                  </a:lnTo>
                  <a:lnTo>
                    <a:pt x="227203" y="257810"/>
                  </a:lnTo>
                  <a:lnTo>
                    <a:pt x="226441" y="254000"/>
                  </a:lnTo>
                  <a:lnTo>
                    <a:pt x="227965" y="254000"/>
                  </a:lnTo>
                  <a:lnTo>
                    <a:pt x="229108" y="255270"/>
                  </a:lnTo>
                  <a:lnTo>
                    <a:pt x="237363" y="255270"/>
                  </a:lnTo>
                  <a:lnTo>
                    <a:pt x="239776" y="254000"/>
                  </a:lnTo>
                  <a:lnTo>
                    <a:pt x="244602" y="251460"/>
                  </a:lnTo>
                  <a:lnTo>
                    <a:pt x="248412" y="245110"/>
                  </a:lnTo>
                  <a:lnTo>
                    <a:pt x="249047" y="243840"/>
                  </a:lnTo>
                  <a:lnTo>
                    <a:pt x="250317" y="241300"/>
                  </a:lnTo>
                  <a:lnTo>
                    <a:pt x="251079" y="236220"/>
                  </a:lnTo>
                  <a:lnTo>
                    <a:pt x="250698" y="232410"/>
                  </a:lnTo>
                  <a:lnTo>
                    <a:pt x="252222" y="232410"/>
                  </a:lnTo>
                  <a:lnTo>
                    <a:pt x="252984" y="233680"/>
                  </a:lnTo>
                  <a:lnTo>
                    <a:pt x="261620" y="233680"/>
                  </a:lnTo>
                  <a:lnTo>
                    <a:pt x="264033" y="232410"/>
                  </a:lnTo>
                  <a:lnTo>
                    <a:pt x="268859" y="229870"/>
                  </a:lnTo>
                  <a:lnTo>
                    <a:pt x="272669" y="222250"/>
                  </a:lnTo>
                  <a:lnTo>
                    <a:pt x="274574" y="218440"/>
                  </a:lnTo>
                  <a:lnTo>
                    <a:pt x="275336" y="214630"/>
                  </a:lnTo>
                  <a:lnTo>
                    <a:pt x="274955" y="210820"/>
                  </a:lnTo>
                  <a:lnTo>
                    <a:pt x="284480" y="210820"/>
                  </a:lnTo>
                  <a:lnTo>
                    <a:pt x="289687" y="208280"/>
                  </a:lnTo>
                  <a:lnTo>
                    <a:pt x="293878" y="205740"/>
                  </a:lnTo>
                  <a:lnTo>
                    <a:pt x="296545" y="200660"/>
                  </a:lnTo>
                  <a:lnTo>
                    <a:pt x="297294" y="199390"/>
                  </a:lnTo>
                  <a:lnTo>
                    <a:pt x="299593" y="195580"/>
                  </a:lnTo>
                  <a:lnTo>
                    <a:pt x="299974" y="189230"/>
                  </a:lnTo>
                  <a:lnTo>
                    <a:pt x="298069" y="184150"/>
                  </a:lnTo>
                  <a:lnTo>
                    <a:pt x="297688" y="182880"/>
                  </a:lnTo>
                  <a:lnTo>
                    <a:pt x="296545" y="180340"/>
                  </a:lnTo>
                  <a:lnTo>
                    <a:pt x="305308" y="173990"/>
                  </a:lnTo>
                  <a:lnTo>
                    <a:pt x="309880" y="180340"/>
                  </a:lnTo>
                  <a:lnTo>
                    <a:pt x="310769" y="181610"/>
                  </a:lnTo>
                  <a:lnTo>
                    <a:pt x="316992" y="181610"/>
                  </a:lnTo>
                  <a:lnTo>
                    <a:pt x="325882" y="173990"/>
                  </a:lnTo>
                  <a:lnTo>
                    <a:pt x="327355" y="172720"/>
                  </a:lnTo>
                  <a:lnTo>
                    <a:pt x="330327" y="170180"/>
                  </a:lnTo>
                  <a:lnTo>
                    <a:pt x="331279" y="168910"/>
                  </a:lnTo>
                  <a:lnTo>
                    <a:pt x="332232" y="167640"/>
                  </a:lnTo>
                  <a:lnTo>
                    <a:pt x="332232" y="165100"/>
                  </a:lnTo>
                  <a:close/>
                </a:path>
                <a:path w="334009" h="281939">
                  <a:moveTo>
                    <a:pt x="333756" y="4445"/>
                  </a:moveTo>
                  <a:lnTo>
                    <a:pt x="331851" y="2159"/>
                  </a:lnTo>
                  <a:lnTo>
                    <a:pt x="330835" y="762"/>
                  </a:lnTo>
                  <a:lnTo>
                    <a:pt x="329184" y="0"/>
                  </a:lnTo>
                  <a:lnTo>
                    <a:pt x="327533" y="0"/>
                  </a:lnTo>
                  <a:lnTo>
                    <a:pt x="326644" y="0"/>
                  </a:lnTo>
                  <a:lnTo>
                    <a:pt x="325628" y="254"/>
                  </a:lnTo>
                  <a:lnTo>
                    <a:pt x="324866" y="635"/>
                  </a:lnTo>
                  <a:lnTo>
                    <a:pt x="297180" y="18669"/>
                  </a:lnTo>
                  <a:lnTo>
                    <a:pt x="294513" y="19812"/>
                  </a:lnTo>
                  <a:lnTo>
                    <a:pt x="294132" y="22860"/>
                  </a:lnTo>
                  <a:lnTo>
                    <a:pt x="295656" y="25146"/>
                  </a:lnTo>
                  <a:lnTo>
                    <a:pt x="296799" y="26670"/>
                  </a:lnTo>
                  <a:lnTo>
                    <a:pt x="298069" y="27432"/>
                  </a:lnTo>
                  <a:lnTo>
                    <a:pt x="301117" y="27432"/>
                  </a:lnTo>
                  <a:lnTo>
                    <a:pt x="301879" y="27051"/>
                  </a:lnTo>
                  <a:lnTo>
                    <a:pt x="303022" y="26670"/>
                  </a:lnTo>
                  <a:lnTo>
                    <a:pt x="330581" y="9017"/>
                  </a:lnTo>
                  <a:lnTo>
                    <a:pt x="332613" y="7493"/>
                  </a:lnTo>
                  <a:lnTo>
                    <a:pt x="333756" y="4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25167" y="697991"/>
            <a:ext cx="1243965" cy="605155"/>
            <a:chOff x="1725167" y="697991"/>
            <a:chExt cx="1243965" cy="605155"/>
          </a:xfrm>
        </p:grpSpPr>
        <p:sp>
          <p:nvSpPr>
            <p:cNvPr id="17" name="object 17"/>
            <p:cNvSpPr/>
            <p:nvPr/>
          </p:nvSpPr>
          <p:spPr>
            <a:xfrm>
              <a:off x="1729739" y="702563"/>
              <a:ext cx="594360" cy="596265"/>
            </a:xfrm>
            <a:custGeom>
              <a:avLst/>
              <a:gdLst/>
              <a:ahLst/>
              <a:cxnLst/>
              <a:rect l="l" t="t" r="r" b="b"/>
              <a:pathLst>
                <a:path w="594360" h="596265">
                  <a:moveTo>
                    <a:pt x="594360" y="0"/>
                  </a:moveTo>
                  <a:lnTo>
                    <a:pt x="0" y="0"/>
                  </a:lnTo>
                  <a:lnTo>
                    <a:pt x="0" y="595884"/>
                  </a:lnTo>
                  <a:lnTo>
                    <a:pt x="594360" y="59588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9739" y="702563"/>
              <a:ext cx="1238885" cy="596265"/>
            </a:xfrm>
            <a:custGeom>
              <a:avLst/>
              <a:gdLst/>
              <a:ahLst/>
              <a:cxnLst/>
              <a:rect l="l" t="t" r="r" b="b"/>
              <a:pathLst>
                <a:path w="1238885" h="596265">
                  <a:moveTo>
                    <a:pt x="0" y="595884"/>
                  </a:moveTo>
                  <a:lnTo>
                    <a:pt x="594360" y="59588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5884"/>
                  </a:lnTo>
                  <a:close/>
                </a:path>
                <a:path w="1238885" h="596265">
                  <a:moveTo>
                    <a:pt x="594360" y="298703"/>
                  </a:moveTo>
                  <a:lnTo>
                    <a:pt x="1238885" y="298703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2328" y="83515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4">
                  <a:moveTo>
                    <a:pt x="320040" y="11049"/>
                  </a:moveTo>
                  <a:lnTo>
                    <a:pt x="319519" y="9906"/>
                  </a:lnTo>
                  <a:lnTo>
                    <a:pt x="318135" y="6858"/>
                  </a:lnTo>
                  <a:lnTo>
                    <a:pt x="314706" y="3810"/>
                  </a:lnTo>
                  <a:lnTo>
                    <a:pt x="311658" y="1397"/>
                  </a:lnTo>
                  <a:lnTo>
                    <a:pt x="307975" y="0"/>
                  </a:lnTo>
                  <a:lnTo>
                    <a:pt x="302895" y="0"/>
                  </a:lnTo>
                  <a:lnTo>
                    <a:pt x="261239" y="5334"/>
                  </a:lnTo>
                  <a:lnTo>
                    <a:pt x="253238" y="6096"/>
                  </a:lnTo>
                  <a:lnTo>
                    <a:pt x="246761" y="14351"/>
                  </a:lnTo>
                  <a:lnTo>
                    <a:pt x="247904" y="22352"/>
                  </a:lnTo>
                  <a:lnTo>
                    <a:pt x="248666" y="30099"/>
                  </a:lnTo>
                  <a:lnTo>
                    <a:pt x="255397" y="35560"/>
                  </a:lnTo>
                  <a:lnTo>
                    <a:pt x="264922" y="35560"/>
                  </a:lnTo>
                  <a:lnTo>
                    <a:pt x="268351" y="35179"/>
                  </a:lnTo>
                  <a:lnTo>
                    <a:pt x="228600" y="74129"/>
                  </a:lnTo>
                  <a:lnTo>
                    <a:pt x="187845" y="103619"/>
                  </a:lnTo>
                  <a:lnTo>
                    <a:pt x="148628" y="125006"/>
                  </a:lnTo>
                  <a:lnTo>
                    <a:pt x="76098" y="150799"/>
                  </a:lnTo>
                  <a:lnTo>
                    <a:pt x="25641" y="159702"/>
                  </a:lnTo>
                  <a:lnTo>
                    <a:pt x="9525" y="160655"/>
                  </a:lnTo>
                  <a:lnTo>
                    <a:pt x="3048" y="167513"/>
                  </a:lnTo>
                  <a:lnTo>
                    <a:pt x="3810" y="184404"/>
                  </a:lnTo>
                  <a:lnTo>
                    <a:pt x="10668" y="190500"/>
                  </a:lnTo>
                  <a:lnTo>
                    <a:pt x="19050" y="190500"/>
                  </a:lnTo>
                  <a:lnTo>
                    <a:pt x="27978" y="189941"/>
                  </a:lnTo>
                  <a:lnTo>
                    <a:pt x="50139" y="187159"/>
                  </a:lnTo>
                  <a:lnTo>
                    <a:pt x="79806" y="181102"/>
                  </a:lnTo>
                  <a:lnTo>
                    <a:pt x="82854" y="180492"/>
                  </a:lnTo>
                  <a:lnTo>
                    <a:pt x="123444" y="168275"/>
                  </a:lnTo>
                  <a:lnTo>
                    <a:pt x="171208" y="148145"/>
                  </a:lnTo>
                  <a:lnTo>
                    <a:pt x="215265" y="122682"/>
                  </a:lnTo>
                  <a:lnTo>
                    <a:pt x="217932" y="118110"/>
                  </a:lnTo>
                  <a:lnTo>
                    <a:pt x="216408" y="116205"/>
                  </a:lnTo>
                  <a:lnTo>
                    <a:pt x="215646" y="114554"/>
                  </a:lnTo>
                  <a:lnTo>
                    <a:pt x="214122" y="113792"/>
                  </a:lnTo>
                  <a:lnTo>
                    <a:pt x="211582" y="113792"/>
                  </a:lnTo>
                  <a:lnTo>
                    <a:pt x="210693" y="114173"/>
                  </a:lnTo>
                  <a:lnTo>
                    <a:pt x="209931" y="114681"/>
                  </a:lnTo>
                  <a:lnTo>
                    <a:pt x="188798" y="127927"/>
                  </a:lnTo>
                  <a:lnTo>
                    <a:pt x="144259" y="150355"/>
                  </a:lnTo>
                  <a:lnTo>
                    <a:pt x="81102" y="171361"/>
                  </a:lnTo>
                  <a:lnTo>
                    <a:pt x="28041" y="180555"/>
                  </a:lnTo>
                  <a:lnTo>
                    <a:pt x="19812" y="181102"/>
                  </a:lnTo>
                  <a:lnTo>
                    <a:pt x="16764" y="181102"/>
                  </a:lnTo>
                  <a:lnTo>
                    <a:pt x="14478" y="178816"/>
                  </a:lnTo>
                  <a:lnTo>
                    <a:pt x="14097" y="175768"/>
                  </a:lnTo>
                  <a:lnTo>
                    <a:pt x="14097" y="173101"/>
                  </a:lnTo>
                  <a:lnTo>
                    <a:pt x="16383" y="170180"/>
                  </a:lnTo>
                  <a:lnTo>
                    <a:pt x="19050" y="170180"/>
                  </a:lnTo>
                  <a:lnTo>
                    <a:pt x="26974" y="169697"/>
                  </a:lnTo>
                  <a:lnTo>
                    <a:pt x="78994" y="160756"/>
                  </a:lnTo>
                  <a:lnTo>
                    <a:pt x="117729" y="148971"/>
                  </a:lnTo>
                  <a:lnTo>
                    <a:pt x="155892" y="133184"/>
                  </a:lnTo>
                  <a:lnTo>
                    <a:pt x="198462" y="109512"/>
                  </a:lnTo>
                  <a:lnTo>
                    <a:pt x="242417" y="76365"/>
                  </a:lnTo>
                  <a:lnTo>
                    <a:pt x="281813" y="35179"/>
                  </a:lnTo>
                  <a:lnTo>
                    <a:pt x="284734" y="32131"/>
                  </a:lnTo>
                  <a:lnTo>
                    <a:pt x="287655" y="28829"/>
                  </a:lnTo>
                  <a:lnTo>
                    <a:pt x="286131" y="26162"/>
                  </a:lnTo>
                  <a:lnTo>
                    <a:pt x="284988" y="24130"/>
                  </a:lnTo>
                  <a:lnTo>
                    <a:pt x="280797" y="24130"/>
                  </a:lnTo>
                  <a:lnTo>
                    <a:pt x="280670" y="24257"/>
                  </a:lnTo>
                  <a:lnTo>
                    <a:pt x="280543" y="24257"/>
                  </a:lnTo>
                  <a:lnTo>
                    <a:pt x="264922" y="26035"/>
                  </a:lnTo>
                  <a:lnTo>
                    <a:pt x="264668" y="26162"/>
                  </a:lnTo>
                  <a:lnTo>
                    <a:pt x="261620" y="26162"/>
                  </a:lnTo>
                  <a:lnTo>
                    <a:pt x="259588" y="24384"/>
                  </a:lnTo>
                  <a:lnTo>
                    <a:pt x="258953" y="21971"/>
                  </a:lnTo>
                  <a:lnTo>
                    <a:pt x="257810" y="18542"/>
                  </a:lnTo>
                  <a:lnTo>
                    <a:pt x="260096" y="15113"/>
                  </a:lnTo>
                  <a:lnTo>
                    <a:pt x="263398" y="15113"/>
                  </a:lnTo>
                  <a:lnTo>
                    <a:pt x="305181" y="9906"/>
                  </a:lnTo>
                  <a:lnTo>
                    <a:pt x="308864" y="9906"/>
                  </a:lnTo>
                  <a:lnTo>
                    <a:pt x="311277" y="12700"/>
                  </a:lnTo>
                  <a:lnTo>
                    <a:pt x="311277" y="60071"/>
                  </a:lnTo>
                  <a:lnTo>
                    <a:pt x="308991" y="62738"/>
                  </a:lnTo>
                  <a:lnTo>
                    <a:pt x="302895" y="62738"/>
                  </a:lnTo>
                  <a:lnTo>
                    <a:pt x="299847" y="60452"/>
                  </a:lnTo>
                  <a:lnTo>
                    <a:pt x="299847" y="57785"/>
                  </a:lnTo>
                  <a:lnTo>
                    <a:pt x="299847" y="42672"/>
                  </a:lnTo>
                  <a:lnTo>
                    <a:pt x="298450" y="40767"/>
                  </a:lnTo>
                  <a:lnTo>
                    <a:pt x="296418" y="39624"/>
                  </a:lnTo>
                  <a:lnTo>
                    <a:pt x="295910" y="39370"/>
                  </a:lnTo>
                  <a:lnTo>
                    <a:pt x="295402" y="39243"/>
                  </a:lnTo>
                  <a:lnTo>
                    <a:pt x="293370" y="39243"/>
                  </a:lnTo>
                  <a:lnTo>
                    <a:pt x="291846" y="40132"/>
                  </a:lnTo>
                  <a:lnTo>
                    <a:pt x="290830" y="41148"/>
                  </a:lnTo>
                  <a:lnTo>
                    <a:pt x="276860" y="57416"/>
                  </a:lnTo>
                  <a:lnTo>
                    <a:pt x="261899" y="72834"/>
                  </a:lnTo>
                  <a:lnTo>
                    <a:pt x="246037" y="87414"/>
                  </a:lnTo>
                  <a:lnTo>
                    <a:pt x="229362" y="101092"/>
                  </a:lnTo>
                  <a:lnTo>
                    <a:pt x="227457" y="102235"/>
                  </a:lnTo>
                  <a:lnTo>
                    <a:pt x="226949" y="105664"/>
                  </a:lnTo>
                  <a:lnTo>
                    <a:pt x="228219" y="107569"/>
                  </a:lnTo>
                  <a:lnTo>
                    <a:pt x="229108" y="108712"/>
                  </a:lnTo>
                  <a:lnTo>
                    <a:pt x="230759" y="109347"/>
                  </a:lnTo>
                  <a:lnTo>
                    <a:pt x="233299" y="109347"/>
                  </a:lnTo>
                  <a:lnTo>
                    <a:pt x="263461" y="84493"/>
                  </a:lnTo>
                  <a:lnTo>
                    <a:pt x="289687" y="57785"/>
                  </a:lnTo>
                  <a:lnTo>
                    <a:pt x="290068" y="65659"/>
                  </a:lnTo>
                  <a:lnTo>
                    <a:pt x="296418" y="72136"/>
                  </a:lnTo>
                  <a:lnTo>
                    <a:pt x="313182" y="72136"/>
                  </a:lnTo>
                  <a:lnTo>
                    <a:pt x="320040" y="65659"/>
                  </a:lnTo>
                  <a:lnTo>
                    <a:pt x="320040" y="62738"/>
                  </a:lnTo>
                  <a:lnTo>
                    <a:pt x="320040" y="11049"/>
                  </a:lnTo>
                  <a:close/>
                </a:path>
                <a:path w="330835" h="330834">
                  <a:moveTo>
                    <a:pt x="330708" y="326136"/>
                  </a:moveTo>
                  <a:lnTo>
                    <a:pt x="329946" y="323088"/>
                  </a:lnTo>
                  <a:lnTo>
                    <a:pt x="327660" y="321183"/>
                  </a:lnTo>
                  <a:lnTo>
                    <a:pt x="293624" y="321183"/>
                  </a:lnTo>
                  <a:lnTo>
                    <a:pt x="293624" y="134366"/>
                  </a:lnTo>
                  <a:lnTo>
                    <a:pt x="293624" y="126873"/>
                  </a:lnTo>
                  <a:lnTo>
                    <a:pt x="291338" y="124968"/>
                  </a:lnTo>
                  <a:lnTo>
                    <a:pt x="283845" y="124968"/>
                  </a:lnTo>
                  <a:lnTo>
                    <a:pt x="283845" y="134366"/>
                  </a:lnTo>
                  <a:lnTo>
                    <a:pt x="283845" y="321183"/>
                  </a:lnTo>
                  <a:lnTo>
                    <a:pt x="241554" y="321183"/>
                  </a:lnTo>
                  <a:lnTo>
                    <a:pt x="241554" y="134366"/>
                  </a:lnTo>
                  <a:lnTo>
                    <a:pt x="283845" y="134366"/>
                  </a:lnTo>
                  <a:lnTo>
                    <a:pt x="283845" y="124968"/>
                  </a:lnTo>
                  <a:lnTo>
                    <a:pt x="234315" y="124968"/>
                  </a:lnTo>
                  <a:lnTo>
                    <a:pt x="232410" y="127254"/>
                  </a:lnTo>
                  <a:lnTo>
                    <a:pt x="232410" y="321183"/>
                  </a:lnTo>
                  <a:lnTo>
                    <a:pt x="195453" y="321183"/>
                  </a:lnTo>
                  <a:lnTo>
                    <a:pt x="195453" y="191008"/>
                  </a:lnTo>
                  <a:lnTo>
                    <a:pt x="195453" y="183515"/>
                  </a:lnTo>
                  <a:lnTo>
                    <a:pt x="193167" y="181610"/>
                  </a:lnTo>
                  <a:lnTo>
                    <a:pt x="185547" y="181610"/>
                  </a:lnTo>
                  <a:lnTo>
                    <a:pt x="185547" y="191008"/>
                  </a:lnTo>
                  <a:lnTo>
                    <a:pt x="185547" y="321183"/>
                  </a:lnTo>
                  <a:lnTo>
                    <a:pt x="143637" y="321183"/>
                  </a:lnTo>
                  <a:lnTo>
                    <a:pt x="143637" y="191008"/>
                  </a:lnTo>
                  <a:lnTo>
                    <a:pt x="185547" y="191008"/>
                  </a:lnTo>
                  <a:lnTo>
                    <a:pt x="185547" y="181610"/>
                  </a:lnTo>
                  <a:lnTo>
                    <a:pt x="136017" y="181610"/>
                  </a:lnTo>
                  <a:lnTo>
                    <a:pt x="134112" y="183896"/>
                  </a:lnTo>
                  <a:lnTo>
                    <a:pt x="134112" y="321183"/>
                  </a:lnTo>
                  <a:lnTo>
                    <a:pt x="97155" y="321183"/>
                  </a:lnTo>
                  <a:lnTo>
                    <a:pt x="97155" y="217043"/>
                  </a:lnTo>
                  <a:lnTo>
                    <a:pt x="97155" y="209550"/>
                  </a:lnTo>
                  <a:lnTo>
                    <a:pt x="94869" y="207645"/>
                  </a:lnTo>
                  <a:lnTo>
                    <a:pt x="87376" y="207645"/>
                  </a:lnTo>
                  <a:lnTo>
                    <a:pt x="87376" y="217043"/>
                  </a:lnTo>
                  <a:lnTo>
                    <a:pt x="87376" y="321183"/>
                  </a:lnTo>
                  <a:lnTo>
                    <a:pt x="45339" y="321183"/>
                  </a:lnTo>
                  <a:lnTo>
                    <a:pt x="45339" y="217043"/>
                  </a:lnTo>
                  <a:lnTo>
                    <a:pt x="87376" y="217043"/>
                  </a:lnTo>
                  <a:lnTo>
                    <a:pt x="87376" y="207645"/>
                  </a:lnTo>
                  <a:lnTo>
                    <a:pt x="37846" y="207645"/>
                  </a:lnTo>
                  <a:lnTo>
                    <a:pt x="35941" y="209931"/>
                  </a:lnTo>
                  <a:lnTo>
                    <a:pt x="35941" y="321183"/>
                  </a:lnTo>
                  <a:lnTo>
                    <a:pt x="1905" y="321183"/>
                  </a:lnTo>
                  <a:lnTo>
                    <a:pt x="0" y="323469"/>
                  </a:lnTo>
                  <a:lnTo>
                    <a:pt x="0" y="328803"/>
                  </a:lnTo>
                  <a:lnTo>
                    <a:pt x="2286" y="330708"/>
                  </a:lnTo>
                  <a:lnTo>
                    <a:pt x="328803" y="330708"/>
                  </a:lnTo>
                  <a:lnTo>
                    <a:pt x="330708" y="328422"/>
                  </a:lnTo>
                  <a:lnTo>
                    <a:pt x="330708" y="326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09114" y="1305814"/>
            <a:ext cx="573024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9905">
              <a:lnSpc>
                <a:spcPct val="100000"/>
              </a:lnSpc>
              <a:spcBef>
                <a:spcPts val="100"/>
              </a:spcBef>
            </a:pPr>
            <a:r>
              <a:rPr sz="1200" spc="-185" dirty="0">
                <a:solidFill>
                  <a:srgbClr val="181818"/>
                </a:solidFill>
                <a:latin typeface="Arial Black"/>
                <a:cs typeface="Arial Black"/>
              </a:rPr>
              <a:t>Es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la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idea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que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3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transcribe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textualmente.</a:t>
            </a:r>
            <a:endParaRPr sz="120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  <a:spcBef>
                <a:spcPts val="1385"/>
              </a:spcBef>
            </a:pPr>
            <a:r>
              <a:rPr sz="1400" spc="-135" dirty="0">
                <a:solidFill>
                  <a:srgbClr val="181818"/>
                </a:solidFill>
                <a:latin typeface="Arial Black"/>
                <a:cs typeface="Arial Black"/>
              </a:rPr>
              <a:t>EJEMPLO</a:t>
            </a:r>
            <a:r>
              <a:rPr sz="1400" spc="-135" dirty="0">
                <a:solidFill>
                  <a:srgbClr val="181818"/>
                </a:solidFill>
                <a:latin typeface="Arial MT"/>
                <a:cs typeface="Arial MT"/>
              </a:rPr>
              <a:t>:</a:t>
            </a:r>
            <a:r>
              <a:rPr sz="1400" spc="4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81818"/>
                </a:solidFill>
                <a:latin typeface="Arial MT"/>
                <a:cs typeface="Arial MT"/>
              </a:rPr>
              <a:t>“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cita</a:t>
            </a:r>
            <a:r>
              <a:rPr sz="12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textual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directa</a:t>
            </a:r>
            <a:r>
              <a:rPr sz="12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breve,</a:t>
            </a:r>
            <a:r>
              <a:rPr sz="12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menos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cinco</a:t>
            </a:r>
            <a:r>
              <a:rPr sz="1200" spc="3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renglones,</a:t>
            </a:r>
            <a:r>
              <a:rPr sz="1200" spc="3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se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inserta</a:t>
            </a:r>
            <a:r>
              <a:rPr sz="1200" spc="1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dentro</a:t>
            </a:r>
            <a:r>
              <a:rPr sz="1200" spc="1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del</a:t>
            </a:r>
            <a:r>
              <a:rPr sz="1200" spc="1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texto</a:t>
            </a:r>
            <a:r>
              <a:rPr sz="1200" spc="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entre</a:t>
            </a:r>
            <a:r>
              <a:rPr sz="1200" spc="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comillas</a:t>
            </a:r>
            <a:r>
              <a:rPr sz="1200" spc="-40" dirty="0">
                <a:solidFill>
                  <a:srgbClr val="181818"/>
                </a:solidFill>
                <a:latin typeface="Arial MT"/>
                <a:cs typeface="Arial MT"/>
              </a:rPr>
              <a:t>,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número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correspondiente</a:t>
            </a:r>
            <a:r>
              <a:rPr sz="12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se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coloca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final,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después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comillas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antes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signo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puntuación”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6.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8150" y="2981070"/>
            <a:ext cx="5729605" cy="195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marR="1665605" algn="ctr">
              <a:lnSpc>
                <a:spcPct val="100000"/>
              </a:lnSpc>
              <a:spcBef>
                <a:spcPts val="100"/>
              </a:spcBef>
            </a:pPr>
            <a:r>
              <a:rPr sz="1200" spc="-155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95" dirty="0">
                <a:solidFill>
                  <a:srgbClr val="181818"/>
                </a:solidFill>
                <a:latin typeface="Arial Black"/>
                <a:cs typeface="Arial Black"/>
              </a:rPr>
              <a:t>escribe</a:t>
            </a:r>
            <a:r>
              <a:rPr sz="1200" spc="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sin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comillas</a:t>
            </a:r>
            <a:r>
              <a:rPr sz="1200" spc="1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renglón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aparte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centrado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MT"/>
                <a:cs typeface="Arial MT"/>
              </a:rPr>
              <a:t>a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una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sangría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20" dirty="0">
                <a:solidFill>
                  <a:srgbClr val="181818"/>
                </a:solidFill>
                <a:latin typeface="Arial Black"/>
                <a:cs typeface="Arial Black"/>
              </a:rPr>
              <a:t>4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181818"/>
                </a:solidFill>
                <a:latin typeface="Arial Black"/>
                <a:cs typeface="Arial Black"/>
              </a:rPr>
              <a:t>espacios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a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ambos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lados,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50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tamaño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fuente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ser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un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punto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menos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5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texto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corriente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número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cita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escribe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al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final.</a:t>
            </a: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745"/>
              </a:spcBef>
            </a:pPr>
            <a:r>
              <a:rPr sz="1200" spc="-155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r>
              <a:rPr sz="1200" spc="1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preguntas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cerradas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son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más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fáciles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codificar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Preparar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para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su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análisis.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Asimismo,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estas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preguntas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requieren</a:t>
            </a:r>
            <a:r>
              <a:rPr sz="1200" spc="1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un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menor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esfuerzo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2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parte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los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encuestados.</a:t>
            </a:r>
            <a:r>
              <a:rPr sz="1200" spc="3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Estos</a:t>
            </a:r>
            <a:r>
              <a:rPr sz="12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no</a:t>
            </a:r>
            <a:r>
              <a:rPr sz="12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tienen</a:t>
            </a:r>
            <a:r>
              <a:rPr sz="12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escribir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o</a:t>
            </a:r>
            <a:r>
              <a:rPr sz="12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verbalizar</a:t>
            </a:r>
            <a:r>
              <a:rPr sz="12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pensamientos,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sino</a:t>
            </a:r>
            <a:r>
              <a:rPr sz="1200" spc="43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únicamente</a:t>
            </a:r>
            <a:r>
              <a:rPr sz="1200" spc="4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seleccionar</a:t>
            </a:r>
            <a:r>
              <a:rPr sz="1200" spc="45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4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alternativa</a:t>
            </a:r>
            <a:r>
              <a:rPr sz="1200" spc="4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4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sintetice</a:t>
            </a:r>
            <a:r>
              <a:rPr sz="1200" spc="4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mejor</a:t>
            </a:r>
            <a:r>
              <a:rPr sz="1200" spc="4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su</a:t>
            </a:r>
            <a:r>
              <a:rPr sz="1200" spc="43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respuesta.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Responde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un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cuestionario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con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preguntas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cerradas,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toma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menos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tiempo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(4).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0" y="185928"/>
            <a:ext cx="6433185" cy="4758055"/>
          </a:xfrm>
          <a:custGeom>
            <a:avLst/>
            <a:gdLst/>
            <a:ahLst/>
            <a:cxnLst/>
            <a:rect l="l" t="t" r="r" b="b"/>
            <a:pathLst>
              <a:path w="6433184" h="4758055">
                <a:moveTo>
                  <a:pt x="0" y="4757928"/>
                </a:moveTo>
                <a:lnTo>
                  <a:pt x="6432803" y="4757928"/>
                </a:lnTo>
                <a:lnTo>
                  <a:pt x="6432803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67471" y="0"/>
            <a:ext cx="1176655" cy="5143500"/>
            <a:chOff x="7967471" y="0"/>
            <a:chExt cx="117665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7471" y="0"/>
              <a:ext cx="1176527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70163" y="185928"/>
              <a:ext cx="772795" cy="4749165"/>
            </a:xfrm>
            <a:custGeom>
              <a:avLst/>
              <a:gdLst/>
              <a:ahLst/>
              <a:cxnLst/>
              <a:rect l="l" t="t" r="r" b="b"/>
              <a:pathLst>
                <a:path w="772795" h="4749165">
                  <a:moveTo>
                    <a:pt x="0" y="4748784"/>
                  </a:moveTo>
                  <a:lnTo>
                    <a:pt x="772668" y="4748784"/>
                  </a:lnTo>
                  <a:lnTo>
                    <a:pt x="772668" y="0"/>
                  </a:lnTo>
                  <a:lnTo>
                    <a:pt x="0" y="0"/>
                  </a:lnTo>
                  <a:lnTo>
                    <a:pt x="0" y="4748784"/>
                  </a:lnTo>
                  <a:close/>
                </a:path>
                <a:path w="772795" h="4749165">
                  <a:moveTo>
                    <a:pt x="111251" y="477774"/>
                  </a:moveTo>
                  <a:lnTo>
                    <a:pt x="115684" y="428335"/>
                  </a:lnTo>
                  <a:lnTo>
                    <a:pt x="128465" y="381801"/>
                  </a:lnTo>
                  <a:lnTo>
                    <a:pt x="148815" y="338948"/>
                  </a:lnTo>
                  <a:lnTo>
                    <a:pt x="175958" y="300555"/>
                  </a:lnTo>
                  <a:lnTo>
                    <a:pt x="209115" y="267398"/>
                  </a:lnTo>
                  <a:lnTo>
                    <a:pt x="247508" y="240255"/>
                  </a:lnTo>
                  <a:lnTo>
                    <a:pt x="290361" y="219905"/>
                  </a:lnTo>
                  <a:lnTo>
                    <a:pt x="336895" y="207124"/>
                  </a:lnTo>
                  <a:lnTo>
                    <a:pt x="386333" y="202692"/>
                  </a:lnTo>
                  <a:lnTo>
                    <a:pt x="435772" y="207124"/>
                  </a:lnTo>
                  <a:lnTo>
                    <a:pt x="482306" y="219905"/>
                  </a:lnTo>
                  <a:lnTo>
                    <a:pt x="525159" y="240255"/>
                  </a:lnTo>
                  <a:lnTo>
                    <a:pt x="563552" y="267398"/>
                  </a:lnTo>
                  <a:lnTo>
                    <a:pt x="596709" y="300555"/>
                  </a:lnTo>
                  <a:lnTo>
                    <a:pt x="623852" y="338948"/>
                  </a:lnTo>
                  <a:lnTo>
                    <a:pt x="644202" y="381801"/>
                  </a:lnTo>
                  <a:lnTo>
                    <a:pt x="656983" y="428335"/>
                  </a:lnTo>
                  <a:lnTo>
                    <a:pt x="661415" y="477774"/>
                  </a:lnTo>
                  <a:lnTo>
                    <a:pt x="661415" y="1325118"/>
                  </a:lnTo>
                  <a:lnTo>
                    <a:pt x="656983" y="1374556"/>
                  </a:lnTo>
                  <a:lnTo>
                    <a:pt x="644202" y="1421090"/>
                  </a:lnTo>
                  <a:lnTo>
                    <a:pt x="623852" y="1463943"/>
                  </a:lnTo>
                  <a:lnTo>
                    <a:pt x="596709" y="1502336"/>
                  </a:lnTo>
                  <a:lnTo>
                    <a:pt x="563552" y="1535493"/>
                  </a:lnTo>
                  <a:lnTo>
                    <a:pt x="525159" y="1562636"/>
                  </a:lnTo>
                  <a:lnTo>
                    <a:pt x="482306" y="1582986"/>
                  </a:lnTo>
                  <a:lnTo>
                    <a:pt x="435772" y="1595767"/>
                  </a:lnTo>
                  <a:lnTo>
                    <a:pt x="386333" y="1600200"/>
                  </a:lnTo>
                  <a:lnTo>
                    <a:pt x="336895" y="1595767"/>
                  </a:lnTo>
                  <a:lnTo>
                    <a:pt x="290361" y="1582986"/>
                  </a:lnTo>
                  <a:lnTo>
                    <a:pt x="247508" y="1562636"/>
                  </a:lnTo>
                  <a:lnTo>
                    <a:pt x="209115" y="1535493"/>
                  </a:lnTo>
                  <a:lnTo>
                    <a:pt x="175958" y="1502336"/>
                  </a:lnTo>
                  <a:lnTo>
                    <a:pt x="148815" y="1463943"/>
                  </a:lnTo>
                  <a:lnTo>
                    <a:pt x="128465" y="1421090"/>
                  </a:lnTo>
                  <a:lnTo>
                    <a:pt x="115684" y="1374556"/>
                  </a:lnTo>
                  <a:lnTo>
                    <a:pt x="111251" y="1325118"/>
                  </a:lnTo>
                  <a:lnTo>
                    <a:pt x="111251" y="477774"/>
                  </a:lnTo>
                  <a:close/>
                </a:path>
                <a:path w="772795" h="4749165">
                  <a:moveTo>
                    <a:pt x="111251" y="3473958"/>
                  </a:moveTo>
                  <a:lnTo>
                    <a:pt x="115684" y="3424519"/>
                  </a:lnTo>
                  <a:lnTo>
                    <a:pt x="128465" y="3377985"/>
                  </a:lnTo>
                  <a:lnTo>
                    <a:pt x="148815" y="3335132"/>
                  </a:lnTo>
                  <a:lnTo>
                    <a:pt x="175958" y="3296739"/>
                  </a:lnTo>
                  <a:lnTo>
                    <a:pt x="209115" y="3263582"/>
                  </a:lnTo>
                  <a:lnTo>
                    <a:pt x="247508" y="3236439"/>
                  </a:lnTo>
                  <a:lnTo>
                    <a:pt x="290361" y="3216089"/>
                  </a:lnTo>
                  <a:lnTo>
                    <a:pt x="336895" y="3203308"/>
                  </a:lnTo>
                  <a:lnTo>
                    <a:pt x="386333" y="3198876"/>
                  </a:lnTo>
                  <a:lnTo>
                    <a:pt x="435772" y="3203308"/>
                  </a:lnTo>
                  <a:lnTo>
                    <a:pt x="482306" y="3216089"/>
                  </a:lnTo>
                  <a:lnTo>
                    <a:pt x="525159" y="3236439"/>
                  </a:lnTo>
                  <a:lnTo>
                    <a:pt x="563552" y="3263582"/>
                  </a:lnTo>
                  <a:lnTo>
                    <a:pt x="596709" y="3296739"/>
                  </a:lnTo>
                  <a:lnTo>
                    <a:pt x="623852" y="3335132"/>
                  </a:lnTo>
                  <a:lnTo>
                    <a:pt x="644202" y="3377985"/>
                  </a:lnTo>
                  <a:lnTo>
                    <a:pt x="656983" y="3424519"/>
                  </a:lnTo>
                  <a:lnTo>
                    <a:pt x="661415" y="3473958"/>
                  </a:lnTo>
                  <a:lnTo>
                    <a:pt x="661415" y="4321302"/>
                  </a:lnTo>
                  <a:lnTo>
                    <a:pt x="656983" y="4370746"/>
                  </a:lnTo>
                  <a:lnTo>
                    <a:pt x="644202" y="4417284"/>
                  </a:lnTo>
                  <a:lnTo>
                    <a:pt x="623852" y="4460138"/>
                  </a:lnTo>
                  <a:lnTo>
                    <a:pt x="596709" y="4498531"/>
                  </a:lnTo>
                  <a:lnTo>
                    <a:pt x="563552" y="4531686"/>
                  </a:lnTo>
                  <a:lnTo>
                    <a:pt x="525159" y="4558825"/>
                  </a:lnTo>
                  <a:lnTo>
                    <a:pt x="482306" y="4579173"/>
                  </a:lnTo>
                  <a:lnTo>
                    <a:pt x="435772" y="4591951"/>
                  </a:lnTo>
                  <a:lnTo>
                    <a:pt x="386333" y="4596384"/>
                  </a:lnTo>
                  <a:lnTo>
                    <a:pt x="336895" y="4591951"/>
                  </a:lnTo>
                  <a:lnTo>
                    <a:pt x="290361" y="4579173"/>
                  </a:lnTo>
                  <a:lnTo>
                    <a:pt x="247508" y="4558825"/>
                  </a:lnTo>
                  <a:lnTo>
                    <a:pt x="209115" y="4531686"/>
                  </a:lnTo>
                  <a:lnTo>
                    <a:pt x="175958" y="4498531"/>
                  </a:lnTo>
                  <a:lnTo>
                    <a:pt x="148815" y="4460138"/>
                  </a:lnTo>
                  <a:lnTo>
                    <a:pt x="128465" y="4417284"/>
                  </a:lnTo>
                  <a:lnTo>
                    <a:pt x="115684" y="4370746"/>
                  </a:lnTo>
                  <a:lnTo>
                    <a:pt x="111251" y="4321302"/>
                  </a:lnTo>
                  <a:lnTo>
                    <a:pt x="111251" y="3473958"/>
                  </a:lnTo>
                  <a:close/>
                </a:path>
                <a:path w="772795" h="4749165">
                  <a:moveTo>
                    <a:pt x="661415" y="3060192"/>
                  </a:moveTo>
                  <a:lnTo>
                    <a:pt x="656983" y="3010880"/>
                  </a:lnTo>
                  <a:lnTo>
                    <a:pt x="644202" y="2964469"/>
                  </a:lnTo>
                  <a:lnTo>
                    <a:pt x="623852" y="2921733"/>
                  </a:lnTo>
                  <a:lnTo>
                    <a:pt x="596709" y="2883447"/>
                  </a:lnTo>
                  <a:lnTo>
                    <a:pt x="563552" y="2850385"/>
                  </a:lnTo>
                  <a:lnTo>
                    <a:pt x="525159" y="2823322"/>
                  </a:lnTo>
                  <a:lnTo>
                    <a:pt x="482306" y="2803033"/>
                  </a:lnTo>
                  <a:lnTo>
                    <a:pt x="435772" y="2790291"/>
                  </a:lnTo>
                  <a:lnTo>
                    <a:pt x="386333" y="2785872"/>
                  </a:lnTo>
                  <a:lnTo>
                    <a:pt x="336895" y="2790291"/>
                  </a:lnTo>
                  <a:lnTo>
                    <a:pt x="290361" y="2803033"/>
                  </a:lnTo>
                  <a:lnTo>
                    <a:pt x="247508" y="2823322"/>
                  </a:lnTo>
                  <a:lnTo>
                    <a:pt x="209115" y="2850385"/>
                  </a:lnTo>
                  <a:lnTo>
                    <a:pt x="175958" y="2883447"/>
                  </a:lnTo>
                  <a:lnTo>
                    <a:pt x="148815" y="2921733"/>
                  </a:lnTo>
                  <a:lnTo>
                    <a:pt x="128465" y="2964469"/>
                  </a:lnTo>
                  <a:lnTo>
                    <a:pt x="115684" y="3010880"/>
                  </a:lnTo>
                  <a:lnTo>
                    <a:pt x="111251" y="3060192"/>
                  </a:lnTo>
                  <a:lnTo>
                    <a:pt x="386333" y="3060192"/>
                  </a:lnTo>
                  <a:lnTo>
                    <a:pt x="661415" y="3060192"/>
                  </a:lnTo>
                  <a:close/>
                </a:path>
                <a:path w="772795" h="4749165">
                  <a:moveTo>
                    <a:pt x="661415" y="1711452"/>
                  </a:moveTo>
                  <a:lnTo>
                    <a:pt x="656983" y="1760763"/>
                  </a:lnTo>
                  <a:lnTo>
                    <a:pt x="644202" y="1807174"/>
                  </a:lnTo>
                  <a:lnTo>
                    <a:pt x="623852" y="1849910"/>
                  </a:lnTo>
                  <a:lnTo>
                    <a:pt x="596709" y="1888196"/>
                  </a:lnTo>
                  <a:lnTo>
                    <a:pt x="563552" y="1921258"/>
                  </a:lnTo>
                  <a:lnTo>
                    <a:pt x="525159" y="1948321"/>
                  </a:lnTo>
                  <a:lnTo>
                    <a:pt x="482306" y="1968610"/>
                  </a:lnTo>
                  <a:lnTo>
                    <a:pt x="435772" y="1981352"/>
                  </a:lnTo>
                  <a:lnTo>
                    <a:pt x="386333" y="1985772"/>
                  </a:lnTo>
                  <a:lnTo>
                    <a:pt x="336895" y="1981352"/>
                  </a:lnTo>
                  <a:lnTo>
                    <a:pt x="290361" y="1968610"/>
                  </a:lnTo>
                  <a:lnTo>
                    <a:pt x="247508" y="1948321"/>
                  </a:lnTo>
                  <a:lnTo>
                    <a:pt x="209115" y="1921258"/>
                  </a:lnTo>
                  <a:lnTo>
                    <a:pt x="175958" y="1888196"/>
                  </a:lnTo>
                  <a:lnTo>
                    <a:pt x="148815" y="1849910"/>
                  </a:lnTo>
                  <a:lnTo>
                    <a:pt x="128465" y="1807174"/>
                  </a:lnTo>
                  <a:lnTo>
                    <a:pt x="115684" y="1760763"/>
                  </a:lnTo>
                  <a:lnTo>
                    <a:pt x="111251" y="1711452"/>
                  </a:lnTo>
                  <a:lnTo>
                    <a:pt x="386333" y="1711452"/>
                  </a:lnTo>
                  <a:lnTo>
                    <a:pt x="661415" y="1711452"/>
                  </a:lnTo>
                  <a:close/>
                </a:path>
                <a:path w="772795" h="4749165">
                  <a:moveTo>
                    <a:pt x="111251" y="2385060"/>
                  </a:moveTo>
                  <a:lnTo>
                    <a:pt x="115684" y="2335748"/>
                  </a:lnTo>
                  <a:lnTo>
                    <a:pt x="128465" y="2289337"/>
                  </a:lnTo>
                  <a:lnTo>
                    <a:pt x="148815" y="2246601"/>
                  </a:lnTo>
                  <a:lnTo>
                    <a:pt x="175958" y="2208315"/>
                  </a:lnTo>
                  <a:lnTo>
                    <a:pt x="209115" y="2175253"/>
                  </a:lnTo>
                  <a:lnTo>
                    <a:pt x="247508" y="2148190"/>
                  </a:lnTo>
                  <a:lnTo>
                    <a:pt x="290361" y="2127901"/>
                  </a:lnTo>
                  <a:lnTo>
                    <a:pt x="336895" y="2115159"/>
                  </a:lnTo>
                  <a:lnTo>
                    <a:pt x="386333" y="2110740"/>
                  </a:lnTo>
                  <a:lnTo>
                    <a:pt x="435772" y="2115159"/>
                  </a:lnTo>
                  <a:lnTo>
                    <a:pt x="482306" y="2127901"/>
                  </a:lnTo>
                  <a:lnTo>
                    <a:pt x="525159" y="2148190"/>
                  </a:lnTo>
                  <a:lnTo>
                    <a:pt x="563552" y="2175253"/>
                  </a:lnTo>
                  <a:lnTo>
                    <a:pt x="596709" y="2208315"/>
                  </a:lnTo>
                  <a:lnTo>
                    <a:pt x="623852" y="2246601"/>
                  </a:lnTo>
                  <a:lnTo>
                    <a:pt x="644202" y="2289337"/>
                  </a:lnTo>
                  <a:lnTo>
                    <a:pt x="656983" y="2335748"/>
                  </a:lnTo>
                  <a:lnTo>
                    <a:pt x="661415" y="2385060"/>
                  </a:lnTo>
                  <a:lnTo>
                    <a:pt x="656983" y="2434371"/>
                  </a:lnTo>
                  <a:lnTo>
                    <a:pt x="644202" y="2480782"/>
                  </a:lnTo>
                  <a:lnTo>
                    <a:pt x="623852" y="2523518"/>
                  </a:lnTo>
                  <a:lnTo>
                    <a:pt x="596709" y="2561804"/>
                  </a:lnTo>
                  <a:lnTo>
                    <a:pt x="563552" y="2594866"/>
                  </a:lnTo>
                  <a:lnTo>
                    <a:pt x="525159" y="2621929"/>
                  </a:lnTo>
                  <a:lnTo>
                    <a:pt x="482306" y="2642218"/>
                  </a:lnTo>
                  <a:lnTo>
                    <a:pt x="435772" y="2654960"/>
                  </a:lnTo>
                  <a:lnTo>
                    <a:pt x="386333" y="2659380"/>
                  </a:lnTo>
                  <a:lnTo>
                    <a:pt x="336895" y="2654960"/>
                  </a:lnTo>
                  <a:lnTo>
                    <a:pt x="290361" y="2642218"/>
                  </a:lnTo>
                  <a:lnTo>
                    <a:pt x="247508" y="2621929"/>
                  </a:lnTo>
                  <a:lnTo>
                    <a:pt x="209115" y="2594866"/>
                  </a:lnTo>
                  <a:lnTo>
                    <a:pt x="175958" y="2561804"/>
                  </a:lnTo>
                  <a:lnTo>
                    <a:pt x="148815" y="2523518"/>
                  </a:lnTo>
                  <a:lnTo>
                    <a:pt x="128465" y="2480782"/>
                  </a:lnTo>
                  <a:lnTo>
                    <a:pt x="115684" y="2434371"/>
                  </a:lnTo>
                  <a:lnTo>
                    <a:pt x="111251" y="238506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178560" cy="5143500"/>
            <a:chOff x="0" y="0"/>
            <a:chExt cx="1178560" cy="51435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78051" cy="51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2692" y="185928"/>
              <a:ext cx="772795" cy="4749165"/>
            </a:xfrm>
            <a:custGeom>
              <a:avLst/>
              <a:gdLst/>
              <a:ahLst/>
              <a:cxnLst/>
              <a:rect l="l" t="t" r="r" b="b"/>
              <a:pathLst>
                <a:path w="772794" h="4749165">
                  <a:moveTo>
                    <a:pt x="0" y="4748784"/>
                  </a:moveTo>
                  <a:lnTo>
                    <a:pt x="772668" y="4748784"/>
                  </a:lnTo>
                  <a:lnTo>
                    <a:pt x="772668" y="0"/>
                  </a:lnTo>
                  <a:lnTo>
                    <a:pt x="0" y="0"/>
                  </a:lnTo>
                  <a:lnTo>
                    <a:pt x="0" y="4748784"/>
                  </a:lnTo>
                  <a:close/>
                </a:path>
                <a:path w="772794" h="4749165">
                  <a:moveTo>
                    <a:pt x="111251" y="477774"/>
                  </a:moveTo>
                  <a:lnTo>
                    <a:pt x="115684" y="428335"/>
                  </a:lnTo>
                  <a:lnTo>
                    <a:pt x="128462" y="381801"/>
                  </a:lnTo>
                  <a:lnTo>
                    <a:pt x="148810" y="338948"/>
                  </a:lnTo>
                  <a:lnTo>
                    <a:pt x="175949" y="300555"/>
                  </a:lnTo>
                  <a:lnTo>
                    <a:pt x="209104" y="267398"/>
                  </a:lnTo>
                  <a:lnTo>
                    <a:pt x="247497" y="240255"/>
                  </a:lnTo>
                  <a:lnTo>
                    <a:pt x="290351" y="219905"/>
                  </a:lnTo>
                  <a:lnTo>
                    <a:pt x="336889" y="207124"/>
                  </a:lnTo>
                  <a:lnTo>
                    <a:pt x="386334" y="202692"/>
                  </a:lnTo>
                  <a:lnTo>
                    <a:pt x="435778" y="207124"/>
                  </a:lnTo>
                  <a:lnTo>
                    <a:pt x="482316" y="219905"/>
                  </a:lnTo>
                  <a:lnTo>
                    <a:pt x="525170" y="240255"/>
                  </a:lnTo>
                  <a:lnTo>
                    <a:pt x="563563" y="267398"/>
                  </a:lnTo>
                  <a:lnTo>
                    <a:pt x="596718" y="300555"/>
                  </a:lnTo>
                  <a:lnTo>
                    <a:pt x="623857" y="338948"/>
                  </a:lnTo>
                  <a:lnTo>
                    <a:pt x="644205" y="381801"/>
                  </a:lnTo>
                  <a:lnTo>
                    <a:pt x="656983" y="428335"/>
                  </a:lnTo>
                  <a:lnTo>
                    <a:pt x="661416" y="477774"/>
                  </a:lnTo>
                  <a:lnTo>
                    <a:pt x="661416" y="1325118"/>
                  </a:lnTo>
                  <a:lnTo>
                    <a:pt x="656983" y="1374556"/>
                  </a:lnTo>
                  <a:lnTo>
                    <a:pt x="644205" y="1421090"/>
                  </a:lnTo>
                  <a:lnTo>
                    <a:pt x="623857" y="1463943"/>
                  </a:lnTo>
                  <a:lnTo>
                    <a:pt x="596718" y="1502336"/>
                  </a:lnTo>
                  <a:lnTo>
                    <a:pt x="563563" y="1535493"/>
                  </a:lnTo>
                  <a:lnTo>
                    <a:pt x="525170" y="1562636"/>
                  </a:lnTo>
                  <a:lnTo>
                    <a:pt x="482316" y="1582986"/>
                  </a:lnTo>
                  <a:lnTo>
                    <a:pt x="435778" y="1595767"/>
                  </a:lnTo>
                  <a:lnTo>
                    <a:pt x="386334" y="1600200"/>
                  </a:lnTo>
                  <a:lnTo>
                    <a:pt x="336889" y="1595767"/>
                  </a:lnTo>
                  <a:lnTo>
                    <a:pt x="290351" y="1582986"/>
                  </a:lnTo>
                  <a:lnTo>
                    <a:pt x="247497" y="1562636"/>
                  </a:lnTo>
                  <a:lnTo>
                    <a:pt x="209104" y="1535493"/>
                  </a:lnTo>
                  <a:lnTo>
                    <a:pt x="175949" y="1502336"/>
                  </a:lnTo>
                  <a:lnTo>
                    <a:pt x="148810" y="1463943"/>
                  </a:lnTo>
                  <a:lnTo>
                    <a:pt x="128462" y="1421090"/>
                  </a:lnTo>
                  <a:lnTo>
                    <a:pt x="115684" y="1374556"/>
                  </a:lnTo>
                  <a:lnTo>
                    <a:pt x="111251" y="1325118"/>
                  </a:lnTo>
                  <a:lnTo>
                    <a:pt x="111251" y="477774"/>
                  </a:lnTo>
                  <a:close/>
                </a:path>
                <a:path w="772794" h="4749165">
                  <a:moveTo>
                    <a:pt x="111251" y="3473958"/>
                  </a:moveTo>
                  <a:lnTo>
                    <a:pt x="115684" y="3424519"/>
                  </a:lnTo>
                  <a:lnTo>
                    <a:pt x="128462" y="3377985"/>
                  </a:lnTo>
                  <a:lnTo>
                    <a:pt x="148810" y="3335132"/>
                  </a:lnTo>
                  <a:lnTo>
                    <a:pt x="175949" y="3296739"/>
                  </a:lnTo>
                  <a:lnTo>
                    <a:pt x="209104" y="3263582"/>
                  </a:lnTo>
                  <a:lnTo>
                    <a:pt x="247497" y="3236439"/>
                  </a:lnTo>
                  <a:lnTo>
                    <a:pt x="290351" y="3216089"/>
                  </a:lnTo>
                  <a:lnTo>
                    <a:pt x="336889" y="3203308"/>
                  </a:lnTo>
                  <a:lnTo>
                    <a:pt x="386334" y="3198876"/>
                  </a:lnTo>
                  <a:lnTo>
                    <a:pt x="435778" y="3203308"/>
                  </a:lnTo>
                  <a:lnTo>
                    <a:pt x="482316" y="3216089"/>
                  </a:lnTo>
                  <a:lnTo>
                    <a:pt x="525170" y="3236439"/>
                  </a:lnTo>
                  <a:lnTo>
                    <a:pt x="563563" y="3263582"/>
                  </a:lnTo>
                  <a:lnTo>
                    <a:pt x="596718" y="3296739"/>
                  </a:lnTo>
                  <a:lnTo>
                    <a:pt x="623857" y="3335132"/>
                  </a:lnTo>
                  <a:lnTo>
                    <a:pt x="644205" y="3377985"/>
                  </a:lnTo>
                  <a:lnTo>
                    <a:pt x="656983" y="3424519"/>
                  </a:lnTo>
                  <a:lnTo>
                    <a:pt x="661416" y="3473958"/>
                  </a:lnTo>
                  <a:lnTo>
                    <a:pt x="661416" y="4321302"/>
                  </a:lnTo>
                  <a:lnTo>
                    <a:pt x="656983" y="4370746"/>
                  </a:lnTo>
                  <a:lnTo>
                    <a:pt x="644205" y="4417284"/>
                  </a:lnTo>
                  <a:lnTo>
                    <a:pt x="623857" y="4460138"/>
                  </a:lnTo>
                  <a:lnTo>
                    <a:pt x="596718" y="4498531"/>
                  </a:lnTo>
                  <a:lnTo>
                    <a:pt x="563563" y="4531686"/>
                  </a:lnTo>
                  <a:lnTo>
                    <a:pt x="525170" y="4558825"/>
                  </a:lnTo>
                  <a:lnTo>
                    <a:pt x="482316" y="4579173"/>
                  </a:lnTo>
                  <a:lnTo>
                    <a:pt x="435778" y="4591951"/>
                  </a:lnTo>
                  <a:lnTo>
                    <a:pt x="386334" y="4596384"/>
                  </a:lnTo>
                  <a:lnTo>
                    <a:pt x="336889" y="4591951"/>
                  </a:lnTo>
                  <a:lnTo>
                    <a:pt x="290351" y="4579173"/>
                  </a:lnTo>
                  <a:lnTo>
                    <a:pt x="247497" y="4558825"/>
                  </a:lnTo>
                  <a:lnTo>
                    <a:pt x="209104" y="4531686"/>
                  </a:lnTo>
                  <a:lnTo>
                    <a:pt x="175949" y="4498531"/>
                  </a:lnTo>
                  <a:lnTo>
                    <a:pt x="148810" y="4460138"/>
                  </a:lnTo>
                  <a:lnTo>
                    <a:pt x="128462" y="4417284"/>
                  </a:lnTo>
                  <a:lnTo>
                    <a:pt x="115684" y="4370746"/>
                  </a:lnTo>
                  <a:lnTo>
                    <a:pt x="111251" y="4321302"/>
                  </a:lnTo>
                  <a:lnTo>
                    <a:pt x="111251" y="3473958"/>
                  </a:lnTo>
                  <a:close/>
                </a:path>
                <a:path w="772794" h="4749165">
                  <a:moveTo>
                    <a:pt x="661416" y="3060192"/>
                  </a:moveTo>
                  <a:lnTo>
                    <a:pt x="656983" y="3010880"/>
                  </a:lnTo>
                  <a:lnTo>
                    <a:pt x="644205" y="2964469"/>
                  </a:lnTo>
                  <a:lnTo>
                    <a:pt x="623857" y="2921733"/>
                  </a:lnTo>
                  <a:lnTo>
                    <a:pt x="596718" y="2883447"/>
                  </a:lnTo>
                  <a:lnTo>
                    <a:pt x="563563" y="2850385"/>
                  </a:lnTo>
                  <a:lnTo>
                    <a:pt x="525170" y="2823322"/>
                  </a:lnTo>
                  <a:lnTo>
                    <a:pt x="482316" y="2803033"/>
                  </a:lnTo>
                  <a:lnTo>
                    <a:pt x="435778" y="2790291"/>
                  </a:lnTo>
                  <a:lnTo>
                    <a:pt x="386334" y="2785872"/>
                  </a:lnTo>
                  <a:lnTo>
                    <a:pt x="336889" y="2790291"/>
                  </a:lnTo>
                  <a:lnTo>
                    <a:pt x="290351" y="2803033"/>
                  </a:lnTo>
                  <a:lnTo>
                    <a:pt x="247497" y="2823322"/>
                  </a:lnTo>
                  <a:lnTo>
                    <a:pt x="209104" y="2850385"/>
                  </a:lnTo>
                  <a:lnTo>
                    <a:pt x="175949" y="2883447"/>
                  </a:lnTo>
                  <a:lnTo>
                    <a:pt x="148810" y="2921733"/>
                  </a:lnTo>
                  <a:lnTo>
                    <a:pt x="128462" y="2964469"/>
                  </a:lnTo>
                  <a:lnTo>
                    <a:pt x="115684" y="3010880"/>
                  </a:lnTo>
                  <a:lnTo>
                    <a:pt x="111251" y="3060192"/>
                  </a:lnTo>
                  <a:lnTo>
                    <a:pt x="386334" y="3060192"/>
                  </a:lnTo>
                  <a:lnTo>
                    <a:pt x="661416" y="3060192"/>
                  </a:lnTo>
                  <a:close/>
                </a:path>
                <a:path w="772794" h="4749165">
                  <a:moveTo>
                    <a:pt x="661416" y="1711452"/>
                  </a:moveTo>
                  <a:lnTo>
                    <a:pt x="656983" y="1760763"/>
                  </a:lnTo>
                  <a:lnTo>
                    <a:pt x="644205" y="1807174"/>
                  </a:lnTo>
                  <a:lnTo>
                    <a:pt x="623857" y="1849910"/>
                  </a:lnTo>
                  <a:lnTo>
                    <a:pt x="596718" y="1888196"/>
                  </a:lnTo>
                  <a:lnTo>
                    <a:pt x="563563" y="1921258"/>
                  </a:lnTo>
                  <a:lnTo>
                    <a:pt x="525170" y="1948321"/>
                  </a:lnTo>
                  <a:lnTo>
                    <a:pt x="482316" y="1968610"/>
                  </a:lnTo>
                  <a:lnTo>
                    <a:pt x="435778" y="1981352"/>
                  </a:lnTo>
                  <a:lnTo>
                    <a:pt x="386334" y="1985772"/>
                  </a:lnTo>
                  <a:lnTo>
                    <a:pt x="336889" y="1981352"/>
                  </a:lnTo>
                  <a:lnTo>
                    <a:pt x="290351" y="1968610"/>
                  </a:lnTo>
                  <a:lnTo>
                    <a:pt x="247497" y="1948321"/>
                  </a:lnTo>
                  <a:lnTo>
                    <a:pt x="209104" y="1921258"/>
                  </a:lnTo>
                  <a:lnTo>
                    <a:pt x="175949" y="1888196"/>
                  </a:lnTo>
                  <a:lnTo>
                    <a:pt x="148810" y="1849910"/>
                  </a:lnTo>
                  <a:lnTo>
                    <a:pt x="128462" y="1807174"/>
                  </a:lnTo>
                  <a:lnTo>
                    <a:pt x="115684" y="1760763"/>
                  </a:lnTo>
                  <a:lnTo>
                    <a:pt x="111251" y="1711452"/>
                  </a:lnTo>
                  <a:lnTo>
                    <a:pt x="386334" y="1711452"/>
                  </a:lnTo>
                  <a:lnTo>
                    <a:pt x="661416" y="1711452"/>
                  </a:lnTo>
                  <a:close/>
                </a:path>
                <a:path w="772794" h="4749165">
                  <a:moveTo>
                    <a:pt x="112775" y="2385060"/>
                  </a:moveTo>
                  <a:lnTo>
                    <a:pt x="117195" y="2335748"/>
                  </a:lnTo>
                  <a:lnTo>
                    <a:pt x="129938" y="2289337"/>
                  </a:lnTo>
                  <a:lnTo>
                    <a:pt x="150229" y="2246601"/>
                  </a:lnTo>
                  <a:lnTo>
                    <a:pt x="177294" y="2208315"/>
                  </a:lnTo>
                  <a:lnTo>
                    <a:pt x="210356" y="2175253"/>
                  </a:lnTo>
                  <a:lnTo>
                    <a:pt x="248643" y="2148190"/>
                  </a:lnTo>
                  <a:lnTo>
                    <a:pt x="291378" y="2127901"/>
                  </a:lnTo>
                  <a:lnTo>
                    <a:pt x="337787" y="2115159"/>
                  </a:lnTo>
                  <a:lnTo>
                    <a:pt x="387095" y="2110740"/>
                  </a:lnTo>
                  <a:lnTo>
                    <a:pt x="436404" y="2115159"/>
                  </a:lnTo>
                  <a:lnTo>
                    <a:pt x="482813" y="2127901"/>
                  </a:lnTo>
                  <a:lnTo>
                    <a:pt x="525548" y="2148190"/>
                  </a:lnTo>
                  <a:lnTo>
                    <a:pt x="563835" y="2175253"/>
                  </a:lnTo>
                  <a:lnTo>
                    <a:pt x="596897" y="2208315"/>
                  </a:lnTo>
                  <a:lnTo>
                    <a:pt x="623962" y="2246601"/>
                  </a:lnTo>
                  <a:lnTo>
                    <a:pt x="644253" y="2289337"/>
                  </a:lnTo>
                  <a:lnTo>
                    <a:pt x="656996" y="2335748"/>
                  </a:lnTo>
                  <a:lnTo>
                    <a:pt x="661416" y="2385060"/>
                  </a:lnTo>
                  <a:lnTo>
                    <a:pt x="656996" y="2434371"/>
                  </a:lnTo>
                  <a:lnTo>
                    <a:pt x="644253" y="2480782"/>
                  </a:lnTo>
                  <a:lnTo>
                    <a:pt x="623962" y="2523518"/>
                  </a:lnTo>
                  <a:lnTo>
                    <a:pt x="596897" y="2561804"/>
                  </a:lnTo>
                  <a:lnTo>
                    <a:pt x="563835" y="2594866"/>
                  </a:lnTo>
                  <a:lnTo>
                    <a:pt x="525548" y="2621929"/>
                  </a:lnTo>
                  <a:lnTo>
                    <a:pt x="482813" y="2642218"/>
                  </a:lnTo>
                  <a:lnTo>
                    <a:pt x="436404" y="2654960"/>
                  </a:lnTo>
                  <a:lnTo>
                    <a:pt x="387095" y="2659380"/>
                  </a:lnTo>
                  <a:lnTo>
                    <a:pt x="337787" y="2654960"/>
                  </a:lnTo>
                  <a:lnTo>
                    <a:pt x="291378" y="2642218"/>
                  </a:lnTo>
                  <a:lnTo>
                    <a:pt x="248643" y="2621929"/>
                  </a:lnTo>
                  <a:lnTo>
                    <a:pt x="210356" y="2594866"/>
                  </a:lnTo>
                  <a:lnTo>
                    <a:pt x="177294" y="2561804"/>
                  </a:lnTo>
                  <a:lnTo>
                    <a:pt x="150229" y="2523518"/>
                  </a:lnTo>
                  <a:lnTo>
                    <a:pt x="129938" y="2480782"/>
                  </a:lnTo>
                  <a:lnTo>
                    <a:pt x="117195" y="2434371"/>
                  </a:lnTo>
                  <a:lnTo>
                    <a:pt x="112775" y="238506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68751" y="777240"/>
            <a:ext cx="4556760" cy="4470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spc="-120" dirty="0">
                <a:solidFill>
                  <a:srgbClr val="181818"/>
                </a:solidFill>
                <a:latin typeface="Arial Black"/>
                <a:cs typeface="Arial Black"/>
              </a:rPr>
              <a:t>Cita</a:t>
            </a:r>
            <a:r>
              <a:rPr sz="1800" spc="-1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Arial Black"/>
                <a:cs typeface="Arial Black"/>
              </a:rPr>
              <a:t>indirecta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9739" y="2619755"/>
            <a:ext cx="4316095" cy="4470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800" spc="-120" dirty="0">
                <a:solidFill>
                  <a:srgbClr val="181818"/>
                </a:solidFill>
                <a:latin typeface="Arial Black"/>
                <a:cs typeface="Arial Black"/>
              </a:rPr>
              <a:t>Cita</a:t>
            </a:r>
            <a:r>
              <a:rPr sz="1800" spc="-1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Arial Black"/>
                <a:cs typeface="Arial Black"/>
              </a:rPr>
              <a:t>informal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20339" y="219202"/>
            <a:ext cx="2703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Tipos</a:t>
            </a:r>
            <a:r>
              <a:rPr spc="-345" dirty="0"/>
              <a:t> </a:t>
            </a:r>
            <a:r>
              <a:rPr spc="-60" dirty="0"/>
              <a:t>de</a:t>
            </a:r>
            <a:r>
              <a:rPr spc="-340" dirty="0"/>
              <a:t> </a:t>
            </a:r>
            <a:r>
              <a:rPr spc="-90" dirty="0"/>
              <a:t>citas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045708" y="2542032"/>
            <a:ext cx="1484630" cy="603885"/>
            <a:chOff x="6045708" y="2542032"/>
            <a:chExt cx="1484630" cy="603885"/>
          </a:xfrm>
        </p:grpSpPr>
        <p:sp>
          <p:nvSpPr>
            <p:cNvPr id="13" name="object 13"/>
            <p:cNvSpPr/>
            <p:nvPr/>
          </p:nvSpPr>
          <p:spPr>
            <a:xfrm>
              <a:off x="6929628" y="2546604"/>
              <a:ext cx="596265" cy="594360"/>
            </a:xfrm>
            <a:custGeom>
              <a:avLst/>
              <a:gdLst/>
              <a:ahLst/>
              <a:cxnLst/>
              <a:rect l="l" t="t" r="r" b="b"/>
              <a:pathLst>
                <a:path w="596265" h="594360">
                  <a:moveTo>
                    <a:pt x="595883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5883" y="594360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45708" y="2546604"/>
              <a:ext cx="1480185" cy="594360"/>
            </a:xfrm>
            <a:custGeom>
              <a:avLst/>
              <a:gdLst/>
              <a:ahLst/>
              <a:cxnLst/>
              <a:rect l="l" t="t" r="r" b="b"/>
              <a:pathLst>
                <a:path w="1480184" h="594360">
                  <a:moveTo>
                    <a:pt x="883919" y="594360"/>
                  </a:moveTo>
                  <a:lnTo>
                    <a:pt x="1479803" y="594360"/>
                  </a:lnTo>
                  <a:lnTo>
                    <a:pt x="1479803" y="0"/>
                  </a:lnTo>
                  <a:lnTo>
                    <a:pt x="883919" y="0"/>
                  </a:lnTo>
                  <a:lnTo>
                    <a:pt x="883919" y="594360"/>
                  </a:lnTo>
                  <a:close/>
                </a:path>
                <a:path w="1480184" h="594360">
                  <a:moveTo>
                    <a:pt x="1479168" y="297180"/>
                  </a:moveTo>
                  <a:lnTo>
                    <a:pt x="0" y="297180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65264" y="2702051"/>
              <a:ext cx="334010" cy="281940"/>
            </a:xfrm>
            <a:custGeom>
              <a:avLst/>
              <a:gdLst/>
              <a:ahLst/>
              <a:cxnLst/>
              <a:rect l="l" t="t" r="r" b="b"/>
              <a:pathLst>
                <a:path w="334009" h="281939">
                  <a:moveTo>
                    <a:pt x="332232" y="166370"/>
                  </a:moveTo>
                  <a:lnTo>
                    <a:pt x="331089" y="163830"/>
                  </a:lnTo>
                  <a:lnTo>
                    <a:pt x="329692" y="162560"/>
                  </a:lnTo>
                  <a:lnTo>
                    <a:pt x="328041" y="161290"/>
                  </a:lnTo>
                  <a:lnTo>
                    <a:pt x="324993" y="161290"/>
                  </a:lnTo>
                  <a:lnTo>
                    <a:pt x="324231" y="162560"/>
                  </a:lnTo>
                  <a:lnTo>
                    <a:pt x="314833" y="170180"/>
                  </a:lnTo>
                  <a:lnTo>
                    <a:pt x="299974" y="150939"/>
                  </a:lnTo>
                  <a:lnTo>
                    <a:pt x="299974" y="166370"/>
                  </a:lnTo>
                  <a:lnTo>
                    <a:pt x="290449" y="172478"/>
                  </a:lnTo>
                  <a:lnTo>
                    <a:pt x="290449" y="189230"/>
                  </a:lnTo>
                  <a:lnTo>
                    <a:pt x="287909" y="194310"/>
                  </a:lnTo>
                  <a:lnTo>
                    <a:pt x="285750" y="198120"/>
                  </a:lnTo>
                  <a:lnTo>
                    <a:pt x="282194" y="200660"/>
                  </a:lnTo>
                  <a:lnTo>
                    <a:pt x="276606" y="200660"/>
                  </a:lnTo>
                  <a:lnTo>
                    <a:pt x="274828" y="199390"/>
                  </a:lnTo>
                  <a:lnTo>
                    <a:pt x="273050" y="199390"/>
                  </a:lnTo>
                  <a:lnTo>
                    <a:pt x="216535" y="167640"/>
                  </a:lnTo>
                  <a:lnTo>
                    <a:pt x="212725" y="167640"/>
                  </a:lnTo>
                  <a:lnTo>
                    <a:pt x="211201" y="168910"/>
                  </a:lnTo>
                  <a:lnTo>
                    <a:pt x="210058" y="170180"/>
                  </a:lnTo>
                  <a:lnTo>
                    <a:pt x="208534" y="172720"/>
                  </a:lnTo>
                  <a:lnTo>
                    <a:pt x="209677" y="175260"/>
                  </a:lnTo>
                  <a:lnTo>
                    <a:pt x="211963" y="176530"/>
                  </a:lnTo>
                  <a:lnTo>
                    <a:pt x="259080" y="201930"/>
                  </a:lnTo>
                  <a:lnTo>
                    <a:pt x="264033" y="204470"/>
                  </a:lnTo>
                  <a:lnTo>
                    <a:pt x="265811" y="212090"/>
                  </a:lnTo>
                  <a:lnTo>
                    <a:pt x="263271" y="217170"/>
                  </a:lnTo>
                  <a:lnTo>
                    <a:pt x="261112" y="219710"/>
                  </a:lnTo>
                  <a:lnTo>
                    <a:pt x="257302" y="222262"/>
                  </a:lnTo>
                  <a:lnTo>
                    <a:pt x="250063" y="222262"/>
                  </a:lnTo>
                  <a:lnTo>
                    <a:pt x="248412" y="220980"/>
                  </a:lnTo>
                  <a:lnTo>
                    <a:pt x="200660" y="194310"/>
                  </a:lnTo>
                  <a:lnTo>
                    <a:pt x="196596" y="194310"/>
                  </a:lnTo>
                  <a:lnTo>
                    <a:pt x="194818" y="195580"/>
                  </a:lnTo>
                  <a:lnTo>
                    <a:pt x="193802" y="196862"/>
                  </a:lnTo>
                  <a:lnTo>
                    <a:pt x="192659" y="199390"/>
                  </a:lnTo>
                  <a:lnTo>
                    <a:pt x="193421" y="201930"/>
                  </a:lnTo>
                  <a:lnTo>
                    <a:pt x="234823" y="224790"/>
                  </a:lnTo>
                  <a:lnTo>
                    <a:pt x="240030" y="227330"/>
                  </a:lnTo>
                  <a:lnTo>
                    <a:pt x="241935" y="233680"/>
                  </a:lnTo>
                  <a:lnTo>
                    <a:pt x="238887" y="238760"/>
                  </a:lnTo>
                  <a:lnTo>
                    <a:pt x="237109" y="242570"/>
                  </a:lnTo>
                  <a:lnTo>
                    <a:pt x="233172" y="243840"/>
                  </a:lnTo>
                  <a:lnTo>
                    <a:pt x="224155" y="243840"/>
                  </a:lnTo>
                  <a:lnTo>
                    <a:pt x="183896" y="220980"/>
                  </a:lnTo>
                  <a:lnTo>
                    <a:pt x="183261" y="220980"/>
                  </a:lnTo>
                  <a:lnTo>
                    <a:pt x="182499" y="219710"/>
                  </a:lnTo>
                  <a:lnTo>
                    <a:pt x="179959" y="219710"/>
                  </a:lnTo>
                  <a:lnTo>
                    <a:pt x="178308" y="220980"/>
                  </a:lnTo>
                  <a:lnTo>
                    <a:pt x="176022" y="224790"/>
                  </a:lnTo>
                  <a:lnTo>
                    <a:pt x="176784" y="228612"/>
                  </a:lnTo>
                  <a:lnTo>
                    <a:pt x="179324" y="228612"/>
                  </a:lnTo>
                  <a:lnTo>
                    <a:pt x="210439" y="246380"/>
                  </a:lnTo>
                  <a:lnTo>
                    <a:pt x="215773" y="248920"/>
                  </a:lnTo>
                  <a:lnTo>
                    <a:pt x="217678" y="255270"/>
                  </a:lnTo>
                  <a:lnTo>
                    <a:pt x="214630" y="260362"/>
                  </a:lnTo>
                  <a:lnTo>
                    <a:pt x="212852" y="264160"/>
                  </a:lnTo>
                  <a:lnTo>
                    <a:pt x="209169" y="266712"/>
                  </a:lnTo>
                  <a:lnTo>
                    <a:pt x="201803" y="266712"/>
                  </a:lnTo>
                  <a:lnTo>
                    <a:pt x="200279" y="265430"/>
                  </a:lnTo>
                  <a:lnTo>
                    <a:pt x="197827" y="264160"/>
                  </a:lnTo>
                  <a:lnTo>
                    <a:pt x="178308" y="254012"/>
                  </a:lnTo>
                  <a:lnTo>
                    <a:pt x="178308" y="248920"/>
                  </a:lnTo>
                  <a:lnTo>
                    <a:pt x="176784" y="243840"/>
                  </a:lnTo>
                  <a:lnTo>
                    <a:pt x="175895" y="242570"/>
                  </a:lnTo>
                  <a:lnTo>
                    <a:pt x="174117" y="240030"/>
                  </a:lnTo>
                  <a:lnTo>
                    <a:pt x="170307" y="236220"/>
                  </a:lnTo>
                  <a:lnTo>
                    <a:pt x="170307" y="252730"/>
                  </a:lnTo>
                  <a:lnTo>
                    <a:pt x="169926" y="255270"/>
                  </a:lnTo>
                  <a:lnTo>
                    <a:pt x="169164" y="257810"/>
                  </a:lnTo>
                  <a:lnTo>
                    <a:pt x="167640" y="260362"/>
                  </a:lnTo>
                  <a:lnTo>
                    <a:pt x="165354" y="261620"/>
                  </a:lnTo>
                  <a:lnTo>
                    <a:pt x="154051" y="270510"/>
                  </a:lnTo>
                  <a:lnTo>
                    <a:pt x="152146" y="271780"/>
                  </a:lnTo>
                  <a:lnTo>
                    <a:pt x="144526" y="271780"/>
                  </a:lnTo>
                  <a:lnTo>
                    <a:pt x="141224" y="270510"/>
                  </a:lnTo>
                  <a:lnTo>
                    <a:pt x="139192" y="267970"/>
                  </a:lnTo>
                  <a:lnTo>
                    <a:pt x="136144" y="262890"/>
                  </a:lnTo>
                  <a:lnTo>
                    <a:pt x="136296" y="261620"/>
                  </a:lnTo>
                  <a:lnTo>
                    <a:pt x="136906" y="256540"/>
                  </a:lnTo>
                  <a:lnTo>
                    <a:pt x="141859" y="252730"/>
                  </a:lnTo>
                  <a:lnTo>
                    <a:pt x="152146" y="245110"/>
                  </a:lnTo>
                  <a:lnTo>
                    <a:pt x="153289" y="245110"/>
                  </a:lnTo>
                  <a:lnTo>
                    <a:pt x="155067" y="243840"/>
                  </a:lnTo>
                  <a:lnTo>
                    <a:pt x="157353" y="242570"/>
                  </a:lnTo>
                  <a:lnTo>
                    <a:pt x="162687" y="242570"/>
                  </a:lnTo>
                  <a:lnTo>
                    <a:pt x="165862" y="243840"/>
                  </a:lnTo>
                  <a:lnTo>
                    <a:pt x="167640" y="247662"/>
                  </a:lnTo>
                  <a:lnTo>
                    <a:pt x="169164" y="248920"/>
                  </a:lnTo>
                  <a:lnTo>
                    <a:pt x="170307" y="252730"/>
                  </a:lnTo>
                  <a:lnTo>
                    <a:pt x="170307" y="236220"/>
                  </a:lnTo>
                  <a:lnTo>
                    <a:pt x="164592" y="232410"/>
                  </a:lnTo>
                  <a:lnTo>
                    <a:pt x="158877" y="232410"/>
                  </a:lnTo>
                  <a:lnTo>
                    <a:pt x="159258" y="231140"/>
                  </a:lnTo>
                  <a:lnTo>
                    <a:pt x="160401" y="226060"/>
                  </a:lnTo>
                  <a:lnTo>
                    <a:pt x="158877" y="220980"/>
                  </a:lnTo>
                  <a:lnTo>
                    <a:pt x="157149" y="218440"/>
                  </a:lnTo>
                  <a:lnTo>
                    <a:pt x="155448" y="215912"/>
                  </a:lnTo>
                  <a:lnTo>
                    <a:pt x="152908" y="213283"/>
                  </a:lnTo>
                  <a:lnTo>
                    <a:pt x="152908" y="227330"/>
                  </a:lnTo>
                  <a:lnTo>
                    <a:pt x="151384" y="234962"/>
                  </a:lnTo>
                  <a:lnTo>
                    <a:pt x="127381" y="251460"/>
                  </a:lnTo>
                  <a:lnTo>
                    <a:pt x="125730" y="252730"/>
                  </a:lnTo>
                  <a:lnTo>
                    <a:pt x="116840" y="252730"/>
                  </a:lnTo>
                  <a:lnTo>
                    <a:pt x="114173" y="251460"/>
                  </a:lnTo>
                  <a:lnTo>
                    <a:pt x="112268" y="248920"/>
                  </a:lnTo>
                  <a:lnTo>
                    <a:pt x="109220" y="243840"/>
                  </a:lnTo>
                  <a:lnTo>
                    <a:pt x="109372" y="242570"/>
                  </a:lnTo>
                  <a:lnTo>
                    <a:pt x="109982" y="237490"/>
                  </a:lnTo>
                  <a:lnTo>
                    <a:pt x="114935" y="233680"/>
                  </a:lnTo>
                  <a:lnTo>
                    <a:pt x="133096" y="220980"/>
                  </a:lnTo>
                  <a:lnTo>
                    <a:pt x="134239" y="220980"/>
                  </a:lnTo>
                  <a:lnTo>
                    <a:pt x="136144" y="219710"/>
                  </a:lnTo>
                  <a:lnTo>
                    <a:pt x="138303" y="218440"/>
                  </a:lnTo>
                  <a:lnTo>
                    <a:pt x="143891" y="218440"/>
                  </a:lnTo>
                  <a:lnTo>
                    <a:pt x="147066" y="219710"/>
                  </a:lnTo>
                  <a:lnTo>
                    <a:pt x="149098" y="222262"/>
                  </a:lnTo>
                  <a:lnTo>
                    <a:pt x="152908" y="227330"/>
                  </a:lnTo>
                  <a:lnTo>
                    <a:pt x="152908" y="213283"/>
                  </a:lnTo>
                  <a:lnTo>
                    <a:pt x="151765" y="212090"/>
                  </a:lnTo>
                  <a:lnTo>
                    <a:pt x="146050" y="208280"/>
                  </a:lnTo>
                  <a:lnTo>
                    <a:pt x="140335" y="208280"/>
                  </a:lnTo>
                  <a:lnTo>
                    <a:pt x="140335" y="207010"/>
                  </a:lnTo>
                  <a:lnTo>
                    <a:pt x="140716" y="207010"/>
                  </a:lnTo>
                  <a:lnTo>
                    <a:pt x="141859" y="200660"/>
                  </a:lnTo>
                  <a:lnTo>
                    <a:pt x="140335" y="195580"/>
                  </a:lnTo>
                  <a:lnTo>
                    <a:pt x="139192" y="194310"/>
                  </a:lnTo>
                  <a:lnTo>
                    <a:pt x="136906" y="191770"/>
                  </a:lnTo>
                  <a:lnTo>
                    <a:pt x="133096" y="186690"/>
                  </a:lnTo>
                  <a:lnTo>
                    <a:pt x="133096" y="201930"/>
                  </a:lnTo>
                  <a:lnTo>
                    <a:pt x="131953" y="209562"/>
                  </a:lnTo>
                  <a:lnTo>
                    <a:pt x="127000" y="213360"/>
                  </a:lnTo>
                  <a:lnTo>
                    <a:pt x="98679" y="233680"/>
                  </a:lnTo>
                  <a:lnTo>
                    <a:pt x="91186" y="233680"/>
                  </a:lnTo>
                  <a:lnTo>
                    <a:pt x="87757" y="232410"/>
                  </a:lnTo>
                  <a:lnTo>
                    <a:pt x="85725" y="229870"/>
                  </a:lnTo>
                  <a:lnTo>
                    <a:pt x="81915" y="224790"/>
                  </a:lnTo>
                  <a:lnTo>
                    <a:pt x="82219" y="223520"/>
                  </a:lnTo>
                  <a:lnTo>
                    <a:pt x="83439" y="218440"/>
                  </a:lnTo>
                  <a:lnTo>
                    <a:pt x="88392" y="214630"/>
                  </a:lnTo>
                  <a:lnTo>
                    <a:pt x="113792" y="196862"/>
                  </a:lnTo>
                  <a:lnTo>
                    <a:pt x="114935" y="195580"/>
                  </a:lnTo>
                  <a:lnTo>
                    <a:pt x="115697" y="194310"/>
                  </a:lnTo>
                  <a:lnTo>
                    <a:pt x="124841" y="194310"/>
                  </a:lnTo>
                  <a:lnTo>
                    <a:pt x="127381" y="195580"/>
                  </a:lnTo>
                  <a:lnTo>
                    <a:pt x="129286" y="198120"/>
                  </a:lnTo>
                  <a:lnTo>
                    <a:pt x="133096" y="201930"/>
                  </a:lnTo>
                  <a:lnTo>
                    <a:pt x="133096" y="186690"/>
                  </a:lnTo>
                  <a:lnTo>
                    <a:pt x="127381" y="184162"/>
                  </a:lnTo>
                  <a:lnTo>
                    <a:pt x="121793" y="182880"/>
                  </a:lnTo>
                  <a:lnTo>
                    <a:pt x="122555" y="181610"/>
                  </a:lnTo>
                  <a:lnTo>
                    <a:pt x="123317" y="176530"/>
                  </a:lnTo>
                  <a:lnTo>
                    <a:pt x="121793" y="171462"/>
                  </a:lnTo>
                  <a:lnTo>
                    <a:pt x="119761" y="168910"/>
                  </a:lnTo>
                  <a:lnTo>
                    <a:pt x="118745" y="167640"/>
                  </a:lnTo>
                  <a:lnTo>
                    <a:pt x="114935" y="161696"/>
                  </a:lnTo>
                  <a:lnTo>
                    <a:pt x="114935" y="179070"/>
                  </a:lnTo>
                  <a:lnTo>
                    <a:pt x="113411" y="185420"/>
                  </a:lnTo>
                  <a:lnTo>
                    <a:pt x="108458" y="189230"/>
                  </a:lnTo>
                  <a:lnTo>
                    <a:pt x="74041" y="213360"/>
                  </a:lnTo>
                  <a:lnTo>
                    <a:pt x="72136" y="214630"/>
                  </a:lnTo>
                  <a:lnTo>
                    <a:pt x="64516" y="214630"/>
                  </a:lnTo>
                  <a:lnTo>
                    <a:pt x="61214" y="213360"/>
                  </a:lnTo>
                  <a:lnTo>
                    <a:pt x="59182" y="210820"/>
                  </a:lnTo>
                  <a:lnTo>
                    <a:pt x="56134" y="205740"/>
                  </a:lnTo>
                  <a:lnTo>
                    <a:pt x="56896" y="199390"/>
                  </a:lnTo>
                  <a:lnTo>
                    <a:pt x="61849" y="195580"/>
                  </a:lnTo>
                  <a:lnTo>
                    <a:pt x="70929" y="189230"/>
                  </a:lnTo>
                  <a:lnTo>
                    <a:pt x="74574" y="186690"/>
                  </a:lnTo>
                  <a:lnTo>
                    <a:pt x="96393" y="171462"/>
                  </a:lnTo>
                  <a:lnTo>
                    <a:pt x="98298" y="170180"/>
                  </a:lnTo>
                  <a:lnTo>
                    <a:pt x="100457" y="168910"/>
                  </a:lnTo>
                  <a:lnTo>
                    <a:pt x="105791" y="168910"/>
                  </a:lnTo>
                  <a:lnTo>
                    <a:pt x="111125" y="173990"/>
                  </a:lnTo>
                  <a:lnTo>
                    <a:pt x="114935" y="179070"/>
                  </a:lnTo>
                  <a:lnTo>
                    <a:pt x="114935" y="161696"/>
                  </a:lnTo>
                  <a:lnTo>
                    <a:pt x="114681" y="161290"/>
                  </a:lnTo>
                  <a:lnTo>
                    <a:pt x="108712" y="158762"/>
                  </a:lnTo>
                  <a:lnTo>
                    <a:pt x="98552" y="158762"/>
                  </a:lnTo>
                  <a:lnTo>
                    <a:pt x="94361" y="160020"/>
                  </a:lnTo>
                  <a:lnTo>
                    <a:pt x="90678" y="162560"/>
                  </a:lnTo>
                  <a:lnTo>
                    <a:pt x="56515" y="186690"/>
                  </a:lnTo>
                  <a:lnTo>
                    <a:pt x="44069" y="180340"/>
                  </a:lnTo>
                  <a:lnTo>
                    <a:pt x="92202" y="97790"/>
                  </a:lnTo>
                  <a:lnTo>
                    <a:pt x="100965" y="104140"/>
                  </a:lnTo>
                  <a:lnTo>
                    <a:pt x="103886" y="104140"/>
                  </a:lnTo>
                  <a:lnTo>
                    <a:pt x="126619" y="100330"/>
                  </a:lnTo>
                  <a:lnTo>
                    <a:pt x="135001" y="104140"/>
                  </a:lnTo>
                  <a:lnTo>
                    <a:pt x="130429" y="123190"/>
                  </a:lnTo>
                  <a:lnTo>
                    <a:pt x="130429" y="165112"/>
                  </a:lnTo>
                  <a:lnTo>
                    <a:pt x="132422" y="175260"/>
                  </a:lnTo>
                  <a:lnTo>
                    <a:pt x="137883" y="182880"/>
                  </a:lnTo>
                  <a:lnTo>
                    <a:pt x="145961" y="189230"/>
                  </a:lnTo>
                  <a:lnTo>
                    <a:pt x="155829" y="190512"/>
                  </a:lnTo>
                  <a:lnTo>
                    <a:pt x="165976" y="189230"/>
                  </a:lnTo>
                  <a:lnTo>
                    <a:pt x="174205" y="182880"/>
                  </a:lnTo>
                  <a:lnTo>
                    <a:pt x="175120" y="181610"/>
                  </a:lnTo>
                  <a:lnTo>
                    <a:pt x="179717" y="175260"/>
                  </a:lnTo>
                  <a:lnTo>
                    <a:pt x="181737" y="165112"/>
                  </a:lnTo>
                  <a:lnTo>
                    <a:pt x="181737" y="124460"/>
                  </a:lnTo>
                  <a:lnTo>
                    <a:pt x="182499" y="123190"/>
                  </a:lnTo>
                  <a:lnTo>
                    <a:pt x="284099" y="177812"/>
                  </a:lnTo>
                  <a:lnTo>
                    <a:pt x="288544" y="182880"/>
                  </a:lnTo>
                  <a:lnTo>
                    <a:pt x="290449" y="189230"/>
                  </a:lnTo>
                  <a:lnTo>
                    <a:pt x="290449" y="172478"/>
                  </a:lnTo>
                  <a:lnTo>
                    <a:pt x="290068" y="172720"/>
                  </a:lnTo>
                  <a:lnTo>
                    <a:pt x="289687" y="172720"/>
                  </a:lnTo>
                  <a:lnTo>
                    <a:pt x="288544" y="171462"/>
                  </a:lnTo>
                  <a:lnTo>
                    <a:pt x="288290" y="171462"/>
                  </a:lnTo>
                  <a:lnTo>
                    <a:pt x="199059" y="123190"/>
                  </a:lnTo>
                  <a:lnTo>
                    <a:pt x="187325" y="116840"/>
                  </a:lnTo>
                  <a:lnTo>
                    <a:pt x="192659" y="107962"/>
                  </a:lnTo>
                  <a:lnTo>
                    <a:pt x="191897" y="105410"/>
                  </a:lnTo>
                  <a:lnTo>
                    <a:pt x="189611" y="104140"/>
                  </a:lnTo>
                  <a:lnTo>
                    <a:pt x="188849" y="102870"/>
                  </a:lnTo>
                  <a:lnTo>
                    <a:pt x="185420" y="102870"/>
                  </a:lnTo>
                  <a:lnTo>
                    <a:pt x="183896" y="104140"/>
                  </a:lnTo>
                  <a:lnTo>
                    <a:pt x="183261" y="105410"/>
                  </a:lnTo>
                  <a:lnTo>
                    <a:pt x="172593" y="121920"/>
                  </a:lnTo>
                  <a:lnTo>
                    <a:pt x="172212" y="123190"/>
                  </a:lnTo>
                  <a:lnTo>
                    <a:pt x="171450" y="124460"/>
                  </a:lnTo>
                  <a:lnTo>
                    <a:pt x="171450" y="173990"/>
                  </a:lnTo>
                  <a:lnTo>
                    <a:pt x="164592" y="181610"/>
                  </a:lnTo>
                  <a:lnTo>
                    <a:pt x="147574" y="181610"/>
                  </a:lnTo>
                  <a:lnTo>
                    <a:pt x="140335" y="173990"/>
                  </a:lnTo>
                  <a:lnTo>
                    <a:pt x="140335" y="124460"/>
                  </a:lnTo>
                  <a:lnTo>
                    <a:pt x="146570" y="100330"/>
                  </a:lnTo>
                  <a:lnTo>
                    <a:pt x="147231" y="97790"/>
                  </a:lnTo>
                  <a:lnTo>
                    <a:pt x="147878" y="95262"/>
                  </a:lnTo>
                  <a:lnTo>
                    <a:pt x="149860" y="87630"/>
                  </a:lnTo>
                  <a:lnTo>
                    <a:pt x="202565" y="87630"/>
                  </a:lnTo>
                  <a:lnTo>
                    <a:pt x="229108" y="96520"/>
                  </a:lnTo>
                  <a:lnTo>
                    <a:pt x="231267" y="96520"/>
                  </a:lnTo>
                  <a:lnTo>
                    <a:pt x="241554" y="90170"/>
                  </a:lnTo>
                  <a:lnTo>
                    <a:pt x="299974" y="166370"/>
                  </a:lnTo>
                  <a:lnTo>
                    <a:pt x="299974" y="150939"/>
                  </a:lnTo>
                  <a:lnTo>
                    <a:pt x="253047" y="90170"/>
                  </a:lnTo>
                  <a:lnTo>
                    <a:pt x="237363" y="69862"/>
                  </a:lnTo>
                  <a:lnTo>
                    <a:pt x="281432" y="40640"/>
                  </a:lnTo>
                  <a:lnTo>
                    <a:pt x="284099" y="39370"/>
                  </a:lnTo>
                  <a:lnTo>
                    <a:pt x="284480" y="36830"/>
                  </a:lnTo>
                  <a:lnTo>
                    <a:pt x="282956" y="34290"/>
                  </a:lnTo>
                  <a:lnTo>
                    <a:pt x="281940" y="33020"/>
                  </a:lnTo>
                  <a:lnTo>
                    <a:pt x="280670" y="31762"/>
                  </a:lnTo>
                  <a:lnTo>
                    <a:pt x="278384" y="31762"/>
                  </a:lnTo>
                  <a:lnTo>
                    <a:pt x="277368" y="33020"/>
                  </a:lnTo>
                  <a:lnTo>
                    <a:pt x="276479" y="33020"/>
                  </a:lnTo>
                  <a:lnTo>
                    <a:pt x="227965" y="63512"/>
                  </a:lnTo>
                  <a:lnTo>
                    <a:pt x="225679" y="66040"/>
                  </a:lnTo>
                  <a:lnTo>
                    <a:pt x="225298" y="68580"/>
                  </a:lnTo>
                  <a:lnTo>
                    <a:pt x="226441" y="71120"/>
                  </a:lnTo>
                  <a:lnTo>
                    <a:pt x="235585" y="82562"/>
                  </a:lnTo>
                  <a:lnTo>
                    <a:pt x="229489" y="87630"/>
                  </a:lnTo>
                  <a:lnTo>
                    <a:pt x="204470" y="78740"/>
                  </a:lnTo>
                  <a:lnTo>
                    <a:pt x="143764" y="78740"/>
                  </a:lnTo>
                  <a:lnTo>
                    <a:pt x="141859" y="80010"/>
                  </a:lnTo>
                  <a:lnTo>
                    <a:pt x="141478" y="82562"/>
                  </a:lnTo>
                  <a:lnTo>
                    <a:pt x="138049" y="95262"/>
                  </a:lnTo>
                  <a:lnTo>
                    <a:pt x="135255" y="93980"/>
                  </a:lnTo>
                  <a:lnTo>
                    <a:pt x="129667" y="91440"/>
                  </a:lnTo>
                  <a:lnTo>
                    <a:pt x="127381" y="91440"/>
                  </a:lnTo>
                  <a:lnTo>
                    <a:pt x="104648" y="93980"/>
                  </a:lnTo>
                  <a:lnTo>
                    <a:pt x="97155" y="90170"/>
                  </a:lnTo>
                  <a:lnTo>
                    <a:pt x="104267" y="77470"/>
                  </a:lnTo>
                  <a:lnTo>
                    <a:pt x="105791" y="74930"/>
                  </a:lnTo>
                  <a:lnTo>
                    <a:pt x="104648" y="72390"/>
                  </a:lnTo>
                  <a:lnTo>
                    <a:pt x="102362" y="71120"/>
                  </a:lnTo>
                  <a:lnTo>
                    <a:pt x="93345" y="65913"/>
                  </a:lnTo>
                  <a:lnTo>
                    <a:pt x="93345" y="77470"/>
                  </a:lnTo>
                  <a:lnTo>
                    <a:pt x="29591" y="186690"/>
                  </a:lnTo>
                  <a:lnTo>
                    <a:pt x="21971" y="182880"/>
                  </a:lnTo>
                  <a:lnTo>
                    <a:pt x="24892" y="177812"/>
                  </a:lnTo>
                  <a:lnTo>
                    <a:pt x="85725" y="72390"/>
                  </a:lnTo>
                  <a:lnTo>
                    <a:pt x="93345" y="77470"/>
                  </a:lnTo>
                  <a:lnTo>
                    <a:pt x="93345" y="65913"/>
                  </a:lnTo>
                  <a:lnTo>
                    <a:pt x="8001" y="16510"/>
                  </a:lnTo>
                  <a:lnTo>
                    <a:pt x="7239" y="16510"/>
                  </a:lnTo>
                  <a:lnTo>
                    <a:pt x="6477" y="15240"/>
                  </a:lnTo>
                  <a:lnTo>
                    <a:pt x="4191" y="15240"/>
                  </a:lnTo>
                  <a:lnTo>
                    <a:pt x="2540" y="16510"/>
                  </a:lnTo>
                  <a:lnTo>
                    <a:pt x="0" y="20320"/>
                  </a:lnTo>
                  <a:lnTo>
                    <a:pt x="762" y="24130"/>
                  </a:lnTo>
                  <a:lnTo>
                    <a:pt x="3429" y="25412"/>
                  </a:lnTo>
                  <a:lnTo>
                    <a:pt x="77343" y="67310"/>
                  </a:lnTo>
                  <a:lnTo>
                    <a:pt x="13335" y="177812"/>
                  </a:lnTo>
                  <a:lnTo>
                    <a:pt x="8001" y="175260"/>
                  </a:lnTo>
                  <a:lnTo>
                    <a:pt x="7239" y="173990"/>
                  </a:lnTo>
                  <a:lnTo>
                    <a:pt x="4064" y="173990"/>
                  </a:lnTo>
                  <a:lnTo>
                    <a:pt x="2540" y="175260"/>
                  </a:lnTo>
                  <a:lnTo>
                    <a:pt x="1524" y="176530"/>
                  </a:lnTo>
                  <a:lnTo>
                    <a:pt x="0" y="179070"/>
                  </a:lnTo>
                  <a:lnTo>
                    <a:pt x="762" y="181610"/>
                  </a:lnTo>
                  <a:lnTo>
                    <a:pt x="3429" y="182880"/>
                  </a:lnTo>
                  <a:lnTo>
                    <a:pt x="28829" y="198120"/>
                  </a:lnTo>
                  <a:lnTo>
                    <a:pt x="34671" y="198120"/>
                  </a:lnTo>
                  <a:lnTo>
                    <a:pt x="35687" y="195580"/>
                  </a:lnTo>
                  <a:lnTo>
                    <a:pt x="39497" y="189230"/>
                  </a:lnTo>
                  <a:lnTo>
                    <a:pt x="49657" y="194310"/>
                  </a:lnTo>
                  <a:lnTo>
                    <a:pt x="46609" y="201930"/>
                  </a:lnTo>
                  <a:lnTo>
                    <a:pt x="46609" y="209562"/>
                  </a:lnTo>
                  <a:lnTo>
                    <a:pt x="51181" y="215912"/>
                  </a:lnTo>
                  <a:lnTo>
                    <a:pt x="54991" y="222262"/>
                  </a:lnTo>
                  <a:lnTo>
                    <a:pt x="61849" y="224790"/>
                  </a:lnTo>
                  <a:lnTo>
                    <a:pt x="72136" y="224790"/>
                  </a:lnTo>
                  <a:lnTo>
                    <a:pt x="74041" y="223520"/>
                  </a:lnTo>
                  <a:lnTo>
                    <a:pt x="74041" y="228612"/>
                  </a:lnTo>
                  <a:lnTo>
                    <a:pt x="75438" y="232410"/>
                  </a:lnTo>
                  <a:lnTo>
                    <a:pt x="77724" y="236220"/>
                  </a:lnTo>
                  <a:lnTo>
                    <a:pt x="81534" y="241312"/>
                  </a:lnTo>
                  <a:lnTo>
                    <a:pt x="87630" y="243840"/>
                  </a:lnTo>
                  <a:lnTo>
                    <a:pt x="98552" y="243840"/>
                  </a:lnTo>
                  <a:lnTo>
                    <a:pt x="100457" y="242570"/>
                  </a:lnTo>
                  <a:lnTo>
                    <a:pt x="100457" y="246380"/>
                  </a:lnTo>
                  <a:lnTo>
                    <a:pt x="117602" y="262890"/>
                  </a:lnTo>
                  <a:lnTo>
                    <a:pt x="125222" y="262890"/>
                  </a:lnTo>
                  <a:lnTo>
                    <a:pt x="127000" y="261620"/>
                  </a:lnTo>
                  <a:lnTo>
                    <a:pt x="127000" y="266712"/>
                  </a:lnTo>
                  <a:lnTo>
                    <a:pt x="144145" y="281940"/>
                  </a:lnTo>
                  <a:lnTo>
                    <a:pt x="151765" y="281940"/>
                  </a:lnTo>
                  <a:lnTo>
                    <a:pt x="155829" y="280670"/>
                  </a:lnTo>
                  <a:lnTo>
                    <a:pt x="159258" y="278130"/>
                  </a:lnTo>
                  <a:lnTo>
                    <a:pt x="168783" y="271780"/>
                  </a:lnTo>
                  <a:lnTo>
                    <a:pt x="170688" y="270510"/>
                  </a:lnTo>
                  <a:lnTo>
                    <a:pt x="172974" y="269240"/>
                  </a:lnTo>
                  <a:lnTo>
                    <a:pt x="174879" y="266712"/>
                  </a:lnTo>
                  <a:lnTo>
                    <a:pt x="176403" y="264160"/>
                  </a:lnTo>
                  <a:lnTo>
                    <a:pt x="196088" y="275590"/>
                  </a:lnTo>
                  <a:lnTo>
                    <a:pt x="202565" y="276860"/>
                  </a:lnTo>
                  <a:lnTo>
                    <a:pt x="210058" y="276860"/>
                  </a:lnTo>
                  <a:lnTo>
                    <a:pt x="211963" y="275590"/>
                  </a:lnTo>
                  <a:lnTo>
                    <a:pt x="216916" y="275590"/>
                  </a:lnTo>
                  <a:lnTo>
                    <a:pt x="221488" y="271780"/>
                  </a:lnTo>
                  <a:lnTo>
                    <a:pt x="224155" y="266712"/>
                  </a:lnTo>
                  <a:lnTo>
                    <a:pt x="226060" y="262890"/>
                  </a:lnTo>
                  <a:lnTo>
                    <a:pt x="227203" y="257810"/>
                  </a:lnTo>
                  <a:lnTo>
                    <a:pt x="226441" y="254012"/>
                  </a:lnTo>
                  <a:lnTo>
                    <a:pt x="227965" y="254012"/>
                  </a:lnTo>
                  <a:lnTo>
                    <a:pt x="229108" y="255270"/>
                  </a:lnTo>
                  <a:lnTo>
                    <a:pt x="237363" y="255270"/>
                  </a:lnTo>
                  <a:lnTo>
                    <a:pt x="239776" y="254012"/>
                  </a:lnTo>
                  <a:lnTo>
                    <a:pt x="244602" y="251460"/>
                  </a:lnTo>
                  <a:lnTo>
                    <a:pt x="248412" y="245110"/>
                  </a:lnTo>
                  <a:lnTo>
                    <a:pt x="249047" y="243840"/>
                  </a:lnTo>
                  <a:lnTo>
                    <a:pt x="250317" y="241312"/>
                  </a:lnTo>
                  <a:lnTo>
                    <a:pt x="251079" y="236220"/>
                  </a:lnTo>
                  <a:lnTo>
                    <a:pt x="250698" y="232410"/>
                  </a:lnTo>
                  <a:lnTo>
                    <a:pt x="252222" y="232410"/>
                  </a:lnTo>
                  <a:lnTo>
                    <a:pt x="252984" y="233680"/>
                  </a:lnTo>
                  <a:lnTo>
                    <a:pt x="261620" y="233680"/>
                  </a:lnTo>
                  <a:lnTo>
                    <a:pt x="264033" y="232410"/>
                  </a:lnTo>
                  <a:lnTo>
                    <a:pt x="268859" y="229870"/>
                  </a:lnTo>
                  <a:lnTo>
                    <a:pt x="272669" y="222262"/>
                  </a:lnTo>
                  <a:lnTo>
                    <a:pt x="274574" y="218440"/>
                  </a:lnTo>
                  <a:lnTo>
                    <a:pt x="275336" y="214630"/>
                  </a:lnTo>
                  <a:lnTo>
                    <a:pt x="274955" y="210820"/>
                  </a:lnTo>
                  <a:lnTo>
                    <a:pt x="276479" y="210820"/>
                  </a:lnTo>
                  <a:lnTo>
                    <a:pt x="277241" y="212090"/>
                  </a:lnTo>
                  <a:lnTo>
                    <a:pt x="280670" y="212090"/>
                  </a:lnTo>
                  <a:lnTo>
                    <a:pt x="284480" y="210820"/>
                  </a:lnTo>
                  <a:lnTo>
                    <a:pt x="289687" y="209562"/>
                  </a:lnTo>
                  <a:lnTo>
                    <a:pt x="293878" y="205740"/>
                  </a:lnTo>
                  <a:lnTo>
                    <a:pt x="296545" y="200660"/>
                  </a:lnTo>
                  <a:lnTo>
                    <a:pt x="299593" y="195580"/>
                  </a:lnTo>
                  <a:lnTo>
                    <a:pt x="299974" y="190512"/>
                  </a:lnTo>
                  <a:lnTo>
                    <a:pt x="298069" y="185420"/>
                  </a:lnTo>
                  <a:lnTo>
                    <a:pt x="297688" y="182880"/>
                  </a:lnTo>
                  <a:lnTo>
                    <a:pt x="297307" y="182880"/>
                  </a:lnTo>
                  <a:lnTo>
                    <a:pt x="296545" y="181610"/>
                  </a:lnTo>
                  <a:lnTo>
                    <a:pt x="305308" y="175260"/>
                  </a:lnTo>
                  <a:lnTo>
                    <a:pt x="309880" y="180340"/>
                  </a:lnTo>
                  <a:lnTo>
                    <a:pt x="310769" y="181610"/>
                  </a:lnTo>
                  <a:lnTo>
                    <a:pt x="312293" y="182880"/>
                  </a:lnTo>
                  <a:lnTo>
                    <a:pt x="316103" y="182880"/>
                  </a:lnTo>
                  <a:lnTo>
                    <a:pt x="316992" y="181610"/>
                  </a:lnTo>
                  <a:lnTo>
                    <a:pt x="325323" y="175260"/>
                  </a:lnTo>
                  <a:lnTo>
                    <a:pt x="328650" y="172720"/>
                  </a:lnTo>
                  <a:lnTo>
                    <a:pt x="330327" y="171462"/>
                  </a:lnTo>
                  <a:lnTo>
                    <a:pt x="331279" y="170180"/>
                  </a:lnTo>
                  <a:lnTo>
                    <a:pt x="332232" y="168910"/>
                  </a:lnTo>
                  <a:lnTo>
                    <a:pt x="332232" y="166370"/>
                  </a:lnTo>
                  <a:close/>
                </a:path>
                <a:path w="334009" h="281939">
                  <a:moveTo>
                    <a:pt x="333756" y="4445"/>
                  </a:moveTo>
                  <a:lnTo>
                    <a:pt x="331851" y="2159"/>
                  </a:lnTo>
                  <a:lnTo>
                    <a:pt x="330835" y="762"/>
                  </a:lnTo>
                  <a:lnTo>
                    <a:pt x="329184" y="0"/>
                  </a:lnTo>
                  <a:lnTo>
                    <a:pt x="327533" y="0"/>
                  </a:lnTo>
                  <a:lnTo>
                    <a:pt x="326644" y="0"/>
                  </a:lnTo>
                  <a:lnTo>
                    <a:pt x="325628" y="254"/>
                  </a:lnTo>
                  <a:lnTo>
                    <a:pt x="324866" y="635"/>
                  </a:lnTo>
                  <a:lnTo>
                    <a:pt x="297180" y="18669"/>
                  </a:lnTo>
                  <a:lnTo>
                    <a:pt x="294513" y="19812"/>
                  </a:lnTo>
                  <a:lnTo>
                    <a:pt x="294132" y="22860"/>
                  </a:lnTo>
                  <a:lnTo>
                    <a:pt x="295656" y="25146"/>
                  </a:lnTo>
                  <a:lnTo>
                    <a:pt x="296799" y="26670"/>
                  </a:lnTo>
                  <a:lnTo>
                    <a:pt x="298069" y="27432"/>
                  </a:lnTo>
                  <a:lnTo>
                    <a:pt x="301117" y="27432"/>
                  </a:lnTo>
                  <a:lnTo>
                    <a:pt x="301879" y="27051"/>
                  </a:lnTo>
                  <a:lnTo>
                    <a:pt x="303022" y="26670"/>
                  </a:lnTo>
                  <a:lnTo>
                    <a:pt x="330581" y="9017"/>
                  </a:lnTo>
                  <a:lnTo>
                    <a:pt x="332613" y="7493"/>
                  </a:lnTo>
                  <a:lnTo>
                    <a:pt x="333756" y="4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25167" y="697991"/>
            <a:ext cx="1243965" cy="605155"/>
            <a:chOff x="1725167" y="697991"/>
            <a:chExt cx="1243965" cy="605155"/>
          </a:xfrm>
        </p:grpSpPr>
        <p:sp>
          <p:nvSpPr>
            <p:cNvPr id="17" name="object 17"/>
            <p:cNvSpPr/>
            <p:nvPr/>
          </p:nvSpPr>
          <p:spPr>
            <a:xfrm>
              <a:off x="1729739" y="702563"/>
              <a:ext cx="594360" cy="596265"/>
            </a:xfrm>
            <a:custGeom>
              <a:avLst/>
              <a:gdLst/>
              <a:ahLst/>
              <a:cxnLst/>
              <a:rect l="l" t="t" r="r" b="b"/>
              <a:pathLst>
                <a:path w="594360" h="596265">
                  <a:moveTo>
                    <a:pt x="594360" y="0"/>
                  </a:moveTo>
                  <a:lnTo>
                    <a:pt x="0" y="0"/>
                  </a:lnTo>
                  <a:lnTo>
                    <a:pt x="0" y="595884"/>
                  </a:lnTo>
                  <a:lnTo>
                    <a:pt x="594360" y="595884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9739" y="702563"/>
              <a:ext cx="1238885" cy="596265"/>
            </a:xfrm>
            <a:custGeom>
              <a:avLst/>
              <a:gdLst/>
              <a:ahLst/>
              <a:cxnLst/>
              <a:rect l="l" t="t" r="r" b="b"/>
              <a:pathLst>
                <a:path w="1238885" h="596265">
                  <a:moveTo>
                    <a:pt x="0" y="595884"/>
                  </a:moveTo>
                  <a:lnTo>
                    <a:pt x="594360" y="595884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5884"/>
                  </a:lnTo>
                  <a:close/>
                </a:path>
                <a:path w="1238885" h="596265">
                  <a:moveTo>
                    <a:pt x="594360" y="298703"/>
                  </a:moveTo>
                  <a:lnTo>
                    <a:pt x="1238885" y="298703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2328" y="83515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4">
                  <a:moveTo>
                    <a:pt x="320040" y="11049"/>
                  </a:moveTo>
                  <a:lnTo>
                    <a:pt x="319519" y="9906"/>
                  </a:lnTo>
                  <a:lnTo>
                    <a:pt x="318135" y="6858"/>
                  </a:lnTo>
                  <a:lnTo>
                    <a:pt x="314706" y="3810"/>
                  </a:lnTo>
                  <a:lnTo>
                    <a:pt x="311658" y="1397"/>
                  </a:lnTo>
                  <a:lnTo>
                    <a:pt x="307975" y="0"/>
                  </a:lnTo>
                  <a:lnTo>
                    <a:pt x="302895" y="0"/>
                  </a:lnTo>
                  <a:lnTo>
                    <a:pt x="261239" y="5334"/>
                  </a:lnTo>
                  <a:lnTo>
                    <a:pt x="253238" y="6096"/>
                  </a:lnTo>
                  <a:lnTo>
                    <a:pt x="246761" y="14351"/>
                  </a:lnTo>
                  <a:lnTo>
                    <a:pt x="247904" y="22352"/>
                  </a:lnTo>
                  <a:lnTo>
                    <a:pt x="248666" y="30099"/>
                  </a:lnTo>
                  <a:lnTo>
                    <a:pt x="255397" y="35560"/>
                  </a:lnTo>
                  <a:lnTo>
                    <a:pt x="264922" y="35560"/>
                  </a:lnTo>
                  <a:lnTo>
                    <a:pt x="268351" y="35179"/>
                  </a:lnTo>
                  <a:lnTo>
                    <a:pt x="228600" y="74129"/>
                  </a:lnTo>
                  <a:lnTo>
                    <a:pt x="187845" y="103619"/>
                  </a:lnTo>
                  <a:lnTo>
                    <a:pt x="148628" y="125006"/>
                  </a:lnTo>
                  <a:lnTo>
                    <a:pt x="76098" y="150799"/>
                  </a:lnTo>
                  <a:lnTo>
                    <a:pt x="25641" y="159702"/>
                  </a:lnTo>
                  <a:lnTo>
                    <a:pt x="9525" y="160655"/>
                  </a:lnTo>
                  <a:lnTo>
                    <a:pt x="3048" y="167513"/>
                  </a:lnTo>
                  <a:lnTo>
                    <a:pt x="3810" y="184404"/>
                  </a:lnTo>
                  <a:lnTo>
                    <a:pt x="10668" y="190500"/>
                  </a:lnTo>
                  <a:lnTo>
                    <a:pt x="19050" y="190500"/>
                  </a:lnTo>
                  <a:lnTo>
                    <a:pt x="27978" y="189941"/>
                  </a:lnTo>
                  <a:lnTo>
                    <a:pt x="50139" y="187159"/>
                  </a:lnTo>
                  <a:lnTo>
                    <a:pt x="79806" y="181102"/>
                  </a:lnTo>
                  <a:lnTo>
                    <a:pt x="82854" y="180492"/>
                  </a:lnTo>
                  <a:lnTo>
                    <a:pt x="123444" y="168275"/>
                  </a:lnTo>
                  <a:lnTo>
                    <a:pt x="171208" y="148145"/>
                  </a:lnTo>
                  <a:lnTo>
                    <a:pt x="215265" y="122682"/>
                  </a:lnTo>
                  <a:lnTo>
                    <a:pt x="217932" y="118110"/>
                  </a:lnTo>
                  <a:lnTo>
                    <a:pt x="216408" y="116205"/>
                  </a:lnTo>
                  <a:lnTo>
                    <a:pt x="215646" y="114554"/>
                  </a:lnTo>
                  <a:lnTo>
                    <a:pt x="214122" y="113792"/>
                  </a:lnTo>
                  <a:lnTo>
                    <a:pt x="211582" y="113792"/>
                  </a:lnTo>
                  <a:lnTo>
                    <a:pt x="210693" y="114173"/>
                  </a:lnTo>
                  <a:lnTo>
                    <a:pt x="209931" y="114681"/>
                  </a:lnTo>
                  <a:lnTo>
                    <a:pt x="188798" y="127927"/>
                  </a:lnTo>
                  <a:lnTo>
                    <a:pt x="144259" y="150355"/>
                  </a:lnTo>
                  <a:lnTo>
                    <a:pt x="81102" y="171361"/>
                  </a:lnTo>
                  <a:lnTo>
                    <a:pt x="28041" y="180555"/>
                  </a:lnTo>
                  <a:lnTo>
                    <a:pt x="19812" y="181102"/>
                  </a:lnTo>
                  <a:lnTo>
                    <a:pt x="16764" y="181102"/>
                  </a:lnTo>
                  <a:lnTo>
                    <a:pt x="14478" y="178816"/>
                  </a:lnTo>
                  <a:lnTo>
                    <a:pt x="14097" y="175768"/>
                  </a:lnTo>
                  <a:lnTo>
                    <a:pt x="14097" y="173101"/>
                  </a:lnTo>
                  <a:lnTo>
                    <a:pt x="16383" y="170180"/>
                  </a:lnTo>
                  <a:lnTo>
                    <a:pt x="19050" y="170180"/>
                  </a:lnTo>
                  <a:lnTo>
                    <a:pt x="26974" y="169697"/>
                  </a:lnTo>
                  <a:lnTo>
                    <a:pt x="78994" y="160756"/>
                  </a:lnTo>
                  <a:lnTo>
                    <a:pt x="117729" y="148971"/>
                  </a:lnTo>
                  <a:lnTo>
                    <a:pt x="155892" y="133184"/>
                  </a:lnTo>
                  <a:lnTo>
                    <a:pt x="198462" y="109512"/>
                  </a:lnTo>
                  <a:lnTo>
                    <a:pt x="242417" y="76365"/>
                  </a:lnTo>
                  <a:lnTo>
                    <a:pt x="281813" y="35179"/>
                  </a:lnTo>
                  <a:lnTo>
                    <a:pt x="284734" y="32131"/>
                  </a:lnTo>
                  <a:lnTo>
                    <a:pt x="287655" y="28829"/>
                  </a:lnTo>
                  <a:lnTo>
                    <a:pt x="286131" y="26162"/>
                  </a:lnTo>
                  <a:lnTo>
                    <a:pt x="284988" y="24130"/>
                  </a:lnTo>
                  <a:lnTo>
                    <a:pt x="280797" y="24130"/>
                  </a:lnTo>
                  <a:lnTo>
                    <a:pt x="280670" y="24257"/>
                  </a:lnTo>
                  <a:lnTo>
                    <a:pt x="280543" y="24257"/>
                  </a:lnTo>
                  <a:lnTo>
                    <a:pt x="264922" y="26035"/>
                  </a:lnTo>
                  <a:lnTo>
                    <a:pt x="264668" y="26162"/>
                  </a:lnTo>
                  <a:lnTo>
                    <a:pt x="261620" y="26162"/>
                  </a:lnTo>
                  <a:lnTo>
                    <a:pt x="259588" y="24384"/>
                  </a:lnTo>
                  <a:lnTo>
                    <a:pt x="258953" y="21971"/>
                  </a:lnTo>
                  <a:lnTo>
                    <a:pt x="257810" y="18542"/>
                  </a:lnTo>
                  <a:lnTo>
                    <a:pt x="260096" y="15113"/>
                  </a:lnTo>
                  <a:lnTo>
                    <a:pt x="263398" y="15113"/>
                  </a:lnTo>
                  <a:lnTo>
                    <a:pt x="305181" y="9906"/>
                  </a:lnTo>
                  <a:lnTo>
                    <a:pt x="308864" y="9906"/>
                  </a:lnTo>
                  <a:lnTo>
                    <a:pt x="311277" y="12700"/>
                  </a:lnTo>
                  <a:lnTo>
                    <a:pt x="311277" y="60071"/>
                  </a:lnTo>
                  <a:lnTo>
                    <a:pt x="308991" y="62738"/>
                  </a:lnTo>
                  <a:lnTo>
                    <a:pt x="302895" y="62738"/>
                  </a:lnTo>
                  <a:lnTo>
                    <a:pt x="299847" y="60452"/>
                  </a:lnTo>
                  <a:lnTo>
                    <a:pt x="299847" y="57785"/>
                  </a:lnTo>
                  <a:lnTo>
                    <a:pt x="299847" y="42672"/>
                  </a:lnTo>
                  <a:lnTo>
                    <a:pt x="298450" y="40767"/>
                  </a:lnTo>
                  <a:lnTo>
                    <a:pt x="296418" y="39624"/>
                  </a:lnTo>
                  <a:lnTo>
                    <a:pt x="295910" y="39370"/>
                  </a:lnTo>
                  <a:lnTo>
                    <a:pt x="295402" y="39243"/>
                  </a:lnTo>
                  <a:lnTo>
                    <a:pt x="293370" y="39243"/>
                  </a:lnTo>
                  <a:lnTo>
                    <a:pt x="291846" y="40132"/>
                  </a:lnTo>
                  <a:lnTo>
                    <a:pt x="290830" y="41148"/>
                  </a:lnTo>
                  <a:lnTo>
                    <a:pt x="276860" y="57416"/>
                  </a:lnTo>
                  <a:lnTo>
                    <a:pt x="261899" y="72834"/>
                  </a:lnTo>
                  <a:lnTo>
                    <a:pt x="246037" y="87414"/>
                  </a:lnTo>
                  <a:lnTo>
                    <a:pt x="229362" y="101092"/>
                  </a:lnTo>
                  <a:lnTo>
                    <a:pt x="227457" y="102235"/>
                  </a:lnTo>
                  <a:lnTo>
                    <a:pt x="226949" y="105664"/>
                  </a:lnTo>
                  <a:lnTo>
                    <a:pt x="228219" y="107569"/>
                  </a:lnTo>
                  <a:lnTo>
                    <a:pt x="229108" y="108712"/>
                  </a:lnTo>
                  <a:lnTo>
                    <a:pt x="230759" y="109347"/>
                  </a:lnTo>
                  <a:lnTo>
                    <a:pt x="233299" y="109347"/>
                  </a:lnTo>
                  <a:lnTo>
                    <a:pt x="263461" y="84493"/>
                  </a:lnTo>
                  <a:lnTo>
                    <a:pt x="289687" y="57785"/>
                  </a:lnTo>
                  <a:lnTo>
                    <a:pt x="290068" y="65659"/>
                  </a:lnTo>
                  <a:lnTo>
                    <a:pt x="296418" y="72136"/>
                  </a:lnTo>
                  <a:lnTo>
                    <a:pt x="313182" y="72136"/>
                  </a:lnTo>
                  <a:lnTo>
                    <a:pt x="320040" y="65659"/>
                  </a:lnTo>
                  <a:lnTo>
                    <a:pt x="320040" y="62738"/>
                  </a:lnTo>
                  <a:lnTo>
                    <a:pt x="320040" y="11049"/>
                  </a:lnTo>
                  <a:close/>
                </a:path>
                <a:path w="330835" h="330834">
                  <a:moveTo>
                    <a:pt x="330708" y="326136"/>
                  </a:moveTo>
                  <a:lnTo>
                    <a:pt x="329946" y="323088"/>
                  </a:lnTo>
                  <a:lnTo>
                    <a:pt x="327660" y="321183"/>
                  </a:lnTo>
                  <a:lnTo>
                    <a:pt x="293624" y="321183"/>
                  </a:lnTo>
                  <a:lnTo>
                    <a:pt x="293624" y="134366"/>
                  </a:lnTo>
                  <a:lnTo>
                    <a:pt x="293624" y="126873"/>
                  </a:lnTo>
                  <a:lnTo>
                    <a:pt x="291338" y="124968"/>
                  </a:lnTo>
                  <a:lnTo>
                    <a:pt x="283845" y="124968"/>
                  </a:lnTo>
                  <a:lnTo>
                    <a:pt x="283845" y="134366"/>
                  </a:lnTo>
                  <a:lnTo>
                    <a:pt x="283845" y="321183"/>
                  </a:lnTo>
                  <a:lnTo>
                    <a:pt x="241554" y="321183"/>
                  </a:lnTo>
                  <a:lnTo>
                    <a:pt x="241554" y="134366"/>
                  </a:lnTo>
                  <a:lnTo>
                    <a:pt x="283845" y="134366"/>
                  </a:lnTo>
                  <a:lnTo>
                    <a:pt x="283845" y="124968"/>
                  </a:lnTo>
                  <a:lnTo>
                    <a:pt x="234315" y="124968"/>
                  </a:lnTo>
                  <a:lnTo>
                    <a:pt x="232410" y="127254"/>
                  </a:lnTo>
                  <a:lnTo>
                    <a:pt x="232410" y="321183"/>
                  </a:lnTo>
                  <a:lnTo>
                    <a:pt x="195453" y="321183"/>
                  </a:lnTo>
                  <a:lnTo>
                    <a:pt x="195453" y="191008"/>
                  </a:lnTo>
                  <a:lnTo>
                    <a:pt x="195453" y="183515"/>
                  </a:lnTo>
                  <a:lnTo>
                    <a:pt x="193167" y="181610"/>
                  </a:lnTo>
                  <a:lnTo>
                    <a:pt x="185547" y="181610"/>
                  </a:lnTo>
                  <a:lnTo>
                    <a:pt x="185547" y="191008"/>
                  </a:lnTo>
                  <a:lnTo>
                    <a:pt x="185547" y="321183"/>
                  </a:lnTo>
                  <a:lnTo>
                    <a:pt x="143637" y="321183"/>
                  </a:lnTo>
                  <a:lnTo>
                    <a:pt x="143637" y="191008"/>
                  </a:lnTo>
                  <a:lnTo>
                    <a:pt x="185547" y="191008"/>
                  </a:lnTo>
                  <a:lnTo>
                    <a:pt x="185547" y="181610"/>
                  </a:lnTo>
                  <a:lnTo>
                    <a:pt x="136017" y="181610"/>
                  </a:lnTo>
                  <a:lnTo>
                    <a:pt x="134112" y="183896"/>
                  </a:lnTo>
                  <a:lnTo>
                    <a:pt x="134112" y="321183"/>
                  </a:lnTo>
                  <a:lnTo>
                    <a:pt x="97155" y="321183"/>
                  </a:lnTo>
                  <a:lnTo>
                    <a:pt x="97155" y="217043"/>
                  </a:lnTo>
                  <a:lnTo>
                    <a:pt x="97155" y="209550"/>
                  </a:lnTo>
                  <a:lnTo>
                    <a:pt x="94869" y="207645"/>
                  </a:lnTo>
                  <a:lnTo>
                    <a:pt x="87376" y="207645"/>
                  </a:lnTo>
                  <a:lnTo>
                    <a:pt x="87376" y="217043"/>
                  </a:lnTo>
                  <a:lnTo>
                    <a:pt x="87376" y="321183"/>
                  </a:lnTo>
                  <a:lnTo>
                    <a:pt x="45339" y="321183"/>
                  </a:lnTo>
                  <a:lnTo>
                    <a:pt x="45339" y="217043"/>
                  </a:lnTo>
                  <a:lnTo>
                    <a:pt x="87376" y="217043"/>
                  </a:lnTo>
                  <a:lnTo>
                    <a:pt x="87376" y="207645"/>
                  </a:lnTo>
                  <a:lnTo>
                    <a:pt x="37846" y="207645"/>
                  </a:lnTo>
                  <a:lnTo>
                    <a:pt x="35941" y="209931"/>
                  </a:lnTo>
                  <a:lnTo>
                    <a:pt x="35941" y="321183"/>
                  </a:lnTo>
                  <a:lnTo>
                    <a:pt x="1905" y="321183"/>
                  </a:lnTo>
                  <a:lnTo>
                    <a:pt x="0" y="323469"/>
                  </a:lnTo>
                  <a:lnTo>
                    <a:pt x="0" y="328803"/>
                  </a:lnTo>
                  <a:lnTo>
                    <a:pt x="2286" y="330708"/>
                  </a:lnTo>
                  <a:lnTo>
                    <a:pt x="328803" y="330708"/>
                  </a:lnTo>
                  <a:lnTo>
                    <a:pt x="330708" y="328422"/>
                  </a:lnTo>
                  <a:lnTo>
                    <a:pt x="330708" y="326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71650" y="1304925"/>
            <a:ext cx="5728335" cy="121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0" marR="241935" algn="ctr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Mención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la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idea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 de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un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autor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0" dirty="0">
                <a:solidFill>
                  <a:srgbClr val="181818"/>
                </a:solidFill>
                <a:latin typeface="Arial Black"/>
                <a:cs typeface="Arial Black"/>
              </a:rPr>
              <a:t>con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palabras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quien </a:t>
            </a:r>
            <a:r>
              <a:rPr sz="1200" spc="-95" dirty="0">
                <a:solidFill>
                  <a:srgbClr val="181818"/>
                </a:solidFill>
                <a:latin typeface="Arial Black"/>
                <a:cs typeface="Arial Black"/>
              </a:rPr>
              <a:t>escribe</a:t>
            </a:r>
            <a:r>
              <a:rPr sz="1200" spc="-95" dirty="0">
                <a:solidFill>
                  <a:srgbClr val="181818"/>
                </a:solidFill>
                <a:latin typeface="Arial MT"/>
                <a:cs typeface="Arial MT"/>
              </a:rPr>
              <a:t>,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va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dentro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texto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sin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comillas;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número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la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cita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escribe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después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apellido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autor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antes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citar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su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idea.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755"/>
              </a:spcBef>
            </a:pPr>
            <a:r>
              <a:rPr sz="1200" spc="-155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r>
              <a:rPr sz="1200" spc="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Como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dice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Londoño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(5)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mortalidad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infantil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conduce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empeorar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la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calidad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vida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Medellín.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117" y="3168777"/>
            <a:ext cx="5749290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100" spc="3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refieren</a:t>
            </a:r>
            <a:r>
              <a:rPr sz="1100" spc="2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a</a:t>
            </a:r>
            <a:r>
              <a:rPr sz="1100" spc="2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30" dirty="0">
                <a:solidFill>
                  <a:srgbClr val="181818"/>
                </a:solidFill>
                <a:latin typeface="Arial Black"/>
                <a:cs typeface="Arial Black"/>
              </a:rPr>
              <a:t>observaciones</a:t>
            </a:r>
            <a:r>
              <a:rPr sz="1100" spc="2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no</a:t>
            </a:r>
            <a:r>
              <a:rPr sz="1100" spc="2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Arial Black"/>
                <a:cs typeface="Arial Black"/>
              </a:rPr>
              <a:t>publicadas,</a:t>
            </a:r>
            <a:r>
              <a:rPr sz="1100" spc="2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tales</a:t>
            </a:r>
            <a:r>
              <a:rPr sz="1100" spc="2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como</a:t>
            </a:r>
            <a:r>
              <a:rPr sz="1100" spc="2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cartas,</a:t>
            </a:r>
            <a:r>
              <a:rPr sz="1100" spc="2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35" dirty="0">
                <a:solidFill>
                  <a:srgbClr val="181818"/>
                </a:solidFill>
                <a:latin typeface="Arial Black"/>
                <a:cs typeface="Arial Black"/>
              </a:rPr>
              <a:t>mensajes </a:t>
            </a:r>
            <a:r>
              <a:rPr sz="1100" spc="-65" dirty="0">
                <a:solidFill>
                  <a:srgbClr val="181818"/>
                </a:solidFill>
                <a:latin typeface="Arial Black"/>
                <a:cs typeface="Arial Black"/>
              </a:rPr>
              <a:t>electrónicos,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50" dirty="0">
                <a:solidFill>
                  <a:srgbClr val="181818"/>
                </a:solidFill>
                <a:latin typeface="Arial Black"/>
                <a:cs typeface="Arial Black"/>
              </a:rPr>
              <a:t>entrevistas,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45" dirty="0">
                <a:solidFill>
                  <a:srgbClr val="181818"/>
                </a:solidFill>
                <a:latin typeface="Arial Black"/>
                <a:cs typeface="Arial Black"/>
              </a:rPr>
              <a:t>opiniones</a:t>
            </a:r>
            <a:r>
              <a:rPr sz="1100" spc="-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50" dirty="0">
                <a:solidFill>
                  <a:srgbClr val="181818"/>
                </a:solidFill>
                <a:latin typeface="Arial Black"/>
                <a:cs typeface="Arial Black"/>
              </a:rPr>
              <a:t>verbales</a:t>
            </a:r>
            <a:r>
              <a:rPr sz="1100" spc="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y</a:t>
            </a:r>
            <a:r>
              <a:rPr sz="1100" spc="-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65" dirty="0">
                <a:solidFill>
                  <a:srgbClr val="181818"/>
                </a:solidFill>
                <a:latin typeface="Arial Black"/>
                <a:cs typeface="Arial Black"/>
              </a:rPr>
              <a:t>presentaciones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 en</a:t>
            </a:r>
            <a:r>
              <a:rPr sz="1100" spc="-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50" dirty="0">
                <a:solidFill>
                  <a:srgbClr val="181818"/>
                </a:solidFill>
                <a:latin typeface="Arial Black"/>
                <a:cs typeface="Arial Black"/>
              </a:rPr>
              <a:t>eventos.</a:t>
            </a:r>
            <a:r>
              <a:rPr sz="1100" spc="-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Arial MT"/>
                <a:cs typeface="Arial MT"/>
              </a:rPr>
              <a:t>Estas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observaciones</a:t>
            </a:r>
            <a:r>
              <a:rPr sz="11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no</a:t>
            </a:r>
            <a:r>
              <a:rPr sz="11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publicadas</a:t>
            </a:r>
            <a:r>
              <a:rPr sz="11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1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utilizan</a:t>
            </a:r>
            <a:r>
              <a:rPr sz="1100" spc="27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cuando</a:t>
            </a:r>
            <a:r>
              <a:rPr sz="11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es</a:t>
            </a:r>
            <a:r>
              <a:rPr sz="11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necesario</a:t>
            </a:r>
            <a:r>
              <a:rPr sz="11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100" spc="-10" dirty="0">
                <a:solidFill>
                  <a:srgbClr val="181818"/>
                </a:solidFill>
                <a:latin typeface="Arial MT"/>
                <a:cs typeface="Arial MT"/>
              </a:rPr>
              <a:t>complementar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información</a:t>
            </a:r>
            <a:r>
              <a:rPr sz="11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1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1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181818"/>
                </a:solidFill>
                <a:latin typeface="Arial Black"/>
                <a:cs typeface="Arial Black"/>
              </a:rPr>
              <a:t>deben</a:t>
            </a:r>
            <a:r>
              <a:rPr sz="1100" spc="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45" dirty="0">
                <a:solidFill>
                  <a:srgbClr val="181818"/>
                </a:solidFill>
                <a:latin typeface="Arial Black"/>
                <a:cs typeface="Arial Black"/>
              </a:rPr>
              <a:t>identificar</a:t>
            </a:r>
            <a:r>
              <a:rPr sz="1100" spc="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100" spc="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20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100" spc="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55" dirty="0">
                <a:solidFill>
                  <a:srgbClr val="181818"/>
                </a:solidFill>
                <a:latin typeface="Arial Black"/>
                <a:cs typeface="Arial Black"/>
              </a:rPr>
              <a:t>texto</a:t>
            </a:r>
            <a:r>
              <a:rPr sz="1100" spc="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Arial Black"/>
                <a:cs typeface="Arial Black"/>
              </a:rPr>
              <a:t>por</a:t>
            </a:r>
            <a:r>
              <a:rPr sz="1100" spc="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85" dirty="0">
                <a:solidFill>
                  <a:srgbClr val="181818"/>
                </a:solidFill>
                <a:latin typeface="Arial Black"/>
                <a:cs typeface="Arial Black"/>
              </a:rPr>
              <a:t>asterisco</a:t>
            </a:r>
            <a:r>
              <a:rPr sz="1100" spc="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Black"/>
                <a:cs typeface="Arial Black"/>
              </a:rPr>
              <a:t>*</a:t>
            </a:r>
            <a:r>
              <a:rPr sz="1100" spc="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1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colocar</a:t>
            </a:r>
            <a:r>
              <a:rPr sz="11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una</a:t>
            </a:r>
            <a:r>
              <a:rPr sz="11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nota</a:t>
            </a:r>
            <a:r>
              <a:rPr sz="11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Arial MT"/>
                <a:cs typeface="Arial MT"/>
              </a:rPr>
              <a:t>al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pie</a:t>
            </a:r>
            <a:r>
              <a:rPr sz="11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1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Arial MT"/>
                <a:cs typeface="Arial MT"/>
              </a:rPr>
              <a:t>página.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40" dirty="0">
                <a:solidFill>
                  <a:srgbClr val="181818"/>
                </a:solidFill>
                <a:latin typeface="Arial Black"/>
                <a:cs typeface="Arial Black"/>
              </a:rPr>
              <a:t>EJEMPLOS:</a:t>
            </a:r>
            <a:endParaRPr sz="11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sz="1100" spc="180" dirty="0">
                <a:solidFill>
                  <a:srgbClr val="181818"/>
                </a:solidFill>
                <a:latin typeface="Arial MT"/>
                <a:cs typeface="Arial MT"/>
              </a:rPr>
              <a:t>*</a:t>
            </a:r>
            <a:r>
              <a:rPr sz="11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spc="-85" dirty="0">
                <a:solidFill>
                  <a:srgbClr val="181818"/>
                </a:solidFill>
                <a:latin typeface="Arial Black"/>
                <a:cs typeface="Arial Black"/>
              </a:rPr>
              <a:t>Tipo</a:t>
            </a:r>
            <a:r>
              <a:rPr sz="11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7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1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80" dirty="0">
                <a:solidFill>
                  <a:srgbClr val="181818"/>
                </a:solidFill>
                <a:latin typeface="Arial Black"/>
                <a:cs typeface="Arial Black"/>
              </a:rPr>
              <a:t>comunicación,</a:t>
            </a:r>
            <a:r>
              <a:rPr sz="1100" spc="-45" dirty="0">
                <a:solidFill>
                  <a:srgbClr val="181818"/>
                </a:solidFill>
                <a:latin typeface="Arial Black"/>
                <a:cs typeface="Arial Black"/>
              </a:rPr>
              <a:t> Nombre</a:t>
            </a:r>
            <a:r>
              <a:rPr sz="11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65" dirty="0">
                <a:solidFill>
                  <a:srgbClr val="181818"/>
                </a:solidFill>
                <a:latin typeface="Arial Black"/>
                <a:cs typeface="Arial Black"/>
              </a:rPr>
              <a:t>o</a:t>
            </a:r>
            <a:r>
              <a:rPr sz="1100" spc="-55" dirty="0">
                <a:solidFill>
                  <a:srgbClr val="181818"/>
                </a:solidFill>
                <a:latin typeface="Arial Black"/>
                <a:cs typeface="Arial Black"/>
              </a:rPr>
              <a:t> institución,</a:t>
            </a:r>
            <a:r>
              <a:rPr sz="1100" spc="-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85" dirty="0">
                <a:solidFill>
                  <a:srgbClr val="181818"/>
                </a:solidFill>
                <a:latin typeface="Arial Black"/>
                <a:cs typeface="Arial Black"/>
              </a:rPr>
              <a:t>cargo,</a:t>
            </a:r>
            <a:r>
              <a:rPr sz="1100" spc="-65" dirty="0">
                <a:solidFill>
                  <a:srgbClr val="181818"/>
                </a:solidFill>
                <a:latin typeface="Arial Black"/>
                <a:cs typeface="Arial Black"/>
              </a:rPr>
              <a:t> Ciudad,</a:t>
            </a:r>
            <a:r>
              <a:rPr sz="1100" spc="-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81818"/>
                </a:solidFill>
                <a:latin typeface="Arial Black"/>
                <a:cs typeface="Arial Black"/>
              </a:rPr>
              <a:t>fecha</a:t>
            </a:r>
            <a:r>
              <a:rPr sz="1100" spc="-10" dirty="0">
                <a:solidFill>
                  <a:srgbClr val="181818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7620">
              <a:lnSpc>
                <a:spcPct val="100000"/>
              </a:lnSpc>
            </a:pPr>
            <a:r>
              <a:rPr sz="1100" spc="180" dirty="0">
                <a:solidFill>
                  <a:srgbClr val="181818"/>
                </a:solidFill>
                <a:latin typeface="Arial MT"/>
                <a:cs typeface="Arial MT"/>
              </a:rPr>
              <a:t>**</a:t>
            </a:r>
            <a:r>
              <a:rPr sz="11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Entrevista</a:t>
            </a:r>
            <a:r>
              <a:rPr sz="11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con</a:t>
            </a:r>
            <a:r>
              <a:rPr sz="11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Arial MT"/>
                <a:cs typeface="Arial MT"/>
              </a:rPr>
              <a:t>Jaime</a:t>
            </a:r>
            <a:r>
              <a:rPr sz="11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Álvarez,</a:t>
            </a:r>
            <a:r>
              <a:rPr sz="11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Médico</a:t>
            </a:r>
            <a:r>
              <a:rPr sz="11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fisiatra</a:t>
            </a:r>
            <a:r>
              <a:rPr sz="11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Fundación</a:t>
            </a:r>
            <a:r>
              <a:rPr sz="11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Santafé,</a:t>
            </a:r>
            <a:r>
              <a:rPr sz="11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Bogotá,</a:t>
            </a:r>
            <a:r>
              <a:rPr sz="11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16</a:t>
            </a:r>
            <a:r>
              <a:rPr sz="11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81818"/>
                </a:solidFill>
                <a:latin typeface="Arial MT"/>
                <a:cs typeface="Arial MT"/>
              </a:rPr>
              <a:t>marzo</a:t>
            </a:r>
            <a:r>
              <a:rPr sz="11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100" spc="-10" dirty="0">
                <a:solidFill>
                  <a:srgbClr val="181818"/>
                </a:solidFill>
                <a:latin typeface="Arial MT"/>
                <a:cs typeface="Arial MT"/>
              </a:rPr>
              <a:t>2022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8" y="193547"/>
            <a:ext cx="5694045" cy="4741545"/>
          </a:xfrm>
          <a:custGeom>
            <a:avLst/>
            <a:gdLst/>
            <a:ahLst/>
            <a:cxnLst/>
            <a:rect l="l" t="t" r="r" b="b"/>
            <a:pathLst>
              <a:path w="5694045" h="4741545">
                <a:moveTo>
                  <a:pt x="0" y="4741164"/>
                </a:moveTo>
                <a:lnTo>
                  <a:pt x="5693664" y="4741164"/>
                </a:lnTo>
                <a:lnTo>
                  <a:pt x="5693664" y="0"/>
                </a:lnTo>
                <a:lnTo>
                  <a:pt x="0" y="0"/>
                </a:lnTo>
                <a:lnTo>
                  <a:pt x="0" y="4741164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4476" y="0"/>
            <a:ext cx="3049905" cy="5143500"/>
            <a:chOff x="6094476" y="0"/>
            <a:chExt cx="304990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476" y="0"/>
              <a:ext cx="3049523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92595" y="185928"/>
              <a:ext cx="2654935" cy="4758055"/>
            </a:xfrm>
            <a:custGeom>
              <a:avLst/>
              <a:gdLst/>
              <a:ahLst/>
              <a:cxnLst/>
              <a:rect l="l" t="t" r="r" b="b"/>
              <a:pathLst>
                <a:path w="2654934" h="4758055">
                  <a:moveTo>
                    <a:pt x="0" y="4757928"/>
                  </a:moveTo>
                  <a:lnTo>
                    <a:pt x="2654807" y="4757928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4757928"/>
                  </a:lnTo>
                  <a:close/>
                </a:path>
                <a:path w="2654934" h="4758055">
                  <a:moveTo>
                    <a:pt x="196595" y="1338834"/>
                  </a:moveTo>
                  <a:lnTo>
                    <a:pt x="197592" y="1290805"/>
                  </a:lnTo>
                  <a:lnTo>
                    <a:pt x="200556" y="1243284"/>
                  </a:lnTo>
                  <a:lnTo>
                    <a:pt x="205447" y="1196312"/>
                  </a:lnTo>
                  <a:lnTo>
                    <a:pt x="212227" y="1149926"/>
                  </a:lnTo>
                  <a:lnTo>
                    <a:pt x="220855" y="1104168"/>
                  </a:lnTo>
                  <a:lnTo>
                    <a:pt x="231292" y="1059075"/>
                  </a:lnTo>
                  <a:lnTo>
                    <a:pt x="243500" y="1014687"/>
                  </a:lnTo>
                  <a:lnTo>
                    <a:pt x="257438" y="971045"/>
                  </a:lnTo>
                  <a:lnTo>
                    <a:pt x="273067" y="928187"/>
                  </a:lnTo>
                  <a:lnTo>
                    <a:pt x="290347" y="886153"/>
                  </a:lnTo>
                  <a:lnTo>
                    <a:pt x="309240" y="844981"/>
                  </a:lnTo>
                  <a:lnTo>
                    <a:pt x="329706" y="804713"/>
                  </a:lnTo>
                  <a:lnTo>
                    <a:pt x="351705" y="765386"/>
                  </a:lnTo>
                  <a:lnTo>
                    <a:pt x="375198" y="727041"/>
                  </a:lnTo>
                  <a:lnTo>
                    <a:pt x="400145" y="689717"/>
                  </a:lnTo>
                  <a:lnTo>
                    <a:pt x="426508" y="653453"/>
                  </a:lnTo>
                  <a:lnTo>
                    <a:pt x="454246" y="618288"/>
                  </a:lnTo>
                  <a:lnTo>
                    <a:pt x="483320" y="584263"/>
                  </a:lnTo>
                  <a:lnTo>
                    <a:pt x="513692" y="551416"/>
                  </a:lnTo>
                  <a:lnTo>
                    <a:pt x="545320" y="519788"/>
                  </a:lnTo>
                  <a:lnTo>
                    <a:pt x="578167" y="489416"/>
                  </a:lnTo>
                  <a:lnTo>
                    <a:pt x="612192" y="460342"/>
                  </a:lnTo>
                  <a:lnTo>
                    <a:pt x="647357" y="432604"/>
                  </a:lnTo>
                  <a:lnTo>
                    <a:pt x="683621" y="406241"/>
                  </a:lnTo>
                  <a:lnTo>
                    <a:pt x="720945" y="381294"/>
                  </a:lnTo>
                  <a:lnTo>
                    <a:pt x="759290" y="357801"/>
                  </a:lnTo>
                  <a:lnTo>
                    <a:pt x="798617" y="335802"/>
                  </a:lnTo>
                  <a:lnTo>
                    <a:pt x="838885" y="315336"/>
                  </a:lnTo>
                  <a:lnTo>
                    <a:pt x="880057" y="296443"/>
                  </a:lnTo>
                  <a:lnTo>
                    <a:pt x="922091" y="279163"/>
                  </a:lnTo>
                  <a:lnTo>
                    <a:pt x="964949" y="263534"/>
                  </a:lnTo>
                  <a:lnTo>
                    <a:pt x="1008591" y="249596"/>
                  </a:lnTo>
                  <a:lnTo>
                    <a:pt x="1052979" y="237388"/>
                  </a:lnTo>
                  <a:lnTo>
                    <a:pt x="1098072" y="226951"/>
                  </a:lnTo>
                  <a:lnTo>
                    <a:pt x="1143830" y="218323"/>
                  </a:lnTo>
                  <a:lnTo>
                    <a:pt x="1190216" y="211543"/>
                  </a:lnTo>
                  <a:lnTo>
                    <a:pt x="1237188" y="206652"/>
                  </a:lnTo>
                  <a:lnTo>
                    <a:pt x="1284709" y="203688"/>
                  </a:lnTo>
                  <a:lnTo>
                    <a:pt x="1332737" y="202692"/>
                  </a:lnTo>
                  <a:lnTo>
                    <a:pt x="1380766" y="203688"/>
                  </a:lnTo>
                  <a:lnTo>
                    <a:pt x="1428287" y="206652"/>
                  </a:lnTo>
                  <a:lnTo>
                    <a:pt x="1475259" y="211543"/>
                  </a:lnTo>
                  <a:lnTo>
                    <a:pt x="1521645" y="218323"/>
                  </a:lnTo>
                  <a:lnTo>
                    <a:pt x="1567403" y="226951"/>
                  </a:lnTo>
                  <a:lnTo>
                    <a:pt x="1612496" y="237388"/>
                  </a:lnTo>
                  <a:lnTo>
                    <a:pt x="1656884" y="249596"/>
                  </a:lnTo>
                  <a:lnTo>
                    <a:pt x="1700526" y="263534"/>
                  </a:lnTo>
                  <a:lnTo>
                    <a:pt x="1743384" y="279163"/>
                  </a:lnTo>
                  <a:lnTo>
                    <a:pt x="1785418" y="296443"/>
                  </a:lnTo>
                  <a:lnTo>
                    <a:pt x="1826590" y="315336"/>
                  </a:lnTo>
                  <a:lnTo>
                    <a:pt x="1866858" y="335802"/>
                  </a:lnTo>
                  <a:lnTo>
                    <a:pt x="1906185" y="357801"/>
                  </a:lnTo>
                  <a:lnTo>
                    <a:pt x="1944530" y="381294"/>
                  </a:lnTo>
                  <a:lnTo>
                    <a:pt x="1981854" y="406241"/>
                  </a:lnTo>
                  <a:lnTo>
                    <a:pt x="2018118" y="432604"/>
                  </a:lnTo>
                  <a:lnTo>
                    <a:pt x="2053283" y="460342"/>
                  </a:lnTo>
                  <a:lnTo>
                    <a:pt x="2087308" y="489416"/>
                  </a:lnTo>
                  <a:lnTo>
                    <a:pt x="2120155" y="519788"/>
                  </a:lnTo>
                  <a:lnTo>
                    <a:pt x="2151783" y="551416"/>
                  </a:lnTo>
                  <a:lnTo>
                    <a:pt x="2182155" y="584263"/>
                  </a:lnTo>
                  <a:lnTo>
                    <a:pt x="2211229" y="618288"/>
                  </a:lnTo>
                  <a:lnTo>
                    <a:pt x="2238967" y="653453"/>
                  </a:lnTo>
                  <a:lnTo>
                    <a:pt x="2265330" y="689717"/>
                  </a:lnTo>
                  <a:lnTo>
                    <a:pt x="2290277" y="727041"/>
                  </a:lnTo>
                  <a:lnTo>
                    <a:pt x="2313770" y="765386"/>
                  </a:lnTo>
                  <a:lnTo>
                    <a:pt x="2335769" y="804713"/>
                  </a:lnTo>
                  <a:lnTo>
                    <a:pt x="2356235" y="844981"/>
                  </a:lnTo>
                  <a:lnTo>
                    <a:pt x="2375128" y="886153"/>
                  </a:lnTo>
                  <a:lnTo>
                    <a:pt x="2392408" y="928187"/>
                  </a:lnTo>
                  <a:lnTo>
                    <a:pt x="2408037" y="971045"/>
                  </a:lnTo>
                  <a:lnTo>
                    <a:pt x="2421975" y="1014687"/>
                  </a:lnTo>
                  <a:lnTo>
                    <a:pt x="2434183" y="1059075"/>
                  </a:lnTo>
                  <a:lnTo>
                    <a:pt x="2444620" y="1104168"/>
                  </a:lnTo>
                  <a:lnTo>
                    <a:pt x="2453248" y="1149926"/>
                  </a:lnTo>
                  <a:lnTo>
                    <a:pt x="2460028" y="1196312"/>
                  </a:lnTo>
                  <a:lnTo>
                    <a:pt x="2464919" y="1243284"/>
                  </a:lnTo>
                  <a:lnTo>
                    <a:pt x="2467883" y="1290805"/>
                  </a:lnTo>
                  <a:lnTo>
                    <a:pt x="2468879" y="1338834"/>
                  </a:lnTo>
                  <a:lnTo>
                    <a:pt x="2468879" y="3432810"/>
                  </a:lnTo>
                  <a:lnTo>
                    <a:pt x="2467883" y="3480835"/>
                  </a:lnTo>
                  <a:lnTo>
                    <a:pt x="2464919" y="3528353"/>
                  </a:lnTo>
                  <a:lnTo>
                    <a:pt x="2460028" y="3575324"/>
                  </a:lnTo>
                  <a:lnTo>
                    <a:pt x="2453248" y="3621707"/>
                  </a:lnTo>
                  <a:lnTo>
                    <a:pt x="2444620" y="3667464"/>
                  </a:lnTo>
                  <a:lnTo>
                    <a:pt x="2434183" y="3712556"/>
                  </a:lnTo>
                  <a:lnTo>
                    <a:pt x="2421975" y="3756942"/>
                  </a:lnTo>
                  <a:lnTo>
                    <a:pt x="2408037" y="3800583"/>
                  </a:lnTo>
                  <a:lnTo>
                    <a:pt x="2392408" y="3843440"/>
                  </a:lnTo>
                  <a:lnTo>
                    <a:pt x="2375128" y="3885474"/>
                  </a:lnTo>
                  <a:lnTo>
                    <a:pt x="2356235" y="3926645"/>
                  </a:lnTo>
                  <a:lnTo>
                    <a:pt x="2335769" y="3966913"/>
                  </a:lnTo>
                  <a:lnTo>
                    <a:pt x="2313770" y="4006240"/>
                  </a:lnTo>
                  <a:lnTo>
                    <a:pt x="2290277" y="4044585"/>
                  </a:lnTo>
                  <a:lnTo>
                    <a:pt x="2265330" y="4081910"/>
                  </a:lnTo>
                  <a:lnTo>
                    <a:pt x="2238967" y="4118174"/>
                  </a:lnTo>
                  <a:lnTo>
                    <a:pt x="2211229" y="4153339"/>
                  </a:lnTo>
                  <a:lnTo>
                    <a:pt x="2182155" y="4187365"/>
                  </a:lnTo>
                  <a:lnTo>
                    <a:pt x="2151783" y="4220212"/>
                  </a:lnTo>
                  <a:lnTo>
                    <a:pt x="2120155" y="4251841"/>
                  </a:lnTo>
                  <a:lnTo>
                    <a:pt x="2087308" y="4282213"/>
                  </a:lnTo>
                  <a:lnTo>
                    <a:pt x="2053283" y="4311289"/>
                  </a:lnTo>
                  <a:lnTo>
                    <a:pt x="2018118" y="4339028"/>
                  </a:lnTo>
                  <a:lnTo>
                    <a:pt x="1981854" y="4365391"/>
                  </a:lnTo>
                  <a:lnTo>
                    <a:pt x="1944530" y="4390340"/>
                  </a:lnTo>
                  <a:lnTo>
                    <a:pt x="1906185" y="4413834"/>
                  </a:lnTo>
                  <a:lnTo>
                    <a:pt x="1866858" y="4435834"/>
                  </a:lnTo>
                  <a:lnTo>
                    <a:pt x="1826590" y="4456300"/>
                  </a:lnTo>
                  <a:lnTo>
                    <a:pt x="1785418" y="4475194"/>
                  </a:lnTo>
                  <a:lnTo>
                    <a:pt x="1743384" y="4492476"/>
                  </a:lnTo>
                  <a:lnTo>
                    <a:pt x="1700526" y="4508105"/>
                  </a:lnTo>
                  <a:lnTo>
                    <a:pt x="1656884" y="4522044"/>
                  </a:lnTo>
                  <a:lnTo>
                    <a:pt x="1612496" y="4534252"/>
                  </a:lnTo>
                  <a:lnTo>
                    <a:pt x="1567403" y="4544691"/>
                  </a:lnTo>
                  <a:lnTo>
                    <a:pt x="1521645" y="4553319"/>
                  </a:lnTo>
                  <a:lnTo>
                    <a:pt x="1475259" y="4560099"/>
                  </a:lnTo>
                  <a:lnTo>
                    <a:pt x="1428287" y="4564991"/>
                  </a:lnTo>
                  <a:lnTo>
                    <a:pt x="1380766" y="4567955"/>
                  </a:lnTo>
                  <a:lnTo>
                    <a:pt x="1332737" y="4568952"/>
                  </a:lnTo>
                  <a:lnTo>
                    <a:pt x="1284709" y="4567955"/>
                  </a:lnTo>
                  <a:lnTo>
                    <a:pt x="1237188" y="4564991"/>
                  </a:lnTo>
                  <a:lnTo>
                    <a:pt x="1190216" y="4560099"/>
                  </a:lnTo>
                  <a:lnTo>
                    <a:pt x="1143830" y="4553319"/>
                  </a:lnTo>
                  <a:lnTo>
                    <a:pt x="1098072" y="4544691"/>
                  </a:lnTo>
                  <a:lnTo>
                    <a:pt x="1052979" y="4534252"/>
                  </a:lnTo>
                  <a:lnTo>
                    <a:pt x="1008591" y="4522044"/>
                  </a:lnTo>
                  <a:lnTo>
                    <a:pt x="964949" y="4508105"/>
                  </a:lnTo>
                  <a:lnTo>
                    <a:pt x="922091" y="4492476"/>
                  </a:lnTo>
                  <a:lnTo>
                    <a:pt x="880057" y="4475194"/>
                  </a:lnTo>
                  <a:lnTo>
                    <a:pt x="838885" y="4456300"/>
                  </a:lnTo>
                  <a:lnTo>
                    <a:pt x="798617" y="4435834"/>
                  </a:lnTo>
                  <a:lnTo>
                    <a:pt x="759290" y="4413834"/>
                  </a:lnTo>
                  <a:lnTo>
                    <a:pt x="720945" y="4390340"/>
                  </a:lnTo>
                  <a:lnTo>
                    <a:pt x="683621" y="4365391"/>
                  </a:lnTo>
                  <a:lnTo>
                    <a:pt x="647357" y="4339028"/>
                  </a:lnTo>
                  <a:lnTo>
                    <a:pt x="612192" y="4311289"/>
                  </a:lnTo>
                  <a:lnTo>
                    <a:pt x="578167" y="4282213"/>
                  </a:lnTo>
                  <a:lnTo>
                    <a:pt x="545320" y="4251841"/>
                  </a:lnTo>
                  <a:lnTo>
                    <a:pt x="513692" y="4220212"/>
                  </a:lnTo>
                  <a:lnTo>
                    <a:pt x="483320" y="4187365"/>
                  </a:lnTo>
                  <a:lnTo>
                    <a:pt x="454246" y="4153339"/>
                  </a:lnTo>
                  <a:lnTo>
                    <a:pt x="426508" y="4118174"/>
                  </a:lnTo>
                  <a:lnTo>
                    <a:pt x="400145" y="4081910"/>
                  </a:lnTo>
                  <a:lnTo>
                    <a:pt x="375198" y="4044585"/>
                  </a:lnTo>
                  <a:lnTo>
                    <a:pt x="351705" y="4006240"/>
                  </a:lnTo>
                  <a:lnTo>
                    <a:pt x="329706" y="3966913"/>
                  </a:lnTo>
                  <a:lnTo>
                    <a:pt x="309240" y="3926645"/>
                  </a:lnTo>
                  <a:lnTo>
                    <a:pt x="290347" y="3885474"/>
                  </a:lnTo>
                  <a:lnTo>
                    <a:pt x="273067" y="3843440"/>
                  </a:lnTo>
                  <a:lnTo>
                    <a:pt x="257438" y="3800583"/>
                  </a:lnTo>
                  <a:lnTo>
                    <a:pt x="243500" y="3756942"/>
                  </a:lnTo>
                  <a:lnTo>
                    <a:pt x="231292" y="3712556"/>
                  </a:lnTo>
                  <a:lnTo>
                    <a:pt x="220855" y="3667464"/>
                  </a:lnTo>
                  <a:lnTo>
                    <a:pt x="212227" y="3621707"/>
                  </a:lnTo>
                  <a:lnTo>
                    <a:pt x="205447" y="3575324"/>
                  </a:lnTo>
                  <a:lnTo>
                    <a:pt x="200556" y="3528353"/>
                  </a:lnTo>
                  <a:lnTo>
                    <a:pt x="197592" y="3480835"/>
                  </a:lnTo>
                  <a:lnTo>
                    <a:pt x="196595" y="3432810"/>
                  </a:lnTo>
                  <a:lnTo>
                    <a:pt x="196595" y="1338834"/>
                  </a:lnTo>
                  <a:close/>
                </a:path>
                <a:path w="2654934" h="4758055">
                  <a:moveTo>
                    <a:pt x="361187" y="1387602"/>
                  </a:moveTo>
                  <a:lnTo>
                    <a:pt x="362369" y="1339421"/>
                  </a:lnTo>
                  <a:lnTo>
                    <a:pt x="365877" y="1291851"/>
                  </a:lnTo>
                  <a:lnTo>
                    <a:pt x="371657" y="1244947"/>
                  </a:lnTo>
                  <a:lnTo>
                    <a:pt x="379652" y="1198765"/>
                  </a:lnTo>
                  <a:lnTo>
                    <a:pt x="389808" y="1153360"/>
                  </a:lnTo>
                  <a:lnTo>
                    <a:pt x="402069" y="1108787"/>
                  </a:lnTo>
                  <a:lnTo>
                    <a:pt x="416379" y="1065102"/>
                  </a:lnTo>
                  <a:lnTo>
                    <a:pt x="432685" y="1022360"/>
                  </a:lnTo>
                  <a:lnTo>
                    <a:pt x="450929" y="980616"/>
                  </a:lnTo>
                  <a:lnTo>
                    <a:pt x="471057" y="939926"/>
                  </a:lnTo>
                  <a:lnTo>
                    <a:pt x="493014" y="900345"/>
                  </a:lnTo>
                  <a:lnTo>
                    <a:pt x="516743" y="861928"/>
                  </a:lnTo>
                  <a:lnTo>
                    <a:pt x="542191" y="824731"/>
                  </a:lnTo>
                  <a:lnTo>
                    <a:pt x="569300" y="788809"/>
                  </a:lnTo>
                  <a:lnTo>
                    <a:pt x="598017" y="754217"/>
                  </a:lnTo>
                  <a:lnTo>
                    <a:pt x="628286" y="721011"/>
                  </a:lnTo>
                  <a:lnTo>
                    <a:pt x="660051" y="689246"/>
                  </a:lnTo>
                  <a:lnTo>
                    <a:pt x="693257" y="658977"/>
                  </a:lnTo>
                  <a:lnTo>
                    <a:pt x="727849" y="630260"/>
                  </a:lnTo>
                  <a:lnTo>
                    <a:pt x="763771" y="603151"/>
                  </a:lnTo>
                  <a:lnTo>
                    <a:pt x="800968" y="577703"/>
                  </a:lnTo>
                  <a:lnTo>
                    <a:pt x="839385" y="553974"/>
                  </a:lnTo>
                  <a:lnTo>
                    <a:pt x="878966" y="532017"/>
                  </a:lnTo>
                  <a:lnTo>
                    <a:pt x="919656" y="511889"/>
                  </a:lnTo>
                  <a:lnTo>
                    <a:pt x="961400" y="493645"/>
                  </a:lnTo>
                  <a:lnTo>
                    <a:pt x="1004142" y="477339"/>
                  </a:lnTo>
                  <a:lnTo>
                    <a:pt x="1047827" y="463029"/>
                  </a:lnTo>
                  <a:lnTo>
                    <a:pt x="1092400" y="450768"/>
                  </a:lnTo>
                  <a:lnTo>
                    <a:pt x="1137805" y="440612"/>
                  </a:lnTo>
                  <a:lnTo>
                    <a:pt x="1183987" y="432617"/>
                  </a:lnTo>
                  <a:lnTo>
                    <a:pt x="1230891" y="426837"/>
                  </a:lnTo>
                  <a:lnTo>
                    <a:pt x="1278461" y="423329"/>
                  </a:lnTo>
                  <a:lnTo>
                    <a:pt x="1326642" y="422148"/>
                  </a:lnTo>
                  <a:lnTo>
                    <a:pt x="1374822" y="423329"/>
                  </a:lnTo>
                  <a:lnTo>
                    <a:pt x="1422392" y="426837"/>
                  </a:lnTo>
                  <a:lnTo>
                    <a:pt x="1469296" y="432617"/>
                  </a:lnTo>
                  <a:lnTo>
                    <a:pt x="1515478" y="440612"/>
                  </a:lnTo>
                  <a:lnTo>
                    <a:pt x="1560883" y="450768"/>
                  </a:lnTo>
                  <a:lnTo>
                    <a:pt x="1605456" y="463029"/>
                  </a:lnTo>
                  <a:lnTo>
                    <a:pt x="1649141" y="477339"/>
                  </a:lnTo>
                  <a:lnTo>
                    <a:pt x="1691883" y="493645"/>
                  </a:lnTo>
                  <a:lnTo>
                    <a:pt x="1733627" y="511889"/>
                  </a:lnTo>
                  <a:lnTo>
                    <a:pt x="1774317" y="532017"/>
                  </a:lnTo>
                  <a:lnTo>
                    <a:pt x="1813898" y="553974"/>
                  </a:lnTo>
                  <a:lnTo>
                    <a:pt x="1852315" y="577703"/>
                  </a:lnTo>
                  <a:lnTo>
                    <a:pt x="1889512" y="603151"/>
                  </a:lnTo>
                  <a:lnTo>
                    <a:pt x="1925434" y="630260"/>
                  </a:lnTo>
                  <a:lnTo>
                    <a:pt x="1960026" y="658977"/>
                  </a:lnTo>
                  <a:lnTo>
                    <a:pt x="1993232" y="689246"/>
                  </a:lnTo>
                  <a:lnTo>
                    <a:pt x="2024997" y="721011"/>
                  </a:lnTo>
                  <a:lnTo>
                    <a:pt x="2055266" y="754217"/>
                  </a:lnTo>
                  <a:lnTo>
                    <a:pt x="2083983" y="788809"/>
                  </a:lnTo>
                  <a:lnTo>
                    <a:pt x="2111092" y="824731"/>
                  </a:lnTo>
                  <a:lnTo>
                    <a:pt x="2136540" y="861928"/>
                  </a:lnTo>
                  <a:lnTo>
                    <a:pt x="2160270" y="900345"/>
                  </a:lnTo>
                  <a:lnTo>
                    <a:pt x="2182226" y="939926"/>
                  </a:lnTo>
                  <a:lnTo>
                    <a:pt x="2202354" y="980616"/>
                  </a:lnTo>
                  <a:lnTo>
                    <a:pt x="2220598" y="1022360"/>
                  </a:lnTo>
                  <a:lnTo>
                    <a:pt x="2236904" y="1065102"/>
                  </a:lnTo>
                  <a:lnTo>
                    <a:pt x="2251214" y="1108787"/>
                  </a:lnTo>
                  <a:lnTo>
                    <a:pt x="2263475" y="1153360"/>
                  </a:lnTo>
                  <a:lnTo>
                    <a:pt x="2273631" y="1198765"/>
                  </a:lnTo>
                  <a:lnTo>
                    <a:pt x="2281626" y="1244947"/>
                  </a:lnTo>
                  <a:lnTo>
                    <a:pt x="2287406" y="1291851"/>
                  </a:lnTo>
                  <a:lnTo>
                    <a:pt x="2290914" y="1339421"/>
                  </a:lnTo>
                  <a:lnTo>
                    <a:pt x="2292096" y="1387602"/>
                  </a:lnTo>
                  <a:lnTo>
                    <a:pt x="2290914" y="1435782"/>
                  </a:lnTo>
                  <a:lnTo>
                    <a:pt x="2287406" y="1483352"/>
                  </a:lnTo>
                  <a:lnTo>
                    <a:pt x="2281626" y="1530256"/>
                  </a:lnTo>
                  <a:lnTo>
                    <a:pt x="2273631" y="1576438"/>
                  </a:lnTo>
                  <a:lnTo>
                    <a:pt x="2263475" y="1621843"/>
                  </a:lnTo>
                  <a:lnTo>
                    <a:pt x="2251214" y="1666416"/>
                  </a:lnTo>
                  <a:lnTo>
                    <a:pt x="2236904" y="1710101"/>
                  </a:lnTo>
                  <a:lnTo>
                    <a:pt x="2220598" y="1752843"/>
                  </a:lnTo>
                  <a:lnTo>
                    <a:pt x="2202354" y="1794587"/>
                  </a:lnTo>
                  <a:lnTo>
                    <a:pt x="2182226" y="1835277"/>
                  </a:lnTo>
                  <a:lnTo>
                    <a:pt x="2160269" y="1874858"/>
                  </a:lnTo>
                  <a:lnTo>
                    <a:pt x="2136540" y="1913275"/>
                  </a:lnTo>
                  <a:lnTo>
                    <a:pt x="2111092" y="1950472"/>
                  </a:lnTo>
                  <a:lnTo>
                    <a:pt x="2083983" y="1986394"/>
                  </a:lnTo>
                  <a:lnTo>
                    <a:pt x="2055266" y="2020986"/>
                  </a:lnTo>
                  <a:lnTo>
                    <a:pt x="2024997" y="2054192"/>
                  </a:lnTo>
                  <a:lnTo>
                    <a:pt x="1993232" y="2085957"/>
                  </a:lnTo>
                  <a:lnTo>
                    <a:pt x="1960026" y="2116226"/>
                  </a:lnTo>
                  <a:lnTo>
                    <a:pt x="1925434" y="2144943"/>
                  </a:lnTo>
                  <a:lnTo>
                    <a:pt x="1889512" y="2172052"/>
                  </a:lnTo>
                  <a:lnTo>
                    <a:pt x="1852315" y="2197500"/>
                  </a:lnTo>
                  <a:lnTo>
                    <a:pt x="1813898" y="2221229"/>
                  </a:lnTo>
                  <a:lnTo>
                    <a:pt x="1774317" y="2243186"/>
                  </a:lnTo>
                  <a:lnTo>
                    <a:pt x="1733627" y="2263314"/>
                  </a:lnTo>
                  <a:lnTo>
                    <a:pt x="1691883" y="2281558"/>
                  </a:lnTo>
                  <a:lnTo>
                    <a:pt x="1649141" y="2297864"/>
                  </a:lnTo>
                  <a:lnTo>
                    <a:pt x="1605456" y="2312174"/>
                  </a:lnTo>
                  <a:lnTo>
                    <a:pt x="1560883" y="2324435"/>
                  </a:lnTo>
                  <a:lnTo>
                    <a:pt x="1515478" y="2334591"/>
                  </a:lnTo>
                  <a:lnTo>
                    <a:pt x="1469296" y="2342586"/>
                  </a:lnTo>
                  <a:lnTo>
                    <a:pt x="1422392" y="2348366"/>
                  </a:lnTo>
                  <a:lnTo>
                    <a:pt x="1374822" y="2351874"/>
                  </a:lnTo>
                  <a:lnTo>
                    <a:pt x="1326642" y="2353056"/>
                  </a:lnTo>
                  <a:lnTo>
                    <a:pt x="1278461" y="2351874"/>
                  </a:lnTo>
                  <a:lnTo>
                    <a:pt x="1230891" y="2348366"/>
                  </a:lnTo>
                  <a:lnTo>
                    <a:pt x="1183987" y="2342586"/>
                  </a:lnTo>
                  <a:lnTo>
                    <a:pt x="1137805" y="2334591"/>
                  </a:lnTo>
                  <a:lnTo>
                    <a:pt x="1092400" y="2324435"/>
                  </a:lnTo>
                  <a:lnTo>
                    <a:pt x="1047827" y="2312174"/>
                  </a:lnTo>
                  <a:lnTo>
                    <a:pt x="1004142" y="2297864"/>
                  </a:lnTo>
                  <a:lnTo>
                    <a:pt x="961400" y="2281558"/>
                  </a:lnTo>
                  <a:lnTo>
                    <a:pt x="919656" y="2263314"/>
                  </a:lnTo>
                  <a:lnTo>
                    <a:pt x="878966" y="2243186"/>
                  </a:lnTo>
                  <a:lnTo>
                    <a:pt x="839385" y="2221230"/>
                  </a:lnTo>
                  <a:lnTo>
                    <a:pt x="800968" y="2197500"/>
                  </a:lnTo>
                  <a:lnTo>
                    <a:pt x="763771" y="2172052"/>
                  </a:lnTo>
                  <a:lnTo>
                    <a:pt x="727849" y="2144943"/>
                  </a:lnTo>
                  <a:lnTo>
                    <a:pt x="693257" y="2116226"/>
                  </a:lnTo>
                  <a:lnTo>
                    <a:pt x="660051" y="2085957"/>
                  </a:lnTo>
                  <a:lnTo>
                    <a:pt x="628286" y="2054192"/>
                  </a:lnTo>
                  <a:lnTo>
                    <a:pt x="598017" y="2020986"/>
                  </a:lnTo>
                  <a:lnTo>
                    <a:pt x="569300" y="1986394"/>
                  </a:lnTo>
                  <a:lnTo>
                    <a:pt x="542191" y="1950472"/>
                  </a:lnTo>
                  <a:lnTo>
                    <a:pt x="516743" y="1913275"/>
                  </a:lnTo>
                  <a:lnTo>
                    <a:pt x="493013" y="1874858"/>
                  </a:lnTo>
                  <a:lnTo>
                    <a:pt x="471057" y="1835277"/>
                  </a:lnTo>
                  <a:lnTo>
                    <a:pt x="450929" y="1794587"/>
                  </a:lnTo>
                  <a:lnTo>
                    <a:pt x="432685" y="1752843"/>
                  </a:lnTo>
                  <a:lnTo>
                    <a:pt x="416379" y="1710101"/>
                  </a:lnTo>
                  <a:lnTo>
                    <a:pt x="402069" y="1666416"/>
                  </a:lnTo>
                  <a:lnTo>
                    <a:pt x="389808" y="1621843"/>
                  </a:lnTo>
                  <a:lnTo>
                    <a:pt x="379652" y="1576438"/>
                  </a:lnTo>
                  <a:lnTo>
                    <a:pt x="371657" y="1530256"/>
                  </a:lnTo>
                  <a:lnTo>
                    <a:pt x="365877" y="1483352"/>
                  </a:lnTo>
                  <a:lnTo>
                    <a:pt x="362369" y="1435782"/>
                  </a:lnTo>
                  <a:lnTo>
                    <a:pt x="361187" y="1387602"/>
                  </a:lnTo>
                  <a:close/>
                </a:path>
                <a:path w="2654934" h="4758055">
                  <a:moveTo>
                    <a:pt x="2298192" y="3379470"/>
                  </a:moveTo>
                  <a:lnTo>
                    <a:pt x="2297010" y="3427656"/>
                  </a:lnTo>
                  <a:lnTo>
                    <a:pt x="2293502" y="3475230"/>
                  </a:lnTo>
                  <a:lnTo>
                    <a:pt x="2287722" y="3522138"/>
                  </a:lnTo>
                  <a:lnTo>
                    <a:pt x="2279727" y="3568324"/>
                  </a:lnTo>
                  <a:lnTo>
                    <a:pt x="2269571" y="3613732"/>
                  </a:lnTo>
                  <a:lnTo>
                    <a:pt x="2257310" y="3658307"/>
                  </a:lnTo>
                  <a:lnTo>
                    <a:pt x="2243000" y="3701994"/>
                  </a:lnTo>
                  <a:lnTo>
                    <a:pt x="2226694" y="3744737"/>
                  </a:lnTo>
                  <a:lnTo>
                    <a:pt x="2208450" y="3786482"/>
                  </a:lnTo>
                  <a:lnTo>
                    <a:pt x="2188322" y="3827173"/>
                  </a:lnTo>
                  <a:lnTo>
                    <a:pt x="2166365" y="3866754"/>
                  </a:lnTo>
                  <a:lnTo>
                    <a:pt x="2142636" y="3905171"/>
                  </a:lnTo>
                  <a:lnTo>
                    <a:pt x="2117188" y="3942368"/>
                  </a:lnTo>
                  <a:lnTo>
                    <a:pt x="2090079" y="3978289"/>
                  </a:lnTo>
                  <a:lnTo>
                    <a:pt x="2061362" y="4012880"/>
                  </a:lnTo>
                  <a:lnTo>
                    <a:pt x="2031093" y="4046085"/>
                  </a:lnTo>
                  <a:lnTo>
                    <a:pt x="1999328" y="4077848"/>
                  </a:lnTo>
                  <a:lnTo>
                    <a:pt x="1966122" y="4108115"/>
                  </a:lnTo>
                  <a:lnTo>
                    <a:pt x="1931530" y="4136830"/>
                  </a:lnTo>
                  <a:lnTo>
                    <a:pt x="1895608" y="4163938"/>
                  </a:lnTo>
                  <a:lnTo>
                    <a:pt x="1858411" y="4189384"/>
                  </a:lnTo>
                  <a:lnTo>
                    <a:pt x="1819994" y="4213112"/>
                  </a:lnTo>
                  <a:lnTo>
                    <a:pt x="1780413" y="4235066"/>
                  </a:lnTo>
                  <a:lnTo>
                    <a:pt x="1739723" y="4255192"/>
                  </a:lnTo>
                  <a:lnTo>
                    <a:pt x="1697979" y="4273435"/>
                  </a:lnTo>
                  <a:lnTo>
                    <a:pt x="1655237" y="4289738"/>
                  </a:lnTo>
                  <a:lnTo>
                    <a:pt x="1611552" y="4304047"/>
                  </a:lnTo>
                  <a:lnTo>
                    <a:pt x="1566979" y="4316307"/>
                  </a:lnTo>
                  <a:lnTo>
                    <a:pt x="1521574" y="4326461"/>
                  </a:lnTo>
                  <a:lnTo>
                    <a:pt x="1475392" y="4334456"/>
                  </a:lnTo>
                  <a:lnTo>
                    <a:pt x="1428488" y="4340234"/>
                  </a:lnTo>
                  <a:lnTo>
                    <a:pt x="1380918" y="4343742"/>
                  </a:lnTo>
                  <a:lnTo>
                    <a:pt x="1332737" y="4344924"/>
                  </a:lnTo>
                  <a:lnTo>
                    <a:pt x="1284557" y="4343742"/>
                  </a:lnTo>
                  <a:lnTo>
                    <a:pt x="1236987" y="4340234"/>
                  </a:lnTo>
                  <a:lnTo>
                    <a:pt x="1190083" y="4334456"/>
                  </a:lnTo>
                  <a:lnTo>
                    <a:pt x="1143901" y="4326462"/>
                  </a:lnTo>
                  <a:lnTo>
                    <a:pt x="1098496" y="4316308"/>
                  </a:lnTo>
                  <a:lnTo>
                    <a:pt x="1053923" y="4304048"/>
                  </a:lnTo>
                  <a:lnTo>
                    <a:pt x="1010238" y="4289740"/>
                  </a:lnTo>
                  <a:lnTo>
                    <a:pt x="967496" y="4273437"/>
                  </a:lnTo>
                  <a:lnTo>
                    <a:pt x="925752" y="4255194"/>
                  </a:lnTo>
                  <a:lnTo>
                    <a:pt x="885062" y="4235069"/>
                  </a:lnTo>
                  <a:lnTo>
                    <a:pt x="845481" y="4213114"/>
                  </a:lnTo>
                  <a:lnTo>
                    <a:pt x="807064" y="4189387"/>
                  </a:lnTo>
                  <a:lnTo>
                    <a:pt x="769867" y="4163942"/>
                  </a:lnTo>
                  <a:lnTo>
                    <a:pt x="733945" y="4136834"/>
                  </a:lnTo>
                  <a:lnTo>
                    <a:pt x="699353" y="4108120"/>
                  </a:lnTo>
                  <a:lnTo>
                    <a:pt x="666147" y="4077853"/>
                  </a:lnTo>
                  <a:lnTo>
                    <a:pt x="634382" y="4046090"/>
                  </a:lnTo>
                  <a:lnTo>
                    <a:pt x="604113" y="4012885"/>
                  </a:lnTo>
                  <a:lnTo>
                    <a:pt x="575396" y="3978294"/>
                  </a:lnTo>
                  <a:lnTo>
                    <a:pt x="548287" y="3942373"/>
                  </a:lnTo>
                  <a:lnTo>
                    <a:pt x="522839" y="3905177"/>
                  </a:lnTo>
                  <a:lnTo>
                    <a:pt x="499109" y="3866760"/>
                  </a:lnTo>
                  <a:lnTo>
                    <a:pt x="477153" y="3827179"/>
                  </a:lnTo>
                  <a:lnTo>
                    <a:pt x="457025" y="3786488"/>
                  </a:lnTo>
                  <a:lnTo>
                    <a:pt x="438781" y="3744743"/>
                  </a:lnTo>
                  <a:lnTo>
                    <a:pt x="422475" y="3701999"/>
                  </a:lnTo>
                  <a:lnTo>
                    <a:pt x="408165" y="3658311"/>
                  </a:lnTo>
                  <a:lnTo>
                    <a:pt x="395904" y="3613736"/>
                  </a:lnTo>
                  <a:lnTo>
                    <a:pt x="385748" y="3568327"/>
                  </a:lnTo>
                  <a:lnTo>
                    <a:pt x="377753" y="3522141"/>
                  </a:lnTo>
                  <a:lnTo>
                    <a:pt x="371973" y="3475232"/>
                  </a:lnTo>
                  <a:lnTo>
                    <a:pt x="368465" y="3427657"/>
                  </a:lnTo>
                  <a:lnTo>
                    <a:pt x="367283" y="3379470"/>
                  </a:lnTo>
                  <a:lnTo>
                    <a:pt x="1332737" y="3379470"/>
                  </a:lnTo>
                  <a:lnTo>
                    <a:pt x="2298192" y="3379470"/>
                  </a:lnTo>
                  <a:close/>
                </a:path>
                <a:path w="2654934" h="4758055">
                  <a:moveTo>
                    <a:pt x="361187" y="2848356"/>
                  </a:moveTo>
                  <a:lnTo>
                    <a:pt x="363874" y="2801799"/>
                  </a:lnTo>
                  <a:lnTo>
                    <a:pt x="371736" y="2756818"/>
                  </a:lnTo>
                  <a:lnTo>
                    <a:pt x="384471" y="2713711"/>
                  </a:lnTo>
                  <a:lnTo>
                    <a:pt x="401780" y="2672780"/>
                  </a:lnTo>
                  <a:lnTo>
                    <a:pt x="423364" y="2634323"/>
                  </a:lnTo>
                  <a:lnTo>
                    <a:pt x="448922" y="2598642"/>
                  </a:lnTo>
                  <a:lnTo>
                    <a:pt x="478154" y="2566035"/>
                  </a:lnTo>
                  <a:lnTo>
                    <a:pt x="510762" y="2536802"/>
                  </a:lnTo>
                  <a:lnTo>
                    <a:pt x="546443" y="2511244"/>
                  </a:lnTo>
                  <a:lnTo>
                    <a:pt x="584900" y="2489660"/>
                  </a:lnTo>
                  <a:lnTo>
                    <a:pt x="625831" y="2472351"/>
                  </a:lnTo>
                  <a:lnTo>
                    <a:pt x="668938" y="2459616"/>
                  </a:lnTo>
                  <a:lnTo>
                    <a:pt x="713919" y="2451754"/>
                  </a:lnTo>
                  <a:lnTo>
                    <a:pt x="760476" y="2449068"/>
                  </a:lnTo>
                  <a:lnTo>
                    <a:pt x="807032" y="2451754"/>
                  </a:lnTo>
                  <a:lnTo>
                    <a:pt x="852013" y="2459616"/>
                  </a:lnTo>
                  <a:lnTo>
                    <a:pt x="895120" y="2472351"/>
                  </a:lnTo>
                  <a:lnTo>
                    <a:pt x="936051" y="2489660"/>
                  </a:lnTo>
                  <a:lnTo>
                    <a:pt x="974508" y="2511244"/>
                  </a:lnTo>
                  <a:lnTo>
                    <a:pt x="1010189" y="2536802"/>
                  </a:lnTo>
                  <a:lnTo>
                    <a:pt x="1042797" y="2566035"/>
                  </a:lnTo>
                  <a:lnTo>
                    <a:pt x="1072029" y="2598642"/>
                  </a:lnTo>
                  <a:lnTo>
                    <a:pt x="1097587" y="2634323"/>
                  </a:lnTo>
                  <a:lnTo>
                    <a:pt x="1119171" y="2672780"/>
                  </a:lnTo>
                  <a:lnTo>
                    <a:pt x="1136480" y="2713711"/>
                  </a:lnTo>
                  <a:lnTo>
                    <a:pt x="1149215" y="2756818"/>
                  </a:lnTo>
                  <a:lnTo>
                    <a:pt x="1157077" y="2801799"/>
                  </a:lnTo>
                  <a:lnTo>
                    <a:pt x="1159763" y="2848356"/>
                  </a:lnTo>
                  <a:lnTo>
                    <a:pt x="1157077" y="2894912"/>
                  </a:lnTo>
                  <a:lnTo>
                    <a:pt x="1149215" y="2939893"/>
                  </a:lnTo>
                  <a:lnTo>
                    <a:pt x="1136480" y="2983000"/>
                  </a:lnTo>
                  <a:lnTo>
                    <a:pt x="1119171" y="3023931"/>
                  </a:lnTo>
                  <a:lnTo>
                    <a:pt x="1097587" y="3062388"/>
                  </a:lnTo>
                  <a:lnTo>
                    <a:pt x="1072029" y="3098069"/>
                  </a:lnTo>
                  <a:lnTo>
                    <a:pt x="1042797" y="3130677"/>
                  </a:lnTo>
                  <a:lnTo>
                    <a:pt x="1010189" y="3159909"/>
                  </a:lnTo>
                  <a:lnTo>
                    <a:pt x="974508" y="3185467"/>
                  </a:lnTo>
                  <a:lnTo>
                    <a:pt x="936051" y="3207051"/>
                  </a:lnTo>
                  <a:lnTo>
                    <a:pt x="895120" y="3224360"/>
                  </a:lnTo>
                  <a:lnTo>
                    <a:pt x="852013" y="3237095"/>
                  </a:lnTo>
                  <a:lnTo>
                    <a:pt x="807032" y="3244957"/>
                  </a:lnTo>
                  <a:lnTo>
                    <a:pt x="760476" y="3247644"/>
                  </a:lnTo>
                  <a:lnTo>
                    <a:pt x="713919" y="3244957"/>
                  </a:lnTo>
                  <a:lnTo>
                    <a:pt x="668938" y="3237095"/>
                  </a:lnTo>
                  <a:lnTo>
                    <a:pt x="625831" y="3224360"/>
                  </a:lnTo>
                  <a:lnTo>
                    <a:pt x="584900" y="3207051"/>
                  </a:lnTo>
                  <a:lnTo>
                    <a:pt x="546443" y="3185467"/>
                  </a:lnTo>
                  <a:lnTo>
                    <a:pt x="510762" y="3159909"/>
                  </a:lnTo>
                  <a:lnTo>
                    <a:pt x="478154" y="3130677"/>
                  </a:lnTo>
                  <a:lnTo>
                    <a:pt x="448922" y="3098069"/>
                  </a:lnTo>
                  <a:lnTo>
                    <a:pt x="423364" y="3062388"/>
                  </a:lnTo>
                  <a:lnTo>
                    <a:pt x="401780" y="3023931"/>
                  </a:lnTo>
                  <a:lnTo>
                    <a:pt x="384471" y="2983000"/>
                  </a:lnTo>
                  <a:lnTo>
                    <a:pt x="371736" y="2939893"/>
                  </a:lnTo>
                  <a:lnTo>
                    <a:pt x="363874" y="2894912"/>
                  </a:lnTo>
                  <a:lnTo>
                    <a:pt x="361187" y="2848356"/>
                  </a:lnTo>
                  <a:close/>
                </a:path>
                <a:path w="2654934" h="4758055">
                  <a:moveTo>
                    <a:pt x="1499615" y="2848356"/>
                  </a:moveTo>
                  <a:lnTo>
                    <a:pt x="1502302" y="2801799"/>
                  </a:lnTo>
                  <a:lnTo>
                    <a:pt x="1510164" y="2756818"/>
                  </a:lnTo>
                  <a:lnTo>
                    <a:pt x="1522899" y="2713711"/>
                  </a:lnTo>
                  <a:lnTo>
                    <a:pt x="1540208" y="2672780"/>
                  </a:lnTo>
                  <a:lnTo>
                    <a:pt x="1561792" y="2634323"/>
                  </a:lnTo>
                  <a:lnTo>
                    <a:pt x="1587350" y="2598642"/>
                  </a:lnTo>
                  <a:lnTo>
                    <a:pt x="1616582" y="2566035"/>
                  </a:lnTo>
                  <a:lnTo>
                    <a:pt x="1649190" y="2536802"/>
                  </a:lnTo>
                  <a:lnTo>
                    <a:pt x="1684871" y="2511244"/>
                  </a:lnTo>
                  <a:lnTo>
                    <a:pt x="1723328" y="2489660"/>
                  </a:lnTo>
                  <a:lnTo>
                    <a:pt x="1764259" y="2472351"/>
                  </a:lnTo>
                  <a:lnTo>
                    <a:pt x="1807366" y="2459616"/>
                  </a:lnTo>
                  <a:lnTo>
                    <a:pt x="1852347" y="2451754"/>
                  </a:lnTo>
                  <a:lnTo>
                    <a:pt x="1898903" y="2449068"/>
                  </a:lnTo>
                  <a:lnTo>
                    <a:pt x="1945460" y="2451754"/>
                  </a:lnTo>
                  <a:lnTo>
                    <a:pt x="1990441" y="2459616"/>
                  </a:lnTo>
                  <a:lnTo>
                    <a:pt x="2033548" y="2472351"/>
                  </a:lnTo>
                  <a:lnTo>
                    <a:pt x="2074479" y="2489660"/>
                  </a:lnTo>
                  <a:lnTo>
                    <a:pt x="2112936" y="2511244"/>
                  </a:lnTo>
                  <a:lnTo>
                    <a:pt x="2148617" y="2536802"/>
                  </a:lnTo>
                  <a:lnTo>
                    <a:pt x="2181225" y="2566035"/>
                  </a:lnTo>
                  <a:lnTo>
                    <a:pt x="2210457" y="2598642"/>
                  </a:lnTo>
                  <a:lnTo>
                    <a:pt x="2236015" y="2634323"/>
                  </a:lnTo>
                  <a:lnTo>
                    <a:pt x="2257599" y="2672780"/>
                  </a:lnTo>
                  <a:lnTo>
                    <a:pt x="2274908" y="2713711"/>
                  </a:lnTo>
                  <a:lnTo>
                    <a:pt x="2287643" y="2756818"/>
                  </a:lnTo>
                  <a:lnTo>
                    <a:pt x="2295505" y="2801799"/>
                  </a:lnTo>
                  <a:lnTo>
                    <a:pt x="2298192" y="2848356"/>
                  </a:lnTo>
                  <a:lnTo>
                    <a:pt x="2295505" y="2894912"/>
                  </a:lnTo>
                  <a:lnTo>
                    <a:pt x="2287643" y="2939893"/>
                  </a:lnTo>
                  <a:lnTo>
                    <a:pt x="2274908" y="2983000"/>
                  </a:lnTo>
                  <a:lnTo>
                    <a:pt x="2257599" y="3023931"/>
                  </a:lnTo>
                  <a:lnTo>
                    <a:pt x="2236015" y="3062388"/>
                  </a:lnTo>
                  <a:lnTo>
                    <a:pt x="2210457" y="3098069"/>
                  </a:lnTo>
                  <a:lnTo>
                    <a:pt x="2181225" y="3130677"/>
                  </a:lnTo>
                  <a:lnTo>
                    <a:pt x="2148617" y="3159909"/>
                  </a:lnTo>
                  <a:lnTo>
                    <a:pt x="2112936" y="3185467"/>
                  </a:lnTo>
                  <a:lnTo>
                    <a:pt x="2074479" y="3207051"/>
                  </a:lnTo>
                  <a:lnTo>
                    <a:pt x="2033548" y="3224360"/>
                  </a:lnTo>
                  <a:lnTo>
                    <a:pt x="1990441" y="3237095"/>
                  </a:lnTo>
                  <a:lnTo>
                    <a:pt x="1945460" y="3244957"/>
                  </a:lnTo>
                  <a:lnTo>
                    <a:pt x="1898903" y="3247644"/>
                  </a:lnTo>
                  <a:lnTo>
                    <a:pt x="1852347" y="3244957"/>
                  </a:lnTo>
                  <a:lnTo>
                    <a:pt x="1807366" y="3237095"/>
                  </a:lnTo>
                  <a:lnTo>
                    <a:pt x="1764259" y="3224360"/>
                  </a:lnTo>
                  <a:lnTo>
                    <a:pt x="1723328" y="3207051"/>
                  </a:lnTo>
                  <a:lnTo>
                    <a:pt x="1684871" y="3185467"/>
                  </a:lnTo>
                  <a:lnTo>
                    <a:pt x="1649190" y="3159909"/>
                  </a:lnTo>
                  <a:lnTo>
                    <a:pt x="1616582" y="3130677"/>
                  </a:lnTo>
                  <a:lnTo>
                    <a:pt x="1587350" y="3098069"/>
                  </a:lnTo>
                  <a:lnTo>
                    <a:pt x="1561792" y="3062388"/>
                  </a:lnTo>
                  <a:lnTo>
                    <a:pt x="1540208" y="3023931"/>
                  </a:lnTo>
                  <a:lnTo>
                    <a:pt x="1522899" y="2983000"/>
                  </a:lnTo>
                  <a:lnTo>
                    <a:pt x="1510164" y="2939893"/>
                  </a:lnTo>
                  <a:lnTo>
                    <a:pt x="1502302" y="2894912"/>
                  </a:lnTo>
                  <a:lnTo>
                    <a:pt x="1499615" y="28483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0372" y="1409700"/>
            <a:ext cx="4732020" cy="23241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261620" marR="253365" indent="-1905" algn="ctr">
              <a:lnSpc>
                <a:spcPct val="100000"/>
              </a:lnSpc>
              <a:spcBef>
                <a:spcPts val="875"/>
              </a:spcBef>
            </a:pPr>
            <a:r>
              <a:rPr sz="4400" spc="-150" dirty="0">
                <a:solidFill>
                  <a:srgbClr val="181818"/>
                </a:solidFill>
                <a:latin typeface="Arial Black"/>
                <a:cs typeface="Arial Black"/>
              </a:rPr>
              <a:t>Modelos</a:t>
            </a:r>
            <a:r>
              <a:rPr sz="4400" spc="-5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4400" spc="-25" dirty="0">
                <a:solidFill>
                  <a:srgbClr val="181818"/>
                </a:solidFill>
                <a:latin typeface="Arial Black"/>
                <a:cs typeface="Arial Black"/>
              </a:rPr>
              <a:t>de </a:t>
            </a:r>
            <a:r>
              <a:rPr sz="4400" spc="-155" dirty="0">
                <a:solidFill>
                  <a:srgbClr val="181818"/>
                </a:solidFill>
                <a:latin typeface="Arial Black"/>
                <a:cs typeface="Arial Black"/>
              </a:rPr>
              <a:t>citación</a:t>
            </a:r>
            <a:r>
              <a:rPr sz="4400" spc="-4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4400" spc="30" dirty="0">
                <a:solidFill>
                  <a:srgbClr val="181818"/>
                </a:solidFill>
                <a:latin typeface="Arial Black"/>
                <a:cs typeface="Arial Black"/>
              </a:rPr>
              <a:t>y </a:t>
            </a:r>
            <a:r>
              <a:rPr sz="4400" spc="-140" dirty="0">
                <a:solidFill>
                  <a:srgbClr val="181818"/>
                </a:solidFill>
                <a:latin typeface="Arial Black"/>
                <a:cs typeface="Arial Black"/>
              </a:rPr>
              <a:t>referenciación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185928"/>
            <a:ext cx="7716520" cy="4758055"/>
          </a:xfrm>
          <a:custGeom>
            <a:avLst/>
            <a:gdLst/>
            <a:ahLst/>
            <a:cxnLst/>
            <a:rect l="l" t="t" r="r" b="b"/>
            <a:pathLst>
              <a:path w="7716520" h="4758055">
                <a:moveTo>
                  <a:pt x="0" y="4757928"/>
                </a:moveTo>
                <a:lnTo>
                  <a:pt x="7716011" y="4757928"/>
                </a:lnTo>
                <a:lnTo>
                  <a:pt x="77160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41080" y="0"/>
            <a:ext cx="502920" cy="5143500"/>
            <a:chOff x="8641080" y="0"/>
            <a:chExt cx="502920" cy="51435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1080" y="0"/>
              <a:ext cx="502919" cy="51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3564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4" h="4684395">
                  <a:moveTo>
                    <a:pt x="382524" y="4684014"/>
                  </a:moveTo>
                  <a:lnTo>
                    <a:pt x="377474" y="4640161"/>
                  </a:lnTo>
                  <a:lnTo>
                    <a:pt x="363089" y="4599904"/>
                  </a:lnTo>
                  <a:lnTo>
                    <a:pt x="340516" y="4564391"/>
                  </a:lnTo>
                  <a:lnTo>
                    <a:pt x="310900" y="4534771"/>
                  </a:lnTo>
                  <a:lnTo>
                    <a:pt x="275388" y="4512192"/>
                  </a:lnTo>
                  <a:lnTo>
                    <a:pt x="235126" y="4497803"/>
                  </a:lnTo>
                  <a:lnTo>
                    <a:pt x="191261" y="4492752"/>
                  </a:lnTo>
                  <a:lnTo>
                    <a:pt x="147397" y="4497802"/>
                  </a:lnTo>
                  <a:lnTo>
                    <a:pt x="107135" y="4512190"/>
                  </a:lnTo>
                  <a:lnTo>
                    <a:pt x="71623" y="4534767"/>
                  </a:lnTo>
                  <a:lnTo>
                    <a:pt x="42007" y="4564386"/>
                  </a:lnTo>
                  <a:lnTo>
                    <a:pt x="19434" y="4599898"/>
                  </a:lnTo>
                  <a:lnTo>
                    <a:pt x="5049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4" y="4684014"/>
                  </a:lnTo>
                  <a:close/>
                </a:path>
                <a:path w="382904" h="4684395">
                  <a:moveTo>
                    <a:pt x="0" y="4213860"/>
                  </a:moveTo>
                  <a:lnTo>
                    <a:pt x="5049" y="4169828"/>
                  </a:lnTo>
                  <a:lnTo>
                    <a:pt x="19434" y="4129410"/>
                  </a:lnTo>
                  <a:lnTo>
                    <a:pt x="42007" y="4093756"/>
                  </a:lnTo>
                  <a:lnTo>
                    <a:pt x="71623" y="4064019"/>
                  </a:lnTo>
                  <a:lnTo>
                    <a:pt x="107135" y="4041352"/>
                  </a:lnTo>
                  <a:lnTo>
                    <a:pt x="147397" y="4026907"/>
                  </a:lnTo>
                  <a:lnTo>
                    <a:pt x="191261" y="4021836"/>
                  </a:lnTo>
                  <a:lnTo>
                    <a:pt x="235126" y="4026907"/>
                  </a:lnTo>
                  <a:lnTo>
                    <a:pt x="275388" y="4041352"/>
                  </a:lnTo>
                  <a:lnTo>
                    <a:pt x="310900" y="4064019"/>
                  </a:lnTo>
                  <a:lnTo>
                    <a:pt x="340516" y="4093756"/>
                  </a:lnTo>
                  <a:lnTo>
                    <a:pt x="363089" y="4129410"/>
                  </a:lnTo>
                  <a:lnTo>
                    <a:pt x="377474" y="4169828"/>
                  </a:lnTo>
                  <a:lnTo>
                    <a:pt x="382524" y="4213860"/>
                  </a:lnTo>
                  <a:lnTo>
                    <a:pt x="377474" y="4257891"/>
                  </a:lnTo>
                  <a:lnTo>
                    <a:pt x="363089" y="4298309"/>
                  </a:lnTo>
                  <a:lnTo>
                    <a:pt x="340516" y="4333963"/>
                  </a:lnTo>
                  <a:lnTo>
                    <a:pt x="310900" y="4363700"/>
                  </a:lnTo>
                  <a:lnTo>
                    <a:pt x="275388" y="4386367"/>
                  </a:lnTo>
                  <a:lnTo>
                    <a:pt x="235126" y="4400812"/>
                  </a:lnTo>
                  <a:lnTo>
                    <a:pt x="191261" y="4405884"/>
                  </a:lnTo>
                  <a:lnTo>
                    <a:pt x="147397" y="4400812"/>
                  </a:lnTo>
                  <a:lnTo>
                    <a:pt x="107135" y="4386367"/>
                  </a:lnTo>
                  <a:lnTo>
                    <a:pt x="71623" y="4363700"/>
                  </a:lnTo>
                  <a:lnTo>
                    <a:pt x="42007" y="4333963"/>
                  </a:lnTo>
                  <a:lnTo>
                    <a:pt x="19434" y="4298309"/>
                  </a:lnTo>
                  <a:lnTo>
                    <a:pt x="5049" y="4257891"/>
                  </a:lnTo>
                  <a:lnTo>
                    <a:pt x="0" y="4213860"/>
                  </a:lnTo>
                  <a:close/>
                </a:path>
                <a:path w="382904" h="4684395">
                  <a:moveTo>
                    <a:pt x="382524" y="3743705"/>
                  </a:moveTo>
                  <a:lnTo>
                    <a:pt x="377474" y="3787558"/>
                  </a:lnTo>
                  <a:lnTo>
                    <a:pt x="363089" y="3827815"/>
                  </a:lnTo>
                  <a:lnTo>
                    <a:pt x="340516" y="3863328"/>
                  </a:lnTo>
                  <a:lnTo>
                    <a:pt x="310900" y="3892948"/>
                  </a:lnTo>
                  <a:lnTo>
                    <a:pt x="275388" y="3915527"/>
                  </a:lnTo>
                  <a:lnTo>
                    <a:pt x="235126" y="3929916"/>
                  </a:lnTo>
                  <a:lnTo>
                    <a:pt x="191261" y="3934967"/>
                  </a:lnTo>
                  <a:lnTo>
                    <a:pt x="147397" y="3929917"/>
                  </a:lnTo>
                  <a:lnTo>
                    <a:pt x="107135" y="3915529"/>
                  </a:lnTo>
                  <a:lnTo>
                    <a:pt x="71623" y="3892952"/>
                  </a:lnTo>
                  <a:lnTo>
                    <a:pt x="42007" y="3863333"/>
                  </a:lnTo>
                  <a:lnTo>
                    <a:pt x="19434" y="3827821"/>
                  </a:lnTo>
                  <a:lnTo>
                    <a:pt x="5049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4" y="3743705"/>
                  </a:lnTo>
                  <a:close/>
                </a:path>
                <a:path w="382904" h="4684395">
                  <a:moveTo>
                    <a:pt x="0" y="3464814"/>
                  </a:moveTo>
                  <a:lnTo>
                    <a:pt x="5049" y="3420949"/>
                  </a:lnTo>
                  <a:lnTo>
                    <a:pt x="19434" y="3380687"/>
                  </a:lnTo>
                  <a:lnTo>
                    <a:pt x="42007" y="3345175"/>
                  </a:lnTo>
                  <a:lnTo>
                    <a:pt x="71623" y="3315559"/>
                  </a:lnTo>
                  <a:lnTo>
                    <a:pt x="107135" y="3292986"/>
                  </a:lnTo>
                  <a:lnTo>
                    <a:pt x="147397" y="3278601"/>
                  </a:lnTo>
                  <a:lnTo>
                    <a:pt x="191261" y="3273552"/>
                  </a:lnTo>
                  <a:lnTo>
                    <a:pt x="235126" y="3278601"/>
                  </a:lnTo>
                  <a:lnTo>
                    <a:pt x="275388" y="3292986"/>
                  </a:lnTo>
                  <a:lnTo>
                    <a:pt x="310900" y="3315559"/>
                  </a:lnTo>
                  <a:lnTo>
                    <a:pt x="340516" y="3345175"/>
                  </a:lnTo>
                  <a:lnTo>
                    <a:pt x="363089" y="3380687"/>
                  </a:lnTo>
                  <a:lnTo>
                    <a:pt x="377474" y="3420949"/>
                  </a:lnTo>
                  <a:lnTo>
                    <a:pt x="382524" y="3464814"/>
                  </a:lnTo>
                  <a:lnTo>
                    <a:pt x="377474" y="3508678"/>
                  </a:lnTo>
                  <a:lnTo>
                    <a:pt x="363089" y="3548940"/>
                  </a:lnTo>
                  <a:lnTo>
                    <a:pt x="340516" y="3584452"/>
                  </a:lnTo>
                  <a:lnTo>
                    <a:pt x="310900" y="3614068"/>
                  </a:lnTo>
                  <a:lnTo>
                    <a:pt x="275388" y="3636641"/>
                  </a:lnTo>
                  <a:lnTo>
                    <a:pt x="235126" y="3651026"/>
                  </a:lnTo>
                  <a:lnTo>
                    <a:pt x="191261" y="3656076"/>
                  </a:lnTo>
                  <a:lnTo>
                    <a:pt x="147397" y="3651026"/>
                  </a:lnTo>
                  <a:lnTo>
                    <a:pt x="107135" y="3636641"/>
                  </a:lnTo>
                  <a:lnTo>
                    <a:pt x="71623" y="3614068"/>
                  </a:lnTo>
                  <a:lnTo>
                    <a:pt x="42007" y="3584452"/>
                  </a:lnTo>
                  <a:lnTo>
                    <a:pt x="19434" y="3548940"/>
                  </a:lnTo>
                  <a:lnTo>
                    <a:pt x="5049" y="3508678"/>
                  </a:lnTo>
                  <a:lnTo>
                    <a:pt x="0" y="3464814"/>
                  </a:lnTo>
                  <a:close/>
                </a:path>
                <a:path w="382904" h="4684395">
                  <a:moveTo>
                    <a:pt x="382524" y="3185922"/>
                  </a:moveTo>
                  <a:lnTo>
                    <a:pt x="377474" y="3142057"/>
                  </a:lnTo>
                  <a:lnTo>
                    <a:pt x="363089" y="3101795"/>
                  </a:lnTo>
                  <a:lnTo>
                    <a:pt x="340516" y="3066283"/>
                  </a:lnTo>
                  <a:lnTo>
                    <a:pt x="310900" y="3036667"/>
                  </a:lnTo>
                  <a:lnTo>
                    <a:pt x="275388" y="3014094"/>
                  </a:lnTo>
                  <a:lnTo>
                    <a:pt x="235126" y="2999709"/>
                  </a:lnTo>
                  <a:lnTo>
                    <a:pt x="191261" y="2994660"/>
                  </a:lnTo>
                  <a:lnTo>
                    <a:pt x="147397" y="2999709"/>
                  </a:lnTo>
                  <a:lnTo>
                    <a:pt x="107135" y="3014094"/>
                  </a:lnTo>
                  <a:lnTo>
                    <a:pt x="71623" y="3036667"/>
                  </a:lnTo>
                  <a:lnTo>
                    <a:pt x="42007" y="3066283"/>
                  </a:lnTo>
                  <a:lnTo>
                    <a:pt x="19434" y="3101795"/>
                  </a:lnTo>
                  <a:lnTo>
                    <a:pt x="5049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4" y="3185922"/>
                  </a:lnTo>
                  <a:close/>
                </a:path>
                <a:path w="382904" h="4684395">
                  <a:moveTo>
                    <a:pt x="0" y="2715768"/>
                  </a:moveTo>
                  <a:lnTo>
                    <a:pt x="5049" y="2671740"/>
                  </a:lnTo>
                  <a:lnTo>
                    <a:pt x="19434" y="2631323"/>
                  </a:lnTo>
                  <a:lnTo>
                    <a:pt x="42007" y="2595669"/>
                  </a:lnTo>
                  <a:lnTo>
                    <a:pt x="71623" y="2565931"/>
                  </a:lnTo>
                  <a:lnTo>
                    <a:pt x="107135" y="2543262"/>
                  </a:lnTo>
                  <a:lnTo>
                    <a:pt x="147397" y="2528815"/>
                  </a:lnTo>
                  <a:lnTo>
                    <a:pt x="191261" y="2523744"/>
                  </a:lnTo>
                  <a:lnTo>
                    <a:pt x="235126" y="2528815"/>
                  </a:lnTo>
                  <a:lnTo>
                    <a:pt x="275388" y="2543262"/>
                  </a:lnTo>
                  <a:lnTo>
                    <a:pt x="310900" y="2565931"/>
                  </a:lnTo>
                  <a:lnTo>
                    <a:pt x="340516" y="2595669"/>
                  </a:lnTo>
                  <a:lnTo>
                    <a:pt x="363089" y="2631323"/>
                  </a:lnTo>
                  <a:lnTo>
                    <a:pt x="377474" y="2671740"/>
                  </a:lnTo>
                  <a:lnTo>
                    <a:pt x="382524" y="2715768"/>
                  </a:lnTo>
                  <a:lnTo>
                    <a:pt x="377474" y="2759795"/>
                  </a:lnTo>
                  <a:lnTo>
                    <a:pt x="363089" y="2800212"/>
                  </a:lnTo>
                  <a:lnTo>
                    <a:pt x="340516" y="2835866"/>
                  </a:lnTo>
                  <a:lnTo>
                    <a:pt x="310900" y="2865604"/>
                  </a:lnTo>
                  <a:lnTo>
                    <a:pt x="275388" y="2888273"/>
                  </a:lnTo>
                  <a:lnTo>
                    <a:pt x="235126" y="2902720"/>
                  </a:lnTo>
                  <a:lnTo>
                    <a:pt x="191261" y="2907792"/>
                  </a:lnTo>
                  <a:lnTo>
                    <a:pt x="147397" y="2902720"/>
                  </a:lnTo>
                  <a:lnTo>
                    <a:pt x="107135" y="2888273"/>
                  </a:lnTo>
                  <a:lnTo>
                    <a:pt x="71623" y="2865604"/>
                  </a:lnTo>
                  <a:lnTo>
                    <a:pt x="42007" y="2835866"/>
                  </a:lnTo>
                  <a:lnTo>
                    <a:pt x="19434" y="2800212"/>
                  </a:lnTo>
                  <a:lnTo>
                    <a:pt x="5049" y="2759795"/>
                  </a:lnTo>
                  <a:lnTo>
                    <a:pt x="0" y="2715768"/>
                  </a:lnTo>
                  <a:close/>
                </a:path>
                <a:path w="382904" h="4684395">
                  <a:moveTo>
                    <a:pt x="382524" y="2246376"/>
                  </a:moveTo>
                  <a:lnTo>
                    <a:pt x="377474" y="2290403"/>
                  </a:lnTo>
                  <a:lnTo>
                    <a:pt x="363089" y="2330820"/>
                  </a:lnTo>
                  <a:lnTo>
                    <a:pt x="340516" y="2366474"/>
                  </a:lnTo>
                  <a:lnTo>
                    <a:pt x="310900" y="2396212"/>
                  </a:lnTo>
                  <a:lnTo>
                    <a:pt x="275388" y="2418881"/>
                  </a:lnTo>
                  <a:lnTo>
                    <a:pt x="235126" y="2433328"/>
                  </a:lnTo>
                  <a:lnTo>
                    <a:pt x="191261" y="2438400"/>
                  </a:lnTo>
                  <a:lnTo>
                    <a:pt x="147397" y="2433328"/>
                  </a:lnTo>
                  <a:lnTo>
                    <a:pt x="107135" y="2418881"/>
                  </a:lnTo>
                  <a:lnTo>
                    <a:pt x="71623" y="2396212"/>
                  </a:lnTo>
                  <a:lnTo>
                    <a:pt x="42007" y="2366474"/>
                  </a:lnTo>
                  <a:lnTo>
                    <a:pt x="19434" y="2330820"/>
                  </a:lnTo>
                  <a:lnTo>
                    <a:pt x="5049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4" y="2246376"/>
                  </a:lnTo>
                  <a:close/>
                </a:path>
                <a:path w="382904" h="4684395">
                  <a:moveTo>
                    <a:pt x="0" y="1966721"/>
                  </a:moveTo>
                  <a:lnTo>
                    <a:pt x="5049" y="1922857"/>
                  </a:lnTo>
                  <a:lnTo>
                    <a:pt x="19434" y="1882595"/>
                  </a:lnTo>
                  <a:lnTo>
                    <a:pt x="42007" y="1847083"/>
                  </a:lnTo>
                  <a:lnTo>
                    <a:pt x="71623" y="1817467"/>
                  </a:lnTo>
                  <a:lnTo>
                    <a:pt x="107135" y="1794894"/>
                  </a:lnTo>
                  <a:lnTo>
                    <a:pt x="147397" y="1780509"/>
                  </a:lnTo>
                  <a:lnTo>
                    <a:pt x="191261" y="1775459"/>
                  </a:lnTo>
                  <a:lnTo>
                    <a:pt x="235126" y="1780509"/>
                  </a:lnTo>
                  <a:lnTo>
                    <a:pt x="275388" y="1794894"/>
                  </a:lnTo>
                  <a:lnTo>
                    <a:pt x="310900" y="1817467"/>
                  </a:lnTo>
                  <a:lnTo>
                    <a:pt x="340516" y="1847083"/>
                  </a:lnTo>
                  <a:lnTo>
                    <a:pt x="363089" y="1882595"/>
                  </a:lnTo>
                  <a:lnTo>
                    <a:pt x="377474" y="1922857"/>
                  </a:lnTo>
                  <a:lnTo>
                    <a:pt x="382524" y="1966721"/>
                  </a:lnTo>
                  <a:lnTo>
                    <a:pt x="377474" y="2010586"/>
                  </a:lnTo>
                  <a:lnTo>
                    <a:pt x="363089" y="2050848"/>
                  </a:lnTo>
                  <a:lnTo>
                    <a:pt x="340516" y="2086360"/>
                  </a:lnTo>
                  <a:lnTo>
                    <a:pt x="310900" y="2115976"/>
                  </a:lnTo>
                  <a:lnTo>
                    <a:pt x="275388" y="2138549"/>
                  </a:lnTo>
                  <a:lnTo>
                    <a:pt x="235126" y="2152934"/>
                  </a:lnTo>
                  <a:lnTo>
                    <a:pt x="191261" y="2157984"/>
                  </a:lnTo>
                  <a:lnTo>
                    <a:pt x="147397" y="2152934"/>
                  </a:lnTo>
                  <a:lnTo>
                    <a:pt x="107135" y="2138549"/>
                  </a:lnTo>
                  <a:lnTo>
                    <a:pt x="71623" y="2115976"/>
                  </a:lnTo>
                  <a:lnTo>
                    <a:pt x="42007" y="2086360"/>
                  </a:lnTo>
                  <a:lnTo>
                    <a:pt x="19434" y="2050848"/>
                  </a:lnTo>
                  <a:lnTo>
                    <a:pt x="5049" y="2010586"/>
                  </a:lnTo>
                  <a:lnTo>
                    <a:pt x="0" y="1966721"/>
                  </a:lnTo>
                  <a:close/>
                </a:path>
                <a:path w="382904" h="4684395">
                  <a:moveTo>
                    <a:pt x="382524" y="1689353"/>
                  </a:moveTo>
                  <a:lnTo>
                    <a:pt x="377474" y="1645489"/>
                  </a:lnTo>
                  <a:lnTo>
                    <a:pt x="363089" y="1605227"/>
                  </a:lnTo>
                  <a:lnTo>
                    <a:pt x="340516" y="1569715"/>
                  </a:lnTo>
                  <a:lnTo>
                    <a:pt x="310900" y="1540099"/>
                  </a:lnTo>
                  <a:lnTo>
                    <a:pt x="275388" y="1517526"/>
                  </a:lnTo>
                  <a:lnTo>
                    <a:pt x="235126" y="1503141"/>
                  </a:lnTo>
                  <a:lnTo>
                    <a:pt x="191261" y="1498091"/>
                  </a:lnTo>
                  <a:lnTo>
                    <a:pt x="147397" y="1503141"/>
                  </a:lnTo>
                  <a:lnTo>
                    <a:pt x="107135" y="1517526"/>
                  </a:lnTo>
                  <a:lnTo>
                    <a:pt x="71623" y="1540099"/>
                  </a:lnTo>
                  <a:lnTo>
                    <a:pt x="42007" y="1569715"/>
                  </a:lnTo>
                  <a:lnTo>
                    <a:pt x="19434" y="1605227"/>
                  </a:lnTo>
                  <a:lnTo>
                    <a:pt x="5049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4" y="1689353"/>
                  </a:lnTo>
                  <a:close/>
                </a:path>
                <a:path w="382904" h="4684395">
                  <a:moveTo>
                    <a:pt x="382524" y="749046"/>
                  </a:moveTo>
                  <a:lnTo>
                    <a:pt x="377474" y="792910"/>
                  </a:lnTo>
                  <a:lnTo>
                    <a:pt x="363089" y="833172"/>
                  </a:lnTo>
                  <a:lnTo>
                    <a:pt x="340516" y="868684"/>
                  </a:lnTo>
                  <a:lnTo>
                    <a:pt x="310900" y="898300"/>
                  </a:lnTo>
                  <a:lnTo>
                    <a:pt x="275388" y="920873"/>
                  </a:lnTo>
                  <a:lnTo>
                    <a:pt x="235126" y="935258"/>
                  </a:lnTo>
                  <a:lnTo>
                    <a:pt x="191261" y="940308"/>
                  </a:lnTo>
                  <a:lnTo>
                    <a:pt x="147397" y="935258"/>
                  </a:lnTo>
                  <a:lnTo>
                    <a:pt x="107135" y="920873"/>
                  </a:lnTo>
                  <a:lnTo>
                    <a:pt x="71623" y="898300"/>
                  </a:lnTo>
                  <a:lnTo>
                    <a:pt x="42007" y="868684"/>
                  </a:lnTo>
                  <a:lnTo>
                    <a:pt x="19434" y="833172"/>
                  </a:lnTo>
                  <a:lnTo>
                    <a:pt x="5049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4" y="749046"/>
                  </a:lnTo>
                  <a:close/>
                </a:path>
                <a:path w="382904" h="4684395">
                  <a:moveTo>
                    <a:pt x="0" y="470153"/>
                  </a:moveTo>
                  <a:lnTo>
                    <a:pt x="5049" y="426289"/>
                  </a:lnTo>
                  <a:lnTo>
                    <a:pt x="19434" y="386027"/>
                  </a:lnTo>
                  <a:lnTo>
                    <a:pt x="42007" y="350515"/>
                  </a:lnTo>
                  <a:lnTo>
                    <a:pt x="71623" y="320899"/>
                  </a:lnTo>
                  <a:lnTo>
                    <a:pt x="107135" y="298326"/>
                  </a:lnTo>
                  <a:lnTo>
                    <a:pt x="147397" y="283941"/>
                  </a:lnTo>
                  <a:lnTo>
                    <a:pt x="191261" y="278891"/>
                  </a:lnTo>
                  <a:lnTo>
                    <a:pt x="235126" y="283941"/>
                  </a:lnTo>
                  <a:lnTo>
                    <a:pt x="275388" y="298326"/>
                  </a:lnTo>
                  <a:lnTo>
                    <a:pt x="310900" y="320899"/>
                  </a:lnTo>
                  <a:lnTo>
                    <a:pt x="340516" y="350515"/>
                  </a:lnTo>
                  <a:lnTo>
                    <a:pt x="363089" y="386027"/>
                  </a:lnTo>
                  <a:lnTo>
                    <a:pt x="377474" y="426289"/>
                  </a:lnTo>
                  <a:lnTo>
                    <a:pt x="382524" y="470153"/>
                  </a:lnTo>
                  <a:lnTo>
                    <a:pt x="377474" y="514018"/>
                  </a:lnTo>
                  <a:lnTo>
                    <a:pt x="363089" y="554280"/>
                  </a:lnTo>
                  <a:lnTo>
                    <a:pt x="340516" y="589792"/>
                  </a:lnTo>
                  <a:lnTo>
                    <a:pt x="310900" y="619408"/>
                  </a:lnTo>
                  <a:lnTo>
                    <a:pt x="275388" y="641981"/>
                  </a:lnTo>
                  <a:lnTo>
                    <a:pt x="235126" y="656366"/>
                  </a:lnTo>
                  <a:lnTo>
                    <a:pt x="191261" y="661415"/>
                  </a:lnTo>
                  <a:lnTo>
                    <a:pt x="147397" y="656366"/>
                  </a:lnTo>
                  <a:lnTo>
                    <a:pt x="107135" y="641981"/>
                  </a:lnTo>
                  <a:lnTo>
                    <a:pt x="71623" y="619408"/>
                  </a:lnTo>
                  <a:lnTo>
                    <a:pt x="42007" y="589792"/>
                  </a:lnTo>
                  <a:lnTo>
                    <a:pt x="19434" y="554280"/>
                  </a:lnTo>
                  <a:lnTo>
                    <a:pt x="5049" y="514018"/>
                  </a:lnTo>
                  <a:lnTo>
                    <a:pt x="0" y="470153"/>
                  </a:lnTo>
                  <a:close/>
                </a:path>
                <a:path w="382904" h="4684395">
                  <a:moveTo>
                    <a:pt x="382524" y="191262"/>
                  </a:moveTo>
                  <a:lnTo>
                    <a:pt x="377474" y="147397"/>
                  </a:lnTo>
                  <a:lnTo>
                    <a:pt x="363089" y="107135"/>
                  </a:lnTo>
                  <a:lnTo>
                    <a:pt x="340516" y="71623"/>
                  </a:lnTo>
                  <a:lnTo>
                    <a:pt x="310900" y="42007"/>
                  </a:lnTo>
                  <a:lnTo>
                    <a:pt x="275388" y="19434"/>
                  </a:lnTo>
                  <a:lnTo>
                    <a:pt x="235126" y="5049"/>
                  </a:lnTo>
                  <a:lnTo>
                    <a:pt x="191261" y="0"/>
                  </a:lnTo>
                  <a:lnTo>
                    <a:pt x="147397" y="5049"/>
                  </a:lnTo>
                  <a:lnTo>
                    <a:pt x="107135" y="19434"/>
                  </a:lnTo>
                  <a:lnTo>
                    <a:pt x="71623" y="42007"/>
                  </a:lnTo>
                  <a:lnTo>
                    <a:pt x="42007" y="71623"/>
                  </a:lnTo>
                  <a:lnTo>
                    <a:pt x="19434" y="107135"/>
                  </a:lnTo>
                  <a:lnTo>
                    <a:pt x="5049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4" y="191262"/>
                  </a:lnTo>
                  <a:close/>
                </a:path>
                <a:path w="382904" h="4684395">
                  <a:moveTo>
                    <a:pt x="0" y="1218438"/>
                  </a:moveTo>
                  <a:lnTo>
                    <a:pt x="5049" y="1174573"/>
                  </a:lnTo>
                  <a:lnTo>
                    <a:pt x="19434" y="1134311"/>
                  </a:lnTo>
                  <a:lnTo>
                    <a:pt x="42007" y="1098799"/>
                  </a:lnTo>
                  <a:lnTo>
                    <a:pt x="71623" y="1069183"/>
                  </a:lnTo>
                  <a:lnTo>
                    <a:pt x="107135" y="1046610"/>
                  </a:lnTo>
                  <a:lnTo>
                    <a:pt x="147397" y="1032225"/>
                  </a:lnTo>
                  <a:lnTo>
                    <a:pt x="191261" y="1027176"/>
                  </a:lnTo>
                  <a:lnTo>
                    <a:pt x="235126" y="1032225"/>
                  </a:lnTo>
                  <a:lnTo>
                    <a:pt x="275388" y="1046610"/>
                  </a:lnTo>
                  <a:lnTo>
                    <a:pt x="310900" y="1069183"/>
                  </a:lnTo>
                  <a:lnTo>
                    <a:pt x="340516" y="1098799"/>
                  </a:lnTo>
                  <a:lnTo>
                    <a:pt x="363089" y="1134311"/>
                  </a:lnTo>
                  <a:lnTo>
                    <a:pt x="377474" y="1174573"/>
                  </a:lnTo>
                  <a:lnTo>
                    <a:pt x="382524" y="1218438"/>
                  </a:lnTo>
                  <a:lnTo>
                    <a:pt x="377474" y="1262302"/>
                  </a:lnTo>
                  <a:lnTo>
                    <a:pt x="363089" y="1302564"/>
                  </a:lnTo>
                  <a:lnTo>
                    <a:pt x="340516" y="1338076"/>
                  </a:lnTo>
                  <a:lnTo>
                    <a:pt x="310900" y="1367692"/>
                  </a:lnTo>
                  <a:lnTo>
                    <a:pt x="275388" y="1390265"/>
                  </a:lnTo>
                  <a:lnTo>
                    <a:pt x="235126" y="1404650"/>
                  </a:lnTo>
                  <a:lnTo>
                    <a:pt x="191261" y="1409700"/>
                  </a:lnTo>
                  <a:lnTo>
                    <a:pt x="147397" y="1404650"/>
                  </a:lnTo>
                  <a:lnTo>
                    <a:pt x="107135" y="1390265"/>
                  </a:lnTo>
                  <a:lnTo>
                    <a:pt x="71623" y="1367692"/>
                  </a:lnTo>
                  <a:lnTo>
                    <a:pt x="42007" y="1338076"/>
                  </a:lnTo>
                  <a:lnTo>
                    <a:pt x="19434" y="1302564"/>
                  </a:lnTo>
                  <a:lnTo>
                    <a:pt x="5049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627632" y="350520"/>
            <a:ext cx="2505710" cy="447040"/>
          </a:xfrm>
          <a:custGeom>
            <a:avLst/>
            <a:gdLst/>
            <a:ahLst/>
            <a:cxnLst/>
            <a:rect l="l" t="t" r="r" b="b"/>
            <a:pathLst>
              <a:path w="2505710" h="447040">
                <a:moveTo>
                  <a:pt x="0" y="446531"/>
                </a:moveTo>
                <a:lnTo>
                  <a:pt x="2505456" y="446531"/>
                </a:lnTo>
                <a:lnTo>
                  <a:pt x="2505456" y="0"/>
                </a:lnTo>
                <a:lnTo>
                  <a:pt x="0" y="0"/>
                </a:lnTo>
                <a:lnTo>
                  <a:pt x="0" y="446531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36750" y="439293"/>
            <a:ext cx="1884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/>
              <a:t>Cita</a:t>
            </a:r>
            <a:r>
              <a:rPr sz="1400" spc="-170" dirty="0"/>
              <a:t> </a:t>
            </a:r>
            <a:r>
              <a:rPr sz="1400" spc="-40" dirty="0"/>
              <a:t>dentro</a:t>
            </a:r>
            <a:r>
              <a:rPr sz="1400" spc="-175" dirty="0"/>
              <a:t> </a:t>
            </a:r>
            <a:r>
              <a:rPr sz="1400" spc="-50" dirty="0"/>
              <a:t>del</a:t>
            </a:r>
            <a:r>
              <a:rPr sz="1400" spc="-135" dirty="0"/>
              <a:t> </a:t>
            </a:r>
            <a:r>
              <a:rPr sz="1400" spc="-45" dirty="0"/>
              <a:t>texto</a:t>
            </a:r>
            <a:endParaRPr sz="1400"/>
          </a:p>
        </p:txBody>
      </p:sp>
      <p:grpSp>
        <p:nvGrpSpPr>
          <p:cNvPr id="11" name="object 11"/>
          <p:cNvGrpSpPr/>
          <p:nvPr/>
        </p:nvGrpSpPr>
        <p:grpSpPr>
          <a:xfrm>
            <a:off x="833437" y="406717"/>
            <a:ext cx="7605395" cy="2115820"/>
            <a:chOff x="833437" y="406717"/>
            <a:chExt cx="7605395" cy="2115820"/>
          </a:xfrm>
        </p:grpSpPr>
        <p:sp>
          <p:nvSpPr>
            <p:cNvPr id="12" name="object 12"/>
            <p:cNvSpPr/>
            <p:nvPr/>
          </p:nvSpPr>
          <p:spPr>
            <a:xfrm>
              <a:off x="2116836" y="1559052"/>
              <a:ext cx="6316980" cy="958850"/>
            </a:xfrm>
            <a:custGeom>
              <a:avLst/>
              <a:gdLst/>
              <a:ahLst/>
              <a:cxnLst/>
              <a:rect l="l" t="t" r="r" b="b"/>
              <a:pathLst>
                <a:path w="6316980" h="958850">
                  <a:moveTo>
                    <a:pt x="0" y="958596"/>
                  </a:moveTo>
                  <a:lnTo>
                    <a:pt x="6316979" y="958596"/>
                  </a:lnTo>
                  <a:lnTo>
                    <a:pt x="6316979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200" y="41148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60" y="59436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41148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0" y="594360"/>
                  </a:moveTo>
                  <a:lnTo>
                    <a:pt x="594360" y="59436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5379" y="1005840"/>
              <a:ext cx="977900" cy="1032510"/>
            </a:xfrm>
            <a:custGeom>
              <a:avLst/>
              <a:gdLst/>
              <a:ahLst/>
              <a:cxnLst/>
              <a:rect l="l" t="t" r="r" b="b"/>
              <a:pathLst>
                <a:path w="977900" h="1032510">
                  <a:moveTo>
                    <a:pt x="0" y="0"/>
                  </a:moveTo>
                  <a:lnTo>
                    <a:pt x="0" y="1032383"/>
                  </a:lnTo>
                </a:path>
                <a:path w="977900" h="1032510">
                  <a:moveTo>
                    <a:pt x="0" y="1031748"/>
                  </a:moveTo>
                  <a:lnTo>
                    <a:pt x="977519" y="1031748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02435" y="956309"/>
            <a:ext cx="6653530" cy="241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referencias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deben</a:t>
            </a:r>
            <a:r>
              <a:rPr sz="1200" spc="-1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estar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numeradas</a:t>
            </a:r>
            <a:r>
              <a:rPr sz="1200" spc="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consecutivamente</a:t>
            </a:r>
            <a:r>
              <a:rPr sz="1200" spc="-1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siguiendo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orden</a:t>
            </a:r>
            <a:r>
              <a:rPr sz="1200" spc="-1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que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endParaRPr sz="1200">
              <a:latin typeface="Arial Black"/>
              <a:cs typeface="Arial Black"/>
            </a:endParaRPr>
          </a:p>
          <a:p>
            <a:pPr marL="16510" algn="just">
              <a:lnSpc>
                <a:spcPct val="100000"/>
              </a:lnSpc>
            </a:pP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mencionan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por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primera</a:t>
            </a:r>
            <a:r>
              <a:rPr sz="1200" spc="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vez</a:t>
            </a:r>
            <a:r>
              <a:rPr sz="1200" spc="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texto</a:t>
            </a:r>
            <a:r>
              <a:rPr sz="1200" spc="-65" dirty="0">
                <a:solidFill>
                  <a:srgbClr val="181818"/>
                </a:solidFill>
                <a:latin typeface="Arial MT"/>
                <a:cs typeface="Arial MT"/>
              </a:rPr>
              <a:t>,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utilizando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números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arábigos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entre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paréntesis.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1200">
              <a:latin typeface="Arial MT"/>
              <a:cs typeface="Arial MT"/>
            </a:endParaRPr>
          </a:p>
          <a:p>
            <a:pPr marL="505459" marR="5080" algn="just">
              <a:lnSpc>
                <a:spcPct val="100000"/>
              </a:lnSpc>
            </a:pPr>
            <a:r>
              <a:rPr sz="1200" spc="-17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r>
              <a:rPr sz="1200" spc="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The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tendency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to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favour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one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eye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over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the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other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in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perceptual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or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motor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tasks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is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known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as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ocular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dominance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(1)</a:t>
            </a:r>
            <a:r>
              <a:rPr sz="1200" spc="1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or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eye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preference</a:t>
            </a:r>
            <a:r>
              <a:rPr sz="1200" spc="1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as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generic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term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(2).</a:t>
            </a:r>
            <a:r>
              <a:rPr sz="1200" spc="11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Although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there</a:t>
            </a:r>
            <a:r>
              <a:rPr sz="1200" spc="2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are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three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criteria,</a:t>
            </a:r>
            <a:r>
              <a:rPr sz="1200" spc="2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which</a:t>
            </a:r>
            <a:r>
              <a:rPr sz="1200" spc="2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serve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to</a:t>
            </a:r>
            <a:r>
              <a:rPr sz="1200" spc="2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define</a:t>
            </a:r>
            <a:r>
              <a:rPr sz="1200" spc="2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the</a:t>
            </a:r>
            <a:r>
              <a:rPr sz="1200" spc="2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eye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dominance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(3)</a:t>
            </a:r>
            <a:r>
              <a:rPr sz="1200" spc="1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and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the</a:t>
            </a:r>
            <a:r>
              <a:rPr sz="1200" spc="2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most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common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is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measuring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the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sighting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dominance.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200">
              <a:latin typeface="Arial MT"/>
              <a:cs typeface="Arial MT"/>
            </a:endParaRPr>
          </a:p>
          <a:p>
            <a:pPr marL="12700" marR="8890" algn="just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Si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una</a:t>
            </a:r>
            <a:r>
              <a:rPr sz="1200" spc="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misma</a:t>
            </a:r>
            <a:r>
              <a:rPr sz="1200" spc="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cita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incluyen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varias</a:t>
            </a:r>
            <a:r>
              <a:rPr sz="1200" spc="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referencias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incluirán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varios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números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separados</a:t>
            </a:r>
            <a:r>
              <a:rPr sz="1200" spc="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por</a:t>
            </a:r>
            <a:r>
              <a:rPr sz="1200" spc="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181818"/>
                </a:solidFill>
                <a:latin typeface="Arial Black"/>
                <a:cs typeface="Arial Black"/>
              </a:rPr>
              <a:t>comas</a:t>
            </a:r>
            <a:r>
              <a:rPr sz="1200" spc="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cuando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son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solamente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dos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o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si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no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son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consecutivos.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Si</a:t>
            </a:r>
            <a:r>
              <a:rPr sz="1200" spc="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son</a:t>
            </a:r>
            <a:r>
              <a:rPr sz="1200" spc="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más</a:t>
            </a:r>
            <a:r>
              <a:rPr sz="1200" spc="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de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dos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referencias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0" dirty="0">
                <a:solidFill>
                  <a:srgbClr val="181818"/>
                </a:solidFill>
                <a:latin typeface="Arial Black"/>
                <a:cs typeface="Arial Black"/>
              </a:rPr>
              <a:t>consecutivas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podrán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conectar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mediante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un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guion.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12264" y="3724655"/>
            <a:ext cx="6318885" cy="958850"/>
          </a:xfrm>
          <a:custGeom>
            <a:avLst/>
            <a:gdLst/>
            <a:ahLst/>
            <a:cxnLst/>
            <a:rect l="l" t="t" r="r" b="b"/>
            <a:pathLst>
              <a:path w="6318884" h="958850">
                <a:moveTo>
                  <a:pt x="0" y="958596"/>
                </a:moveTo>
                <a:lnTo>
                  <a:pt x="6318503" y="958596"/>
                </a:lnTo>
                <a:lnTo>
                  <a:pt x="6318503" y="0"/>
                </a:lnTo>
                <a:lnTo>
                  <a:pt x="0" y="0"/>
                </a:lnTo>
                <a:lnTo>
                  <a:pt x="0" y="95859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91257" y="3908856"/>
            <a:ext cx="6161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r>
              <a:rPr sz="1200" spc="20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Modern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scientific</a:t>
            </a:r>
            <a:r>
              <a:rPr sz="1200" spc="2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nomenclature</a:t>
            </a:r>
            <a:r>
              <a:rPr sz="1200" spc="2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really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began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with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Linnaeus</a:t>
            </a:r>
            <a:r>
              <a:rPr sz="1200" spc="2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in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botany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(1),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but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other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disciplines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(2,3)</a:t>
            </a:r>
            <a:r>
              <a:rPr sz="1200" spc="9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were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not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many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years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behind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in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developing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various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systems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(4-</a:t>
            </a:r>
            <a:r>
              <a:rPr sz="1200" spc="-100" dirty="0">
                <a:solidFill>
                  <a:srgbClr val="181818"/>
                </a:solidFill>
                <a:latin typeface="Arial Black"/>
                <a:cs typeface="Arial Black"/>
              </a:rPr>
              <a:t>7)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for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nomenclature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and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symbolization.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7778" y="512063"/>
            <a:ext cx="1145248" cy="3692906"/>
            <a:chOff x="967778" y="512063"/>
            <a:chExt cx="1145248" cy="3692906"/>
          </a:xfrm>
        </p:grpSpPr>
        <p:sp>
          <p:nvSpPr>
            <p:cNvPr id="20" name="object 20"/>
            <p:cNvSpPr/>
            <p:nvPr/>
          </p:nvSpPr>
          <p:spPr>
            <a:xfrm>
              <a:off x="981456" y="1005839"/>
              <a:ext cx="1131570" cy="3199130"/>
            </a:xfrm>
            <a:custGeom>
              <a:avLst/>
              <a:gdLst/>
              <a:ahLst/>
              <a:cxnLst/>
              <a:rect l="l" t="t" r="r" b="b"/>
              <a:pathLst>
                <a:path w="1131570" h="3199129">
                  <a:moveTo>
                    <a:pt x="0" y="0"/>
                  </a:moveTo>
                  <a:lnTo>
                    <a:pt x="0" y="3198863"/>
                  </a:lnTo>
                </a:path>
                <a:path w="1131570" h="3199129">
                  <a:moveTo>
                    <a:pt x="0" y="3198876"/>
                  </a:moveTo>
                  <a:lnTo>
                    <a:pt x="1131062" y="31988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7778" y="512063"/>
              <a:ext cx="353695" cy="352425"/>
            </a:xfrm>
            <a:custGeom>
              <a:avLst/>
              <a:gdLst/>
              <a:ahLst/>
              <a:cxnLst/>
              <a:rect l="l" t="t" r="r" b="b"/>
              <a:pathLst>
                <a:path w="353694" h="352425">
                  <a:moveTo>
                    <a:pt x="353529" y="231013"/>
                  </a:moveTo>
                  <a:lnTo>
                    <a:pt x="351243" y="228727"/>
                  </a:lnTo>
                  <a:lnTo>
                    <a:pt x="343242" y="228727"/>
                  </a:lnTo>
                  <a:lnTo>
                    <a:pt x="343242" y="238633"/>
                  </a:lnTo>
                  <a:lnTo>
                    <a:pt x="343242" y="256794"/>
                  </a:lnTo>
                  <a:lnTo>
                    <a:pt x="138214" y="256794"/>
                  </a:lnTo>
                  <a:lnTo>
                    <a:pt x="138214" y="267081"/>
                  </a:lnTo>
                  <a:lnTo>
                    <a:pt x="97205" y="341376"/>
                  </a:lnTo>
                  <a:lnTo>
                    <a:pt x="82029" y="341376"/>
                  </a:lnTo>
                  <a:lnTo>
                    <a:pt x="123037" y="267081"/>
                  </a:lnTo>
                  <a:lnTo>
                    <a:pt x="138214" y="267081"/>
                  </a:lnTo>
                  <a:lnTo>
                    <a:pt x="138214" y="256794"/>
                  </a:lnTo>
                  <a:lnTo>
                    <a:pt x="10998" y="256794"/>
                  </a:lnTo>
                  <a:lnTo>
                    <a:pt x="10998" y="238633"/>
                  </a:lnTo>
                  <a:lnTo>
                    <a:pt x="343242" y="238633"/>
                  </a:lnTo>
                  <a:lnTo>
                    <a:pt x="343242" y="228727"/>
                  </a:lnTo>
                  <a:lnTo>
                    <a:pt x="332701" y="228727"/>
                  </a:lnTo>
                  <a:lnTo>
                    <a:pt x="332701" y="200279"/>
                  </a:lnTo>
                  <a:lnTo>
                    <a:pt x="330288" y="198120"/>
                  </a:lnTo>
                  <a:lnTo>
                    <a:pt x="324700" y="198120"/>
                  </a:lnTo>
                  <a:lnTo>
                    <a:pt x="322414" y="200279"/>
                  </a:lnTo>
                  <a:lnTo>
                    <a:pt x="322414" y="228727"/>
                  </a:lnTo>
                  <a:lnTo>
                    <a:pt x="31508" y="228727"/>
                  </a:lnTo>
                  <a:lnTo>
                    <a:pt x="31508" y="101727"/>
                  </a:lnTo>
                  <a:lnTo>
                    <a:pt x="28854" y="99060"/>
                  </a:lnTo>
                  <a:lnTo>
                    <a:pt x="23152" y="99060"/>
                  </a:lnTo>
                  <a:lnTo>
                    <a:pt x="20878" y="101727"/>
                  </a:lnTo>
                  <a:lnTo>
                    <a:pt x="20878" y="228727"/>
                  </a:lnTo>
                  <a:lnTo>
                    <a:pt x="2260" y="228727"/>
                  </a:lnTo>
                  <a:lnTo>
                    <a:pt x="0" y="231013"/>
                  </a:lnTo>
                  <a:lnTo>
                    <a:pt x="0" y="264795"/>
                  </a:lnTo>
                  <a:lnTo>
                    <a:pt x="2260" y="267081"/>
                  </a:lnTo>
                  <a:lnTo>
                    <a:pt x="111239" y="267081"/>
                  </a:lnTo>
                  <a:lnTo>
                    <a:pt x="68338" y="344424"/>
                  </a:lnTo>
                  <a:lnTo>
                    <a:pt x="67576" y="345948"/>
                  </a:lnTo>
                  <a:lnTo>
                    <a:pt x="67576" y="347853"/>
                  </a:lnTo>
                  <a:lnTo>
                    <a:pt x="68338" y="349758"/>
                  </a:lnTo>
                  <a:lnTo>
                    <a:pt x="69494" y="350901"/>
                  </a:lnTo>
                  <a:lnTo>
                    <a:pt x="71374" y="352044"/>
                  </a:lnTo>
                  <a:lnTo>
                    <a:pt x="101765" y="352044"/>
                  </a:lnTo>
                  <a:lnTo>
                    <a:pt x="103644" y="350901"/>
                  </a:lnTo>
                  <a:lnTo>
                    <a:pt x="104406" y="348996"/>
                  </a:lnTo>
                  <a:lnTo>
                    <a:pt x="108559" y="341376"/>
                  </a:lnTo>
                  <a:lnTo>
                    <a:pt x="116179" y="327406"/>
                  </a:lnTo>
                  <a:lnTo>
                    <a:pt x="150749" y="327406"/>
                  </a:lnTo>
                  <a:lnTo>
                    <a:pt x="153403" y="325120"/>
                  </a:lnTo>
                  <a:lnTo>
                    <a:pt x="153403" y="319024"/>
                  </a:lnTo>
                  <a:lnTo>
                    <a:pt x="150749" y="316738"/>
                  </a:lnTo>
                  <a:lnTo>
                    <a:pt x="121894" y="316738"/>
                  </a:lnTo>
                  <a:lnTo>
                    <a:pt x="128714" y="305054"/>
                  </a:lnTo>
                  <a:lnTo>
                    <a:pt x="225158" y="305054"/>
                  </a:lnTo>
                  <a:lnTo>
                    <a:pt x="231254" y="316738"/>
                  </a:lnTo>
                  <a:lnTo>
                    <a:pt x="166319" y="316738"/>
                  </a:lnTo>
                  <a:lnTo>
                    <a:pt x="163664" y="319024"/>
                  </a:lnTo>
                  <a:lnTo>
                    <a:pt x="163664" y="325120"/>
                  </a:lnTo>
                  <a:lnTo>
                    <a:pt x="166319" y="327406"/>
                  </a:lnTo>
                  <a:lnTo>
                    <a:pt x="236931" y="327406"/>
                  </a:lnTo>
                  <a:lnTo>
                    <a:pt x="248729" y="348996"/>
                  </a:lnTo>
                  <a:lnTo>
                    <a:pt x="249847" y="350520"/>
                  </a:lnTo>
                  <a:lnTo>
                    <a:pt x="251764" y="352044"/>
                  </a:lnTo>
                  <a:lnTo>
                    <a:pt x="282498" y="352044"/>
                  </a:lnTo>
                  <a:lnTo>
                    <a:pt x="284035" y="350901"/>
                  </a:lnTo>
                  <a:lnTo>
                    <a:pt x="284797" y="349758"/>
                  </a:lnTo>
                  <a:lnTo>
                    <a:pt x="285915" y="348234"/>
                  </a:lnTo>
                  <a:lnTo>
                    <a:pt x="285915" y="346329"/>
                  </a:lnTo>
                  <a:lnTo>
                    <a:pt x="284797" y="344424"/>
                  </a:lnTo>
                  <a:lnTo>
                    <a:pt x="283108" y="341376"/>
                  </a:lnTo>
                  <a:lnTo>
                    <a:pt x="271500" y="320268"/>
                  </a:lnTo>
                  <a:lnTo>
                    <a:pt x="271500" y="341376"/>
                  </a:lnTo>
                  <a:lnTo>
                    <a:pt x="256324" y="341376"/>
                  </a:lnTo>
                  <a:lnTo>
                    <a:pt x="236448" y="305054"/>
                  </a:lnTo>
                  <a:lnTo>
                    <a:pt x="231241" y="295529"/>
                  </a:lnTo>
                  <a:lnTo>
                    <a:pt x="219862" y="274726"/>
                  </a:lnTo>
                  <a:lnTo>
                    <a:pt x="219862" y="295529"/>
                  </a:lnTo>
                  <a:lnTo>
                    <a:pt x="134810" y="295529"/>
                  </a:lnTo>
                  <a:lnTo>
                    <a:pt x="150368" y="267081"/>
                  </a:lnTo>
                  <a:lnTo>
                    <a:pt x="204266" y="267081"/>
                  </a:lnTo>
                  <a:lnTo>
                    <a:pt x="219862" y="295529"/>
                  </a:lnTo>
                  <a:lnTo>
                    <a:pt x="219862" y="274726"/>
                  </a:lnTo>
                  <a:lnTo>
                    <a:pt x="215684" y="267081"/>
                  </a:lnTo>
                  <a:lnTo>
                    <a:pt x="230873" y="267081"/>
                  </a:lnTo>
                  <a:lnTo>
                    <a:pt x="271500" y="341376"/>
                  </a:lnTo>
                  <a:lnTo>
                    <a:pt x="271500" y="320268"/>
                  </a:lnTo>
                  <a:lnTo>
                    <a:pt x="242252" y="267081"/>
                  </a:lnTo>
                  <a:lnTo>
                    <a:pt x="351243" y="267081"/>
                  </a:lnTo>
                  <a:lnTo>
                    <a:pt x="353529" y="264795"/>
                  </a:lnTo>
                  <a:lnTo>
                    <a:pt x="353529" y="256794"/>
                  </a:lnTo>
                  <a:lnTo>
                    <a:pt x="353529" y="238633"/>
                  </a:lnTo>
                  <a:lnTo>
                    <a:pt x="353529" y="231013"/>
                  </a:lnTo>
                  <a:close/>
                </a:path>
                <a:path w="353694" h="352425">
                  <a:moveTo>
                    <a:pt x="353529" y="24638"/>
                  </a:moveTo>
                  <a:lnTo>
                    <a:pt x="351243" y="22352"/>
                  </a:lnTo>
                  <a:lnTo>
                    <a:pt x="343242" y="22352"/>
                  </a:lnTo>
                  <a:lnTo>
                    <a:pt x="343242" y="32639"/>
                  </a:lnTo>
                  <a:lnTo>
                    <a:pt x="343242" y="50800"/>
                  </a:lnTo>
                  <a:lnTo>
                    <a:pt x="10998" y="50800"/>
                  </a:lnTo>
                  <a:lnTo>
                    <a:pt x="10998" y="32639"/>
                  </a:lnTo>
                  <a:lnTo>
                    <a:pt x="343242" y="32639"/>
                  </a:lnTo>
                  <a:lnTo>
                    <a:pt x="343242" y="22352"/>
                  </a:lnTo>
                  <a:lnTo>
                    <a:pt x="206565" y="22352"/>
                  </a:lnTo>
                  <a:lnTo>
                    <a:pt x="206565" y="10668"/>
                  </a:lnTo>
                  <a:lnTo>
                    <a:pt x="206565" y="2667"/>
                  </a:lnTo>
                  <a:lnTo>
                    <a:pt x="204266" y="0"/>
                  </a:lnTo>
                  <a:lnTo>
                    <a:pt x="195948" y="0"/>
                  </a:lnTo>
                  <a:lnTo>
                    <a:pt x="195948" y="10668"/>
                  </a:lnTo>
                  <a:lnTo>
                    <a:pt x="195948" y="22352"/>
                  </a:lnTo>
                  <a:lnTo>
                    <a:pt x="157581" y="22352"/>
                  </a:lnTo>
                  <a:lnTo>
                    <a:pt x="157581" y="10668"/>
                  </a:lnTo>
                  <a:lnTo>
                    <a:pt x="195948" y="10668"/>
                  </a:lnTo>
                  <a:lnTo>
                    <a:pt x="195948" y="0"/>
                  </a:lnTo>
                  <a:lnTo>
                    <a:pt x="149606" y="0"/>
                  </a:lnTo>
                  <a:lnTo>
                    <a:pt x="147345" y="2667"/>
                  </a:lnTo>
                  <a:lnTo>
                    <a:pt x="147345" y="22352"/>
                  </a:lnTo>
                  <a:lnTo>
                    <a:pt x="2260" y="22352"/>
                  </a:lnTo>
                  <a:lnTo>
                    <a:pt x="0" y="24638"/>
                  </a:lnTo>
                  <a:lnTo>
                    <a:pt x="0" y="58293"/>
                  </a:lnTo>
                  <a:lnTo>
                    <a:pt x="2260" y="60579"/>
                  </a:lnTo>
                  <a:lnTo>
                    <a:pt x="20878" y="60579"/>
                  </a:lnTo>
                  <a:lnTo>
                    <a:pt x="20878" y="86360"/>
                  </a:lnTo>
                  <a:lnTo>
                    <a:pt x="23152" y="88646"/>
                  </a:lnTo>
                  <a:lnTo>
                    <a:pt x="28854" y="88646"/>
                  </a:lnTo>
                  <a:lnTo>
                    <a:pt x="31508" y="86360"/>
                  </a:lnTo>
                  <a:lnTo>
                    <a:pt x="31508" y="60579"/>
                  </a:lnTo>
                  <a:lnTo>
                    <a:pt x="322414" y="60579"/>
                  </a:lnTo>
                  <a:lnTo>
                    <a:pt x="322414" y="185166"/>
                  </a:lnTo>
                  <a:lnTo>
                    <a:pt x="324700" y="187452"/>
                  </a:lnTo>
                  <a:lnTo>
                    <a:pt x="330288" y="187452"/>
                  </a:lnTo>
                  <a:lnTo>
                    <a:pt x="332701" y="185166"/>
                  </a:lnTo>
                  <a:lnTo>
                    <a:pt x="332701" y="60960"/>
                  </a:lnTo>
                  <a:lnTo>
                    <a:pt x="351243" y="60960"/>
                  </a:lnTo>
                  <a:lnTo>
                    <a:pt x="353529" y="58674"/>
                  </a:lnTo>
                  <a:lnTo>
                    <a:pt x="353529" y="50800"/>
                  </a:lnTo>
                  <a:lnTo>
                    <a:pt x="353529" y="32639"/>
                  </a:lnTo>
                  <a:lnTo>
                    <a:pt x="353529" y="246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40" y="585216"/>
              <a:ext cx="198081" cy="1417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185928"/>
            <a:ext cx="7716520" cy="4758055"/>
          </a:xfrm>
          <a:custGeom>
            <a:avLst/>
            <a:gdLst/>
            <a:ahLst/>
            <a:cxnLst/>
            <a:rect l="l" t="t" r="r" b="b"/>
            <a:pathLst>
              <a:path w="7716520" h="4758055">
                <a:moveTo>
                  <a:pt x="0" y="4757928"/>
                </a:moveTo>
                <a:lnTo>
                  <a:pt x="7716011" y="4757928"/>
                </a:lnTo>
                <a:lnTo>
                  <a:pt x="77160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41080" y="0"/>
            <a:ext cx="502920" cy="5143500"/>
            <a:chOff x="8641080" y="0"/>
            <a:chExt cx="502920" cy="51435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1080" y="0"/>
              <a:ext cx="502919" cy="51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3564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4" h="4684395">
                  <a:moveTo>
                    <a:pt x="382524" y="4684014"/>
                  </a:moveTo>
                  <a:lnTo>
                    <a:pt x="377474" y="4640161"/>
                  </a:lnTo>
                  <a:lnTo>
                    <a:pt x="363089" y="4599904"/>
                  </a:lnTo>
                  <a:lnTo>
                    <a:pt x="340516" y="4564391"/>
                  </a:lnTo>
                  <a:lnTo>
                    <a:pt x="310900" y="4534771"/>
                  </a:lnTo>
                  <a:lnTo>
                    <a:pt x="275388" y="4512192"/>
                  </a:lnTo>
                  <a:lnTo>
                    <a:pt x="235126" y="4497803"/>
                  </a:lnTo>
                  <a:lnTo>
                    <a:pt x="191261" y="4492752"/>
                  </a:lnTo>
                  <a:lnTo>
                    <a:pt x="147397" y="4497802"/>
                  </a:lnTo>
                  <a:lnTo>
                    <a:pt x="107135" y="4512190"/>
                  </a:lnTo>
                  <a:lnTo>
                    <a:pt x="71623" y="4534767"/>
                  </a:lnTo>
                  <a:lnTo>
                    <a:pt x="42007" y="4564386"/>
                  </a:lnTo>
                  <a:lnTo>
                    <a:pt x="19434" y="4599898"/>
                  </a:lnTo>
                  <a:lnTo>
                    <a:pt x="5049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4" y="4684014"/>
                  </a:lnTo>
                  <a:close/>
                </a:path>
                <a:path w="382904" h="4684395">
                  <a:moveTo>
                    <a:pt x="0" y="4213860"/>
                  </a:moveTo>
                  <a:lnTo>
                    <a:pt x="5049" y="4169828"/>
                  </a:lnTo>
                  <a:lnTo>
                    <a:pt x="19434" y="4129410"/>
                  </a:lnTo>
                  <a:lnTo>
                    <a:pt x="42007" y="4093756"/>
                  </a:lnTo>
                  <a:lnTo>
                    <a:pt x="71623" y="4064019"/>
                  </a:lnTo>
                  <a:lnTo>
                    <a:pt x="107135" y="4041352"/>
                  </a:lnTo>
                  <a:lnTo>
                    <a:pt x="147397" y="4026907"/>
                  </a:lnTo>
                  <a:lnTo>
                    <a:pt x="191261" y="4021836"/>
                  </a:lnTo>
                  <a:lnTo>
                    <a:pt x="235126" y="4026907"/>
                  </a:lnTo>
                  <a:lnTo>
                    <a:pt x="275388" y="4041352"/>
                  </a:lnTo>
                  <a:lnTo>
                    <a:pt x="310900" y="4064019"/>
                  </a:lnTo>
                  <a:lnTo>
                    <a:pt x="340516" y="4093756"/>
                  </a:lnTo>
                  <a:lnTo>
                    <a:pt x="363089" y="4129410"/>
                  </a:lnTo>
                  <a:lnTo>
                    <a:pt x="377474" y="4169828"/>
                  </a:lnTo>
                  <a:lnTo>
                    <a:pt x="382524" y="4213860"/>
                  </a:lnTo>
                  <a:lnTo>
                    <a:pt x="377474" y="4257891"/>
                  </a:lnTo>
                  <a:lnTo>
                    <a:pt x="363089" y="4298309"/>
                  </a:lnTo>
                  <a:lnTo>
                    <a:pt x="340516" y="4333963"/>
                  </a:lnTo>
                  <a:lnTo>
                    <a:pt x="310900" y="4363700"/>
                  </a:lnTo>
                  <a:lnTo>
                    <a:pt x="275388" y="4386367"/>
                  </a:lnTo>
                  <a:lnTo>
                    <a:pt x="235126" y="4400812"/>
                  </a:lnTo>
                  <a:lnTo>
                    <a:pt x="191261" y="4405884"/>
                  </a:lnTo>
                  <a:lnTo>
                    <a:pt x="147397" y="4400812"/>
                  </a:lnTo>
                  <a:lnTo>
                    <a:pt x="107135" y="4386367"/>
                  </a:lnTo>
                  <a:lnTo>
                    <a:pt x="71623" y="4363700"/>
                  </a:lnTo>
                  <a:lnTo>
                    <a:pt x="42007" y="4333963"/>
                  </a:lnTo>
                  <a:lnTo>
                    <a:pt x="19434" y="4298309"/>
                  </a:lnTo>
                  <a:lnTo>
                    <a:pt x="5049" y="4257891"/>
                  </a:lnTo>
                  <a:lnTo>
                    <a:pt x="0" y="4213860"/>
                  </a:lnTo>
                  <a:close/>
                </a:path>
                <a:path w="382904" h="4684395">
                  <a:moveTo>
                    <a:pt x="382524" y="3743705"/>
                  </a:moveTo>
                  <a:lnTo>
                    <a:pt x="377474" y="3787558"/>
                  </a:lnTo>
                  <a:lnTo>
                    <a:pt x="363089" y="3827815"/>
                  </a:lnTo>
                  <a:lnTo>
                    <a:pt x="340516" y="3863328"/>
                  </a:lnTo>
                  <a:lnTo>
                    <a:pt x="310900" y="3892948"/>
                  </a:lnTo>
                  <a:lnTo>
                    <a:pt x="275388" y="3915527"/>
                  </a:lnTo>
                  <a:lnTo>
                    <a:pt x="235126" y="3929916"/>
                  </a:lnTo>
                  <a:lnTo>
                    <a:pt x="191261" y="3934967"/>
                  </a:lnTo>
                  <a:lnTo>
                    <a:pt x="147397" y="3929917"/>
                  </a:lnTo>
                  <a:lnTo>
                    <a:pt x="107135" y="3915529"/>
                  </a:lnTo>
                  <a:lnTo>
                    <a:pt x="71623" y="3892952"/>
                  </a:lnTo>
                  <a:lnTo>
                    <a:pt x="42007" y="3863333"/>
                  </a:lnTo>
                  <a:lnTo>
                    <a:pt x="19434" y="3827821"/>
                  </a:lnTo>
                  <a:lnTo>
                    <a:pt x="5049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4" y="3743705"/>
                  </a:lnTo>
                  <a:close/>
                </a:path>
                <a:path w="382904" h="4684395">
                  <a:moveTo>
                    <a:pt x="0" y="3464814"/>
                  </a:moveTo>
                  <a:lnTo>
                    <a:pt x="5049" y="3420949"/>
                  </a:lnTo>
                  <a:lnTo>
                    <a:pt x="19434" y="3380687"/>
                  </a:lnTo>
                  <a:lnTo>
                    <a:pt x="42007" y="3345175"/>
                  </a:lnTo>
                  <a:lnTo>
                    <a:pt x="71623" y="3315559"/>
                  </a:lnTo>
                  <a:lnTo>
                    <a:pt x="107135" y="3292986"/>
                  </a:lnTo>
                  <a:lnTo>
                    <a:pt x="147397" y="3278601"/>
                  </a:lnTo>
                  <a:lnTo>
                    <a:pt x="191261" y="3273552"/>
                  </a:lnTo>
                  <a:lnTo>
                    <a:pt x="235126" y="3278601"/>
                  </a:lnTo>
                  <a:lnTo>
                    <a:pt x="275388" y="3292986"/>
                  </a:lnTo>
                  <a:lnTo>
                    <a:pt x="310900" y="3315559"/>
                  </a:lnTo>
                  <a:lnTo>
                    <a:pt x="340516" y="3345175"/>
                  </a:lnTo>
                  <a:lnTo>
                    <a:pt x="363089" y="3380687"/>
                  </a:lnTo>
                  <a:lnTo>
                    <a:pt x="377474" y="3420949"/>
                  </a:lnTo>
                  <a:lnTo>
                    <a:pt x="382524" y="3464814"/>
                  </a:lnTo>
                  <a:lnTo>
                    <a:pt x="377474" y="3508678"/>
                  </a:lnTo>
                  <a:lnTo>
                    <a:pt x="363089" y="3548940"/>
                  </a:lnTo>
                  <a:lnTo>
                    <a:pt x="340516" y="3584452"/>
                  </a:lnTo>
                  <a:lnTo>
                    <a:pt x="310900" y="3614068"/>
                  </a:lnTo>
                  <a:lnTo>
                    <a:pt x="275388" y="3636641"/>
                  </a:lnTo>
                  <a:lnTo>
                    <a:pt x="235126" y="3651026"/>
                  </a:lnTo>
                  <a:lnTo>
                    <a:pt x="191261" y="3656076"/>
                  </a:lnTo>
                  <a:lnTo>
                    <a:pt x="147397" y="3651026"/>
                  </a:lnTo>
                  <a:lnTo>
                    <a:pt x="107135" y="3636641"/>
                  </a:lnTo>
                  <a:lnTo>
                    <a:pt x="71623" y="3614068"/>
                  </a:lnTo>
                  <a:lnTo>
                    <a:pt x="42007" y="3584452"/>
                  </a:lnTo>
                  <a:lnTo>
                    <a:pt x="19434" y="3548940"/>
                  </a:lnTo>
                  <a:lnTo>
                    <a:pt x="5049" y="3508678"/>
                  </a:lnTo>
                  <a:lnTo>
                    <a:pt x="0" y="3464814"/>
                  </a:lnTo>
                  <a:close/>
                </a:path>
                <a:path w="382904" h="4684395">
                  <a:moveTo>
                    <a:pt x="382524" y="3185922"/>
                  </a:moveTo>
                  <a:lnTo>
                    <a:pt x="377474" y="3142057"/>
                  </a:lnTo>
                  <a:lnTo>
                    <a:pt x="363089" y="3101795"/>
                  </a:lnTo>
                  <a:lnTo>
                    <a:pt x="340516" y="3066283"/>
                  </a:lnTo>
                  <a:lnTo>
                    <a:pt x="310900" y="3036667"/>
                  </a:lnTo>
                  <a:lnTo>
                    <a:pt x="275388" y="3014094"/>
                  </a:lnTo>
                  <a:lnTo>
                    <a:pt x="235126" y="2999709"/>
                  </a:lnTo>
                  <a:lnTo>
                    <a:pt x="191261" y="2994660"/>
                  </a:lnTo>
                  <a:lnTo>
                    <a:pt x="147397" y="2999709"/>
                  </a:lnTo>
                  <a:lnTo>
                    <a:pt x="107135" y="3014094"/>
                  </a:lnTo>
                  <a:lnTo>
                    <a:pt x="71623" y="3036667"/>
                  </a:lnTo>
                  <a:lnTo>
                    <a:pt x="42007" y="3066283"/>
                  </a:lnTo>
                  <a:lnTo>
                    <a:pt x="19434" y="3101795"/>
                  </a:lnTo>
                  <a:lnTo>
                    <a:pt x="5049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4" y="3185922"/>
                  </a:lnTo>
                  <a:close/>
                </a:path>
                <a:path w="382904" h="4684395">
                  <a:moveTo>
                    <a:pt x="0" y="2715768"/>
                  </a:moveTo>
                  <a:lnTo>
                    <a:pt x="5049" y="2671740"/>
                  </a:lnTo>
                  <a:lnTo>
                    <a:pt x="19434" y="2631323"/>
                  </a:lnTo>
                  <a:lnTo>
                    <a:pt x="42007" y="2595669"/>
                  </a:lnTo>
                  <a:lnTo>
                    <a:pt x="71623" y="2565931"/>
                  </a:lnTo>
                  <a:lnTo>
                    <a:pt x="107135" y="2543262"/>
                  </a:lnTo>
                  <a:lnTo>
                    <a:pt x="147397" y="2528815"/>
                  </a:lnTo>
                  <a:lnTo>
                    <a:pt x="191261" y="2523744"/>
                  </a:lnTo>
                  <a:lnTo>
                    <a:pt x="235126" y="2528815"/>
                  </a:lnTo>
                  <a:lnTo>
                    <a:pt x="275388" y="2543262"/>
                  </a:lnTo>
                  <a:lnTo>
                    <a:pt x="310900" y="2565931"/>
                  </a:lnTo>
                  <a:lnTo>
                    <a:pt x="340516" y="2595669"/>
                  </a:lnTo>
                  <a:lnTo>
                    <a:pt x="363089" y="2631323"/>
                  </a:lnTo>
                  <a:lnTo>
                    <a:pt x="377474" y="2671740"/>
                  </a:lnTo>
                  <a:lnTo>
                    <a:pt x="382524" y="2715768"/>
                  </a:lnTo>
                  <a:lnTo>
                    <a:pt x="377474" y="2759795"/>
                  </a:lnTo>
                  <a:lnTo>
                    <a:pt x="363089" y="2800212"/>
                  </a:lnTo>
                  <a:lnTo>
                    <a:pt x="340516" y="2835866"/>
                  </a:lnTo>
                  <a:lnTo>
                    <a:pt x="310900" y="2865604"/>
                  </a:lnTo>
                  <a:lnTo>
                    <a:pt x="275388" y="2888273"/>
                  </a:lnTo>
                  <a:lnTo>
                    <a:pt x="235126" y="2902720"/>
                  </a:lnTo>
                  <a:lnTo>
                    <a:pt x="191261" y="2907792"/>
                  </a:lnTo>
                  <a:lnTo>
                    <a:pt x="147397" y="2902720"/>
                  </a:lnTo>
                  <a:lnTo>
                    <a:pt x="107135" y="2888273"/>
                  </a:lnTo>
                  <a:lnTo>
                    <a:pt x="71623" y="2865604"/>
                  </a:lnTo>
                  <a:lnTo>
                    <a:pt x="42007" y="2835866"/>
                  </a:lnTo>
                  <a:lnTo>
                    <a:pt x="19434" y="2800212"/>
                  </a:lnTo>
                  <a:lnTo>
                    <a:pt x="5049" y="2759795"/>
                  </a:lnTo>
                  <a:lnTo>
                    <a:pt x="0" y="2715768"/>
                  </a:lnTo>
                  <a:close/>
                </a:path>
                <a:path w="382904" h="4684395">
                  <a:moveTo>
                    <a:pt x="382524" y="2246376"/>
                  </a:moveTo>
                  <a:lnTo>
                    <a:pt x="377474" y="2290403"/>
                  </a:lnTo>
                  <a:lnTo>
                    <a:pt x="363089" y="2330820"/>
                  </a:lnTo>
                  <a:lnTo>
                    <a:pt x="340516" y="2366474"/>
                  </a:lnTo>
                  <a:lnTo>
                    <a:pt x="310900" y="2396212"/>
                  </a:lnTo>
                  <a:lnTo>
                    <a:pt x="275388" y="2418881"/>
                  </a:lnTo>
                  <a:lnTo>
                    <a:pt x="235126" y="2433328"/>
                  </a:lnTo>
                  <a:lnTo>
                    <a:pt x="191261" y="2438400"/>
                  </a:lnTo>
                  <a:lnTo>
                    <a:pt x="147397" y="2433328"/>
                  </a:lnTo>
                  <a:lnTo>
                    <a:pt x="107135" y="2418881"/>
                  </a:lnTo>
                  <a:lnTo>
                    <a:pt x="71623" y="2396212"/>
                  </a:lnTo>
                  <a:lnTo>
                    <a:pt x="42007" y="2366474"/>
                  </a:lnTo>
                  <a:lnTo>
                    <a:pt x="19434" y="2330820"/>
                  </a:lnTo>
                  <a:lnTo>
                    <a:pt x="5049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4" y="2246376"/>
                  </a:lnTo>
                  <a:close/>
                </a:path>
                <a:path w="382904" h="4684395">
                  <a:moveTo>
                    <a:pt x="0" y="1966721"/>
                  </a:moveTo>
                  <a:lnTo>
                    <a:pt x="5049" y="1922857"/>
                  </a:lnTo>
                  <a:lnTo>
                    <a:pt x="19434" y="1882595"/>
                  </a:lnTo>
                  <a:lnTo>
                    <a:pt x="42007" y="1847083"/>
                  </a:lnTo>
                  <a:lnTo>
                    <a:pt x="71623" y="1817467"/>
                  </a:lnTo>
                  <a:lnTo>
                    <a:pt x="107135" y="1794894"/>
                  </a:lnTo>
                  <a:lnTo>
                    <a:pt x="147397" y="1780509"/>
                  </a:lnTo>
                  <a:lnTo>
                    <a:pt x="191261" y="1775459"/>
                  </a:lnTo>
                  <a:lnTo>
                    <a:pt x="235126" y="1780509"/>
                  </a:lnTo>
                  <a:lnTo>
                    <a:pt x="275388" y="1794894"/>
                  </a:lnTo>
                  <a:lnTo>
                    <a:pt x="310900" y="1817467"/>
                  </a:lnTo>
                  <a:lnTo>
                    <a:pt x="340516" y="1847083"/>
                  </a:lnTo>
                  <a:lnTo>
                    <a:pt x="363089" y="1882595"/>
                  </a:lnTo>
                  <a:lnTo>
                    <a:pt x="377474" y="1922857"/>
                  </a:lnTo>
                  <a:lnTo>
                    <a:pt x="382524" y="1966721"/>
                  </a:lnTo>
                  <a:lnTo>
                    <a:pt x="377474" y="2010586"/>
                  </a:lnTo>
                  <a:lnTo>
                    <a:pt x="363089" y="2050848"/>
                  </a:lnTo>
                  <a:lnTo>
                    <a:pt x="340516" y="2086360"/>
                  </a:lnTo>
                  <a:lnTo>
                    <a:pt x="310900" y="2115976"/>
                  </a:lnTo>
                  <a:lnTo>
                    <a:pt x="275388" y="2138549"/>
                  </a:lnTo>
                  <a:lnTo>
                    <a:pt x="235126" y="2152934"/>
                  </a:lnTo>
                  <a:lnTo>
                    <a:pt x="191261" y="2157984"/>
                  </a:lnTo>
                  <a:lnTo>
                    <a:pt x="147397" y="2152934"/>
                  </a:lnTo>
                  <a:lnTo>
                    <a:pt x="107135" y="2138549"/>
                  </a:lnTo>
                  <a:lnTo>
                    <a:pt x="71623" y="2115976"/>
                  </a:lnTo>
                  <a:lnTo>
                    <a:pt x="42007" y="2086360"/>
                  </a:lnTo>
                  <a:lnTo>
                    <a:pt x="19434" y="2050848"/>
                  </a:lnTo>
                  <a:lnTo>
                    <a:pt x="5049" y="2010586"/>
                  </a:lnTo>
                  <a:lnTo>
                    <a:pt x="0" y="1966721"/>
                  </a:lnTo>
                  <a:close/>
                </a:path>
                <a:path w="382904" h="4684395">
                  <a:moveTo>
                    <a:pt x="382524" y="1689353"/>
                  </a:moveTo>
                  <a:lnTo>
                    <a:pt x="377474" y="1645489"/>
                  </a:lnTo>
                  <a:lnTo>
                    <a:pt x="363089" y="1605227"/>
                  </a:lnTo>
                  <a:lnTo>
                    <a:pt x="340516" y="1569715"/>
                  </a:lnTo>
                  <a:lnTo>
                    <a:pt x="310900" y="1540099"/>
                  </a:lnTo>
                  <a:lnTo>
                    <a:pt x="275388" y="1517526"/>
                  </a:lnTo>
                  <a:lnTo>
                    <a:pt x="235126" y="1503141"/>
                  </a:lnTo>
                  <a:lnTo>
                    <a:pt x="191261" y="1498091"/>
                  </a:lnTo>
                  <a:lnTo>
                    <a:pt x="147397" y="1503141"/>
                  </a:lnTo>
                  <a:lnTo>
                    <a:pt x="107135" y="1517526"/>
                  </a:lnTo>
                  <a:lnTo>
                    <a:pt x="71623" y="1540099"/>
                  </a:lnTo>
                  <a:lnTo>
                    <a:pt x="42007" y="1569715"/>
                  </a:lnTo>
                  <a:lnTo>
                    <a:pt x="19434" y="1605227"/>
                  </a:lnTo>
                  <a:lnTo>
                    <a:pt x="5049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4" y="1689353"/>
                  </a:lnTo>
                  <a:close/>
                </a:path>
                <a:path w="382904" h="4684395">
                  <a:moveTo>
                    <a:pt x="382524" y="749046"/>
                  </a:moveTo>
                  <a:lnTo>
                    <a:pt x="377474" y="792910"/>
                  </a:lnTo>
                  <a:lnTo>
                    <a:pt x="363089" y="833172"/>
                  </a:lnTo>
                  <a:lnTo>
                    <a:pt x="340516" y="868684"/>
                  </a:lnTo>
                  <a:lnTo>
                    <a:pt x="310900" y="898300"/>
                  </a:lnTo>
                  <a:lnTo>
                    <a:pt x="275388" y="920873"/>
                  </a:lnTo>
                  <a:lnTo>
                    <a:pt x="235126" y="935258"/>
                  </a:lnTo>
                  <a:lnTo>
                    <a:pt x="191261" y="940308"/>
                  </a:lnTo>
                  <a:lnTo>
                    <a:pt x="147397" y="935258"/>
                  </a:lnTo>
                  <a:lnTo>
                    <a:pt x="107135" y="920873"/>
                  </a:lnTo>
                  <a:lnTo>
                    <a:pt x="71623" y="898300"/>
                  </a:lnTo>
                  <a:lnTo>
                    <a:pt x="42007" y="868684"/>
                  </a:lnTo>
                  <a:lnTo>
                    <a:pt x="19434" y="833172"/>
                  </a:lnTo>
                  <a:lnTo>
                    <a:pt x="5049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4" y="749046"/>
                  </a:lnTo>
                  <a:close/>
                </a:path>
                <a:path w="382904" h="4684395">
                  <a:moveTo>
                    <a:pt x="0" y="470153"/>
                  </a:moveTo>
                  <a:lnTo>
                    <a:pt x="5049" y="426289"/>
                  </a:lnTo>
                  <a:lnTo>
                    <a:pt x="19434" y="386027"/>
                  </a:lnTo>
                  <a:lnTo>
                    <a:pt x="42007" y="350515"/>
                  </a:lnTo>
                  <a:lnTo>
                    <a:pt x="71623" y="320899"/>
                  </a:lnTo>
                  <a:lnTo>
                    <a:pt x="107135" y="298326"/>
                  </a:lnTo>
                  <a:lnTo>
                    <a:pt x="147397" y="283941"/>
                  </a:lnTo>
                  <a:lnTo>
                    <a:pt x="191261" y="278891"/>
                  </a:lnTo>
                  <a:lnTo>
                    <a:pt x="235126" y="283941"/>
                  </a:lnTo>
                  <a:lnTo>
                    <a:pt x="275388" y="298326"/>
                  </a:lnTo>
                  <a:lnTo>
                    <a:pt x="310900" y="320899"/>
                  </a:lnTo>
                  <a:lnTo>
                    <a:pt x="340516" y="350515"/>
                  </a:lnTo>
                  <a:lnTo>
                    <a:pt x="363089" y="386027"/>
                  </a:lnTo>
                  <a:lnTo>
                    <a:pt x="377474" y="426289"/>
                  </a:lnTo>
                  <a:lnTo>
                    <a:pt x="382524" y="470153"/>
                  </a:lnTo>
                  <a:lnTo>
                    <a:pt x="377474" y="514018"/>
                  </a:lnTo>
                  <a:lnTo>
                    <a:pt x="363089" y="554280"/>
                  </a:lnTo>
                  <a:lnTo>
                    <a:pt x="340516" y="589792"/>
                  </a:lnTo>
                  <a:lnTo>
                    <a:pt x="310900" y="619408"/>
                  </a:lnTo>
                  <a:lnTo>
                    <a:pt x="275388" y="641981"/>
                  </a:lnTo>
                  <a:lnTo>
                    <a:pt x="235126" y="656366"/>
                  </a:lnTo>
                  <a:lnTo>
                    <a:pt x="191261" y="661415"/>
                  </a:lnTo>
                  <a:lnTo>
                    <a:pt x="147397" y="656366"/>
                  </a:lnTo>
                  <a:lnTo>
                    <a:pt x="107135" y="641981"/>
                  </a:lnTo>
                  <a:lnTo>
                    <a:pt x="71623" y="619408"/>
                  </a:lnTo>
                  <a:lnTo>
                    <a:pt x="42007" y="589792"/>
                  </a:lnTo>
                  <a:lnTo>
                    <a:pt x="19434" y="554280"/>
                  </a:lnTo>
                  <a:lnTo>
                    <a:pt x="5049" y="514018"/>
                  </a:lnTo>
                  <a:lnTo>
                    <a:pt x="0" y="470153"/>
                  </a:lnTo>
                  <a:close/>
                </a:path>
                <a:path w="382904" h="4684395">
                  <a:moveTo>
                    <a:pt x="382524" y="191262"/>
                  </a:moveTo>
                  <a:lnTo>
                    <a:pt x="377474" y="147397"/>
                  </a:lnTo>
                  <a:lnTo>
                    <a:pt x="363089" y="107135"/>
                  </a:lnTo>
                  <a:lnTo>
                    <a:pt x="340516" y="71623"/>
                  </a:lnTo>
                  <a:lnTo>
                    <a:pt x="310900" y="42007"/>
                  </a:lnTo>
                  <a:lnTo>
                    <a:pt x="275388" y="19434"/>
                  </a:lnTo>
                  <a:lnTo>
                    <a:pt x="235126" y="5049"/>
                  </a:lnTo>
                  <a:lnTo>
                    <a:pt x="191261" y="0"/>
                  </a:lnTo>
                  <a:lnTo>
                    <a:pt x="147397" y="5049"/>
                  </a:lnTo>
                  <a:lnTo>
                    <a:pt x="107135" y="19434"/>
                  </a:lnTo>
                  <a:lnTo>
                    <a:pt x="71623" y="42007"/>
                  </a:lnTo>
                  <a:lnTo>
                    <a:pt x="42007" y="71623"/>
                  </a:lnTo>
                  <a:lnTo>
                    <a:pt x="19434" y="107135"/>
                  </a:lnTo>
                  <a:lnTo>
                    <a:pt x="5049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4" y="191262"/>
                  </a:lnTo>
                  <a:close/>
                </a:path>
                <a:path w="382904" h="4684395">
                  <a:moveTo>
                    <a:pt x="0" y="1218438"/>
                  </a:moveTo>
                  <a:lnTo>
                    <a:pt x="5049" y="1174573"/>
                  </a:lnTo>
                  <a:lnTo>
                    <a:pt x="19434" y="1134311"/>
                  </a:lnTo>
                  <a:lnTo>
                    <a:pt x="42007" y="1098799"/>
                  </a:lnTo>
                  <a:lnTo>
                    <a:pt x="71623" y="1069183"/>
                  </a:lnTo>
                  <a:lnTo>
                    <a:pt x="107135" y="1046610"/>
                  </a:lnTo>
                  <a:lnTo>
                    <a:pt x="147397" y="1032225"/>
                  </a:lnTo>
                  <a:lnTo>
                    <a:pt x="191261" y="1027176"/>
                  </a:lnTo>
                  <a:lnTo>
                    <a:pt x="235126" y="1032225"/>
                  </a:lnTo>
                  <a:lnTo>
                    <a:pt x="275388" y="1046610"/>
                  </a:lnTo>
                  <a:lnTo>
                    <a:pt x="310900" y="1069183"/>
                  </a:lnTo>
                  <a:lnTo>
                    <a:pt x="340516" y="1098799"/>
                  </a:lnTo>
                  <a:lnTo>
                    <a:pt x="363089" y="1134311"/>
                  </a:lnTo>
                  <a:lnTo>
                    <a:pt x="377474" y="1174573"/>
                  </a:lnTo>
                  <a:lnTo>
                    <a:pt x="382524" y="1218438"/>
                  </a:lnTo>
                  <a:lnTo>
                    <a:pt x="377474" y="1262302"/>
                  </a:lnTo>
                  <a:lnTo>
                    <a:pt x="363089" y="1302564"/>
                  </a:lnTo>
                  <a:lnTo>
                    <a:pt x="340516" y="1338076"/>
                  </a:lnTo>
                  <a:lnTo>
                    <a:pt x="310900" y="1367692"/>
                  </a:lnTo>
                  <a:lnTo>
                    <a:pt x="275388" y="1390265"/>
                  </a:lnTo>
                  <a:lnTo>
                    <a:pt x="235126" y="1404650"/>
                  </a:lnTo>
                  <a:lnTo>
                    <a:pt x="191261" y="1409700"/>
                  </a:lnTo>
                  <a:lnTo>
                    <a:pt x="147397" y="1404650"/>
                  </a:lnTo>
                  <a:lnTo>
                    <a:pt x="107135" y="1390265"/>
                  </a:lnTo>
                  <a:lnTo>
                    <a:pt x="71623" y="1367692"/>
                  </a:lnTo>
                  <a:lnTo>
                    <a:pt x="42007" y="1338076"/>
                  </a:lnTo>
                  <a:lnTo>
                    <a:pt x="19434" y="1302564"/>
                  </a:lnTo>
                  <a:lnTo>
                    <a:pt x="5049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083307" y="1821179"/>
            <a:ext cx="6318885" cy="958850"/>
          </a:xfrm>
          <a:custGeom>
            <a:avLst/>
            <a:gdLst/>
            <a:ahLst/>
            <a:cxnLst/>
            <a:rect l="l" t="t" r="r" b="b"/>
            <a:pathLst>
              <a:path w="6318884" h="958850">
                <a:moveTo>
                  <a:pt x="0" y="958596"/>
                </a:moveTo>
                <a:lnTo>
                  <a:pt x="6318504" y="958596"/>
                </a:lnTo>
                <a:lnTo>
                  <a:pt x="6318504" y="0"/>
                </a:lnTo>
                <a:lnTo>
                  <a:pt x="0" y="0"/>
                </a:lnTo>
                <a:lnTo>
                  <a:pt x="0" y="95859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3732" y="830656"/>
            <a:ext cx="6650355" cy="1840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citas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un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autor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pueden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realizar</a:t>
            </a:r>
            <a:r>
              <a:rPr sz="1200" spc="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por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un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número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o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integrando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nombre</a:t>
            </a:r>
            <a:r>
              <a:rPr sz="1200" spc="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del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autor</a:t>
            </a:r>
            <a:r>
              <a:rPr sz="1200" spc="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seguido</a:t>
            </a:r>
            <a:r>
              <a:rPr sz="1200" spc="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un</a:t>
            </a:r>
            <a:r>
              <a:rPr sz="1200" spc="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número</a:t>
            </a:r>
            <a:r>
              <a:rPr sz="1200" spc="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spc="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spc="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texto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.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Cuando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texto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menciona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un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autor,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el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número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referencia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pone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tras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nombre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este.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Si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no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nombra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autor,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número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aparecerá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final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frase.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501650" marR="5080">
              <a:lnSpc>
                <a:spcPct val="100000"/>
              </a:lnSpc>
              <a:spcBef>
                <a:spcPts val="5"/>
              </a:spcBef>
            </a:pPr>
            <a:r>
              <a:rPr sz="1200" spc="-125" dirty="0">
                <a:solidFill>
                  <a:srgbClr val="181818"/>
                </a:solidFill>
                <a:latin typeface="Arial Black"/>
                <a:cs typeface="Arial Black"/>
              </a:rPr>
              <a:t>EJEMPLO</a:t>
            </a:r>
            <a:r>
              <a:rPr sz="1200" spc="-125" dirty="0">
                <a:solidFill>
                  <a:srgbClr val="181818"/>
                </a:solidFill>
                <a:latin typeface="Arial MT"/>
                <a:cs typeface="Arial MT"/>
              </a:rPr>
              <a:t>:</a:t>
            </a:r>
            <a:r>
              <a:rPr sz="1200" spc="3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Los</a:t>
            </a:r>
            <a:r>
              <a:rPr sz="1200" spc="3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tumores</a:t>
            </a:r>
            <a:r>
              <a:rPr sz="1200" spc="3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pueden</a:t>
            </a:r>
            <a:r>
              <a:rPr sz="1200" spc="3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extenderse</a:t>
            </a:r>
            <a:r>
              <a:rPr sz="1200" spc="3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desde</a:t>
            </a:r>
            <a:r>
              <a:rPr sz="1200" spc="3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3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pulmón</a:t>
            </a:r>
            <a:r>
              <a:rPr sz="1200" spc="3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1200" spc="3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cualquier</a:t>
            </a:r>
            <a:r>
              <a:rPr sz="1200" spc="3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parte</a:t>
            </a:r>
            <a:r>
              <a:rPr sz="1200" spc="3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del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cuerpo</a:t>
            </a:r>
            <a:r>
              <a:rPr sz="12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(1)…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 MT"/>
              <a:cs typeface="Arial MT"/>
            </a:endParaRPr>
          </a:p>
          <a:p>
            <a:pPr marL="501650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Como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indicó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Lagman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(2)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los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cuidados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diabetes…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3437" y="406717"/>
            <a:ext cx="7602220" cy="4281805"/>
            <a:chOff x="833437" y="406717"/>
            <a:chExt cx="7602220" cy="4281805"/>
          </a:xfrm>
        </p:grpSpPr>
        <p:sp>
          <p:nvSpPr>
            <p:cNvPr id="12" name="object 12"/>
            <p:cNvSpPr/>
            <p:nvPr/>
          </p:nvSpPr>
          <p:spPr>
            <a:xfrm>
              <a:off x="838200" y="41148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60" y="59436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200" y="41148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0" y="594360"/>
                  </a:moveTo>
                  <a:lnTo>
                    <a:pt x="594360" y="59436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5379" y="1005840"/>
              <a:ext cx="977900" cy="1032510"/>
            </a:xfrm>
            <a:custGeom>
              <a:avLst/>
              <a:gdLst/>
              <a:ahLst/>
              <a:cxnLst/>
              <a:rect l="l" t="t" r="r" b="b"/>
              <a:pathLst>
                <a:path w="977900" h="1032510">
                  <a:moveTo>
                    <a:pt x="0" y="0"/>
                  </a:moveTo>
                  <a:lnTo>
                    <a:pt x="0" y="1032383"/>
                  </a:lnTo>
                </a:path>
                <a:path w="977900" h="1032510">
                  <a:moveTo>
                    <a:pt x="0" y="1031748"/>
                  </a:moveTo>
                  <a:lnTo>
                    <a:pt x="977519" y="1031748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12263" y="3724656"/>
              <a:ext cx="6318885" cy="958850"/>
            </a:xfrm>
            <a:custGeom>
              <a:avLst/>
              <a:gdLst/>
              <a:ahLst/>
              <a:cxnLst/>
              <a:rect l="l" t="t" r="r" b="b"/>
              <a:pathLst>
                <a:path w="6318884" h="958850">
                  <a:moveTo>
                    <a:pt x="0" y="958596"/>
                  </a:moveTo>
                  <a:lnTo>
                    <a:pt x="6318503" y="958596"/>
                  </a:lnTo>
                  <a:lnTo>
                    <a:pt x="6318503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02435" y="3170377"/>
            <a:ext cx="5704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solidFill>
                  <a:srgbClr val="181818"/>
                </a:solidFill>
                <a:latin typeface="Arial Black"/>
                <a:cs typeface="Arial Black"/>
              </a:rPr>
              <a:t>Si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la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obra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tiene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más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 de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un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autor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2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citará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texto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del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primer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autor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et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al.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1257" y="4092346"/>
            <a:ext cx="392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r>
              <a:rPr sz="1200" spc="-1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Simona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et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al.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(5)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establecen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principio.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34250" y="525779"/>
            <a:ext cx="1178776" cy="3679190"/>
            <a:chOff x="934250" y="525779"/>
            <a:chExt cx="1178776" cy="3679190"/>
          </a:xfrm>
        </p:grpSpPr>
        <p:sp>
          <p:nvSpPr>
            <p:cNvPr id="19" name="object 19"/>
            <p:cNvSpPr/>
            <p:nvPr/>
          </p:nvSpPr>
          <p:spPr>
            <a:xfrm>
              <a:off x="981456" y="1005839"/>
              <a:ext cx="1131570" cy="3199130"/>
            </a:xfrm>
            <a:custGeom>
              <a:avLst/>
              <a:gdLst/>
              <a:ahLst/>
              <a:cxnLst/>
              <a:rect l="l" t="t" r="r" b="b"/>
              <a:pathLst>
                <a:path w="1131570" h="3199129">
                  <a:moveTo>
                    <a:pt x="0" y="0"/>
                  </a:moveTo>
                  <a:lnTo>
                    <a:pt x="0" y="3198863"/>
                  </a:lnTo>
                </a:path>
                <a:path w="1131570" h="3199129">
                  <a:moveTo>
                    <a:pt x="0" y="3198876"/>
                  </a:moveTo>
                  <a:lnTo>
                    <a:pt x="1131062" y="31988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4250" y="525779"/>
              <a:ext cx="401320" cy="341630"/>
            </a:xfrm>
            <a:custGeom>
              <a:avLst/>
              <a:gdLst/>
              <a:ahLst/>
              <a:cxnLst/>
              <a:rect l="l" t="t" r="r" b="b"/>
              <a:pathLst>
                <a:path w="401319" h="341630">
                  <a:moveTo>
                    <a:pt x="395439" y="302768"/>
                  </a:moveTo>
                  <a:lnTo>
                    <a:pt x="6057" y="302768"/>
                  </a:lnTo>
                  <a:lnTo>
                    <a:pt x="0" y="308356"/>
                  </a:lnTo>
                  <a:lnTo>
                    <a:pt x="0" y="335280"/>
                  </a:lnTo>
                  <a:lnTo>
                    <a:pt x="5676" y="341375"/>
                  </a:lnTo>
                  <a:lnTo>
                    <a:pt x="252844" y="341375"/>
                  </a:lnTo>
                  <a:lnTo>
                    <a:pt x="255143" y="338709"/>
                  </a:lnTo>
                  <a:lnTo>
                    <a:pt x="255143" y="332613"/>
                  </a:lnTo>
                  <a:lnTo>
                    <a:pt x="252411" y="330327"/>
                  </a:lnTo>
                  <a:lnTo>
                    <a:pt x="9575" y="330327"/>
                  </a:lnTo>
                  <a:lnTo>
                    <a:pt x="11772" y="330073"/>
                  </a:lnTo>
                  <a:lnTo>
                    <a:pt x="11772" y="316357"/>
                  </a:lnTo>
                  <a:lnTo>
                    <a:pt x="11542" y="315656"/>
                  </a:lnTo>
                  <a:lnTo>
                    <a:pt x="13493" y="315229"/>
                  </a:lnTo>
                  <a:lnTo>
                    <a:pt x="21588" y="315017"/>
                  </a:lnTo>
                  <a:lnTo>
                    <a:pt x="305637" y="314960"/>
                  </a:lnTo>
                  <a:lnTo>
                    <a:pt x="400773" y="314833"/>
                  </a:lnTo>
                  <a:lnTo>
                    <a:pt x="400773" y="308737"/>
                  </a:lnTo>
                  <a:lnTo>
                    <a:pt x="395439" y="302768"/>
                  </a:lnTo>
                  <a:close/>
                </a:path>
                <a:path w="401319" h="341630">
                  <a:moveTo>
                    <a:pt x="400773" y="314833"/>
                  </a:moveTo>
                  <a:lnTo>
                    <a:pt x="387819" y="314833"/>
                  </a:lnTo>
                  <a:lnTo>
                    <a:pt x="388200" y="315595"/>
                  </a:lnTo>
                  <a:lnTo>
                    <a:pt x="388200" y="329692"/>
                  </a:lnTo>
                  <a:lnTo>
                    <a:pt x="387819" y="330073"/>
                  </a:lnTo>
                  <a:lnTo>
                    <a:pt x="267309" y="330073"/>
                  </a:lnTo>
                  <a:lnTo>
                    <a:pt x="265010" y="332994"/>
                  </a:lnTo>
                  <a:lnTo>
                    <a:pt x="265010" y="339090"/>
                  </a:lnTo>
                  <a:lnTo>
                    <a:pt x="268071" y="341375"/>
                  </a:lnTo>
                  <a:lnTo>
                    <a:pt x="394677" y="341375"/>
                  </a:lnTo>
                  <a:lnTo>
                    <a:pt x="400773" y="335661"/>
                  </a:lnTo>
                  <a:lnTo>
                    <a:pt x="400773" y="314833"/>
                  </a:lnTo>
                  <a:close/>
                </a:path>
                <a:path w="401319" h="341630">
                  <a:moveTo>
                    <a:pt x="183565" y="329946"/>
                  </a:moveTo>
                  <a:lnTo>
                    <a:pt x="27050" y="330327"/>
                  </a:lnTo>
                  <a:lnTo>
                    <a:pt x="252411" y="330327"/>
                  </a:lnTo>
                  <a:lnTo>
                    <a:pt x="252107" y="330073"/>
                  </a:lnTo>
                  <a:lnTo>
                    <a:pt x="183565" y="329946"/>
                  </a:lnTo>
                  <a:close/>
                </a:path>
                <a:path w="401319" h="341630">
                  <a:moveTo>
                    <a:pt x="305637" y="314960"/>
                  </a:moveTo>
                  <a:lnTo>
                    <a:pt x="39789" y="314960"/>
                  </a:lnTo>
                  <a:lnTo>
                    <a:pt x="199567" y="315087"/>
                  </a:lnTo>
                  <a:lnTo>
                    <a:pt x="305637" y="314960"/>
                  </a:lnTo>
                  <a:close/>
                </a:path>
                <a:path w="401319" h="341630">
                  <a:moveTo>
                    <a:pt x="380199" y="80010"/>
                  </a:moveTo>
                  <a:lnTo>
                    <a:pt x="21259" y="80010"/>
                  </a:lnTo>
                  <a:lnTo>
                    <a:pt x="15201" y="85598"/>
                  </a:lnTo>
                  <a:lnTo>
                    <a:pt x="15201" y="302768"/>
                  </a:lnTo>
                  <a:lnTo>
                    <a:pt x="28511" y="302768"/>
                  </a:lnTo>
                  <a:lnTo>
                    <a:pt x="27749" y="302006"/>
                  </a:lnTo>
                  <a:lnTo>
                    <a:pt x="27937" y="183693"/>
                  </a:lnTo>
                  <a:lnTo>
                    <a:pt x="27885" y="96468"/>
                  </a:lnTo>
                  <a:lnTo>
                    <a:pt x="28701" y="92075"/>
                  </a:lnTo>
                  <a:lnTo>
                    <a:pt x="385914" y="91821"/>
                  </a:lnTo>
                  <a:lnTo>
                    <a:pt x="385914" y="86360"/>
                  </a:lnTo>
                  <a:lnTo>
                    <a:pt x="380199" y="80010"/>
                  </a:lnTo>
                  <a:close/>
                </a:path>
                <a:path w="401319" h="341630">
                  <a:moveTo>
                    <a:pt x="87820" y="103886"/>
                  </a:moveTo>
                  <a:lnTo>
                    <a:pt x="42176" y="103886"/>
                  </a:lnTo>
                  <a:lnTo>
                    <a:pt x="39916" y="106425"/>
                  </a:lnTo>
                  <a:lnTo>
                    <a:pt x="39916" y="288290"/>
                  </a:lnTo>
                  <a:lnTo>
                    <a:pt x="42570" y="290957"/>
                  </a:lnTo>
                  <a:lnTo>
                    <a:pt x="93154" y="290957"/>
                  </a:lnTo>
                  <a:lnTo>
                    <a:pt x="93154" y="302768"/>
                  </a:lnTo>
                  <a:lnTo>
                    <a:pt x="104940" y="302768"/>
                  </a:lnTo>
                  <a:lnTo>
                    <a:pt x="104559" y="287909"/>
                  </a:lnTo>
                  <a:lnTo>
                    <a:pt x="104940" y="286512"/>
                  </a:lnTo>
                  <a:lnTo>
                    <a:pt x="106438" y="281940"/>
                  </a:lnTo>
                  <a:lnTo>
                    <a:pt x="109512" y="279654"/>
                  </a:lnTo>
                  <a:lnTo>
                    <a:pt x="363181" y="279654"/>
                  </a:lnTo>
                  <a:lnTo>
                    <a:pt x="363181" y="279273"/>
                  </a:lnTo>
                  <a:lnTo>
                    <a:pt x="51320" y="279273"/>
                  </a:lnTo>
                  <a:lnTo>
                    <a:pt x="51320" y="115189"/>
                  </a:lnTo>
                  <a:lnTo>
                    <a:pt x="88201" y="115189"/>
                  </a:lnTo>
                  <a:lnTo>
                    <a:pt x="90474" y="112141"/>
                  </a:lnTo>
                  <a:lnTo>
                    <a:pt x="90474" y="106045"/>
                  </a:lnTo>
                  <a:lnTo>
                    <a:pt x="87820" y="103886"/>
                  </a:lnTo>
                  <a:close/>
                </a:path>
                <a:path w="401319" h="341630">
                  <a:moveTo>
                    <a:pt x="363181" y="279654"/>
                  </a:moveTo>
                  <a:lnTo>
                    <a:pt x="114071" y="279654"/>
                  </a:lnTo>
                  <a:lnTo>
                    <a:pt x="158324" y="279701"/>
                  </a:lnTo>
                  <a:lnTo>
                    <a:pt x="163316" y="279814"/>
                  </a:lnTo>
                  <a:lnTo>
                    <a:pt x="164630" y="280035"/>
                  </a:lnTo>
                  <a:lnTo>
                    <a:pt x="168427" y="280797"/>
                  </a:lnTo>
                  <a:lnTo>
                    <a:pt x="171462" y="284480"/>
                  </a:lnTo>
                  <a:lnTo>
                    <a:pt x="171462" y="302768"/>
                  </a:lnTo>
                  <a:lnTo>
                    <a:pt x="183248" y="302768"/>
                  </a:lnTo>
                  <a:lnTo>
                    <a:pt x="183248" y="290957"/>
                  </a:lnTo>
                  <a:lnTo>
                    <a:pt x="360514" y="290957"/>
                  </a:lnTo>
                  <a:lnTo>
                    <a:pt x="363181" y="287909"/>
                  </a:lnTo>
                  <a:lnTo>
                    <a:pt x="363181" y="279654"/>
                  </a:lnTo>
                  <a:close/>
                </a:path>
                <a:path w="401319" h="341630">
                  <a:moveTo>
                    <a:pt x="385914" y="91821"/>
                  </a:moveTo>
                  <a:lnTo>
                    <a:pt x="340067" y="91821"/>
                  </a:lnTo>
                  <a:lnTo>
                    <a:pt x="362596" y="91878"/>
                  </a:lnTo>
                  <a:lnTo>
                    <a:pt x="372659" y="92090"/>
                  </a:lnTo>
                  <a:lnTo>
                    <a:pt x="375125" y="92517"/>
                  </a:lnTo>
                  <a:lnTo>
                    <a:pt x="374865" y="93218"/>
                  </a:lnTo>
                  <a:lnTo>
                    <a:pt x="374925" y="210881"/>
                  </a:lnTo>
                  <a:lnTo>
                    <a:pt x="375044" y="298332"/>
                  </a:lnTo>
                  <a:lnTo>
                    <a:pt x="374103" y="302768"/>
                  </a:lnTo>
                  <a:lnTo>
                    <a:pt x="385914" y="302768"/>
                  </a:lnTo>
                  <a:lnTo>
                    <a:pt x="385914" y="91821"/>
                  </a:lnTo>
                  <a:close/>
                </a:path>
                <a:path w="401319" h="341630">
                  <a:moveTo>
                    <a:pt x="157670" y="267843"/>
                  </a:moveTo>
                  <a:lnTo>
                    <a:pt x="149936" y="267843"/>
                  </a:lnTo>
                  <a:lnTo>
                    <a:pt x="112153" y="268224"/>
                  </a:lnTo>
                  <a:lnTo>
                    <a:pt x="104940" y="268605"/>
                  </a:lnTo>
                  <a:lnTo>
                    <a:pt x="98069" y="272796"/>
                  </a:lnTo>
                  <a:lnTo>
                    <a:pt x="95034" y="279273"/>
                  </a:lnTo>
                  <a:lnTo>
                    <a:pt x="180594" y="279273"/>
                  </a:lnTo>
                  <a:lnTo>
                    <a:pt x="177558" y="273177"/>
                  </a:lnTo>
                  <a:lnTo>
                    <a:pt x="171462" y="268986"/>
                  </a:lnTo>
                  <a:lnTo>
                    <a:pt x="164630" y="268224"/>
                  </a:lnTo>
                  <a:lnTo>
                    <a:pt x="163741" y="267970"/>
                  </a:lnTo>
                  <a:lnTo>
                    <a:pt x="157670" y="267843"/>
                  </a:lnTo>
                  <a:close/>
                </a:path>
                <a:path w="401319" h="341630">
                  <a:moveTo>
                    <a:pt x="360133" y="103886"/>
                  </a:moveTo>
                  <a:lnTo>
                    <a:pt x="103403" y="103886"/>
                  </a:lnTo>
                  <a:lnTo>
                    <a:pt x="101142" y="106425"/>
                  </a:lnTo>
                  <a:lnTo>
                    <a:pt x="101142" y="112522"/>
                  </a:lnTo>
                  <a:lnTo>
                    <a:pt x="103784" y="115189"/>
                  </a:lnTo>
                  <a:lnTo>
                    <a:pt x="350989" y="115189"/>
                  </a:lnTo>
                  <a:lnTo>
                    <a:pt x="350989" y="279273"/>
                  </a:lnTo>
                  <a:lnTo>
                    <a:pt x="363181" y="279273"/>
                  </a:lnTo>
                  <a:lnTo>
                    <a:pt x="363181" y="106045"/>
                  </a:lnTo>
                  <a:lnTo>
                    <a:pt x="360133" y="103886"/>
                  </a:lnTo>
                  <a:close/>
                </a:path>
                <a:path w="401319" h="341630">
                  <a:moveTo>
                    <a:pt x="207683" y="0"/>
                  </a:moveTo>
                  <a:lnTo>
                    <a:pt x="193154" y="0"/>
                  </a:lnTo>
                  <a:lnTo>
                    <a:pt x="185928" y="2667"/>
                  </a:lnTo>
                  <a:lnTo>
                    <a:pt x="180594" y="8000"/>
                  </a:lnTo>
                  <a:lnTo>
                    <a:pt x="107594" y="80010"/>
                  </a:lnTo>
                  <a:lnTo>
                    <a:pt x="124713" y="80010"/>
                  </a:lnTo>
                  <a:lnTo>
                    <a:pt x="182511" y="23114"/>
                  </a:lnTo>
                  <a:lnTo>
                    <a:pt x="193154" y="23114"/>
                  </a:lnTo>
                  <a:lnTo>
                    <a:pt x="193249" y="15240"/>
                  </a:lnTo>
                  <a:lnTo>
                    <a:pt x="195922" y="11684"/>
                  </a:lnTo>
                  <a:lnTo>
                    <a:pt x="224236" y="11684"/>
                  </a:lnTo>
                  <a:lnTo>
                    <a:pt x="220522" y="8000"/>
                  </a:lnTo>
                  <a:lnTo>
                    <a:pt x="215023" y="2667"/>
                  </a:lnTo>
                  <a:lnTo>
                    <a:pt x="207683" y="0"/>
                  </a:lnTo>
                  <a:close/>
                </a:path>
                <a:path w="401319" h="341630">
                  <a:moveTo>
                    <a:pt x="235763" y="23114"/>
                  </a:moveTo>
                  <a:lnTo>
                    <a:pt x="219405" y="23114"/>
                  </a:lnTo>
                  <a:lnTo>
                    <a:pt x="276796" y="80010"/>
                  </a:lnTo>
                  <a:lnTo>
                    <a:pt x="293141" y="80010"/>
                  </a:lnTo>
                  <a:lnTo>
                    <a:pt x="235763" y="23114"/>
                  </a:lnTo>
                  <a:close/>
                </a:path>
                <a:path w="401319" h="341630">
                  <a:moveTo>
                    <a:pt x="193154" y="23114"/>
                  </a:moveTo>
                  <a:lnTo>
                    <a:pt x="182511" y="23114"/>
                  </a:lnTo>
                  <a:lnTo>
                    <a:pt x="184403" y="31877"/>
                  </a:lnTo>
                  <a:lnTo>
                    <a:pt x="191998" y="37846"/>
                  </a:lnTo>
                  <a:lnTo>
                    <a:pt x="209880" y="37846"/>
                  </a:lnTo>
                  <a:lnTo>
                    <a:pt x="217487" y="31877"/>
                  </a:lnTo>
                  <a:lnTo>
                    <a:pt x="218654" y="26543"/>
                  </a:lnTo>
                  <a:lnTo>
                    <a:pt x="196570" y="26543"/>
                  </a:lnTo>
                  <a:lnTo>
                    <a:pt x="193154" y="23114"/>
                  </a:lnTo>
                  <a:close/>
                </a:path>
                <a:path w="401319" h="341630">
                  <a:moveTo>
                    <a:pt x="224236" y="11684"/>
                  </a:moveTo>
                  <a:lnTo>
                    <a:pt x="201650" y="11684"/>
                  </a:lnTo>
                  <a:lnTo>
                    <a:pt x="201904" y="11811"/>
                  </a:lnTo>
                  <a:lnTo>
                    <a:pt x="205701" y="12446"/>
                  </a:lnTo>
                  <a:lnTo>
                    <a:pt x="208356" y="15240"/>
                  </a:lnTo>
                  <a:lnTo>
                    <a:pt x="208356" y="23114"/>
                  </a:lnTo>
                  <a:lnTo>
                    <a:pt x="205320" y="26543"/>
                  </a:lnTo>
                  <a:lnTo>
                    <a:pt x="218654" y="26543"/>
                  </a:lnTo>
                  <a:lnTo>
                    <a:pt x="219405" y="23114"/>
                  </a:lnTo>
                  <a:lnTo>
                    <a:pt x="235763" y="23114"/>
                  </a:lnTo>
                  <a:lnTo>
                    <a:pt x="224236" y="11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185928"/>
            <a:ext cx="7716520" cy="4758055"/>
          </a:xfrm>
          <a:custGeom>
            <a:avLst/>
            <a:gdLst/>
            <a:ahLst/>
            <a:cxnLst/>
            <a:rect l="l" t="t" r="r" b="b"/>
            <a:pathLst>
              <a:path w="7716520" h="4758055">
                <a:moveTo>
                  <a:pt x="0" y="4757928"/>
                </a:moveTo>
                <a:lnTo>
                  <a:pt x="7716011" y="4757928"/>
                </a:lnTo>
                <a:lnTo>
                  <a:pt x="77160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41080" y="0"/>
            <a:ext cx="502920" cy="5143500"/>
            <a:chOff x="8641080" y="0"/>
            <a:chExt cx="502920" cy="51435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1080" y="0"/>
              <a:ext cx="502919" cy="51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3564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4" h="4684395">
                  <a:moveTo>
                    <a:pt x="382524" y="4684014"/>
                  </a:moveTo>
                  <a:lnTo>
                    <a:pt x="377474" y="4640161"/>
                  </a:lnTo>
                  <a:lnTo>
                    <a:pt x="363089" y="4599904"/>
                  </a:lnTo>
                  <a:lnTo>
                    <a:pt x="340516" y="4564391"/>
                  </a:lnTo>
                  <a:lnTo>
                    <a:pt x="310900" y="4534771"/>
                  </a:lnTo>
                  <a:lnTo>
                    <a:pt x="275388" y="4512192"/>
                  </a:lnTo>
                  <a:lnTo>
                    <a:pt x="235126" y="4497803"/>
                  </a:lnTo>
                  <a:lnTo>
                    <a:pt x="191261" y="4492752"/>
                  </a:lnTo>
                  <a:lnTo>
                    <a:pt x="147397" y="4497802"/>
                  </a:lnTo>
                  <a:lnTo>
                    <a:pt x="107135" y="4512190"/>
                  </a:lnTo>
                  <a:lnTo>
                    <a:pt x="71623" y="4534767"/>
                  </a:lnTo>
                  <a:lnTo>
                    <a:pt x="42007" y="4564386"/>
                  </a:lnTo>
                  <a:lnTo>
                    <a:pt x="19434" y="4599898"/>
                  </a:lnTo>
                  <a:lnTo>
                    <a:pt x="5049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4" y="4684014"/>
                  </a:lnTo>
                  <a:close/>
                </a:path>
                <a:path w="382904" h="4684395">
                  <a:moveTo>
                    <a:pt x="0" y="4213860"/>
                  </a:moveTo>
                  <a:lnTo>
                    <a:pt x="5049" y="4169828"/>
                  </a:lnTo>
                  <a:lnTo>
                    <a:pt x="19434" y="4129410"/>
                  </a:lnTo>
                  <a:lnTo>
                    <a:pt x="42007" y="4093756"/>
                  </a:lnTo>
                  <a:lnTo>
                    <a:pt x="71623" y="4064019"/>
                  </a:lnTo>
                  <a:lnTo>
                    <a:pt x="107135" y="4041352"/>
                  </a:lnTo>
                  <a:lnTo>
                    <a:pt x="147397" y="4026907"/>
                  </a:lnTo>
                  <a:lnTo>
                    <a:pt x="191261" y="4021836"/>
                  </a:lnTo>
                  <a:lnTo>
                    <a:pt x="235126" y="4026907"/>
                  </a:lnTo>
                  <a:lnTo>
                    <a:pt x="275388" y="4041352"/>
                  </a:lnTo>
                  <a:lnTo>
                    <a:pt x="310900" y="4064019"/>
                  </a:lnTo>
                  <a:lnTo>
                    <a:pt x="340516" y="4093756"/>
                  </a:lnTo>
                  <a:lnTo>
                    <a:pt x="363089" y="4129410"/>
                  </a:lnTo>
                  <a:lnTo>
                    <a:pt x="377474" y="4169828"/>
                  </a:lnTo>
                  <a:lnTo>
                    <a:pt x="382524" y="4213860"/>
                  </a:lnTo>
                  <a:lnTo>
                    <a:pt x="377474" y="4257891"/>
                  </a:lnTo>
                  <a:lnTo>
                    <a:pt x="363089" y="4298309"/>
                  </a:lnTo>
                  <a:lnTo>
                    <a:pt x="340516" y="4333963"/>
                  </a:lnTo>
                  <a:lnTo>
                    <a:pt x="310900" y="4363700"/>
                  </a:lnTo>
                  <a:lnTo>
                    <a:pt x="275388" y="4386367"/>
                  </a:lnTo>
                  <a:lnTo>
                    <a:pt x="235126" y="4400812"/>
                  </a:lnTo>
                  <a:lnTo>
                    <a:pt x="191261" y="4405884"/>
                  </a:lnTo>
                  <a:lnTo>
                    <a:pt x="147397" y="4400812"/>
                  </a:lnTo>
                  <a:lnTo>
                    <a:pt x="107135" y="4386367"/>
                  </a:lnTo>
                  <a:lnTo>
                    <a:pt x="71623" y="4363700"/>
                  </a:lnTo>
                  <a:lnTo>
                    <a:pt x="42007" y="4333963"/>
                  </a:lnTo>
                  <a:lnTo>
                    <a:pt x="19434" y="4298309"/>
                  </a:lnTo>
                  <a:lnTo>
                    <a:pt x="5049" y="4257891"/>
                  </a:lnTo>
                  <a:lnTo>
                    <a:pt x="0" y="4213860"/>
                  </a:lnTo>
                  <a:close/>
                </a:path>
                <a:path w="382904" h="4684395">
                  <a:moveTo>
                    <a:pt x="382524" y="3743705"/>
                  </a:moveTo>
                  <a:lnTo>
                    <a:pt x="377474" y="3787558"/>
                  </a:lnTo>
                  <a:lnTo>
                    <a:pt x="363089" y="3827815"/>
                  </a:lnTo>
                  <a:lnTo>
                    <a:pt x="340516" y="3863328"/>
                  </a:lnTo>
                  <a:lnTo>
                    <a:pt x="310900" y="3892948"/>
                  </a:lnTo>
                  <a:lnTo>
                    <a:pt x="275388" y="3915527"/>
                  </a:lnTo>
                  <a:lnTo>
                    <a:pt x="235126" y="3929916"/>
                  </a:lnTo>
                  <a:lnTo>
                    <a:pt x="191261" y="3934967"/>
                  </a:lnTo>
                  <a:lnTo>
                    <a:pt x="147397" y="3929917"/>
                  </a:lnTo>
                  <a:lnTo>
                    <a:pt x="107135" y="3915529"/>
                  </a:lnTo>
                  <a:lnTo>
                    <a:pt x="71623" y="3892952"/>
                  </a:lnTo>
                  <a:lnTo>
                    <a:pt x="42007" y="3863333"/>
                  </a:lnTo>
                  <a:lnTo>
                    <a:pt x="19434" y="3827821"/>
                  </a:lnTo>
                  <a:lnTo>
                    <a:pt x="5049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4" y="3743705"/>
                  </a:lnTo>
                  <a:close/>
                </a:path>
                <a:path w="382904" h="4684395">
                  <a:moveTo>
                    <a:pt x="0" y="3464814"/>
                  </a:moveTo>
                  <a:lnTo>
                    <a:pt x="5049" y="3420949"/>
                  </a:lnTo>
                  <a:lnTo>
                    <a:pt x="19434" y="3380687"/>
                  </a:lnTo>
                  <a:lnTo>
                    <a:pt x="42007" y="3345175"/>
                  </a:lnTo>
                  <a:lnTo>
                    <a:pt x="71623" y="3315559"/>
                  </a:lnTo>
                  <a:lnTo>
                    <a:pt x="107135" y="3292986"/>
                  </a:lnTo>
                  <a:lnTo>
                    <a:pt x="147397" y="3278601"/>
                  </a:lnTo>
                  <a:lnTo>
                    <a:pt x="191261" y="3273552"/>
                  </a:lnTo>
                  <a:lnTo>
                    <a:pt x="235126" y="3278601"/>
                  </a:lnTo>
                  <a:lnTo>
                    <a:pt x="275388" y="3292986"/>
                  </a:lnTo>
                  <a:lnTo>
                    <a:pt x="310900" y="3315559"/>
                  </a:lnTo>
                  <a:lnTo>
                    <a:pt x="340516" y="3345175"/>
                  </a:lnTo>
                  <a:lnTo>
                    <a:pt x="363089" y="3380687"/>
                  </a:lnTo>
                  <a:lnTo>
                    <a:pt x="377474" y="3420949"/>
                  </a:lnTo>
                  <a:lnTo>
                    <a:pt x="382524" y="3464814"/>
                  </a:lnTo>
                  <a:lnTo>
                    <a:pt x="377474" y="3508678"/>
                  </a:lnTo>
                  <a:lnTo>
                    <a:pt x="363089" y="3548940"/>
                  </a:lnTo>
                  <a:lnTo>
                    <a:pt x="340516" y="3584452"/>
                  </a:lnTo>
                  <a:lnTo>
                    <a:pt x="310900" y="3614068"/>
                  </a:lnTo>
                  <a:lnTo>
                    <a:pt x="275388" y="3636641"/>
                  </a:lnTo>
                  <a:lnTo>
                    <a:pt x="235126" y="3651026"/>
                  </a:lnTo>
                  <a:lnTo>
                    <a:pt x="191261" y="3656076"/>
                  </a:lnTo>
                  <a:lnTo>
                    <a:pt x="147397" y="3651026"/>
                  </a:lnTo>
                  <a:lnTo>
                    <a:pt x="107135" y="3636641"/>
                  </a:lnTo>
                  <a:lnTo>
                    <a:pt x="71623" y="3614068"/>
                  </a:lnTo>
                  <a:lnTo>
                    <a:pt x="42007" y="3584452"/>
                  </a:lnTo>
                  <a:lnTo>
                    <a:pt x="19434" y="3548940"/>
                  </a:lnTo>
                  <a:lnTo>
                    <a:pt x="5049" y="3508678"/>
                  </a:lnTo>
                  <a:lnTo>
                    <a:pt x="0" y="3464814"/>
                  </a:lnTo>
                  <a:close/>
                </a:path>
                <a:path w="382904" h="4684395">
                  <a:moveTo>
                    <a:pt x="382524" y="3185922"/>
                  </a:moveTo>
                  <a:lnTo>
                    <a:pt x="377474" y="3142057"/>
                  </a:lnTo>
                  <a:lnTo>
                    <a:pt x="363089" y="3101795"/>
                  </a:lnTo>
                  <a:lnTo>
                    <a:pt x="340516" y="3066283"/>
                  </a:lnTo>
                  <a:lnTo>
                    <a:pt x="310900" y="3036667"/>
                  </a:lnTo>
                  <a:lnTo>
                    <a:pt x="275388" y="3014094"/>
                  </a:lnTo>
                  <a:lnTo>
                    <a:pt x="235126" y="2999709"/>
                  </a:lnTo>
                  <a:lnTo>
                    <a:pt x="191261" y="2994660"/>
                  </a:lnTo>
                  <a:lnTo>
                    <a:pt x="147397" y="2999709"/>
                  </a:lnTo>
                  <a:lnTo>
                    <a:pt x="107135" y="3014094"/>
                  </a:lnTo>
                  <a:lnTo>
                    <a:pt x="71623" y="3036667"/>
                  </a:lnTo>
                  <a:lnTo>
                    <a:pt x="42007" y="3066283"/>
                  </a:lnTo>
                  <a:lnTo>
                    <a:pt x="19434" y="3101795"/>
                  </a:lnTo>
                  <a:lnTo>
                    <a:pt x="5049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4" y="3185922"/>
                  </a:lnTo>
                  <a:close/>
                </a:path>
                <a:path w="382904" h="4684395">
                  <a:moveTo>
                    <a:pt x="0" y="2715768"/>
                  </a:moveTo>
                  <a:lnTo>
                    <a:pt x="5049" y="2671740"/>
                  </a:lnTo>
                  <a:lnTo>
                    <a:pt x="19434" y="2631323"/>
                  </a:lnTo>
                  <a:lnTo>
                    <a:pt x="42007" y="2595669"/>
                  </a:lnTo>
                  <a:lnTo>
                    <a:pt x="71623" y="2565931"/>
                  </a:lnTo>
                  <a:lnTo>
                    <a:pt x="107135" y="2543262"/>
                  </a:lnTo>
                  <a:lnTo>
                    <a:pt x="147397" y="2528815"/>
                  </a:lnTo>
                  <a:lnTo>
                    <a:pt x="191261" y="2523744"/>
                  </a:lnTo>
                  <a:lnTo>
                    <a:pt x="235126" y="2528815"/>
                  </a:lnTo>
                  <a:lnTo>
                    <a:pt x="275388" y="2543262"/>
                  </a:lnTo>
                  <a:lnTo>
                    <a:pt x="310900" y="2565931"/>
                  </a:lnTo>
                  <a:lnTo>
                    <a:pt x="340516" y="2595669"/>
                  </a:lnTo>
                  <a:lnTo>
                    <a:pt x="363089" y="2631323"/>
                  </a:lnTo>
                  <a:lnTo>
                    <a:pt x="377474" y="2671740"/>
                  </a:lnTo>
                  <a:lnTo>
                    <a:pt x="382524" y="2715768"/>
                  </a:lnTo>
                  <a:lnTo>
                    <a:pt x="377474" y="2759795"/>
                  </a:lnTo>
                  <a:lnTo>
                    <a:pt x="363089" y="2800212"/>
                  </a:lnTo>
                  <a:lnTo>
                    <a:pt x="340516" y="2835866"/>
                  </a:lnTo>
                  <a:lnTo>
                    <a:pt x="310900" y="2865604"/>
                  </a:lnTo>
                  <a:lnTo>
                    <a:pt x="275388" y="2888273"/>
                  </a:lnTo>
                  <a:lnTo>
                    <a:pt x="235126" y="2902720"/>
                  </a:lnTo>
                  <a:lnTo>
                    <a:pt x="191261" y="2907792"/>
                  </a:lnTo>
                  <a:lnTo>
                    <a:pt x="147397" y="2902720"/>
                  </a:lnTo>
                  <a:lnTo>
                    <a:pt x="107135" y="2888273"/>
                  </a:lnTo>
                  <a:lnTo>
                    <a:pt x="71623" y="2865604"/>
                  </a:lnTo>
                  <a:lnTo>
                    <a:pt x="42007" y="2835866"/>
                  </a:lnTo>
                  <a:lnTo>
                    <a:pt x="19434" y="2800212"/>
                  </a:lnTo>
                  <a:lnTo>
                    <a:pt x="5049" y="2759795"/>
                  </a:lnTo>
                  <a:lnTo>
                    <a:pt x="0" y="2715768"/>
                  </a:lnTo>
                  <a:close/>
                </a:path>
                <a:path w="382904" h="4684395">
                  <a:moveTo>
                    <a:pt x="382524" y="2246376"/>
                  </a:moveTo>
                  <a:lnTo>
                    <a:pt x="377474" y="2290403"/>
                  </a:lnTo>
                  <a:lnTo>
                    <a:pt x="363089" y="2330820"/>
                  </a:lnTo>
                  <a:lnTo>
                    <a:pt x="340516" y="2366474"/>
                  </a:lnTo>
                  <a:lnTo>
                    <a:pt x="310900" y="2396212"/>
                  </a:lnTo>
                  <a:lnTo>
                    <a:pt x="275388" y="2418881"/>
                  </a:lnTo>
                  <a:lnTo>
                    <a:pt x="235126" y="2433328"/>
                  </a:lnTo>
                  <a:lnTo>
                    <a:pt x="191261" y="2438400"/>
                  </a:lnTo>
                  <a:lnTo>
                    <a:pt x="147397" y="2433328"/>
                  </a:lnTo>
                  <a:lnTo>
                    <a:pt x="107135" y="2418881"/>
                  </a:lnTo>
                  <a:lnTo>
                    <a:pt x="71623" y="2396212"/>
                  </a:lnTo>
                  <a:lnTo>
                    <a:pt x="42007" y="2366474"/>
                  </a:lnTo>
                  <a:lnTo>
                    <a:pt x="19434" y="2330820"/>
                  </a:lnTo>
                  <a:lnTo>
                    <a:pt x="5049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4" y="2246376"/>
                  </a:lnTo>
                  <a:close/>
                </a:path>
                <a:path w="382904" h="4684395">
                  <a:moveTo>
                    <a:pt x="0" y="1966721"/>
                  </a:moveTo>
                  <a:lnTo>
                    <a:pt x="5049" y="1922857"/>
                  </a:lnTo>
                  <a:lnTo>
                    <a:pt x="19434" y="1882595"/>
                  </a:lnTo>
                  <a:lnTo>
                    <a:pt x="42007" y="1847083"/>
                  </a:lnTo>
                  <a:lnTo>
                    <a:pt x="71623" y="1817467"/>
                  </a:lnTo>
                  <a:lnTo>
                    <a:pt x="107135" y="1794894"/>
                  </a:lnTo>
                  <a:lnTo>
                    <a:pt x="147397" y="1780509"/>
                  </a:lnTo>
                  <a:lnTo>
                    <a:pt x="191261" y="1775459"/>
                  </a:lnTo>
                  <a:lnTo>
                    <a:pt x="235126" y="1780509"/>
                  </a:lnTo>
                  <a:lnTo>
                    <a:pt x="275388" y="1794894"/>
                  </a:lnTo>
                  <a:lnTo>
                    <a:pt x="310900" y="1817467"/>
                  </a:lnTo>
                  <a:lnTo>
                    <a:pt x="340516" y="1847083"/>
                  </a:lnTo>
                  <a:lnTo>
                    <a:pt x="363089" y="1882595"/>
                  </a:lnTo>
                  <a:lnTo>
                    <a:pt x="377474" y="1922857"/>
                  </a:lnTo>
                  <a:lnTo>
                    <a:pt x="382524" y="1966721"/>
                  </a:lnTo>
                  <a:lnTo>
                    <a:pt x="377474" y="2010586"/>
                  </a:lnTo>
                  <a:lnTo>
                    <a:pt x="363089" y="2050848"/>
                  </a:lnTo>
                  <a:lnTo>
                    <a:pt x="340516" y="2086360"/>
                  </a:lnTo>
                  <a:lnTo>
                    <a:pt x="310900" y="2115976"/>
                  </a:lnTo>
                  <a:lnTo>
                    <a:pt x="275388" y="2138549"/>
                  </a:lnTo>
                  <a:lnTo>
                    <a:pt x="235126" y="2152934"/>
                  </a:lnTo>
                  <a:lnTo>
                    <a:pt x="191261" y="2157984"/>
                  </a:lnTo>
                  <a:lnTo>
                    <a:pt x="147397" y="2152934"/>
                  </a:lnTo>
                  <a:lnTo>
                    <a:pt x="107135" y="2138549"/>
                  </a:lnTo>
                  <a:lnTo>
                    <a:pt x="71623" y="2115976"/>
                  </a:lnTo>
                  <a:lnTo>
                    <a:pt x="42007" y="2086360"/>
                  </a:lnTo>
                  <a:lnTo>
                    <a:pt x="19434" y="2050848"/>
                  </a:lnTo>
                  <a:lnTo>
                    <a:pt x="5049" y="2010586"/>
                  </a:lnTo>
                  <a:lnTo>
                    <a:pt x="0" y="1966721"/>
                  </a:lnTo>
                  <a:close/>
                </a:path>
                <a:path w="382904" h="4684395">
                  <a:moveTo>
                    <a:pt x="382524" y="1689353"/>
                  </a:moveTo>
                  <a:lnTo>
                    <a:pt x="377474" y="1645489"/>
                  </a:lnTo>
                  <a:lnTo>
                    <a:pt x="363089" y="1605227"/>
                  </a:lnTo>
                  <a:lnTo>
                    <a:pt x="340516" y="1569715"/>
                  </a:lnTo>
                  <a:lnTo>
                    <a:pt x="310900" y="1540099"/>
                  </a:lnTo>
                  <a:lnTo>
                    <a:pt x="275388" y="1517526"/>
                  </a:lnTo>
                  <a:lnTo>
                    <a:pt x="235126" y="1503141"/>
                  </a:lnTo>
                  <a:lnTo>
                    <a:pt x="191261" y="1498091"/>
                  </a:lnTo>
                  <a:lnTo>
                    <a:pt x="147397" y="1503141"/>
                  </a:lnTo>
                  <a:lnTo>
                    <a:pt x="107135" y="1517526"/>
                  </a:lnTo>
                  <a:lnTo>
                    <a:pt x="71623" y="1540099"/>
                  </a:lnTo>
                  <a:lnTo>
                    <a:pt x="42007" y="1569715"/>
                  </a:lnTo>
                  <a:lnTo>
                    <a:pt x="19434" y="1605227"/>
                  </a:lnTo>
                  <a:lnTo>
                    <a:pt x="5049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4" y="1689353"/>
                  </a:lnTo>
                  <a:close/>
                </a:path>
                <a:path w="382904" h="4684395">
                  <a:moveTo>
                    <a:pt x="382524" y="749046"/>
                  </a:moveTo>
                  <a:lnTo>
                    <a:pt x="377474" y="792910"/>
                  </a:lnTo>
                  <a:lnTo>
                    <a:pt x="363089" y="833172"/>
                  </a:lnTo>
                  <a:lnTo>
                    <a:pt x="340516" y="868684"/>
                  </a:lnTo>
                  <a:lnTo>
                    <a:pt x="310900" y="898300"/>
                  </a:lnTo>
                  <a:lnTo>
                    <a:pt x="275388" y="920873"/>
                  </a:lnTo>
                  <a:lnTo>
                    <a:pt x="235126" y="935258"/>
                  </a:lnTo>
                  <a:lnTo>
                    <a:pt x="191261" y="940308"/>
                  </a:lnTo>
                  <a:lnTo>
                    <a:pt x="147397" y="935258"/>
                  </a:lnTo>
                  <a:lnTo>
                    <a:pt x="107135" y="920873"/>
                  </a:lnTo>
                  <a:lnTo>
                    <a:pt x="71623" y="898300"/>
                  </a:lnTo>
                  <a:lnTo>
                    <a:pt x="42007" y="868684"/>
                  </a:lnTo>
                  <a:lnTo>
                    <a:pt x="19434" y="833172"/>
                  </a:lnTo>
                  <a:lnTo>
                    <a:pt x="5049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4" y="749046"/>
                  </a:lnTo>
                  <a:close/>
                </a:path>
                <a:path w="382904" h="4684395">
                  <a:moveTo>
                    <a:pt x="0" y="470153"/>
                  </a:moveTo>
                  <a:lnTo>
                    <a:pt x="5049" y="426289"/>
                  </a:lnTo>
                  <a:lnTo>
                    <a:pt x="19434" y="386027"/>
                  </a:lnTo>
                  <a:lnTo>
                    <a:pt x="42007" y="350515"/>
                  </a:lnTo>
                  <a:lnTo>
                    <a:pt x="71623" y="320899"/>
                  </a:lnTo>
                  <a:lnTo>
                    <a:pt x="107135" y="298326"/>
                  </a:lnTo>
                  <a:lnTo>
                    <a:pt x="147397" y="283941"/>
                  </a:lnTo>
                  <a:lnTo>
                    <a:pt x="191261" y="278891"/>
                  </a:lnTo>
                  <a:lnTo>
                    <a:pt x="235126" y="283941"/>
                  </a:lnTo>
                  <a:lnTo>
                    <a:pt x="275388" y="298326"/>
                  </a:lnTo>
                  <a:lnTo>
                    <a:pt x="310900" y="320899"/>
                  </a:lnTo>
                  <a:lnTo>
                    <a:pt x="340516" y="350515"/>
                  </a:lnTo>
                  <a:lnTo>
                    <a:pt x="363089" y="386027"/>
                  </a:lnTo>
                  <a:lnTo>
                    <a:pt x="377474" y="426289"/>
                  </a:lnTo>
                  <a:lnTo>
                    <a:pt x="382524" y="470153"/>
                  </a:lnTo>
                  <a:lnTo>
                    <a:pt x="377474" y="514018"/>
                  </a:lnTo>
                  <a:lnTo>
                    <a:pt x="363089" y="554280"/>
                  </a:lnTo>
                  <a:lnTo>
                    <a:pt x="340516" y="589792"/>
                  </a:lnTo>
                  <a:lnTo>
                    <a:pt x="310900" y="619408"/>
                  </a:lnTo>
                  <a:lnTo>
                    <a:pt x="275388" y="641981"/>
                  </a:lnTo>
                  <a:lnTo>
                    <a:pt x="235126" y="656366"/>
                  </a:lnTo>
                  <a:lnTo>
                    <a:pt x="191261" y="661415"/>
                  </a:lnTo>
                  <a:lnTo>
                    <a:pt x="147397" y="656366"/>
                  </a:lnTo>
                  <a:lnTo>
                    <a:pt x="107135" y="641981"/>
                  </a:lnTo>
                  <a:lnTo>
                    <a:pt x="71623" y="619408"/>
                  </a:lnTo>
                  <a:lnTo>
                    <a:pt x="42007" y="589792"/>
                  </a:lnTo>
                  <a:lnTo>
                    <a:pt x="19434" y="554280"/>
                  </a:lnTo>
                  <a:lnTo>
                    <a:pt x="5049" y="514018"/>
                  </a:lnTo>
                  <a:lnTo>
                    <a:pt x="0" y="470153"/>
                  </a:lnTo>
                  <a:close/>
                </a:path>
                <a:path w="382904" h="4684395">
                  <a:moveTo>
                    <a:pt x="382524" y="191262"/>
                  </a:moveTo>
                  <a:lnTo>
                    <a:pt x="377474" y="147397"/>
                  </a:lnTo>
                  <a:lnTo>
                    <a:pt x="363089" y="107135"/>
                  </a:lnTo>
                  <a:lnTo>
                    <a:pt x="340516" y="71623"/>
                  </a:lnTo>
                  <a:lnTo>
                    <a:pt x="310900" y="42007"/>
                  </a:lnTo>
                  <a:lnTo>
                    <a:pt x="275388" y="19434"/>
                  </a:lnTo>
                  <a:lnTo>
                    <a:pt x="235126" y="5049"/>
                  </a:lnTo>
                  <a:lnTo>
                    <a:pt x="191261" y="0"/>
                  </a:lnTo>
                  <a:lnTo>
                    <a:pt x="147397" y="5049"/>
                  </a:lnTo>
                  <a:lnTo>
                    <a:pt x="107135" y="19434"/>
                  </a:lnTo>
                  <a:lnTo>
                    <a:pt x="71623" y="42007"/>
                  </a:lnTo>
                  <a:lnTo>
                    <a:pt x="42007" y="71623"/>
                  </a:lnTo>
                  <a:lnTo>
                    <a:pt x="19434" y="107135"/>
                  </a:lnTo>
                  <a:lnTo>
                    <a:pt x="5049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4" y="191262"/>
                  </a:lnTo>
                  <a:close/>
                </a:path>
                <a:path w="382904" h="4684395">
                  <a:moveTo>
                    <a:pt x="0" y="1218438"/>
                  </a:moveTo>
                  <a:lnTo>
                    <a:pt x="5049" y="1174573"/>
                  </a:lnTo>
                  <a:lnTo>
                    <a:pt x="19434" y="1134311"/>
                  </a:lnTo>
                  <a:lnTo>
                    <a:pt x="42007" y="1098799"/>
                  </a:lnTo>
                  <a:lnTo>
                    <a:pt x="71623" y="1069183"/>
                  </a:lnTo>
                  <a:lnTo>
                    <a:pt x="107135" y="1046610"/>
                  </a:lnTo>
                  <a:lnTo>
                    <a:pt x="147397" y="1032225"/>
                  </a:lnTo>
                  <a:lnTo>
                    <a:pt x="191261" y="1027176"/>
                  </a:lnTo>
                  <a:lnTo>
                    <a:pt x="235126" y="1032225"/>
                  </a:lnTo>
                  <a:lnTo>
                    <a:pt x="275388" y="1046610"/>
                  </a:lnTo>
                  <a:lnTo>
                    <a:pt x="310900" y="1069183"/>
                  </a:lnTo>
                  <a:lnTo>
                    <a:pt x="340516" y="1098799"/>
                  </a:lnTo>
                  <a:lnTo>
                    <a:pt x="363089" y="1134311"/>
                  </a:lnTo>
                  <a:lnTo>
                    <a:pt x="377474" y="1174573"/>
                  </a:lnTo>
                  <a:lnTo>
                    <a:pt x="382524" y="1218438"/>
                  </a:lnTo>
                  <a:lnTo>
                    <a:pt x="377474" y="1262302"/>
                  </a:lnTo>
                  <a:lnTo>
                    <a:pt x="363089" y="1302564"/>
                  </a:lnTo>
                  <a:lnTo>
                    <a:pt x="340516" y="1338076"/>
                  </a:lnTo>
                  <a:lnTo>
                    <a:pt x="310900" y="1367692"/>
                  </a:lnTo>
                  <a:lnTo>
                    <a:pt x="275388" y="1390265"/>
                  </a:lnTo>
                  <a:lnTo>
                    <a:pt x="235126" y="1404650"/>
                  </a:lnTo>
                  <a:lnTo>
                    <a:pt x="191261" y="1409700"/>
                  </a:lnTo>
                  <a:lnTo>
                    <a:pt x="147397" y="1404650"/>
                  </a:lnTo>
                  <a:lnTo>
                    <a:pt x="107135" y="1390265"/>
                  </a:lnTo>
                  <a:lnTo>
                    <a:pt x="71623" y="1367692"/>
                  </a:lnTo>
                  <a:lnTo>
                    <a:pt x="42007" y="1338076"/>
                  </a:lnTo>
                  <a:lnTo>
                    <a:pt x="19434" y="1302564"/>
                  </a:lnTo>
                  <a:lnTo>
                    <a:pt x="5049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73732" y="1014221"/>
            <a:ext cx="66490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Para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citar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una</a:t>
            </a:r>
            <a:r>
              <a:rPr sz="1200" spc="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obra</a:t>
            </a:r>
            <a:r>
              <a:rPr sz="1200" spc="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que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no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tiene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un</a:t>
            </a:r>
            <a:r>
              <a:rPr sz="1200" spc="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autor</a:t>
            </a:r>
            <a:r>
              <a:rPr sz="1200" spc="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conocido</a:t>
            </a:r>
            <a:r>
              <a:rPr sz="1200" spc="-75" dirty="0">
                <a:solidFill>
                  <a:srgbClr val="181818"/>
                </a:solidFill>
                <a:latin typeface="Arial MT"/>
                <a:cs typeface="Arial MT"/>
              </a:rPr>
              <a:t>,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debe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usar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denomina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“autor</a:t>
            </a:r>
            <a:r>
              <a:rPr sz="1200" spc="8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corporativo”.</a:t>
            </a:r>
            <a:r>
              <a:rPr sz="1200" spc="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ejemplo,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una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corporación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o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una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entidad.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3307" y="1821179"/>
            <a:ext cx="6318885" cy="698500"/>
          </a:xfrm>
          <a:custGeom>
            <a:avLst/>
            <a:gdLst/>
            <a:ahLst/>
            <a:cxnLst/>
            <a:rect l="l" t="t" r="r" b="b"/>
            <a:pathLst>
              <a:path w="6318884" h="698500">
                <a:moveTo>
                  <a:pt x="0" y="697991"/>
                </a:moveTo>
                <a:lnTo>
                  <a:pt x="6318504" y="697991"/>
                </a:lnTo>
                <a:lnTo>
                  <a:pt x="6318504" y="0"/>
                </a:lnTo>
                <a:lnTo>
                  <a:pt x="0" y="0"/>
                </a:lnTo>
                <a:lnTo>
                  <a:pt x="0" y="697991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2682" y="2058161"/>
            <a:ext cx="5763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r>
              <a:rPr sz="1200" spc="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Ministerio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(4)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recientemente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ha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estimado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hepatitis…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3437" y="406717"/>
            <a:ext cx="7602220" cy="4129404"/>
            <a:chOff x="833437" y="406717"/>
            <a:chExt cx="7602220" cy="4129404"/>
          </a:xfrm>
        </p:grpSpPr>
        <p:sp>
          <p:nvSpPr>
            <p:cNvPr id="13" name="object 13"/>
            <p:cNvSpPr/>
            <p:nvPr/>
          </p:nvSpPr>
          <p:spPr>
            <a:xfrm>
              <a:off x="838200" y="41148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60" y="59436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41148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0" y="594360"/>
                  </a:moveTo>
                  <a:lnTo>
                    <a:pt x="594360" y="59436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5379" y="1005840"/>
              <a:ext cx="977900" cy="1032510"/>
            </a:xfrm>
            <a:custGeom>
              <a:avLst/>
              <a:gdLst/>
              <a:ahLst/>
              <a:cxnLst/>
              <a:rect l="l" t="t" r="r" b="b"/>
              <a:pathLst>
                <a:path w="977900" h="1032510">
                  <a:moveTo>
                    <a:pt x="0" y="0"/>
                  </a:moveTo>
                  <a:lnTo>
                    <a:pt x="0" y="1032383"/>
                  </a:lnTo>
                </a:path>
                <a:path w="977900" h="1032510">
                  <a:moveTo>
                    <a:pt x="0" y="1031748"/>
                  </a:moveTo>
                  <a:lnTo>
                    <a:pt x="977519" y="1031748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2263" y="3803903"/>
              <a:ext cx="6318885" cy="727075"/>
            </a:xfrm>
            <a:custGeom>
              <a:avLst/>
              <a:gdLst/>
              <a:ahLst/>
              <a:cxnLst/>
              <a:rect l="l" t="t" r="r" b="b"/>
              <a:pathLst>
                <a:path w="6318884" h="727075">
                  <a:moveTo>
                    <a:pt x="0" y="726948"/>
                  </a:moveTo>
                  <a:lnTo>
                    <a:pt x="6318503" y="726948"/>
                  </a:lnTo>
                  <a:lnTo>
                    <a:pt x="6318503" y="0"/>
                  </a:lnTo>
                  <a:lnTo>
                    <a:pt x="0" y="0"/>
                  </a:lnTo>
                  <a:lnTo>
                    <a:pt x="0" y="726948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02435" y="2861310"/>
            <a:ext cx="6647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Algunos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libros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contienen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capítulos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escritos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diferentes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autores.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Cuando</a:t>
            </a:r>
            <a:r>
              <a:rPr sz="1200" spc="4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4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cita</a:t>
            </a:r>
            <a:r>
              <a:rPr sz="1200" spc="4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el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capítulo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3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citará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al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autor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del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capitulo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no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al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editor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literario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o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director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la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obra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91257" y="3964025"/>
            <a:ext cx="616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r>
              <a:rPr sz="1200" spc="409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Bell</a:t>
            </a:r>
            <a:r>
              <a:rPr sz="1200" spc="4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(3)</a:t>
            </a:r>
            <a:r>
              <a:rPr sz="1200" spc="48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identificó</a:t>
            </a:r>
            <a:r>
              <a:rPr sz="1200" spc="48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4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48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personas</a:t>
            </a:r>
            <a:r>
              <a:rPr sz="1200" spc="48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4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sufren</a:t>
            </a:r>
            <a:r>
              <a:rPr sz="1200" spc="48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4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diabetes</a:t>
            </a:r>
            <a:r>
              <a:rPr sz="1200" spc="48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mellitus</a:t>
            </a:r>
            <a:r>
              <a:rPr sz="1200" spc="4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MT"/>
                <a:cs typeface="Arial MT"/>
              </a:rPr>
              <a:t>2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requieren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unos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cuidados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alimentarios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estrictos.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29678" y="550163"/>
            <a:ext cx="1183348" cy="3654807"/>
            <a:chOff x="929678" y="550163"/>
            <a:chExt cx="1183348" cy="3654807"/>
          </a:xfrm>
        </p:grpSpPr>
        <p:sp>
          <p:nvSpPr>
            <p:cNvPr id="20" name="object 20"/>
            <p:cNvSpPr/>
            <p:nvPr/>
          </p:nvSpPr>
          <p:spPr>
            <a:xfrm>
              <a:off x="981456" y="1005840"/>
              <a:ext cx="1131570" cy="3199130"/>
            </a:xfrm>
            <a:custGeom>
              <a:avLst/>
              <a:gdLst/>
              <a:ahLst/>
              <a:cxnLst/>
              <a:rect l="l" t="t" r="r" b="b"/>
              <a:pathLst>
                <a:path w="1131570" h="3199129">
                  <a:moveTo>
                    <a:pt x="0" y="0"/>
                  </a:moveTo>
                  <a:lnTo>
                    <a:pt x="0" y="3198863"/>
                  </a:lnTo>
                </a:path>
                <a:path w="1131570" h="3199129">
                  <a:moveTo>
                    <a:pt x="0" y="3198876"/>
                  </a:moveTo>
                  <a:lnTo>
                    <a:pt x="1131062" y="31988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9678" y="550163"/>
              <a:ext cx="411480" cy="315595"/>
            </a:xfrm>
            <a:custGeom>
              <a:avLst/>
              <a:gdLst/>
              <a:ahLst/>
              <a:cxnLst/>
              <a:rect l="l" t="t" r="r" b="b"/>
              <a:pathLst>
                <a:path w="411480" h="315594">
                  <a:moveTo>
                    <a:pt x="47205" y="31877"/>
                  </a:moveTo>
                  <a:lnTo>
                    <a:pt x="44526" y="28956"/>
                  </a:lnTo>
                  <a:lnTo>
                    <a:pt x="41109" y="28956"/>
                  </a:lnTo>
                  <a:lnTo>
                    <a:pt x="37693" y="28956"/>
                  </a:lnTo>
                  <a:lnTo>
                    <a:pt x="35052" y="31877"/>
                  </a:lnTo>
                  <a:lnTo>
                    <a:pt x="35052" y="38227"/>
                  </a:lnTo>
                  <a:lnTo>
                    <a:pt x="37693" y="41148"/>
                  </a:lnTo>
                  <a:lnTo>
                    <a:pt x="44526" y="41148"/>
                  </a:lnTo>
                  <a:lnTo>
                    <a:pt x="47205" y="38227"/>
                  </a:lnTo>
                  <a:lnTo>
                    <a:pt x="47205" y="31877"/>
                  </a:lnTo>
                  <a:close/>
                </a:path>
                <a:path w="411480" h="315594">
                  <a:moveTo>
                    <a:pt x="68516" y="31877"/>
                  </a:moveTo>
                  <a:lnTo>
                    <a:pt x="65570" y="28956"/>
                  </a:lnTo>
                  <a:lnTo>
                    <a:pt x="62636" y="28956"/>
                  </a:lnTo>
                  <a:lnTo>
                    <a:pt x="59321" y="28956"/>
                  </a:lnTo>
                  <a:lnTo>
                    <a:pt x="56349" y="31877"/>
                  </a:lnTo>
                  <a:lnTo>
                    <a:pt x="56349" y="38227"/>
                  </a:lnTo>
                  <a:lnTo>
                    <a:pt x="59321" y="41148"/>
                  </a:lnTo>
                  <a:lnTo>
                    <a:pt x="65570" y="41148"/>
                  </a:lnTo>
                  <a:lnTo>
                    <a:pt x="68516" y="38227"/>
                  </a:lnTo>
                  <a:lnTo>
                    <a:pt x="68516" y="31877"/>
                  </a:lnTo>
                  <a:close/>
                </a:path>
                <a:path w="411480" h="315594">
                  <a:moveTo>
                    <a:pt x="91401" y="31877"/>
                  </a:moveTo>
                  <a:lnTo>
                    <a:pt x="88430" y="28956"/>
                  </a:lnTo>
                  <a:lnTo>
                    <a:pt x="85115" y="28956"/>
                  </a:lnTo>
                  <a:lnTo>
                    <a:pt x="82181" y="28956"/>
                  </a:lnTo>
                  <a:lnTo>
                    <a:pt x="79235" y="31877"/>
                  </a:lnTo>
                  <a:lnTo>
                    <a:pt x="79235" y="38227"/>
                  </a:lnTo>
                  <a:lnTo>
                    <a:pt x="82181" y="41148"/>
                  </a:lnTo>
                  <a:lnTo>
                    <a:pt x="88430" y="41148"/>
                  </a:lnTo>
                  <a:lnTo>
                    <a:pt x="91401" y="38227"/>
                  </a:lnTo>
                  <a:lnTo>
                    <a:pt x="91401" y="31877"/>
                  </a:lnTo>
                  <a:close/>
                </a:path>
                <a:path w="411480" h="315594">
                  <a:moveTo>
                    <a:pt x="289521" y="31877"/>
                  </a:moveTo>
                  <a:lnTo>
                    <a:pt x="286943" y="28956"/>
                  </a:lnTo>
                  <a:lnTo>
                    <a:pt x="269468" y="28956"/>
                  </a:lnTo>
                  <a:lnTo>
                    <a:pt x="266547" y="28956"/>
                  </a:lnTo>
                  <a:lnTo>
                    <a:pt x="263613" y="31877"/>
                  </a:lnTo>
                  <a:lnTo>
                    <a:pt x="263613" y="38227"/>
                  </a:lnTo>
                  <a:lnTo>
                    <a:pt x="266547" y="41148"/>
                  </a:lnTo>
                  <a:lnTo>
                    <a:pt x="286943" y="41148"/>
                  </a:lnTo>
                  <a:lnTo>
                    <a:pt x="289521" y="38227"/>
                  </a:lnTo>
                  <a:lnTo>
                    <a:pt x="289521" y="31877"/>
                  </a:lnTo>
                  <a:close/>
                </a:path>
                <a:path w="411480" h="315594">
                  <a:moveTo>
                    <a:pt x="377913" y="31877"/>
                  </a:moveTo>
                  <a:lnTo>
                    <a:pt x="375246" y="28956"/>
                  </a:lnTo>
                  <a:lnTo>
                    <a:pt x="304723" y="28956"/>
                  </a:lnTo>
                  <a:lnTo>
                    <a:pt x="301332" y="28956"/>
                  </a:lnTo>
                  <a:lnTo>
                    <a:pt x="298665" y="31877"/>
                  </a:lnTo>
                  <a:lnTo>
                    <a:pt x="298665" y="38227"/>
                  </a:lnTo>
                  <a:lnTo>
                    <a:pt x="301713" y="41148"/>
                  </a:lnTo>
                  <a:lnTo>
                    <a:pt x="375246" y="41148"/>
                  </a:lnTo>
                  <a:lnTo>
                    <a:pt x="377913" y="38227"/>
                  </a:lnTo>
                  <a:lnTo>
                    <a:pt x="377913" y="31877"/>
                  </a:lnTo>
                  <a:close/>
                </a:path>
                <a:path w="411480" h="315594">
                  <a:moveTo>
                    <a:pt x="411441" y="6096"/>
                  </a:moveTo>
                  <a:lnTo>
                    <a:pt x="411060" y="2667"/>
                  </a:lnTo>
                  <a:lnTo>
                    <a:pt x="408774" y="0"/>
                  </a:lnTo>
                  <a:lnTo>
                    <a:pt x="215366" y="0"/>
                  </a:lnTo>
                  <a:lnTo>
                    <a:pt x="212344" y="2667"/>
                  </a:lnTo>
                  <a:lnTo>
                    <a:pt x="212344" y="9525"/>
                  </a:lnTo>
                  <a:lnTo>
                    <a:pt x="215366" y="12192"/>
                  </a:lnTo>
                  <a:lnTo>
                    <a:pt x="399249" y="12192"/>
                  </a:lnTo>
                  <a:lnTo>
                    <a:pt x="399249" y="57658"/>
                  </a:lnTo>
                  <a:lnTo>
                    <a:pt x="11747" y="57658"/>
                  </a:lnTo>
                  <a:lnTo>
                    <a:pt x="11747" y="12192"/>
                  </a:lnTo>
                  <a:lnTo>
                    <a:pt x="194500" y="12192"/>
                  </a:lnTo>
                  <a:lnTo>
                    <a:pt x="197180" y="9525"/>
                  </a:lnTo>
                  <a:lnTo>
                    <a:pt x="197180" y="2667"/>
                  </a:lnTo>
                  <a:lnTo>
                    <a:pt x="194157" y="0"/>
                  </a:lnTo>
                  <a:lnTo>
                    <a:pt x="6045" y="0"/>
                  </a:lnTo>
                  <a:lnTo>
                    <a:pt x="2641" y="0"/>
                  </a:lnTo>
                  <a:lnTo>
                    <a:pt x="0" y="2667"/>
                  </a:lnTo>
                  <a:lnTo>
                    <a:pt x="0" y="312801"/>
                  </a:lnTo>
                  <a:lnTo>
                    <a:pt x="3022" y="315468"/>
                  </a:lnTo>
                  <a:lnTo>
                    <a:pt x="79616" y="315468"/>
                  </a:lnTo>
                  <a:lnTo>
                    <a:pt x="82257" y="312801"/>
                  </a:lnTo>
                  <a:lnTo>
                    <a:pt x="82257" y="305943"/>
                  </a:lnTo>
                  <a:lnTo>
                    <a:pt x="79616" y="303276"/>
                  </a:lnTo>
                  <a:lnTo>
                    <a:pt x="12128" y="303276"/>
                  </a:lnTo>
                  <a:lnTo>
                    <a:pt x="12128" y="254381"/>
                  </a:lnTo>
                  <a:lnTo>
                    <a:pt x="267322" y="254381"/>
                  </a:lnTo>
                  <a:lnTo>
                    <a:pt x="269989" y="251333"/>
                  </a:lnTo>
                  <a:lnTo>
                    <a:pt x="269989" y="244983"/>
                  </a:lnTo>
                  <a:lnTo>
                    <a:pt x="267322" y="241935"/>
                  </a:lnTo>
                  <a:lnTo>
                    <a:pt x="12128" y="241935"/>
                  </a:lnTo>
                  <a:lnTo>
                    <a:pt x="12128" y="68961"/>
                  </a:lnTo>
                  <a:lnTo>
                    <a:pt x="399630" y="68961"/>
                  </a:lnTo>
                  <a:lnTo>
                    <a:pt x="399630" y="241935"/>
                  </a:lnTo>
                  <a:lnTo>
                    <a:pt x="292354" y="241935"/>
                  </a:lnTo>
                  <a:lnTo>
                    <a:pt x="289712" y="244983"/>
                  </a:lnTo>
                  <a:lnTo>
                    <a:pt x="289712" y="251333"/>
                  </a:lnTo>
                  <a:lnTo>
                    <a:pt x="292354" y="254381"/>
                  </a:lnTo>
                  <a:lnTo>
                    <a:pt x="399249" y="254381"/>
                  </a:lnTo>
                  <a:lnTo>
                    <a:pt x="399249" y="303276"/>
                  </a:lnTo>
                  <a:lnTo>
                    <a:pt x="100101" y="303276"/>
                  </a:lnTo>
                  <a:lnTo>
                    <a:pt x="97078" y="305943"/>
                  </a:lnTo>
                  <a:lnTo>
                    <a:pt x="97078" y="312801"/>
                  </a:lnTo>
                  <a:lnTo>
                    <a:pt x="100101" y="315468"/>
                  </a:lnTo>
                  <a:lnTo>
                    <a:pt x="408774" y="315468"/>
                  </a:lnTo>
                  <a:lnTo>
                    <a:pt x="411441" y="312801"/>
                  </a:lnTo>
                  <a:lnTo>
                    <a:pt x="411441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60" y="644652"/>
              <a:ext cx="166115" cy="1203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73836" y="821435"/>
              <a:ext cx="325120" cy="13970"/>
            </a:xfrm>
            <a:custGeom>
              <a:avLst/>
              <a:gdLst/>
              <a:ahLst/>
              <a:cxnLst/>
              <a:rect l="l" t="t" r="r" b="b"/>
              <a:pathLst>
                <a:path w="325119" h="13969">
                  <a:moveTo>
                    <a:pt x="160020" y="3302"/>
                  </a:moveTo>
                  <a:lnTo>
                    <a:pt x="157353" y="0"/>
                  </a:lnTo>
                  <a:lnTo>
                    <a:pt x="6070" y="0"/>
                  </a:lnTo>
                  <a:lnTo>
                    <a:pt x="2667" y="0"/>
                  </a:lnTo>
                  <a:lnTo>
                    <a:pt x="0" y="3302"/>
                  </a:lnTo>
                  <a:lnTo>
                    <a:pt x="0" y="10414"/>
                  </a:lnTo>
                  <a:lnTo>
                    <a:pt x="2667" y="13716"/>
                  </a:lnTo>
                  <a:lnTo>
                    <a:pt x="157353" y="13716"/>
                  </a:lnTo>
                  <a:lnTo>
                    <a:pt x="160020" y="10414"/>
                  </a:lnTo>
                  <a:lnTo>
                    <a:pt x="160020" y="3302"/>
                  </a:lnTo>
                  <a:close/>
                </a:path>
                <a:path w="325119" h="13969">
                  <a:moveTo>
                    <a:pt x="324612" y="2667"/>
                  </a:moveTo>
                  <a:lnTo>
                    <a:pt x="321945" y="0"/>
                  </a:lnTo>
                  <a:lnTo>
                    <a:pt x="287883" y="0"/>
                  </a:lnTo>
                  <a:lnTo>
                    <a:pt x="284556" y="0"/>
                  </a:lnTo>
                  <a:lnTo>
                    <a:pt x="281965" y="2667"/>
                  </a:lnTo>
                  <a:lnTo>
                    <a:pt x="281965" y="9525"/>
                  </a:lnTo>
                  <a:lnTo>
                    <a:pt x="284924" y="12192"/>
                  </a:lnTo>
                  <a:lnTo>
                    <a:pt x="321945" y="12192"/>
                  </a:lnTo>
                  <a:lnTo>
                    <a:pt x="324612" y="9525"/>
                  </a:lnTo>
                  <a:lnTo>
                    <a:pt x="324612" y="2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93335"/>
            <a:ext cx="9144000" cy="550545"/>
            <a:chOff x="0" y="4593335"/>
            <a:chExt cx="9144000" cy="550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93335"/>
              <a:ext cx="9143999" cy="5501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" y="4660391"/>
              <a:ext cx="8746490" cy="416559"/>
            </a:xfrm>
            <a:custGeom>
              <a:avLst/>
              <a:gdLst/>
              <a:ahLst/>
              <a:cxnLst/>
              <a:rect l="l" t="t" r="r" b="b"/>
              <a:pathLst>
                <a:path w="8746490" h="416560">
                  <a:moveTo>
                    <a:pt x="0" y="208026"/>
                  </a:moveTo>
                  <a:lnTo>
                    <a:pt x="5494" y="160329"/>
                  </a:lnTo>
                  <a:lnTo>
                    <a:pt x="21144" y="116543"/>
                  </a:lnTo>
                  <a:lnTo>
                    <a:pt x="45702" y="77918"/>
                  </a:lnTo>
                  <a:lnTo>
                    <a:pt x="77918" y="45702"/>
                  </a:lnTo>
                  <a:lnTo>
                    <a:pt x="116543" y="21144"/>
                  </a:lnTo>
                  <a:lnTo>
                    <a:pt x="160329" y="5494"/>
                  </a:lnTo>
                  <a:lnTo>
                    <a:pt x="208026" y="0"/>
                  </a:lnTo>
                  <a:lnTo>
                    <a:pt x="255722" y="5494"/>
                  </a:lnTo>
                  <a:lnTo>
                    <a:pt x="299508" y="21144"/>
                  </a:lnTo>
                  <a:lnTo>
                    <a:pt x="338133" y="45702"/>
                  </a:lnTo>
                  <a:lnTo>
                    <a:pt x="370349" y="77918"/>
                  </a:lnTo>
                  <a:lnTo>
                    <a:pt x="394907" y="116543"/>
                  </a:lnTo>
                  <a:lnTo>
                    <a:pt x="410557" y="160329"/>
                  </a:lnTo>
                  <a:lnTo>
                    <a:pt x="416052" y="208026"/>
                  </a:lnTo>
                  <a:lnTo>
                    <a:pt x="410557" y="255722"/>
                  </a:lnTo>
                  <a:lnTo>
                    <a:pt x="394907" y="299508"/>
                  </a:lnTo>
                  <a:lnTo>
                    <a:pt x="370349" y="338133"/>
                  </a:lnTo>
                  <a:lnTo>
                    <a:pt x="338133" y="370349"/>
                  </a:lnTo>
                  <a:lnTo>
                    <a:pt x="299508" y="394907"/>
                  </a:lnTo>
                  <a:lnTo>
                    <a:pt x="255722" y="410557"/>
                  </a:lnTo>
                  <a:lnTo>
                    <a:pt x="208026" y="416052"/>
                  </a:lnTo>
                  <a:lnTo>
                    <a:pt x="160329" y="410557"/>
                  </a:lnTo>
                  <a:lnTo>
                    <a:pt x="116543" y="394907"/>
                  </a:lnTo>
                  <a:lnTo>
                    <a:pt x="77918" y="370349"/>
                  </a:lnTo>
                  <a:lnTo>
                    <a:pt x="45702" y="338133"/>
                  </a:lnTo>
                  <a:lnTo>
                    <a:pt x="21144" y="299508"/>
                  </a:lnTo>
                  <a:lnTo>
                    <a:pt x="5494" y="255722"/>
                  </a:lnTo>
                  <a:lnTo>
                    <a:pt x="0" y="208026"/>
                  </a:lnTo>
                  <a:close/>
                </a:path>
                <a:path w="8746490" h="416560">
                  <a:moveTo>
                    <a:pt x="594360" y="208026"/>
                  </a:moveTo>
                  <a:lnTo>
                    <a:pt x="599854" y="160329"/>
                  </a:lnTo>
                  <a:lnTo>
                    <a:pt x="615504" y="116543"/>
                  </a:lnTo>
                  <a:lnTo>
                    <a:pt x="640062" y="77918"/>
                  </a:lnTo>
                  <a:lnTo>
                    <a:pt x="672278" y="45702"/>
                  </a:lnTo>
                  <a:lnTo>
                    <a:pt x="710903" y="21144"/>
                  </a:lnTo>
                  <a:lnTo>
                    <a:pt x="754689" y="5494"/>
                  </a:lnTo>
                  <a:lnTo>
                    <a:pt x="802386" y="0"/>
                  </a:lnTo>
                  <a:lnTo>
                    <a:pt x="850082" y="5494"/>
                  </a:lnTo>
                  <a:lnTo>
                    <a:pt x="893868" y="21144"/>
                  </a:lnTo>
                  <a:lnTo>
                    <a:pt x="932493" y="45702"/>
                  </a:lnTo>
                  <a:lnTo>
                    <a:pt x="964709" y="77918"/>
                  </a:lnTo>
                  <a:lnTo>
                    <a:pt x="989267" y="116543"/>
                  </a:lnTo>
                  <a:lnTo>
                    <a:pt x="1004917" y="160329"/>
                  </a:lnTo>
                  <a:lnTo>
                    <a:pt x="1010412" y="208026"/>
                  </a:lnTo>
                  <a:lnTo>
                    <a:pt x="1004917" y="255722"/>
                  </a:lnTo>
                  <a:lnTo>
                    <a:pt x="989267" y="299508"/>
                  </a:lnTo>
                  <a:lnTo>
                    <a:pt x="964709" y="338133"/>
                  </a:lnTo>
                  <a:lnTo>
                    <a:pt x="932493" y="370349"/>
                  </a:lnTo>
                  <a:lnTo>
                    <a:pt x="893868" y="394907"/>
                  </a:lnTo>
                  <a:lnTo>
                    <a:pt x="850082" y="410557"/>
                  </a:lnTo>
                  <a:lnTo>
                    <a:pt x="802386" y="416052"/>
                  </a:lnTo>
                  <a:lnTo>
                    <a:pt x="754689" y="410557"/>
                  </a:lnTo>
                  <a:lnTo>
                    <a:pt x="710903" y="394907"/>
                  </a:lnTo>
                  <a:lnTo>
                    <a:pt x="672278" y="370349"/>
                  </a:lnTo>
                  <a:lnTo>
                    <a:pt x="640062" y="338133"/>
                  </a:lnTo>
                  <a:lnTo>
                    <a:pt x="615504" y="299508"/>
                  </a:lnTo>
                  <a:lnTo>
                    <a:pt x="599854" y="255722"/>
                  </a:lnTo>
                  <a:lnTo>
                    <a:pt x="594360" y="208026"/>
                  </a:lnTo>
                  <a:close/>
                </a:path>
                <a:path w="8746490" h="416560">
                  <a:moveTo>
                    <a:pt x="1190244" y="208026"/>
                  </a:moveTo>
                  <a:lnTo>
                    <a:pt x="1195735" y="160329"/>
                  </a:lnTo>
                  <a:lnTo>
                    <a:pt x="1211380" y="116543"/>
                  </a:lnTo>
                  <a:lnTo>
                    <a:pt x="1235930" y="77918"/>
                  </a:lnTo>
                  <a:lnTo>
                    <a:pt x="1268141" y="45702"/>
                  </a:lnTo>
                  <a:lnTo>
                    <a:pt x="1306765" y="21144"/>
                  </a:lnTo>
                  <a:lnTo>
                    <a:pt x="1350557" y="5494"/>
                  </a:lnTo>
                  <a:lnTo>
                    <a:pt x="1398270" y="0"/>
                  </a:lnTo>
                  <a:lnTo>
                    <a:pt x="1445982" y="5494"/>
                  </a:lnTo>
                  <a:lnTo>
                    <a:pt x="1489774" y="21144"/>
                  </a:lnTo>
                  <a:lnTo>
                    <a:pt x="1528398" y="45702"/>
                  </a:lnTo>
                  <a:lnTo>
                    <a:pt x="1560609" y="77918"/>
                  </a:lnTo>
                  <a:lnTo>
                    <a:pt x="1585159" y="116543"/>
                  </a:lnTo>
                  <a:lnTo>
                    <a:pt x="1600804" y="160329"/>
                  </a:lnTo>
                  <a:lnTo>
                    <a:pt x="1606296" y="208026"/>
                  </a:lnTo>
                  <a:lnTo>
                    <a:pt x="1600804" y="255722"/>
                  </a:lnTo>
                  <a:lnTo>
                    <a:pt x="1585159" y="299508"/>
                  </a:lnTo>
                  <a:lnTo>
                    <a:pt x="1560609" y="338133"/>
                  </a:lnTo>
                  <a:lnTo>
                    <a:pt x="1528398" y="370349"/>
                  </a:lnTo>
                  <a:lnTo>
                    <a:pt x="1489774" y="394907"/>
                  </a:lnTo>
                  <a:lnTo>
                    <a:pt x="1445982" y="410557"/>
                  </a:lnTo>
                  <a:lnTo>
                    <a:pt x="1398270" y="416052"/>
                  </a:lnTo>
                  <a:lnTo>
                    <a:pt x="1350557" y="410557"/>
                  </a:lnTo>
                  <a:lnTo>
                    <a:pt x="1306765" y="394907"/>
                  </a:lnTo>
                  <a:lnTo>
                    <a:pt x="1268141" y="370349"/>
                  </a:lnTo>
                  <a:lnTo>
                    <a:pt x="1235930" y="338133"/>
                  </a:lnTo>
                  <a:lnTo>
                    <a:pt x="1211380" y="299508"/>
                  </a:lnTo>
                  <a:lnTo>
                    <a:pt x="1195735" y="255722"/>
                  </a:lnTo>
                  <a:lnTo>
                    <a:pt x="1190244" y="208026"/>
                  </a:lnTo>
                  <a:close/>
                </a:path>
                <a:path w="8746490" h="416560">
                  <a:moveTo>
                    <a:pt x="1784604" y="208026"/>
                  </a:moveTo>
                  <a:lnTo>
                    <a:pt x="1790095" y="160329"/>
                  </a:lnTo>
                  <a:lnTo>
                    <a:pt x="1805740" y="116543"/>
                  </a:lnTo>
                  <a:lnTo>
                    <a:pt x="1830290" y="77918"/>
                  </a:lnTo>
                  <a:lnTo>
                    <a:pt x="1862501" y="45702"/>
                  </a:lnTo>
                  <a:lnTo>
                    <a:pt x="1901125" y="21144"/>
                  </a:lnTo>
                  <a:lnTo>
                    <a:pt x="1944917" y="5494"/>
                  </a:lnTo>
                  <a:lnTo>
                    <a:pt x="1992630" y="0"/>
                  </a:lnTo>
                  <a:lnTo>
                    <a:pt x="2040342" y="5494"/>
                  </a:lnTo>
                  <a:lnTo>
                    <a:pt x="2084134" y="21144"/>
                  </a:lnTo>
                  <a:lnTo>
                    <a:pt x="2122758" y="45702"/>
                  </a:lnTo>
                  <a:lnTo>
                    <a:pt x="2154969" y="77918"/>
                  </a:lnTo>
                  <a:lnTo>
                    <a:pt x="2179519" y="116543"/>
                  </a:lnTo>
                  <a:lnTo>
                    <a:pt x="2195164" y="160329"/>
                  </a:lnTo>
                  <a:lnTo>
                    <a:pt x="2200656" y="208026"/>
                  </a:lnTo>
                  <a:lnTo>
                    <a:pt x="2195164" y="255722"/>
                  </a:lnTo>
                  <a:lnTo>
                    <a:pt x="2179519" y="299508"/>
                  </a:lnTo>
                  <a:lnTo>
                    <a:pt x="2154969" y="338133"/>
                  </a:lnTo>
                  <a:lnTo>
                    <a:pt x="2122758" y="370349"/>
                  </a:lnTo>
                  <a:lnTo>
                    <a:pt x="2084134" y="394907"/>
                  </a:lnTo>
                  <a:lnTo>
                    <a:pt x="2040342" y="410557"/>
                  </a:lnTo>
                  <a:lnTo>
                    <a:pt x="1992630" y="416052"/>
                  </a:lnTo>
                  <a:lnTo>
                    <a:pt x="1944917" y="410557"/>
                  </a:lnTo>
                  <a:lnTo>
                    <a:pt x="1901125" y="394907"/>
                  </a:lnTo>
                  <a:lnTo>
                    <a:pt x="1862501" y="370349"/>
                  </a:lnTo>
                  <a:lnTo>
                    <a:pt x="1830290" y="338133"/>
                  </a:lnTo>
                  <a:lnTo>
                    <a:pt x="1805740" y="299508"/>
                  </a:lnTo>
                  <a:lnTo>
                    <a:pt x="1790095" y="255722"/>
                  </a:lnTo>
                  <a:lnTo>
                    <a:pt x="1784604" y="208026"/>
                  </a:lnTo>
                  <a:close/>
                </a:path>
                <a:path w="8746490" h="416560">
                  <a:moveTo>
                    <a:pt x="2380488" y="208026"/>
                  </a:moveTo>
                  <a:lnTo>
                    <a:pt x="2385979" y="160329"/>
                  </a:lnTo>
                  <a:lnTo>
                    <a:pt x="2401624" y="116543"/>
                  </a:lnTo>
                  <a:lnTo>
                    <a:pt x="2426174" y="77918"/>
                  </a:lnTo>
                  <a:lnTo>
                    <a:pt x="2458385" y="45702"/>
                  </a:lnTo>
                  <a:lnTo>
                    <a:pt x="2497009" y="21144"/>
                  </a:lnTo>
                  <a:lnTo>
                    <a:pt x="2540801" y="5494"/>
                  </a:lnTo>
                  <a:lnTo>
                    <a:pt x="2588514" y="0"/>
                  </a:lnTo>
                  <a:lnTo>
                    <a:pt x="2636226" y="5494"/>
                  </a:lnTo>
                  <a:lnTo>
                    <a:pt x="2680018" y="21144"/>
                  </a:lnTo>
                  <a:lnTo>
                    <a:pt x="2718642" y="45702"/>
                  </a:lnTo>
                  <a:lnTo>
                    <a:pt x="2750853" y="77918"/>
                  </a:lnTo>
                  <a:lnTo>
                    <a:pt x="2775403" y="116543"/>
                  </a:lnTo>
                  <a:lnTo>
                    <a:pt x="2791048" y="160329"/>
                  </a:lnTo>
                  <a:lnTo>
                    <a:pt x="2796540" y="208026"/>
                  </a:lnTo>
                  <a:lnTo>
                    <a:pt x="2791048" y="255722"/>
                  </a:lnTo>
                  <a:lnTo>
                    <a:pt x="2775403" y="299508"/>
                  </a:lnTo>
                  <a:lnTo>
                    <a:pt x="2750853" y="338133"/>
                  </a:lnTo>
                  <a:lnTo>
                    <a:pt x="2718642" y="370349"/>
                  </a:lnTo>
                  <a:lnTo>
                    <a:pt x="2680018" y="394907"/>
                  </a:lnTo>
                  <a:lnTo>
                    <a:pt x="2636226" y="410557"/>
                  </a:lnTo>
                  <a:lnTo>
                    <a:pt x="2588514" y="416052"/>
                  </a:lnTo>
                  <a:lnTo>
                    <a:pt x="2540801" y="410557"/>
                  </a:lnTo>
                  <a:lnTo>
                    <a:pt x="2497009" y="394907"/>
                  </a:lnTo>
                  <a:lnTo>
                    <a:pt x="2458385" y="370349"/>
                  </a:lnTo>
                  <a:lnTo>
                    <a:pt x="2426174" y="338133"/>
                  </a:lnTo>
                  <a:lnTo>
                    <a:pt x="2401624" y="299508"/>
                  </a:lnTo>
                  <a:lnTo>
                    <a:pt x="2385979" y="255722"/>
                  </a:lnTo>
                  <a:lnTo>
                    <a:pt x="2380488" y="208026"/>
                  </a:lnTo>
                  <a:close/>
                </a:path>
                <a:path w="8746490" h="416560">
                  <a:moveTo>
                    <a:pt x="2974848" y="208026"/>
                  </a:moveTo>
                  <a:lnTo>
                    <a:pt x="2980339" y="160329"/>
                  </a:lnTo>
                  <a:lnTo>
                    <a:pt x="2995984" y="116543"/>
                  </a:lnTo>
                  <a:lnTo>
                    <a:pt x="3020534" y="77918"/>
                  </a:lnTo>
                  <a:lnTo>
                    <a:pt x="3052745" y="45702"/>
                  </a:lnTo>
                  <a:lnTo>
                    <a:pt x="3091369" y="21144"/>
                  </a:lnTo>
                  <a:lnTo>
                    <a:pt x="3135161" y="5494"/>
                  </a:lnTo>
                  <a:lnTo>
                    <a:pt x="3182874" y="0"/>
                  </a:lnTo>
                  <a:lnTo>
                    <a:pt x="3230586" y="5494"/>
                  </a:lnTo>
                  <a:lnTo>
                    <a:pt x="3274378" y="21144"/>
                  </a:lnTo>
                  <a:lnTo>
                    <a:pt x="3313002" y="45702"/>
                  </a:lnTo>
                  <a:lnTo>
                    <a:pt x="3345213" y="77918"/>
                  </a:lnTo>
                  <a:lnTo>
                    <a:pt x="3369763" y="116543"/>
                  </a:lnTo>
                  <a:lnTo>
                    <a:pt x="3385408" y="160329"/>
                  </a:lnTo>
                  <a:lnTo>
                    <a:pt x="3390900" y="208026"/>
                  </a:lnTo>
                  <a:lnTo>
                    <a:pt x="3385408" y="255722"/>
                  </a:lnTo>
                  <a:lnTo>
                    <a:pt x="3369763" y="299508"/>
                  </a:lnTo>
                  <a:lnTo>
                    <a:pt x="3345213" y="338133"/>
                  </a:lnTo>
                  <a:lnTo>
                    <a:pt x="3313002" y="370349"/>
                  </a:lnTo>
                  <a:lnTo>
                    <a:pt x="3274378" y="394907"/>
                  </a:lnTo>
                  <a:lnTo>
                    <a:pt x="3230586" y="410557"/>
                  </a:lnTo>
                  <a:lnTo>
                    <a:pt x="3182874" y="416052"/>
                  </a:lnTo>
                  <a:lnTo>
                    <a:pt x="3135161" y="410557"/>
                  </a:lnTo>
                  <a:lnTo>
                    <a:pt x="3091369" y="394907"/>
                  </a:lnTo>
                  <a:lnTo>
                    <a:pt x="3052745" y="370349"/>
                  </a:lnTo>
                  <a:lnTo>
                    <a:pt x="3020534" y="338133"/>
                  </a:lnTo>
                  <a:lnTo>
                    <a:pt x="2995984" y="299508"/>
                  </a:lnTo>
                  <a:lnTo>
                    <a:pt x="2980339" y="255722"/>
                  </a:lnTo>
                  <a:lnTo>
                    <a:pt x="2974848" y="208026"/>
                  </a:lnTo>
                  <a:close/>
                </a:path>
                <a:path w="8746490" h="416560">
                  <a:moveTo>
                    <a:pt x="3569207" y="208026"/>
                  </a:moveTo>
                  <a:lnTo>
                    <a:pt x="3574699" y="160329"/>
                  </a:lnTo>
                  <a:lnTo>
                    <a:pt x="3590344" y="116543"/>
                  </a:lnTo>
                  <a:lnTo>
                    <a:pt x="3614894" y="77918"/>
                  </a:lnTo>
                  <a:lnTo>
                    <a:pt x="3647105" y="45702"/>
                  </a:lnTo>
                  <a:lnTo>
                    <a:pt x="3685729" y="21144"/>
                  </a:lnTo>
                  <a:lnTo>
                    <a:pt x="3729521" y="5494"/>
                  </a:lnTo>
                  <a:lnTo>
                    <a:pt x="3777233" y="0"/>
                  </a:lnTo>
                  <a:lnTo>
                    <a:pt x="3824946" y="5494"/>
                  </a:lnTo>
                  <a:lnTo>
                    <a:pt x="3868738" y="21144"/>
                  </a:lnTo>
                  <a:lnTo>
                    <a:pt x="3907362" y="45702"/>
                  </a:lnTo>
                  <a:lnTo>
                    <a:pt x="3939573" y="77918"/>
                  </a:lnTo>
                  <a:lnTo>
                    <a:pt x="3964123" y="116543"/>
                  </a:lnTo>
                  <a:lnTo>
                    <a:pt x="3979768" y="160329"/>
                  </a:lnTo>
                  <a:lnTo>
                    <a:pt x="3985259" y="208026"/>
                  </a:lnTo>
                  <a:lnTo>
                    <a:pt x="3979768" y="255722"/>
                  </a:lnTo>
                  <a:lnTo>
                    <a:pt x="3964123" y="299508"/>
                  </a:lnTo>
                  <a:lnTo>
                    <a:pt x="3939573" y="338133"/>
                  </a:lnTo>
                  <a:lnTo>
                    <a:pt x="3907362" y="370349"/>
                  </a:lnTo>
                  <a:lnTo>
                    <a:pt x="3868738" y="394907"/>
                  </a:lnTo>
                  <a:lnTo>
                    <a:pt x="3824946" y="410557"/>
                  </a:lnTo>
                  <a:lnTo>
                    <a:pt x="3777233" y="416052"/>
                  </a:lnTo>
                  <a:lnTo>
                    <a:pt x="3729521" y="410557"/>
                  </a:lnTo>
                  <a:lnTo>
                    <a:pt x="3685729" y="394907"/>
                  </a:lnTo>
                  <a:lnTo>
                    <a:pt x="3647105" y="370349"/>
                  </a:lnTo>
                  <a:lnTo>
                    <a:pt x="3614894" y="338133"/>
                  </a:lnTo>
                  <a:lnTo>
                    <a:pt x="3590344" y="299508"/>
                  </a:lnTo>
                  <a:lnTo>
                    <a:pt x="3574699" y="255722"/>
                  </a:lnTo>
                  <a:lnTo>
                    <a:pt x="3569207" y="208026"/>
                  </a:lnTo>
                  <a:close/>
                </a:path>
                <a:path w="8746490" h="416560">
                  <a:moveTo>
                    <a:pt x="4165091" y="208026"/>
                  </a:moveTo>
                  <a:lnTo>
                    <a:pt x="4170583" y="160329"/>
                  </a:lnTo>
                  <a:lnTo>
                    <a:pt x="4186228" y="116543"/>
                  </a:lnTo>
                  <a:lnTo>
                    <a:pt x="4210778" y="77918"/>
                  </a:lnTo>
                  <a:lnTo>
                    <a:pt x="4242989" y="45702"/>
                  </a:lnTo>
                  <a:lnTo>
                    <a:pt x="4281613" y="21144"/>
                  </a:lnTo>
                  <a:lnTo>
                    <a:pt x="4325405" y="5494"/>
                  </a:lnTo>
                  <a:lnTo>
                    <a:pt x="4373118" y="0"/>
                  </a:lnTo>
                  <a:lnTo>
                    <a:pt x="4420830" y="5494"/>
                  </a:lnTo>
                  <a:lnTo>
                    <a:pt x="4464622" y="21144"/>
                  </a:lnTo>
                  <a:lnTo>
                    <a:pt x="4503246" y="45702"/>
                  </a:lnTo>
                  <a:lnTo>
                    <a:pt x="4535457" y="77918"/>
                  </a:lnTo>
                  <a:lnTo>
                    <a:pt x="4560007" y="116543"/>
                  </a:lnTo>
                  <a:lnTo>
                    <a:pt x="4575652" y="160329"/>
                  </a:lnTo>
                  <a:lnTo>
                    <a:pt x="4581144" y="208026"/>
                  </a:lnTo>
                  <a:lnTo>
                    <a:pt x="4575652" y="255722"/>
                  </a:lnTo>
                  <a:lnTo>
                    <a:pt x="4560007" y="299508"/>
                  </a:lnTo>
                  <a:lnTo>
                    <a:pt x="4535457" y="338133"/>
                  </a:lnTo>
                  <a:lnTo>
                    <a:pt x="4503246" y="370349"/>
                  </a:lnTo>
                  <a:lnTo>
                    <a:pt x="4464622" y="394907"/>
                  </a:lnTo>
                  <a:lnTo>
                    <a:pt x="4420830" y="410557"/>
                  </a:lnTo>
                  <a:lnTo>
                    <a:pt x="4373118" y="416052"/>
                  </a:lnTo>
                  <a:lnTo>
                    <a:pt x="4325405" y="410557"/>
                  </a:lnTo>
                  <a:lnTo>
                    <a:pt x="4281613" y="394907"/>
                  </a:lnTo>
                  <a:lnTo>
                    <a:pt x="4242989" y="370349"/>
                  </a:lnTo>
                  <a:lnTo>
                    <a:pt x="4210778" y="338133"/>
                  </a:lnTo>
                  <a:lnTo>
                    <a:pt x="4186228" y="299508"/>
                  </a:lnTo>
                  <a:lnTo>
                    <a:pt x="4170583" y="255722"/>
                  </a:lnTo>
                  <a:lnTo>
                    <a:pt x="4165091" y="208026"/>
                  </a:lnTo>
                  <a:close/>
                </a:path>
                <a:path w="8746490" h="416560">
                  <a:moveTo>
                    <a:pt x="4759452" y="208026"/>
                  </a:moveTo>
                  <a:lnTo>
                    <a:pt x="4764943" y="160329"/>
                  </a:lnTo>
                  <a:lnTo>
                    <a:pt x="4780588" y="116543"/>
                  </a:lnTo>
                  <a:lnTo>
                    <a:pt x="4805138" y="77918"/>
                  </a:lnTo>
                  <a:lnTo>
                    <a:pt x="4837349" y="45702"/>
                  </a:lnTo>
                  <a:lnTo>
                    <a:pt x="4875973" y="21144"/>
                  </a:lnTo>
                  <a:lnTo>
                    <a:pt x="4919765" y="5494"/>
                  </a:lnTo>
                  <a:lnTo>
                    <a:pt x="4967478" y="0"/>
                  </a:lnTo>
                  <a:lnTo>
                    <a:pt x="5015190" y="5494"/>
                  </a:lnTo>
                  <a:lnTo>
                    <a:pt x="5058982" y="21144"/>
                  </a:lnTo>
                  <a:lnTo>
                    <a:pt x="5097606" y="45702"/>
                  </a:lnTo>
                  <a:lnTo>
                    <a:pt x="5129817" y="77918"/>
                  </a:lnTo>
                  <a:lnTo>
                    <a:pt x="5154367" y="116543"/>
                  </a:lnTo>
                  <a:lnTo>
                    <a:pt x="5170012" y="160329"/>
                  </a:lnTo>
                  <a:lnTo>
                    <a:pt x="5175504" y="208026"/>
                  </a:lnTo>
                  <a:lnTo>
                    <a:pt x="5170012" y="255722"/>
                  </a:lnTo>
                  <a:lnTo>
                    <a:pt x="5154367" y="299508"/>
                  </a:lnTo>
                  <a:lnTo>
                    <a:pt x="5129817" y="338133"/>
                  </a:lnTo>
                  <a:lnTo>
                    <a:pt x="5097606" y="370349"/>
                  </a:lnTo>
                  <a:lnTo>
                    <a:pt x="5058982" y="394907"/>
                  </a:lnTo>
                  <a:lnTo>
                    <a:pt x="5015190" y="410557"/>
                  </a:lnTo>
                  <a:lnTo>
                    <a:pt x="4967478" y="416052"/>
                  </a:lnTo>
                  <a:lnTo>
                    <a:pt x="4919765" y="410557"/>
                  </a:lnTo>
                  <a:lnTo>
                    <a:pt x="4875973" y="394907"/>
                  </a:lnTo>
                  <a:lnTo>
                    <a:pt x="4837349" y="370349"/>
                  </a:lnTo>
                  <a:lnTo>
                    <a:pt x="4805138" y="338133"/>
                  </a:lnTo>
                  <a:lnTo>
                    <a:pt x="4780588" y="299508"/>
                  </a:lnTo>
                  <a:lnTo>
                    <a:pt x="4764943" y="255722"/>
                  </a:lnTo>
                  <a:lnTo>
                    <a:pt x="4759452" y="208026"/>
                  </a:lnTo>
                  <a:close/>
                </a:path>
                <a:path w="8746490" h="416560">
                  <a:moveTo>
                    <a:pt x="5355335" y="208026"/>
                  </a:moveTo>
                  <a:lnTo>
                    <a:pt x="5360827" y="160329"/>
                  </a:lnTo>
                  <a:lnTo>
                    <a:pt x="5376472" y="116543"/>
                  </a:lnTo>
                  <a:lnTo>
                    <a:pt x="5401022" y="77918"/>
                  </a:lnTo>
                  <a:lnTo>
                    <a:pt x="5433233" y="45702"/>
                  </a:lnTo>
                  <a:lnTo>
                    <a:pt x="5471857" y="21144"/>
                  </a:lnTo>
                  <a:lnTo>
                    <a:pt x="5515649" y="5494"/>
                  </a:lnTo>
                  <a:lnTo>
                    <a:pt x="5563362" y="0"/>
                  </a:lnTo>
                  <a:lnTo>
                    <a:pt x="5611074" y="5494"/>
                  </a:lnTo>
                  <a:lnTo>
                    <a:pt x="5654866" y="21144"/>
                  </a:lnTo>
                  <a:lnTo>
                    <a:pt x="5693490" y="45702"/>
                  </a:lnTo>
                  <a:lnTo>
                    <a:pt x="5725701" y="77918"/>
                  </a:lnTo>
                  <a:lnTo>
                    <a:pt x="5750251" y="116543"/>
                  </a:lnTo>
                  <a:lnTo>
                    <a:pt x="5765896" y="160329"/>
                  </a:lnTo>
                  <a:lnTo>
                    <a:pt x="5771388" y="208026"/>
                  </a:lnTo>
                  <a:lnTo>
                    <a:pt x="5765896" y="255722"/>
                  </a:lnTo>
                  <a:lnTo>
                    <a:pt x="5750251" y="299508"/>
                  </a:lnTo>
                  <a:lnTo>
                    <a:pt x="5725701" y="338133"/>
                  </a:lnTo>
                  <a:lnTo>
                    <a:pt x="5693490" y="370349"/>
                  </a:lnTo>
                  <a:lnTo>
                    <a:pt x="5654866" y="394907"/>
                  </a:lnTo>
                  <a:lnTo>
                    <a:pt x="5611074" y="410557"/>
                  </a:lnTo>
                  <a:lnTo>
                    <a:pt x="5563362" y="416052"/>
                  </a:lnTo>
                  <a:lnTo>
                    <a:pt x="5515649" y="410557"/>
                  </a:lnTo>
                  <a:lnTo>
                    <a:pt x="5471857" y="394907"/>
                  </a:lnTo>
                  <a:lnTo>
                    <a:pt x="5433233" y="370349"/>
                  </a:lnTo>
                  <a:lnTo>
                    <a:pt x="5401022" y="338133"/>
                  </a:lnTo>
                  <a:lnTo>
                    <a:pt x="5376472" y="299508"/>
                  </a:lnTo>
                  <a:lnTo>
                    <a:pt x="5360827" y="255722"/>
                  </a:lnTo>
                  <a:lnTo>
                    <a:pt x="5355335" y="208026"/>
                  </a:lnTo>
                  <a:close/>
                </a:path>
                <a:path w="8746490" h="416560">
                  <a:moveTo>
                    <a:pt x="5949695" y="208026"/>
                  </a:moveTo>
                  <a:lnTo>
                    <a:pt x="5955187" y="160329"/>
                  </a:lnTo>
                  <a:lnTo>
                    <a:pt x="5970832" y="116543"/>
                  </a:lnTo>
                  <a:lnTo>
                    <a:pt x="5995382" y="77918"/>
                  </a:lnTo>
                  <a:lnTo>
                    <a:pt x="6027593" y="45702"/>
                  </a:lnTo>
                  <a:lnTo>
                    <a:pt x="6066217" y="21144"/>
                  </a:lnTo>
                  <a:lnTo>
                    <a:pt x="6110009" y="5494"/>
                  </a:lnTo>
                  <a:lnTo>
                    <a:pt x="6157721" y="0"/>
                  </a:lnTo>
                  <a:lnTo>
                    <a:pt x="6205434" y="5494"/>
                  </a:lnTo>
                  <a:lnTo>
                    <a:pt x="6249226" y="21144"/>
                  </a:lnTo>
                  <a:lnTo>
                    <a:pt x="6287850" y="45702"/>
                  </a:lnTo>
                  <a:lnTo>
                    <a:pt x="6320061" y="77918"/>
                  </a:lnTo>
                  <a:lnTo>
                    <a:pt x="6344611" y="116543"/>
                  </a:lnTo>
                  <a:lnTo>
                    <a:pt x="6360256" y="160329"/>
                  </a:lnTo>
                  <a:lnTo>
                    <a:pt x="6365748" y="208026"/>
                  </a:lnTo>
                  <a:lnTo>
                    <a:pt x="6360256" y="255722"/>
                  </a:lnTo>
                  <a:lnTo>
                    <a:pt x="6344611" y="299508"/>
                  </a:lnTo>
                  <a:lnTo>
                    <a:pt x="6320061" y="338133"/>
                  </a:lnTo>
                  <a:lnTo>
                    <a:pt x="6287850" y="370349"/>
                  </a:lnTo>
                  <a:lnTo>
                    <a:pt x="6249226" y="394907"/>
                  </a:lnTo>
                  <a:lnTo>
                    <a:pt x="6205434" y="410557"/>
                  </a:lnTo>
                  <a:lnTo>
                    <a:pt x="6157721" y="416052"/>
                  </a:lnTo>
                  <a:lnTo>
                    <a:pt x="6110009" y="410557"/>
                  </a:lnTo>
                  <a:lnTo>
                    <a:pt x="6066217" y="394907"/>
                  </a:lnTo>
                  <a:lnTo>
                    <a:pt x="6027593" y="370349"/>
                  </a:lnTo>
                  <a:lnTo>
                    <a:pt x="5995382" y="338133"/>
                  </a:lnTo>
                  <a:lnTo>
                    <a:pt x="5970832" y="299508"/>
                  </a:lnTo>
                  <a:lnTo>
                    <a:pt x="5955187" y="255722"/>
                  </a:lnTo>
                  <a:lnTo>
                    <a:pt x="5949695" y="208026"/>
                  </a:lnTo>
                  <a:close/>
                </a:path>
                <a:path w="8746490" h="416560">
                  <a:moveTo>
                    <a:pt x="6544056" y="208026"/>
                  </a:moveTo>
                  <a:lnTo>
                    <a:pt x="6549547" y="160329"/>
                  </a:lnTo>
                  <a:lnTo>
                    <a:pt x="6565192" y="116543"/>
                  </a:lnTo>
                  <a:lnTo>
                    <a:pt x="6589742" y="77918"/>
                  </a:lnTo>
                  <a:lnTo>
                    <a:pt x="6621953" y="45702"/>
                  </a:lnTo>
                  <a:lnTo>
                    <a:pt x="6660577" y="21144"/>
                  </a:lnTo>
                  <a:lnTo>
                    <a:pt x="6704369" y="5494"/>
                  </a:lnTo>
                  <a:lnTo>
                    <a:pt x="6752082" y="0"/>
                  </a:lnTo>
                  <a:lnTo>
                    <a:pt x="6799794" y="5494"/>
                  </a:lnTo>
                  <a:lnTo>
                    <a:pt x="6843586" y="21144"/>
                  </a:lnTo>
                  <a:lnTo>
                    <a:pt x="6882210" y="45702"/>
                  </a:lnTo>
                  <a:lnTo>
                    <a:pt x="6914421" y="77918"/>
                  </a:lnTo>
                  <a:lnTo>
                    <a:pt x="6938971" y="116543"/>
                  </a:lnTo>
                  <a:lnTo>
                    <a:pt x="6954616" y="160329"/>
                  </a:lnTo>
                  <a:lnTo>
                    <a:pt x="6960108" y="208026"/>
                  </a:lnTo>
                  <a:lnTo>
                    <a:pt x="6954616" y="255722"/>
                  </a:lnTo>
                  <a:lnTo>
                    <a:pt x="6938971" y="299508"/>
                  </a:lnTo>
                  <a:lnTo>
                    <a:pt x="6914421" y="338133"/>
                  </a:lnTo>
                  <a:lnTo>
                    <a:pt x="6882210" y="370349"/>
                  </a:lnTo>
                  <a:lnTo>
                    <a:pt x="6843586" y="394907"/>
                  </a:lnTo>
                  <a:lnTo>
                    <a:pt x="6799794" y="410557"/>
                  </a:lnTo>
                  <a:lnTo>
                    <a:pt x="6752082" y="416052"/>
                  </a:lnTo>
                  <a:lnTo>
                    <a:pt x="6704369" y="410557"/>
                  </a:lnTo>
                  <a:lnTo>
                    <a:pt x="6660577" y="394907"/>
                  </a:lnTo>
                  <a:lnTo>
                    <a:pt x="6621953" y="370349"/>
                  </a:lnTo>
                  <a:lnTo>
                    <a:pt x="6589742" y="338133"/>
                  </a:lnTo>
                  <a:lnTo>
                    <a:pt x="6565192" y="299508"/>
                  </a:lnTo>
                  <a:lnTo>
                    <a:pt x="6549547" y="255722"/>
                  </a:lnTo>
                  <a:lnTo>
                    <a:pt x="6544056" y="208026"/>
                  </a:lnTo>
                  <a:close/>
                </a:path>
                <a:path w="8746490" h="416560">
                  <a:moveTo>
                    <a:pt x="7139939" y="208026"/>
                  </a:moveTo>
                  <a:lnTo>
                    <a:pt x="7145431" y="160329"/>
                  </a:lnTo>
                  <a:lnTo>
                    <a:pt x="7161076" y="116543"/>
                  </a:lnTo>
                  <a:lnTo>
                    <a:pt x="7185626" y="77918"/>
                  </a:lnTo>
                  <a:lnTo>
                    <a:pt x="7217837" y="45702"/>
                  </a:lnTo>
                  <a:lnTo>
                    <a:pt x="7256461" y="21144"/>
                  </a:lnTo>
                  <a:lnTo>
                    <a:pt x="7300253" y="5494"/>
                  </a:lnTo>
                  <a:lnTo>
                    <a:pt x="7347965" y="0"/>
                  </a:lnTo>
                  <a:lnTo>
                    <a:pt x="7395678" y="5494"/>
                  </a:lnTo>
                  <a:lnTo>
                    <a:pt x="7439470" y="21144"/>
                  </a:lnTo>
                  <a:lnTo>
                    <a:pt x="7478094" y="45702"/>
                  </a:lnTo>
                  <a:lnTo>
                    <a:pt x="7510305" y="77918"/>
                  </a:lnTo>
                  <a:lnTo>
                    <a:pt x="7534855" y="116543"/>
                  </a:lnTo>
                  <a:lnTo>
                    <a:pt x="7550500" y="160329"/>
                  </a:lnTo>
                  <a:lnTo>
                    <a:pt x="7555991" y="208026"/>
                  </a:lnTo>
                  <a:lnTo>
                    <a:pt x="7550500" y="255722"/>
                  </a:lnTo>
                  <a:lnTo>
                    <a:pt x="7534855" y="299508"/>
                  </a:lnTo>
                  <a:lnTo>
                    <a:pt x="7510305" y="338133"/>
                  </a:lnTo>
                  <a:lnTo>
                    <a:pt x="7478094" y="370349"/>
                  </a:lnTo>
                  <a:lnTo>
                    <a:pt x="7439470" y="394907"/>
                  </a:lnTo>
                  <a:lnTo>
                    <a:pt x="7395678" y="410557"/>
                  </a:lnTo>
                  <a:lnTo>
                    <a:pt x="7347965" y="416052"/>
                  </a:lnTo>
                  <a:lnTo>
                    <a:pt x="7300253" y="410557"/>
                  </a:lnTo>
                  <a:lnTo>
                    <a:pt x="7256461" y="394907"/>
                  </a:lnTo>
                  <a:lnTo>
                    <a:pt x="7217837" y="370349"/>
                  </a:lnTo>
                  <a:lnTo>
                    <a:pt x="7185626" y="338133"/>
                  </a:lnTo>
                  <a:lnTo>
                    <a:pt x="7161076" y="299508"/>
                  </a:lnTo>
                  <a:lnTo>
                    <a:pt x="7145431" y="255722"/>
                  </a:lnTo>
                  <a:lnTo>
                    <a:pt x="7139939" y="208026"/>
                  </a:lnTo>
                  <a:close/>
                </a:path>
                <a:path w="8746490" h="416560">
                  <a:moveTo>
                    <a:pt x="7734300" y="208026"/>
                  </a:moveTo>
                  <a:lnTo>
                    <a:pt x="7739791" y="160329"/>
                  </a:lnTo>
                  <a:lnTo>
                    <a:pt x="7755436" y="116543"/>
                  </a:lnTo>
                  <a:lnTo>
                    <a:pt x="7779986" y="77918"/>
                  </a:lnTo>
                  <a:lnTo>
                    <a:pt x="7812197" y="45702"/>
                  </a:lnTo>
                  <a:lnTo>
                    <a:pt x="7850821" y="21144"/>
                  </a:lnTo>
                  <a:lnTo>
                    <a:pt x="7894613" y="5494"/>
                  </a:lnTo>
                  <a:lnTo>
                    <a:pt x="7942326" y="0"/>
                  </a:lnTo>
                  <a:lnTo>
                    <a:pt x="7990038" y="5494"/>
                  </a:lnTo>
                  <a:lnTo>
                    <a:pt x="8033830" y="21144"/>
                  </a:lnTo>
                  <a:lnTo>
                    <a:pt x="8072454" y="45702"/>
                  </a:lnTo>
                  <a:lnTo>
                    <a:pt x="8104665" y="77918"/>
                  </a:lnTo>
                  <a:lnTo>
                    <a:pt x="8129215" y="116543"/>
                  </a:lnTo>
                  <a:lnTo>
                    <a:pt x="8144860" y="160329"/>
                  </a:lnTo>
                  <a:lnTo>
                    <a:pt x="8150352" y="208026"/>
                  </a:lnTo>
                  <a:lnTo>
                    <a:pt x="8144860" y="255722"/>
                  </a:lnTo>
                  <a:lnTo>
                    <a:pt x="8129215" y="299508"/>
                  </a:lnTo>
                  <a:lnTo>
                    <a:pt x="8104665" y="338133"/>
                  </a:lnTo>
                  <a:lnTo>
                    <a:pt x="8072454" y="370349"/>
                  </a:lnTo>
                  <a:lnTo>
                    <a:pt x="8033830" y="394907"/>
                  </a:lnTo>
                  <a:lnTo>
                    <a:pt x="7990038" y="410557"/>
                  </a:lnTo>
                  <a:lnTo>
                    <a:pt x="7942326" y="416052"/>
                  </a:lnTo>
                  <a:lnTo>
                    <a:pt x="7894613" y="410557"/>
                  </a:lnTo>
                  <a:lnTo>
                    <a:pt x="7850821" y="394907"/>
                  </a:lnTo>
                  <a:lnTo>
                    <a:pt x="7812197" y="370349"/>
                  </a:lnTo>
                  <a:lnTo>
                    <a:pt x="7779986" y="338133"/>
                  </a:lnTo>
                  <a:lnTo>
                    <a:pt x="7755436" y="299508"/>
                  </a:lnTo>
                  <a:lnTo>
                    <a:pt x="7739791" y="255722"/>
                  </a:lnTo>
                  <a:lnTo>
                    <a:pt x="7734300" y="208026"/>
                  </a:lnTo>
                  <a:close/>
                </a:path>
                <a:path w="8746490" h="416560">
                  <a:moveTo>
                    <a:pt x="8330183" y="208026"/>
                  </a:moveTo>
                  <a:lnTo>
                    <a:pt x="8335675" y="160329"/>
                  </a:lnTo>
                  <a:lnTo>
                    <a:pt x="8351320" y="116543"/>
                  </a:lnTo>
                  <a:lnTo>
                    <a:pt x="8375870" y="77918"/>
                  </a:lnTo>
                  <a:lnTo>
                    <a:pt x="8408081" y="45702"/>
                  </a:lnTo>
                  <a:lnTo>
                    <a:pt x="8446705" y="21144"/>
                  </a:lnTo>
                  <a:lnTo>
                    <a:pt x="8490497" y="5494"/>
                  </a:lnTo>
                  <a:lnTo>
                    <a:pt x="8538210" y="0"/>
                  </a:lnTo>
                  <a:lnTo>
                    <a:pt x="8585922" y="5494"/>
                  </a:lnTo>
                  <a:lnTo>
                    <a:pt x="8629714" y="21144"/>
                  </a:lnTo>
                  <a:lnTo>
                    <a:pt x="8668338" y="45702"/>
                  </a:lnTo>
                  <a:lnTo>
                    <a:pt x="8700549" y="77918"/>
                  </a:lnTo>
                  <a:lnTo>
                    <a:pt x="8725099" y="116543"/>
                  </a:lnTo>
                  <a:lnTo>
                    <a:pt x="8740744" y="160329"/>
                  </a:lnTo>
                  <a:lnTo>
                    <a:pt x="8746236" y="208026"/>
                  </a:lnTo>
                  <a:lnTo>
                    <a:pt x="8740744" y="255722"/>
                  </a:lnTo>
                  <a:lnTo>
                    <a:pt x="8725099" y="299508"/>
                  </a:lnTo>
                  <a:lnTo>
                    <a:pt x="8700549" y="338133"/>
                  </a:lnTo>
                  <a:lnTo>
                    <a:pt x="8668338" y="370349"/>
                  </a:lnTo>
                  <a:lnTo>
                    <a:pt x="8629714" y="394907"/>
                  </a:lnTo>
                  <a:lnTo>
                    <a:pt x="8585922" y="410557"/>
                  </a:lnTo>
                  <a:lnTo>
                    <a:pt x="8538210" y="416052"/>
                  </a:lnTo>
                  <a:lnTo>
                    <a:pt x="8490497" y="410557"/>
                  </a:lnTo>
                  <a:lnTo>
                    <a:pt x="8446705" y="394907"/>
                  </a:lnTo>
                  <a:lnTo>
                    <a:pt x="8408081" y="370349"/>
                  </a:lnTo>
                  <a:lnTo>
                    <a:pt x="8375870" y="338133"/>
                  </a:lnTo>
                  <a:lnTo>
                    <a:pt x="8351320" y="299508"/>
                  </a:lnTo>
                  <a:lnTo>
                    <a:pt x="8335675" y="255722"/>
                  </a:lnTo>
                  <a:lnTo>
                    <a:pt x="8330183" y="20802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8788" y="185928"/>
            <a:ext cx="8738870" cy="4204970"/>
          </a:xfrm>
          <a:custGeom>
            <a:avLst/>
            <a:gdLst/>
            <a:ahLst/>
            <a:cxnLst/>
            <a:rect l="l" t="t" r="r" b="b"/>
            <a:pathLst>
              <a:path w="8738870" h="4204970">
                <a:moveTo>
                  <a:pt x="0" y="4204716"/>
                </a:moveTo>
                <a:lnTo>
                  <a:pt x="8738616" y="4204716"/>
                </a:lnTo>
                <a:lnTo>
                  <a:pt x="8738616" y="0"/>
                </a:lnTo>
                <a:lnTo>
                  <a:pt x="0" y="0"/>
                </a:lnTo>
                <a:lnTo>
                  <a:pt x="0" y="420471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591" y="929639"/>
            <a:ext cx="3434079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597535">
              <a:lnSpc>
                <a:spcPct val="100000"/>
              </a:lnSpc>
              <a:spcBef>
                <a:spcPts val="1300"/>
              </a:spcBef>
            </a:pPr>
            <a:r>
              <a:rPr sz="1400" spc="-70" dirty="0">
                <a:solidFill>
                  <a:srgbClr val="181818"/>
                </a:solidFill>
                <a:latin typeface="Arial Black"/>
                <a:cs typeface="Arial Black"/>
              </a:rPr>
              <a:t>Referencia</a:t>
            </a:r>
            <a:r>
              <a:rPr sz="1400" spc="-1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85" dirty="0">
                <a:solidFill>
                  <a:srgbClr val="181818"/>
                </a:solidFill>
                <a:latin typeface="Arial Black"/>
                <a:cs typeface="Arial Black"/>
              </a:rPr>
              <a:t>Libro</a:t>
            </a:r>
            <a:r>
              <a:rPr sz="1400" spc="-1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55" dirty="0">
                <a:solidFill>
                  <a:srgbClr val="181818"/>
                </a:solidFill>
                <a:latin typeface="Arial Black"/>
                <a:cs typeface="Arial Black"/>
              </a:rPr>
              <a:t>o</a:t>
            </a:r>
            <a:r>
              <a:rPr sz="1400" spc="-1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folleto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580" y="968121"/>
            <a:ext cx="3713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655" marR="5080" indent="-91059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r>
              <a:rPr sz="1200" spc="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Autor/es.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Volumen.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Edición.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publicación:</a:t>
            </a:r>
            <a:r>
              <a:rPr sz="1200" spc="1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Editorial;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año.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1660" y="1571244"/>
            <a:ext cx="6486525" cy="71501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Murray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MT"/>
                <a:cs typeface="Arial MT"/>
              </a:rPr>
              <a:t>PR,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Rosenthal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MT"/>
                <a:cs typeface="Arial MT"/>
              </a:rPr>
              <a:t>KS,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Kobayashi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85" dirty="0">
                <a:solidFill>
                  <a:srgbClr val="181818"/>
                </a:solidFill>
                <a:latin typeface="Arial MT"/>
                <a:cs typeface="Arial MT"/>
              </a:rPr>
              <a:t>GS,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Pfaller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MA.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Medical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microbiology.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4th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ed.St.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Louis: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Mosby;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2002.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6072" y="915924"/>
            <a:ext cx="1276603" cy="2829433"/>
            <a:chOff x="576072" y="915924"/>
            <a:chExt cx="1276603" cy="2829433"/>
          </a:xfrm>
        </p:grpSpPr>
        <p:sp>
          <p:nvSpPr>
            <p:cNvPr id="10" name="object 10"/>
            <p:cNvSpPr/>
            <p:nvPr/>
          </p:nvSpPr>
          <p:spPr>
            <a:xfrm>
              <a:off x="576072" y="915924"/>
              <a:ext cx="596265" cy="596265"/>
            </a:xfrm>
            <a:custGeom>
              <a:avLst/>
              <a:gdLst/>
              <a:ahLst/>
              <a:cxnLst/>
              <a:rect l="l" t="t" r="r" b="b"/>
              <a:pathLst>
                <a:path w="596265" h="596265">
                  <a:moveTo>
                    <a:pt x="595884" y="0"/>
                  </a:moveTo>
                  <a:lnTo>
                    <a:pt x="0" y="0"/>
                  </a:lnTo>
                  <a:lnTo>
                    <a:pt x="0" y="595884"/>
                  </a:lnTo>
                  <a:lnTo>
                    <a:pt x="595884" y="595884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6072" y="915924"/>
              <a:ext cx="596265" cy="596265"/>
            </a:xfrm>
            <a:custGeom>
              <a:avLst/>
              <a:gdLst/>
              <a:ahLst/>
              <a:cxnLst/>
              <a:rect l="l" t="t" r="r" b="b"/>
              <a:pathLst>
                <a:path w="596265" h="596265">
                  <a:moveTo>
                    <a:pt x="0" y="595884"/>
                  </a:moveTo>
                  <a:lnTo>
                    <a:pt x="595884" y="595884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59588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4775" y="1511807"/>
              <a:ext cx="977900" cy="398145"/>
            </a:xfrm>
            <a:custGeom>
              <a:avLst/>
              <a:gdLst/>
              <a:ahLst/>
              <a:cxnLst/>
              <a:rect l="l" t="t" r="r" b="b"/>
              <a:pathLst>
                <a:path w="977900" h="398144">
                  <a:moveTo>
                    <a:pt x="0" y="0"/>
                  </a:moveTo>
                  <a:lnTo>
                    <a:pt x="0" y="397763"/>
                  </a:lnTo>
                </a:path>
                <a:path w="977900" h="398144">
                  <a:moveTo>
                    <a:pt x="0" y="397763"/>
                  </a:moveTo>
                  <a:lnTo>
                    <a:pt x="977519" y="397763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072" y="2503932"/>
              <a:ext cx="596265" cy="594360"/>
            </a:xfrm>
            <a:custGeom>
              <a:avLst/>
              <a:gdLst/>
              <a:ahLst/>
              <a:cxnLst/>
              <a:rect l="l" t="t" r="r" b="b"/>
              <a:pathLst>
                <a:path w="596265" h="594360">
                  <a:moveTo>
                    <a:pt x="595884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95884" y="594359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072" y="2503932"/>
              <a:ext cx="596265" cy="594360"/>
            </a:xfrm>
            <a:custGeom>
              <a:avLst/>
              <a:gdLst/>
              <a:ahLst/>
              <a:cxnLst/>
              <a:rect l="l" t="t" r="r" b="b"/>
              <a:pathLst>
                <a:path w="596265" h="594360">
                  <a:moveTo>
                    <a:pt x="0" y="594359"/>
                  </a:moveTo>
                  <a:lnTo>
                    <a:pt x="595884" y="594359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008" y="3098292"/>
              <a:ext cx="977900" cy="647065"/>
            </a:xfrm>
            <a:custGeom>
              <a:avLst/>
              <a:gdLst/>
              <a:ahLst/>
              <a:cxnLst/>
              <a:rect l="l" t="t" r="r" b="b"/>
              <a:pathLst>
                <a:path w="977900" h="647064">
                  <a:moveTo>
                    <a:pt x="48767" y="0"/>
                  </a:moveTo>
                  <a:lnTo>
                    <a:pt x="48767" y="646938"/>
                  </a:lnTo>
                </a:path>
                <a:path w="977900" h="647064">
                  <a:moveTo>
                    <a:pt x="0" y="646176"/>
                  </a:moveTo>
                  <a:lnTo>
                    <a:pt x="977518" y="6461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9516" y="1032763"/>
              <a:ext cx="381000" cy="1942464"/>
            </a:xfrm>
            <a:custGeom>
              <a:avLst/>
              <a:gdLst/>
              <a:ahLst/>
              <a:cxnLst/>
              <a:rect l="l" t="t" r="r" b="b"/>
              <a:pathLst>
                <a:path w="381000" h="1942464">
                  <a:moveTo>
                    <a:pt x="364045" y="63500"/>
                  </a:moveTo>
                  <a:lnTo>
                    <a:pt x="362775" y="57150"/>
                  </a:lnTo>
                  <a:lnTo>
                    <a:pt x="358940" y="50800"/>
                  </a:lnTo>
                  <a:lnTo>
                    <a:pt x="317779" y="10160"/>
                  </a:lnTo>
                  <a:lnTo>
                    <a:pt x="312635" y="5080"/>
                  </a:lnTo>
                  <a:lnTo>
                    <a:pt x="309232" y="1270"/>
                  </a:lnTo>
                  <a:lnTo>
                    <a:pt x="304863" y="0"/>
                  </a:lnTo>
                  <a:lnTo>
                    <a:pt x="296037" y="0"/>
                  </a:lnTo>
                  <a:lnTo>
                    <a:pt x="291579" y="1270"/>
                  </a:lnTo>
                  <a:lnTo>
                    <a:pt x="287972" y="5080"/>
                  </a:lnTo>
                  <a:lnTo>
                    <a:pt x="200723" y="91452"/>
                  </a:lnTo>
                  <a:lnTo>
                    <a:pt x="198424" y="93980"/>
                  </a:lnTo>
                  <a:lnTo>
                    <a:pt x="198424" y="97802"/>
                  </a:lnTo>
                  <a:lnTo>
                    <a:pt x="200723" y="100330"/>
                  </a:lnTo>
                  <a:lnTo>
                    <a:pt x="201841" y="101600"/>
                  </a:lnTo>
                  <a:lnTo>
                    <a:pt x="207543" y="101600"/>
                  </a:lnTo>
                  <a:lnTo>
                    <a:pt x="295935" y="12700"/>
                  </a:lnTo>
                  <a:lnTo>
                    <a:pt x="297091" y="11430"/>
                  </a:lnTo>
                  <a:lnTo>
                    <a:pt x="298970" y="10160"/>
                  </a:lnTo>
                  <a:lnTo>
                    <a:pt x="301650" y="10160"/>
                  </a:lnTo>
                  <a:lnTo>
                    <a:pt x="303530" y="11430"/>
                  </a:lnTo>
                  <a:lnTo>
                    <a:pt x="304673" y="12700"/>
                  </a:lnTo>
                  <a:lnTo>
                    <a:pt x="350939" y="59702"/>
                  </a:lnTo>
                  <a:lnTo>
                    <a:pt x="352094" y="59702"/>
                  </a:lnTo>
                  <a:lnTo>
                    <a:pt x="352856" y="62230"/>
                  </a:lnTo>
                  <a:lnTo>
                    <a:pt x="352856" y="64770"/>
                  </a:lnTo>
                  <a:lnTo>
                    <a:pt x="352475" y="67310"/>
                  </a:lnTo>
                  <a:lnTo>
                    <a:pt x="350939" y="67310"/>
                  </a:lnTo>
                  <a:lnTo>
                    <a:pt x="339559" y="78752"/>
                  </a:lnTo>
                  <a:lnTo>
                    <a:pt x="309613" y="49530"/>
                  </a:lnTo>
                  <a:lnTo>
                    <a:pt x="308470" y="48260"/>
                  </a:lnTo>
                  <a:lnTo>
                    <a:pt x="307035" y="47002"/>
                  </a:lnTo>
                  <a:lnTo>
                    <a:pt x="304190" y="47002"/>
                  </a:lnTo>
                  <a:lnTo>
                    <a:pt x="302755" y="48260"/>
                  </a:lnTo>
                  <a:lnTo>
                    <a:pt x="301650" y="49530"/>
                  </a:lnTo>
                  <a:lnTo>
                    <a:pt x="299351" y="52070"/>
                  </a:lnTo>
                  <a:lnTo>
                    <a:pt x="299351" y="54610"/>
                  </a:lnTo>
                  <a:lnTo>
                    <a:pt x="301650" y="57150"/>
                  </a:lnTo>
                  <a:lnTo>
                    <a:pt x="331597" y="87630"/>
                  </a:lnTo>
                  <a:lnTo>
                    <a:pt x="318693" y="100330"/>
                  </a:lnTo>
                  <a:lnTo>
                    <a:pt x="304292" y="85102"/>
                  </a:lnTo>
                  <a:lnTo>
                    <a:pt x="298589" y="85102"/>
                  </a:lnTo>
                  <a:lnTo>
                    <a:pt x="297472" y="86360"/>
                  </a:lnTo>
                  <a:lnTo>
                    <a:pt x="295173" y="88900"/>
                  </a:lnTo>
                  <a:lnTo>
                    <a:pt x="295173" y="92710"/>
                  </a:lnTo>
                  <a:lnTo>
                    <a:pt x="310730" y="107950"/>
                  </a:lnTo>
                  <a:lnTo>
                    <a:pt x="297853" y="120650"/>
                  </a:lnTo>
                  <a:lnTo>
                    <a:pt x="283413" y="106680"/>
                  </a:lnTo>
                  <a:lnTo>
                    <a:pt x="282016" y="105410"/>
                  </a:lnTo>
                  <a:lnTo>
                    <a:pt x="279146" y="105410"/>
                  </a:lnTo>
                  <a:lnTo>
                    <a:pt x="277749" y="106680"/>
                  </a:lnTo>
                  <a:lnTo>
                    <a:pt x="276593" y="107950"/>
                  </a:lnTo>
                  <a:lnTo>
                    <a:pt x="273951" y="110502"/>
                  </a:lnTo>
                  <a:lnTo>
                    <a:pt x="273951" y="113030"/>
                  </a:lnTo>
                  <a:lnTo>
                    <a:pt x="276593" y="115570"/>
                  </a:lnTo>
                  <a:lnTo>
                    <a:pt x="289890" y="129552"/>
                  </a:lnTo>
                  <a:lnTo>
                    <a:pt x="276987" y="142252"/>
                  </a:lnTo>
                  <a:lnTo>
                    <a:pt x="245846" y="110502"/>
                  </a:lnTo>
                  <a:lnTo>
                    <a:pt x="240169" y="110502"/>
                  </a:lnTo>
                  <a:lnTo>
                    <a:pt x="236766" y="114300"/>
                  </a:lnTo>
                  <a:lnTo>
                    <a:pt x="236766" y="118110"/>
                  </a:lnTo>
                  <a:lnTo>
                    <a:pt x="239026" y="120650"/>
                  </a:lnTo>
                  <a:lnTo>
                    <a:pt x="269011" y="149860"/>
                  </a:lnTo>
                  <a:lnTo>
                    <a:pt x="256108" y="162560"/>
                  </a:lnTo>
                  <a:lnTo>
                    <a:pt x="241668" y="148602"/>
                  </a:lnTo>
                  <a:lnTo>
                    <a:pt x="240271" y="147320"/>
                  </a:lnTo>
                  <a:lnTo>
                    <a:pt x="237439" y="147320"/>
                  </a:lnTo>
                  <a:lnTo>
                    <a:pt x="236004" y="148602"/>
                  </a:lnTo>
                  <a:lnTo>
                    <a:pt x="234848" y="149860"/>
                  </a:lnTo>
                  <a:lnTo>
                    <a:pt x="232206" y="152400"/>
                  </a:lnTo>
                  <a:lnTo>
                    <a:pt x="232206" y="154952"/>
                  </a:lnTo>
                  <a:lnTo>
                    <a:pt x="234848" y="157480"/>
                  </a:lnTo>
                  <a:lnTo>
                    <a:pt x="248145" y="171450"/>
                  </a:lnTo>
                  <a:lnTo>
                    <a:pt x="237147" y="181610"/>
                  </a:lnTo>
                  <a:lnTo>
                    <a:pt x="182118" y="127000"/>
                  </a:lnTo>
                  <a:lnTo>
                    <a:pt x="191147" y="118110"/>
                  </a:lnTo>
                  <a:lnTo>
                    <a:pt x="195021" y="114300"/>
                  </a:lnTo>
                  <a:lnTo>
                    <a:pt x="195021" y="110502"/>
                  </a:lnTo>
                  <a:lnTo>
                    <a:pt x="191223" y="106680"/>
                  </a:lnTo>
                  <a:lnTo>
                    <a:pt x="185521" y="106680"/>
                  </a:lnTo>
                  <a:lnTo>
                    <a:pt x="174142" y="118110"/>
                  </a:lnTo>
                  <a:lnTo>
                    <a:pt x="127177" y="71120"/>
                  </a:lnTo>
                  <a:lnTo>
                    <a:pt x="105613" y="49530"/>
                  </a:lnTo>
                  <a:lnTo>
                    <a:pt x="103593" y="47510"/>
                  </a:lnTo>
                  <a:lnTo>
                    <a:pt x="103593" y="63500"/>
                  </a:lnTo>
                  <a:lnTo>
                    <a:pt x="65646" y="101600"/>
                  </a:lnTo>
                  <a:lnTo>
                    <a:pt x="51244" y="87630"/>
                  </a:lnTo>
                  <a:lnTo>
                    <a:pt x="60083" y="78752"/>
                  </a:lnTo>
                  <a:lnTo>
                    <a:pt x="89166" y="49530"/>
                  </a:lnTo>
                  <a:lnTo>
                    <a:pt x="103593" y="63500"/>
                  </a:lnTo>
                  <a:lnTo>
                    <a:pt x="103593" y="47510"/>
                  </a:lnTo>
                  <a:lnTo>
                    <a:pt x="81191" y="25107"/>
                  </a:lnTo>
                  <a:lnTo>
                    <a:pt x="81191" y="40652"/>
                  </a:lnTo>
                  <a:lnTo>
                    <a:pt x="43268" y="78752"/>
                  </a:lnTo>
                  <a:lnTo>
                    <a:pt x="25806" y="62230"/>
                  </a:lnTo>
                  <a:lnTo>
                    <a:pt x="19812" y="53352"/>
                  </a:lnTo>
                  <a:lnTo>
                    <a:pt x="17818" y="43180"/>
                  </a:lnTo>
                  <a:lnTo>
                    <a:pt x="19812" y="33020"/>
                  </a:lnTo>
                  <a:lnTo>
                    <a:pt x="25806" y="24130"/>
                  </a:lnTo>
                  <a:lnTo>
                    <a:pt x="30937" y="19050"/>
                  </a:lnTo>
                  <a:lnTo>
                    <a:pt x="37757" y="16510"/>
                  </a:lnTo>
                  <a:lnTo>
                    <a:pt x="51498" y="16510"/>
                  </a:lnTo>
                  <a:lnTo>
                    <a:pt x="58445" y="19050"/>
                  </a:lnTo>
                  <a:lnTo>
                    <a:pt x="63728" y="24130"/>
                  </a:lnTo>
                  <a:lnTo>
                    <a:pt x="81191" y="40652"/>
                  </a:lnTo>
                  <a:lnTo>
                    <a:pt x="58953" y="7620"/>
                  </a:lnTo>
                  <a:lnTo>
                    <a:pt x="51739" y="5080"/>
                  </a:lnTo>
                  <a:lnTo>
                    <a:pt x="36652" y="5080"/>
                  </a:lnTo>
                  <a:lnTo>
                    <a:pt x="6781" y="35560"/>
                  </a:lnTo>
                  <a:lnTo>
                    <a:pt x="6083" y="43180"/>
                  </a:lnTo>
                  <a:lnTo>
                    <a:pt x="6781" y="49530"/>
                  </a:lnTo>
                  <a:lnTo>
                    <a:pt x="8877" y="57150"/>
                  </a:lnTo>
                  <a:lnTo>
                    <a:pt x="12319" y="63500"/>
                  </a:lnTo>
                  <a:lnTo>
                    <a:pt x="17081" y="69850"/>
                  </a:lnTo>
                  <a:lnTo>
                    <a:pt x="120269" y="174002"/>
                  </a:lnTo>
                  <a:lnTo>
                    <a:pt x="6464" y="287020"/>
                  </a:lnTo>
                  <a:lnTo>
                    <a:pt x="2819" y="293370"/>
                  </a:lnTo>
                  <a:lnTo>
                    <a:pt x="1612" y="299720"/>
                  </a:lnTo>
                  <a:lnTo>
                    <a:pt x="2819" y="306070"/>
                  </a:lnTo>
                  <a:lnTo>
                    <a:pt x="6464" y="312420"/>
                  </a:lnTo>
                  <a:lnTo>
                    <a:pt x="53124" y="358152"/>
                  </a:lnTo>
                  <a:lnTo>
                    <a:pt x="56527" y="361950"/>
                  </a:lnTo>
                  <a:lnTo>
                    <a:pt x="60706" y="363220"/>
                  </a:lnTo>
                  <a:lnTo>
                    <a:pt x="70205" y="363220"/>
                  </a:lnTo>
                  <a:lnTo>
                    <a:pt x="74371" y="361950"/>
                  </a:lnTo>
                  <a:lnTo>
                    <a:pt x="84455" y="351802"/>
                  </a:lnTo>
                  <a:lnTo>
                    <a:pt x="105879" y="330200"/>
                  </a:lnTo>
                  <a:lnTo>
                    <a:pt x="126060" y="309880"/>
                  </a:lnTo>
                  <a:lnTo>
                    <a:pt x="147485" y="288302"/>
                  </a:lnTo>
                  <a:lnTo>
                    <a:pt x="167652" y="267970"/>
                  </a:lnTo>
                  <a:lnTo>
                    <a:pt x="187833" y="247650"/>
                  </a:lnTo>
                  <a:lnTo>
                    <a:pt x="191617" y="243852"/>
                  </a:lnTo>
                  <a:lnTo>
                    <a:pt x="200723" y="254000"/>
                  </a:lnTo>
                  <a:lnTo>
                    <a:pt x="206590" y="254000"/>
                  </a:lnTo>
                  <a:lnTo>
                    <a:pt x="207924" y="252730"/>
                  </a:lnTo>
                  <a:lnTo>
                    <a:pt x="210185" y="250202"/>
                  </a:lnTo>
                  <a:lnTo>
                    <a:pt x="210185" y="246380"/>
                  </a:lnTo>
                  <a:lnTo>
                    <a:pt x="207695" y="243852"/>
                  </a:lnTo>
                  <a:lnTo>
                    <a:pt x="196545" y="232410"/>
                  </a:lnTo>
                  <a:lnTo>
                    <a:pt x="195783" y="232410"/>
                  </a:lnTo>
                  <a:lnTo>
                    <a:pt x="183642" y="220306"/>
                  </a:lnTo>
                  <a:lnTo>
                    <a:pt x="183642" y="236220"/>
                  </a:lnTo>
                  <a:lnTo>
                    <a:pt x="172656" y="247650"/>
                  </a:lnTo>
                  <a:lnTo>
                    <a:pt x="159359" y="233680"/>
                  </a:lnTo>
                  <a:lnTo>
                    <a:pt x="158216" y="232410"/>
                  </a:lnTo>
                  <a:lnTo>
                    <a:pt x="152539" y="232410"/>
                  </a:lnTo>
                  <a:lnTo>
                    <a:pt x="149098" y="236220"/>
                  </a:lnTo>
                  <a:lnTo>
                    <a:pt x="149098" y="240030"/>
                  </a:lnTo>
                  <a:lnTo>
                    <a:pt x="151396" y="241300"/>
                  </a:lnTo>
                  <a:lnTo>
                    <a:pt x="164680" y="255270"/>
                  </a:lnTo>
                  <a:lnTo>
                    <a:pt x="151777" y="267970"/>
                  </a:lnTo>
                  <a:lnTo>
                    <a:pt x="121793" y="237502"/>
                  </a:lnTo>
                  <a:lnTo>
                    <a:pt x="120650" y="237502"/>
                  </a:lnTo>
                  <a:lnTo>
                    <a:pt x="119227" y="236220"/>
                  </a:lnTo>
                  <a:lnTo>
                    <a:pt x="116357" y="236220"/>
                  </a:lnTo>
                  <a:lnTo>
                    <a:pt x="114960" y="237502"/>
                  </a:lnTo>
                  <a:lnTo>
                    <a:pt x="113830" y="237502"/>
                  </a:lnTo>
                  <a:lnTo>
                    <a:pt x="111569" y="240030"/>
                  </a:lnTo>
                  <a:lnTo>
                    <a:pt x="111569" y="243852"/>
                  </a:lnTo>
                  <a:lnTo>
                    <a:pt x="143814" y="275602"/>
                  </a:lnTo>
                  <a:lnTo>
                    <a:pt x="130911" y="288302"/>
                  </a:lnTo>
                  <a:lnTo>
                    <a:pt x="117602" y="275602"/>
                  </a:lnTo>
                  <a:lnTo>
                    <a:pt x="116471" y="274320"/>
                  </a:lnTo>
                  <a:lnTo>
                    <a:pt x="115074" y="273050"/>
                  </a:lnTo>
                  <a:lnTo>
                    <a:pt x="112204" y="273050"/>
                  </a:lnTo>
                  <a:lnTo>
                    <a:pt x="110794" y="274320"/>
                  </a:lnTo>
                  <a:lnTo>
                    <a:pt x="107010" y="278130"/>
                  </a:lnTo>
                  <a:lnTo>
                    <a:pt x="107010" y="280670"/>
                  </a:lnTo>
                  <a:lnTo>
                    <a:pt x="109651" y="283210"/>
                  </a:lnTo>
                  <a:lnTo>
                    <a:pt x="122936" y="297180"/>
                  </a:lnTo>
                  <a:lnTo>
                    <a:pt x="110032" y="309880"/>
                  </a:lnTo>
                  <a:lnTo>
                    <a:pt x="96748" y="295910"/>
                  </a:lnTo>
                  <a:lnTo>
                    <a:pt x="95631" y="294652"/>
                  </a:lnTo>
                  <a:lnTo>
                    <a:pt x="89928" y="294652"/>
                  </a:lnTo>
                  <a:lnTo>
                    <a:pt x="86131" y="298450"/>
                  </a:lnTo>
                  <a:lnTo>
                    <a:pt x="86131" y="302260"/>
                  </a:lnTo>
                  <a:lnTo>
                    <a:pt x="102069" y="317500"/>
                  </a:lnTo>
                  <a:lnTo>
                    <a:pt x="89166" y="330200"/>
                  </a:lnTo>
                  <a:lnTo>
                    <a:pt x="59207" y="301002"/>
                  </a:lnTo>
                  <a:lnTo>
                    <a:pt x="58064" y="299720"/>
                  </a:lnTo>
                  <a:lnTo>
                    <a:pt x="56629" y="298450"/>
                  </a:lnTo>
                  <a:lnTo>
                    <a:pt x="53784" y="298450"/>
                  </a:lnTo>
                  <a:lnTo>
                    <a:pt x="52362" y="299720"/>
                  </a:lnTo>
                  <a:lnTo>
                    <a:pt x="51244" y="301002"/>
                  </a:lnTo>
                  <a:lnTo>
                    <a:pt x="48945" y="303530"/>
                  </a:lnTo>
                  <a:lnTo>
                    <a:pt x="48945" y="306070"/>
                  </a:lnTo>
                  <a:lnTo>
                    <a:pt x="81191" y="339102"/>
                  </a:lnTo>
                  <a:lnTo>
                    <a:pt x="69824" y="350520"/>
                  </a:lnTo>
                  <a:lnTo>
                    <a:pt x="68668" y="350520"/>
                  </a:lnTo>
                  <a:lnTo>
                    <a:pt x="66789" y="351802"/>
                  </a:lnTo>
                  <a:lnTo>
                    <a:pt x="62230" y="351802"/>
                  </a:lnTo>
                  <a:lnTo>
                    <a:pt x="14820" y="303530"/>
                  </a:lnTo>
                  <a:lnTo>
                    <a:pt x="12141" y="301002"/>
                  </a:lnTo>
                  <a:lnTo>
                    <a:pt x="12141" y="297180"/>
                  </a:lnTo>
                  <a:lnTo>
                    <a:pt x="14820" y="294652"/>
                  </a:lnTo>
                  <a:lnTo>
                    <a:pt x="128600" y="181610"/>
                  </a:lnTo>
                  <a:lnTo>
                    <a:pt x="183642" y="236220"/>
                  </a:lnTo>
                  <a:lnTo>
                    <a:pt x="183642" y="220306"/>
                  </a:lnTo>
                  <a:lnTo>
                    <a:pt x="144868" y="181610"/>
                  </a:lnTo>
                  <a:lnTo>
                    <a:pt x="73609" y="110502"/>
                  </a:lnTo>
                  <a:lnTo>
                    <a:pt x="82448" y="101600"/>
                  </a:lnTo>
                  <a:lnTo>
                    <a:pt x="88773" y="95250"/>
                  </a:lnTo>
                  <a:lnTo>
                    <a:pt x="99034" y="105410"/>
                  </a:lnTo>
                  <a:lnTo>
                    <a:pt x="104711" y="105410"/>
                  </a:lnTo>
                  <a:lnTo>
                    <a:pt x="108127" y="101600"/>
                  </a:lnTo>
                  <a:lnTo>
                    <a:pt x="108127" y="99060"/>
                  </a:lnTo>
                  <a:lnTo>
                    <a:pt x="105854" y="96520"/>
                  </a:lnTo>
                  <a:lnTo>
                    <a:pt x="104660" y="95250"/>
                  </a:lnTo>
                  <a:lnTo>
                    <a:pt x="96367" y="86360"/>
                  </a:lnTo>
                  <a:lnTo>
                    <a:pt x="111569" y="71120"/>
                  </a:lnTo>
                  <a:lnTo>
                    <a:pt x="232968" y="193052"/>
                  </a:lnTo>
                  <a:lnTo>
                    <a:pt x="233349" y="194310"/>
                  </a:lnTo>
                  <a:lnTo>
                    <a:pt x="233705" y="194310"/>
                  </a:lnTo>
                  <a:lnTo>
                    <a:pt x="316814" y="278130"/>
                  </a:lnTo>
                  <a:lnTo>
                    <a:pt x="301650" y="292100"/>
                  </a:lnTo>
                  <a:lnTo>
                    <a:pt x="126352" y="116852"/>
                  </a:lnTo>
                  <a:lnTo>
                    <a:pt x="125006" y="115570"/>
                  </a:lnTo>
                  <a:lnTo>
                    <a:pt x="119341" y="115570"/>
                  </a:lnTo>
                  <a:lnTo>
                    <a:pt x="117983" y="116852"/>
                  </a:lnTo>
                  <a:lnTo>
                    <a:pt x="115735" y="119380"/>
                  </a:lnTo>
                  <a:lnTo>
                    <a:pt x="115735" y="121920"/>
                  </a:lnTo>
                  <a:lnTo>
                    <a:pt x="117983" y="124460"/>
                  </a:lnTo>
                  <a:lnTo>
                    <a:pt x="294411" y="301002"/>
                  </a:lnTo>
                  <a:lnTo>
                    <a:pt x="279247" y="316230"/>
                  </a:lnTo>
                  <a:lnTo>
                    <a:pt x="226123" y="262902"/>
                  </a:lnTo>
                  <a:lnTo>
                    <a:pt x="225005" y="262902"/>
                  </a:lnTo>
                  <a:lnTo>
                    <a:pt x="223570" y="261620"/>
                  </a:lnTo>
                  <a:lnTo>
                    <a:pt x="220738" y="261620"/>
                  </a:lnTo>
                  <a:lnTo>
                    <a:pt x="219303" y="262902"/>
                  </a:lnTo>
                  <a:lnTo>
                    <a:pt x="215887" y="265430"/>
                  </a:lnTo>
                  <a:lnTo>
                    <a:pt x="215887" y="269252"/>
                  </a:lnTo>
                  <a:lnTo>
                    <a:pt x="275069" y="328930"/>
                  </a:lnTo>
                  <a:lnTo>
                    <a:pt x="275450" y="328930"/>
                  </a:lnTo>
                  <a:lnTo>
                    <a:pt x="276593" y="330200"/>
                  </a:lnTo>
                  <a:lnTo>
                    <a:pt x="276987" y="330200"/>
                  </a:lnTo>
                  <a:lnTo>
                    <a:pt x="344119" y="355600"/>
                  </a:lnTo>
                  <a:lnTo>
                    <a:pt x="345274" y="356870"/>
                  </a:lnTo>
                  <a:lnTo>
                    <a:pt x="350215" y="356870"/>
                  </a:lnTo>
                  <a:lnTo>
                    <a:pt x="352475" y="355600"/>
                  </a:lnTo>
                  <a:lnTo>
                    <a:pt x="354380" y="354330"/>
                  </a:lnTo>
                  <a:lnTo>
                    <a:pt x="356641" y="351802"/>
                  </a:lnTo>
                  <a:lnTo>
                    <a:pt x="357797" y="347980"/>
                  </a:lnTo>
                  <a:lnTo>
                    <a:pt x="356260" y="344170"/>
                  </a:lnTo>
                  <a:lnTo>
                    <a:pt x="355765" y="342900"/>
                  </a:lnTo>
                  <a:lnTo>
                    <a:pt x="344500" y="313944"/>
                  </a:lnTo>
                  <a:lnTo>
                    <a:pt x="344500" y="342900"/>
                  </a:lnTo>
                  <a:lnTo>
                    <a:pt x="289509" y="321310"/>
                  </a:lnTo>
                  <a:lnTo>
                    <a:pt x="294640" y="316230"/>
                  </a:lnTo>
                  <a:lnTo>
                    <a:pt x="319011" y="292100"/>
                  </a:lnTo>
                  <a:lnTo>
                    <a:pt x="322872" y="288302"/>
                  </a:lnTo>
                  <a:lnTo>
                    <a:pt x="344500" y="342900"/>
                  </a:lnTo>
                  <a:lnTo>
                    <a:pt x="344500" y="313944"/>
                  </a:lnTo>
                  <a:lnTo>
                    <a:pt x="334530" y="288302"/>
                  </a:lnTo>
                  <a:lnTo>
                    <a:pt x="330098" y="276860"/>
                  </a:lnTo>
                  <a:lnTo>
                    <a:pt x="329717" y="275602"/>
                  </a:lnTo>
                  <a:lnTo>
                    <a:pt x="245110" y="191770"/>
                  </a:lnTo>
                  <a:lnTo>
                    <a:pt x="255219" y="181610"/>
                  </a:lnTo>
                  <a:lnTo>
                    <a:pt x="274193" y="162560"/>
                  </a:lnTo>
                  <a:lnTo>
                    <a:pt x="294424" y="142252"/>
                  </a:lnTo>
                  <a:lnTo>
                    <a:pt x="315925" y="120650"/>
                  </a:lnTo>
                  <a:lnTo>
                    <a:pt x="336169" y="100330"/>
                  </a:lnTo>
                  <a:lnTo>
                    <a:pt x="357670" y="78752"/>
                  </a:lnTo>
                  <a:lnTo>
                    <a:pt x="358940" y="77470"/>
                  </a:lnTo>
                  <a:lnTo>
                    <a:pt x="362775" y="71120"/>
                  </a:lnTo>
                  <a:lnTo>
                    <a:pt x="364045" y="63500"/>
                  </a:lnTo>
                  <a:close/>
                </a:path>
                <a:path w="381000" h="1942464">
                  <a:moveTo>
                    <a:pt x="380961" y="1909064"/>
                  </a:moveTo>
                  <a:lnTo>
                    <a:pt x="380860" y="1667129"/>
                  </a:lnTo>
                  <a:lnTo>
                    <a:pt x="380580" y="1661414"/>
                  </a:lnTo>
                  <a:lnTo>
                    <a:pt x="374916" y="1656080"/>
                  </a:lnTo>
                  <a:lnTo>
                    <a:pt x="342696" y="1656080"/>
                  </a:lnTo>
                  <a:lnTo>
                    <a:pt x="342315" y="1654683"/>
                  </a:lnTo>
                  <a:lnTo>
                    <a:pt x="344195" y="1648206"/>
                  </a:lnTo>
                  <a:lnTo>
                    <a:pt x="338531" y="1645539"/>
                  </a:lnTo>
                  <a:lnTo>
                    <a:pt x="331685" y="1642935"/>
                  </a:lnTo>
                  <a:lnTo>
                    <a:pt x="331685" y="1655064"/>
                  </a:lnTo>
                  <a:lnTo>
                    <a:pt x="331685" y="1877949"/>
                  </a:lnTo>
                  <a:lnTo>
                    <a:pt x="325513" y="1875790"/>
                  </a:lnTo>
                  <a:lnTo>
                    <a:pt x="314921" y="1872081"/>
                  </a:lnTo>
                  <a:lnTo>
                    <a:pt x="297942" y="1867966"/>
                  </a:lnTo>
                  <a:lnTo>
                    <a:pt x="280885" y="1865541"/>
                  </a:lnTo>
                  <a:lnTo>
                    <a:pt x="263906" y="1864741"/>
                  </a:lnTo>
                  <a:lnTo>
                    <a:pt x="246214" y="1865617"/>
                  </a:lnTo>
                  <a:lnTo>
                    <a:pt x="228955" y="1868157"/>
                  </a:lnTo>
                  <a:lnTo>
                    <a:pt x="212280" y="1872297"/>
                  </a:lnTo>
                  <a:lnTo>
                    <a:pt x="210388" y="1872970"/>
                  </a:lnTo>
                  <a:lnTo>
                    <a:pt x="210388" y="1884045"/>
                  </a:lnTo>
                  <a:lnTo>
                    <a:pt x="210388" y="1924304"/>
                  </a:lnTo>
                  <a:lnTo>
                    <a:pt x="206971" y="1921637"/>
                  </a:lnTo>
                  <a:lnTo>
                    <a:pt x="206019" y="1920621"/>
                  </a:lnTo>
                  <a:lnTo>
                    <a:pt x="204711" y="1920113"/>
                  </a:lnTo>
                  <a:lnTo>
                    <a:pt x="202133" y="1920113"/>
                  </a:lnTo>
                  <a:lnTo>
                    <a:pt x="200926" y="1920621"/>
                  </a:lnTo>
                  <a:lnTo>
                    <a:pt x="200164" y="1921637"/>
                  </a:lnTo>
                  <a:lnTo>
                    <a:pt x="196380" y="1924685"/>
                  </a:lnTo>
                  <a:lnTo>
                    <a:pt x="196380" y="1903730"/>
                  </a:lnTo>
                  <a:lnTo>
                    <a:pt x="196380" y="1889760"/>
                  </a:lnTo>
                  <a:lnTo>
                    <a:pt x="199021" y="1888236"/>
                  </a:lnTo>
                  <a:lnTo>
                    <a:pt x="204330" y="1886331"/>
                  </a:lnTo>
                  <a:lnTo>
                    <a:pt x="210388" y="1884045"/>
                  </a:lnTo>
                  <a:lnTo>
                    <a:pt x="210388" y="1872970"/>
                  </a:lnTo>
                  <a:lnTo>
                    <a:pt x="196380" y="1877949"/>
                  </a:lnTo>
                  <a:lnTo>
                    <a:pt x="196380" y="1655064"/>
                  </a:lnTo>
                  <a:lnTo>
                    <a:pt x="240665" y="1642745"/>
                  </a:lnTo>
                  <a:lnTo>
                    <a:pt x="264541" y="1641094"/>
                  </a:lnTo>
                  <a:lnTo>
                    <a:pt x="280123" y="1641817"/>
                  </a:lnTo>
                  <a:lnTo>
                    <a:pt x="296621" y="1644180"/>
                  </a:lnTo>
                  <a:lnTo>
                    <a:pt x="313867" y="1648498"/>
                  </a:lnTo>
                  <a:lnTo>
                    <a:pt x="331685" y="1655064"/>
                  </a:lnTo>
                  <a:lnTo>
                    <a:pt x="331685" y="1642935"/>
                  </a:lnTo>
                  <a:lnTo>
                    <a:pt x="282130" y="1630616"/>
                  </a:lnTo>
                  <a:lnTo>
                    <a:pt x="263398" y="1629664"/>
                  </a:lnTo>
                  <a:lnTo>
                    <a:pt x="243738" y="1630718"/>
                  </a:lnTo>
                  <a:lnTo>
                    <a:pt x="224866" y="1633753"/>
                  </a:lnTo>
                  <a:lnTo>
                    <a:pt x="207073" y="1638617"/>
                  </a:lnTo>
                  <a:lnTo>
                    <a:pt x="190677" y="1645158"/>
                  </a:lnTo>
                  <a:lnTo>
                    <a:pt x="185394" y="1643049"/>
                  </a:lnTo>
                  <a:lnTo>
                    <a:pt x="185394" y="1655064"/>
                  </a:lnTo>
                  <a:lnTo>
                    <a:pt x="185166" y="1697113"/>
                  </a:lnTo>
                  <a:lnTo>
                    <a:pt x="185102" y="1733169"/>
                  </a:lnTo>
                  <a:lnTo>
                    <a:pt x="185013" y="1877949"/>
                  </a:lnTo>
                  <a:lnTo>
                    <a:pt x="181749" y="1876806"/>
                  </a:lnTo>
                  <a:lnTo>
                    <a:pt x="173482" y="1873910"/>
                  </a:lnTo>
                  <a:lnTo>
                    <a:pt x="157988" y="1869732"/>
                  </a:lnTo>
                  <a:lnTo>
                    <a:pt x="138938" y="1866455"/>
                  </a:lnTo>
                  <a:lnTo>
                    <a:pt x="116776" y="1865122"/>
                  </a:lnTo>
                  <a:lnTo>
                    <a:pt x="99288" y="1865922"/>
                  </a:lnTo>
                  <a:lnTo>
                    <a:pt x="82169" y="1868347"/>
                  </a:lnTo>
                  <a:lnTo>
                    <a:pt x="65481" y="1872462"/>
                  </a:lnTo>
                  <a:lnTo>
                    <a:pt x="49288" y="1878330"/>
                  </a:lnTo>
                  <a:lnTo>
                    <a:pt x="49288" y="1749425"/>
                  </a:lnTo>
                  <a:lnTo>
                    <a:pt x="47028" y="1747139"/>
                  </a:lnTo>
                  <a:lnTo>
                    <a:pt x="40182" y="1747139"/>
                  </a:lnTo>
                  <a:lnTo>
                    <a:pt x="37922" y="1749425"/>
                  </a:lnTo>
                  <a:lnTo>
                    <a:pt x="37922" y="1888236"/>
                  </a:lnTo>
                  <a:lnTo>
                    <a:pt x="41325" y="1891665"/>
                  </a:lnTo>
                  <a:lnTo>
                    <a:pt x="47409" y="1891665"/>
                  </a:lnTo>
                  <a:lnTo>
                    <a:pt x="48526" y="1891284"/>
                  </a:lnTo>
                  <a:lnTo>
                    <a:pt x="64935" y="1885010"/>
                  </a:lnTo>
                  <a:lnTo>
                    <a:pt x="81737" y="1880476"/>
                  </a:lnTo>
                  <a:lnTo>
                    <a:pt x="140106" y="1878418"/>
                  </a:lnTo>
                  <a:lnTo>
                    <a:pt x="184619" y="1890522"/>
                  </a:lnTo>
                  <a:lnTo>
                    <a:pt x="184619" y="1903730"/>
                  </a:lnTo>
                  <a:lnTo>
                    <a:pt x="12128" y="1903730"/>
                  </a:lnTo>
                  <a:lnTo>
                    <a:pt x="11391" y="1902968"/>
                  </a:lnTo>
                  <a:lnTo>
                    <a:pt x="11391" y="1668272"/>
                  </a:lnTo>
                  <a:lnTo>
                    <a:pt x="12128" y="1667510"/>
                  </a:lnTo>
                  <a:lnTo>
                    <a:pt x="38303" y="1667510"/>
                  </a:lnTo>
                  <a:lnTo>
                    <a:pt x="38303" y="1733169"/>
                  </a:lnTo>
                  <a:lnTo>
                    <a:pt x="40563" y="1735836"/>
                  </a:lnTo>
                  <a:lnTo>
                    <a:pt x="47409" y="1735836"/>
                  </a:lnTo>
                  <a:lnTo>
                    <a:pt x="49669" y="1733169"/>
                  </a:lnTo>
                  <a:lnTo>
                    <a:pt x="49669" y="1667510"/>
                  </a:lnTo>
                  <a:lnTo>
                    <a:pt x="49669" y="1655064"/>
                  </a:lnTo>
                  <a:lnTo>
                    <a:pt x="66421" y="1648815"/>
                  </a:lnTo>
                  <a:lnTo>
                    <a:pt x="83489" y="1644459"/>
                  </a:lnTo>
                  <a:lnTo>
                    <a:pt x="100672" y="1641919"/>
                  </a:lnTo>
                  <a:lnTo>
                    <a:pt x="117792" y="1641094"/>
                  </a:lnTo>
                  <a:lnTo>
                    <a:pt x="135712" y="1642021"/>
                  </a:lnTo>
                  <a:lnTo>
                    <a:pt x="153098" y="1644700"/>
                  </a:lnTo>
                  <a:lnTo>
                    <a:pt x="169722" y="1649082"/>
                  </a:lnTo>
                  <a:lnTo>
                    <a:pt x="185394" y="1655064"/>
                  </a:lnTo>
                  <a:lnTo>
                    <a:pt x="185394" y="1643049"/>
                  </a:lnTo>
                  <a:lnTo>
                    <a:pt x="143078" y="1631873"/>
                  </a:lnTo>
                  <a:lnTo>
                    <a:pt x="116776" y="1630045"/>
                  </a:lnTo>
                  <a:lnTo>
                    <a:pt x="97586" y="1631035"/>
                  </a:lnTo>
                  <a:lnTo>
                    <a:pt x="60198" y="1638947"/>
                  </a:lnTo>
                  <a:lnTo>
                    <a:pt x="36499" y="1649082"/>
                  </a:lnTo>
                  <a:lnTo>
                    <a:pt x="37820" y="1654683"/>
                  </a:lnTo>
                  <a:lnTo>
                    <a:pt x="37922" y="1656461"/>
                  </a:lnTo>
                  <a:lnTo>
                    <a:pt x="5702" y="1656461"/>
                  </a:lnTo>
                  <a:lnTo>
                    <a:pt x="0" y="1662176"/>
                  </a:lnTo>
                  <a:lnTo>
                    <a:pt x="0" y="1908683"/>
                  </a:lnTo>
                  <a:lnTo>
                    <a:pt x="5702" y="1914398"/>
                  </a:lnTo>
                  <a:lnTo>
                    <a:pt x="185013" y="1914398"/>
                  </a:lnTo>
                  <a:lnTo>
                    <a:pt x="185013" y="1939925"/>
                  </a:lnTo>
                  <a:lnTo>
                    <a:pt x="187490" y="1942084"/>
                  </a:lnTo>
                  <a:lnTo>
                    <a:pt x="191439" y="1942084"/>
                  </a:lnTo>
                  <a:lnTo>
                    <a:pt x="192620" y="1941703"/>
                  </a:lnTo>
                  <a:lnTo>
                    <a:pt x="193700" y="1940941"/>
                  </a:lnTo>
                  <a:lnTo>
                    <a:pt x="203187" y="1933321"/>
                  </a:lnTo>
                  <a:lnTo>
                    <a:pt x="211912" y="1939798"/>
                  </a:lnTo>
                  <a:lnTo>
                    <a:pt x="212293" y="1942084"/>
                  </a:lnTo>
                  <a:lnTo>
                    <a:pt x="219494" y="1942084"/>
                  </a:lnTo>
                  <a:lnTo>
                    <a:pt x="221653" y="1939925"/>
                  </a:lnTo>
                  <a:lnTo>
                    <a:pt x="221780" y="1933321"/>
                  </a:lnTo>
                  <a:lnTo>
                    <a:pt x="221780" y="1924685"/>
                  </a:lnTo>
                  <a:lnTo>
                    <a:pt x="221780" y="1924304"/>
                  </a:lnTo>
                  <a:lnTo>
                    <a:pt x="221780" y="1914398"/>
                  </a:lnTo>
                  <a:lnTo>
                    <a:pt x="300609" y="1914398"/>
                  </a:lnTo>
                  <a:lnTo>
                    <a:pt x="302869" y="1911731"/>
                  </a:lnTo>
                  <a:lnTo>
                    <a:pt x="302869" y="1905254"/>
                  </a:lnTo>
                  <a:lnTo>
                    <a:pt x="300609" y="1902968"/>
                  </a:lnTo>
                  <a:lnTo>
                    <a:pt x="221780" y="1902968"/>
                  </a:lnTo>
                  <a:lnTo>
                    <a:pt x="221780" y="1884045"/>
                  </a:lnTo>
                  <a:lnTo>
                    <a:pt x="221780" y="1880997"/>
                  </a:lnTo>
                  <a:lnTo>
                    <a:pt x="232206" y="1878749"/>
                  </a:lnTo>
                  <a:lnTo>
                    <a:pt x="237312" y="1877949"/>
                  </a:lnTo>
                  <a:lnTo>
                    <a:pt x="242760" y="1877110"/>
                  </a:lnTo>
                  <a:lnTo>
                    <a:pt x="253403" y="1876132"/>
                  </a:lnTo>
                  <a:lnTo>
                    <a:pt x="264096" y="1875790"/>
                  </a:lnTo>
                  <a:lnTo>
                    <a:pt x="281520" y="1876679"/>
                  </a:lnTo>
                  <a:lnTo>
                    <a:pt x="298881" y="1879346"/>
                  </a:lnTo>
                  <a:lnTo>
                    <a:pt x="316026" y="1883829"/>
                  </a:lnTo>
                  <a:lnTo>
                    <a:pt x="332828" y="1890141"/>
                  </a:lnTo>
                  <a:lnTo>
                    <a:pt x="333756" y="1890522"/>
                  </a:lnTo>
                  <a:lnTo>
                    <a:pt x="334733" y="1890776"/>
                  </a:lnTo>
                  <a:lnTo>
                    <a:pt x="339458" y="1890776"/>
                  </a:lnTo>
                  <a:lnTo>
                    <a:pt x="343077" y="1887474"/>
                  </a:lnTo>
                  <a:lnTo>
                    <a:pt x="343077" y="1877949"/>
                  </a:lnTo>
                  <a:lnTo>
                    <a:pt x="343077" y="1667129"/>
                  </a:lnTo>
                  <a:lnTo>
                    <a:pt x="369214" y="1667129"/>
                  </a:lnTo>
                  <a:lnTo>
                    <a:pt x="369989" y="1668272"/>
                  </a:lnTo>
                  <a:lnTo>
                    <a:pt x="369989" y="1902587"/>
                  </a:lnTo>
                  <a:lnTo>
                    <a:pt x="369214" y="1903349"/>
                  </a:lnTo>
                  <a:lnTo>
                    <a:pt x="316534" y="1903349"/>
                  </a:lnTo>
                  <a:lnTo>
                    <a:pt x="314274" y="1905635"/>
                  </a:lnTo>
                  <a:lnTo>
                    <a:pt x="314274" y="1912493"/>
                  </a:lnTo>
                  <a:lnTo>
                    <a:pt x="316534" y="1914779"/>
                  </a:lnTo>
                  <a:lnTo>
                    <a:pt x="375297" y="1914779"/>
                  </a:lnTo>
                  <a:lnTo>
                    <a:pt x="380961" y="1909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07591" y="2516123"/>
            <a:ext cx="3434079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735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1305"/>
              </a:spcBef>
            </a:pPr>
            <a:r>
              <a:rPr sz="1400" spc="-70" dirty="0">
                <a:solidFill>
                  <a:srgbClr val="181818"/>
                </a:solidFill>
                <a:latin typeface="Arial Black"/>
                <a:cs typeface="Arial Black"/>
              </a:rPr>
              <a:t>Referencia</a:t>
            </a:r>
            <a:r>
              <a:rPr sz="1400" spc="-1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0" dirty="0">
                <a:solidFill>
                  <a:srgbClr val="181818"/>
                </a:solidFill>
                <a:latin typeface="Arial Black"/>
                <a:cs typeface="Arial Black"/>
              </a:rPr>
              <a:t>capítulo</a:t>
            </a:r>
            <a:r>
              <a:rPr sz="1400" spc="-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400" spc="-11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Arial Black"/>
                <a:cs typeface="Arial Black"/>
              </a:rPr>
              <a:t>libro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6033" y="2372614"/>
            <a:ext cx="3947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</a:t>
            </a:r>
            <a:r>
              <a:rPr sz="1200" spc="-140" dirty="0">
                <a:solidFill>
                  <a:srgbClr val="181818"/>
                </a:solidFill>
                <a:latin typeface="Arial MT"/>
                <a:cs typeface="Arial MT"/>
              </a:rPr>
              <a:t>: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Autor/es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capítulo.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Título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capítulo.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En: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director/coordinador/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editor/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compilador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libro.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Título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libro.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Edición.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publicación: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Editorial;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año.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Página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inicial-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final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capitulo.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1660" y="3387852"/>
            <a:ext cx="6486525" cy="71501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131445" marR="125095"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Meltzer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95" dirty="0">
                <a:solidFill>
                  <a:srgbClr val="181818"/>
                </a:solidFill>
                <a:latin typeface="Arial MT"/>
                <a:cs typeface="Arial MT"/>
              </a:rPr>
              <a:t>PS,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Kallioniemi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A,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Trent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85" dirty="0">
                <a:solidFill>
                  <a:srgbClr val="181818"/>
                </a:solidFill>
                <a:latin typeface="Arial MT"/>
                <a:cs typeface="Arial MT"/>
              </a:rPr>
              <a:t>JM.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Chromosome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alterations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in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human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solid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tumors.</a:t>
            </a:r>
            <a:r>
              <a:rPr sz="1200" spc="1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En: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Vogelstein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B,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Kinzler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45" dirty="0">
                <a:solidFill>
                  <a:srgbClr val="181818"/>
                </a:solidFill>
                <a:latin typeface="Arial MT"/>
                <a:cs typeface="Arial MT"/>
              </a:rPr>
              <a:t>KW,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editores.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The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genetic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basis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of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human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cancer.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New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York: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McGraw-Hill;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2002.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p.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93-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113..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4" rIns="0" bIns="0" rtlCol="0">
            <a:spAutoFit/>
          </a:bodyPr>
          <a:lstStyle/>
          <a:p>
            <a:pPr marL="498475">
              <a:lnSpc>
                <a:spcPct val="100000"/>
              </a:lnSpc>
              <a:spcBef>
                <a:spcPts val="100"/>
              </a:spcBef>
            </a:pPr>
            <a:r>
              <a:rPr sz="2400" spc="-100" dirty="0"/>
              <a:t>Referencias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85928"/>
            <a:ext cx="8229600" cy="4758055"/>
          </a:xfrm>
          <a:custGeom>
            <a:avLst/>
            <a:gdLst/>
            <a:ahLst/>
            <a:cxnLst/>
            <a:rect l="l" t="t" r="r" b="b"/>
            <a:pathLst>
              <a:path w="8229600" h="4758055">
                <a:moveTo>
                  <a:pt x="0" y="4757928"/>
                </a:moveTo>
                <a:lnTo>
                  <a:pt x="8229600" y="4757928"/>
                </a:lnTo>
                <a:lnTo>
                  <a:pt x="8229600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6191" y="797051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300"/>
              </a:spcBef>
            </a:pPr>
            <a:r>
              <a:rPr sz="1400" spc="-70" dirty="0">
                <a:solidFill>
                  <a:srgbClr val="181818"/>
                </a:solidFill>
                <a:latin typeface="Arial Black"/>
                <a:cs typeface="Arial Black"/>
              </a:rPr>
              <a:t>Referencia</a:t>
            </a:r>
            <a:r>
              <a:rPr sz="1400" spc="-1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artículo</a:t>
            </a:r>
            <a:r>
              <a:rPr sz="1400" spc="-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400" spc="-1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revista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8216" y="701751"/>
            <a:ext cx="1050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3022" y="885190"/>
            <a:ext cx="3898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Autor/es.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Título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artículo.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Abreviatura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Internacional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revista.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Fecha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publicación;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Volumen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(número):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página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inicial-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final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artículo.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2535" y="1569719"/>
            <a:ext cx="6247130" cy="71628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Halpern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MT"/>
                <a:cs typeface="Arial MT"/>
              </a:rPr>
              <a:t>SD,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Ubel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MT"/>
                <a:cs typeface="Arial MT"/>
              </a:rPr>
              <a:t>PA,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Caplan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AL.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Solid-organ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transplantation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in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HIV-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infected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patients.</a:t>
            </a:r>
            <a:endParaRPr sz="12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 Engl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85" dirty="0">
                <a:solidFill>
                  <a:srgbClr val="181818"/>
                </a:solidFill>
                <a:latin typeface="Arial MT"/>
                <a:cs typeface="Arial MT"/>
              </a:rPr>
              <a:t>J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Med.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2002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65" dirty="0">
                <a:solidFill>
                  <a:srgbClr val="181818"/>
                </a:solidFill>
                <a:latin typeface="Arial MT"/>
                <a:cs typeface="Arial MT"/>
              </a:rPr>
              <a:t>Jul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25;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347(4):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284-7.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Cited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in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 PubMed;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PMID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12140307.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9909" y="780097"/>
            <a:ext cx="7454265" cy="3795395"/>
            <a:chOff x="799909" y="780097"/>
            <a:chExt cx="7454265" cy="3795395"/>
          </a:xfrm>
        </p:grpSpPr>
        <p:sp>
          <p:nvSpPr>
            <p:cNvPr id="11" name="object 11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9308" y="594360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60"/>
                  </a:moveTo>
                  <a:lnTo>
                    <a:pt x="559308" y="594360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5088" y="1379219"/>
              <a:ext cx="918844" cy="549275"/>
            </a:xfrm>
            <a:custGeom>
              <a:avLst/>
              <a:gdLst/>
              <a:ahLst/>
              <a:cxnLst/>
              <a:rect l="l" t="t" r="r" b="b"/>
              <a:pathLst>
                <a:path w="918844" h="549275">
                  <a:moveTo>
                    <a:pt x="0" y="0"/>
                  </a:moveTo>
                  <a:lnTo>
                    <a:pt x="0" y="549274"/>
                  </a:lnTo>
                </a:path>
                <a:path w="918844" h="549275">
                  <a:moveTo>
                    <a:pt x="0" y="548639"/>
                  </a:moveTo>
                  <a:lnTo>
                    <a:pt x="918591" y="548639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2536" y="3368039"/>
              <a:ext cx="6247130" cy="1202690"/>
            </a:xfrm>
            <a:custGeom>
              <a:avLst/>
              <a:gdLst/>
              <a:ahLst/>
              <a:cxnLst/>
              <a:rect l="l" t="t" r="r" b="b"/>
              <a:pathLst>
                <a:path w="6247130" h="1202689">
                  <a:moveTo>
                    <a:pt x="0" y="1202436"/>
                  </a:moveTo>
                  <a:lnTo>
                    <a:pt x="6246875" y="1202436"/>
                  </a:lnTo>
                  <a:lnTo>
                    <a:pt x="6246875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36191" y="2499360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300"/>
              </a:spcBef>
            </a:pPr>
            <a:r>
              <a:rPr sz="1400" spc="-70" dirty="0">
                <a:solidFill>
                  <a:srgbClr val="181818"/>
                </a:solidFill>
                <a:latin typeface="Arial Black"/>
                <a:cs typeface="Arial Black"/>
              </a:rPr>
              <a:t>Referencia</a:t>
            </a:r>
            <a:r>
              <a:rPr sz="1400" spc="-1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0" dirty="0">
                <a:solidFill>
                  <a:srgbClr val="181818"/>
                </a:solidFill>
                <a:latin typeface="Arial Black"/>
                <a:cs typeface="Arial Black"/>
              </a:rPr>
              <a:t>documentos</a:t>
            </a:r>
            <a:r>
              <a:rPr sz="1400" spc="-1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legales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6571" y="2312923"/>
            <a:ext cx="35134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</a:t>
            </a:r>
            <a:r>
              <a:rPr sz="1200" spc="-140" dirty="0">
                <a:solidFill>
                  <a:srgbClr val="181818"/>
                </a:solidFill>
                <a:latin typeface="Arial MT"/>
                <a:cs typeface="Arial MT"/>
              </a:rPr>
              <a:t>: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País.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Departamento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o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jurisdicción.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0642" y="2496057"/>
            <a:ext cx="38849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Nombre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entidad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que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expidió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documento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legal. 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Título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ley/decreto/orden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motivo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expedición.</a:t>
            </a:r>
            <a:endParaRPr sz="1200">
              <a:latin typeface="Arial MT"/>
              <a:cs typeface="Arial MT"/>
            </a:endParaRPr>
          </a:p>
          <a:p>
            <a:pPr marL="339725" marR="332105" algn="ctr">
              <a:lnSpc>
                <a:spcPct val="100000"/>
              </a:lnSpc>
            </a:pP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Nombre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Boletín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Oficial,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número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(fecha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publicación).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92782" y="3490976"/>
            <a:ext cx="5866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Colombia.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Ministerio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Protección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Social.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Ley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911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2004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cual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dictan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disposiciones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materia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responsabilidad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deontológica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para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ejercicio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la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profesión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Enfermería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Colombia;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establece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régimen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disciplinario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correspondiente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dictan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otras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disposiciones.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Diario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Oficial,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45693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(Oct.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6,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2004)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4672" y="902207"/>
            <a:ext cx="1190115" cy="3051303"/>
            <a:chOff x="804672" y="902207"/>
            <a:chExt cx="1190115" cy="3051303"/>
          </a:xfrm>
        </p:grpSpPr>
        <p:sp>
          <p:nvSpPr>
            <p:cNvPr id="20" name="object 20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59308" y="594359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59"/>
                  </a:moveTo>
                  <a:lnTo>
                    <a:pt x="559308" y="594359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5943" y="3116580"/>
              <a:ext cx="918844" cy="836930"/>
            </a:xfrm>
            <a:custGeom>
              <a:avLst/>
              <a:gdLst/>
              <a:ahLst/>
              <a:cxnLst/>
              <a:rect l="l" t="t" r="r" b="b"/>
              <a:pathLst>
                <a:path w="918844" h="836929">
                  <a:moveTo>
                    <a:pt x="8051" y="0"/>
                  </a:moveTo>
                  <a:lnTo>
                    <a:pt x="0" y="836460"/>
                  </a:lnTo>
                </a:path>
                <a:path w="918844" h="836929">
                  <a:moveTo>
                    <a:pt x="0" y="836676"/>
                  </a:moveTo>
                  <a:lnTo>
                    <a:pt x="918591" y="8366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4626" y="902207"/>
              <a:ext cx="399415" cy="375285"/>
            </a:xfrm>
            <a:custGeom>
              <a:avLst/>
              <a:gdLst/>
              <a:ahLst/>
              <a:cxnLst/>
              <a:rect l="l" t="t" r="r" b="b"/>
              <a:pathLst>
                <a:path w="399415" h="375284">
                  <a:moveTo>
                    <a:pt x="34480" y="309117"/>
                  </a:moveTo>
                  <a:lnTo>
                    <a:pt x="31457" y="309117"/>
                  </a:lnTo>
                  <a:lnTo>
                    <a:pt x="29933" y="309752"/>
                  </a:lnTo>
                  <a:lnTo>
                    <a:pt x="342" y="339216"/>
                  </a:lnTo>
                  <a:lnTo>
                    <a:pt x="0" y="341502"/>
                  </a:lnTo>
                  <a:lnTo>
                    <a:pt x="342" y="343407"/>
                  </a:lnTo>
                  <a:lnTo>
                    <a:pt x="723" y="345313"/>
                  </a:lnTo>
                  <a:lnTo>
                    <a:pt x="2260" y="347217"/>
                  </a:lnTo>
                  <a:lnTo>
                    <a:pt x="4165" y="347599"/>
                  </a:lnTo>
                  <a:lnTo>
                    <a:pt x="77698" y="374141"/>
                  </a:lnTo>
                  <a:lnTo>
                    <a:pt x="78079" y="374903"/>
                  </a:lnTo>
                  <a:lnTo>
                    <a:pt x="80759" y="374903"/>
                  </a:lnTo>
                  <a:lnTo>
                    <a:pt x="82638" y="374141"/>
                  </a:lnTo>
                  <a:lnTo>
                    <a:pt x="94733" y="361950"/>
                  </a:lnTo>
                  <a:lnTo>
                    <a:pt x="78079" y="361950"/>
                  </a:lnTo>
                  <a:lnTo>
                    <a:pt x="17030" y="339597"/>
                  </a:lnTo>
                  <a:lnTo>
                    <a:pt x="37122" y="319150"/>
                  </a:lnTo>
                  <a:lnTo>
                    <a:pt x="39801" y="316864"/>
                  </a:lnTo>
                  <a:lnTo>
                    <a:pt x="39801" y="313181"/>
                  </a:lnTo>
                  <a:lnTo>
                    <a:pt x="37122" y="310895"/>
                  </a:lnTo>
                  <a:lnTo>
                    <a:pt x="36017" y="309752"/>
                  </a:lnTo>
                  <a:lnTo>
                    <a:pt x="34480" y="309117"/>
                  </a:lnTo>
                  <a:close/>
                </a:path>
                <a:path w="399415" h="375284">
                  <a:moveTo>
                    <a:pt x="87251" y="286257"/>
                  </a:moveTo>
                  <a:lnTo>
                    <a:pt x="70497" y="286257"/>
                  </a:lnTo>
                  <a:lnTo>
                    <a:pt x="112217" y="327913"/>
                  </a:lnTo>
                  <a:lnTo>
                    <a:pt x="78079" y="361950"/>
                  </a:lnTo>
                  <a:lnTo>
                    <a:pt x="94733" y="361950"/>
                  </a:lnTo>
                  <a:lnTo>
                    <a:pt x="120561" y="335914"/>
                  </a:lnTo>
                  <a:lnTo>
                    <a:pt x="136950" y="335914"/>
                  </a:lnTo>
                  <a:lnTo>
                    <a:pt x="87251" y="286257"/>
                  </a:lnTo>
                  <a:close/>
                </a:path>
                <a:path w="399415" h="375284">
                  <a:moveTo>
                    <a:pt x="136950" y="335914"/>
                  </a:moveTo>
                  <a:lnTo>
                    <a:pt x="120561" y="335914"/>
                  </a:lnTo>
                  <a:lnTo>
                    <a:pt x="141427" y="356742"/>
                  </a:lnTo>
                  <a:lnTo>
                    <a:pt x="143306" y="357758"/>
                  </a:lnTo>
                  <a:lnTo>
                    <a:pt x="146329" y="357758"/>
                  </a:lnTo>
                  <a:lnTo>
                    <a:pt x="148234" y="356996"/>
                  </a:lnTo>
                  <a:lnTo>
                    <a:pt x="148996" y="355980"/>
                  </a:lnTo>
                  <a:lnTo>
                    <a:pt x="161563" y="343407"/>
                  </a:lnTo>
                  <a:lnTo>
                    <a:pt x="144449" y="343407"/>
                  </a:lnTo>
                  <a:lnTo>
                    <a:pt x="136950" y="335914"/>
                  </a:lnTo>
                  <a:close/>
                </a:path>
                <a:path w="399415" h="375284">
                  <a:moveTo>
                    <a:pt x="95867" y="231393"/>
                  </a:moveTo>
                  <a:lnTo>
                    <a:pt x="77698" y="231393"/>
                  </a:lnTo>
                  <a:lnTo>
                    <a:pt x="167182" y="320675"/>
                  </a:lnTo>
                  <a:lnTo>
                    <a:pt x="144449" y="343407"/>
                  </a:lnTo>
                  <a:lnTo>
                    <a:pt x="161563" y="343407"/>
                  </a:lnTo>
                  <a:lnTo>
                    <a:pt x="176288" y="328675"/>
                  </a:lnTo>
                  <a:lnTo>
                    <a:pt x="205801" y="328675"/>
                  </a:lnTo>
                  <a:lnTo>
                    <a:pt x="208092" y="326389"/>
                  </a:lnTo>
                  <a:lnTo>
                    <a:pt x="190690" y="326389"/>
                  </a:lnTo>
                  <a:lnTo>
                    <a:pt x="95867" y="231393"/>
                  </a:lnTo>
                  <a:close/>
                </a:path>
                <a:path w="399415" h="375284">
                  <a:moveTo>
                    <a:pt x="205801" y="328675"/>
                  </a:moveTo>
                  <a:lnTo>
                    <a:pt x="176288" y="328675"/>
                  </a:lnTo>
                  <a:lnTo>
                    <a:pt x="186512" y="339216"/>
                  </a:lnTo>
                  <a:lnTo>
                    <a:pt x="187667" y="339978"/>
                  </a:lnTo>
                  <a:lnTo>
                    <a:pt x="189572" y="341121"/>
                  </a:lnTo>
                  <a:lnTo>
                    <a:pt x="192214" y="341121"/>
                  </a:lnTo>
                  <a:lnTo>
                    <a:pt x="194132" y="340359"/>
                  </a:lnTo>
                  <a:lnTo>
                    <a:pt x="195237" y="339216"/>
                  </a:lnTo>
                  <a:lnTo>
                    <a:pt x="205801" y="328675"/>
                  </a:lnTo>
                  <a:close/>
                </a:path>
                <a:path w="399415" h="375284">
                  <a:moveTo>
                    <a:pt x="340842" y="180720"/>
                  </a:moveTo>
                  <a:lnTo>
                    <a:pt x="337718" y="180720"/>
                  </a:lnTo>
                  <a:lnTo>
                    <a:pt x="336092" y="181355"/>
                  </a:lnTo>
                  <a:lnTo>
                    <a:pt x="334797" y="182499"/>
                  </a:lnTo>
                  <a:lnTo>
                    <a:pt x="190690" y="326389"/>
                  </a:lnTo>
                  <a:lnTo>
                    <a:pt x="208092" y="326389"/>
                  </a:lnTo>
                  <a:lnTo>
                    <a:pt x="343522" y="191262"/>
                  </a:lnTo>
                  <a:lnTo>
                    <a:pt x="345782" y="188594"/>
                  </a:lnTo>
                  <a:lnTo>
                    <a:pt x="345782" y="184784"/>
                  </a:lnTo>
                  <a:lnTo>
                    <a:pt x="342366" y="181355"/>
                  </a:lnTo>
                  <a:lnTo>
                    <a:pt x="340842" y="180720"/>
                  </a:lnTo>
                  <a:close/>
                </a:path>
                <a:path w="399415" h="375284">
                  <a:moveTo>
                    <a:pt x="284060" y="0"/>
                  </a:moveTo>
                  <a:lnTo>
                    <a:pt x="267474" y="0"/>
                  </a:lnTo>
                  <a:lnTo>
                    <a:pt x="259130" y="3175"/>
                  </a:lnTo>
                  <a:lnTo>
                    <a:pt x="58750" y="203326"/>
                  </a:lnTo>
                  <a:lnTo>
                    <a:pt x="56108" y="205612"/>
                  </a:lnTo>
                  <a:lnTo>
                    <a:pt x="56108" y="209422"/>
                  </a:lnTo>
                  <a:lnTo>
                    <a:pt x="58750" y="211962"/>
                  </a:lnTo>
                  <a:lnTo>
                    <a:pt x="68999" y="222250"/>
                  </a:lnTo>
                  <a:lnTo>
                    <a:pt x="42062" y="249174"/>
                  </a:lnTo>
                  <a:lnTo>
                    <a:pt x="39801" y="251840"/>
                  </a:lnTo>
                  <a:lnTo>
                    <a:pt x="39801" y="255524"/>
                  </a:lnTo>
                  <a:lnTo>
                    <a:pt x="42062" y="257809"/>
                  </a:lnTo>
                  <a:lnTo>
                    <a:pt x="61772" y="277494"/>
                  </a:lnTo>
                  <a:lnTo>
                    <a:pt x="46621" y="292734"/>
                  </a:lnTo>
                  <a:lnTo>
                    <a:pt x="44361" y="295401"/>
                  </a:lnTo>
                  <a:lnTo>
                    <a:pt x="44361" y="299084"/>
                  </a:lnTo>
                  <a:lnTo>
                    <a:pt x="46621" y="301370"/>
                  </a:lnTo>
                  <a:lnTo>
                    <a:pt x="47955" y="302513"/>
                  </a:lnTo>
                  <a:lnTo>
                    <a:pt x="49542" y="303149"/>
                  </a:lnTo>
                  <a:lnTo>
                    <a:pt x="52705" y="303149"/>
                  </a:lnTo>
                  <a:lnTo>
                    <a:pt x="54190" y="302513"/>
                  </a:lnTo>
                  <a:lnTo>
                    <a:pt x="70497" y="286257"/>
                  </a:lnTo>
                  <a:lnTo>
                    <a:pt x="87251" y="286257"/>
                  </a:lnTo>
                  <a:lnTo>
                    <a:pt x="54965" y="254000"/>
                  </a:lnTo>
                  <a:lnTo>
                    <a:pt x="77698" y="231393"/>
                  </a:lnTo>
                  <a:lnTo>
                    <a:pt x="95867" y="231393"/>
                  </a:lnTo>
                  <a:lnTo>
                    <a:pt x="72034" y="207517"/>
                  </a:lnTo>
                  <a:lnTo>
                    <a:pt x="262369" y="17399"/>
                  </a:lnTo>
                  <a:lnTo>
                    <a:pt x="266357" y="13207"/>
                  </a:lnTo>
                  <a:lnTo>
                    <a:pt x="271449" y="11049"/>
                  </a:lnTo>
                  <a:lnTo>
                    <a:pt x="300064" y="11049"/>
                  </a:lnTo>
                  <a:lnTo>
                    <a:pt x="298399" y="9397"/>
                  </a:lnTo>
                  <a:lnTo>
                    <a:pt x="292315" y="3175"/>
                  </a:lnTo>
                  <a:lnTo>
                    <a:pt x="284060" y="0"/>
                  </a:lnTo>
                  <a:close/>
                </a:path>
                <a:path w="399415" h="375284">
                  <a:moveTo>
                    <a:pt x="300064" y="11049"/>
                  </a:moveTo>
                  <a:lnTo>
                    <a:pt x="281711" y="11049"/>
                  </a:lnTo>
                  <a:lnTo>
                    <a:pt x="286829" y="13207"/>
                  </a:lnTo>
                  <a:lnTo>
                    <a:pt x="290817" y="17399"/>
                  </a:lnTo>
                  <a:lnTo>
                    <a:pt x="381469" y="107441"/>
                  </a:lnTo>
                  <a:lnTo>
                    <a:pt x="385152" y="111632"/>
                  </a:lnTo>
                  <a:lnTo>
                    <a:pt x="387057" y="116586"/>
                  </a:lnTo>
                  <a:lnTo>
                    <a:pt x="387057" y="127126"/>
                  </a:lnTo>
                  <a:lnTo>
                    <a:pt x="385152" y="132079"/>
                  </a:lnTo>
                  <a:lnTo>
                    <a:pt x="381469" y="135889"/>
                  </a:lnTo>
                  <a:lnTo>
                    <a:pt x="351866" y="165480"/>
                  </a:lnTo>
                  <a:lnTo>
                    <a:pt x="349567" y="167639"/>
                  </a:lnTo>
                  <a:lnTo>
                    <a:pt x="349567" y="171450"/>
                  </a:lnTo>
                  <a:lnTo>
                    <a:pt x="351866" y="173736"/>
                  </a:lnTo>
                  <a:lnTo>
                    <a:pt x="353174" y="175132"/>
                  </a:lnTo>
                  <a:lnTo>
                    <a:pt x="354787" y="175767"/>
                  </a:lnTo>
                  <a:lnTo>
                    <a:pt x="357911" y="175767"/>
                  </a:lnTo>
                  <a:lnTo>
                    <a:pt x="359448" y="175132"/>
                  </a:lnTo>
                  <a:lnTo>
                    <a:pt x="360553" y="173736"/>
                  </a:lnTo>
                  <a:lnTo>
                    <a:pt x="389724" y="144652"/>
                  </a:lnTo>
                  <a:lnTo>
                    <a:pt x="396201" y="138556"/>
                  </a:lnTo>
                  <a:lnTo>
                    <a:pt x="399249" y="130555"/>
                  </a:lnTo>
                  <a:lnTo>
                    <a:pt x="399249" y="121919"/>
                  </a:lnTo>
                  <a:lnTo>
                    <a:pt x="398868" y="113918"/>
                  </a:lnTo>
                  <a:lnTo>
                    <a:pt x="395439" y="106044"/>
                  </a:lnTo>
                  <a:lnTo>
                    <a:pt x="389343" y="99567"/>
                  </a:lnTo>
                  <a:lnTo>
                    <a:pt x="300064" y="11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049" y="984503"/>
              <a:ext cx="177492" cy="1767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73290" y="2583180"/>
              <a:ext cx="347980" cy="358140"/>
            </a:xfrm>
            <a:custGeom>
              <a:avLst/>
              <a:gdLst/>
              <a:ahLst/>
              <a:cxnLst/>
              <a:rect l="l" t="t" r="r" b="b"/>
              <a:pathLst>
                <a:path w="347980" h="358139">
                  <a:moveTo>
                    <a:pt x="253631" y="295401"/>
                  </a:moveTo>
                  <a:lnTo>
                    <a:pt x="96050" y="295401"/>
                  </a:lnTo>
                  <a:lnTo>
                    <a:pt x="88849" y="302640"/>
                  </a:lnTo>
                  <a:lnTo>
                    <a:pt x="88849" y="320167"/>
                  </a:lnTo>
                  <a:lnTo>
                    <a:pt x="70992" y="320167"/>
                  </a:lnTo>
                  <a:lnTo>
                    <a:pt x="63779" y="327406"/>
                  </a:lnTo>
                  <a:lnTo>
                    <a:pt x="63779" y="355853"/>
                  </a:lnTo>
                  <a:lnTo>
                    <a:pt x="66039" y="358139"/>
                  </a:lnTo>
                  <a:lnTo>
                    <a:pt x="283654" y="358139"/>
                  </a:lnTo>
                  <a:lnTo>
                    <a:pt x="285915" y="355853"/>
                  </a:lnTo>
                  <a:lnTo>
                    <a:pt x="285915" y="348233"/>
                  </a:lnTo>
                  <a:lnTo>
                    <a:pt x="72516" y="348233"/>
                  </a:lnTo>
                  <a:lnTo>
                    <a:pt x="72516" y="333375"/>
                  </a:lnTo>
                  <a:lnTo>
                    <a:pt x="75171" y="331215"/>
                  </a:lnTo>
                  <a:lnTo>
                    <a:pt x="110464" y="331215"/>
                  </a:lnTo>
                  <a:lnTo>
                    <a:pt x="113144" y="328802"/>
                  </a:lnTo>
                  <a:lnTo>
                    <a:pt x="113144" y="323214"/>
                  </a:lnTo>
                  <a:lnTo>
                    <a:pt x="110464" y="320928"/>
                  </a:lnTo>
                  <a:lnTo>
                    <a:pt x="97967" y="320928"/>
                  </a:lnTo>
                  <a:lnTo>
                    <a:pt x="97967" y="308737"/>
                  </a:lnTo>
                  <a:lnTo>
                    <a:pt x="100228" y="306069"/>
                  </a:lnTo>
                  <a:lnTo>
                    <a:pt x="260845" y="306069"/>
                  </a:lnTo>
                  <a:lnTo>
                    <a:pt x="260845" y="302640"/>
                  </a:lnTo>
                  <a:lnTo>
                    <a:pt x="253631" y="295401"/>
                  </a:lnTo>
                  <a:close/>
                </a:path>
                <a:path w="347980" h="358139">
                  <a:moveTo>
                    <a:pt x="260845" y="306069"/>
                  </a:moveTo>
                  <a:lnTo>
                    <a:pt x="246430" y="306069"/>
                  </a:lnTo>
                  <a:lnTo>
                    <a:pt x="249072" y="308356"/>
                  </a:lnTo>
                  <a:lnTo>
                    <a:pt x="249072" y="320928"/>
                  </a:lnTo>
                  <a:lnTo>
                    <a:pt x="138214" y="320928"/>
                  </a:lnTo>
                  <a:lnTo>
                    <a:pt x="135915" y="323214"/>
                  </a:lnTo>
                  <a:lnTo>
                    <a:pt x="135915" y="328802"/>
                  </a:lnTo>
                  <a:lnTo>
                    <a:pt x="138214" y="331215"/>
                  </a:lnTo>
                  <a:lnTo>
                    <a:pt x="271500" y="331215"/>
                  </a:lnTo>
                  <a:lnTo>
                    <a:pt x="273761" y="333375"/>
                  </a:lnTo>
                  <a:lnTo>
                    <a:pt x="273761" y="348233"/>
                  </a:lnTo>
                  <a:lnTo>
                    <a:pt x="285915" y="348233"/>
                  </a:lnTo>
                  <a:lnTo>
                    <a:pt x="285915" y="327406"/>
                  </a:lnTo>
                  <a:lnTo>
                    <a:pt x="278701" y="320167"/>
                  </a:lnTo>
                  <a:lnTo>
                    <a:pt x="260845" y="320167"/>
                  </a:lnTo>
                  <a:lnTo>
                    <a:pt x="260845" y="306069"/>
                  </a:lnTo>
                  <a:close/>
                </a:path>
                <a:path w="347980" h="358139">
                  <a:moveTo>
                    <a:pt x="167081" y="89281"/>
                  </a:moveTo>
                  <a:lnTo>
                    <a:pt x="157581" y="89281"/>
                  </a:lnTo>
                  <a:lnTo>
                    <a:pt x="157581" y="295401"/>
                  </a:lnTo>
                  <a:lnTo>
                    <a:pt x="167081" y="295401"/>
                  </a:lnTo>
                  <a:lnTo>
                    <a:pt x="167081" y="89281"/>
                  </a:lnTo>
                  <a:close/>
                </a:path>
                <a:path w="347980" h="358139">
                  <a:moveTo>
                    <a:pt x="187934" y="140715"/>
                  </a:moveTo>
                  <a:lnTo>
                    <a:pt x="182257" y="140715"/>
                  </a:lnTo>
                  <a:lnTo>
                    <a:pt x="179959" y="143001"/>
                  </a:lnTo>
                  <a:lnTo>
                    <a:pt x="179959" y="295401"/>
                  </a:lnTo>
                  <a:lnTo>
                    <a:pt x="190614" y="295401"/>
                  </a:lnTo>
                  <a:lnTo>
                    <a:pt x="190614" y="143001"/>
                  </a:lnTo>
                  <a:lnTo>
                    <a:pt x="187934" y="140715"/>
                  </a:lnTo>
                  <a:close/>
                </a:path>
                <a:path w="347980" h="358139">
                  <a:moveTo>
                    <a:pt x="57721" y="117475"/>
                  </a:moveTo>
                  <a:lnTo>
                    <a:pt x="40246" y="117475"/>
                  </a:lnTo>
                  <a:lnTo>
                    <a:pt x="0" y="206756"/>
                  </a:lnTo>
                  <a:lnTo>
                    <a:pt x="0" y="213740"/>
                  </a:lnTo>
                  <a:lnTo>
                    <a:pt x="3671" y="231979"/>
                  </a:lnTo>
                  <a:lnTo>
                    <a:pt x="13712" y="246967"/>
                  </a:lnTo>
                  <a:lnTo>
                    <a:pt x="28664" y="257121"/>
                  </a:lnTo>
                  <a:lnTo>
                    <a:pt x="47066" y="260857"/>
                  </a:lnTo>
                  <a:lnTo>
                    <a:pt x="50863" y="260857"/>
                  </a:lnTo>
                  <a:lnTo>
                    <a:pt x="69121" y="257175"/>
                  </a:lnTo>
                  <a:lnTo>
                    <a:pt x="78951" y="250570"/>
                  </a:lnTo>
                  <a:lnTo>
                    <a:pt x="47066" y="250570"/>
                  </a:lnTo>
                  <a:lnTo>
                    <a:pt x="33045" y="247691"/>
                  </a:lnTo>
                  <a:lnTo>
                    <a:pt x="21440" y="239823"/>
                  </a:lnTo>
                  <a:lnTo>
                    <a:pt x="13537" y="228121"/>
                  </a:lnTo>
                  <a:lnTo>
                    <a:pt x="10617" y="213740"/>
                  </a:lnTo>
                  <a:lnTo>
                    <a:pt x="97967" y="213740"/>
                  </a:lnTo>
                  <a:lnTo>
                    <a:pt x="97967" y="206756"/>
                  </a:lnTo>
                  <a:lnTo>
                    <a:pt x="96651" y="203834"/>
                  </a:lnTo>
                  <a:lnTo>
                    <a:pt x="12915" y="203834"/>
                  </a:lnTo>
                  <a:lnTo>
                    <a:pt x="48602" y="124332"/>
                  </a:lnTo>
                  <a:lnTo>
                    <a:pt x="60812" y="124332"/>
                  </a:lnTo>
                  <a:lnTo>
                    <a:pt x="57721" y="117475"/>
                  </a:lnTo>
                  <a:close/>
                </a:path>
                <a:path w="347980" h="358139">
                  <a:moveTo>
                    <a:pt x="248766" y="89281"/>
                  </a:moveTo>
                  <a:lnTo>
                    <a:pt x="230860" y="89281"/>
                  </a:lnTo>
                  <a:lnTo>
                    <a:pt x="238074" y="92709"/>
                  </a:lnTo>
                  <a:lnTo>
                    <a:pt x="243056" y="97698"/>
                  </a:lnTo>
                  <a:lnTo>
                    <a:pt x="252806" y="106062"/>
                  </a:lnTo>
                  <a:lnTo>
                    <a:pt x="263809" y="112283"/>
                  </a:lnTo>
                  <a:lnTo>
                    <a:pt x="275809" y="116147"/>
                  </a:lnTo>
                  <a:lnTo>
                    <a:pt x="288594" y="117475"/>
                  </a:lnTo>
                  <a:lnTo>
                    <a:pt x="290093" y="117475"/>
                  </a:lnTo>
                  <a:lnTo>
                    <a:pt x="249847" y="206756"/>
                  </a:lnTo>
                  <a:lnTo>
                    <a:pt x="249847" y="213740"/>
                  </a:lnTo>
                  <a:lnTo>
                    <a:pt x="253518" y="231979"/>
                  </a:lnTo>
                  <a:lnTo>
                    <a:pt x="263559" y="246967"/>
                  </a:lnTo>
                  <a:lnTo>
                    <a:pt x="278511" y="257121"/>
                  </a:lnTo>
                  <a:lnTo>
                    <a:pt x="296913" y="260857"/>
                  </a:lnTo>
                  <a:lnTo>
                    <a:pt x="300748" y="260857"/>
                  </a:lnTo>
                  <a:lnTo>
                    <a:pt x="318764" y="257175"/>
                  </a:lnTo>
                  <a:lnTo>
                    <a:pt x="328512" y="250570"/>
                  </a:lnTo>
                  <a:lnTo>
                    <a:pt x="296570" y="250570"/>
                  </a:lnTo>
                  <a:lnTo>
                    <a:pt x="282531" y="247691"/>
                  </a:lnTo>
                  <a:lnTo>
                    <a:pt x="270924" y="239823"/>
                  </a:lnTo>
                  <a:lnTo>
                    <a:pt x="263025" y="228121"/>
                  </a:lnTo>
                  <a:lnTo>
                    <a:pt x="260108" y="213740"/>
                  </a:lnTo>
                  <a:lnTo>
                    <a:pt x="347433" y="213740"/>
                  </a:lnTo>
                  <a:lnTo>
                    <a:pt x="347433" y="206375"/>
                  </a:lnTo>
                  <a:lnTo>
                    <a:pt x="346288" y="203834"/>
                  </a:lnTo>
                  <a:lnTo>
                    <a:pt x="263144" y="203834"/>
                  </a:lnTo>
                  <a:lnTo>
                    <a:pt x="298831" y="124332"/>
                  </a:lnTo>
                  <a:lnTo>
                    <a:pt x="310450" y="124332"/>
                  </a:lnTo>
                  <a:lnTo>
                    <a:pt x="307187" y="117093"/>
                  </a:lnTo>
                  <a:lnTo>
                    <a:pt x="341718" y="117093"/>
                  </a:lnTo>
                  <a:lnTo>
                    <a:pt x="346290" y="112902"/>
                  </a:lnTo>
                  <a:lnTo>
                    <a:pt x="346290" y="106806"/>
                  </a:lnTo>
                  <a:lnTo>
                    <a:pt x="288594" y="106806"/>
                  </a:lnTo>
                  <a:lnTo>
                    <a:pt x="278001" y="105755"/>
                  </a:lnTo>
                  <a:lnTo>
                    <a:pt x="268020" y="102679"/>
                  </a:lnTo>
                  <a:lnTo>
                    <a:pt x="258786" y="97662"/>
                  </a:lnTo>
                  <a:lnTo>
                    <a:pt x="250609" y="90931"/>
                  </a:lnTo>
                  <a:lnTo>
                    <a:pt x="248766" y="89281"/>
                  </a:lnTo>
                  <a:close/>
                </a:path>
                <a:path w="347980" h="358139">
                  <a:moveTo>
                    <a:pt x="97967" y="213740"/>
                  </a:moveTo>
                  <a:lnTo>
                    <a:pt x="87312" y="213740"/>
                  </a:lnTo>
                  <a:lnTo>
                    <a:pt x="84287" y="228121"/>
                  </a:lnTo>
                  <a:lnTo>
                    <a:pt x="76493" y="239823"/>
                  </a:lnTo>
                  <a:lnTo>
                    <a:pt x="64997" y="247691"/>
                  </a:lnTo>
                  <a:lnTo>
                    <a:pt x="50863" y="250570"/>
                  </a:lnTo>
                  <a:lnTo>
                    <a:pt x="78951" y="250570"/>
                  </a:lnTo>
                  <a:lnTo>
                    <a:pt x="84102" y="247110"/>
                  </a:lnTo>
                  <a:lnTo>
                    <a:pt x="94240" y="232140"/>
                  </a:lnTo>
                  <a:lnTo>
                    <a:pt x="97967" y="213740"/>
                  </a:lnTo>
                  <a:close/>
                </a:path>
                <a:path w="347980" h="358139">
                  <a:moveTo>
                    <a:pt x="347433" y="213740"/>
                  </a:moveTo>
                  <a:lnTo>
                    <a:pt x="337197" y="213740"/>
                  </a:lnTo>
                  <a:lnTo>
                    <a:pt x="334277" y="228121"/>
                  </a:lnTo>
                  <a:lnTo>
                    <a:pt x="326374" y="239823"/>
                  </a:lnTo>
                  <a:lnTo>
                    <a:pt x="314769" y="247691"/>
                  </a:lnTo>
                  <a:lnTo>
                    <a:pt x="300748" y="250570"/>
                  </a:lnTo>
                  <a:lnTo>
                    <a:pt x="328512" y="250570"/>
                  </a:lnTo>
                  <a:lnTo>
                    <a:pt x="333621" y="247110"/>
                  </a:lnTo>
                  <a:lnTo>
                    <a:pt x="343712" y="232140"/>
                  </a:lnTo>
                  <a:lnTo>
                    <a:pt x="347433" y="213740"/>
                  </a:lnTo>
                  <a:close/>
                </a:path>
                <a:path w="347980" h="358139">
                  <a:moveTo>
                    <a:pt x="60812" y="124332"/>
                  </a:moveTo>
                  <a:lnTo>
                    <a:pt x="48602" y="124332"/>
                  </a:lnTo>
                  <a:lnTo>
                    <a:pt x="84289" y="203834"/>
                  </a:lnTo>
                  <a:lnTo>
                    <a:pt x="96651" y="203834"/>
                  </a:lnTo>
                  <a:lnTo>
                    <a:pt x="60812" y="124332"/>
                  </a:lnTo>
                  <a:close/>
                </a:path>
                <a:path w="347980" h="358139">
                  <a:moveTo>
                    <a:pt x="310450" y="124332"/>
                  </a:moveTo>
                  <a:lnTo>
                    <a:pt x="298831" y="124332"/>
                  </a:lnTo>
                  <a:lnTo>
                    <a:pt x="334136" y="203834"/>
                  </a:lnTo>
                  <a:lnTo>
                    <a:pt x="346288" y="203834"/>
                  </a:lnTo>
                  <a:lnTo>
                    <a:pt x="310450" y="124332"/>
                  </a:lnTo>
                  <a:close/>
                </a:path>
                <a:path w="347980" h="358139">
                  <a:moveTo>
                    <a:pt x="190614" y="89281"/>
                  </a:moveTo>
                  <a:lnTo>
                    <a:pt x="179959" y="89281"/>
                  </a:lnTo>
                  <a:lnTo>
                    <a:pt x="179959" y="115950"/>
                  </a:lnTo>
                  <a:lnTo>
                    <a:pt x="182257" y="118237"/>
                  </a:lnTo>
                  <a:lnTo>
                    <a:pt x="187934" y="118237"/>
                  </a:lnTo>
                  <a:lnTo>
                    <a:pt x="190614" y="115950"/>
                  </a:lnTo>
                  <a:lnTo>
                    <a:pt x="190614" y="89281"/>
                  </a:lnTo>
                  <a:close/>
                </a:path>
                <a:path w="347980" h="358139">
                  <a:moveTo>
                    <a:pt x="173901" y="0"/>
                  </a:moveTo>
                  <a:lnTo>
                    <a:pt x="163552" y="2071"/>
                  </a:lnTo>
                  <a:lnTo>
                    <a:pt x="155236" y="7715"/>
                  </a:lnTo>
                  <a:lnTo>
                    <a:pt x="149699" y="16073"/>
                  </a:lnTo>
                  <a:lnTo>
                    <a:pt x="147688" y="26288"/>
                  </a:lnTo>
                  <a:lnTo>
                    <a:pt x="147688" y="34289"/>
                  </a:lnTo>
                  <a:lnTo>
                    <a:pt x="151485" y="41401"/>
                  </a:lnTo>
                  <a:lnTo>
                    <a:pt x="157187" y="46355"/>
                  </a:lnTo>
                  <a:lnTo>
                    <a:pt x="157187" y="57784"/>
                  </a:lnTo>
                  <a:lnTo>
                    <a:pt x="124155" y="57784"/>
                  </a:lnTo>
                  <a:lnTo>
                    <a:pt x="112181" y="59029"/>
                  </a:lnTo>
                  <a:lnTo>
                    <a:pt x="100991" y="62595"/>
                  </a:lnTo>
                  <a:lnTo>
                    <a:pt x="90938" y="68232"/>
                  </a:lnTo>
                  <a:lnTo>
                    <a:pt x="82372" y="75692"/>
                  </a:lnTo>
                  <a:lnTo>
                    <a:pt x="77201" y="80031"/>
                  </a:lnTo>
                  <a:lnTo>
                    <a:pt x="71420" y="83264"/>
                  </a:lnTo>
                  <a:lnTo>
                    <a:pt x="65136" y="85282"/>
                  </a:lnTo>
                  <a:lnTo>
                    <a:pt x="58458" y="85978"/>
                  </a:lnTo>
                  <a:lnTo>
                    <a:pt x="5676" y="85978"/>
                  </a:lnTo>
                  <a:lnTo>
                    <a:pt x="1498" y="90169"/>
                  </a:lnTo>
                  <a:lnTo>
                    <a:pt x="1498" y="112902"/>
                  </a:lnTo>
                  <a:lnTo>
                    <a:pt x="5676" y="117475"/>
                  </a:lnTo>
                  <a:lnTo>
                    <a:pt x="61518" y="117475"/>
                  </a:lnTo>
                  <a:lnTo>
                    <a:pt x="73272" y="116230"/>
                  </a:lnTo>
                  <a:lnTo>
                    <a:pt x="84386" y="112664"/>
                  </a:lnTo>
                  <a:lnTo>
                    <a:pt x="94503" y="107027"/>
                  </a:lnTo>
                  <a:lnTo>
                    <a:pt x="95209" y="106425"/>
                  </a:lnTo>
                  <a:lnTo>
                    <a:pt x="11760" y="106425"/>
                  </a:lnTo>
                  <a:lnTo>
                    <a:pt x="11760" y="95884"/>
                  </a:lnTo>
                  <a:lnTo>
                    <a:pt x="58458" y="95884"/>
                  </a:lnTo>
                  <a:lnTo>
                    <a:pt x="67106" y="95033"/>
                  </a:lnTo>
                  <a:lnTo>
                    <a:pt x="75263" y="92503"/>
                  </a:lnTo>
                  <a:lnTo>
                    <a:pt x="82711" y="88330"/>
                  </a:lnTo>
                  <a:lnTo>
                    <a:pt x="89230" y="82550"/>
                  </a:lnTo>
                  <a:lnTo>
                    <a:pt x="96503" y="76650"/>
                  </a:lnTo>
                  <a:lnTo>
                    <a:pt x="104982" y="72215"/>
                  </a:lnTo>
                  <a:lnTo>
                    <a:pt x="114317" y="69423"/>
                  </a:lnTo>
                  <a:lnTo>
                    <a:pt x="124155" y="68452"/>
                  </a:lnTo>
                  <a:lnTo>
                    <a:pt x="257183" y="68452"/>
                  </a:lnTo>
                  <a:lnTo>
                    <a:pt x="256751" y="68072"/>
                  </a:lnTo>
                  <a:lnTo>
                    <a:pt x="246527" y="62452"/>
                  </a:lnTo>
                  <a:lnTo>
                    <a:pt x="235306" y="58975"/>
                  </a:lnTo>
                  <a:lnTo>
                    <a:pt x="231113" y="58546"/>
                  </a:lnTo>
                  <a:lnTo>
                    <a:pt x="167081" y="58546"/>
                  </a:lnTo>
                  <a:lnTo>
                    <a:pt x="167081" y="52069"/>
                  </a:lnTo>
                  <a:lnTo>
                    <a:pt x="190614" y="52069"/>
                  </a:lnTo>
                  <a:lnTo>
                    <a:pt x="190614" y="46355"/>
                  </a:lnTo>
                  <a:lnTo>
                    <a:pt x="196291" y="41782"/>
                  </a:lnTo>
                  <a:lnTo>
                    <a:pt x="167081" y="41782"/>
                  </a:lnTo>
                  <a:lnTo>
                    <a:pt x="166700" y="41401"/>
                  </a:lnTo>
                  <a:lnTo>
                    <a:pt x="165938" y="41401"/>
                  </a:lnTo>
                  <a:lnTo>
                    <a:pt x="165938" y="40639"/>
                  </a:lnTo>
                  <a:lnTo>
                    <a:pt x="164782" y="40639"/>
                  </a:lnTo>
                  <a:lnTo>
                    <a:pt x="164782" y="40258"/>
                  </a:lnTo>
                  <a:lnTo>
                    <a:pt x="163258" y="40258"/>
                  </a:lnTo>
                  <a:lnTo>
                    <a:pt x="163258" y="39877"/>
                  </a:lnTo>
                  <a:lnTo>
                    <a:pt x="159080" y="36830"/>
                  </a:lnTo>
                  <a:lnTo>
                    <a:pt x="155663" y="32257"/>
                  </a:lnTo>
                  <a:lnTo>
                    <a:pt x="155743" y="26288"/>
                  </a:lnTo>
                  <a:lnTo>
                    <a:pt x="157581" y="17525"/>
                  </a:lnTo>
                  <a:lnTo>
                    <a:pt x="164782" y="10287"/>
                  </a:lnTo>
                  <a:lnTo>
                    <a:pt x="194116" y="10287"/>
                  </a:lnTo>
                  <a:lnTo>
                    <a:pt x="192257" y="7572"/>
                  </a:lnTo>
                  <a:lnTo>
                    <a:pt x="183913" y="2018"/>
                  </a:lnTo>
                  <a:lnTo>
                    <a:pt x="173901" y="0"/>
                  </a:lnTo>
                  <a:close/>
                </a:path>
                <a:path w="347980" h="358139">
                  <a:moveTo>
                    <a:pt x="257183" y="68452"/>
                  </a:moveTo>
                  <a:lnTo>
                    <a:pt x="223278" y="68452"/>
                  </a:lnTo>
                  <a:lnTo>
                    <a:pt x="232985" y="69423"/>
                  </a:lnTo>
                  <a:lnTo>
                    <a:pt x="242096" y="72215"/>
                  </a:lnTo>
                  <a:lnTo>
                    <a:pt x="250432" y="76650"/>
                  </a:lnTo>
                  <a:lnTo>
                    <a:pt x="257809" y="82550"/>
                  </a:lnTo>
                  <a:lnTo>
                    <a:pt x="264325" y="88330"/>
                  </a:lnTo>
                  <a:lnTo>
                    <a:pt x="271768" y="92503"/>
                  </a:lnTo>
                  <a:lnTo>
                    <a:pt x="279928" y="95033"/>
                  </a:lnTo>
                  <a:lnTo>
                    <a:pt x="288594" y="95884"/>
                  </a:lnTo>
                  <a:lnTo>
                    <a:pt x="335279" y="95884"/>
                  </a:lnTo>
                  <a:lnTo>
                    <a:pt x="335279" y="106425"/>
                  </a:lnTo>
                  <a:lnTo>
                    <a:pt x="288594" y="106425"/>
                  </a:lnTo>
                  <a:lnTo>
                    <a:pt x="288594" y="106806"/>
                  </a:lnTo>
                  <a:lnTo>
                    <a:pt x="346290" y="106806"/>
                  </a:lnTo>
                  <a:lnTo>
                    <a:pt x="346290" y="90169"/>
                  </a:lnTo>
                  <a:lnTo>
                    <a:pt x="341718" y="85978"/>
                  </a:lnTo>
                  <a:lnTo>
                    <a:pt x="289331" y="85978"/>
                  </a:lnTo>
                  <a:lnTo>
                    <a:pt x="282613" y="85282"/>
                  </a:lnTo>
                  <a:lnTo>
                    <a:pt x="276244" y="83264"/>
                  </a:lnTo>
                  <a:lnTo>
                    <a:pt x="270436" y="80031"/>
                  </a:lnTo>
                  <a:lnTo>
                    <a:pt x="265404" y="75692"/>
                  </a:lnTo>
                  <a:lnTo>
                    <a:pt x="257183" y="68452"/>
                  </a:lnTo>
                  <a:close/>
                </a:path>
                <a:path w="347980" h="358139">
                  <a:moveTo>
                    <a:pt x="223278" y="78739"/>
                  </a:moveTo>
                  <a:lnTo>
                    <a:pt x="125679" y="78739"/>
                  </a:lnTo>
                  <a:lnTo>
                    <a:pt x="117031" y="79644"/>
                  </a:lnTo>
                  <a:lnTo>
                    <a:pt x="108873" y="82264"/>
                  </a:lnTo>
                  <a:lnTo>
                    <a:pt x="101426" y="86455"/>
                  </a:lnTo>
                  <a:lnTo>
                    <a:pt x="87854" y="98121"/>
                  </a:lnTo>
                  <a:lnTo>
                    <a:pt x="79487" y="102631"/>
                  </a:lnTo>
                  <a:lnTo>
                    <a:pt x="70195" y="105451"/>
                  </a:lnTo>
                  <a:lnTo>
                    <a:pt x="60363" y="106425"/>
                  </a:lnTo>
                  <a:lnTo>
                    <a:pt x="95209" y="106425"/>
                  </a:lnTo>
                  <a:lnTo>
                    <a:pt x="103263" y="99568"/>
                  </a:lnTo>
                  <a:lnTo>
                    <a:pt x="108235" y="95228"/>
                  </a:lnTo>
                  <a:lnTo>
                    <a:pt x="113911" y="91995"/>
                  </a:lnTo>
                  <a:lnTo>
                    <a:pt x="120146" y="89977"/>
                  </a:lnTo>
                  <a:lnTo>
                    <a:pt x="126796" y="89281"/>
                  </a:lnTo>
                  <a:lnTo>
                    <a:pt x="248766" y="89281"/>
                  </a:lnTo>
                  <a:lnTo>
                    <a:pt x="244895" y="85812"/>
                  </a:lnTo>
                  <a:lnTo>
                    <a:pt x="238220" y="81978"/>
                  </a:lnTo>
                  <a:lnTo>
                    <a:pt x="230906" y="79573"/>
                  </a:lnTo>
                  <a:lnTo>
                    <a:pt x="223278" y="78739"/>
                  </a:lnTo>
                  <a:close/>
                </a:path>
                <a:path w="347980" h="358139">
                  <a:moveTo>
                    <a:pt x="190614" y="52069"/>
                  </a:moveTo>
                  <a:lnTo>
                    <a:pt x="179959" y="52069"/>
                  </a:lnTo>
                  <a:lnTo>
                    <a:pt x="179959" y="58546"/>
                  </a:lnTo>
                  <a:lnTo>
                    <a:pt x="231113" y="58546"/>
                  </a:lnTo>
                  <a:lnTo>
                    <a:pt x="223659" y="57784"/>
                  </a:lnTo>
                  <a:lnTo>
                    <a:pt x="190614" y="57784"/>
                  </a:lnTo>
                  <a:lnTo>
                    <a:pt x="190614" y="52069"/>
                  </a:lnTo>
                  <a:close/>
                </a:path>
                <a:path w="347980" h="358139">
                  <a:moveTo>
                    <a:pt x="179235" y="52069"/>
                  </a:moveTo>
                  <a:lnTo>
                    <a:pt x="168579" y="52069"/>
                  </a:lnTo>
                  <a:lnTo>
                    <a:pt x="168579" y="52831"/>
                  </a:lnTo>
                  <a:lnTo>
                    <a:pt x="179578" y="52831"/>
                  </a:lnTo>
                  <a:lnTo>
                    <a:pt x="179235" y="52069"/>
                  </a:lnTo>
                  <a:close/>
                </a:path>
                <a:path w="347980" h="358139">
                  <a:moveTo>
                    <a:pt x="194116" y="10287"/>
                  </a:moveTo>
                  <a:lnTo>
                    <a:pt x="183032" y="10287"/>
                  </a:lnTo>
                  <a:lnTo>
                    <a:pt x="189852" y="17525"/>
                  </a:lnTo>
                  <a:lnTo>
                    <a:pt x="189852" y="32257"/>
                  </a:lnTo>
                  <a:lnTo>
                    <a:pt x="187210" y="36830"/>
                  </a:lnTo>
                  <a:lnTo>
                    <a:pt x="182257" y="39877"/>
                  </a:lnTo>
                  <a:lnTo>
                    <a:pt x="181876" y="40258"/>
                  </a:lnTo>
                  <a:lnTo>
                    <a:pt x="181114" y="40258"/>
                  </a:lnTo>
                  <a:lnTo>
                    <a:pt x="181114" y="40639"/>
                  </a:lnTo>
                  <a:lnTo>
                    <a:pt x="179578" y="40639"/>
                  </a:lnTo>
                  <a:lnTo>
                    <a:pt x="179578" y="41401"/>
                  </a:lnTo>
                  <a:lnTo>
                    <a:pt x="178460" y="41401"/>
                  </a:lnTo>
                  <a:lnTo>
                    <a:pt x="178079" y="41782"/>
                  </a:lnTo>
                  <a:lnTo>
                    <a:pt x="196291" y="41782"/>
                  </a:lnTo>
                  <a:lnTo>
                    <a:pt x="200088" y="34289"/>
                  </a:lnTo>
                  <a:lnTo>
                    <a:pt x="200088" y="26288"/>
                  </a:lnTo>
                  <a:lnTo>
                    <a:pt x="197970" y="15912"/>
                  </a:lnTo>
                  <a:lnTo>
                    <a:pt x="194116" y="10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85928"/>
            <a:ext cx="8229600" cy="4758055"/>
          </a:xfrm>
          <a:custGeom>
            <a:avLst/>
            <a:gdLst/>
            <a:ahLst/>
            <a:cxnLst/>
            <a:rect l="l" t="t" r="r" b="b"/>
            <a:pathLst>
              <a:path w="8229600" h="4758055">
                <a:moveTo>
                  <a:pt x="0" y="4757928"/>
                </a:moveTo>
                <a:lnTo>
                  <a:pt x="8229600" y="4757928"/>
                </a:lnTo>
                <a:lnTo>
                  <a:pt x="8229600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6191" y="797051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243965" marR="304165" indent="-934719">
              <a:lnSpc>
                <a:spcPct val="100000"/>
              </a:lnSpc>
              <a:spcBef>
                <a:spcPts val="459"/>
              </a:spcBef>
            </a:pPr>
            <a:r>
              <a:rPr sz="1400" spc="-70" dirty="0"/>
              <a:t>Referencias</a:t>
            </a:r>
            <a:r>
              <a:rPr sz="1400" spc="-170" dirty="0"/>
              <a:t> </a:t>
            </a:r>
            <a:r>
              <a:rPr sz="1400" spc="-45" dirty="0"/>
              <a:t>de</a:t>
            </a:r>
            <a:r>
              <a:rPr sz="1400" spc="-120" dirty="0"/>
              <a:t> </a:t>
            </a:r>
            <a:r>
              <a:rPr sz="1400" spc="-20" dirty="0"/>
              <a:t>memorias</a:t>
            </a:r>
            <a:r>
              <a:rPr sz="1400" spc="-150" dirty="0"/>
              <a:t> </a:t>
            </a:r>
            <a:r>
              <a:rPr sz="1400" spc="-25" dirty="0"/>
              <a:t>de </a:t>
            </a:r>
            <a:r>
              <a:rPr sz="1400" spc="-10" dirty="0"/>
              <a:t>eventos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6309740" y="701751"/>
            <a:ext cx="10477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</a:t>
            </a:r>
            <a:r>
              <a:rPr sz="1200" spc="-140" dirty="0">
                <a:solidFill>
                  <a:srgbClr val="181818"/>
                </a:solidFill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2354" y="885190"/>
            <a:ext cx="3921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Titulo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congreso,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simposio,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Seminario;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fecha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realización.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Ciudad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publicación: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Editorial,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publicación.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2535" y="1569719"/>
            <a:ext cx="6247130" cy="71628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5"/>
              </a:lnSpc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107950" marR="100330" algn="ctr">
              <a:lnSpc>
                <a:spcPct val="100000"/>
              </a:lnSpc>
            </a:pP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Congreso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Internacional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Pública: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salud,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ambiente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desarrollo.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Medellín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2007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Nov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8-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10.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Medellín: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Universidad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Antioquia,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Facultad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Nacional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Pública; 2008.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9909" y="780097"/>
            <a:ext cx="7454265" cy="3795395"/>
            <a:chOff x="799909" y="780097"/>
            <a:chExt cx="7454265" cy="3795395"/>
          </a:xfrm>
        </p:grpSpPr>
        <p:sp>
          <p:nvSpPr>
            <p:cNvPr id="11" name="object 11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9308" y="594360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60"/>
                  </a:moveTo>
                  <a:lnTo>
                    <a:pt x="559308" y="594360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5088" y="1379219"/>
              <a:ext cx="918844" cy="549275"/>
            </a:xfrm>
            <a:custGeom>
              <a:avLst/>
              <a:gdLst/>
              <a:ahLst/>
              <a:cxnLst/>
              <a:rect l="l" t="t" r="r" b="b"/>
              <a:pathLst>
                <a:path w="918844" h="549275">
                  <a:moveTo>
                    <a:pt x="0" y="0"/>
                  </a:moveTo>
                  <a:lnTo>
                    <a:pt x="0" y="549274"/>
                  </a:lnTo>
                </a:path>
                <a:path w="918844" h="549275">
                  <a:moveTo>
                    <a:pt x="0" y="548639"/>
                  </a:moveTo>
                  <a:lnTo>
                    <a:pt x="918591" y="548639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2536" y="3368039"/>
              <a:ext cx="6247130" cy="1202690"/>
            </a:xfrm>
            <a:custGeom>
              <a:avLst/>
              <a:gdLst/>
              <a:ahLst/>
              <a:cxnLst/>
              <a:rect l="l" t="t" r="r" b="b"/>
              <a:pathLst>
                <a:path w="6247130" h="1202689">
                  <a:moveTo>
                    <a:pt x="0" y="1202436"/>
                  </a:moveTo>
                  <a:lnTo>
                    <a:pt x="6246875" y="1202436"/>
                  </a:lnTo>
                  <a:lnTo>
                    <a:pt x="6246875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36191" y="2499360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639445" marR="100965" indent="-534035">
              <a:lnSpc>
                <a:spcPct val="100000"/>
              </a:lnSpc>
              <a:spcBef>
                <a:spcPts val="459"/>
              </a:spcBef>
            </a:pPr>
            <a:r>
              <a:rPr sz="1400" spc="-70" dirty="0">
                <a:solidFill>
                  <a:srgbClr val="181818"/>
                </a:solidFill>
                <a:latin typeface="Arial Black"/>
                <a:cs typeface="Arial Black"/>
              </a:rPr>
              <a:t>Referencias</a:t>
            </a:r>
            <a:r>
              <a:rPr sz="1400" spc="-1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artículo</a:t>
            </a:r>
            <a:r>
              <a:rPr sz="1400" spc="-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400" spc="-1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181818"/>
                </a:solidFill>
                <a:latin typeface="Arial Black"/>
                <a:cs typeface="Arial Black"/>
              </a:rPr>
              <a:t>periódico </a:t>
            </a:r>
            <a:r>
              <a:rPr sz="1400" spc="-35" dirty="0">
                <a:solidFill>
                  <a:srgbClr val="181818"/>
                </a:solidFill>
                <a:latin typeface="Arial Black"/>
                <a:cs typeface="Arial Black"/>
              </a:rPr>
              <a:t>impreso</a:t>
            </a:r>
            <a:r>
              <a:rPr sz="1400" spc="-1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55" dirty="0">
                <a:solidFill>
                  <a:srgbClr val="181818"/>
                </a:solidFill>
                <a:latin typeface="Arial Black"/>
                <a:cs typeface="Arial Black"/>
              </a:rPr>
              <a:t>o</a:t>
            </a:r>
            <a:r>
              <a:rPr sz="1400" spc="-1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400" spc="-1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internet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9740" y="2404059"/>
            <a:ext cx="10477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</a:t>
            </a:r>
            <a:r>
              <a:rPr sz="1200" spc="-140" dirty="0">
                <a:solidFill>
                  <a:srgbClr val="181818"/>
                </a:solidFill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6071" y="2587498"/>
            <a:ext cx="3894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artículo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(si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aparece).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Título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artículo.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Título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periódico.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Fecha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publicación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(año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mes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día),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sección: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página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(columna)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27250" y="3490976"/>
            <a:ext cx="5995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Giraldo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45" dirty="0">
                <a:solidFill>
                  <a:srgbClr val="181818"/>
                </a:solidFill>
                <a:latin typeface="Arial MT"/>
                <a:cs typeface="Arial MT"/>
              </a:rPr>
              <a:t>JC.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Decretos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serán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revisados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Corte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para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establecer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exequibilidad: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se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agudiza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debate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reforma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hecha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bajo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emergencia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social.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Colombiano.</a:t>
            </a:r>
            <a:endParaRPr sz="1200">
              <a:latin typeface="Arial MT"/>
              <a:cs typeface="Arial MT"/>
            </a:endParaRPr>
          </a:p>
          <a:p>
            <a:pPr marL="3175"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2010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ene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25;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MT"/>
                <a:cs typeface="Arial MT"/>
              </a:rPr>
              <a:t>Sec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Noticias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Nacionales:1B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(col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1).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4672" y="847343"/>
            <a:ext cx="1190115" cy="3106167"/>
            <a:chOff x="804672" y="847343"/>
            <a:chExt cx="1190115" cy="3106167"/>
          </a:xfrm>
        </p:grpSpPr>
        <p:sp>
          <p:nvSpPr>
            <p:cNvPr id="20" name="object 20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59308" y="594359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59"/>
                  </a:moveTo>
                  <a:lnTo>
                    <a:pt x="559308" y="594359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5943" y="3116580"/>
              <a:ext cx="918844" cy="836930"/>
            </a:xfrm>
            <a:custGeom>
              <a:avLst/>
              <a:gdLst/>
              <a:ahLst/>
              <a:cxnLst/>
              <a:rect l="l" t="t" r="r" b="b"/>
              <a:pathLst>
                <a:path w="918844" h="836929">
                  <a:moveTo>
                    <a:pt x="8051" y="0"/>
                  </a:moveTo>
                  <a:lnTo>
                    <a:pt x="0" y="836460"/>
                  </a:lnTo>
                </a:path>
                <a:path w="918844" h="836929">
                  <a:moveTo>
                    <a:pt x="0" y="836676"/>
                  </a:moveTo>
                  <a:lnTo>
                    <a:pt x="918591" y="8366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1832" y="847343"/>
              <a:ext cx="285115" cy="373380"/>
            </a:xfrm>
            <a:custGeom>
              <a:avLst/>
              <a:gdLst/>
              <a:ahLst/>
              <a:cxnLst/>
              <a:rect l="l" t="t" r="r" b="b"/>
              <a:pathLst>
                <a:path w="285115" h="373380">
                  <a:moveTo>
                    <a:pt x="202653" y="336550"/>
                  </a:moveTo>
                  <a:lnTo>
                    <a:pt x="200012" y="333756"/>
                  </a:lnTo>
                  <a:lnTo>
                    <a:pt x="43053" y="333756"/>
                  </a:lnTo>
                  <a:lnTo>
                    <a:pt x="39255" y="333756"/>
                  </a:lnTo>
                  <a:lnTo>
                    <a:pt x="36576" y="336550"/>
                  </a:lnTo>
                  <a:lnTo>
                    <a:pt x="36576" y="344297"/>
                  </a:lnTo>
                  <a:lnTo>
                    <a:pt x="39255" y="347472"/>
                  </a:lnTo>
                  <a:lnTo>
                    <a:pt x="200012" y="347472"/>
                  </a:lnTo>
                  <a:lnTo>
                    <a:pt x="202653" y="344297"/>
                  </a:lnTo>
                  <a:lnTo>
                    <a:pt x="202653" y="336550"/>
                  </a:lnTo>
                  <a:close/>
                </a:path>
                <a:path w="285115" h="373380">
                  <a:moveTo>
                    <a:pt x="284988" y="3048"/>
                  </a:moveTo>
                  <a:lnTo>
                    <a:pt x="281965" y="0"/>
                  </a:lnTo>
                  <a:lnTo>
                    <a:pt x="43637" y="0"/>
                  </a:lnTo>
                  <a:lnTo>
                    <a:pt x="26720" y="3454"/>
                  </a:lnTo>
                  <a:lnTo>
                    <a:pt x="12839" y="12827"/>
                  </a:lnTo>
                  <a:lnTo>
                    <a:pt x="3454" y="26682"/>
                  </a:lnTo>
                  <a:lnTo>
                    <a:pt x="0" y="43561"/>
                  </a:lnTo>
                  <a:lnTo>
                    <a:pt x="0" y="329819"/>
                  </a:lnTo>
                  <a:lnTo>
                    <a:pt x="3390" y="346710"/>
                  </a:lnTo>
                  <a:lnTo>
                    <a:pt x="12700" y="360553"/>
                  </a:lnTo>
                  <a:lnTo>
                    <a:pt x="26568" y="369938"/>
                  </a:lnTo>
                  <a:lnTo>
                    <a:pt x="43637" y="373380"/>
                  </a:lnTo>
                  <a:lnTo>
                    <a:pt x="282308" y="373380"/>
                  </a:lnTo>
                  <a:lnTo>
                    <a:pt x="284988" y="370713"/>
                  </a:lnTo>
                  <a:lnTo>
                    <a:pt x="284988" y="358521"/>
                  </a:lnTo>
                  <a:lnTo>
                    <a:pt x="284988" y="299085"/>
                  </a:lnTo>
                  <a:lnTo>
                    <a:pt x="284988" y="297942"/>
                  </a:lnTo>
                  <a:lnTo>
                    <a:pt x="284988" y="286131"/>
                  </a:lnTo>
                  <a:lnTo>
                    <a:pt x="284988" y="65913"/>
                  </a:lnTo>
                  <a:lnTo>
                    <a:pt x="282308" y="63373"/>
                  </a:lnTo>
                  <a:lnTo>
                    <a:pt x="274726" y="63373"/>
                  </a:lnTo>
                  <a:lnTo>
                    <a:pt x="271703" y="65913"/>
                  </a:lnTo>
                  <a:lnTo>
                    <a:pt x="271703" y="286131"/>
                  </a:lnTo>
                  <a:lnTo>
                    <a:pt x="271703" y="299085"/>
                  </a:lnTo>
                  <a:lnTo>
                    <a:pt x="271703" y="310769"/>
                  </a:lnTo>
                  <a:lnTo>
                    <a:pt x="103225" y="310769"/>
                  </a:lnTo>
                  <a:lnTo>
                    <a:pt x="100545" y="313817"/>
                  </a:lnTo>
                  <a:lnTo>
                    <a:pt x="100545" y="321437"/>
                  </a:lnTo>
                  <a:lnTo>
                    <a:pt x="103225" y="324104"/>
                  </a:lnTo>
                  <a:lnTo>
                    <a:pt x="271703" y="324104"/>
                  </a:lnTo>
                  <a:lnTo>
                    <a:pt x="271703" y="333883"/>
                  </a:lnTo>
                  <a:lnTo>
                    <a:pt x="212128" y="333883"/>
                  </a:lnTo>
                  <a:lnTo>
                    <a:pt x="209105" y="336931"/>
                  </a:lnTo>
                  <a:lnTo>
                    <a:pt x="209105" y="344551"/>
                  </a:lnTo>
                  <a:lnTo>
                    <a:pt x="212128" y="347218"/>
                  </a:lnTo>
                  <a:lnTo>
                    <a:pt x="271703" y="347218"/>
                  </a:lnTo>
                  <a:lnTo>
                    <a:pt x="271703" y="358521"/>
                  </a:lnTo>
                  <a:lnTo>
                    <a:pt x="44018" y="358521"/>
                  </a:lnTo>
                  <a:lnTo>
                    <a:pt x="32283" y="356209"/>
                  </a:lnTo>
                  <a:lnTo>
                    <a:pt x="22771" y="349885"/>
                  </a:lnTo>
                  <a:lnTo>
                    <a:pt x="16383" y="340525"/>
                  </a:lnTo>
                  <a:lnTo>
                    <a:pt x="14058" y="329057"/>
                  </a:lnTo>
                  <a:lnTo>
                    <a:pt x="14058" y="320675"/>
                  </a:lnTo>
                  <a:lnTo>
                    <a:pt x="17462" y="313055"/>
                  </a:lnTo>
                  <a:lnTo>
                    <a:pt x="22783" y="307467"/>
                  </a:lnTo>
                  <a:lnTo>
                    <a:pt x="28460" y="301752"/>
                  </a:lnTo>
                  <a:lnTo>
                    <a:pt x="36042" y="299085"/>
                  </a:lnTo>
                  <a:lnTo>
                    <a:pt x="271703" y="299085"/>
                  </a:lnTo>
                  <a:lnTo>
                    <a:pt x="271703" y="286131"/>
                  </a:lnTo>
                  <a:lnTo>
                    <a:pt x="50863" y="286131"/>
                  </a:lnTo>
                  <a:lnTo>
                    <a:pt x="50863" y="244094"/>
                  </a:lnTo>
                  <a:lnTo>
                    <a:pt x="47802" y="241427"/>
                  </a:lnTo>
                  <a:lnTo>
                    <a:pt x="40220" y="241427"/>
                  </a:lnTo>
                  <a:lnTo>
                    <a:pt x="37579" y="244094"/>
                  </a:lnTo>
                  <a:lnTo>
                    <a:pt x="37579" y="286512"/>
                  </a:lnTo>
                  <a:lnTo>
                    <a:pt x="31165" y="288086"/>
                  </a:lnTo>
                  <a:lnTo>
                    <a:pt x="25095" y="290512"/>
                  </a:lnTo>
                  <a:lnTo>
                    <a:pt x="19380" y="293801"/>
                  </a:lnTo>
                  <a:lnTo>
                    <a:pt x="14058" y="297942"/>
                  </a:lnTo>
                  <a:lnTo>
                    <a:pt x="14058" y="43561"/>
                  </a:lnTo>
                  <a:lnTo>
                    <a:pt x="15862" y="33540"/>
                  </a:lnTo>
                  <a:lnTo>
                    <a:pt x="20828" y="24930"/>
                  </a:lnTo>
                  <a:lnTo>
                    <a:pt x="28282" y="18453"/>
                  </a:lnTo>
                  <a:lnTo>
                    <a:pt x="37579" y="14859"/>
                  </a:lnTo>
                  <a:lnTo>
                    <a:pt x="37579" y="230124"/>
                  </a:lnTo>
                  <a:lnTo>
                    <a:pt x="40220" y="232791"/>
                  </a:lnTo>
                  <a:lnTo>
                    <a:pt x="47802" y="232791"/>
                  </a:lnTo>
                  <a:lnTo>
                    <a:pt x="50863" y="229743"/>
                  </a:lnTo>
                  <a:lnTo>
                    <a:pt x="50863" y="14859"/>
                  </a:lnTo>
                  <a:lnTo>
                    <a:pt x="50863" y="14097"/>
                  </a:lnTo>
                  <a:lnTo>
                    <a:pt x="271703" y="14097"/>
                  </a:lnTo>
                  <a:lnTo>
                    <a:pt x="271703" y="51181"/>
                  </a:lnTo>
                  <a:lnTo>
                    <a:pt x="274726" y="54229"/>
                  </a:lnTo>
                  <a:lnTo>
                    <a:pt x="281965" y="54229"/>
                  </a:lnTo>
                  <a:lnTo>
                    <a:pt x="284988" y="51181"/>
                  </a:lnTo>
                  <a:lnTo>
                    <a:pt x="284988" y="14097"/>
                  </a:lnTo>
                  <a:lnTo>
                    <a:pt x="28498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268" y="2801111"/>
              <a:ext cx="167640" cy="1661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27582" y="2633471"/>
              <a:ext cx="314325" cy="373380"/>
            </a:xfrm>
            <a:custGeom>
              <a:avLst/>
              <a:gdLst/>
              <a:ahLst/>
              <a:cxnLst/>
              <a:rect l="l" t="t" r="r" b="b"/>
              <a:pathLst>
                <a:path w="314325" h="373380">
                  <a:moveTo>
                    <a:pt x="56629" y="300863"/>
                  </a:moveTo>
                  <a:lnTo>
                    <a:pt x="53606" y="300863"/>
                  </a:lnTo>
                  <a:lnTo>
                    <a:pt x="52654" y="301116"/>
                  </a:lnTo>
                  <a:lnTo>
                    <a:pt x="51727" y="301625"/>
                  </a:lnTo>
                  <a:lnTo>
                    <a:pt x="49060" y="303148"/>
                  </a:lnTo>
                  <a:lnTo>
                    <a:pt x="47942" y="306196"/>
                  </a:lnTo>
                  <a:lnTo>
                    <a:pt x="49441" y="309117"/>
                  </a:lnTo>
                  <a:lnTo>
                    <a:pt x="68881" y="335875"/>
                  </a:lnTo>
                  <a:lnTo>
                    <a:pt x="94330" y="356107"/>
                  </a:lnTo>
                  <a:lnTo>
                    <a:pt x="124259" y="368911"/>
                  </a:lnTo>
                  <a:lnTo>
                    <a:pt x="157137" y="373379"/>
                  </a:lnTo>
                  <a:lnTo>
                    <a:pt x="204521" y="363712"/>
                  </a:lnTo>
                  <a:lnTo>
                    <a:pt x="206557" y="362330"/>
                  </a:lnTo>
                  <a:lnTo>
                    <a:pt x="157137" y="362330"/>
                  </a:lnTo>
                  <a:lnTo>
                    <a:pt x="127349" y="358274"/>
                  </a:lnTo>
                  <a:lnTo>
                    <a:pt x="100260" y="346646"/>
                  </a:lnTo>
                  <a:lnTo>
                    <a:pt x="77152" y="328255"/>
                  </a:lnTo>
                  <a:lnTo>
                    <a:pt x="59309" y="303910"/>
                  </a:lnTo>
                  <a:lnTo>
                    <a:pt x="58508" y="302005"/>
                  </a:lnTo>
                  <a:lnTo>
                    <a:pt x="56629" y="300863"/>
                  </a:lnTo>
                  <a:close/>
                </a:path>
                <a:path w="314325" h="373380">
                  <a:moveTo>
                    <a:pt x="209813" y="140207"/>
                  </a:moveTo>
                  <a:lnTo>
                    <a:pt x="157137" y="140207"/>
                  </a:lnTo>
                  <a:lnTo>
                    <a:pt x="200189" y="148929"/>
                  </a:lnTo>
                  <a:lnTo>
                    <a:pt x="235383" y="172735"/>
                  </a:lnTo>
                  <a:lnTo>
                    <a:pt x="259130" y="208091"/>
                  </a:lnTo>
                  <a:lnTo>
                    <a:pt x="267843" y="251459"/>
                  </a:lnTo>
                  <a:lnTo>
                    <a:pt x="259130" y="294554"/>
                  </a:lnTo>
                  <a:lnTo>
                    <a:pt x="235383" y="329803"/>
                  </a:lnTo>
                  <a:lnTo>
                    <a:pt x="200189" y="353597"/>
                  </a:lnTo>
                  <a:lnTo>
                    <a:pt x="157137" y="362330"/>
                  </a:lnTo>
                  <a:lnTo>
                    <a:pt x="206557" y="362330"/>
                  </a:lnTo>
                  <a:lnTo>
                    <a:pt x="243338" y="337375"/>
                  </a:lnTo>
                  <a:lnTo>
                    <a:pt x="269572" y="298370"/>
                  </a:lnTo>
                  <a:lnTo>
                    <a:pt x="279209" y="250697"/>
                  </a:lnTo>
                  <a:lnTo>
                    <a:pt x="277758" y="231955"/>
                  </a:lnTo>
                  <a:lnTo>
                    <a:pt x="273572" y="214010"/>
                  </a:lnTo>
                  <a:lnTo>
                    <a:pt x="266902" y="197137"/>
                  </a:lnTo>
                  <a:lnTo>
                    <a:pt x="258000" y="181609"/>
                  </a:lnTo>
                  <a:lnTo>
                    <a:pt x="263085" y="171322"/>
                  </a:lnTo>
                  <a:lnTo>
                    <a:pt x="250418" y="171322"/>
                  </a:lnTo>
                  <a:lnTo>
                    <a:pt x="237311" y="157859"/>
                  </a:lnTo>
                  <a:lnTo>
                    <a:pt x="222149" y="146669"/>
                  </a:lnTo>
                  <a:lnTo>
                    <a:pt x="209813" y="140207"/>
                  </a:lnTo>
                  <a:close/>
                </a:path>
                <a:path w="314325" h="373380">
                  <a:moveTo>
                    <a:pt x="243954" y="0"/>
                  </a:moveTo>
                  <a:lnTo>
                    <a:pt x="69532" y="0"/>
                  </a:lnTo>
                  <a:lnTo>
                    <a:pt x="68770" y="761"/>
                  </a:lnTo>
                  <a:lnTo>
                    <a:pt x="21374" y="24002"/>
                  </a:lnTo>
                  <a:lnTo>
                    <a:pt x="9324" y="33363"/>
                  </a:lnTo>
                  <a:lnTo>
                    <a:pt x="2000" y="46212"/>
                  </a:lnTo>
                  <a:lnTo>
                    <a:pt x="0" y="60846"/>
                  </a:lnTo>
                  <a:lnTo>
                    <a:pt x="3924" y="75564"/>
                  </a:lnTo>
                  <a:lnTo>
                    <a:pt x="56286" y="181990"/>
                  </a:lnTo>
                  <a:lnTo>
                    <a:pt x="47302" y="197363"/>
                  </a:lnTo>
                  <a:lnTo>
                    <a:pt x="40490" y="214296"/>
                  </a:lnTo>
                  <a:lnTo>
                    <a:pt x="36169" y="232443"/>
                  </a:lnTo>
                  <a:lnTo>
                    <a:pt x="34658" y="251459"/>
                  </a:lnTo>
                  <a:lnTo>
                    <a:pt x="35011" y="260863"/>
                  </a:lnTo>
                  <a:lnTo>
                    <a:pt x="43611" y="292861"/>
                  </a:lnTo>
                  <a:lnTo>
                    <a:pt x="46443" y="292861"/>
                  </a:lnTo>
                  <a:lnTo>
                    <a:pt x="47015" y="292734"/>
                  </a:lnTo>
                  <a:lnTo>
                    <a:pt x="47561" y="292480"/>
                  </a:lnTo>
                  <a:lnTo>
                    <a:pt x="50584" y="291719"/>
                  </a:lnTo>
                  <a:lnTo>
                    <a:pt x="52463" y="288289"/>
                  </a:lnTo>
                  <a:lnTo>
                    <a:pt x="51346" y="285622"/>
                  </a:lnTo>
                  <a:lnTo>
                    <a:pt x="48918" y="277231"/>
                  </a:lnTo>
                  <a:lnTo>
                    <a:pt x="47266" y="268684"/>
                  </a:lnTo>
                  <a:lnTo>
                    <a:pt x="46324" y="260066"/>
                  </a:lnTo>
                  <a:lnTo>
                    <a:pt x="46024" y="251459"/>
                  </a:lnTo>
                  <a:lnTo>
                    <a:pt x="54801" y="208091"/>
                  </a:lnTo>
                  <a:lnTo>
                    <a:pt x="78687" y="172735"/>
                  </a:lnTo>
                  <a:lnTo>
                    <a:pt x="79088" y="172465"/>
                  </a:lnTo>
                  <a:lnTo>
                    <a:pt x="63868" y="172465"/>
                  </a:lnTo>
                  <a:lnTo>
                    <a:pt x="13804" y="70992"/>
                  </a:lnTo>
                  <a:lnTo>
                    <a:pt x="11180" y="60249"/>
                  </a:lnTo>
                  <a:lnTo>
                    <a:pt x="12711" y="49720"/>
                  </a:lnTo>
                  <a:lnTo>
                    <a:pt x="18010" y="40524"/>
                  </a:lnTo>
                  <a:lnTo>
                    <a:pt x="26695" y="33781"/>
                  </a:lnTo>
                  <a:lnTo>
                    <a:pt x="68770" y="12953"/>
                  </a:lnTo>
                  <a:lnTo>
                    <a:pt x="80907" y="12953"/>
                  </a:lnTo>
                  <a:lnTo>
                    <a:pt x="80162" y="11429"/>
                  </a:lnTo>
                  <a:lnTo>
                    <a:pt x="266472" y="11429"/>
                  </a:lnTo>
                  <a:lnTo>
                    <a:pt x="244716" y="761"/>
                  </a:lnTo>
                  <a:lnTo>
                    <a:pt x="243954" y="0"/>
                  </a:lnTo>
                  <a:close/>
                </a:path>
                <a:path w="314325" h="373380">
                  <a:moveTo>
                    <a:pt x="80907" y="12953"/>
                  </a:moveTo>
                  <a:lnTo>
                    <a:pt x="68770" y="12953"/>
                  </a:lnTo>
                  <a:lnTo>
                    <a:pt x="127177" y="132587"/>
                  </a:lnTo>
                  <a:lnTo>
                    <a:pt x="109016" y="138979"/>
                  </a:lnTo>
                  <a:lnTo>
                    <a:pt x="92246" y="147812"/>
                  </a:lnTo>
                  <a:lnTo>
                    <a:pt x="77114" y="159002"/>
                  </a:lnTo>
                  <a:lnTo>
                    <a:pt x="63868" y="172465"/>
                  </a:lnTo>
                  <a:lnTo>
                    <a:pt x="79088" y="172465"/>
                  </a:lnTo>
                  <a:lnTo>
                    <a:pt x="114020" y="148929"/>
                  </a:lnTo>
                  <a:lnTo>
                    <a:pt x="157137" y="140207"/>
                  </a:lnTo>
                  <a:lnTo>
                    <a:pt x="209813" y="140207"/>
                  </a:lnTo>
                  <a:lnTo>
                    <a:pt x="205286" y="137836"/>
                  </a:lnTo>
                  <a:lnTo>
                    <a:pt x="187071" y="131444"/>
                  </a:lnTo>
                  <a:lnTo>
                    <a:pt x="187440" y="130682"/>
                  </a:lnTo>
                  <a:lnTo>
                    <a:pt x="138544" y="130682"/>
                  </a:lnTo>
                  <a:lnTo>
                    <a:pt x="121475" y="95757"/>
                  </a:lnTo>
                  <a:lnTo>
                    <a:pt x="204380" y="95757"/>
                  </a:lnTo>
                  <a:lnTo>
                    <a:pt x="209924" y="84327"/>
                  </a:lnTo>
                  <a:lnTo>
                    <a:pt x="115798" y="84327"/>
                  </a:lnTo>
                  <a:lnTo>
                    <a:pt x="80907" y="12953"/>
                  </a:lnTo>
                  <a:close/>
                </a:path>
                <a:path w="314325" h="373380">
                  <a:moveTo>
                    <a:pt x="275894" y="129158"/>
                  </a:moveTo>
                  <a:lnTo>
                    <a:pt x="273037" y="129158"/>
                  </a:lnTo>
                  <a:lnTo>
                    <a:pt x="270865" y="130175"/>
                  </a:lnTo>
                  <a:lnTo>
                    <a:pt x="269748" y="132206"/>
                  </a:lnTo>
                  <a:lnTo>
                    <a:pt x="250418" y="171322"/>
                  </a:lnTo>
                  <a:lnTo>
                    <a:pt x="263085" y="171322"/>
                  </a:lnTo>
                  <a:lnTo>
                    <a:pt x="279971" y="137159"/>
                  </a:lnTo>
                  <a:lnTo>
                    <a:pt x="281114" y="134492"/>
                  </a:lnTo>
                  <a:lnTo>
                    <a:pt x="279971" y="131063"/>
                  </a:lnTo>
                  <a:lnTo>
                    <a:pt x="277329" y="129539"/>
                  </a:lnTo>
                  <a:lnTo>
                    <a:pt x="276631" y="129285"/>
                  </a:lnTo>
                  <a:lnTo>
                    <a:pt x="275894" y="129158"/>
                  </a:lnTo>
                  <a:close/>
                </a:path>
                <a:path w="314325" h="373380">
                  <a:moveTo>
                    <a:pt x="163195" y="129158"/>
                  </a:moveTo>
                  <a:lnTo>
                    <a:pt x="151053" y="129158"/>
                  </a:lnTo>
                  <a:lnTo>
                    <a:pt x="138544" y="130682"/>
                  </a:lnTo>
                  <a:lnTo>
                    <a:pt x="175704" y="130682"/>
                  </a:lnTo>
                  <a:lnTo>
                    <a:pt x="163195" y="129158"/>
                  </a:lnTo>
                  <a:close/>
                </a:path>
                <a:path w="314325" h="373380">
                  <a:moveTo>
                    <a:pt x="204380" y="95757"/>
                  </a:moveTo>
                  <a:lnTo>
                    <a:pt x="192773" y="95757"/>
                  </a:lnTo>
                  <a:lnTo>
                    <a:pt x="175704" y="130682"/>
                  </a:lnTo>
                  <a:lnTo>
                    <a:pt x="187440" y="130682"/>
                  </a:lnTo>
                  <a:lnTo>
                    <a:pt x="204380" y="95757"/>
                  </a:lnTo>
                  <a:close/>
                </a:path>
                <a:path w="314325" h="373380">
                  <a:moveTo>
                    <a:pt x="267249" y="11810"/>
                  </a:moveTo>
                  <a:lnTo>
                    <a:pt x="245097" y="11810"/>
                  </a:lnTo>
                  <a:lnTo>
                    <a:pt x="287553" y="32638"/>
                  </a:lnTo>
                  <a:lnTo>
                    <a:pt x="296237" y="39435"/>
                  </a:lnTo>
                  <a:lnTo>
                    <a:pt x="301504" y="48720"/>
                  </a:lnTo>
                  <a:lnTo>
                    <a:pt x="302923" y="59267"/>
                  </a:lnTo>
                  <a:lnTo>
                    <a:pt x="300062" y="69850"/>
                  </a:lnTo>
                  <a:lnTo>
                    <a:pt x="279209" y="112013"/>
                  </a:lnTo>
                  <a:lnTo>
                    <a:pt x="278091" y="115061"/>
                  </a:lnTo>
                  <a:lnTo>
                    <a:pt x="279209" y="118109"/>
                  </a:lnTo>
                  <a:lnTo>
                    <a:pt x="281889" y="119633"/>
                  </a:lnTo>
                  <a:lnTo>
                    <a:pt x="282613" y="120014"/>
                  </a:lnTo>
                  <a:lnTo>
                    <a:pt x="283413" y="120268"/>
                  </a:lnTo>
                  <a:lnTo>
                    <a:pt x="286283" y="120268"/>
                  </a:lnTo>
                  <a:lnTo>
                    <a:pt x="288378" y="118998"/>
                  </a:lnTo>
                  <a:lnTo>
                    <a:pt x="289458" y="117347"/>
                  </a:lnTo>
                  <a:lnTo>
                    <a:pt x="310324" y="75183"/>
                  </a:lnTo>
                  <a:lnTo>
                    <a:pt x="313789" y="60846"/>
                  </a:lnTo>
                  <a:lnTo>
                    <a:pt x="313761" y="60249"/>
                  </a:lnTo>
                  <a:lnTo>
                    <a:pt x="311605" y="46164"/>
                  </a:lnTo>
                  <a:lnTo>
                    <a:pt x="304189" y="33357"/>
                  </a:lnTo>
                  <a:lnTo>
                    <a:pt x="292112" y="24002"/>
                  </a:lnTo>
                  <a:lnTo>
                    <a:pt x="267249" y="11810"/>
                  </a:lnTo>
                  <a:close/>
                </a:path>
                <a:path w="314325" h="373380">
                  <a:moveTo>
                    <a:pt x="266472" y="11429"/>
                  </a:moveTo>
                  <a:lnTo>
                    <a:pt x="233349" y="11429"/>
                  </a:lnTo>
                  <a:lnTo>
                    <a:pt x="197713" y="84327"/>
                  </a:lnTo>
                  <a:lnTo>
                    <a:pt x="209924" y="84327"/>
                  </a:lnTo>
                  <a:lnTo>
                    <a:pt x="245097" y="11810"/>
                  </a:lnTo>
                  <a:lnTo>
                    <a:pt x="267249" y="11810"/>
                  </a:lnTo>
                  <a:lnTo>
                    <a:pt x="266472" y="11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2830067"/>
              <a:ext cx="108178" cy="103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6016" y="193547"/>
            <a:ext cx="5773420" cy="4741545"/>
          </a:xfrm>
          <a:custGeom>
            <a:avLst/>
            <a:gdLst/>
            <a:ahLst/>
            <a:cxnLst/>
            <a:rect l="l" t="t" r="r" b="b"/>
            <a:pathLst>
              <a:path w="5773420" h="4741545">
                <a:moveTo>
                  <a:pt x="0" y="4741164"/>
                </a:moveTo>
                <a:lnTo>
                  <a:pt x="5772911" y="4741164"/>
                </a:lnTo>
                <a:lnTo>
                  <a:pt x="5772911" y="0"/>
                </a:lnTo>
                <a:lnTo>
                  <a:pt x="0" y="0"/>
                </a:lnTo>
                <a:lnTo>
                  <a:pt x="0" y="4741164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967355" cy="5143500"/>
            <a:chOff x="0" y="0"/>
            <a:chExt cx="296735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67227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9644" y="185928"/>
              <a:ext cx="2551430" cy="4758055"/>
            </a:xfrm>
            <a:custGeom>
              <a:avLst/>
              <a:gdLst/>
              <a:ahLst/>
              <a:cxnLst/>
              <a:rect l="l" t="t" r="r" b="b"/>
              <a:pathLst>
                <a:path w="2551430" h="4758055">
                  <a:moveTo>
                    <a:pt x="0" y="4757928"/>
                  </a:moveTo>
                  <a:lnTo>
                    <a:pt x="2551176" y="4757928"/>
                  </a:lnTo>
                  <a:lnTo>
                    <a:pt x="2551176" y="0"/>
                  </a:lnTo>
                  <a:lnTo>
                    <a:pt x="0" y="0"/>
                  </a:lnTo>
                  <a:lnTo>
                    <a:pt x="0" y="4757928"/>
                  </a:lnTo>
                  <a:close/>
                </a:path>
                <a:path w="2551430" h="4758055">
                  <a:moveTo>
                    <a:pt x="312420" y="2385822"/>
                  </a:moveTo>
                  <a:lnTo>
                    <a:pt x="313602" y="2337641"/>
                  </a:lnTo>
                  <a:lnTo>
                    <a:pt x="317112" y="2290071"/>
                  </a:lnTo>
                  <a:lnTo>
                    <a:pt x="322896" y="2243167"/>
                  </a:lnTo>
                  <a:lnTo>
                    <a:pt x="330896" y="2196985"/>
                  </a:lnTo>
                  <a:lnTo>
                    <a:pt x="341059" y="2151580"/>
                  </a:lnTo>
                  <a:lnTo>
                    <a:pt x="353328" y="2107007"/>
                  </a:lnTo>
                  <a:lnTo>
                    <a:pt x="367648" y="2063322"/>
                  </a:lnTo>
                  <a:lnTo>
                    <a:pt x="383965" y="2020580"/>
                  </a:lnTo>
                  <a:lnTo>
                    <a:pt x="402222" y="1978836"/>
                  </a:lnTo>
                  <a:lnTo>
                    <a:pt x="422364" y="1938146"/>
                  </a:lnTo>
                  <a:lnTo>
                    <a:pt x="444336" y="1898565"/>
                  </a:lnTo>
                  <a:lnTo>
                    <a:pt x="468082" y="1860148"/>
                  </a:lnTo>
                  <a:lnTo>
                    <a:pt x="493548" y="1822951"/>
                  </a:lnTo>
                  <a:lnTo>
                    <a:pt x="520677" y="1787029"/>
                  </a:lnTo>
                  <a:lnTo>
                    <a:pt x="549415" y="1752437"/>
                  </a:lnTo>
                  <a:lnTo>
                    <a:pt x="579706" y="1719231"/>
                  </a:lnTo>
                  <a:lnTo>
                    <a:pt x="611495" y="1687466"/>
                  </a:lnTo>
                  <a:lnTo>
                    <a:pt x="644726" y="1657197"/>
                  </a:lnTo>
                  <a:lnTo>
                    <a:pt x="679344" y="1628480"/>
                  </a:lnTo>
                  <a:lnTo>
                    <a:pt x="715294" y="1601371"/>
                  </a:lnTo>
                  <a:lnTo>
                    <a:pt x="752520" y="1575923"/>
                  </a:lnTo>
                  <a:lnTo>
                    <a:pt x="790967" y="1552194"/>
                  </a:lnTo>
                  <a:lnTo>
                    <a:pt x="830579" y="1530237"/>
                  </a:lnTo>
                  <a:lnTo>
                    <a:pt x="871302" y="1510109"/>
                  </a:lnTo>
                  <a:lnTo>
                    <a:pt x="913080" y="1491865"/>
                  </a:lnTo>
                  <a:lnTo>
                    <a:pt x="955857" y="1475559"/>
                  </a:lnTo>
                  <a:lnTo>
                    <a:pt x="999579" y="1461249"/>
                  </a:lnTo>
                  <a:lnTo>
                    <a:pt x="1044189" y="1448988"/>
                  </a:lnTo>
                  <a:lnTo>
                    <a:pt x="1089633" y="1438832"/>
                  </a:lnTo>
                  <a:lnTo>
                    <a:pt x="1135855" y="1430837"/>
                  </a:lnTo>
                  <a:lnTo>
                    <a:pt x="1182799" y="1425057"/>
                  </a:lnTo>
                  <a:lnTo>
                    <a:pt x="1230411" y="1421549"/>
                  </a:lnTo>
                  <a:lnTo>
                    <a:pt x="1278636" y="1420368"/>
                  </a:lnTo>
                  <a:lnTo>
                    <a:pt x="1326862" y="1421549"/>
                  </a:lnTo>
                  <a:lnTo>
                    <a:pt x="1374476" y="1425057"/>
                  </a:lnTo>
                  <a:lnTo>
                    <a:pt x="1421422" y="1430837"/>
                  </a:lnTo>
                  <a:lnTo>
                    <a:pt x="1467645" y="1438832"/>
                  </a:lnTo>
                  <a:lnTo>
                    <a:pt x="1513090" y="1448988"/>
                  </a:lnTo>
                  <a:lnTo>
                    <a:pt x="1557702" y="1461249"/>
                  </a:lnTo>
                  <a:lnTo>
                    <a:pt x="1601424" y="1475559"/>
                  </a:lnTo>
                  <a:lnTo>
                    <a:pt x="1644202" y="1491865"/>
                  </a:lnTo>
                  <a:lnTo>
                    <a:pt x="1685980" y="1510109"/>
                  </a:lnTo>
                  <a:lnTo>
                    <a:pt x="1726703" y="1530237"/>
                  </a:lnTo>
                  <a:lnTo>
                    <a:pt x="1766315" y="1552194"/>
                  </a:lnTo>
                  <a:lnTo>
                    <a:pt x="1804762" y="1575923"/>
                  </a:lnTo>
                  <a:lnTo>
                    <a:pt x="1841988" y="1601371"/>
                  </a:lnTo>
                  <a:lnTo>
                    <a:pt x="1877938" y="1628480"/>
                  </a:lnTo>
                  <a:lnTo>
                    <a:pt x="1912555" y="1657197"/>
                  </a:lnTo>
                  <a:lnTo>
                    <a:pt x="1945786" y="1687466"/>
                  </a:lnTo>
                  <a:lnTo>
                    <a:pt x="1977574" y="1719231"/>
                  </a:lnTo>
                  <a:lnTo>
                    <a:pt x="2007864" y="1752437"/>
                  </a:lnTo>
                  <a:lnTo>
                    <a:pt x="2036602" y="1787029"/>
                  </a:lnTo>
                  <a:lnTo>
                    <a:pt x="2063730" y="1822951"/>
                  </a:lnTo>
                  <a:lnTo>
                    <a:pt x="2089195" y="1860148"/>
                  </a:lnTo>
                  <a:lnTo>
                    <a:pt x="2112941" y="1898565"/>
                  </a:lnTo>
                  <a:lnTo>
                    <a:pt x="2134912" y="1938146"/>
                  </a:lnTo>
                  <a:lnTo>
                    <a:pt x="2155053" y="1978836"/>
                  </a:lnTo>
                  <a:lnTo>
                    <a:pt x="2173310" y="2020580"/>
                  </a:lnTo>
                  <a:lnTo>
                    <a:pt x="2189625" y="2063322"/>
                  </a:lnTo>
                  <a:lnTo>
                    <a:pt x="2203945" y="2107007"/>
                  </a:lnTo>
                  <a:lnTo>
                    <a:pt x="2216214" y="2151580"/>
                  </a:lnTo>
                  <a:lnTo>
                    <a:pt x="2226376" y="2196985"/>
                  </a:lnTo>
                  <a:lnTo>
                    <a:pt x="2234376" y="2243167"/>
                  </a:lnTo>
                  <a:lnTo>
                    <a:pt x="2240159" y="2290071"/>
                  </a:lnTo>
                  <a:lnTo>
                    <a:pt x="2243669" y="2337641"/>
                  </a:lnTo>
                  <a:lnTo>
                    <a:pt x="2244852" y="2385822"/>
                  </a:lnTo>
                  <a:lnTo>
                    <a:pt x="2243669" y="2434002"/>
                  </a:lnTo>
                  <a:lnTo>
                    <a:pt x="2240159" y="2481572"/>
                  </a:lnTo>
                  <a:lnTo>
                    <a:pt x="2234376" y="2528476"/>
                  </a:lnTo>
                  <a:lnTo>
                    <a:pt x="2226376" y="2574658"/>
                  </a:lnTo>
                  <a:lnTo>
                    <a:pt x="2216214" y="2620063"/>
                  </a:lnTo>
                  <a:lnTo>
                    <a:pt x="2203945" y="2664636"/>
                  </a:lnTo>
                  <a:lnTo>
                    <a:pt x="2189625" y="2708321"/>
                  </a:lnTo>
                  <a:lnTo>
                    <a:pt x="2173310" y="2751063"/>
                  </a:lnTo>
                  <a:lnTo>
                    <a:pt x="2155053" y="2792807"/>
                  </a:lnTo>
                  <a:lnTo>
                    <a:pt x="2134912" y="2833497"/>
                  </a:lnTo>
                  <a:lnTo>
                    <a:pt x="2112941" y="2873078"/>
                  </a:lnTo>
                  <a:lnTo>
                    <a:pt x="2089195" y="2911495"/>
                  </a:lnTo>
                  <a:lnTo>
                    <a:pt x="2063730" y="2948692"/>
                  </a:lnTo>
                  <a:lnTo>
                    <a:pt x="2036602" y="2984614"/>
                  </a:lnTo>
                  <a:lnTo>
                    <a:pt x="2007864" y="3019206"/>
                  </a:lnTo>
                  <a:lnTo>
                    <a:pt x="1977574" y="3052412"/>
                  </a:lnTo>
                  <a:lnTo>
                    <a:pt x="1945786" y="3084177"/>
                  </a:lnTo>
                  <a:lnTo>
                    <a:pt x="1912555" y="3114446"/>
                  </a:lnTo>
                  <a:lnTo>
                    <a:pt x="1877938" y="3143163"/>
                  </a:lnTo>
                  <a:lnTo>
                    <a:pt x="1841988" y="3170272"/>
                  </a:lnTo>
                  <a:lnTo>
                    <a:pt x="1804762" y="3195720"/>
                  </a:lnTo>
                  <a:lnTo>
                    <a:pt x="1766316" y="3219449"/>
                  </a:lnTo>
                  <a:lnTo>
                    <a:pt x="1726703" y="3241406"/>
                  </a:lnTo>
                  <a:lnTo>
                    <a:pt x="1685980" y="3261534"/>
                  </a:lnTo>
                  <a:lnTo>
                    <a:pt x="1644202" y="3279778"/>
                  </a:lnTo>
                  <a:lnTo>
                    <a:pt x="1601424" y="3296084"/>
                  </a:lnTo>
                  <a:lnTo>
                    <a:pt x="1557702" y="3310394"/>
                  </a:lnTo>
                  <a:lnTo>
                    <a:pt x="1513090" y="3322655"/>
                  </a:lnTo>
                  <a:lnTo>
                    <a:pt x="1467645" y="3332811"/>
                  </a:lnTo>
                  <a:lnTo>
                    <a:pt x="1421422" y="3340806"/>
                  </a:lnTo>
                  <a:lnTo>
                    <a:pt x="1374476" y="3346586"/>
                  </a:lnTo>
                  <a:lnTo>
                    <a:pt x="1326862" y="3350094"/>
                  </a:lnTo>
                  <a:lnTo>
                    <a:pt x="1278636" y="3351276"/>
                  </a:lnTo>
                  <a:lnTo>
                    <a:pt x="1230411" y="3350094"/>
                  </a:lnTo>
                  <a:lnTo>
                    <a:pt x="1182799" y="3346586"/>
                  </a:lnTo>
                  <a:lnTo>
                    <a:pt x="1135855" y="3340806"/>
                  </a:lnTo>
                  <a:lnTo>
                    <a:pt x="1089633" y="3332811"/>
                  </a:lnTo>
                  <a:lnTo>
                    <a:pt x="1044189" y="3322655"/>
                  </a:lnTo>
                  <a:lnTo>
                    <a:pt x="999579" y="3310394"/>
                  </a:lnTo>
                  <a:lnTo>
                    <a:pt x="955857" y="3296084"/>
                  </a:lnTo>
                  <a:lnTo>
                    <a:pt x="913080" y="3279778"/>
                  </a:lnTo>
                  <a:lnTo>
                    <a:pt x="871302" y="3261534"/>
                  </a:lnTo>
                  <a:lnTo>
                    <a:pt x="830579" y="3241406"/>
                  </a:lnTo>
                  <a:lnTo>
                    <a:pt x="790967" y="3219450"/>
                  </a:lnTo>
                  <a:lnTo>
                    <a:pt x="752520" y="3195720"/>
                  </a:lnTo>
                  <a:lnTo>
                    <a:pt x="715294" y="3170272"/>
                  </a:lnTo>
                  <a:lnTo>
                    <a:pt x="679344" y="3143163"/>
                  </a:lnTo>
                  <a:lnTo>
                    <a:pt x="644726" y="3114446"/>
                  </a:lnTo>
                  <a:lnTo>
                    <a:pt x="611495" y="3084177"/>
                  </a:lnTo>
                  <a:lnTo>
                    <a:pt x="579706" y="3052412"/>
                  </a:lnTo>
                  <a:lnTo>
                    <a:pt x="549415" y="3019206"/>
                  </a:lnTo>
                  <a:lnTo>
                    <a:pt x="520677" y="2984614"/>
                  </a:lnTo>
                  <a:lnTo>
                    <a:pt x="493548" y="2948692"/>
                  </a:lnTo>
                  <a:lnTo>
                    <a:pt x="468082" y="2911495"/>
                  </a:lnTo>
                  <a:lnTo>
                    <a:pt x="444336" y="2873078"/>
                  </a:lnTo>
                  <a:lnTo>
                    <a:pt x="422364" y="2833497"/>
                  </a:lnTo>
                  <a:lnTo>
                    <a:pt x="402222" y="2792807"/>
                  </a:lnTo>
                  <a:lnTo>
                    <a:pt x="383965" y="2751063"/>
                  </a:lnTo>
                  <a:lnTo>
                    <a:pt x="367648" y="2708321"/>
                  </a:lnTo>
                  <a:lnTo>
                    <a:pt x="353328" y="2664636"/>
                  </a:lnTo>
                  <a:lnTo>
                    <a:pt x="341059" y="2620063"/>
                  </a:lnTo>
                  <a:lnTo>
                    <a:pt x="330896" y="2574658"/>
                  </a:lnTo>
                  <a:lnTo>
                    <a:pt x="322896" y="2528476"/>
                  </a:lnTo>
                  <a:lnTo>
                    <a:pt x="317112" y="2481572"/>
                  </a:lnTo>
                  <a:lnTo>
                    <a:pt x="313602" y="2434002"/>
                  </a:lnTo>
                  <a:lnTo>
                    <a:pt x="312420" y="2385822"/>
                  </a:lnTo>
                  <a:close/>
                </a:path>
                <a:path w="2551430" h="4758055">
                  <a:moveTo>
                    <a:pt x="2249424" y="1683258"/>
                  </a:moveTo>
                  <a:lnTo>
                    <a:pt x="2248241" y="1635077"/>
                  </a:lnTo>
                  <a:lnTo>
                    <a:pt x="2244731" y="1587507"/>
                  </a:lnTo>
                  <a:lnTo>
                    <a:pt x="2238948" y="1540603"/>
                  </a:lnTo>
                  <a:lnTo>
                    <a:pt x="2230948" y="1494421"/>
                  </a:lnTo>
                  <a:lnTo>
                    <a:pt x="2220786" y="1449016"/>
                  </a:lnTo>
                  <a:lnTo>
                    <a:pt x="2208517" y="1404443"/>
                  </a:lnTo>
                  <a:lnTo>
                    <a:pt x="2194197" y="1360758"/>
                  </a:lnTo>
                  <a:lnTo>
                    <a:pt x="2177882" y="1318016"/>
                  </a:lnTo>
                  <a:lnTo>
                    <a:pt x="2159625" y="1276272"/>
                  </a:lnTo>
                  <a:lnTo>
                    <a:pt x="2139484" y="1235582"/>
                  </a:lnTo>
                  <a:lnTo>
                    <a:pt x="2117513" y="1196001"/>
                  </a:lnTo>
                  <a:lnTo>
                    <a:pt x="2093767" y="1157584"/>
                  </a:lnTo>
                  <a:lnTo>
                    <a:pt x="2068302" y="1120387"/>
                  </a:lnTo>
                  <a:lnTo>
                    <a:pt x="2041174" y="1084465"/>
                  </a:lnTo>
                  <a:lnTo>
                    <a:pt x="2012436" y="1049873"/>
                  </a:lnTo>
                  <a:lnTo>
                    <a:pt x="1982146" y="1016667"/>
                  </a:lnTo>
                  <a:lnTo>
                    <a:pt x="1950358" y="984902"/>
                  </a:lnTo>
                  <a:lnTo>
                    <a:pt x="1917127" y="954633"/>
                  </a:lnTo>
                  <a:lnTo>
                    <a:pt x="1882510" y="925916"/>
                  </a:lnTo>
                  <a:lnTo>
                    <a:pt x="1846560" y="898807"/>
                  </a:lnTo>
                  <a:lnTo>
                    <a:pt x="1809334" y="873359"/>
                  </a:lnTo>
                  <a:lnTo>
                    <a:pt x="1770887" y="849629"/>
                  </a:lnTo>
                  <a:lnTo>
                    <a:pt x="1731275" y="827673"/>
                  </a:lnTo>
                  <a:lnTo>
                    <a:pt x="1690552" y="807545"/>
                  </a:lnTo>
                  <a:lnTo>
                    <a:pt x="1648774" y="789301"/>
                  </a:lnTo>
                  <a:lnTo>
                    <a:pt x="1605996" y="772995"/>
                  </a:lnTo>
                  <a:lnTo>
                    <a:pt x="1562274" y="758685"/>
                  </a:lnTo>
                  <a:lnTo>
                    <a:pt x="1517662" y="746424"/>
                  </a:lnTo>
                  <a:lnTo>
                    <a:pt x="1472217" y="736268"/>
                  </a:lnTo>
                  <a:lnTo>
                    <a:pt x="1425994" y="728273"/>
                  </a:lnTo>
                  <a:lnTo>
                    <a:pt x="1379048" y="722493"/>
                  </a:lnTo>
                  <a:lnTo>
                    <a:pt x="1331434" y="718985"/>
                  </a:lnTo>
                  <a:lnTo>
                    <a:pt x="1283208" y="717804"/>
                  </a:lnTo>
                  <a:lnTo>
                    <a:pt x="1234985" y="718985"/>
                  </a:lnTo>
                  <a:lnTo>
                    <a:pt x="1187373" y="722492"/>
                  </a:lnTo>
                  <a:lnTo>
                    <a:pt x="1140430" y="728270"/>
                  </a:lnTo>
                  <a:lnTo>
                    <a:pt x="1094209" y="736263"/>
                  </a:lnTo>
                  <a:lnTo>
                    <a:pt x="1048766" y="746416"/>
                  </a:lnTo>
                  <a:lnTo>
                    <a:pt x="1004156" y="758674"/>
                  </a:lnTo>
                  <a:lnTo>
                    <a:pt x="960436" y="772982"/>
                  </a:lnTo>
                  <a:lnTo>
                    <a:pt x="917659" y="789284"/>
                  </a:lnTo>
                  <a:lnTo>
                    <a:pt x="875882" y="807524"/>
                  </a:lnTo>
                  <a:lnTo>
                    <a:pt x="835159" y="827649"/>
                  </a:lnTo>
                  <a:lnTo>
                    <a:pt x="795547" y="849601"/>
                  </a:lnTo>
                  <a:lnTo>
                    <a:pt x="757101" y="873327"/>
                  </a:lnTo>
                  <a:lnTo>
                    <a:pt x="719875" y="898771"/>
                  </a:lnTo>
                  <a:lnTo>
                    <a:pt x="683925" y="925877"/>
                  </a:lnTo>
                  <a:lnTo>
                    <a:pt x="649307" y="954590"/>
                  </a:lnTo>
                  <a:lnTo>
                    <a:pt x="616076" y="984856"/>
                  </a:lnTo>
                  <a:lnTo>
                    <a:pt x="584288" y="1016618"/>
                  </a:lnTo>
                  <a:lnTo>
                    <a:pt x="553997" y="1049821"/>
                  </a:lnTo>
                  <a:lnTo>
                    <a:pt x="525259" y="1084411"/>
                  </a:lnTo>
                  <a:lnTo>
                    <a:pt x="498129" y="1120332"/>
                  </a:lnTo>
                  <a:lnTo>
                    <a:pt x="472663" y="1157528"/>
                  </a:lnTo>
                  <a:lnTo>
                    <a:pt x="448916" y="1195944"/>
                  </a:lnTo>
                  <a:lnTo>
                    <a:pt x="426944" y="1235526"/>
                  </a:lnTo>
                  <a:lnTo>
                    <a:pt x="406801" y="1276217"/>
                  </a:lnTo>
                  <a:lnTo>
                    <a:pt x="388544" y="1317963"/>
                  </a:lnTo>
                  <a:lnTo>
                    <a:pt x="372227" y="1360708"/>
                  </a:lnTo>
                  <a:lnTo>
                    <a:pt x="357906" y="1404397"/>
                  </a:lnTo>
                  <a:lnTo>
                    <a:pt x="345636" y="1448975"/>
                  </a:lnTo>
                  <a:lnTo>
                    <a:pt x="335472" y="1494386"/>
                  </a:lnTo>
                  <a:lnTo>
                    <a:pt x="327471" y="1540575"/>
                  </a:lnTo>
                  <a:lnTo>
                    <a:pt x="321687" y="1587486"/>
                  </a:lnTo>
                  <a:lnTo>
                    <a:pt x="318175" y="1635066"/>
                  </a:lnTo>
                  <a:lnTo>
                    <a:pt x="316992" y="1683258"/>
                  </a:lnTo>
                  <a:lnTo>
                    <a:pt x="1283208" y="1683258"/>
                  </a:lnTo>
                  <a:lnTo>
                    <a:pt x="2249424" y="1683258"/>
                  </a:lnTo>
                  <a:close/>
                </a:path>
                <a:path w="2551430" h="4758055">
                  <a:moveTo>
                    <a:pt x="2249424" y="3088386"/>
                  </a:moveTo>
                  <a:lnTo>
                    <a:pt x="2248241" y="3136566"/>
                  </a:lnTo>
                  <a:lnTo>
                    <a:pt x="2244731" y="3184136"/>
                  </a:lnTo>
                  <a:lnTo>
                    <a:pt x="2238948" y="3231040"/>
                  </a:lnTo>
                  <a:lnTo>
                    <a:pt x="2230948" y="3277222"/>
                  </a:lnTo>
                  <a:lnTo>
                    <a:pt x="2220786" y="3322627"/>
                  </a:lnTo>
                  <a:lnTo>
                    <a:pt x="2208517" y="3367200"/>
                  </a:lnTo>
                  <a:lnTo>
                    <a:pt x="2194197" y="3410885"/>
                  </a:lnTo>
                  <a:lnTo>
                    <a:pt x="2177882" y="3453627"/>
                  </a:lnTo>
                  <a:lnTo>
                    <a:pt x="2159625" y="3495371"/>
                  </a:lnTo>
                  <a:lnTo>
                    <a:pt x="2139484" y="3536061"/>
                  </a:lnTo>
                  <a:lnTo>
                    <a:pt x="2117513" y="3575642"/>
                  </a:lnTo>
                  <a:lnTo>
                    <a:pt x="2093767" y="3614059"/>
                  </a:lnTo>
                  <a:lnTo>
                    <a:pt x="2068302" y="3651256"/>
                  </a:lnTo>
                  <a:lnTo>
                    <a:pt x="2041174" y="3687178"/>
                  </a:lnTo>
                  <a:lnTo>
                    <a:pt x="2012436" y="3721770"/>
                  </a:lnTo>
                  <a:lnTo>
                    <a:pt x="1982146" y="3754976"/>
                  </a:lnTo>
                  <a:lnTo>
                    <a:pt x="1950358" y="3786741"/>
                  </a:lnTo>
                  <a:lnTo>
                    <a:pt x="1917127" y="3817010"/>
                  </a:lnTo>
                  <a:lnTo>
                    <a:pt x="1882510" y="3845727"/>
                  </a:lnTo>
                  <a:lnTo>
                    <a:pt x="1846560" y="3872836"/>
                  </a:lnTo>
                  <a:lnTo>
                    <a:pt x="1809334" y="3898284"/>
                  </a:lnTo>
                  <a:lnTo>
                    <a:pt x="1770887" y="3922014"/>
                  </a:lnTo>
                  <a:lnTo>
                    <a:pt x="1731275" y="3943970"/>
                  </a:lnTo>
                  <a:lnTo>
                    <a:pt x="1690552" y="3964098"/>
                  </a:lnTo>
                  <a:lnTo>
                    <a:pt x="1648774" y="3982342"/>
                  </a:lnTo>
                  <a:lnTo>
                    <a:pt x="1605996" y="3998648"/>
                  </a:lnTo>
                  <a:lnTo>
                    <a:pt x="1562274" y="4012958"/>
                  </a:lnTo>
                  <a:lnTo>
                    <a:pt x="1517662" y="4025219"/>
                  </a:lnTo>
                  <a:lnTo>
                    <a:pt x="1472217" y="4035375"/>
                  </a:lnTo>
                  <a:lnTo>
                    <a:pt x="1425994" y="4043370"/>
                  </a:lnTo>
                  <a:lnTo>
                    <a:pt x="1379048" y="4049150"/>
                  </a:lnTo>
                  <a:lnTo>
                    <a:pt x="1331434" y="4052658"/>
                  </a:lnTo>
                  <a:lnTo>
                    <a:pt x="1283208" y="4053840"/>
                  </a:lnTo>
                  <a:lnTo>
                    <a:pt x="1234985" y="4052658"/>
                  </a:lnTo>
                  <a:lnTo>
                    <a:pt x="1187373" y="4049151"/>
                  </a:lnTo>
                  <a:lnTo>
                    <a:pt x="1140430" y="4043373"/>
                  </a:lnTo>
                  <a:lnTo>
                    <a:pt x="1094209" y="4035380"/>
                  </a:lnTo>
                  <a:lnTo>
                    <a:pt x="1048766" y="4025227"/>
                  </a:lnTo>
                  <a:lnTo>
                    <a:pt x="1004156" y="4012969"/>
                  </a:lnTo>
                  <a:lnTo>
                    <a:pt x="960436" y="3998661"/>
                  </a:lnTo>
                  <a:lnTo>
                    <a:pt x="917659" y="3982359"/>
                  </a:lnTo>
                  <a:lnTo>
                    <a:pt x="875882" y="3964119"/>
                  </a:lnTo>
                  <a:lnTo>
                    <a:pt x="835159" y="3943994"/>
                  </a:lnTo>
                  <a:lnTo>
                    <a:pt x="795547" y="3922042"/>
                  </a:lnTo>
                  <a:lnTo>
                    <a:pt x="757101" y="3898316"/>
                  </a:lnTo>
                  <a:lnTo>
                    <a:pt x="719875" y="3872872"/>
                  </a:lnTo>
                  <a:lnTo>
                    <a:pt x="683925" y="3845766"/>
                  </a:lnTo>
                  <a:lnTo>
                    <a:pt x="649307" y="3817053"/>
                  </a:lnTo>
                  <a:lnTo>
                    <a:pt x="616076" y="3786787"/>
                  </a:lnTo>
                  <a:lnTo>
                    <a:pt x="584288" y="3755025"/>
                  </a:lnTo>
                  <a:lnTo>
                    <a:pt x="553997" y="3721822"/>
                  </a:lnTo>
                  <a:lnTo>
                    <a:pt x="525259" y="3687232"/>
                  </a:lnTo>
                  <a:lnTo>
                    <a:pt x="498129" y="3651311"/>
                  </a:lnTo>
                  <a:lnTo>
                    <a:pt x="472663" y="3614115"/>
                  </a:lnTo>
                  <a:lnTo>
                    <a:pt x="448916" y="3575699"/>
                  </a:lnTo>
                  <a:lnTo>
                    <a:pt x="426944" y="3536117"/>
                  </a:lnTo>
                  <a:lnTo>
                    <a:pt x="406801" y="3495426"/>
                  </a:lnTo>
                  <a:lnTo>
                    <a:pt x="388544" y="3453680"/>
                  </a:lnTo>
                  <a:lnTo>
                    <a:pt x="372227" y="3410935"/>
                  </a:lnTo>
                  <a:lnTo>
                    <a:pt x="357906" y="3367246"/>
                  </a:lnTo>
                  <a:lnTo>
                    <a:pt x="345636" y="3322668"/>
                  </a:lnTo>
                  <a:lnTo>
                    <a:pt x="335472" y="3277257"/>
                  </a:lnTo>
                  <a:lnTo>
                    <a:pt x="327471" y="3231068"/>
                  </a:lnTo>
                  <a:lnTo>
                    <a:pt x="321687" y="3184157"/>
                  </a:lnTo>
                  <a:lnTo>
                    <a:pt x="318175" y="3136577"/>
                  </a:lnTo>
                  <a:lnTo>
                    <a:pt x="316992" y="3088386"/>
                  </a:lnTo>
                  <a:lnTo>
                    <a:pt x="1283208" y="3088386"/>
                  </a:lnTo>
                  <a:lnTo>
                    <a:pt x="2249424" y="308838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98391" y="1274063"/>
            <a:ext cx="4360545" cy="84137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33805" marR="544195" indent="-681355">
              <a:lnSpc>
                <a:spcPct val="100000"/>
              </a:lnSpc>
              <a:spcBef>
                <a:spcPts val="240"/>
              </a:spcBef>
            </a:pPr>
            <a:r>
              <a:rPr sz="2400" spc="-114" dirty="0">
                <a:solidFill>
                  <a:srgbClr val="181818"/>
                </a:solidFill>
                <a:latin typeface="Arial Black"/>
                <a:cs typeface="Arial Black"/>
              </a:rPr>
              <a:t>¿Qué</a:t>
            </a:r>
            <a:r>
              <a:rPr sz="2400" spc="-2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400" spc="-70" dirty="0">
                <a:solidFill>
                  <a:srgbClr val="181818"/>
                </a:solidFill>
                <a:latin typeface="Arial Black"/>
                <a:cs typeface="Arial Black"/>
              </a:rPr>
              <a:t>son</a:t>
            </a:r>
            <a:r>
              <a:rPr sz="2400" spc="-2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400" spc="-70" dirty="0">
                <a:solidFill>
                  <a:srgbClr val="181818"/>
                </a:solidFill>
                <a:latin typeface="Arial Black"/>
                <a:cs typeface="Arial Black"/>
              </a:rPr>
              <a:t>las</a:t>
            </a:r>
            <a:r>
              <a:rPr sz="2400" spc="-2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181818"/>
                </a:solidFill>
                <a:latin typeface="Arial Black"/>
                <a:cs typeface="Arial Black"/>
              </a:rPr>
              <a:t>normas Vancouver?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7766" y="2288285"/>
            <a:ext cx="42049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1978</a:t>
            </a:r>
            <a:r>
              <a:rPr sz="12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Comité</a:t>
            </a:r>
            <a:r>
              <a:rPr sz="12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Internacional</a:t>
            </a:r>
            <a:r>
              <a:rPr sz="1200" spc="3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Editores</a:t>
            </a:r>
            <a:r>
              <a:rPr sz="12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revistas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Médicas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(ICMJE)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creó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un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estilo</a:t>
            </a:r>
            <a:r>
              <a:rPr sz="1200" spc="24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uniforme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para</a:t>
            </a:r>
            <a:r>
              <a:rPr sz="1200" spc="2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los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manuscritos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revistas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médicas,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formato</a:t>
            </a:r>
            <a:r>
              <a:rPr sz="1200" spc="1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referencias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bibliográficas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elaborado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National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Library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of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Medicine,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denominadas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estilo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Vancouver.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 MT"/>
              <a:cs typeface="Arial MT"/>
            </a:endParaRPr>
          </a:p>
          <a:p>
            <a:pPr marL="12700" marR="8890" algn="just">
              <a:lnSpc>
                <a:spcPct val="100000"/>
              </a:lnSpc>
            </a:pPr>
            <a:r>
              <a:rPr sz="1200" spc="-290" dirty="0">
                <a:solidFill>
                  <a:srgbClr val="181818"/>
                </a:solidFill>
                <a:latin typeface="Arial Black"/>
                <a:cs typeface="Arial Black"/>
              </a:rPr>
              <a:t>Se</a:t>
            </a:r>
            <a:r>
              <a:rPr sz="1200" spc="1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181818"/>
                </a:solidFill>
                <a:latin typeface="Arial Black"/>
                <a:cs typeface="Arial Black"/>
              </a:rPr>
              <a:t>conocen</a:t>
            </a:r>
            <a:r>
              <a:rPr sz="1200" spc="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14" dirty="0">
                <a:solidFill>
                  <a:srgbClr val="181818"/>
                </a:solidFill>
                <a:latin typeface="Arial Black"/>
                <a:cs typeface="Arial Black"/>
              </a:rPr>
              <a:t>como</a:t>
            </a:r>
            <a:r>
              <a:rPr sz="1200" spc="1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tal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porque</a:t>
            </a:r>
            <a:r>
              <a:rPr sz="1200" spc="-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181818"/>
                </a:solidFill>
                <a:latin typeface="Arial Black"/>
                <a:cs typeface="Arial Black"/>
              </a:rPr>
              <a:t>el</a:t>
            </a:r>
            <a:r>
              <a:rPr sz="1200" spc="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181818"/>
                </a:solidFill>
                <a:latin typeface="Arial Black"/>
                <a:cs typeface="Arial Black"/>
              </a:rPr>
              <a:t>consenso</a:t>
            </a:r>
            <a:r>
              <a:rPr sz="1200" spc="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3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181818"/>
                </a:solidFill>
                <a:latin typeface="Arial Black"/>
                <a:cs typeface="Arial Black"/>
              </a:rPr>
              <a:t>las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normas 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fue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llevado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a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181818"/>
                </a:solidFill>
                <a:latin typeface="Arial Black"/>
                <a:cs typeface="Arial Black"/>
              </a:rPr>
              <a:t>cabo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en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Vancouver,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Canadá.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54979" y="248411"/>
            <a:ext cx="1047115" cy="989330"/>
          </a:xfrm>
          <a:prstGeom prst="rect">
            <a:avLst/>
          </a:prstGeom>
          <a:solidFill>
            <a:srgbClr val="181818"/>
          </a:solidFill>
          <a:ln w="9144">
            <a:solidFill>
              <a:srgbClr val="181818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495"/>
              </a:spcBef>
            </a:pPr>
            <a:r>
              <a:rPr sz="5000" spc="-795" dirty="0">
                <a:solidFill>
                  <a:srgbClr val="FFFFFF"/>
                </a:solidFill>
              </a:rPr>
              <a:t>01</a:t>
            </a:r>
            <a:endParaRPr sz="5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85928"/>
            <a:ext cx="8229600" cy="4758055"/>
          </a:xfrm>
          <a:custGeom>
            <a:avLst/>
            <a:gdLst/>
            <a:ahLst/>
            <a:cxnLst/>
            <a:rect l="l" t="t" r="r" b="b"/>
            <a:pathLst>
              <a:path w="8229600" h="4758055">
                <a:moveTo>
                  <a:pt x="0" y="4757928"/>
                </a:moveTo>
                <a:lnTo>
                  <a:pt x="8229600" y="4757928"/>
                </a:lnTo>
                <a:lnTo>
                  <a:pt x="8229600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6191" y="797051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16205" marR="107314" indent="450850">
              <a:lnSpc>
                <a:spcPct val="100000"/>
              </a:lnSpc>
              <a:spcBef>
                <a:spcPts val="459"/>
              </a:spcBef>
            </a:pPr>
            <a:r>
              <a:rPr sz="1400" spc="-65" dirty="0"/>
              <a:t>Actas</a:t>
            </a:r>
            <a:r>
              <a:rPr sz="1400" spc="-160" dirty="0"/>
              <a:t> </a:t>
            </a:r>
            <a:r>
              <a:rPr sz="1400" spc="-45" dirty="0"/>
              <a:t>de</a:t>
            </a:r>
            <a:r>
              <a:rPr sz="1400" spc="-140" dirty="0"/>
              <a:t> </a:t>
            </a:r>
            <a:r>
              <a:rPr sz="1400" spc="-10" dirty="0"/>
              <a:t>conferencias, </a:t>
            </a:r>
            <a:r>
              <a:rPr sz="1400" spc="-55" dirty="0"/>
              <a:t>congresos,</a:t>
            </a:r>
            <a:r>
              <a:rPr sz="1400" spc="-165" dirty="0"/>
              <a:t> </a:t>
            </a:r>
            <a:r>
              <a:rPr sz="1400" spc="-30" dirty="0"/>
              <a:t>jornadas</a:t>
            </a:r>
            <a:r>
              <a:rPr sz="1400" spc="-120" dirty="0"/>
              <a:t> </a:t>
            </a:r>
            <a:r>
              <a:rPr sz="1400" dirty="0"/>
              <a:t>y</a:t>
            </a:r>
            <a:r>
              <a:rPr sz="1400" spc="-110" dirty="0"/>
              <a:t> </a:t>
            </a:r>
            <a:r>
              <a:rPr sz="1400" spc="-35" dirty="0"/>
              <a:t>simposios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4841240" y="793750"/>
            <a:ext cx="398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Autor/es.</a:t>
            </a:r>
            <a:r>
              <a:rPr sz="1200" spc="3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Titulo</a:t>
            </a:r>
            <a:r>
              <a:rPr sz="1200" spc="3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3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conferencia;</a:t>
            </a:r>
            <a:r>
              <a:rPr sz="1200" spc="3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3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publicación;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publicación: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Editorial;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publicación.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2535" y="1569719"/>
            <a:ext cx="6247130" cy="71628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5"/>
              </a:lnSpc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92075" marR="82550" algn="just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Segundo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Congreso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Nacional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Asociación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Española</a:t>
            </a:r>
            <a:r>
              <a:rPr sz="12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Vacunología.</a:t>
            </a:r>
            <a:r>
              <a:rPr sz="12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Palmas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Gran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Canaria;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13-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15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Noviembre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2003.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Madrid: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Asociación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Española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Vacunología;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2003.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9909" y="780097"/>
            <a:ext cx="7454265" cy="3795395"/>
            <a:chOff x="799909" y="780097"/>
            <a:chExt cx="7454265" cy="3795395"/>
          </a:xfrm>
        </p:grpSpPr>
        <p:sp>
          <p:nvSpPr>
            <p:cNvPr id="10" name="object 10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9308" y="594360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60"/>
                  </a:moveTo>
                  <a:lnTo>
                    <a:pt x="559308" y="594360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5088" y="1379219"/>
              <a:ext cx="918844" cy="549275"/>
            </a:xfrm>
            <a:custGeom>
              <a:avLst/>
              <a:gdLst/>
              <a:ahLst/>
              <a:cxnLst/>
              <a:rect l="l" t="t" r="r" b="b"/>
              <a:pathLst>
                <a:path w="918844" h="549275">
                  <a:moveTo>
                    <a:pt x="0" y="0"/>
                  </a:moveTo>
                  <a:lnTo>
                    <a:pt x="0" y="549274"/>
                  </a:lnTo>
                </a:path>
                <a:path w="918844" h="549275">
                  <a:moveTo>
                    <a:pt x="0" y="548639"/>
                  </a:moveTo>
                  <a:lnTo>
                    <a:pt x="918591" y="548639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2536" y="3368039"/>
              <a:ext cx="6247130" cy="1202690"/>
            </a:xfrm>
            <a:custGeom>
              <a:avLst/>
              <a:gdLst/>
              <a:ahLst/>
              <a:cxnLst/>
              <a:rect l="l" t="t" r="r" b="b"/>
              <a:pathLst>
                <a:path w="6247130" h="1202689">
                  <a:moveTo>
                    <a:pt x="0" y="1202436"/>
                  </a:moveTo>
                  <a:lnTo>
                    <a:pt x="6246875" y="1202436"/>
                  </a:lnTo>
                  <a:lnTo>
                    <a:pt x="6246875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6191" y="2499360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300"/>
              </a:spcBef>
            </a:pPr>
            <a:r>
              <a:rPr sz="1400" spc="-55" dirty="0">
                <a:solidFill>
                  <a:srgbClr val="181818"/>
                </a:solidFill>
                <a:latin typeface="Arial Black"/>
                <a:cs typeface="Arial Black"/>
              </a:rPr>
              <a:t>Artículos</a:t>
            </a:r>
            <a:r>
              <a:rPr sz="1400" spc="-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400" spc="-11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181818"/>
                </a:solidFill>
                <a:latin typeface="Arial Black"/>
                <a:cs typeface="Arial Black"/>
              </a:rPr>
              <a:t>revistas</a:t>
            </a:r>
            <a:r>
              <a:rPr sz="1400" spc="-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científicas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1240" y="2496057"/>
            <a:ext cx="3981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Autor/es.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Titulo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artículo.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Titulo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abreviado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la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publicación.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Año;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Volumen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(número):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páginas.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2164" y="3582416"/>
            <a:ext cx="60871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EJEMPLO: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Serrano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Aparicio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B,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Torre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Beldarraín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MªL,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García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Lázaro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MT"/>
                <a:cs typeface="Arial MT"/>
              </a:rPr>
              <a:t>R,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Sanz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Rubio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90" dirty="0">
                <a:solidFill>
                  <a:srgbClr val="181818"/>
                </a:solidFill>
                <a:latin typeface="Arial MT"/>
                <a:cs typeface="Arial MT"/>
              </a:rPr>
              <a:t>C,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Oliván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Blázquez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B,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Pérez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Palomares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et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al.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Efectividad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punción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seca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2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los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puntos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gatillo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miofasciales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lumbalgia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crónica.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Fisioterapia.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2005;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29(6):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270-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277.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4672" y="918971"/>
            <a:ext cx="1190115" cy="3034539"/>
            <a:chOff x="804672" y="918971"/>
            <a:chExt cx="1190115" cy="3034539"/>
          </a:xfrm>
        </p:grpSpPr>
        <p:sp>
          <p:nvSpPr>
            <p:cNvPr id="18" name="object 18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59308" y="594359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59"/>
                  </a:moveTo>
                  <a:lnTo>
                    <a:pt x="559308" y="594359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5943" y="3116580"/>
              <a:ext cx="918844" cy="836930"/>
            </a:xfrm>
            <a:custGeom>
              <a:avLst/>
              <a:gdLst/>
              <a:ahLst/>
              <a:cxnLst/>
              <a:rect l="l" t="t" r="r" b="b"/>
              <a:pathLst>
                <a:path w="918844" h="836929">
                  <a:moveTo>
                    <a:pt x="8051" y="0"/>
                  </a:moveTo>
                  <a:lnTo>
                    <a:pt x="0" y="836460"/>
                  </a:lnTo>
                </a:path>
                <a:path w="918844" h="836929">
                  <a:moveTo>
                    <a:pt x="0" y="836676"/>
                  </a:moveTo>
                  <a:lnTo>
                    <a:pt x="918591" y="8366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5469" y="918971"/>
              <a:ext cx="399415" cy="306705"/>
            </a:xfrm>
            <a:custGeom>
              <a:avLst/>
              <a:gdLst/>
              <a:ahLst/>
              <a:cxnLst/>
              <a:rect l="l" t="t" r="r" b="b"/>
              <a:pathLst>
                <a:path w="399415" h="306705">
                  <a:moveTo>
                    <a:pt x="342836" y="123444"/>
                  </a:moveTo>
                  <a:lnTo>
                    <a:pt x="340194" y="120396"/>
                  </a:lnTo>
                  <a:lnTo>
                    <a:pt x="333336" y="120396"/>
                  </a:lnTo>
                  <a:lnTo>
                    <a:pt x="331063" y="123444"/>
                  </a:lnTo>
                  <a:lnTo>
                    <a:pt x="331063" y="184912"/>
                  </a:lnTo>
                  <a:lnTo>
                    <a:pt x="66230" y="184912"/>
                  </a:lnTo>
                  <a:lnTo>
                    <a:pt x="66230" y="123063"/>
                  </a:lnTo>
                  <a:lnTo>
                    <a:pt x="63195" y="120396"/>
                  </a:lnTo>
                  <a:lnTo>
                    <a:pt x="60553" y="120396"/>
                  </a:lnTo>
                  <a:lnTo>
                    <a:pt x="57137" y="120396"/>
                  </a:lnTo>
                  <a:lnTo>
                    <a:pt x="54838" y="123444"/>
                  </a:lnTo>
                  <a:lnTo>
                    <a:pt x="54838" y="192786"/>
                  </a:lnTo>
                  <a:lnTo>
                    <a:pt x="59016" y="196596"/>
                  </a:lnTo>
                  <a:lnTo>
                    <a:pt x="338658" y="196596"/>
                  </a:lnTo>
                  <a:lnTo>
                    <a:pt x="342455" y="192405"/>
                  </a:lnTo>
                  <a:lnTo>
                    <a:pt x="342455" y="125984"/>
                  </a:lnTo>
                  <a:lnTo>
                    <a:pt x="342836" y="123444"/>
                  </a:lnTo>
                  <a:close/>
                </a:path>
                <a:path w="399415" h="306705">
                  <a:moveTo>
                    <a:pt x="342836" y="27432"/>
                  </a:moveTo>
                  <a:lnTo>
                    <a:pt x="338658" y="22860"/>
                  </a:lnTo>
                  <a:lnTo>
                    <a:pt x="63969" y="22860"/>
                  </a:lnTo>
                  <a:lnTo>
                    <a:pt x="58635" y="22860"/>
                  </a:lnTo>
                  <a:lnTo>
                    <a:pt x="54838" y="27432"/>
                  </a:lnTo>
                  <a:lnTo>
                    <a:pt x="54838" y="98298"/>
                  </a:lnTo>
                  <a:lnTo>
                    <a:pt x="57518" y="100584"/>
                  </a:lnTo>
                  <a:lnTo>
                    <a:pt x="63969" y="100584"/>
                  </a:lnTo>
                  <a:lnTo>
                    <a:pt x="66230" y="97536"/>
                  </a:lnTo>
                  <a:lnTo>
                    <a:pt x="66230" y="35179"/>
                  </a:lnTo>
                  <a:lnTo>
                    <a:pt x="331063" y="35179"/>
                  </a:lnTo>
                  <a:lnTo>
                    <a:pt x="331063" y="98298"/>
                  </a:lnTo>
                  <a:lnTo>
                    <a:pt x="334098" y="100584"/>
                  </a:lnTo>
                  <a:lnTo>
                    <a:pt x="340194" y="100584"/>
                  </a:lnTo>
                  <a:lnTo>
                    <a:pt x="342455" y="97536"/>
                  </a:lnTo>
                  <a:lnTo>
                    <a:pt x="342455" y="32004"/>
                  </a:lnTo>
                  <a:lnTo>
                    <a:pt x="342836" y="27432"/>
                  </a:lnTo>
                  <a:close/>
                </a:path>
                <a:path w="399415" h="306705">
                  <a:moveTo>
                    <a:pt x="399262" y="292989"/>
                  </a:moveTo>
                  <a:lnTo>
                    <a:pt x="398805" y="284353"/>
                  </a:lnTo>
                  <a:lnTo>
                    <a:pt x="398500" y="278257"/>
                  </a:lnTo>
                  <a:lnTo>
                    <a:pt x="398500" y="276352"/>
                  </a:lnTo>
                  <a:lnTo>
                    <a:pt x="396582" y="272542"/>
                  </a:lnTo>
                  <a:lnTo>
                    <a:pt x="387070" y="253619"/>
                  </a:lnTo>
                  <a:lnTo>
                    <a:pt x="387070" y="293370"/>
                  </a:lnTo>
                  <a:lnTo>
                    <a:pt x="387070" y="294132"/>
                  </a:lnTo>
                  <a:lnTo>
                    <a:pt x="386308" y="295275"/>
                  </a:lnTo>
                  <a:lnTo>
                    <a:pt x="10985" y="295275"/>
                  </a:lnTo>
                  <a:lnTo>
                    <a:pt x="10223" y="294132"/>
                  </a:lnTo>
                  <a:lnTo>
                    <a:pt x="10223" y="284353"/>
                  </a:lnTo>
                  <a:lnTo>
                    <a:pt x="386689" y="284353"/>
                  </a:lnTo>
                  <a:lnTo>
                    <a:pt x="386689" y="293370"/>
                  </a:lnTo>
                  <a:lnTo>
                    <a:pt x="387070" y="293370"/>
                  </a:lnTo>
                  <a:lnTo>
                    <a:pt x="387070" y="253619"/>
                  </a:lnTo>
                  <a:lnTo>
                    <a:pt x="382943" y="245402"/>
                  </a:lnTo>
                  <a:lnTo>
                    <a:pt x="382943" y="272542"/>
                  </a:lnTo>
                  <a:lnTo>
                    <a:pt x="254165" y="272542"/>
                  </a:lnTo>
                  <a:lnTo>
                    <a:pt x="248246" y="252476"/>
                  </a:lnTo>
                  <a:lnTo>
                    <a:pt x="247357" y="249428"/>
                  </a:lnTo>
                  <a:lnTo>
                    <a:pt x="246214" y="244475"/>
                  </a:lnTo>
                  <a:lnTo>
                    <a:pt x="242417" y="241731"/>
                  </a:lnTo>
                  <a:lnTo>
                    <a:pt x="242417" y="272542"/>
                  </a:lnTo>
                  <a:lnTo>
                    <a:pt x="154559" y="272542"/>
                  </a:lnTo>
                  <a:lnTo>
                    <a:pt x="160223" y="252476"/>
                  </a:lnTo>
                  <a:lnTo>
                    <a:pt x="236728" y="252476"/>
                  </a:lnTo>
                  <a:lnTo>
                    <a:pt x="242417" y="272542"/>
                  </a:lnTo>
                  <a:lnTo>
                    <a:pt x="242417" y="241731"/>
                  </a:lnTo>
                  <a:lnTo>
                    <a:pt x="241655" y="241173"/>
                  </a:lnTo>
                  <a:lnTo>
                    <a:pt x="154559" y="241173"/>
                  </a:lnTo>
                  <a:lnTo>
                    <a:pt x="149999" y="244475"/>
                  </a:lnTo>
                  <a:lnTo>
                    <a:pt x="148856" y="249428"/>
                  </a:lnTo>
                  <a:lnTo>
                    <a:pt x="142430" y="272542"/>
                  </a:lnTo>
                  <a:lnTo>
                    <a:pt x="13652" y="272542"/>
                  </a:lnTo>
                  <a:lnTo>
                    <a:pt x="40157" y="221361"/>
                  </a:lnTo>
                  <a:lnTo>
                    <a:pt x="356819" y="221361"/>
                  </a:lnTo>
                  <a:lnTo>
                    <a:pt x="382943" y="272542"/>
                  </a:lnTo>
                  <a:lnTo>
                    <a:pt x="382943" y="245402"/>
                  </a:lnTo>
                  <a:lnTo>
                    <a:pt x="370865" y="221361"/>
                  </a:lnTo>
                  <a:lnTo>
                    <a:pt x="367423" y="214503"/>
                  </a:lnTo>
                  <a:lnTo>
                    <a:pt x="367423" y="209677"/>
                  </a:lnTo>
                  <a:lnTo>
                    <a:pt x="367423" y="11049"/>
                  </a:lnTo>
                  <a:lnTo>
                    <a:pt x="367423" y="5334"/>
                  </a:lnTo>
                  <a:lnTo>
                    <a:pt x="362102" y="0"/>
                  </a:lnTo>
                  <a:lnTo>
                    <a:pt x="354914" y="0"/>
                  </a:lnTo>
                  <a:lnTo>
                    <a:pt x="354914" y="11049"/>
                  </a:lnTo>
                  <a:lnTo>
                    <a:pt x="354914" y="209677"/>
                  </a:lnTo>
                  <a:lnTo>
                    <a:pt x="42418" y="209677"/>
                  </a:lnTo>
                  <a:lnTo>
                    <a:pt x="42418" y="11049"/>
                  </a:lnTo>
                  <a:lnTo>
                    <a:pt x="354914" y="11049"/>
                  </a:lnTo>
                  <a:lnTo>
                    <a:pt x="354914" y="0"/>
                  </a:lnTo>
                  <a:lnTo>
                    <a:pt x="36372" y="0"/>
                  </a:lnTo>
                  <a:lnTo>
                    <a:pt x="31051" y="5334"/>
                  </a:lnTo>
                  <a:lnTo>
                    <a:pt x="31051" y="214503"/>
                  </a:lnTo>
                  <a:lnTo>
                    <a:pt x="0" y="276352"/>
                  </a:lnTo>
                  <a:lnTo>
                    <a:pt x="0" y="300609"/>
                  </a:lnTo>
                  <a:lnTo>
                    <a:pt x="6045" y="306324"/>
                  </a:lnTo>
                  <a:lnTo>
                    <a:pt x="393547" y="306324"/>
                  </a:lnTo>
                  <a:lnTo>
                    <a:pt x="399262" y="299847"/>
                  </a:lnTo>
                  <a:lnTo>
                    <a:pt x="399262" y="295275"/>
                  </a:lnTo>
                  <a:lnTo>
                    <a:pt x="399262" y="292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210" y="2814827"/>
              <a:ext cx="196519" cy="1463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40307" y="2610611"/>
              <a:ext cx="304800" cy="271780"/>
            </a:xfrm>
            <a:custGeom>
              <a:avLst/>
              <a:gdLst/>
              <a:ahLst/>
              <a:cxnLst/>
              <a:rect l="l" t="t" r="r" b="b"/>
              <a:pathLst>
                <a:path w="304800" h="271780">
                  <a:moveTo>
                    <a:pt x="275183" y="0"/>
                  </a:moveTo>
                  <a:lnTo>
                    <a:pt x="29616" y="0"/>
                  </a:lnTo>
                  <a:lnTo>
                    <a:pt x="18104" y="2323"/>
                  </a:lnTo>
                  <a:lnTo>
                    <a:pt x="8688" y="8683"/>
                  </a:lnTo>
                  <a:lnTo>
                    <a:pt x="2332" y="18162"/>
                  </a:lnTo>
                  <a:lnTo>
                    <a:pt x="0" y="29844"/>
                  </a:lnTo>
                  <a:lnTo>
                    <a:pt x="1997" y="40556"/>
                  </a:lnTo>
                  <a:lnTo>
                    <a:pt x="7446" y="49529"/>
                  </a:lnTo>
                  <a:lnTo>
                    <a:pt x="15532" y="56026"/>
                  </a:lnTo>
                  <a:lnTo>
                    <a:pt x="25438" y="59308"/>
                  </a:lnTo>
                  <a:lnTo>
                    <a:pt x="16732" y="67315"/>
                  </a:lnTo>
                  <a:lnTo>
                    <a:pt x="10159" y="76882"/>
                  </a:lnTo>
                  <a:lnTo>
                    <a:pt x="6007" y="87758"/>
                  </a:lnTo>
                  <a:lnTo>
                    <a:pt x="4651" y="98932"/>
                  </a:lnTo>
                  <a:lnTo>
                    <a:pt x="4634" y="100075"/>
                  </a:lnTo>
                  <a:lnTo>
                    <a:pt x="8429" y="119239"/>
                  </a:lnTo>
                  <a:lnTo>
                    <a:pt x="18991" y="135270"/>
                  </a:lnTo>
                  <a:lnTo>
                    <a:pt x="34675" y="146182"/>
                  </a:lnTo>
                  <a:lnTo>
                    <a:pt x="53911" y="150368"/>
                  </a:lnTo>
                  <a:lnTo>
                    <a:pt x="54292" y="150368"/>
                  </a:lnTo>
                  <a:lnTo>
                    <a:pt x="54292" y="268986"/>
                  </a:lnTo>
                  <a:lnTo>
                    <a:pt x="56934" y="271271"/>
                  </a:lnTo>
                  <a:lnTo>
                    <a:pt x="62649" y="271271"/>
                  </a:lnTo>
                  <a:lnTo>
                    <a:pt x="64909" y="268986"/>
                  </a:lnTo>
                  <a:lnTo>
                    <a:pt x="64909" y="186944"/>
                  </a:lnTo>
                  <a:lnTo>
                    <a:pt x="250888" y="186944"/>
                  </a:lnTo>
                  <a:lnTo>
                    <a:pt x="250888" y="176783"/>
                  </a:lnTo>
                  <a:lnTo>
                    <a:pt x="64909" y="176783"/>
                  </a:lnTo>
                  <a:lnTo>
                    <a:pt x="64909" y="151130"/>
                  </a:lnTo>
                  <a:lnTo>
                    <a:pt x="253187" y="151130"/>
                  </a:lnTo>
                  <a:lnTo>
                    <a:pt x="253568" y="150749"/>
                  </a:lnTo>
                  <a:lnTo>
                    <a:pt x="272958" y="146403"/>
                  </a:lnTo>
                  <a:lnTo>
                    <a:pt x="280765" y="140969"/>
                  </a:lnTo>
                  <a:lnTo>
                    <a:pt x="55054" y="140969"/>
                  </a:lnTo>
                  <a:lnTo>
                    <a:pt x="39192" y="137723"/>
                  </a:lnTo>
                  <a:lnTo>
                    <a:pt x="26150" y="128904"/>
                  </a:lnTo>
                  <a:lnTo>
                    <a:pt x="17312" y="115895"/>
                  </a:lnTo>
                  <a:lnTo>
                    <a:pt x="14058" y="100075"/>
                  </a:lnTo>
                  <a:lnTo>
                    <a:pt x="17312" y="84550"/>
                  </a:lnTo>
                  <a:lnTo>
                    <a:pt x="26150" y="71691"/>
                  </a:lnTo>
                  <a:lnTo>
                    <a:pt x="39192" y="62928"/>
                  </a:lnTo>
                  <a:lnTo>
                    <a:pt x="55054" y="59689"/>
                  </a:lnTo>
                  <a:lnTo>
                    <a:pt x="281678" y="59689"/>
                  </a:lnTo>
                  <a:lnTo>
                    <a:pt x="281266" y="59308"/>
                  </a:lnTo>
                  <a:lnTo>
                    <a:pt x="290703" y="55491"/>
                  </a:lnTo>
                  <a:lnTo>
                    <a:pt x="297066" y="49911"/>
                  </a:lnTo>
                  <a:lnTo>
                    <a:pt x="29616" y="49911"/>
                  </a:lnTo>
                  <a:lnTo>
                    <a:pt x="22113" y="48335"/>
                  </a:lnTo>
                  <a:lnTo>
                    <a:pt x="15957" y="44068"/>
                  </a:lnTo>
                  <a:lnTo>
                    <a:pt x="11792" y="37802"/>
                  </a:lnTo>
                  <a:lnTo>
                    <a:pt x="10261" y="30225"/>
                  </a:lnTo>
                  <a:lnTo>
                    <a:pt x="11842" y="22923"/>
                  </a:lnTo>
                  <a:lnTo>
                    <a:pt x="16090" y="16763"/>
                  </a:lnTo>
                  <a:lnTo>
                    <a:pt x="22263" y="12509"/>
                  </a:lnTo>
                  <a:lnTo>
                    <a:pt x="29616" y="10921"/>
                  </a:lnTo>
                  <a:lnTo>
                    <a:pt x="297612" y="10921"/>
                  </a:lnTo>
                  <a:lnTo>
                    <a:pt x="296111" y="8683"/>
                  </a:lnTo>
                  <a:lnTo>
                    <a:pt x="286695" y="2323"/>
                  </a:lnTo>
                  <a:lnTo>
                    <a:pt x="275183" y="0"/>
                  </a:lnTo>
                  <a:close/>
                </a:path>
                <a:path w="304800" h="271780">
                  <a:moveTo>
                    <a:pt x="250888" y="186944"/>
                  </a:moveTo>
                  <a:lnTo>
                    <a:pt x="240271" y="186944"/>
                  </a:lnTo>
                  <a:lnTo>
                    <a:pt x="240271" y="215011"/>
                  </a:lnTo>
                  <a:lnTo>
                    <a:pt x="242925" y="217296"/>
                  </a:lnTo>
                  <a:lnTo>
                    <a:pt x="248627" y="217296"/>
                  </a:lnTo>
                  <a:lnTo>
                    <a:pt x="250888" y="215011"/>
                  </a:lnTo>
                  <a:lnTo>
                    <a:pt x="250888" y="186944"/>
                  </a:lnTo>
                  <a:close/>
                </a:path>
                <a:path w="304800" h="271780">
                  <a:moveTo>
                    <a:pt x="250888" y="151130"/>
                  </a:moveTo>
                  <a:lnTo>
                    <a:pt x="240271" y="151130"/>
                  </a:lnTo>
                  <a:lnTo>
                    <a:pt x="240271" y="176783"/>
                  </a:lnTo>
                  <a:lnTo>
                    <a:pt x="250888" y="176783"/>
                  </a:lnTo>
                  <a:lnTo>
                    <a:pt x="250888" y="151130"/>
                  </a:lnTo>
                  <a:close/>
                </a:path>
                <a:path w="304800" h="271780">
                  <a:moveTo>
                    <a:pt x="84186" y="95504"/>
                  </a:moveTo>
                  <a:lnTo>
                    <a:pt x="62585" y="95504"/>
                  </a:lnTo>
                  <a:lnTo>
                    <a:pt x="63030" y="95631"/>
                  </a:lnTo>
                  <a:lnTo>
                    <a:pt x="67589" y="96012"/>
                  </a:lnTo>
                  <a:lnTo>
                    <a:pt x="71373" y="97917"/>
                  </a:lnTo>
                  <a:lnTo>
                    <a:pt x="74790" y="101218"/>
                  </a:lnTo>
                  <a:lnTo>
                    <a:pt x="79351" y="109156"/>
                  </a:lnTo>
                  <a:lnTo>
                    <a:pt x="80527" y="117951"/>
                  </a:lnTo>
                  <a:lnTo>
                    <a:pt x="78355" y="126507"/>
                  </a:lnTo>
                  <a:lnTo>
                    <a:pt x="72872" y="133731"/>
                  </a:lnTo>
                  <a:lnTo>
                    <a:pt x="68694" y="137540"/>
                  </a:lnTo>
                  <a:lnTo>
                    <a:pt x="63030" y="139826"/>
                  </a:lnTo>
                  <a:lnTo>
                    <a:pt x="57315" y="140969"/>
                  </a:lnTo>
                  <a:lnTo>
                    <a:pt x="80467" y="140969"/>
                  </a:lnTo>
                  <a:lnTo>
                    <a:pt x="86550" y="135636"/>
                  </a:lnTo>
                  <a:lnTo>
                    <a:pt x="89966" y="128524"/>
                  </a:lnTo>
                  <a:lnTo>
                    <a:pt x="91109" y="121665"/>
                  </a:lnTo>
                  <a:lnTo>
                    <a:pt x="226434" y="121665"/>
                  </a:lnTo>
                  <a:lnTo>
                    <a:pt x="225831" y="111506"/>
                  </a:lnTo>
                  <a:lnTo>
                    <a:pt x="226118" y="110743"/>
                  </a:lnTo>
                  <a:lnTo>
                    <a:pt x="91109" y="110743"/>
                  </a:lnTo>
                  <a:lnTo>
                    <a:pt x="89966" y="104267"/>
                  </a:lnTo>
                  <a:lnTo>
                    <a:pt x="87706" y="98932"/>
                  </a:lnTo>
                  <a:lnTo>
                    <a:pt x="84186" y="95504"/>
                  </a:lnTo>
                  <a:close/>
                </a:path>
                <a:path w="304800" h="271780">
                  <a:moveTo>
                    <a:pt x="226434" y="121665"/>
                  </a:moveTo>
                  <a:lnTo>
                    <a:pt x="216369" y="121665"/>
                  </a:lnTo>
                  <a:lnTo>
                    <a:pt x="217131" y="129286"/>
                  </a:lnTo>
                  <a:lnTo>
                    <a:pt x="220929" y="135636"/>
                  </a:lnTo>
                  <a:lnTo>
                    <a:pt x="226212" y="140969"/>
                  </a:lnTo>
                  <a:lnTo>
                    <a:pt x="249389" y="140969"/>
                  </a:lnTo>
                  <a:lnTo>
                    <a:pt x="243687" y="139826"/>
                  </a:lnTo>
                  <a:lnTo>
                    <a:pt x="238366" y="137540"/>
                  </a:lnTo>
                  <a:lnTo>
                    <a:pt x="233806" y="133731"/>
                  </a:lnTo>
                  <a:lnTo>
                    <a:pt x="229628" y="130048"/>
                  </a:lnTo>
                  <a:lnTo>
                    <a:pt x="226593" y="124332"/>
                  </a:lnTo>
                  <a:lnTo>
                    <a:pt x="226434" y="121665"/>
                  </a:lnTo>
                  <a:close/>
                </a:path>
                <a:path w="304800" h="271780">
                  <a:moveTo>
                    <a:pt x="281678" y="59689"/>
                  </a:moveTo>
                  <a:lnTo>
                    <a:pt x="250888" y="59689"/>
                  </a:lnTo>
                  <a:lnTo>
                    <a:pt x="266691" y="62874"/>
                  </a:lnTo>
                  <a:lnTo>
                    <a:pt x="279601" y="71548"/>
                  </a:lnTo>
                  <a:lnTo>
                    <a:pt x="288309" y="84389"/>
                  </a:lnTo>
                  <a:lnTo>
                    <a:pt x="291503" y="100075"/>
                  </a:lnTo>
                  <a:lnTo>
                    <a:pt x="288749" y="116056"/>
                  </a:lnTo>
                  <a:lnTo>
                    <a:pt x="280268" y="129047"/>
                  </a:lnTo>
                  <a:lnTo>
                    <a:pt x="267441" y="137777"/>
                  </a:lnTo>
                  <a:lnTo>
                    <a:pt x="251650" y="140969"/>
                  </a:lnTo>
                  <a:lnTo>
                    <a:pt x="280765" y="140969"/>
                  </a:lnTo>
                  <a:lnTo>
                    <a:pt x="288612" y="135509"/>
                  </a:lnTo>
                  <a:lnTo>
                    <a:pt x="299072" y="119566"/>
                  </a:lnTo>
                  <a:lnTo>
                    <a:pt x="302882" y="100075"/>
                  </a:lnTo>
                  <a:lnTo>
                    <a:pt x="301160" y="88241"/>
                  </a:lnTo>
                  <a:lnTo>
                    <a:pt x="296775" y="77215"/>
                  </a:lnTo>
                  <a:lnTo>
                    <a:pt x="290039" y="67429"/>
                  </a:lnTo>
                  <a:lnTo>
                    <a:pt x="281678" y="59689"/>
                  </a:lnTo>
                  <a:close/>
                </a:path>
                <a:path w="304800" h="271780">
                  <a:moveTo>
                    <a:pt x="267437" y="95504"/>
                  </a:moveTo>
                  <a:lnTo>
                    <a:pt x="248691" y="95504"/>
                  </a:lnTo>
                  <a:lnTo>
                    <a:pt x="252869" y="96900"/>
                  </a:lnTo>
                  <a:lnTo>
                    <a:pt x="256209" y="99694"/>
                  </a:lnTo>
                  <a:lnTo>
                    <a:pt x="258483" y="101981"/>
                  </a:lnTo>
                  <a:lnTo>
                    <a:pt x="260007" y="105029"/>
                  </a:lnTo>
                  <a:lnTo>
                    <a:pt x="260388" y="108457"/>
                  </a:lnTo>
                  <a:lnTo>
                    <a:pt x="260388" y="111506"/>
                  </a:lnTo>
                  <a:lnTo>
                    <a:pt x="259245" y="114807"/>
                  </a:lnTo>
                  <a:lnTo>
                    <a:pt x="256984" y="117093"/>
                  </a:lnTo>
                  <a:lnTo>
                    <a:pt x="255066" y="118999"/>
                  </a:lnTo>
                  <a:lnTo>
                    <a:pt x="255066" y="122427"/>
                  </a:lnTo>
                  <a:lnTo>
                    <a:pt x="257365" y="124332"/>
                  </a:lnTo>
                  <a:lnTo>
                    <a:pt x="258254" y="125221"/>
                  </a:lnTo>
                  <a:lnTo>
                    <a:pt x="259499" y="125730"/>
                  </a:lnTo>
                  <a:lnTo>
                    <a:pt x="262178" y="125730"/>
                  </a:lnTo>
                  <a:lnTo>
                    <a:pt x="263575" y="125094"/>
                  </a:lnTo>
                  <a:lnTo>
                    <a:pt x="264566" y="123951"/>
                  </a:lnTo>
                  <a:lnTo>
                    <a:pt x="268744" y="118999"/>
                  </a:lnTo>
                  <a:lnTo>
                    <a:pt x="270624" y="113411"/>
                  </a:lnTo>
                  <a:lnTo>
                    <a:pt x="269887" y="101218"/>
                  </a:lnTo>
                  <a:lnTo>
                    <a:pt x="267601" y="95631"/>
                  </a:lnTo>
                  <a:lnTo>
                    <a:pt x="267437" y="95504"/>
                  </a:lnTo>
                  <a:close/>
                </a:path>
                <a:path w="304800" h="271780">
                  <a:moveTo>
                    <a:pt x="63284" y="84962"/>
                  </a:moveTo>
                  <a:lnTo>
                    <a:pt x="55918" y="84962"/>
                  </a:lnTo>
                  <a:lnTo>
                    <a:pt x="49314" y="87249"/>
                  </a:lnTo>
                  <a:lnTo>
                    <a:pt x="44030" y="91820"/>
                  </a:lnTo>
                  <a:lnTo>
                    <a:pt x="39115" y="96012"/>
                  </a:lnTo>
                  <a:lnTo>
                    <a:pt x="36817" y="101218"/>
                  </a:lnTo>
                  <a:lnTo>
                    <a:pt x="36436" y="107314"/>
                  </a:lnTo>
                  <a:lnTo>
                    <a:pt x="35674" y="113411"/>
                  </a:lnTo>
                  <a:lnTo>
                    <a:pt x="38353" y="118999"/>
                  </a:lnTo>
                  <a:lnTo>
                    <a:pt x="42138" y="123951"/>
                  </a:lnTo>
                  <a:lnTo>
                    <a:pt x="43192" y="124968"/>
                  </a:lnTo>
                  <a:lnTo>
                    <a:pt x="44691" y="125602"/>
                  </a:lnTo>
                  <a:lnTo>
                    <a:pt x="47345" y="125602"/>
                  </a:lnTo>
                  <a:lnTo>
                    <a:pt x="48488" y="125221"/>
                  </a:lnTo>
                  <a:lnTo>
                    <a:pt x="49352" y="124332"/>
                  </a:lnTo>
                  <a:lnTo>
                    <a:pt x="50876" y="122427"/>
                  </a:lnTo>
                  <a:lnTo>
                    <a:pt x="51612" y="118999"/>
                  </a:lnTo>
                  <a:lnTo>
                    <a:pt x="49733" y="117093"/>
                  </a:lnTo>
                  <a:lnTo>
                    <a:pt x="47434" y="114807"/>
                  </a:lnTo>
                  <a:lnTo>
                    <a:pt x="46316" y="111506"/>
                  </a:lnTo>
                  <a:lnTo>
                    <a:pt x="46316" y="105029"/>
                  </a:lnTo>
                  <a:lnTo>
                    <a:pt x="48196" y="101600"/>
                  </a:lnTo>
                  <a:lnTo>
                    <a:pt x="50495" y="99694"/>
                  </a:lnTo>
                  <a:lnTo>
                    <a:pt x="53619" y="97281"/>
                  </a:lnTo>
                  <a:lnTo>
                    <a:pt x="57378" y="95504"/>
                  </a:lnTo>
                  <a:lnTo>
                    <a:pt x="84186" y="95504"/>
                  </a:lnTo>
                  <a:lnTo>
                    <a:pt x="82753" y="94106"/>
                  </a:lnTo>
                  <a:lnTo>
                    <a:pt x="78206" y="88773"/>
                  </a:lnTo>
                  <a:lnTo>
                    <a:pt x="71373" y="85470"/>
                  </a:lnTo>
                  <a:lnTo>
                    <a:pt x="63753" y="85089"/>
                  </a:lnTo>
                  <a:lnTo>
                    <a:pt x="63284" y="84962"/>
                  </a:lnTo>
                  <a:close/>
                </a:path>
                <a:path w="304800" h="271780">
                  <a:moveTo>
                    <a:pt x="250951" y="84836"/>
                  </a:moveTo>
                  <a:lnTo>
                    <a:pt x="237083" y="84836"/>
                  </a:lnTo>
                  <a:lnTo>
                    <a:pt x="229654" y="88011"/>
                  </a:lnTo>
                  <a:lnTo>
                    <a:pt x="220154" y="98932"/>
                  </a:lnTo>
                  <a:lnTo>
                    <a:pt x="217131" y="104267"/>
                  </a:lnTo>
                  <a:lnTo>
                    <a:pt x="216369" y="110743"/>
                  </a:lnTo>
                  <a:lnTo>
                    <a:pt x="226118" y="110743"/>
                  </a:lnTo>
                  <a:lnTo>
                    <a:pt x="228130" y="105410"/>
                  </a:lnTo>
                  <a:lnTo>
                    <a:pt x="231927" y="101218"/>
                  </a:lnTo>
                  <a:lnTo>
                    <a:pt x="235178" y="97408"/>
                  </a:lnTo>
                  <a:lnTo>
                    <a:pt x="239826" y="95504"/>
                  </a:lnTo>
                  <a:lnTo>
                    <a:pt x="267437" y="95504"/>
                  </a:lnTo>
                  <a:lnTo>
                    <a:pt x="262661" y="91820"/>
                  </a:lnTo>
                  <a:lnTo>
                    <a:pt x="257428" y="87121"/>
                  </a:lnTo>
                  <a:lnTo>
                    <a:pt x="250951" y="84836"/>
                  </a:lnTo>
                  <a:close/>
                </a:path>
                <a:path w="304800" h="271780">
                  <a:moveTo>
                    <a:pt x="297612" y="10921"/>
                  </a:moveTo>
                  <a:lnTo>
                    <a:pt x="275183" y="10921"/>
                  </a:lnTo>
                  <a:lnTo>
                    <a:pt x="282697" y="12509"/>
                  </a:lnTo>
                  <a:lnTo>
                    <a:pt x="288851" y="16763"/>
                  </a:lnTo>
                  <a:lnTo>
                    <a:pt x="293010" y="22923"/>
                  </a:lnTo>
                  <a:lnTo>
                    <a:pt x="294538" y="30225"/>
                  </a:lnTo>
                  <a:lnTo>
                    <a:pt x="292957" y="37802"/>
                  </a:lnTo>
                  <a:lnTo>
                    <a:pt x="288709" y="44068"/>
                  </a:lnTo>
                  <a:lnTo>
                    <a:pt x="282536" y="48335"/>
                  </a:lnTo>
                  <a:lnTo>
                    <a:pt x="275183" y="49911"/>
                  </a:lnTo>
                  <a:lnTo>
                    <a:pt x="297066" y="49911"/>
                  </a:lnTo>
                  <a:lnTo>
                    <a:pt x="298153" y="48958"/>
                  </a:lnTo>
                  <a:lnTo>
                    <a:pt x="303042" y="40235"/>
                  </a:lnTo>
                  <a:lnTo>
                    <a:pt x="304800" y="29844"/>
                  </a:lnTo>
                  <a:lnTo>
                    <a:pt x="302467" y="18162"/>
                  </a:lnTo>
                  <a:lnTo>
                    <a:pt x="297612" y="10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85928"/>
            <a:ext cx="8229600" cy="4758055"/>
          </a:xfrm>
          <a:custGeom>
            <a:avLst/>
            <a:gdLst/>
            <a:ahLst/>
            <a:cxnLst/>
            <a:rect l="l" t="t" r="r" b="b"/>
            <a:pathLst>
              <a:path w="8229600" h="4758055">
                <a:moveTo>
                  <a:pt x="0" y="4757928"/>
                </a:moveTo>
                <a:lnTo>
                  <a:pt x="8229600" y="4757928"/>
                </a:lnTo>
                <a:lnTo>
                  <a:pt x="8229600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6191" y="797051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160145" marR="542290" indent="-611505">
              <a:lnSpc>
                <a:spcPct val="100000"/>
              </a:lnSpc>
              <a:spcBef>
                <a:spcPts val="459"/>
              </a:spcBef>
            </a:pPr>
            <a:r>
              <a:rPr sz="1400" spc="-60" dirty="0"/>
              <a:t>Diccionarios</a:t>
            </a:r>
            <a:r>
              <a:rPr sz="1400" spc="-165" dirty="0"/>
              <a:t> </a:t>
            </a:r>
            <a:r>
              <a:rPr sz="1400" dirty="0"/>
              <a:t>y</a:t>
            </a:r>
            <a:r>
              <a:rPr sz="1400" spc="-110" dirty="0"/>
              <a:t> </a:t>
            </a:r>
            <a:r>
              <a:rPr sz="1400" spc="-35" dirty="0"/>
              <a:t>obras</a:t>
            </a:r>
            <a:r>
              <a:rPr sz="1400" spc="-130" dirty="0"/>
              <a:t> </a:t>
            </a:r>
            <a:r>
              <a:rPr sz="1400" spc="-25" dirty="0"/>
              <a:t>de </a:t>
            </a:r>
            <a:r>
              <a:rPr sz="1400" spc="-10" dirty="0"/>
              <a:t>consultas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6308216" y="701751"/>
            <a:ext cx="1050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6466" y="885190"/>
            <a:ext cx="365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Autor/es.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Titulo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diccionario;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publicación;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publicación: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publicación.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Editorial; página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2535" y="1569719"/>
            <a:ext cx="6247130" cy="71628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Real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Academia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Nacional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Medicina.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Diccionario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Términos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Médicos.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1ª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ed.</a:t>
            </a:r>
            <a:endParaRPr sz="12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Madrid: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Médica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Panamericana;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2011.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Escoliosis;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p.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623.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9909" y="780097"/>
            <a:ext cx="7454265" cy="3795395"/>
            <a:chOff x="799909" y="780097"/>
            <a:chExt cx="7454265" cy="3795395"/>
          </a:xfrm>
        </p:grpSpPr>
        <p:sp>
          <p:nvSpPr>
            <p:cNvPr id="11" name="object 11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9308" y="594360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60"/>
                  </a:moveTo>
                  <a:lnTo>
                    <a:pt x="559308" y="594360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5088" y="1379219"/>
              <a:ext cx="918844" cy="549275"/>
            </a:xfrm>
            <a:custGeom>
              <a:avLst/>
              <a:gdLst/>
              <a:ahLst/>
              <a:cxnLst/>
              <a:rect l="l" t="t" r="r" b="b"/>
              <a:pathLst>
                <a:path w="918844" h="549275">
                  <a:moveTo>
                    <a:pt x="0" y="0"/>
                  </a:moveTo>
                  <a:lnTo>
                    <a:pt x="0" y="549274"/>
                  </a:lnTo>
                </a:path>
                <a:path w="918844" h="549275">
                  <a:moveTo>
                    <a:pt x="0" y="548639"/>
                  </a:moveTo>
                  <a:lnTo>
                    <a:pt x="918591" y="548639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2536" y="3368039"/>
              <a:ext cx="6247130" cy="1202690"/>
            </a:xfrm>
            <a:custGeom>
              <a:avLst/>
              <a:gdLst/>
              <a:ahLst/>
              <a:cxnLst/>
              <a:rect l="l" t="t" r="r" b="b"/>
              <a:pathLst>
                <a:path w="6247130" h="1202689">
                  <a:moveTo>
                    <a:pt x="0" y="1202436"/>
                  </a:moveTo>
                  <a:lnTo>
                    <a:pt x="6246875" y="1202436"/>
                  </a:lnTo>
                  <a:lnTo>
                    <a:pt x="6246875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36191" y="2499360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Tesis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766" y="2496057"/>
            <a:ext cx="3423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Autor/es.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Titulo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tesis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[Tesis]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Lugar;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entidad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académica.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presentado.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2164" y="3582416"/>
            <a:ext cx="60890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Muñoz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García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50" dirty="0">
                <a:solidFill>
                  <a:srgbClr val="181818"/>
                </a:solidFill>
                <a:latin typeface="Arial MT"/>
                <a:cs typeface="Arial MT"/>
              </a:rPr>
              <a:t>J.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Estudio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transversal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factores</a:t>
            </a:r>
            <a:r>
              <a:rPr sz="12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riesgo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cardiovascular</a:t>
            </a:r>
            <a:r>
              <a:rPr sz="1200" spc="2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infantes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4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medio</a:t>
            </a:r>
            <a:r>
              <a:rPr sz="1200" spc="4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rural</a:t>
            </a:r>
            <a:r>
              <a:rPr sz="1200" spc="4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gallego</a:t>
            </a:r>
            <a:r>
              <a:rPr sz="1200" spc="48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[Tesis</a:t>
            </a:r>
            <a:r>
              <a:rPr sz="1200" spc="4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doctoral</a:t>
            </a:r>
            <a:r>
              <a:rPr sz="1200" spc="4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1200" spc="4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Epidemiología]</a:t>
            </a:r>
            <a:r>
              <a:rPr sz="1200" spc="4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Santiago:</a:t>
            </a:r>
            <a:r>
              <a:rPr sz="1200" spc="4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Servicio</a:t>
            </a:r>
            <a:r>
              <a:rPr sz="1200" spc="4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Publicación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e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Intercambio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Científico,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Universidad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Santiago;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1996.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4672" y="922020"/>
            <a:ext cx="1190115" cy="3031490"/>
            <a:chOff x="804672" y="922020"/>
            <a:chExt cx="1190115" cy="3031490"/>
          </a:xfrm>
        </p:grpSpPr>
        <p:sp>
          <p:nvSpPr>
            <p:cNvPr id="19" name="object 19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59308" y="594359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59"/>
                  </a:moveTo>
                  <a:lnTo>
                    <a:pt x="559308" y="594359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5943" y="3116580"/>
              <a:ext cx="918844" cy="836930"/>
            </a:xfrm>
            <a:custGeom>
              <a:avLst/>
              <a:gdLst/>
              <a:ahLst/>
              <a:cxnLst/>
              <a:rect l="l" t="t" r="r" b="b"/>
              <a:pathLst>
                <a:path w="918844" h="836929">
                  <a:moveTo>
                    <a:pt x="8051" y="0"/>
                  </a:moveTo>
                  <a:lnTo>
                    <a:pt x="0" y="836460"/>
                  </a:lnTo>
                </a:path>
                <a:path w="918844" h="836929">
                  <a:moveTo>
                    <a:pt x="0" y="836676"/>
                  </a:moveTo>
                  <a:lnTo>
                    <a:pt x="918591" y="8366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791" y="922020"/>
              <a:ext cx="356235" cy="356870"/>
            </a:xfrm>
            <a:custGeom>
              <a:avLst/>
              <a:gdLst/>
              <a:ahLst/>
              <a:cxnLst/>
              <a:rect l="l" t="t" r="r" b="b"/>
              <a:pathLst>
                <a:path w="356234" h="356869">
                  <a:moveTo>
                    <a:pt x="292687" y="0"/>
                  </a:moveTo>
                  <a:lnTo>
                    <a:pt x="288509" y="0"/>
                  </a:lnTo>
                  <a:lnTo>
                    <a:pt x="283962" y="0"/>
                  </a:lnTo>
                  <a:lnTo>
                    <a:pt x="279415" y="1904"/>
                  </a:lnTo>
                  <a:lnTo>
                    <a:pt x="8093" y="273303"/>
                  </a:lnTo>
                  <a:lnTo>
                    <a:pt x="2289" y="280957"/>
                  </a:lnTo>
                  <a:lnTo>
                    <a:pt x="0" y="288623"/>
                  </a:lnTo>
                  <a:lnTo>
                    <a:pt x="906" y="295646"/>
                  </a:lnTo>
                  <a:lnTo>
                    <a:pt x="4689" y="301370"/>
                  </a:lnTo>
                  <a:lnTo>
                    <a:pt x="54714" y="351789"/>
                  </a:lnTo>
                  <a:lnTo>
                    <a:pt x="58118" y="354964"/>
                  </a:lnTo>
                  <a:lnTo>
                    <a:pt x="62677" y="356615"/>
                  </a:lnTo>
                  <a:lnTo>
                    <a:pt x="71681" y="356615"/>
                  </a:lnTo>
                  <a:lnTo>
                    <a:pt x="76139" y="354964"/>
                  </a:lnTo>
                  <a:lnTo>
                    <a:pt x="297995" y="133095"/>
                  </a:lnTo>
                  <a:lnTo>
                    <a:pt x="297995" y="130047"/>
                  </a:lnTo>
                  <a:lnTo>
                    <a:pt x="70437" y="345566"/>
                  </a:lnTo>
                  <a:lnTo>
                    <a:pt x="68722" y="346201"/>
                  </a:lnTo>
                  <a:lnTo>
                    <a:pt x="65217" y="346201"/>
                  </a:lnTo>
                  <a:lnTo>
                    <a:pt x="63439" y="345566"/>
                  </a:lnTo>
                  <a:lnTo>
                    <a:pt x="12258" y="293750"/>
                  </a:lnTo>
                  <a:lnTo>
                    <a:pt x="9236" y="291083"/>
                  </a:lnTo>
                  <a:lnTo>
                    <a:pt x="9236" y="286512"/>
                  </a:lnTo>
                  <a:lnTo>
                    <a:pt x="12258" y="283971"/>
                  </a:lnTo>
                  <a:lnTo>
                    <a:pt x="20221" y="275589"/>
                  </a:lnTo>
                  <a:lnTo>
                    <a:pt x="33683" y="289051"/>
                  </a:lnTo>
                  <a:lnTo>
                    <a:pt x="34915" y="289559"/>
                  </a:lnTo>
                  <a:lnTo>
                    <a:pt x="37557" y="289559"/>
                  </a:lnTo>
                  <a:lnTo>
                    <a:pt x="38992" y="289051"/>
                  </a:lnTo>
                  <a:lnTo>
                    <a:pt x="40300" y="288163"/>
                  </a:lnTo>
                  <a:lnTo>
                    <a:pt x="42205" y="286130"/>
                  </a:lnTo>
                  <a:lnTo>
                    <a:pt x="42205" y="282828"/>
                  </a:lnTo>
                  <a:lnTo>
                    <a:pt x="40300" y="280542"/>
                  </a:lnTo>
                  <a:lnTo>
                    <a:pt x="27828" y="267969"/>
                  </a:lnTo>
                  <a:lnTo>
                    <a:pt x="44846" y="250951"/>
                  </a:lnTo>
                  <a:lnTo>
                    <a:pt x="58308" y="264413"/>
                  </a:lnTo>
                  <a:lnTo>
                    <a:pt x="59553" y="264921"/>
                  </a:lnTo>
                  <a:lnTo>
                    <a:pt x="62195" y="264921"/>
                  </a:lnTo>
                  <a:lnTo>
                    <a:pt x="63630" y="264413"/>
                  </a:lnTo>
                  <a:lnTo>
                    <a:pt x="64938" y="263397"/>
                  </a:lnTo>
                  <a:lnTo>
                    <a:pt x="66843" y="261492"/>
                  </a:lnTo>
                  <a:lnTo>
                    <a:pt x="66843" y="258190"/>
                  </a:lnTo>
                  <a:lnTo>
                    <a:pt x="64938" y="255904"/>
                  </a:lnTo>
                  <a:lnTo>
                    <a:pt x="52428" y="243331"/>
                  </a:lnTo>
                  <a:lnTo>
                    <a:pt x="69484" y="226313"/>
                  </a:lnTo>
                  <a:lnTo>
                    <a:pt x="89754" y="247014"/>
                  </a:lnTo>
                  <a:lnTo>
                    <a:pt x="91100" y="247395"/>
                  </a:lnTo>
                  <a:lnTo>
                    <a:pt x="93830" y="247395"/>
                  </a:lnTo>
                  <a:lnTo>
                    <a:pt x="95265" y="247014"/>
                  </a:lnTo>
                  <a:lnTo>
                    <a:pt x="98288" y="244093"/>
                  </a:lnTo>
                  <a:lnTo>
                    <a:pt x="98288" y="240664"/>
                  </a:lnTo>
                  <a:lnTo>
                    <a:pt x="96408" y="238378"/>
                  </a:lnTo>
                  <a:lnTo>
                    <a:pt x="77054" y="218693"/>
                  </a:lnTo>
                  <a:lnTo>
                    <a:pt x="94122" y="201675"/>
                  </a:lnTo>
                  <a:lnTo>
                    <a:pt x="107584" y="215137"/>
                  </a:lnTo>
                  <a:lnTo>
                    <a:pt x="108816" y="215645"/>
                  </a:lnTo>
                  <a:lnTo>
                    <a:pt x="111458" y="215645"/>
                  </a:lnTo>
                  <a:lnTo>
                    <a:pt x="112868" y="215137"/>
                  </a:lnTo>
                  <a:lnTo>
                    <a:pt x="116106" y="212343"/>
                  </a:lnTo>
                  <a:lnTo>
                    <a:pt x="116106" y="208914"/>
                  </a:lnTo>
                  <a:lnTo>
                    <a:pt x="114201" y="206628"/>
                  </a:lnTo>
                  <a:lnTo>
                    <a:pt x="101692" y="194055"/>
                  </a:lnTo>
                  <a:lnTo>
                    <a:pt x="118748" y="177037"/>
                  </a:lnTo>
                  <a:lnTo>
                    <a:pt x="132210" y="190500"/>
                  </a:lnTo>
                  <a:lnTo>
                    <a:pt x="133429" y="191007"/>
                  </a:lnTo>
                  <a:lnTo>
                    <a:pt x="136096" y="191007"/>
                  </a:lnTo>
                  <a:lnTo>
                    <a:pt x="137493" y="190500"/>
                  </a:lnTo>
                  <a:lnTo>
                    <a:pt x="140744" y="187705"/>
                  </a:lnTo>
                  <a:lnTo>
                    <a:pt x="140744" y="184276"/>
                  </a:lnTo>
                  <a:lnTo>
                    <a:pt x="138839" y="181990"/>
                  </a:lnTo>
                  <a:lnTo>
                    <a:pt x="126330" y="169417"/>
                  </a:lnTo>
                  <a:lnTo>
                    <a:pt x="143386" y="152400"/>
                  </a:lnTo>
                  <a:lnTo>
                    <a:pt x="156848" y="165862"/>
                  </a:lnTo>
                  <a:lnTo>
                    <a:pt x="158054" y="166369"/>
                  </a:lnTo>
                  <a:lnTo>
                    <a:pt x="160734" y="166369"/>
                  </a:lnTo>
                  <a:lnTo>
                    <a:pt x="162131" y="165862"/>
                  </a:lnTo>
                  <a:lnTo>
                    <a:pt x="165382" y="163067"/>
                  </a:lnTo>
                  <a:lnTo>
                    <a:pt x="165382" y="159638"/>
                  </a:lnTo>
                  <a:lnTo>
                    <a:pt x="163464" y="157352"/>
                  </a:lnTo>
                  <a:lnTo>
                    <a:pt x="150955" y="144779"/>
                  </a:lnTo>
                  <a:lnTo>
                    <a:pt x="168024" y="127762"/>
                  </a:lnTo>
                  <a:lnTo>
                    <a:pt x="188293" y="148335"/>
                  </a:lnTo>
                  <a:lnTo>
                    <a:pt x="189626" y="148843"/>
                  </a:lnTo>
                  <a:lnTo>
                    <a:pt x="192370" y="148843"/>
                  </a:lnTo>
                  <a:lnTo>
                    <a:pt x="193767" y="148335"/>
                  </a:lnTo>
                  <a:lnTo>
                    <a:pt x="196815" y="145541"/>
                  </a:lnTo>
                  <a:lnTo>
                    <a:pt x="196815" y="142112"/>
                  </a:lnTo>
                  <a:lnTo>
                    <a:pt x="194910" y="139826"/>
                  </a:lnTo>
                  <a:lnTo>
                    <a:pt x="175593" y="120141"/>
                  </a:lnTo>
                  <a:lnTo>
                    <a:pt x="192649" y="103124"/>
                  </a:lnTo>
                  <a:lnTo>
                    <a:pt x="206086" y="116585"/>
                  </a:lnTo>
                  <a:lnTo>
                    <a:pt x="207317" y="117093"/>
                  </a:lnTo>
                  <a:lnTo>
                    <a:pt x="209959" y="117093"/>
                  </a:lnTo>
                  <a:lnTo>
                    <a:pt x="211394" y="116585"/>
                  </a:lnTo>
                  <a:lnTo>
                    <a:pt x="212728" y="115569"/>
                  </a:lnTo>
                  <a:lnTo>
                    <a:pt x="214607" y="113664"/>
                  </a:lnTo>
                  <a:lnTo>
                    <a:pt x="214607" y="110362"/>
                  </a:lnTo>
                  <a:lnTo>
                    <a:pt x="212728" y="108076"/>
                  </a:lnTo>
                  <a:lnTo>
                    <a:pt x="200231" y="95503"/>
                  </a:lnTo>
                  <a:lnTo>
                    <a:pt x="217287" y="78485"/>
                  </a:lnTo>
                  <a:lnTo>
                    <a:pt x="230711" y="91947"/>
                  </a:lnTo>
                  <a:lnTo>
                    <a:pt x="231955" y="92455"/>
                  </a:lnTo>
                  <a:lnTo>
                    <a:pt x="234597" y="92455"/>
                  </a:lnTo>
                  <a:lnTo>
                    <a:pt x="236032" y="91947"/>
                  </a:lnTo>
                  <a:lnTo>
                    <a:pt x="237366" y="90931"/>
                  </a:lnTo>
                  <a:lnTo>
                    <a:pt x="239245" y="89026"/>
                  </a:lnTo>
                  <a:lnTo>
                    <a:pt x="239245" y="85725"/>
                  </a:lnTo>
                  <a:lnTo>
                    <a:pt x="237366" y="83438"/>
                  </a:lnTo>
                  <a:lnTo>
                    <a:pt x="224856" y="70865"/>
                  </a:lnTo>
                  <a:lnTo>
                    <a:pt x="241912" y="53847"/>
                  </a:lnTo>
                  <a:lnTo>
                    <a:pt x="255349" y="67309"/>
                  </a:lnTo>
                  <a:lnTo>
                    <a:pt x="256593" y="67690"/>
                  </a:lnTo>
                  <a:lnTo>
                    <a:pt x="259235" y="67690"/>
                  </a:lnTo>
                  <a:lnTo>
                    <a:pt x="260670" y="67309"/>
                  </a:lnTo>
                  <a:lnTo>
                    <a:pt x="262004" y="66293"/>
                  </a:lnTo>
                  <a:lnTo>
                    <a:pt x="263883" y="64388"/>
                  </a:lnTo>
                  <a:lnTo>
                    <a:pt x="263883" y="61087"/>
                  </a:lnTo>
                  <a:lnTo>
                    <a:pt x="262004" y="58800"/>
                  </a:lnTo>
                  <a:lnTo>
                    <a:pt x="249494" y="46227"/>
                  </a:lnTo>
                  <a:lnTo>
                    <a:pt x="266525" y="29209"/>
                  </a:lnTo>
                  <a:lnTo>
                    <a:pt x="286794" y="49910"/>
                  </a:lnTo>
                  <a:lnTo>
                    <a:pt x="288128" y="50291"/>
                  </a:lnTo>
                  <a:lnTo>
                    <a:pt x="290871" y="50291"/>
                  </a:lnTo>
                  <a:lnTo>
                    <a:pt x="292293" y="49910"/>
                  </a:lnTo>
                  <a:lnTo>
                    <a:pt x="296090" y="46989"/>
                  </a:lnTo>
                  <a:lnTo>
                    <a:pt x="295328" y="43560"/>
                  </a:lnTo>
                  <a:lnTo>
                    <a:pt x="293449" y="41275"/>
                  </a:lnTo>
                  <a:lnTo>
                    <a:pt x="274132" y="21589"/>
                  </a:lnTo>
                  <a:lnTo>
                    <a:pt x="283200" y="12953"/>
                  </a:lnTo>
                  <a:lnTo>
                    <a:pt x="284533" y="11302"/>
                  </a:lnTo>
                  <a:lnTo>
                    <a:pt x="286350" y="10540"/>
                  </a:lnTo>
                  <a:lnTo>
                    <a:pt x="289944" y="10540"/>
                  </a:lnTo>
                  <a:lnTo>
                    <a:pt x="291722" y="11302"/>
                  </a:lnTo>
                  <a:lnTo>
                    <a:pt x="293068" y="12953"/>
                  </a:lnTo>
                  <a:lnTo>
                    <a:pt x="343449" y="62864"/>
                  </a:lnTo>
                  <a:lnTo>
                    <a:pt x="344592" y="64388"/>
                  </a:lnTo>
                  <a:lnTo>
                    <a:pt x="345354" y="65912"/>
                  </a:lnTo>
                  <a:lnTo>
                    <a:pt x="345354" y="69722"/>
                  </a:lnTo>
                  <a:lnTo>
                    <a:pt x="344211" y="71627"/>
                  </a:lnTo>
                  <a:lnTo>
                    <a:pt x="304803" y="110743"/>
                  </a:lnTo>
                  <a:lnTo>
                    <a:pt x="304803" y="114045"/>
                  </a:lnTo>
                  <a:lnTo>
                    <a:pt x="307635" y="117347"/>
                  </a:lnTo>
                  <a:lnTo>
                    <a:pt x="308981" y="117855"/>
                  </a:lnTo>
                  <a:lnTo>
                    <a:pt x="311711" y="117855"/>
                  </a:lnTo>
                  <a:lnTo>
                    <a:pt x="313147" y="117347"/>
                  </a:lnTo>
                  <a:lnTo>
                    <a:pt x="351056" y="80009"/>
                  </a:lnTo>
                  <a:lnTo>
                    <a:pt x="354079" y="76580"/>
                  </a:lnTo>
                  <a:lnTo>
                    <a:pt x="355946" y="72389"/>
                  </a:lnTo>
                  <a:lnTo>
                    <a:pt x="355946" y="62864"/>
                  </a:lnTo>
                  <a:lnTo>
                    <a:pt x="354079" y="58800"/>
                  </a:lnTo>
                  <a:lnTo>
                    <a:pt x="351056" y="55371"/>
                  </a:lnTo>
                  <a:lnTo>
                    <a:pt x="297233" y="1904"/>
                  </a:lnTo>
                  <a:lnTo>
                    <a:pt x="292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72840"/>
            <a:ext cx="9144000" cy="1470660"/>
            <a:chOff x="0" y="3672840"/>
            <a:chExt cx="9144000" cy="147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72840"/>
              <a:ext cx="9143999" cy="14706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644" y="3906012"/>
              <a:ext cx="8752840" cy="1038225"/>
            </a:xfrm>
            <a:custGeom>
              <a:avLst/>
              <a:gdLst/>
              <a:ahLst/>
              <a:cxnLst/>
              <a:rect l="l" t="t" r="r" b="b"/>
              <a:pathLst>
                <a:path w="8752840" h="1038225">
                  <a:moveTo>
                    <a:pt x="0" y="1037844"/>
                  </a:moveTo>
                  <a:lnTo>
                    <a:pt x="8752332" y="1037844"/>
                  </a:lnTo>
                  <a:lnTo>
                    <a:pt x="8752332" y="0"/>
                  </a:lnTo>
                  <a:lnTo>
                    <a:pt x="0" y="0"/>
                  </a:lnTo>
                  <a:lnTo>
                    <a:pt x="0" y="10378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799" y="4043172"/>
              <a:ext cx="8350250" cy="762635"/>
            </a:xfrm>
            <a:custGeom>
              <a:avLst/>
              <a:gdLst/>
              <a:ahLst/>
              <a:cxnLst/>
              <a:rect l="l" t="t" r="r" b="b"/>
              <a:pathLst>
                <a:path w="8350250" h="762635">
                  <a:moveTo>
                    <a:pt x="7969008" y="0"/>
                  </a:moveTo>
                  <a:lnTo>
                    <a:pt x="8016804" y="2968"/>
                  </a:lnTo>
                  <a:lnTo>
                    <a:pt x="8062826" y="11636"/>
                  </a:lnTo>
                  <a:lnTo>
                    <a:pt x="8106720" y="25646"/>
                  </a:lnTo>
                  <a:lnTo>
                    <a:pt x="8148126" y="44641"/>
                  </a:lnTo>
                  <a:lnTo>
                    <a:pt x="8186690" y="68264"/>
                  </a:lnTo>
                  <a:lnTo>
                    <a:pt x="8222053" y="96158"/>
                  </a:lnTo>
                  <a:lnTo>
                    <a:pt x="8253859" y="127965"/>
                  </a:lnTo>
                  <a:lnTo>
                    <a:pt x="8281751" y="163329"/>
                  </a:lnTo>
                  <a:lnTo>
                    <a:pt x="8305372" y="201893"/>
                  </a:lnTo>
                  <a:lnTo>
                    <a:pt x="8324365" y="243298"/>
                  </a:lnTo>
                  <a:lnTo>
                    <a:pt x="8338373" y="287190"/>
                  </a:lnTo>
                  <a:lnTo>
                    <a:pt x="8347040" y="333209"/>
                  </a:lnTo>
                  <a:lnTo>
                    <a:pt x="8350008" y="380999"/>
                  </a:lnTo>
                  <a:lnTo>
                    <a:pt x="8347040" y="428793"/>
                  </a:lnTo>
                  <a:lnTo>
                    <a:pt x="8338373" y="474814"/>
                  </a:lnTo>
                  <a:lnTo>
                    <a:pt x="8324365" y="518707"/>
                  </a:lnTo>
                  <a:lnTo>
                    <a:pt x="8305372" y="560115"/>
                  </a:lnTo>
                  <a:lnTo>
                    <a:pt x="8281751" y="598680"/>
                  </a:lnTo>
                  <a:lnTo>
                    <a:pt x="8253859" y="634045"/>
                  </a:lnTo>
                  <a:lnTo>
                    <a:pt x="8222053" y="665853"/>
                  </a:lnTo>
                  <a:lnTo>
                    <a:pt x="8186690" y="693747"/>
                  </a:lnTo>
                  <a:lnTo>
                    <a:pt x="8148126" y="717370"/>
                  </a:lnTo>
                  <a:lnTo>
                    <a:pt x="8106720" y="736366"/>
                  </a:lnTo>
                  <a:lnTo>
                    <a:pt x="8062826" y="750376"/>
                  </a:lnTo>
                  <a:lnTo>
                    <a:pt x="8016804" y="759044"/>
                  </a:lnTo>
                  <a:lnTo>
                    <a:pt x="7969008" y="762012"/>
                  </a:lnTo>
                  <a:lnTo>
                    <a:pt x="380999" y="761999"/>
                  </a:lnTo>
                  <a:lnTo>
                    <a:pt x="333209" y="759031"/>
                  </a:lnTo>
                  <a:lnTo>
                    <a:pt x="287190" y="750363"/>
                  </a:lnTo>
                  <a:lnTo>
                    <a:pt x="243298" y="736353"/>
                  </a:lnTo>
                  <a:lnTo>
                    <a:pt x="201893" y="717358"/>
                  </a:lnTo>
                  <a:lnTo>
                    <a:pt x="163329" y="693735"/>
                  </a:lnTo>
                  <a:lnTo>
                    <a:pt x="127965" y="665841"/>
                  </a:lnTo>
                  <a:lnTo>
                    <a:pt x="96158" y="634034"/>
                  </a:lnTo>
                  <a:lnTo>
                    <a:pt x="68264" y="598670"/>
                  </a:lnTo>
                  <a:lnTo>
                    <a:pt x="44641" y="560106"/>
                  </a:lnTo>
                  <a:lnTo>
                    <a:pt x="25646" y="518701"/>
                  </a:lnTo>
                  <a:lnTo>
                    <a:pt x="11636" y="474809"/>
                  </a:lnTo>
                  <a:lnTo>
                    <a:pt x="2968" y="428790"/>
                  </a:lnTo>
                  <a:lnTo>
                    <a:pt x="0" y="380999"/>
                  </a:lnTo>
                  <a:lnTo>
                    <a:pt x="2981" y="333209"/>
                  </a:lnTo>
                  <a:lnTo>
                    <a:pt x="11648" y="287190"/>
                  </a:lnTo>
                  <a:lnTo>
                    <a:pt x="25657" y="243298"/>
                  </a:lnTo>
                  <a:lnTo>
                    <a:pt x="44651" y="201893"/>
                  </a:lnTo>
                  <a:lnTo>
                    <a:pt x="68273" y="163329"/>
                  </a:lnTo>
                  <a:lnTo>
                    <a:pt x="96166" y="127965"/>
                  </a:lnTo>
                  <a:lnTo>
                    <a:pt x="127973" y="96158"/>
                  </a:lnTo>
                  <a:lnTo>
                    <a:pt x="163336" y="68264"/>
                  </a:lnTo>
                  <a:lnTo>
                    <a:pt x="201900" y="44641"/>
                  </a:lnTo>
                  <a:lnTo>
                    <a:pt x="243306" y="25646"/>
                  </a:lnTo>
                  <a:lnTo>
                    <a:pt x="287198" y="11636"/>
                  </a:lnTo>
                  <a:lnTo>
                    <a:pt x="333219" y="2968"/>
                  </a:lnTo>
                  <a:lnTo>
                    <a:pt x="381012" y="0"/>
                  </a:lnTo>
                  <a:lnTo>
                    <a:pt x="7969008" y="0"/>
                  </a:lnTo>
                  <a:close/>
                </a:path>
                <a:path w="8350250" h="762635">
                  <a:moveTo>
                    <a:pt x="442734" y="190499"/>
                  </a:moveTo>
                  <a:lnTo>
                    <a:pt x="486587" y="195551"/>
                  </a:lnTo>
                  <a:lnTo>
                    <a:pt x="526844" y="209940"/>
                  </a:lnTo>
                  <a:lnTo>
                    <a:pt x="562357" y="232519"/>
                  </a:lnTo>
                  <a:lnTo>
                    <a:pt x="591976" y="262139"/>
                  </a:lnTo>
                  <a:lnTo>
                    <a:pt x="614555" y="297652"/>
                  </a:lnTo>
                  <a:lnTo>
                    <a:pt x="628945" y="337909"/>
                  </a:lnTo>
                  <a:lnTo>
                    <a:pt x="633996" y="381761"/>
                  </a:lnTo>
                  <a:lnTo>
                    <a:pt x="628945" y="425614"/>
                  </a:lnTo>
                  <a:lnTo>
                    <a:pt x="614555" y="465871"/>
                  </a:lnTo>
                  <a:lnTo>
                    <a:pt x="591976" y="501384"/>
                  </a:lnTo>
                  <a:lnTo>
                    <a:pt x="562357" y="531004"/>
                  </a:lnTo>
                  <a:lnTo>
                    <a:pt x="526844" y="553583"/>
                  </a:lnTo>
                  <a:lnTo>
                    <a:pt x="486587" y="567972"/>
                  </a:lnTo>
                  <a:lnTo>
                    <a:pt x="442734" y="573023"/>
                  </a:lnTo>
                  <a:lnTo>
                    <a:pt x="398881" y="567972"/>
                  </a:lnTo>
                  <a:lnTo>
                    <a:pt x="358624" y="553583"/>
                  </a:lnTo>
                  <a:lnTo>
                    <a:pt x="323112" y="531004"/>
                  </a:lnTo>
                  <a:lnTo>
                    <a:pt x="293492" y="501384"/>
                  </a:lnTo>
                  <a:lnTo>
                    <a:pt x="270913" y="465871"/>
                  </a:lnTo>
                  <a:lnTo>
                    <a:pt x="256524" y="425614"/>
                  </a:lnTo>
                  <a:lnTo>
                    <a:pt x="251472" y="381761"/>
                  </a:lnTo>
                  <a:lnTo>
                    <a:pt x="256524" y="337909"/>
                  </a:lnTo>
                  <a:lnTo>
                    <a:pt x="270913" y="297652"/>
                  </a:lnTo>
                  <a:lnTo>
                    <a:pt x="293492" y="262139"/>
                  </a:lnTo>
                  <a:lnTo>
                    <a:pt x="323112" y="232519"/>
                  </a:lnTo>
                  <a:lnTo>
                    <a:pt x="358624" y="209940"/>
                  </a:lnTo>
                  <a:lnTo>
                    <a:pt x="398881" y="195551"/>
                  </a:lnTo>
                  <a:lnTo>
                    <a:pt x="442734" y="19049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3188" y="4233672"/>
              <a:ext cx="661670" cy="382905"/>
            </a:xfrm>
            <a:custGeom>
              <a:avLst/>
              <a:gdLst/>
              <a:ahLst/>
              <a:cxnLst/>
              <a:rect l="l" t="t" r="r" b="b"/>
              <a:pathLst>
                <a:path w="661669" h="382904">
                  <a:moveTo>
                    <a:pt x="191262" y="382523"/>
                  </a:moveTo>
                  <a:lnTo>
                    <a:pt x="147409" y="377472"/>
                  </a:lnTo>
                  <a:lnTo>
                    <a:pt x="107152" y="363083"/>
                  </a:lnTo>
                  <a:lnTo>
                    <a:pt x="71639" y="340504"/>
                  </a:lnTo>
                  <a:lnTo>
                    <a:pt x="42019" y="310884"/>
                  </a:lnTo>
                  <a:lnTo>
                    <a:pt x="19440" y="275371"/>
                  </a:lnTo>
                  <a:lnTo>
                    <a:pt x="5051" y="235114"/>
                  </a:lnTo>
                  <a:lnTo>
                    <a:pt x="0" y="191261"/>
                  </a:lnTo>
                  <a:lnTo>
                    <a:pt x="5050" y="147409"/>
                  </a:lnTo>
                  <a:lnTo>
                    <a:pt x="19438" y="107152"/>
                  </a:lnTo>
                  <a:lnTo>
                    <a:pt x="42015" y="71639"/>
                  </a:lnTo>
                  <a:lnTo>
                    <a:pt x="71634" y="42019"/>
                  </a:lnTo>
                  <a:lnTo>
                    <a:pt x="107146" y="19440"/>
                  </a:lnTo>
                  <a:lnTo>
                    <a:pt x="147405" y="5051"/>
                  </a:lnTo>
                  <a:lnTo>
                    <a:pt x="191262" y="0"/>
                  </a:lnTo>
                  <a:lnTo>
                    <a:pt x="191262" y="191261"/>
                  </a:lnTo>
                  <a:lnTo>
                    <a:pt x="191262" y="382523"/>
                  </a:lnTo>
                  <a:close/>
                </a:path>
                <a:path w="661669" h="382904">
                  <a:moveTo>
                    <a:pt x="470153" y="0"/>
                  </a:moveTo>
                  <a:lnTo>
                    <a:pt x="514018" y="5051"/>
                  </a:lnTo>
                  <a:lnTo>
                    <a:pt x="554280" y="19440"/>
                  </a:lnTo>
                  <a:lnTo>
                    <a:pt x="589792" y="42019"/>
                  </a:lnTo>
                  <a:lnTo>
                    <a:pt x="619408" y="71639"/>
                  </a:lnTo>
                  <a:lnTo>
                    <a:pt x="641981" y="107152"/>
                  </a:lnTo>
                  <a:lnTo>
                    <a:pt x="656366" y="147409"/>
                  </a:lnTo>
                  <a:lnTo>
                    <a:pt x="661416" y="191261"/>
                  </a:lnTo>
                  <a:lnTo>
                    <a:pt x="656366" y="235114"/>
                  </a:lnTo>
                  <a:lnTo>
                    <a:pt x="641981" y="275371"/>
                  </a:lnTo>
                  <a:lnTo>
                    <a:pt x="619408" y="310884"/>
                  </a:lnTo>
                  <a:lnTo>
                    <a:pt x="589792" y="340504"/>
                  </a:lnTo>
                  <a:lnTo>
                    <a:pt x="554280" y="363083"/>
                  </a:lnTo>
                  <a:lnTo>
                    <a:pt x="514018" y="377472"/>
                  </a:lnTo>
                  <a:lnTo>
                    <a:pt x="470153" y="382523"/>
                  </a:lnTo>
                  <a:lnTo>
                    <a:pt x="426289" y="377472"/>
                  </a:lnTo>
                  <a:lnTo>
                    <a:pt x="386027" y="363083"/>
                  </a:lnTo>
                  <a:lnTo>
                    <a:pt x="350515" y="340504"/>
                  </a:lnTo>
                  <a:lnTo>
                    <a:pt x="320899" y="310884"/>
                  </a:lnTo>
                  <a:lnTo>
                    <a:pt x="298326" y="275371"/>
                  </a:lnTo>
                  <a:lnTo>
                    <a:pt x="283941" y="235114"/>
                  </a:lnTo>
                  <a:lnTo>
                    <a:pt x="278892" y="191261"/>
                  </a:lnTo>
                  <a:lnTo>
                    <a:pt x="283941" y="147409"/>
                  </a:lnTo>
                  <a:lnTo>
                    <a:pt x="298326" y="107152"/>
                  </a:lnTo>
                  <a:lnTo>
                    <a:pt x="320899" y="71639"/>
                  </a:lnTo>
                  <a:lnTo>
                    <a:pt x="350515" y="42019"/>
                  </a:lnTo>
                  <a:lnTo>
                    <a:pt x="386027" y="19440"/>
                  </a:lnTo>
                  <a:lnTo>
                    <a:pt x="426289" y="5051"/>
                  </a:lnTo>
                  <a:lnTo>
                    <a:pt x="47015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1472" y="4233672"/>
              <a:ext cx="3187065" cy="382905"/>
            </a:xfrm>
            <a:custGeom>
              <a:avLst/>
              <a:gdLst/>
              <a:ahLst/>
              <a:cxnLst/>
              <a:rect l="l" t="t" r="r" b="b"/>
              <a:pathLst>
                <a:path w="3187065" h="382904">
                  <a:moveTo>
                    <a:pt x="0" y="382523"/>
                  </a:moveTo>
                  <a:lnTo>
                    <a:pt x="44027" y="377472"/>
                  </a:lnTo>
                  <a:lnTo>
                    <a:pt x="84444" y="363083"/>
                  </a:lnTo>
                  <a:lnTo>
                    <a:pt x="120098" y="340504"/>
                  </a:lnTo>
                  <a:lnTo>
                    <a:pt x="149836" y="310884"/>
                  </a:lnTo>
                  <a:lnTo>
                    <a:pt x="172505" y="275371"/>
                  </a:lnTo>
                  <a:lnTo>
                    <a:pt x="186952" y="235114"/>
                  </a:lnTo>
                  <a:lnTo>
                    <a:pt x="192023" y="191261"/>
                  </a:lnTo>
                  <a:lnTo>
                    <a:pt x="186952" y="147409"/>
                  </a:lnTo>
                  <a:lnTo>
                    <a:pt x="172505" y="107152"/>
                  </a:lnTo>
                  <a:lnTo>
                    <a:pt x="149836" y="71639"/>
                  </a:lnTo>
                  <a:lnTo>
                    <a:pt x="120098" y="42019"/>
                  </a:lnTo>
                  <a:lnTo>
                    <a:pt x="84444" y="19440"/>
                  </a:lnTo>
                  <a:lnTo>
                    <a:pt x="44027" y="5051"/>
                  </a:lnTo>
                  <a:lnTo>
                    <a:pt x="0" y="0"/>
                  </a:lnTo>
                  <a:lnTo>
                    <a:pt x="0" y="191261"/>
                  </a:lnTo>
                  <a:lnTo>
                    <a:pt x="0" y="382523"/>
                  </a:lnTo>
                  <a:close/>
                </a:path>
                <a:path w="3187065" h="382904">
                  <a:moveTo>
                    <a:pt x="470153" y="0"/>
                  </a:moveTo>
                  <a:lnTo>
                    <a:pt x="514018" y="5051"/>
                  </a:lnTo>
                  <a:lnTo>
                    <a:pt x="554280" y="19440"/>
                  </a:lnTo>
                  <a:lnTo>
                    <a:pt x="589792" y="42019"/>
                  </a:lnTo>
                  <a:lnTo>
                    <a:pt x="619408" y="71639"/>
                  </a:lnTo>
                  <a:lnTo>
                    <a:pt x="641981" y="107152"/>
                  </a:lnTo>
                  <a:lnTo>
                    <a:pt x="656366" y="147409"/>
                  </a:lnTo>
                  <a:lnTo>
                    <a:pt x="661415" y="191261"/>
                  </a:lnTo>
                  <a:lnTo>
                    <a:pt x="656366" y="235114"/>
                  </a:lnTo>
                  <a:lnTo>
                    <a:pt x="641981" y="275371"/>
                  </a:lnTo>
                  <a:lnTo>
                    <a:pt x="619408" y="310884"/>
                  </a:lnTo>
                  <a:lnTo>
                    <a:pt x="589792" y="340504"/>
                  </a:lnTo>
                  <a:lnTo>
                    <a:pt x="554280" y="363083"/>
                  </a:lnTo>
                  <a:lnTo>
                    <a:pt x="514018" y="377472"/>
                  </a:lnTo>
                  <a:lnTo>
                    <a:pt x="470153" y="382523"/>
                  </a:lnTo>
                  <a:lnTo>
                    <a:pt x="426289" y="377472"/>
                  </a:lnTo>
                  <a:lnTo>
                    <a:pt x="386027" y="363083"/>
                  </a:lnTo>
                  <a:lnTo>
                    <a:pt x="350515" y="340504"/>
                  </a:lnTo>
                  <a:lnTo>
                    <a:pt x="320899" y="310884"/>
                  </a:lnTo>
                  <a:lnTo>
                    <a:pt x="298326" y="275371"/>
                  </a:lnTo>
                  <a:lnTo>
                    <a:pt x="283941" y="235114"/>
                  </a:lnTo>
                  <a:lnTo>
                    <a:pt x="278891" y="191261"/>
                  </a:lnTo>
                  <a:lnTo>
                    <a:pt x="283941" y="147409"/>
                  </a:lnTo>
                  <a:lnTo>
                    <a:pt x="298326" y="107152"/>
                  </a:lnTo>
                  <a:lnTo>
                    <a:pt x="320899" y="71639"/>
                  </a:lnTo>
                  <a:lnTo>
                    <a:pt x="350515" y="42019"/>
                  </a:lnTo>
                  <a:lnTo>
                    <a:pt x="386027" y="19440"/>
                  </a:lnTo>
                  <a:lnTo>
                    <a:pt x="426289" y="5051"/>
                  </a:lnTo>
                  <a:lnTo>
                    <a:pt x="470153" y="0"/>
                  </a:lnTo>
                  <a:close/>
                </a:path>
                <a:path w="3187065" h="382904">
                  <a:moveTo>
                    <a:pt x="939545" y="382523"/>
                  </a:moveTo>
                  <a:lnTo>
                    <a:pt x="895681" y="377472"/>
                  </a:lnTo>
                  <a:lnTo>
                    <a:pt x="855419" y="363083"/>
                  </a:lnTo>
                  <a:lnTo>
                    <a:pt x="819907" y="340504"/>
                  </a:lnTo>
                  <a:lnTo>
                    <a:pt x="790291" y="310884"/>
                  </a:lnTo>
                  <a:lnTo>
                    <a:pt x="767718" y="275371"/>
                  </a:lnTo>
                  <a:lnTo>
                    <a:pt x="753333" y="235114"/>
                  </a:lnTo>
                  <a:lnTo>
                    <a:pt x="748283" y="191261"/>
                  </a:lnTo>
                  <a:lnTo>
                    <a:pt x="753333" y="147409"/>
                  </a:lnTo>
                  <a:lnTo>
                    <a:pt x="767718" y="107152"/>
                  </a:lnTo>
                  <a:lnTo>
                    <a:pt x="790291" y="71639"/>
                  </a:lnTo>
                  <a:lnTo>
                    <a:pt x="819907" y="42019"/>
                  </a:lnTo>
                  <a:lnTo>
                    <a:pt x="855419" y="19440"/>
                  </a:lnTo>
                  <a:lnTo>
                    <a:pt x="895681" y="5051"/>
                  </a:lnTo>
                  <a:lnTo>
                    <a:pt x="939545" y="0"/>
                  </a:lnTo>
                  <a:lnTo>
                    <a:pt x="939545" y="191261"/>
                  </a:lnTo>
                  <a:lnTo>
                    <a:pt x="939545" y="382523"/>
                  </a:lnTo>
                  <a:close/>
                </a:path>
                <a:path w="3187065" h="382904">
                  <a:moveTo>
                    <a:pt x="1218438" y="0"/>
                  </a:moveTo>
                  <a:lnTo>
                    <a:pt x="1262302" y="5051"/>
                  </a:lnTo>
                  <a:lnTo>
                    <a:pt x="1302564" y="19440"/>
                  </a:lnTo>
                  <a:lnTo>
                    <a:pt x="1338076" y="42019"/>
                  </a:lnTo>
                  <a:lnTo>
                    <a:pt x="1367692" y="71639"/>
                  </a:lnTo>
                  <a:lnTo>
                    <a:pt x="1390265" y="107152"/>
                  </a:lnTo>
                  <a:lnTo>
                    <a:pt x="1404650" y="147409"/>
                  </a:lnTo>
                  <a:lnTo>
                    <a:pt x="1409700" y="191261"/>
                  </a:lnTo>
                  <a:lnTo>
                    <a:pt x="1404650" y="235114"/>
                  </a:lnTo>
                  <a:lnTo>
                    <a:pt x="1390265" y="275371"/>
                  </a:lnTo>
                  <a:lnTo>
                    <a:pt x="1367692" y="310884"/>
                  </a:lnTo>
                  <a:lnTo>
                    <a:pt x="1338076" y="340504"/>
                  </a:lnTo>
                  <a:lnTo>
                    <a:pt x="1302564" y="363083"/>
                  </a:lnTo>
                  <a:lnTo>
                    <a:pt x="1262302" y="377472"/>
                  </a:lnTo>
                  <a:lnTo>
                    <a:pt x="1218438" y="382523"/>
                  </a:lnTo>
                  <a:lnTo>
                    <a:pt x="1174573" y="377472"/>
                  </a:lnTo>
                  <a:lnTo>
                    <a:pt x="1134311" y="363083"/>
                  </a:lnTo>
                  <a:lnTo>
                    <a:pt x="1098799" y="340504"/>
                  </a:lnTo>
                  <a:lnTo>
                    <a:pt x="1069183" y="310884"/>
                  </a:lnTo>
                  <a:lnTo>
                    <a:pt x="1046610" y="275371"/>
                  </a:lnTo>
                  <a:lnTo>
                    <a:pt x="1032225" y="235114"/>
                  </a:lnTo>
                  <a:lnTo>
                    <a:pt x="1027176" y="191261"/>
                  </a:lnTo>
                  <a:lnTo>
                    <a:pt x="1032225" y="147409"/>
                  </a:lnTo>
                  <a:lnTo>
                    <a:pt x="1046610" y="107152"/>
                  </a:lnTo>
                  <a:lnTo>
                    <a:pt x="1069183" y="71639"/>
                  </a:lnTo>
                  <a:lnTo>
                    <a:pt x="1098799" y="42019"/>
                  </a:lnTo>
                  <a:lnTo>
                    <a:pt x="1134311" y="19440"/>
                  </a:lnTo>
                  <a:lnTo>
                    <a:pt x="1174573" y="5051"/>
                  </a:lnTo>
                  <a:lnTo>
                    <a:pt x="1218438" y="0"/>
                  </a:lnTo>
                  <a:close/>
                </a:path>
                <a:path w="3187065" h="382904">
                  <a:moveTo>
                    <a:pt x="1497329" y="382523"/>
                  </a:moveTo>
                  <a:lnTo>
                    <a:pt x="1541194" y="377472"/>
                  </a:lnTo>
                  <a:lnTo>
                    <a:pt x="1581456" y="363083"/>
                  </a:lnTo>
                  <a:lnTo>
                    <a:pt x="1616968" y="340504"/>
                  </a:lnTo>
                  <a:lnTo>
                    <a:pt x="1646584" y="310884"/>
                  </a:lnTo>
                  <a:lnTo>
                    <a:pt x="1669157" y="275371"/>
                  </a:lnTo>
                  <a:lnTo>
                    <a:pt x="1683542" y="235114"/>
                  </a:lnTo>
                  <a:lnTo>
                    <a:pt x="1688591" y="191261"/>
                  </a:lnTo>
                  <a:lnTo>
                    <a:pt x="1683542" y="147409"/>
                  </a:lnTo>
                  <a:lnTo>
                    <a:pt x="1669157" y="107152"/>
                  </a:lnTo>
                  <a:lnTo>
                    <a:pt x="1646584" y="71639"/>
                  </a:lnTo>
                  <a:lnTo>
                    <a:pt x="1616968" y="42019"/>
                  </a:lnTo>
                  <a:lnTo>
                    <a:pt x="1581456" y="19440"/>
                  </a:lnTo>
                  <a:lnTo>
                    <a:pt x="1541194" y="5051"/>
                  </a:lnTo>
                  <a:lnTo>
                    <a:pt x="1497329" y="0"/>
                  </a:lnTo>
                  <a:lnTo>
                    <a:pt x="1497329" y="191261"/>
                  </a:lnTo>
                  <a:lnTo>
                    <a:pt x="1497329" y="382523"/>
                  </a:lnTo>
                  <a:close/>
                </a:path>
                <a:path w="3187065" h="382904">
                  <a:moveTo>
                    <a:pt x="2437638" y="382523"/>
                  </a:moveTo>
                  <a:lnTo>
                    <a:pt x="2393773" y="377472"/>
                  </a:lnTo>
                  <a:lnTo>
                    <a:pt x="2353511" y="363083"/>
                  </a:lnTo>
                  <a:lnTo>
                    <a:pt x="2317999" y="340504"/>
                  </a:lnTo>
                  <a:lnTo>
                    <a:pt x="2288383" y="310884"/>
                  </a:lnTo>
                  <a:lnTo>
                    <a:pt x="2265810" y="275371"/>
                  </a:lnTo>
                  <a:lnTo>
                    <a:pt x="2251425" y="235114"/>
                  </a:lnTo>
                  <a:lnTo>
                    <a:pt x="2246376" y="191261"/>
                  </a:lnTo>
                  <a:lnTo>
                    <a:pt x="2251425" y="147409"/>
                  </a:lnTo>
                  <a:lnTo>
                    <a:pt x="2265810" y="107152"/>
                  </a:lnTo>
                  <a:lnTo>
                    <a:pt x="2288383" y="71639"/>
                  </a:lnTo>
                  <a:lnTo>
                    <a:pt x="2317999" y="42019"/>
                  </a:lnTo>
                  <a:lnTo>
                    <a:pt x="2353511" y="19440"/>
                  </a:lnTo>
                  <a:lnTo>
                    <a:pt x="2393773" y="5051"/>
                  </a:lnTo>
                  <a:lnTo>
                    <a:pt x="2437638" y="0"/>
                  </a:lnTo>
                  <a:lnTo>
                    <a:pt x="2437638" y="191261"/>
                  </a:lnTo>
                  <a:lnTo>
                    <a:pt x="2437638" y="382523"/>
                  </a:lnTo>
                  <a:close/>
                </a:path>
                <a:path w="3187065" h="382904">
                  <a:moveTo>
                    <a:pt x="2716529" y="0"/>
                  </a:moveTo>
                  <a:lnTo>
                    <a:pt x="2760394" y="5051"/>
                  </a:lnTo>
                  <a:lnTo>
                    <a:pt x="2800656" y="19440"/>
                  </a:lnTo>
                  <a:lnTo>
                    <a:pt x="2836168" y="42019"/>
                  </a:lnTo>
                  <a:lnTo>
                    <a:pt x="2865784" y="71639"/>
                  </a:lnTo>
                  <a:lnTo>
                    <a:pt x="2888357" y="107152"/>
                  </a:lnTo>
                  <a:lnTo>
                    <a:pt x="2902742" y="147409"/>
                  </a:lnTo>
                  <a:lnTo>
                    <a:pt x="2907791" y="191261"/>
                  </a:lnTo>
                  <a:lnTo>
                    <a:pt x="2902742" y="235114"/>
                  </a:lnTo>
                  <a:lnTo>
                    <a:pt x="2888357" y="275371"/>
                  </a:lnTo>
                  <a:lnTo>
                    <a:pt x="2865784" y="310884"/>
                  </a:lnTo>
                  <a:lnTo>
                    <a:pt x="2836168" y="340504"/>
                  </a:lnTo>
                  <a:lnTo>
                    <a:pt x="2800656" y="363083"/>
                  </a:lnTo>
                  <a:lnTo>
                    <a:pt x="2760394" y="377472"/>
                  </a:lnTo>
                  <a:lnTo>
                    <a:pt x="2716529" y="382523"/>
                  </a:lnTo>
                  <a:lnTo>
                    <a:pt x="2672665" y="377472"/>
                  </a:lnTo>
                  <a:lnTo>
                    <a:pt x="2632403" y="363083"/>
                  </a:lnTo>
                  <a:lnTo>
                    <a:pt x="2596891" y="340504"/>
                  </a:lnTo>
                  <a:lnTo>
                    <a:pt x="2567275" y="310884"/>
                  </a:lnTo>
                  <a:lnTo>
                    <a:pt x="2544702" y="275371"/>
                  </a:lnTo>
                  <a:lnTo>
                    <a:pt x="2530317" y="235114"/>
                  </a:lnTo>
                  <a:lnTo>
                    <a:pt x="2525267" y="191261"/>
                  </a:lnTo>
                  <a:lnTo>
                    <a:pt x="2530317" y="147409"/>
                  </a:lnTo>
                  <a:lnTo>
                    <a:pt x="2544702" y="107152"/>
                  </a:lnTo>
                  <a:lnTo>
                    <a:pt x="2567275" y="71639"/>
                  </a:lnTo>
                  <a:lnTo>
                    <a:pt x="2596891" y="42019"/>
                  </a:lnTo>
                  <a:lnTo>
                    <a:pt x="2632403" y="19440"/>
                  </a:lnTo>
                  <a:lnTo>
                    <a:pt x="2672665" y="5051"/>
                  </a:lnTo>
                  <a:lnTo>
                    <a:pt x="2716529" y="0"/>
                  </a:lnTo>
                  <a:close/>
                </a:path>
                <a:path w="3187065" h="382904">
                  <a:moveTo>
                    <a:pt x="2995422" y="382523"/>
                  </a:moveTo>
                  <a:lnTo>
                    <a:pt x="3039286" y="377472"/>
                  </a:lnTo>
                  <a:lnTo>
                    <a:pt x="3079548" y="363083"/>
                  </a:lnTo>
                  <a:lnTo>
                    <a:pt x="3115060" y="340504"/>
                  </a:lnTo>
                  <a:lnTo>
                    <a:pt x="3144676" y="310884"/>
                  </a:lnTo>
                  <a:lnTo>
                    <a:pt x="3167249" y="275371"/>
                  </a:lnTo>
                  <a:lnTo>
                    <a:pt x="3181634" y="235114"/>
                  </a:lnTo>
                  <a:lnTo>
                    <a:pt x="3186683" y="191261"/>
                  </a:lnTo>
                  <a:lnTo>
                    <a:pt x="3181634" y="147409"/>
                  </a:lnTo>
                  <a:lnTo>
                    <a:pt x="3167249" y="107152"/>
                  </a:lnTo>
                  <a:lnTo>
                    <a:pt x="3144676" y="71639"/>
                  </a:lnTo>
                  <a:lnTo>
                    <a:pt x="3115060" y="42019"/>
                  </a:lnTo>
                  <a:lnTo>
                    <a:pt x="3079548" y="19440"/>
                  </a:lnTo>
                  <a:lnTo>
                    <a:pt x="3039286" y="5051"/>
                  </a:lnTo>
                  <a:lnTo>
                    <a:pt x="2995422" y="0"/>
                  </a:lnTo>
                  <a:lnTo>
                    <a:pt x="2995422" y="191261"/>
                  </a:lnTo>
                  <a:lnTo>
                    <a:pt x="2995422" y="3825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8455" y="4233672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262" y="0"/>
                  </a:moveTo>
                  <a:lnTo>
                    <a:pt x="235126" y="5051"/>
                  </a:lnTo>
                  <a:lnTo>
                    <a:pt x="275388" y="19440"/>
                  </a:lnTo>
                  <a:lnTo>
                    <a:pt x="310900" y="42019"/>
                  </a:lnTo>
                  <a:lnTo>
                    <a:pt x="340516" y="71639"/>
                  </a:lnTo>
                  <a:lnTo>
                    <a:pt x="363089" y="107152"/>
                  </a:lnTo>
                  <a:lnTo>
                    <a:pt x="377474" y="147409"/>
                  </a:lnTo>
                  <a:lnTo>
                    <a:pt x="382524" y="191261"/>
                  </a:lnTo>
                  <a:lnTo>
                    <a:pt x="377474" y="235114"/>
                  </a:lnTo>
                  <a:lnTo>
                    <a:pt x="363089" y="275371"/>
                  </a:lnTo>
                  <a:lnTo>
                    <a:pt x="340516" y="310884"/>
                  </a:lnTo>
                  <a:lnTo>
                    <a:pt x="310900" y="340504"/>
                  </a:lnTo>
                  <a:lnTo>
                    <a:pt x="275388" y="363083"/>
                  </a:lnTo>
                  <a:lnTo>
                    <a:pt x="235126" y="377472"/>
                  </a:lnTo>
                  <a:lnTo>
                    <a:pt x="191262" y="382523"/>
                  </a:lnTo>
                  <a:lnTo>
                    <a:pt x="147397" y="377472"/>
                  </a:lnTo>
                  <a:lnTo>
                    <a:pt x="107135" y="363083"/>
                  </a:lnTo>
                  <a:lnTo>
                    <a:pt x="71623" y="340504"/>
                  </a:lnTo>
                  <a:lnTo>
                    <a:pt x="42007" y="310884"/>
                  </a:lnTo>
                  <a:lnTo>
                    <a:pt x="19434" y="275371"/>
                  </a:lnTo>
                  <a:lnTo>
                    <a:pt x="5049" y="235114"/>
                  </a:lnTo>
                  <a:lnTo>
                    <a:pt x="0" y="191261"/>
                  </a:lnTo>
                  <a:lnTo>
                    <a:pt x="5049" y="147409"/>
                  </a:lnTo>
                  <a:lnTo>
                    <a:pt x="19434" y="107152"/>
                  </a:lnTo>
                  <a:lnTo>
                    <a:pt x="42007" y="71639"/>
                  </a:lnTo>
                  <a:lnTo>
                    <a:pt x="71623" y="42019"/>
                  </a:lnTo>
                  <a:lnTo>
                    <a:pt x="107135" y="19440"/>
                  </a:lnTo>
                  <a:lnTo>
                    <a:pt x="147397" y="5051"/>
                  </a:lnTo>
                  <a:lnTo>
                    <a:pt x="191262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5023" y="4233672"/>
              <a:ext cx="2159000" cy="382905"/>
            </a:xfrm>
            <a:custGeom>
              <a:avLst/>
              <a:gdLst/>
              <a:ahLst/>
              <a:cxnLst/>
              <a:rect l="l" t="t" r="r" b="b"/>
              <a:pathLst>
                <a:path w="2159000" h="382904">
                  <a:moveTo>
                    <a:pt x="192024" y="0"/>
                  </a:moveTo>
                  <a:lnTo>
                    <a:pt x="236051" y="5051"/>
                  </a:lnTo>
                  <a:lnTo>
                    <a:pt x="276468" y="19440"/>
                  </a:lnTo>
                  <a:lnTo>
                    <a:pt x="312122" y="42019"/>
                  </a:lnTo>
                  <a:lnTo>
                    <a:pt x="341860" y="71639"/>
                  </a:lnTo>
                  <a:lnTo>
                    <a:pt x="364529" y="107152"/>
                  </a:lnTo>
                  <a:lnTo>
                    <a:pt x="378976" y="147409"/>
                  </a:lnTo>
                  <a:lnTo>
                    <a:pt x="384048" y="191261"/>
                  </a:lnTo>
                  <a:lnTo>
                    <a:pt x="378976" y="235114"/>
                  </a:lnTo>
                  <a:lnTo>
                    <a:pt x="364529" y="275371"/>
                  </a:lnTo>
                  <a:lnTo>
                    <a:pt x="341860" y="310884"/>
                  </a:lnTo>
                  <a:lnTo>
                    <a:pt x="312122" y="340504"/>
                  </a:lnTo>
                  <a:lnTo>
                    <a:pt x="276468" y="363083"/>
                  </a:lnTo>
                  <a:lnTo>
                    <a:pt x="236051" y="377472"/>
                  </a:lnTo>
                  <a:lnTo>
                    <a:pt x="192024" y="382523"/>
                  </a:lnTo>
                  <a:lnTo>
                    <a:pt x="147996" y="377472"/>
                  </a:lnTo>
                  <a:lnTo>
                    <a:pt x="107579" y="363083"/>
                  </a:lnTo>
                  <a:lnTo>
                    <a:pt x="71925" y="340504"/>
                  </a:lnTo>
                  <a:lnTo>
                    <a:pt x="42187" y="310884"/>
                  </a:lnTo>
                  <a:lnTo>
                    <a:pt x="19518" y="275371"/>
                  </a:lnTo>
                  <a:lnTo>
                    <a:pt x="5071" y="235114"/>
                  </a:lnTo>
                  <a:lnTo>
                    <a:pt x="0" y="191261"/>
                  </a:lnTo>
                  <a:lnTo>
                    <a:pt x="5071" y="147409"/>
                  </a:lnTo>
                  <a:lnTo>
                    <a:pt x="19518" y="107152"/>
                  </a:lnTo>
                  <a:lnTo>
                    <a:pt x="42187" y="71639"/>
                  </a:lnTo>
                  <a:lnTo>
                    <a:pt x="71925" y="42019"/>
                  </a:lnTo>
                  <a:lnTo>
                    <a:pt x="107579" y="19440"/>
                  </a:lnTo>
                  <a:lnTo>
                    <a:pt x="147996" y="5051"/>
                  </a:lnTo>
                  <a:lnTo>
                    <a:pt x="192024" y="0"/>
                  </a:lnTo>
                  <a:close/>
                </a:path>
                <a:path w="2159000" h="382904">
                  <a:moveTo>
                    <a:pt x="661415" y="382523"/>
                  </a:moveTo>
                  <a:lnTo>
                    <a:pt x="617388" y="377472"/>
                  </a:lnTo>
                  <a:lnTo>
                    <a:pt x="576971" y="363083"/>
                  </a:lnTo>
                  <a:lnTo>
                    <a:pt x="541317" y="340504"/>
                  </a:lnTo>
                  <a:lnTo>
                    <a:pt x="511579" y="310884"/>
                  </a:lnTo>
                  <a:lnTo>
                    <a:pt x="488910" y="275371"/>
                  </a:lnTo>
                  <a:lnTo>
                    <a:pt x="474463" y="235114"/>
                  </a:lnTo>
                  <a:lnTo>
                    <a:pt x="469391" y="191261"/>
                  </a:lnTo>
                  <a:lnTo>
                    <a:pt x="474463" y="147409"/>
                  </a:lnTo>
                  <a:lnTo>
                    <a:pt x="488910" y="107152"/>
                  </a:lnTo>
                  <a:lnTo>
                    <a:pt x="511579" y="71639"/>
                  </a:lnTo>
                  <a:lnTo>
                    <a:pt x="541317" y="42019"/>
                  </a:lnTo>
                  <a:lnTo>
                    <a:pt x="576971" y="19440"/>
                  </a:lnTo>
                  <a:lnTo>
                    <a:pt x="617388" y="5051"/>
                  </a:lnTo>
                  <a:lnTo>
                    <a:pt x="661415" y="0"/>
                  </a:lnTo>
                  <a:lnTo>
                    <a:pt x="661415" y="191261"/>
                  </a:lnTo>
                  <a:lnTo>
                    <a:pt x="661415" y="382523"/>
                  </a:lnTo>
                  <a:close/>
                </a:path>
                <a:path w="2159000" h="382904">
                  <a:moveTo>
                    <a:pt x="940308" y="0"/>
                  </a:moveTo>
                  <a:lnTo>
                    <a:pt x="984335" y="5051"/>
                  </a:lnTo>
                  <a:lnTo>
                    <a:pt x="1024752" y="19440"/>
                  </a:lnTo>
                  <a:lnTo>
                    <a:pt x="1060406" y="42019"/>
                  </a:lnTo>
                  <a:lnTo>
                    <a:pt x="1090144" y="71639"/>
                  </a:lnTo>
                  <a:lnTo>
                    <a:pt x="1112813" y="107152"/>
                  </a:lnTo>
                  <a:lnTo>
                    <a:pt x="1127260" y="147409"/>
                  </a:lnTo>
                  <a:lnTo>
                    <a:pt x="1132331" y="191261"/>
                  </a:lnTo>
                  <a:lnTo>
                    <a:pt x="1127260" y="235114"/>
                  </a:lnTo>
                  <a:lnTo>
                    <a:pt x="1112813" y="275371"/>
                  </a:lnTo>
                  <a:lnTo>
                    <a:pt x="1090144" y="310884"/>
                  </a:lnTo>
                  <a:lnTo>
                    <a:pt x="1060406" y="340504"/>
                  </a:lnTo>
                  <a:lnTo>
                    <a:pt x="1024752" y="363083"/>
                  </a:lnTo>
                  <a:lnTo>
                    <a:pt x="984335" y="377472"/>
                  </a:lnTo>
                  <a:lnTo>
                    <a:pt x="940308" y="382523"/>
                  </a:lnTo>
                  <a:lnTo>
                    <a:pt x="896280" y="377472"/>
                  </a:lnTo>
                  <a:lnTo>
                    <a:pt x="855863" y="363083"/>
                  </a:lnTo>
                  <a:lnTo>
                    <a:pt x="820209" y="340504"/>
                  </a:lnTo>
                  <a:lnTo>
                    <a:pt x="790471" y="310884"/>
                  </a:lnTo>
                  <a:lnTo>
                    <a:pt x="767802" y="275371"/>
                  </a:lnTo>
                  <a:lnTo>
                    <a:pt x="753355" y="235114"/>
                  </a:lnTo>
                  <a:lnTo>
                    <a:pt x="748284" y="191261"/>
                  </a:lnTo>
                  <a:lnTo>
                    <a:pt x="753355" y="147409"/>
                  </a:lnTo>
                  <a:lnTo>
                    <a:pt x="767802" y="107152"/>
                  </a:lnTo>
                  <a:lnTo>
                    <a:pt x="790471" y="71639"/>
                  </a:lnTo>
                  <a:lnTo>
                    <a:pt x="820209" y="42019"/>
                  </a:lnTo>
                  <a:lnTo>
                    <a:pt x="855863" y="19440"/>
                  </a:lnTo>
                  <a:lnTo>
                    <a:pt x="896280" y="5051"/>
                  </a:lnTo>
                  <a:lnTo>
                    <a:pt x="940308" y="0"/>
                  </a:lnTo>
                  <a:close/>
                </a:path>
                <a:path w="2159000" h="382904">
                  <a:moveTo>
                    <a:pt x="1218438" y="382523"/>
                  </a:moveTo>
                  <a:lnTo>
                    <a:pt x="1262302" y="377472"/>
                  </a:lnTo>
                  <a:lnTo>
                    <a:pt x="1302564" y="363083"/>
                  </a:lnTo>
                  <a:lnTo>
                    <a:pt x="1338076" y="340504"/>
                  </a:lnTo>
                  <a:lnTo>
                    <a:pt x="1367692" y="310884"/>
                  </a:lnTo>
                  <a:lnTo>
                    <a:pt x="1390265" y="275371"/>
                  </a:lnTo>
                  <a:lnTo>
                    <a:pt x="1404650" y="235114"/>
                  </a:lnTo>
                  <a:lnTo>
                    <a:pt x="1409700" y="191261"/>
                  </a:lnTo>
                  <a:lnTo>
                    <a:pt x="1404650" y="147409"/>
                  </a:lnTo>
                  <a:lnTo>
                    <a:pt x="1390265" y="107152"/>
                  </a:lnTo>
                  <a:lnTo>
                    <a:pt x="1367692" y="71639"/>
                  </a:lnTo>
                  <a:lnTo>
                    <a:pt x="1338076" y="42019"/>
                  </a:lnTo>
                  <a:lnTo>
                    <a:pt x="1302564" y="19440"/>
                  </a:lnTo>
                  <a:lnTo>
                    <a:pt x="1262302" y="5051"/>
                  </a:lnTo>
                  <a:lnTo>
                    <a:pt x="1218438" y="0"/>
                  </a:lnTo>
                  <a:lnTo>
                    <a:pt x="1218438" y="191261"/>
                  </a:lnTo>
                  <a:lnTo>
                    <a:pt x="1218438" y="382523"/>
                  </a:lnTo>
                  <a:close/>
                </a:path>
                <a:path w="2159000" h="382904">
                  <a:moveTo>
                    <a:pt x="2158746" y="382523"/>
                  </a:moveTo>
                  <a:lnTo>
                    <a:pt x="2114881" y="377472"/>
                  </a:lnTo>
                  <a:lnTo>
                    <a:pt x="2074619" y="363083"/>
                  </a:lnTo>
                  <a:lnTo>
                    <a:pt x="2039107" y="340504"/>
                  </a:lnTo>
                  <a:lnTo>
                    <a:pt x="2009491" y="310884"/>
                  </a:lnTo>
                  <a:lnTo>
                    <a:pt x="1986918" y="275371"/>
                  </a:lnTo>
                  <a:lnTo>
                    <a:pt x="1972533" y="235114"/>
                  </a:lnTo>
                  <a:lnTo>
                    <a:pt x="1967483" y="191261"/>
                  </a:lnTo>
                  <a:lnTo>
                    <a:pt x="1972533" y="147409"/>
                  </a:lnTo>
                  <a:lnTo>
                    <a:pt x="1986918" y="107152"/>
                  </a:lnTo>
                  <a:lnTo>
                    <a:pt x="2009491" y="71639"/>
                  </a:lnTo>
                  <a:lnTo>
                    <a:pt x="2039107" y="42019"/>
                  </a:lnTo>
                  <a:lnTo>
                    <a:pt x="2074619" y="19440"/>
                  </a:lnTo>
                  <a:lnTo>
                    <a:pt x="2114881" y="5051"/>
                  </a:lnTo>
                  <a:lnTo>
                    <a:pt x="2158746" y="0"/>
                  </a:lnTo>
                  <a:lnTo>
                    <a:pt x="2158746" y="191261"/>
                  </a:lnTo>
                  <a:lnTo>
                    <a:pt x="2158746" y="3825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0" y="4233672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261" y="0"/>
                  </a:moveTo>
                  <a:lnTo>
                    <a:pt x="235126" y="5051"/>
                  </a:lnTo>
                  <a:lnTo>
                    <a:pt x="275388" y="19440"/>
                  </a:lnTo>
                  <a:lnTo>
                    <a:pt x="310900" y="42019"/>
                  </a:lnTo>
                  <a:lnTo>
                    <a:pt x="340516" y="71639"/>
                  </a:lnTo>
                  <a:lnTo>
                    <a:pt x="363089" y="107152"/>
                  </a:lnTo>
                  <a:lnTo>
                    <a:pt x="377474" y="147409"/>
                  </a:lnTo>
                  <a:lnTo>
                    <a:pt x="382524" y="191261"/>
                  </a:lnTo>
                  <a:lnTo>
                    <a:pt x="377474" y="235114"/>
                  </a:lnTo>
                  <a:lnTo>
                    <a:pt x="363089" y="275371"/>
                  </a:lnTo>
                  <a:lnTo>
                    <a:pt x="340516" y="310884"/>
                  </a:lnTo>
                  <a:lnTo>
                    <a:pt x="310900" y="340504"/>
                  </a:lnTo>
                  <a:lnTo>
                    <a:pt x="275388" y="363083"/>
                  </a:lnTo>
                  <a:lnTo>
                    <a:pt x="235126" y="377472"/>
                  </a:lnTo>
                  <a:lnTo>
                    <a:pt x="191261" y="382523"/>
                  </a:lnTo>
                  <a:lnTo>
                    <a:pt x="147397" y="377472"/>
                  </a:lnTo>
                  <a:lnTo>
                    <a:pt x="107135" y="363083"/>
                  </a:lnTo>
                  <a:lnTo>
                    <a:pt x="71623" y="340504"/>
                  </a:lnTo>
                  <a:lnTo>
                    <a:pt x="42007" y="310884"/>
                  </a:lnTo>
                  <a:lnTo>
                    <a:pt x="19434" y="275371"/>
                  </a:lnTo>
                  <a:lnTo>
                    <a:pt x="5049" y="235114"/>
                  </a:lnTo>
                  <a:lnTo>
                    <a:pt x="0" y="191261"/>
                  </a:lnTo>
                  <a:lnTo>
                    <a:pt x="5049" y="147409"/>
                  </a:lnTo>
                  <a:lnTo>
                    <a:pt x="19434" y="107152"/>
                  </a:lnTo>
                  <a:lnTo>
                    <a:pt x="42007" y="71639"/>
                  </a:lnTo>
                  <a:lnTo>
                    <a:pt x="71623" y="42019"/>
                  </a:lnTo>
                  <a:lnTo>
                    <a:pt x="107135" y="19440"/>
                  </a:lnTo>
                  <a:lnTo>
                    <a:pt x="147397" y="5051"/>
                  </a:lnTo>
                  <a:lnTo>
                    <a:pt x="19126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1554" y="4233672"/>
              <a:ext cx="191770" cy="382905"/>
            </a:xfrm>
            <a:custGeom>
              <a:avLst/>
              <a:gdLst/>
              <a:ahLst/>
              <a:cxnLst/>
              <a:rect l="l" t="t" r="r" b="b"/>
              <a:pathLst>
                <a:path w="191770" h="382904">
                  <a:moveTo>
                    <a:pt x="0" y="382523"/>
                  </a:moveTo>
                  <a:lnTo>
                    <a:pt x="43864" y="377472"/>
                  </a:lnTo>
                  <a:lnTo>
                    <a:pt x="84126" y="363083"/>
                  </a:lnTo>
                  <a:lnTo>
                    <a:pt x="119638" y="340504"/>
                  </a:lnTo>
                  <a:lnTo>
                    <a:pt x="149254" y="310884"/>
                  </a:lnTo>
                  <a:lnTo>
                    <a:pt x="171827" y="275371"/>
                  </a:lnTo>
                  <a:lnTo>
                    <a:pt x="186212" y="235114"/>
                  </a:lnTo>
                  <a:lnTo>
                    <a:pt x="191262" y="191261"/>
                  </a:lnTo>
                  <a:lnTo>
                    <a:pt x="186212" y="147409"/>
                  </a:lnTo>
                  <a:lnTo>
                    <a:pt x="171827" y="107152"/>
                  </a:lnTo>
                  <a:lnTo>
                    <a:pt x="149254" y="71639"/>
                  </a:lnTo>
                  <a:lnTo>
                    <a:pt x="119638" y="42019"/>
                  </a:lnTo>
                  <a:lnTo>
                    <a:pt x="84126" y="19440"/>
                  </a:lnTo>
                  <a:lnTo>
                    <a:pt x="43864" y="5051"/>
                  </a:lnTo>
                  <a:lnTo>
                    <a:pt x="0" y="0"/>
                  </a:lnTo>
                  <a:lnTo>
                    <a:pt x="0" y="191261"/>
                  </a:lnTo>
                  <a:lnTo>
                    <a:pt x="0" y="3825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3116" y="4233672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261" y="0"/>
                  </a:moveTo>
                  <a:lnTo>
                    <a:pt x="235126" y="5051"/>
                  </a:lnTo>
                  <a:lnTo>
                    <a:pt x="275388" y="19440"/>
                  </a:lnTo>
                  <a:lnTo>
                    <a:pt x="310900" y="42019"/>
                  </a:lnTo>
                  <a:lnTo>
                    <a:pt x="340516" y="71639"/>
                  </a:lnTo>
                  <a:lnTo>
                    <a:pt x="363089" y="107152"/>
                  </a:lnTo>
                  <a:lnTo>
                    <a:pt x="377474" y="147409"/>
                  </a:lnTo>
                  <a:lnTo>
                    <a:pt x="382524" y="191261"/>
                  </a:lnTo>
                  <a:lnTo>
                    <a:pt x="377474" y="235114"/>
                  </a:lnTo>
                  <a:lnTo>
                    <a:pt x="363089" y="275371"/>
                  </a:lnTo>
                  <a:lnTo>
                    <a:pt x="340516" y="310884"/>
                  </a:lnTo>
                  <a:lnTo>
                    <a:pt x="310900" y="340504"/>
                  </a:lnTo>
                  <a:lnTo>
                    <a:pt x="275388" y="363083"/>
                  </a:lnTo>
                  <a:lnTo>
                    <a:pt x="235126" y="377472"/>
                  </a:lnTo>
                  <a:lnTo>
                    <a:pt x="191261" y="382523"/>
                  </a:lnTo>
                  <a:lnTo>
                    <a:pt x="147397" y="377472"/>
                  </a:lnTo>
                  <a:lnTo>
                    <a:pt x="107135" y="363083"/>
                  </a:lnTo>
                  <a:lnTo>
                    <a:pt x="71623" y="340504"/>
                  </a:lnTo>
                  <a:lnTo>
                    <a:pt x="42007" y="310884"/>
                  </a:lnTo>
                  <a:lnTo>
                    <a:pt x="19434" y="275371"/>
                  </a:lnTo>
                  <a:lnTo>
                    <a:pt x="5049" y="235114"/>
                  </a:lnTo>
                  <a:lnTo>
                    <a:pt x="0" y="191261"/>
                  </a:lnTo>
                  <a:lnTo>
                    <a:pt x="5049" y="147409"/>
                  </a:lnTo>
                  <a:lnTo>
                    <a:pt x="19434" y="107152"/>
                  </a:lnTo>
                  <a:lnTo>
                    <a:pt x="42007" y="71639"/>
                  </a:lnTo>
                  <a:lnTo>
                    <a:pt x="71623" y="42019"/>
                  </a:lnTo>
                  <a:lnTo>
                    <a:pt x="107135" y="19440"/>
                  </a:lnTo>
                  <a:lnTo>
                    <a:pt x="147397" y="5051"/>
                  </a:lnTo>
                  <a:lnTo>
                    <a:pt x="19126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39683" y="4233672"/>
              <a:ext cx="384175" cy="382905"/>
            </a:xfrm>
            <a:custGeom>
              <a:avLst/>
              <a:gdLst/>
              <a:ahLst/>
              <a:cxnLst/>
              <a:rect l="l" t="t" r="r" b="b"/>
              <a:pathLst>
                <a:path w="384175" h="382904">
                  <a:moveTo>
                    <a:pt x="192024" y="0"/>
                  </a:moveTo>
                  <a:lnTo>
                    <a:pt x="236051" y="5051"/>
                  </a:lnTo>
                  <a:lnTo>
                    <a:pt x="276468" y="19440"/>
                  </a:lnTo>
                  <a:lnTo>
                    <a:pt x="312122" y="42019"/>
                  </a:lnTo>
                  <a:lnTo>
                    <a:pt x="341860" y="71639"/>
                  </a:lnTo>
                  <a:lnTo>
                    <a:pt x="364529" y="107152"/>
                  </a:lnTo>
                  <a:lnTo>
                    <a:pt x="378976" y="147409"/>
                  </a:lnTo>
                  <a:lnTo>
                    <a:pt x="384048" y="191261"/>
                  </a:lnTo>
                  <a:lnTo>
                    <a:pt x="378976" y="235114"/>
                  </a:lnTo>
                  <a:lnTo>
                    <a:pt x="364529" y="275371"/>
                  </a:lnTo>
                  <a:lnTo>
                    <a:pt x="341860" y="310884"/>
                  </a:lnTo>
                  <a:lnTo>
                    <a:pt x="312122" y="340504"/>
                  </a:lnTo>
                  <a:lnTo>
                    <a:pt x="276468" y="363083"/>
                  </a:lnTo>
                  <a:lnTo>
                    <a:pt x="236051" y="377472"/>
                  </a:lnTo>
                  <a:lnTo>
                    <a:pt x="192024" y="382523"/>
                  </a:lnTo>
                  <a:lnTo>
                    <a:pt x="147996" y="377472"/>
                  </a:lnTo>
                  <a:lnTo>
                    <a:pt x="107579" y="363083"/>
                  </a:lnTo>
                  <a:lnTo>
                    <a:pt x="71925" y="340504"/>
                  </a:lnTo>
                  <a:lnTo>
                    <a:pt x="42187" y="310884"/>
                  </a:lnTo>
                  <a:lnTo>
                    <a:pt x="19518" y="275371"/>
                  </a:lnTo>
                  <a:lnTo>
                    <a:pt x="5071" y="235114"/>
                  </a:lnTo>
                  <a:lnTo>
                    <a:pt x="0" y="191261"/>
                  </a:lnTo>
                  <a:lnTo>
                    <a:pt x="5071" y="147409"/>
                  </a:lnTo>
                  <a:lnTo>
                    <a:pt x="19518" y="107152"/>
                  </a:lnTo>
                  <a:lnTo>
                    <a:pt x="42187" y="71639"/>
                  </a:lnTo>
                  <a:lnTo>
                    <a:pt x="71925" y="42019"/>
                  </a:lnTo>
                  <a:lnTo>
                    <a:pt x="107579" y="19440"/>
                  </a:lnTo>
                  <a:lnTo>
                    <a:pt x="147996" y="5051"/>
                  </a:lnTo>
                  <a:lnTo>
                    <a:pt x="192024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96595" y="193547"/>
            <a:ext cx="8750935" cy="3234055"/>
          </a:xfrm>
          <a:custGeom>
            <a:avLst/>
            <a:gdLst/>
            <a:ahLst/>
            <a:cxnLst/>
            <a:rect l="l" t="t" r="r" b="b"/>
            <a:pathLst>
              <a:path w="8750935" h="3234054">
                <a:moveTo>
                  <a:pt x="0" y="3233928"/>
                </a:moveTo>
                <a:lnTo>
                  <a:pt x="8750808" y="3233928"/>
                </a:lnTo>
                <a:lnTo>
                  <a:pt x="8750808" y="0"/>
                </a:lnTo>
                <a:lnTo>
                  <a:pt x="0" y="0"/>
                </a:lnTo>
                <a:lnTo>
                  <a:pt x="0" y="3233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4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100"/>
              </a:spcBef>
            </a:pPr>
            <a:r>
              <a:rPr sz="2400" spc="-55" dirty="0"/>
              <a:t>Audiovisuales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345691" y="1223772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659765">
              <a:lnSpc>
                <a:spcPct val="100000"/>
              </a:lnSpc>
              <a:spcBef>
                <a:spcPts val="1300"/>
              </a:spcBef>
            </a:pPr>
            <a:r>
              <a:rPr sz="1400" spc="-70" dirty="0">
                <a:solidFill>
                  <a:srgbClr val="181818"/>
                </a:solidFill>
                <a:latin typeface="Arial Black"/>
                <a:cs typeface="Arial Black"/>
              </a:rPr>
              <a:t>Referencias</a:t>
            </a:r>
            <a:r>
              <a:rPr sz="1400" spc="-1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85" dirty="0">
                <a:solidFill>
                  <a:srgbClr val="181818"/>
                </a:solidFill>
                <a:latin typeface="Arial Black"/>
                <a:cs typeface="Arial Black"/>
              </a:rPr>
              <a:t>CD-</a:t>
            </a:r>
            <a:r>
              <a:rPr sz="1400" spc="-25" dirty="0">
                <a:solidFill>
                  <a:srgbClr val="181818"/>
                </a:solidFill>
                <a:latin typeface="Arial Black"/>
                <a:cs typeface="Arial Black"/>
              </a:rPr>
              <a:t>ROM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8352" y="1128776"/>
            <a:ext cx="105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2678" y="1311655"/>
            <a:ext cx="3959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Autor/es,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apellidos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iniciales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los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nombres.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Título</a:t>
            </a:r>
            <a:r>
              <a:rPr sz="12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del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cd-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rom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[CD-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ROM].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publicación: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editor;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publicación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5939" y="2162555"/>
            <a:ext cx="6247130" cy="83693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Anderson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10" dirty="0">
                <a:solidFill>
                  <a:srgbClr val="181818"/>
                </a:solidFill>
                <a:latin typeface="Arial MT"/>
                <a:cs typeface="Arial MT"/>
              </a:rPr>
              <a:t>SC,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Poulsen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MT"/>
                <a:cs typeface="Arial MT"/>
              </a:rPr>
              <a:t>KB.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Anderson’s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electronic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atlas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of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hematology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[CD-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ROM].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Philadelphia: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Lippincott</a:t>
            </a:r>
            <a:r>
              <a:rPr sz="12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Williams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&amp;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Wilkins;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2002.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5695" y="1220724"/>
            <a:ext cx="1190116" cy="1431289"/>
            <a:chOff x="615695" y="1220724"/>
            <a:chExt cx="1190116" cy="1431289"/>
          </a:xfrm>
        </p:grpSpPr>
        <p:sp>
          <p:nvSpPr>
            <p:cNvPr id="21" name="object 21"/>
            <p:cNvSpPr/>
            <p:nvPr/>
          </p:nvSpPr>
          <p:spPr>
            <a:xfrm>
              <a:off x="615695" y="1220724"/>
              <a:ext cx="558165" cy="594360"/>
            </a:xfrm>
            <a:custGeom>
              <a:avLst/>
              <a:gdLst/>
              <a:ahLst/>
              <a:cxnLst/>
              <a:rect l="l" t="t" r="r" b="b"/>
              <a:pathLst>
                <a:path w="558165" h="594360">
                  <a:moveTo>
                    <a:pt x="557784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7784" y="594360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695" y="1220724"/>
              <a:ext cx="558165" cy="594360"/>
            </a:xfrm>
            <a:custGeom>
              <a:avLst/>
              <a:gdLst/>
              <a:ahLst/>
              <a:cxnLst/>
              <a:rect l="l" t="t" r="r" b="b"/>
              <a:pathLst>
                <a:path w="558165" h="594360">
                  <a:moveTo>
                    <a:pt x="0" y="594360"/>
                  </a:moveTo>
                  <a:lnTo>
                    <a:pt x="557784" y="594360"/>
                  </a:lnTo>
                  <a:lnTo>
                    <a:pt x="557784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967" y="1815083"/>
              <a:ext cx="918844" cy="836930"/>
            </a:xfrm>
            <a:custGeom>
              <a:avLst/>
              <a:gdLst/>
              <a:ahLst/>
              <a:cxnLst/>
              <a:rect l="l" t="t" r="r" b="b"/>
              <a:pathLst>
                <a:path w="918844" h="836930">
                  <a:moveTo>
                    <a:pt x="8051" y="0"/>
                  </a:moveTo>
                  <a:lnTo>
                    <a:pt x="0" y="836421"/>
                  </a:lnTo>
                </a:path>
                <a:path w="918844" h="836930">
                  <a:moveTo>
                    <a:pt x="0" y="836676"/>
                  </a:moveTo>
                  <a:lnTo>
                    <a:pt x="918590" y="8366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026" y="1380743"/>
              <a:ext cx="178294" cy="3048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1143" y="1333499"/>
              <a:ext cx="210820" cy="279400"/>
            </a:xfrm>
            <a:custGeom>
              <a:avLst/>
              <a:gdLst/>
              <a:ahLst/>
              <a:cxnLst/>
              <a:rect l="l" t="t" r="r" b="b"/>
              <a:pathLst>
                <a:path w="210819" h="279400">
                  <a:moveTo>
                    <a:pt x="117779" y="0"/>
                  </a:moveTo>
                  <a:lnTo>
                    <a:pt x="110959" y="0"/>
                  </a:lnTo>
                  <a:lnTo>
                    <a:pt x="104063" y="888"/>
                  </a:lnTo>
                  <a:lnTo>
                    <a:pt x="66551" y="15303"/>
                  </a:lnTo>
                  <a:lnTo>
                    <a:pt x="42164" y="36067"/>
                  </a:lnTo>
                  <a:lnTo>
                    <a:pt x="34315" y="43352"/>
                  </a:lnTo>
                  <a:lnTo>
                    <a:pt x="25585" y="48815"/>
                  </a:lnTo>
                  <a:lnTo>
                    <a:pt x="15933" y="52445"/>
                  </a:lnTo>
                  <a:lnTo>
                    <a:pt x="5321" y="54228"/>
                  </a:lnTo>
                  <a:lnTo>
                    <a:pt x="2260" y="54228"/>
                  </a:lnTo>
                  <a:lnTo>
                    <a:pt x="0" y="56896"/>
                  </a:lnTo>
                  <a:lnTo>
                    <a:pt x="381" y="59944"/>
                  </a:lnTo>
                  <a:lnTo>
                    <a:pt x="381" y="62229"/>
                  </a:lnTo>
                  <a:lnTo>
                    <a:pt x="2743" y="64642"/>
                  </a:lnTo>
                  <a:lnTo>
                    <a:pt x="41161" y="51657"/>
                  </a:lnTo>
                  <a:lnTo>
                    <a:pt x="66031" y="28543"/>
                  </a:lnTo>
                  <a:lnTo>
                    <a:pt x="82889" y="18478"/>
                  </a:lnTo>
                  <a:lnTo>
                    <a:pt x="100505" y="12509"/>
                  </a:lnTo>
                  <a:lnTo>
                    <a:pt x="118287" y="10540"/>
                  </a:lnTo>
                  <a:lnTo>
                    <a:pt x="139972" y="13551"/>
                  </a:lnTo>
                  <a:lnTo>
                    <a:pt x="159843" y="22431"/>
                  </a:lnTo>
                  <a:lnTo>
                    <a:pt x="176736" y="36955"/>
                  </a:lnTo>
                  <a:lnTo>
                    <a:pt x="189484" y="56896"/>
                  </a:lnTo>
                  <a:lnTo>
                    <a:pt x="200724" y="115483"/>
                  </a:lnTo>
                  <a:lnTo>
                    <a:pt x="189515" y="171724"/>
                  </a:lnTo>
                  <a:lnTo>
                    <a:pt x="167027" y="220070"/>
                  </a:lnTo>
                  <a:lnTo>
                    <a:pt x="144433" y="254975"/>
                  </a:lnTo>
                  <a:lnTo>
                    <a:pt x="132905" y="270890"/>
                  </a:lnTo>
                  <a:lnTo>
                    <a:pt x="130632" y="274320"/>
                  </a:lnTo>
                  <a:lnTo>
                    <a:pt x="132905" y="278891"/>
                  </a:lnTo>
                  <a:lnTo>
                    <a:pt x="138607" y="278891"/>
                  </a:lnTo>
                  <a:lnTo>
                    <a:pt x="162915" y="246634"/>
                  </a:lnTo>
                  <a:lnTo>
                    <a:pt x="188607" y="200562"/>
                  </a:lnTo>
                  <a:lnTo>
                    <a:pt x="205909" y="151812"/>
                  </a:lnTo>
                  <a:lnTo>
                    <a:pt x="210541" y="101990"/>
                  </a:lnTo>
                  <a:lnTo>
                    <a:pt x="198221" y="52704"/>
                  </a:lnTo>
                  <a:lnTo>
                    <a:pt x="184289" y="30861"/>
                  </a:lnTo>
                  <a:lnTo>
                    <a:pt x="165282" y="14255"/>
                  </a:lnTo>
                  <a:lnTo>
                    <a:pt x="142634" y="3698"/>
                  </a:lnTo>
                  <a:lnTo>
                    <a:pt x="117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85928"/>
            <a:ext cx="8229600" cy="4758055"/>
          </a:xfrm>
          <a:custGeom>
            <a:avLst/>
            <a:gdLst/>
            <a:ahLst/>
            <a:cxnLst/>
            <a:rect l="l" t="t" r="r" b="b"/>
            <a:pathLst>
              <a:path w="8229600" h="4758055">
                <a:moveTo>
                  <a:pt x="0" y="4757928"/>
                </a:moveTo>
                <a:lnTo>
                  <a:pt x="8229600" y="4757928"/>
                </a:lnTo>
                <a:lnTo>
                  <a:pt x="8229600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6191" y="797051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1300"/>
              </a:spcBef>
            </a:pPr>
            <a:r>
              <a:rPr sz="1400" spc="-70" dirty="0"/>
              <a:t>Referencia</a:t>
            </a:r>
            <a:r>
              <a:rPr sz="1400" spc="-165" dirty="0"/>
              <a:t> </a:t>
            </a:r>
            <a:r>
              <a:rPr sz="1400" spc="-40" dirty="0"/>
              <a:t>película</a:t>
            </a:r>
            <a:r>
              <a:rPr sz="1400" spc="-175" dirty="0"/>
              <a:t> </a:t>
            </a:r>
            <a:r>
              <a:rPr sz="1400" spc="-55" dirty="0"/>
              <a:t>o</a:t>
            </a:r>
            <a:r>
              <a:rPr sz="1400" spc="-130" dirty="0"/>
              <a:t> </a:t>
            </a:r>
            <a:r>
              <a:rPr sz="1400" spc="-10" dirty="0"/>
              <a:t>video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5084190" y="793750"/>
            <a:ext cx="3496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Autor/es.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Título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videocinta</a:t>
            </a:r>
            <a:r>
              <a:rPr sz="12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[video].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de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edición:</a:t>
            </a:r>
            <a:r>
              <a:rPr sz="1200" spc="2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Editorial;</a:t>
            </a:r>
            <a:r>
              <a:rPr sz="1200" spc="1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año.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2535" y="1569719"/>
            <a:ext cx="6247130" cy="71628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5"/>
              </a:lnSpc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92075" marR="82550" algn="just">
              <a:lnSpc>
                <a:spcPct val="100000"/>
              </a:lnSpc>
            </a:pP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Congreso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Internacional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Pública: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salud,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ambiente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desarrollo.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Medellín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2007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Nov</a:t>
            </a:r>
            <a:r>
              <a:rPr sz="12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8-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10.</a:t>
            </a:r>
            <a:r>
              <a:rPr sz="1200" spc="3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Medellín:</a:t>
            </a:r>
            <a:r>
              <a:rPr sz="12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Universidad</a:t>
            </a:r>
            <a:r>
              <a:rPr sz="1200" spc="3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Antioquia,</a:t>
            </a:r>
            <a:r>
              <a:rPr sz="12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Facultad</a:t>
            </a:r>
            <a:r>
              <a:rPr sz="12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Nacional</a:t>
            </a:r>
            <a:r>
              <a:rPr sz="12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12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Pública; 2008.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9909" y="780097"/>
            <a:ext cx="7454265" cy="3795395"/>
            <a:chOff x="799909" y="780097"/>
            <a:chExt cx="7454265" cy="3795395"/>
          </a:xfrm>
        </p:grpSpPr>
        <p:sp>
          <p:nvSpPr>
            <p:cNvPr id="10" name="object 10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9308" y="594360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4672" y="784859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60"/>
                  </a:moveTo>
                  <a:lnTo>
                    <a:pt x="559308" y="594360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5088" y="1379219"/>
              <a:ext cx="918844" cy="549275"/>
            </a:xfrm>
            <a:custGeom>
              <a:avLst/>
              <a:gdLst/>
              <a:ahLst/>
              <a:cxnLst/>
              <a:rect l="l" t="t" r="r" b="b"/>
              <a:pathLst>
                <a:path w="918844" h="549275">
                  <a:moveTo>
                    <a:pt x="0" y="0"/>
                  </a:moveTo>
                  <a:lnTo>
                    <a:pt x="0" y="549274"/>
                  </a:lnTo>
                </a:path>
                <a:path w="918844" h="549275">
                  <a:moveTo>
                    <a:pt x="0" y="548639"/>
                  </a:moveTo>
                  <a:lnTo>
                    <a:pt x="918591" y="548639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2536" y="3502152"/>
              <a:ext cx="6247130" cy="1068705"/>
            </a:xfrm>
            <a:custGeom>
              <a:avLst/>
              <a:gdLst/>
              <a:ahLst/>
              <a:cxnLst/>
              <a:rect l="l" t="t" r="r" b="b"/>
              <a:pathLst>
                <a:path w="6247130" h="1068704">
                  <a:moveTo>
                    <a:pt x="0" y="1068324"/>
                  </a:moveTo>
                  <a:lnTo>
                    <a:pt x="6246875" y="1068324"/>
                  </a:lnTo>
                  <a:lnTo>
                    <a:pt x="6246875" y="0"/>
                  </a:lnTo>
                  <a:lnTo>
                    <a:pt x="0" y="0"/>
                  </a:lnTo>
                  <a:lnTo>
                    <a:pt x="0" y="106832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6191" y="2499360"/>
            <a:ext cx="3226435" cy="573405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1300"/>
              </a:spcBef>
            </a:pPr>
            <a:r>
              <a:rPr sz="1400" spc="-70" dirty="0">
                <a:solidFill>
                  <a:srgbClr val="181818"/>
                </a:solidFill>
                <a:latin typeface="Arial Black"/>
                <a:cs typeface="Arial Black"/>
              </a:rPr>
              <a:t>Referencia</a:t>
            </a:r>
            <a:r>
              <a:rPr sz="1400" spc="-1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400" spc="-1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Arial Black"/>
                <a:cs typeface="Arial Black"/>
              </a:rPr>
              <a:t>blog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8216" y="2404059"/>
            <a:ext cx="1050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181818"/>
                </a:solidFill>
                <a:latin typeface="Arial Black"/>
                <a:cs typeface="Arial Black"/>
              </a:rPr>
              <a:t>ESTRUCTURA: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5527" y="2587498"/>
            <a:ext cx="3456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Autor/es-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nombre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del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blog.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Titulo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documento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12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Ciudad: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Editor;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Fecha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publicación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año</a:t>
            </a:r>
            <a:r>
              <a:rPr sz="12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mes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día]</a:t>
            </a:r>
            <a:r>
              <a:rPr sz="12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12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en: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URL.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2164" y="3740911"/>
            <a:ext cx="6087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EJEMPLO: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Holt</a:t>
            </a:r>
            <a:r>
              <a:rPr sz="12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M.</a:t>
            </a:r>
            <a:r>
              <a:rPr sz="12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The</a:t>
            </a:r>
            <a:r>
              <a:rPr sz="1200" spc="3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Health</a:t>
            </a:r>
            <a:r>
              <a:rPr sz="12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Care</a:t>
            </a:r>
            <a:r>
              <a:rPr sz="12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Blog.</a:t>
            </a:r>
            <a:r>
              <a:rPr sz="1200" spc="3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12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San</a:t>
            </a:r>
            <a:r>
              <a:rPr sz="1200" spc="3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Francisco:</a:t>
            </a:r>
            <a:r>
              <a:rPr sz="12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Matthew</a:t>
            </a:r>
            <a:r>
              <a:rPr sz="12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Holt.</a:t>
            </a:r>
            <a:r>
              <a:rPr sz="12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2003</a:t>
            </a:r>
            <a:r>
              <a:rPr sz="12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Oct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1200" spc="25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2012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Apr</a:t>
            </a:r>
            <a:r>
              <a:rPr sz="12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19]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en:</a:t>
            </a:r>
            <a:r>
              <a:rPr sz="12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https://thehealthcareblog.com/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4672" y="850391"/>
            <a:ext cx="1190115" cy="3103119"/>
            <a:chOff x="804672" y="850391"/>
            <a:chExt cx="1190115" cy="3103119"/>
          </a:xfrm>
        </p:grpSpPr>
        <p:sp>
          <p:nvSpPr>
            <p:cNvPr id="19" name="object 19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55930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59308" y="594359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4672" y="2522220"/>
              <a:ext cx="559435" cy="594360"/>
            </a:xfrm>
            <a:custGeom>
              <a:avLst/>
              <a:gdLst/>
              <a:ahLst/>
              <a:cxnLst/>
              <a:rect l="l" t="t" r="r" b="b"/>
              <a:pathLst>
                <a:path w="559435" h="594360">
                  <a:moveTo>
                    <a:pt x="0" y="594359"/>
                  </a:moveTo>
                  <a:lnTo>
                    <a:pt x="559308" y="594359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5943" y="3116580"/>
              <a:ext cx="918844" cy="836930"/>
            </a:xfrm>
            <a:custGeom>
              <a:avLst/>
              <a:gdLst/>
              <a:ahLst/>
              <a:cxnLst/>
              <a:rect l="l" t="t" r="r" b="b"/>
              <a:pathLst>
                <a:path w="918844" h="836929">
                  <a:moveTo>
                    <a:pt x="8051" y="0"/>
                  </a:moveTo>
                  <a:lnTo>
                    <a:pt x="0" y="836460"/>
                  </a:lnTo>
                </a:path>
                <a:path w="918844" h="836929">
                  <a:moveTo>
                    <a:pt x="0" y="836676"/>
                  </a:moveTo>
                  <a:lnTo>
                    <a:pt x="918591" y="836676"/>
                  </a:lnTo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6112" y="850391"/>
              <a:ext cx="365760" cy="2150745"/>
            </a:xfrm>
            <a:custGeom>
              <a:avLst/>
              <a:gdLst/>
              <a:ahLst/>
              <a:cxnLst/>
              <a:rect l="l" t="t" r="r" b="b"/>
              <a:pathLst>
                <a:path w="365759" h="2150745">
                  <a:moveTo>
                    <a:pt x="126466" y="198882"/>
                  </a:moveTo>
                  <a:lnTo>
                    <a:pt x="124828" y="190957"/>
                  </a:lnTo>
                  <a:lnTo>
                    <a:pt x="123151" y="188468"/>
                  </a:lnTo>
                  <a:lnTo>
                    <a:pt x="120396" y="184404"/>
                  </a:lnTo>
                  <a:lnTo>
                    <a:pt x="116382" y="181686"/>
                  </a:lnTo>
                  <a:lnTo>
                    <a:pt x="116382" y="193294"/>
                  </a:lnTo>
                  <a:lnTo>
                    <a:pt x="116382" y="204470"/>
                  </a:lnTo>
                  <a:lnTo>
                    <a:pt x="111518" y="209296"/>
                  </a:lnTo>
                  <a:lnTo>
                    <a:pt x="100317" y="209296"/>
                  </a:lnTo>
                  <a:lnTo>
                    <a:pt x="95821" y="204470"/>
                  </a:lnTo>
                  <a:lnTo>
                    <a:pt x="95821" y="193294"/>
                  </a:lnTo>
                  <a:lnTo>
                    <a:pt x="100317" y="188468"/>
                  </a:lnTo>
                  <a:lnTo>
                    <a:pt x="111518" y="188468"/>
                  </a:lnTo>
                  <a:lnTo>
                    <a:pt x="116382" y="193294"/>
                  </a:lnTo>
                  <a:lnTo>
                    <a:pt x="116382" y="181686"/>
                  </a:lnTo>
                  <a:lnTo>
                    <a:pt x="113855" y="179959"/>
                  </a:lnTo>
                  <a:lnTo>
                    <a:pt x="105905" y="178308"/>
                  </a:lnTo>
                  <a:lnTo>
                    <a:pt x="97955" y="179959"/>
                  </a:lnTo>
                  <a:lnTo>
                    <a:pt x="91427" y="184404"/>
                  </a:lnTo>
                  <a:lnTo>
                    <a:pt x="86995" y="190957"/>
                  </a:lnTo>
                  <a:lnTo>
                    <a:pt x="85369" y="198882"/>
                  </a:lnTo>
                  <a:lnTo>
                    <a:pt x="86995" y="206819"/>
                  </a:lnTo>
                  <a:lnTo>
                    <a:pt x="91427" y="213372"/>
                  </a:lnTo>
                  <a:lnTo>
                    <a:pt x="97955" y="217817"/>
                  </a:lnTo>
                  <a:lnTo>
                    <a:pt x="105905" y="219456"/>
                  </a:lnTo>
                  <a:lnTo>
                    <a:pt x="113855" y="217817"/>
                  </a:lnTo>
                  <a:lnTo>
                    <a:pt x="120396" y="213372"/>
                  </a:lnTo>
                  <a:lnTo>
                    <a:pt x="123151" y="209296"/>
                  </a:lnTo>
                  <a:lnTo>
                    <a:pt x="124828" y="206819"/>
                  </a:lnTo>
                  <a:lnTo>
                    <a:pt x="126466" y="198882"/>
                  </a:lnTo>
                  <a:close/>
                </a:path>
                <a:path w="365759" h="2150745">
                  <a:moveTo>
                    <a:pt x="360807" y="2108454"/>
                  </a:moveTo>
                  <a:lnTo>
                    <a:pt x="358546" y="2097024"/>
                  </a:lnTo>
                  <a:lnTo>
                    <a:pt x="352704" y="2088134"/>
                  </a:lnTo>
                  <a:lnTo>
                    <a:pt x="351866" y="2086864"/>
                  </a:lnTo>
                  <a:lnTo>
                    <a:pt x="350202" y="2085835"/>
                  </a:lnTo>
                  <a:lnTo>
                    <a:pt x="350202" y="2109724"/>
                  </a:lnTo>
                  <a:lnTo>
                    <a:pt x="347738" y="2122424"/>
                  </a:lnTo>
                  <a:lnTo>
                    <a:pt x="341033" y="2132584"/>
                  </a:lnTo>
                  <a:lnTo>
                    <a:pt x="331063" y="2138934"/>
                  </a:lnTo>
                  <a:lnTo>
                    <a:pt x="318820" y="2141474"/>
                  </a:lnTo>
                  <a:lnTo>
                    <a:pt x="145605" y="2141474"/>
                  </a:lnTo>
                  <a:lnTo>
                    <a:pt x="146812" y="2140204"/>
                  </a:lnTo>
                  <a:lnTo>
                    <a:pt x="151676" y="2135124"/>
                  </a:lnTo>
                  <a:lnTo>
                    <a:pt x="156197" y="2127504"/>
                  </a:lnTo>
                  <a:lnTo>
                    <a:pt x="159016" y="2118614"/>
                  </a:lnTo>
                  <a:lnTo>
                    <a:pt x="159994" y="2109724"/>
                  </a:lnTo>
                  <a:lnTo>
                    <a:pt x="159994" y="2104644"/>
                  </a:lnTo>
                  <a:lnTo>
                    <a:pt x="159994" y="2100834"/>
                  </a:lnTo>
                  <a:lnTo>
                    <a:pt x="156565" y="2093214"/>
                  </a:lnTo>
                  <a:lnTo>
                    <a:pt x="151676" y="2088134"/>
                  </a:lnTo>
                  <a:lnTo>
                    <a:pt x="329044" y="2088134"/>
                  </a:lnTo>
                  <a:lnTo>
                    <a:pt x="337286" y="2089404"/>
                  </a:lnTo>
                  <a:lnTo>
                    <a:pt x="344017" y="2094484"/>
                  </a:lnTo>
                  <a:lnTo>
                    <a:pt x="348538" y="2100834"/>
                  </a:lnTo>
                  <a:lnTo>
                    <a:pt x="350202" y="2109724"/>
                  </a:lnTo>
                  <a:lnTo>
                    <a:pt x="350202" y="2085835"/>
                  </a:lnTo>
                  <a:lnTo>
                    <a:pt x="341706" y="2080514"/>
                  </a:lnTo>
                  <a:lnTo>
                    <a:pt x="329044" y="2077974"/>
                  </a:lnTo>
                  <a:lnTo>
                    <a:pt x="286664" y="2077974"/>
                  </a:lnTo>
                  <a:lnTo>
                    <a:pt x="286664" y="2010664"/>
                  </a:lnTo>
                  <a:lnTo>
                    <a:pt x="286664" y="2006854"/>
                  </a:lnTo>
                  <a:lnTo>
                    <a:pt x="290487" y="2004314"/>
                  </a:lnTo>
                  <a:lnTo>
                    <a:pt x="292404" y="2003044"/>
                  </a:lnTo>
                  <a:lnTo>
                    <a:pt x="298284" y="1999234"/>
                  </a:lnTo>
                  <a:lnTo>
                    <a:pt x="304317" y="1995424"/>
                  </a:lnTo>
                  <a:lnTo>
                    <a:pt x="310489" y="1989074"/>
                  </a:lnTo>
                  <a:lnTo>
                    <a:pt x="316014" y="1982724"/>
                  </a:lnTo>
                  <a:lnTo>
                    <a:pt x="321221" y="1977644"/>
                  </a:lnTo>
                  <a:lnTo>
                    <a:pt x="326072" y="1971294"/>
                  </a:lnTo>
                  <a:lnTo>
                    <a:pt x="330530" y="1964944"/>
                  </a:lnTo>
                  <a:lnTo>
                    <a:pt x="331292" y="1962404"/>
                  </a:lnTo>
                  <a:lnTo>
                    <a:pt x="331292" y="1961134"/>
                  </a:lnTo>
                  <a:lnTo>
                    <a:pt x="330911" y="1958594"/>
                  </a:lnTo>
                  <a:lnTo>
                    <a:pt x="330149" y="1957324"/>
                  </a:lnTo>
                  <a:lnTo>
                    <a:pt x="328663" y="1956054"/>
                  </a:lnTo>
                  <a:lnTo>
                    <a:pt x="327139" y="1956054"/>
                  </a:lnTo>
                  <a:lnTo>
                    <a:pt x="314274" y="1953514"/>
                  </a:lnTo>
                  <a:lnTo>
                    <a:pt x="346189" y="1915414"/>
                  </a:lnTo>
                  <a:lnTo>
                    <a:pt x="358787" y="1873504"/>
                  </a:lnTo>
                  <a:lnTo>
                    <a:pt x="359664" y="1868424"/>
                  </a:lnTo>
                  <a:lnTo>
                    <a:pt x="359664" y="1865884"/>
                  </a:lnTo>
                  <a:lnTo>
                    <a:pt x="359283" y="1864614"/>
                  </a:lnTo>
                  <a:lnTo>
                    <a:pt x="358521" y="1863344"/>
                  </a:lnTo>
                  <a:lnTo>
                    <a:pt x="357403" y="1863344"/>
                  </a:lnTo>
                  <a:lnTo>
                    <a:pt x="355879" y="1862074"/>
                  </a:lnTo>
                  <a:lnTo>
                    <a:pt x="354012" y="1862074"/>
                  </a:lnTo>
                  <a:lnTo>
                    <a:pt x="318820" y="1867154"/>
                  </a:lnTo>
                  <a:lnTo>
                    <a:pt x="315798" y="1867154"/>
                  </a:lnTo>
                  <a:lnTo>
                    <a:pt x="313893" y="1869694"/>
                  </a:lnTo>
                  <a:lnTo>
                    <a:pt x="314274" y="1873504"/>
                  </a:lnTo>
                  <a:lnTo>
                    <a:pt x="314972" y="1876044"/>
                  </a:lnTo>
                  <a:lnTo>
                    <a:pt x="317258" y="1877314"/>
                  </a:lnTo>
                  <a:lnTo>
                    <a:pt x="320725" y="1877314"/>
                  </a:lnTo>
                  <a:lnTo>
                    <a:pt x="341071" y="1873504"/>
                  </a:lnTo>
                  <a:lnTo>
                    <a:pt x="348322" y="1873504"/>
                  </a:lnTo>
                  <a:lnTo>
                    <a:pt x="342849" y="1896364"/>
                  </a:lnTo>
                  <a:lnTo>
                    <a:pt x="332371" y="1917954"/>
                  </a:lnTo>
                  <a:lnTo>
                    <a:pt x="317296" y="1937004"/>
                  </a:lnTo>
                  <a:lnTo>
                    <a:pt x="298005" y="1950974"/>
                  </a:lnTo>
                  <a:lnTo>
                    <a:pt x="297281" y="1952244"/>
                  </a:lnTo>
                  <a:lnTo>
                    <a:pt x="295376" y="1953514"/>
                  </a:lnTo>
                  <a:lnTo>
                    <a:pt x="294614" y="1954784"/>
                  </a:lnTo>
                  <a:lnTo>
                    <a:pt x="295376" y="1959864"/>
                  </a:lnTo>
                  <a:lnTo>
                    <a:pt x="299148" y="1962404"/>
                  </a:lnTo>
                  <a:lnTo>
                    <a:pt x="316941" y="1964944"/>
                  </a:lnTo>
                  <a:lnTo>
                    <a:pt x="307860" y="1976374"/>
                  </a:lnTo>
                  <a:lnTo>
                    <a:pt x="273659" y="2000504"/>
                  </a:lnTo>
                  <a:lnTo>
                    <a:pt x="240550" y="2004314"/>
                  </a:lnTo>
                  <a:lnTo>
                    <a:pt x="245440" y="2000504"/>
                  </a:lnTo>
                  <a:lnTo>
                    <a:pt x="254520" y="1990344"/>
                  </a:lnTo>
                  <a:lnTo>
                    <a:pt x="270713" y="1973834"/>
                  </a:lnTo>
                  <a:lnTo>
                    <a:pt x="285356" y="1956054"/>
                  </a:lnTo>
                  <a:lnTo>
                    <a:pt x="298551" y="1937004"/>
                  </a:lnTo>
                  <a:lnTo>
                    <a:pt x="300939" y="1933194"/>
                  </a:lnTo>
                  <a:lnTo>
                    <a:pt x="310489" y="1917954"/>
                  </a:lnTo>
                  <a:lnTo>
                    <a:pt x="312013" y="1916684"/>
                  </a:lnTo>
                  <a:lnTo>
                    <a:pt x="311632" y="1914144"/>
                  </a:lnTo>
                  <a:lnTo>
                    <a:pt x="308686" y="1910334"/>
                  </a:lnTo>
                  <a:lnTo>
                    <a:pt x="302933" y="1910334"/>
                  </a:lnTo>
                  <a:lnTo>
                    <a:pt x="289344" y="1919503"/>
                  </a:lnTo>
                  <a:lnTo>
                    <a:pt x="289344" y="1933194"/>
                  </a:lnTo>
                  <a:lnTo>
                    <a:pt x="280047" y="1945894"/>
                  </a:lnTo>
                  <a:lnTo>
                    <a:pt x="247345" y="1983994"/>
                  </a:lnTo>
                  <a:lnTo>
                    <a:pt x="209638" y="2017014"/>
                  </a:lnTo>
                  <a:lnTo>
                    <a:pt x="196684" y="2025904"/>
                  </a:lnTo>
                  <a:lnTo>
                    <a:pt x="206248" y="2013204"/>
                  </a:lnTo>
                  <a:lnTo>
                    <a:pt x="232879" y="1981454"/>
                  </a:lnTo>
                  <a:lnTo>
                    <a:pt x="263550" y="1952244"/>
                  </a:lnTo>
                  <a:lnTo>
                    <a:pt x="289344" y="1933194"/>
                  </a:lnTo>
                  <a:lnTo>
                    <a:pt x="289344" y="1919503"/>
                  </a:lnTo>
                  <a:lnTo>
                    <a:pt x="247840" y="1950974"/>
                  </a:lnTo>
                  <a:lnTo>
                    <a:pt x="226161" y="1972564"/>
                  </a:lnTo>
                  <a:lnTo>
                    <a:pt x="221615" y="1976374"/>
                  </a:lnTo>
                  <a:lnTo>
                    <a:pt x="217462" y="1981454"/>
                  </a:lnTo>
                  <a:lnTo>
                    <a:pt x="218617" y="1963674"/>
                  </a:lnTo>
                  <a:lnTo>
                    <a:pt x="221627" y="1948434"/>
                  </a:lnTo>
                  <a:lnTo>
                    <a:pt x="253492" y="1907794"/>
                  </a:lnTo>
                  <a:lnTo>
                    <a:pt x="300291" y="1882394"/>
                  </a:lnTo>
                  <a:lnTo>
                    <a:pt x="302933" y="1881124"/>
                  </a:lnTo>
                  <a:lnTo>
                    <a:pt x="304457" y="1878584"/>
                  </a:lnTo>
                  <a:lnTo>
                    <a:pt x="303695" y="1876044"/>
                  </a:lnTo>
                  <a:lnTo>
                    <a:pt x="302742" y="1873504"/>
                  </a:lnTo>
                  <a:lnTo>
                    <a:pt x="300799" y="1872234"/>
                  </a:lnTo>
                  <a:lnTo>
                    <a:pt x="296900" y="1872234"/>
                  </a:lnTo>
                  <a:lnTo>
                    <a:pt x="289344" y="1874774"/>
                  </a:lnTo>
                  <a:lnTo>
                    <a:pt x="285902" y="1876044"/>
                  </a:lnTo>
                  <a:lnTo>
                    <a:pt x="285902" y="1832864"/>
                  </a:lnTo>
                  <a:lnTo>
                    <a:pt x="282575" y="1816354"/>
                  </a:lnTo>
                  <a:lnTo>
                    <a:pt x="273519" y="1802384"/>
                  </a:lnTo>
                  <a:lnTo>
                    <a:pt x="269671" y="1799844"/>
                  </a:lnTo>
                  <a:lnTo>
                    <a:pt x="260057" y="1793494"/>
                  </a:lnTo>
                  <a:lnTo>
                    <a:pt x="243560" y="1789684"/>
                  </a:lnTo>
                  <a:lnTo>
                    <a:pt x="42748" y="1789684"/>
                  </a:lnTo>
                  <a:lnTo>
                    <a:pt x="26022" y="1793494"/>
                  </a:lnTo>
                  <a:lnTo>
                    <a:pt x="12433" y="1802384"/>
                  </a:lnTo>
                  <a:lnTo>
                    <a:pt x="3327" y="1816354"/>
                  </a:lnTo>
                  <a:lnTo>
                    <a:pt x="0" y="1832864"/>
                  </a:lnTo>
                  <a:lnTo>
                    <a:pt x="2578" y="1845564"/>
                  </a:lnTo>
                  <a:lnTo>
                    <a:pt x="9550" y="1855724"/>
                  </a:lnTo>
                  <a:lnTo>
                    <a:pt x="19786" y="1862074"/>
                  </a:lnTo>
                  <a:lnTo>
                    <a:pt x="32143" y="1864614"/>
                  </a:lnTo>
                  <a:lnTo>
                    <a:pt x="74904" y="1864614"/>
                  </a:lnTo>
                  <a:lnTo>
                    <a:pt x="74904" y="2032254"/>
                  </a:lnTo>
                  <a:lnTo>
                    <a:pt x="77152" y="2034794"/>
                  </a:lnTo>
                  <a:lnTo>
                    <a:pt x="82842" y="2034794"/>
                  </a:lnTo>
                  <a:lnTo>
                    <a:pt x="85090" y="2032254"/>
                  </a:lnTo>
                  <a:lnTo>
                    <a:pt x="85090" y="1854454"/>
                  </a:lnTo>
                  <a:lnTo>
                    <a:pt x="85090" y="1839214"/>
                  </a:lnTo>
                  <a:lnTo>
                    <a:pt x="85090" y="1832864"/>
                  </a:lnTo>
                  <a:lnTo>
                    <a:pt x="84074" y="1822704"/>
                  </a:lnTo>
                  <a:lnTo>
                    <a:pt x="81216" y="1813814"/>
                  </a:lnTo>
                  <a:lnTo>
                    <a:pt x="76809" y="1806194"/>
                  </a:lnTo>
                  <a:lnTo>
                    <a:pt x="74904" y="1804073"/>
                  </a:lnTo>
                  <a:lnTo>
                    <a:pt x="74904" y="1827784"/>
                  </a:lnTo>
                  <a:lnTo>
                    <a:pt x="74904" y="1839214"/>
                  </a:lnTo>
                  <a:lnTo>
                    <a:pt x="74904" y="1854454"/>
                  </a:lnTo>
                  <a:lnTo>
                    <a:pt x="56349" y="1854454"/>
                  </a:lnTo>
                  <a:lnTo>
                    <a:pt x="60134" y="1850644"/>
                  </a:lnTo>
                  <a:lnTo>
                    <a:pt x="62801" y="1844294"/>
                  </a:lnTo>
                  <a:lnTo>
                    <a:pt x="63906" y="1839214"/>
                  </a:lnTo>
                  <a:lnTo>
                    <a:pt x="74904" y="1839214"/>
                  </a:lnTo>
                  <a:lnTo>
                    <a:pt x="74904" y="1827784"/>
                  </a:lnTo>
                  <a:lnTo>
                    <a:pt x="56730" y="1827784"/>
                  </a:lnTo>
                  <a:lnTo>
                    <a:pt x="54470" y="1830324"/>
                  </a:lnTo>
                  <a:lnTo>
                    <a:pt x="54470" y="1832864"/>
                  </a:lnTo>
                  <a:lnTo>
                    <a:pt x="52806" y="1841754"/>
                  </a:lnTo>
                  <a:lnTo>
                    <a:pt x="48272" y="1848104"/>
                  </a:lnTo>
                  <a:lnTo>
                    <a:pt x="41541" y="1853184"/>
                  </a:lnTo>
                  <a:lnTo>
                    <a:pt x="33286" y="1854454"/>
                  </a:lnTo>
                  <a:lnTo>
                    <a:pt x="24803" y="1853184"/>
                  </a:lnTo>
                  <a:lnTo>
                    <a:pt x="17957" y="1848104"/>
                  </a:lnTo>
                  <a:lnTo>
                    <a:pt x="13385" y="1841754"/>
                  </a:lnTo>
                  <a:lnTo>
                    <a:pt x="11722" y="1832864"/>
                  </a:lnTo>
                  <a:lnTo>
                    <a:pt x="14236" y="1820164"/>
                  </a:lnTo>
                  <a:lnTo>
                    <a:pt x="21132" y="1810004"/>
                  </a:lnTo>
                  <a:lnTo>
                    <a:pt x="31343" y="1803654"/>
                  </a:lnTo>
                  <a:lnTo>
                    <a:pt x="43865" y="1801114"/>
                  </a:lnTo>
                  <a:lnTo>
                    <a:pt x="54508" y="1803654"/>
                  </a:lnTo>
                  <a:lnTo>
                    <a:pt x="63766" y="1808734"/>
                  </a:lnTo>
                  <a:lnTo>
                    <a:pt x="70827" y="1817624"/>
                  </a:lnTo>
                  <a:lnTo>
                    <a:pt x="74904" y="1827784"/>
                  </a:lnTo>
                  <a:lnTo>
                    <a:pt x="74904" y="1804073"/>
                  </a:lnTo>
                  <a:lnTo>
                    <a:pt x="72250" y="1801114"/>
                  </a:lnTo>
                  <a:lnTo>
                    <a:pt x="71120" y="1799844"/>
                  </a:lnTo>
                  <a:lnTo>
                    <a:pt x="243941" y="1799844"/>
                  </a:lnTo>
                  <a:lnTo>
                    <a:pt x="256235" y="1802384"/>
                  </a:lnTo>
                  <a:lnTo>
                    <a:pt x="266344" y="1810004"/>
                  </a:lnTo>
                  <a:lnTo>
                    <a:pt x="273189" y="1820164"/>
                  </a:lnTo>
                  <a:lnTo>
                    <a:pt x="275717" y="1832864"/>
                  </a:lnTo>
                  <a:lnTo>
                    <a:pt x="275717" y="1881124"/>
                  </a:lnTo>
                  <a:lnTo>
                    <a:pt x="264312" y="1887474"/>
                  </a:lnTo>
                  <a:lnTo>
                    <a:pt x="253428" y="1895094"/>
                  </a:lnTo>
                  <a:lnTo>
                    <a:pt x="218795" y="1929384"/>
                  </a:lnTo>
                  <a:lnTo>
                    <a:pt x="207340" y="1982724"/>
                  </a:lnTo>
                  <a:lnTo>
                    <a:pt x="207264" y="1992884"/>
                  </a:lnTo>
                  <a:lnTo>
                    <a:pt x="198297" y="2004314"/>
                  </a:lnTo>
                  <a:lnTo>
                    <a:pt x="190055" y="2015744"/>
                  </a:lnTo>
                  <a:lnTo>
                    <a:pt x="182372" y="2028444"/>
                  </a:lnTo>
                  <a:lnTo>
                    <a:pt x="175120" y="2039874"/>
                  </a:lnTo>
                  <a:lnTo>
                    <a:pt x="173596" y="2042414"/>
                  </a:lnTo>
                  <a:lnTo>
                    <a:pt x="173977" y="2044954"/>
                  </a:lnTo>
                  <a:lnTo>
                    <a:pt x="175882" y="2046224"/>
                  </a:lnTo>
                  <a:lnTo>
                    <a:pt x="176987" y="2047494"/>
                  </a:lnTo>
                  <a:lnTo>
                    <a:pt x="181533" y="2047494"/>
                  </a:lnTo>
                  <a:lnTo>
                    <a:pt x="182676" y="2046224"/>
                  </a:lnTo>
                  <a:lnTo>
                    <a:pt x="194437" y="2039874"/>
                  </a:lnTo>
                  <a:lnTo>
                    <a:pt x="205968" y="2032254"/>
                  </a:lnTo>
                  <a:lnTo>
                    <a:pt x="214058" y="2025904"/>
                  </a:lnTo>
                  <a:lnTo>
                    <a:pt x="217297" y="2023364"/>
                  </a:lnTo>
                  <a:lnTo>
                    <a:pt x="228447" y="2014474"/>
                  </a:lnTo>
                  <a:lnTo>
                    <a:pt x="247472" y="2014474"/>
                  </a:lnTo>
                  <a:lnTo>
                    <a:pt x="267119" y="2011934"/>
                  </a:lnTo>
                  <a:lnTo>
                    <a:pt x="276098" y="2010664"/>
                  </a:lnTo>
                  <a:lnTo>
                    <a:pt x="276098" y="2076704"/>
                  </a:lnTo>
                  <a:lnTo>
                    <a:pt x="149009" y="2076704"/>
                  </a:lnTo>
                  <a:lnTo>
                    <a:pt x="149009" y="2104644"/>
                  </a:lnTo>
                  <a:lnTo>
                    <a:pt x="107429" y="2104644"/>
                  </a:lnTo>
                  <a:lnTo>
                    <a:pt x="110236" y="2098294"/>
                  </a:lnTo>
                  <a:lnTo>
                    <a:pt x="114973" y="2093214"/>
                  </a:lnTo>
                  <a:lnTo>
                    <a:pt x="121119" y="2089404"/>
                  </a:lnTo>
                  <a:lnTo>
                    <a:pt x="128193" y="2088134"/>
                  </a:lnTo>
                  <a:lnTo>
                    <a:pt x="135280" y="2089404"/>
                  </a:lnTo>
                  <a:lnTo>
                    <a:pt x="141439" y="2093214"/>
                  </a:lnTo>
                  <a:lnTo>
                    <a:pt x="146177" y="2098294"/>
                  </a:lnTo>
                  <a:lnTo>
                    <a:pt x="149009" y="2104644"/>
                  </a:lnTo>
                  <a:lnTo>
                    <a:pt x="149009" y="2076704"/>
                  </a:lnTo>
                  <a:lnTo>
                    <a:pt x="128193" y="2076704"/>
                  </a:lnTo>
                  <a:lnTo>
                    <a:pt x="115519" y="2079244"/>
                  </a:lnTo>
                  <a:lnTo>
                    <a:pt x="105321" y="2085594"/>
                  </a:lnTo>
                  <a:lnTo>
                    <a:pt x="98513" y="2097024"/>
                  </a:lnTo>
                  <a:lnTo>
                    <a:pt x="96050" y="2108454"/>
                  </a:lnTo>
                  <a:lnTo>
                    <a:pt x="96050" y="2110994"/>
                  </a:lnTo>
                  <a:lnTo>
                    <a:pt x="98336" y="2113534"/>
                  </a:lnTo>
                  <a:lnTo>
                    <a:pt x="149009" y="2113534"/>
                  </a:lnTo>
                  <a:lnTo>
                    <a:pt x="145376" y="2124964"/>
                  </a:lnTo>
                  <a:lnTo>
                    <a:pt x="138366" y="2132584"/>
                  </a:lnTo>
                  <a:lnTo>
                    <a:pt x="128739" y="2138934"/>
                  </a:lnTo>
                  <a:lnTo>
                    <a:pt x="117246" y="2140204"/>
                  </a:lnTo>
                  <a:lnTo>
                    <a:pt x="104876" y="2137664"/>
                  </a:lnTo>
                  <a:lnTo>
                    <a:pt x="94640" y="2131314"/>
                  </a:lnTo>
                  <a:lnTo>
                    <a:pt x="87668" y="2121154"/>
                  </a:lnTo>
                  <a:lnTo>
                    <a:pt x="85090" y="2108454"/>
                  </a:lnTo>
                  <a:lnTo>
                    <a:pt x="85090" y="2047494"/>
                  </a:lnTo>
                  <a:lnTo>
                    <a:pt x="82842" y="2044954"/>
                  </a:lnTo>
                  <a:lnTo>
                    <a:pt x="77152" y="2044954"/>
                  </a:lnTo>
                  <a:lnTo>
                    <a:pt x="74904" y="2047494"/>
                  </a:lnTo>
                  <a:lnTo>
                    <a:pt x="74904" y="2108454"/>
                  </a:lnTo>
                  <a:lnTo>
                    <a:pt x="78219" y="2124964"/>
                  </a:lnTo>
                  <a:lnTo>
                    <a:pt x="87274" y="2138934"/>
                  </a:lnTo>
                  <a:lnTo>
                    <a:pt x="100736" y="2147824"/>
                  </a:lnTo>
                  <a:lnTo>
                    <a:pt x="117246" y="2150364"/>
                  </a:lnTo>
                  <a:lnTo>
                    <a:pt x="318058" y="2150364"/>
                  </a:lnTo>
                  <a:lnTo>
                    <a:pt x="334797" y="2147824"/>
                  </a:lnTo>
                  <a:lnTo>
                    <a:pt x="344487" y="2141474"/>
                  </a:lnTo>
                  <a:lnTo>
                    <a:pt x="348373" y="2138934"/>
                  </a:lnTo>
                  <a:lnTo>
                    <a:pt x="357479" y="2124964"/>
                  </a:lnTo>
                  <a:lnTo>
                    <a:pt x="360807" y="2108454"/>
                  </a:lnTo>
                  <a:close/>
                </a:path>
                <a:path w="365759" h="2150745">
                  <a:moveTo>
                    <a:pt x="365696" y="117602"/>
                  </a:moveTo>
                  <a:lnTo>
                    <a:pt x="359079" y="101904"/>
                  </a:lnTo>
                  <a:lnTo>
                    <a:pt x="355460" y="97866"/>
                  </a:lnTo>
                  <a:lnTo>
                    <a:pt x="355460" y="120523"/>
                  </a:lnTo>
                  <a:lnTo>
                    <a:pt x="355460" y="138379"/>
                  </a:lnTo>
                  <a:lnTo>
                    <a:pt x="347789" y="152996"/>
                  </a:lnTo>
                  <a:lnTo>
                    <a:pt x="334695" y="162877"/>
                  </a:lnTo>
                  <a:lnTo>
                    <a:pt x="318465" y="166497"/>
                  </a:lnTo>
                  <a:lnTo>
                    <a:pt x="311797" y="166497"/>
                  </a:lnTo>
                  <a:lnTo>
                    <a:pt x="305422" y="164846"/>
                  </a:lnTo>
                  <a:lnTo>
                    <a:pt x="304939" y="164719"/>
                  </a:lnTo>
                  <a:lnTo>
                    <a:pt x="298500" y="160782"/>
                  </a:lnTo>
                  <a:lnTo>
                    <a:pt x="288988" y="155067"/>
                  </a:lnTo>
                  <a:lnTo>
                    <a:pt x="329234" y="91059"/>
                  </a:lnTo>
                  <a:lnTo>
                    <a:pt x="334556" y="94399"/>
                  </a:lnTo>
                  <a:lnTo>
                    <a:pt x="342201" y="99656"/>
                  </a:lnTo>
                  <a:lnTo>
                    <a:pt x="349910" y="107975"/>
                  </a:lnTo>
                  <a:lnTo>
                    <a:pt x="355460" y="120523"/>
                  </a:lnTo>
                  <a:lnTo>
                    <a:pt x="355460" y="97866"/>
                  </a:lnTo>
                  <a:lnTo>
                    <a:pt x="349707" y="91440"/>
                  </a:lnTo>
                  <a:lnTo>
                    <a:pt x="349173" y="91059"/>
                  </a:lnTo>
                  <a:lnTo>
                    <a:pt x="340715" y="85102"/>
                  </a:lnTo>
                  <a:lnTo>
                    <a:pt x="334949" y="81534"/>
                  </a:lnTo>
                  <a:lnTo>
                    <a:pt x="347865" y="61087"/>
                  </a:lnTo>
                  <a:lnTo>
                    <a:pt x="349986" y="54457"/>
                  </a:lnTo>
                  <a:lnTo>
                    <a:pt x="348373" y="47967"/>
                  </a:lnTo>
                  <a:lnTo>
                    <a:pt x="343839" y="42824"/>
                  </a:lnTo>
                  <a:lnTo>
                    <a:pt x="337210" y="40259"/>
                  </a:lnTo>
                  <a:lnTo>
                    <a:pt x="303060" y="37592"/>
                  </a:lnTo>
                  <a:lnTo>
                    <a:pt x="299961" y="37592"/>
                  </a:lnTo>
                  <a:lnTo>
                    <a:pt x="297345" y="39624"/>
                  </a:lnTo>
                  <a:lnTo>
                    <a:pt x="297256" y="42824"/>
                  </a:lnTo>
                  <a:lnTo>
                    <a:pt x="296964" y="45212"/>
                  </a:lnTo>
                  <a:lnTo>
                    <a:pt x="299262" y="47879"/>
                  </a:lnTo>
                  <a:lnTo>
                    <a:pt x="302285" y="47879"/>
                  </a:lnTo>
                  <a:lnTo>
                    <a:pt x="336473" y="50800"/>
                  </a:lnTo>
                  <a:lnTo>
                    <a:pt x="338747" y="50800"/>
                  </a:lnTo>
                  <a:lnTo>
                    <a:pt x="340271" y="53467"/>
                  </a:lnTo>
                  <a:lnTo>
                    <a:pt x="338747" y="55372"/>
                  </a:lnTo>
                  <a:lnTo>
                    <a:pt x="315976" y="91478"/>
                  </a:lnTo>
                  <a:lnTo>
                    <a:pt x="299135" y="118237"/>
                  </a:lnTo>
                  <a:lnTo>
                    <a:pt x="261277" y="178562"/>
                  </a:lnTo>
                  <a:lnTo>
                    <a:pt x="260515" y="179451"/>
                  </a:lnTo>
                  <a:lnTo>
                    <a:pt x="259486" y="179959"/>
                  </a:lnTo>
                  <a:lnTo>
                    <a:pt x="257479" y="179959"/>
                  </a:lnTo>
                  <a:lnTo>
                    <a:pt x="220256" y="118237"/>
                  </a:lnTo>
                  <a:lnTo>
                    <a:pt x="212293" y="104267"/>
                  </a:lnTo>
                  <a:lnTo>
                    <a:pt x="250278" y="43688"/>
                  </a:lnTo>
                  <a:lnTo>
                    <a:pt x="282168" y="46736"/>
                  </a:lnTo>
                  <a:lnTo>
                    <a:pt x="285254" y="46736"/>
                  </a:lnTo>
                  <a:lnTo>
                    <a:pt x="287870" y="44577"/>
                  </a:lnTo>
                  <a:lnTo>
                    <a:pt x="287870" y="43688"/>
                  </a:lnTo>
                  <a:lnTo>
                    <a:pt x="287947" y="41173"/>
                  </a:lnTo>
                  <a:lnTo>
                    <a:pt x="288226" y="39116"/>
                  </a:lnTo>
                  <a:lnTo>
                    <a:pt x="285965" y="36068"/>
                  </a:lnTo>
                  <a:lnTo>
                    <a:pt x="282930" y="36068"/>
                  </a:lnTo>
                  <a:lnTo>
                    <a:pt x="248742" y="33401"/>
                  </a:lnTo>
                  <a:lnTo>
                    <a:pt x="240385" y="28117"/>
                  </a:lnTo>
                  <a:lnTo>
                    <a:pt x="240385" y="39878"/>
                  </a:lnTo>
                  <a:lnTo>
                    <a:pt x="204698" y="96647"/>
                  </a:lnTo>
                  <a:lnTo>
                    <a:pt x="202819" y="95491"/>
                  </a:lnTo>
                  <a:lnTo>
                    <a:pt x="202819" y="108458"/>
                  </a:lnTo>
                  <a:lnTo>
                    <a:pt x="141300" y="170180"/>
                  </a:lnTo>
                  <a:lnTo>
                    <a:pt x="139865" y="168529"/>
                  </a:lnTo>
                  <a:lnTo>
                    <a:pt x="139865" y="207441"/>
                  </a:lnTo>
                  <a:lnTo>
                    <a:pt x="128562" y="226301"/>
                  </a:lnTo>
                  <a:lnTo>
                    <a:pt x="106464" y="234315"/>
                  </a:lnTo>
                  <a:lnTo>
                    <a:pt x="104876" y="234315"/>
                  </a:lnTo>
                  <a:lnTo>
                    <a:pt x="71424" y="199390"/>
                  </a:lnTo>
                  <a:lnTo>
                    <a:pt x="74295" y="185572"/>
                  </a:lnTo>
                  <a:lnTo>
                    <a:pt x="82003" y="174586"/>
                  </a:lnTo>
                  <a:lnTo>
                    <a:pt x="93179" y="167335"/>
                  </a:lnTo>
                  <a:lnTo>
                    <a:pt x="106464" y="164719"/>
                  </a:lnTo>
                  <a:lnTo>
                    <a:pt x="111569" y="164719"/>
                  </a:lnTo>
                  <a:lnTo>
                    <a:pt x="139865" y="207441"/>
                  </a:lnTo>
                  <a:lnTo>
                    <a:pt x="139865" y="168529"/>
                  </a:lnTo>
                  <a:lnTo>
                    <a:pt x="136563" y="164719"/>
                  </a:lnTo>
                  <a:lnTo>
                    <a:pt x="136347" y="164465"/>
                  </a:lnTo>
                  <a:lnTo>
                    <a:pt x="130263" y="160401"/>
                  </a:lnTo>
                  <a:lnTo>
                    <a:pt x="124206" y="157353"/>
                  </a:lnTo>
                  <a:lnTo>
                    <a:pt x="126466" y="155067"/>
                  </a:lnTo>
                  <a:lnTo>
                    <a:pt x="184569" y="96647"/>
                  </a:lnTo>
                  <a:lnTo>
                    <a:pt x="202438" y="108077"/>
                  </a:lnTo>
                  <a:lnTo>
                    <a:pt x="202819" y="108458"/>
                  </a:lnTo>
                  <a:lnTo>
                    <a:pt x="202819" y="95491"/>
                  </a:lnTo>
                  <a:lnTo>
                    <a:pt x="159118" y="68326"/>
                  </a:lnTo>
                  <a:lnTo>
                    <a:pt x="158737" y="64897"/>
                  </a:lnTo>
                  <a:lnTo>
                    <a:pt x="160274" y="62611"/>
                  </a:lnTo>
                  <a:lnTo>
                    <a:pt x="166077" y="53263"/>
                  </a:lnTo>
                  <a:lnTo>
                    <a:pt x="172593" y="42926"/>
                  </a:lnTo>
                  <a:lnTo>
                    <a:pt x="182105" y="27952"/>
                  </a:lnTo>
                  <a:lnTo>
                    <a:pt x="190284" y="15240"/>
                  </a:lnTo>
                  <a:lnTo>
                    <a:pt x="190474" y="14859"/>
                  </a:lnTo>
                  <a:lnTo>
                    <a:pt x="191046" y="13716"/>
                  </a:lnTo>
                  <a:lnTo>
                    <a:pt x="193090" y="12700"/>
                  </a:lnTo>
                  <a:lnTo>
                    <a:pt x="196088" y="12700"/>
                  </a:lnTo>
                  <a:lnTo>
                    <a:pt x="197040" y="12827"/>
                  </a:lnTo>
                  <a:lnTo>
                    <a:pt x="197878" y="13335"/>
                  </a:lnTo>
                  <a:lnTo>
                    <a:pt x="240385" y="39878"/>
                  </a:lnTo>
                  <a:lnTo>
                    <a:pt x="240385" y="28117"/>
                  </a:lnTo>
                  <a:lnTo>
                    <a:pt x="216052" y="12700"/>
                  </a:lnTo>
                  <a:lnTo>
                    <a:pt x="202819" y="4318"/>
                  </a:lnTo>
                  <a:lnTo>
                    <a:pt x="200164" y="2667"/>
                  </a:lnTo>
                  <a:lnTo>
                    <a:pt x="197269" y="1905"/>
                  </a:lnTo>
                  <a:lnTo>
                    <a:pt x="188937" y="1905"/>
                  </a:lnTo>
                  <a:lnTo>
                    <a:pt x="183616" y="4572"/>
                  </a:lnTo>
                  <a:lnTo>
                    <a:pt x="180390" y="9525"/>
                  </a:lnTo>
                  <a:lnTo>
                    <a:pt x="177368" y="14859"/>
                  </a:lnTo>
                  <a:lnTo>
                    <a:pt x="172046" y="11544"/>
                  </a:lnTo>
                  <a:lnTo>
                    <a:pt x="172046" y="24003"/>
                  </a:lnTo>
                  <a:lnTo>
                    <a:pt x="160274" y="42926"/>
                  </a:lnTo>
                  <a:lnTo>
                    <a:pt x="139763" y="29972"/>
                  </a:lnTo>
                  <a:lnTo>
                    <a:pt x="138264" y="27686"/>
                  </a:lnTo>
                  <a:lnTo>
                    <a:pt x="139001" y="26543"/>
                  </a:lnTo>
                  <a:lnTo>
                    <a:pt x="148501" y="12573"/>
                  </a:lnTo>
                  <a:lnTo>
                    <a:pt x="147739" y="11049"/>
                  </a:lnTo>
                  <a:lnTo>
                    <a:pt x="149656" y="10668"/>
                  </a:lnTo>
                  <a:lnTo>
                    <a:pt x="149910" y="10541"/>
                  </a:lnTo>
                  <a:lnTo>
                    <a:pt x="150380" y="10541"/>
                  </a:lnTo>
                  <a:lnTo>
                    <a:pt x="151879" y="11099"/>
                  </a:lnTo>
                  <a:lnTo>
                    <a:pt x="155067" y="13131"/>
                  </a:lnTo>
                  <a:lnTo>
                    <a:pt x="161328" y="17246"/>
                  </a:lnTo>
                  <a:lnTo>
                    <a:pt x="172046" y="24003"/>
                  </a:lnTo>
                  <a:lnTo>
                    <a:pt x="172046" y="11544"/>
                  </a:lnTo>
                  <a:lnTo>
                    <a:pt x="170459" y="10541"/>
                  </a:lnTo>
                  <a:lnTo>
                    <a:pt x="156857" y="2032"/>
                  </a:lnTo>
                  <a:lnTo>
                    <a:pt x="154724" y="635"/>
                  </a:lnTo>
                  <a:lnTo>
                    <a:pt x="152336" y="0"/>
                  </a:lnTo>
                  <a:lnTo>
                    <a:pt x="145503" y="0"/>
                  </a:lnTo>
                  <a:lnTo>
                    <a:pt x="141109" y="2159"/>
                  </a:lnTo>
                  <a:lnTo>
                    <a:pt x="138620" y="6096"/>
                  </a:lnTo>
                  <a:lnTo>
                    <a:pt x="129146" y="21336"/>
                  </a:lnTo>
                  <a:lnTo>
                    <a:pt x="125349" y="27686"/>
                  </a:lnTo>
                  <a:lnTo>
                    <a:pt x="127228" y="35687"/>
                  </a:lnTo>
                  <a:lnTo>
                    <a:pt x="133705" y="39497"/>
                  </a:lnTo>
                  <a:lnTo>
                    <a:pt x="153835" y="52324"/>
                  </a:lnTo>
                  <a:lnTo>
                    <a:pt x="152679" y="55372"/>
                  </a:lnTo>
                  <a:lnTo>
                    <a:pt x="146240" y="60706"/>
                  </a:lnTo>
                  <a:lnTo>
                    <a:pt x="148882" y="69850"/>
                  </a:lnTo>
                  <a:lnTo>
                    <a:pt x="149656" y="73914"/>
                  </a:lnTo>
                  <a:lnTo>
                    <a:pt x="151917" y="77343"/>
                  </a:lnTo>
                  <a:lnTo>
                    <a:pt x="155714" y="79629"/>
                  </a:lnTo>
                  <a:lnTo>
                    <a:pt x="174713" y="91440"/>
                  </a:lnTo>
                  <a:lnTo>
                    <a:pt x="111671" y="155067"/>
                  </a:lnTo>
                  <a:lnTo>
                    <a:pt x="109728" y="154813"/>
                  </a:lnTo>
                  <a:lnTo>
                    <a:pt x="107810" y="154686"/>
                  </a:lnTo>
                  <a:lnTo>
                    <a:pt x="105892" y="154686"/>
                  </a:lnTo>
                  <a:lnTo>
                    <a:pt x="88303" y="158229"/>
                  </a:lnTo>
                  <a:lnTo>
                    <a:pt x="73837" y="167894"/>
                  </a:lnTo>
                  <a:lnTo>
                    <a:pt x="64020" y="182333"/>
                  </a:lnTo>
                  <a:lnTo>
                    <a:pt x="60413" y="200152"/>
                  </a:lnTo>
                  <a:lnTo>
                    <a:pt x="61772" y="211162"/>
                  </a:lnTo>
                  <a:lnTo>
                    <a:pt x="65633" y="221221"/>
                  </a:lnTo>
                  <a:lnTo>
                    <a:pt x="71615" y="229933"/>
                  </a:lnTo>
                  <a:lnTo>
                    <a:pt x="79387" y="236855"/>
                  </a:lnTo>
                  <a:lnTo>
                    <a:pt x="79387" y="270256"/>
                  </a:lnTo>
                  <a:lnTo>
                    <a:pt x="81661" y="272542"/>
                  </a:lnTo>
                  <a:lnTo>
                    <a:pt x="87363" y="272542"/>
                  </a:lnTo>
                  <a:lnTo>
                    <a:pt x="90017" y="270256"/>
                  </a:lnTo>
                  <a:lnTo>
                    <a:pt x="90017" y="242570"/>
                  </a:lnTo>
                  <a:lnTo>
                    <a:pt x="94767" y="244221"/>
                  </a:lnTo>
                  <a:lnTo>
                    <a:pt x="100088" y="245237"/>
                  </a:lnTo>
                  <a:lnTo>
                    <a:pt x="107391" y="245237"/>
                  </a:lnTo>
                  <a:lnTo>
                    <a:pt x="109372" y="245110"/>
                  </a:lnTo>
                  <a:lnTo>
                    <a:pt x="111290" y="244856"/>
                  </a:lnTo>
                  <a:lnTo>
                    <a:pt x="111290" y="308864"/>
                  </a:lnTo>
                  <a:lnTo>
                    <a:pt x="90017" y="308864"/>
                  </a:lnTo>
                  <a:lnTo>
                    <a:pt x="90017" y="284226"/>
                  </a:lnTo>
                  <a:lnTo>
                    <a:pt x="87363" y="281940"/>
                  </a:lnTo>
                  <a:lnTo>
                    <a:pt x="81661" y="281940"/>
                  </a:lnTo>
                  <a:lnTo>
                    <a:pt x="79387" y="284226"/>
                  </a:lnTo>
                  <a:lnTo>
                    <a:pt x="79387" y="308864"/>
                  </a:lnTo>
                  <a:lnTo>
                    <a:pt x="36118" y="308864"/>
                  </a:lnTo>
                  <a:lnTo>
                    <a:pt x="4673" y="340360"/>
                  </a:lnTo>
                  <a:lnTo>
                    <a:pt x="4610" y="358521"/>
                  </a:lnTo>
                  <a:lnTo>
                    <a:pt x="6870" y="361188"/>
                  </a:lnTo>
                  <a:lnTo>
                    <a:pt x="227850" y="361188"/>
                  </a:lnTo>
                  <a:lnTo>
                    <a:pt x="230530" y="358521"/>
                  </a:lnTo>
                  <a:lnTo>
                    <a:pt x="230530" y="349758"/>
                  </a:lnTo>
                  <a:lnTo>
                    <a:pt x="230441" y="340360"/>
                  </a:lnTo>
                  <a:lnTo>
                    <a:pt x="219875" y="340360"/>
                  </a:lnTo>
                  <a:lnTo>
                    <a:pt x="219875" y="349758"/>
                  </a:lnTo>
                  <a:lnTo>
                    <a:pt x="14846" y="349758"/>
                  </a:lnTo>
                  <a:lnTo>
                    <a:pt x="14846" y="340360"/>
                  </a:lnTo>
                  <a:lnTo>
                    <a:pt x="16510" y="331851"/>
                  </a:lnTo>
                  <a:lnTo>
                    <a:pt x="21107" y="324993"/>
                  </a:lnTo>
                  <a:lnTo>
                    <a:pt x="27978" y="320433"/>
                  </a:lnTo>
                  <a:lnTo>
                    <a:pt x="36499" y="318770"/>
                  </a:lnTo>
                  <a:lnTo>
                    <a:pt x="198640" y="318770"/>
                  </a:lnTo>
                  <a:lnTo>
                    <a:pt x="206921" y="320433"/>
                  </a:lnTo>
                  <a:lnTo>
                    <a:pt x="213664" y="324993"/>
                  </a:lnTo>
                  <a:lnTo>
                    <a:pt x="218211" y="331851"/>
                  </a:lnTo>
                  <a:lnTo>
                    <a:pt x="219875" y="340360"/>
                  </a:lnTo>
                  <a:lnTo>
                    <a:pt x="219875" y="317449"/>
                  </a:lnTo>
                  <a:lnTo>
                    <a:pt x="210985" y="311404"/>
                  </a:lnTo>
                  <a:lnTo>
                    <a:pt x="198640" y="308864"/>
                  </a:lnTo>
                  <a:lnTo>
                    <a:pt x="191020" y="308864"/>
                  </a:lnTo>
                  <a:lnTo>
                    <a:pt x="191020" y="308483"/>
                  </a:lnTo>
                  <a:lnTo>
                    <a:pt x="181165" y="280708"/>
                  </a:lnTo>
                  <a:lnTo>
                    <a:pt x="181165" y="291465"/>
                  </a:lnTo>
                  <a:lnTo>
                    <a:pt x="181165" y="308483"/>
                  </a:lnTo>
                  <a:lnTo>
                    <a:pt x="149275" y="308483"/>
                  </a:lnTo>
                  <a:lnTo>
                    <a:pt x="149275" y="298704"/>
                  </a:lnTo>
                  <a:lnTo>
                    <a:pt x="148882" y="298704"/>
                  </a:lnTo>
                  <a:lnTo>
                    <a:pt x="148882" y="291846"/>
                  </a:lnTo>
                  <a:lnTo>
                    <a:pt x="154216" y="286131"/>
                  </a:lnTo>
                  <a:lnTo>
                    <a:pt x="175450" y="286131"/>
                  </a:lnTo>
                  <a:lnTo>
                    <a:pt x="181165" y="291465"/>
                  </a:lnTo>
                  <a:lnTo>
                    <a:pt x="181165" y="280708"/>
                  </a:lnTo>
                  <a:lnTo>
                    <a:pt x="177253" y="278041"/>
                  </a:lnTo>
                  <a:lnTo>
                    <a:pt x="168249" y="276225"/>
                  </a:lnTo>
                  <a:lnTo>
                    <a:pt x="160655" y="276225"/>
                  </a:lnTo>
                  <a:lnTo>
                    <a:pt x="137883" y="308864"/>
                  </a:lnTo>
                  <a:lnTo>
                    <a:pt x="121551" y="308864"/>
                  </a:lnTo>
                  <a:lnTo>
                    <a:pt x="121551" y="244856"/>
                  </a:lnTo>
                  <a:lnTo>
                    <a:pt x="121551" y="242570"/>
                  </a:lnTo>
                  <a:lnTo>
                    <a:pt x="121551" y="242189"/>
                  </a:lnTo>
                  <a:lnTo>
                    <a:pt x="133794" y="234315"/>
                  </a:lnTo>
                  <a:lnTo>
                    <a:pt x="137833" y="231711"/>
                  </a:lnTo>
                  <a:lnTo>
                    <a:pt x="147980" y="216192"/>
                  </a:lnTo>
                  <a:lnTo>
                    <a:pt x="151079" y="198043"/>
                  </a:lnTo>
                  <a:lnTo>
                    <a:pt x="146240" y="179705"/>
                  </a:lnTo>
                  <a:lnTo>
                    <a:pt x="155765" y="170180"/>
                  </a:lnTo>
                  <a:lnTo>
                    <a:pt x="207733" y="118237"/>
                  </a:lnTo>
                  <a:lnTo>
                    <a:pt x="247015" y="185572"/>
                  </a:lnTo>
                  <a:lnTo>
                    <a:pt x="249186" y="189230"/>
                  </a:lnTo>
                  <a:lnTo>
                    <a:pt x="253873" y="191516"/>
                  </a:lnTo>
                  <a:lnTo>
                    <a:pt x="262902" y="191516"/>
                  </a:lnTo>
                  <a:lnTo>
                    <a:pt x="267208" y="189484"/>
                  </a:lnTo>
                  <a:lnTo>
                    <a:pt x="269633" y="185420"/>
                  </a:lnTo>
                  <a:lnTo>
                    <a:pt x="273050" y="179959"/>
                  </a:lnTo>
                  <a:lnTo>
                    <a:pt x="282549" y="164846"/>
                  </a:lnTo>
                  <a:lnTo>
                    <a:pt x="292049" y="170561"/>
                  </a:lnTo>
                  <a:lnTo>
                    <a:pt x="298323" y="173774"/>
                  </a:lnTo>
                  <a:lnTo>
                    <a:pt x="304711" y="175983"/>
                  </a:lnTo>
                  <a:lnTo>
                    <a:pt x="311137" y="177266"/>
                  </a:lnTo>
                  <a:lnTo>
                    <a:pt x="317538" y="177673"/>
                  </a:lnTo>
                  <a:lnTo>
                    <a:pt x="338607" y="172948"/>
                  </a:lnTo>
                  <a:lnTo>
                    <a:pt x="347103" y="166497"/>
                  </a:lnTo>
                  <a:lnTo>
                    <a:pt x="355574" y="160070"/>
                  </a:lnTo>
                  <a:lnTo>
                    <a:pt x="365569" y="140982"/>
                  </a:lnTo>
                  <a:lnTo>
                    <a:pt x="365696" y="117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4" y="2703576"/>
              <a:ext cx="158457" cy="1082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35" y="268224"/>
              <a:ext cx="382905" cy="4684395"/>
            </a:xfrm>
            <a:custGeom>
              <a:avLst/>
              <a:gdLst/>
              <a:ahLst/>
              <a:cxnLst/>
              <a:rect l="l" t="t" r="r" b="b"/>
              <a:pathLst>
                <a:path w="382905" h="4684395">
                  <a:moveTo>
                    <a:pt x="382523" y="4684014"/>
                  </a:moveTo>
                  <a:lnTo>
                    <a:pt x="377472" y="4640161"/>
                  </a:lnTo>
                  <a:lnTo>
                    <a:pt x="363083" y="4599904"/>
                  </a:lnTo>
                  <a:lnTo>
                    <a:pt x="340504" y="4564391"/>
                  </a:lnTo>
                  <a:lnTo>
                    <a:pt x="310884" y="4534771"/>
                  </a:lnTo>
                  <a:lnTo>
                    <a:pt x="275371" y="4512192"/>
                  </a:lnTo>
                  <a:lnTo>
                    <a:pt x="235114" y="4497803"/>
                  </a:lnTo>
                  <a:lnTo>
                    <a:pt x="191261" y="4492752"/>
                  </a:lnTo>
                  <a:lnTo>
                    <a:pt x="147409" y="4497802"/>
                  </a:lnTo>
                  <a:lnTo>
                    <a:pt x="107152" y="4512190"/>
                  </a:lnTo>
                  <a:lnTo>
                    <a:pt x="71640" y="4534767"/>
                  </a:lnTo>
                  <a:lnTo>
                    <a:pt x="42020" y="4564386"/>
                  </a:lnTo>
                  <a:lnTo>
                    <a:pt x="19442" y="4599898"/>
                  </a:lnTo>
                  <a:lnTo>
                    <a:pt x="5052" y="4640157"/>
                  </a:lnTo>
                  <a:lnTo>
                    <a:pt x="0" y="4684014"/>
                  </a:lnTo>
                  <a:lnTo>
                    <a:pt x="191261" y="4684014"/>
                  </a:lnTo>
                  <a:lnTo>
                    <a:pt x="382523" y="4684014"/>
                  </a:lnTo>
                  <a:close/>
                </a:path>
                <a:path w="382905" h="4684395">
                  <a:moveTo>
                    <a:pt x="0" y="4213860"/>
                  </a:moveTo>
                  <a:lnTo>
                    <a:pt x="5051" y="4169828"/>
                  </a:lnTo>
                  <a:lnTo>
                    <a:pt x="19440" y="4129410"/>
                  </a:lnTo>
                  <a:lnTo>
                    <a:pt x="42019" y="4093756"/>
                  </a:lnTo>
                  <a:lnTo>
                    <a:pt x="71639" y="4064019"/>
                  </a:lnTo>
                  <a:lnTo>
                    <a:pt x="107152" y="4041352"/>
                  </a:lnTo>
                  <a:lnTo>
                    <a:pt x="147409" y="4026907"/>
                  </a:lnTo>
                  <a:lnTo>
                    <a:pt x="191261" y="4021836"/>
                  </a:lnTo>
                  <a:lnTo>
                    <a:pt x="235114" y="4026907"/>
                  </a:lnTo>
                  <a:lnTo>
                    <a:pt x="275371" y="4041352"/>
                  </a:lnTo>
                  <a:lnTo>
                    <a:pt x="310884" y="4064019"/>
                  </a:lnTo>
                  <a:lnTo>
                    <a:pt x="340504" y="4093756"/>
                  </a:lnTo>
                  <a:lnTo>
                    <a:pt x="363083" y="4129410"/>
                  </a:lnTo>
                  <a:lnTo>
                    <a:pt x="377472" y="4169828"/>
                  </a:lnTo>
                  <a:lnTo>
                    <a:pt x="382523" y="4213860"/>
                  </a:lnTo>
                  <a:lnTo>
                    <a:pt x="377472" y="4257891"/>
                  </a:lnTo>
                  <a:lnTo>
                    <a:pt x="363083" y="4298309"/>
                  </a:lnTo>
                  <a:lnTo>
                    <a:pt x="340504" y="4333963"/>
                  </a:lnTo>
                  <a:lnTo>
                    <a:pt x="310884" y="4363700"/>
                  </a:lnTo>
                  <a:lnTo>
                    <a:pt x="275371" y="4386367"/>
                  </a:lnTo>
                  <a:lnTo>
                    <a:pt x="235114" y="4400812"/>
                  </a:lnTo>
                  <a:lnTo>
                    <a:pt x="191261" y="4405884"/>
                  </a:lnTo>
                  <a:lnTo>
                    <a:pt x="147409" y="4400812"/>
                  </a:lnTo>
                  <a:lnTo>
                    <a:pt x="107152" y="4386367"/>
                  </a:lnTo>
                  <a:lnTo>
                    <a:pt x="71639" y="4363700"/>
                  </a:lnTo>
                  <a:lnTo>
                    <a:pt x="42019" y="4333963"/>
                  </a:lnTo>
                  <a:lnTo>
                    <a:pt x="19440" y="4298309"/>
                  </a:lnTo>
                  <a:lnTo>
                    <a:pt x="5051" y="4257891"/>
                  </a:lnTo>
                  <a:lnTo>
                    <a:pt x="0" y="4213860"/>
                  </a:lnTo>
                  <a:close/>
                </a:path>
                <a:path w="382905" h="4684395">
                  <a:moveTo>
                    <a:pt x="382523" y="3743705"/>
                  </a:moveTo>
                  <a:lnTo>
                    <a:pt x="377472" y="3787558"/>
                  </a:lnTo>
                  <a:lnTo>
                    <a:pt x="363083" y="3827815"/>
                  </a:lnTo>
                  <a:lnTo>
                    <a:pt x="340504" y="3863328"/>
                  </a:lnTo>
                  <a:lnTo>
                    <a:pt x="310884" y="3892948"/>
                  </a:lnTo>
                  <a:lnTo>
                    <a:pt x="275371" y="3915527"/>
                  </a:lnTo>
                  <a:lnTo>
                    <a:pt x="235114" y="3929916"/>
                  </a:lnTo>
                  <a:lnTo>
                    <a:pt x="191261" y="3934967"/>
                  </a:lnTo>
                  <a:lnTo>
                    <a:pt x="147409" y="3929917"/>
                  </a:lnTo>
                  <a:lnTo>
                    <a:pt x="107152" y="3915529"/>
                  </a:lnTo>
                  <a:lnTo>
                    <a:pt x="71640" y="3892952"/>
                  </a:lnTo>
                  <a:lnTo>
                    <a:pt x="42020" y="3863333"/>
                  </a:lnTo>
                  <a:lnTo>
                    <a:pt x="19442" y="3827821"/>
                  </a:lnTo>
                  <a:lnTo>
                    <a:pt x="5052" y="3787562"/>
                  </a:lnTo>
                  <a:lnTo>
                    <a:pt x="0" y="3743705"/>
                  </a:lnTo>
                  <a:lnTo>
                    <a:pt x="191261" y="3743705"/>
                  </a:lnTo>
                  <a:lnTo>
                    <a:pt x="382523" y="3743705"/>
                  </a:lnTo>
                  <a:close/>
                </a:path>
                <a:path w="382905" h="468439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684395">
                  <a:moveTo>
                    <a:pt x="382523" y="3185922"/>
                  </a:moveTo>
                  <a:lnTo>
                    <a:pt x="377472" y="3142057"/>
                  </a:lnTo>
                  <a:lnTo>
                    <a:pt x="363083" y="3101795"/>
                  </a:lnTo>
                  <a:lnTo>
                    <a:pt x="340504" y="3066283"/>
                  </a:lnTo>
                  <a:lnTo>
                    <a:pt x="310884" y="3036667"/>
                  </a:lnTo>
                  <a:lnTo>
                    <a:pt x="275371" y="3014094"/>
                  </a:lnTo>
                  <a:lnTo>
                    <a:pt x="235114" y="2999709"/>
                  </a:lnTo>
                  <a:lnTo>
                    <a:pt x="191261" y="2994660"/>
                  </a:lnTo>
                  <a:lnTo>
                    <a:pt x="147409" y="2999709"/>
                  </a:lnTo>
                  <a:lnTo>
                    <a:pt x="107152" y="3014094"/>
                  </a:lnTo>
                  <a:lnTo>
                    <a:pt x="71640" y="3036667"/>
                  </a:lnTo>
                  <a:lnTo>
                    <a:pt x="42020" y="3066283"/>
                  </a:lnTo>
                  <a:lnTo>
                    <a:pt x="19442" y="3101795"/>
                  </a:lnTo>
                  <a:lnTo>
                    <a:pt x="5052" y="3142057"/>
                  </a:lnTo>
                  <a:lnTo>
                    <a:pt x="0" y="3185922"/>
                  </a:lnTo>
                  <a:lnTo>
                    <a:pt x="191261" y="3185922"/>
                  </a:lnTo>
                  <a:lnTo>
                    <a:pt x="382523" y="3185922"/>
                  </a:lnTo>
                  <a:close/>
                </a:path>
                <a:path w="382905" h="4684395">
                  <a:moveTo>
                    <a:pt x="0" y="2715768"/>
                  </a:moveTo>
                  <a:lnTo>
                    <a:pt x="5051" y="2671740"/>
                  </a:lnTo>
                  <a:lnTo>
                    <a:pt x="19440" y="2631323"/>
                  </a:lnTo>
                  <a:lnTo>
                    <a:pt x="42019" y="2595669"/>
                  </a:lnTo>
                  <a:lnTo>
                    <a:pt x="71639" y="2565931"/>
                  </a:lnTo>
                  <a:lnTo>
                    <a:pt x="107152" y="2543262"/>
                  </a:lnTo>
                  <a:lnTo>
                    <a:pt x="147409" y="2528815"/>
                  </a:lnTo>
                  <a:lnTo>
                    <a:pt x="191261" y="2523744"/>
                  </a:lnTo>
                  <a:lnTo>
                    <a:pt x="235114" y="2528815"/>
                  </a:lnTo>
                  <a:lnTo>
                    <a:pt x="275371" y="2543262"/>
                  </a:lnTo>
                  <a:lnTo>
                    <a:pt x="310884" y="2565931"/>
                  </a:lnTo>
                  <a:lnTo>
                    <a:pt x="340504" y="2595669"/>
                  </a:lnTo>
                  <a:lnTo>
                    <a:pt x="363083" y="2631323"/>
                  </a:lnTo>
                  <a:lnTo>
                    <a:pt x="377472" y="2671740"/>
                  </a:lnTo>
                  <a:lnTo>
                    <a:pt x="382523" y="2715768"/>
                  </a:lnTo>
                  <a:lnTo>
                    <a:pt x="377472" y="2759795"/>
                  </a:lnTo>
                  <a:lnTo>
                    <a:pt x="363083" y="2800212"/>
                  </a:lnTo>
                  <a:lnTo>
                    <a:pt x="340504" y="2835866"/>
                  </a:lnTo>
                  <a:lnTo>
                    <a:pt x="310884" y="2865604"/>
                  </a:lnTo>
                  <a:lnTo>
                    <a:pt x="275371" y="2888273"/>
                  </a:lnTo>
                  <a:lnTo>
                    <a:pt x="235114" y="2902720"/>
                  </a:lnTo>
                  <a:lnTo>
                    <a:pt x="191261" y="2907792"/>
                  </a:lnTo>
                  <a:lnTo>
                    <a:pt x="147409" y="2902720"/>
                  </a:lnTo>
                  <a:lnTo>
                    <a:pt x="107152" y="2888273"/>
                  </a:lnTo>
                  <a:lnTo>
                    <a:pt x="71639" y="2865604"/>
                  </a:lnTo>
                  <a:lnTo>
                    <a:pt x="42019" y="2835866"/>
                  </a:lnTo>
                  <a:lnTo>
                    <a:pt x="19440" y="2800212"/>
                  </a:lnTo>
                  <a:lnTo>
                    <a:pt x="5051" y="2759795"/>
                  </a:lnTo>
                  <a:lnTo>
                    <a:pt x="0" y="2715768"/>
                  </a:lnTo>
                  <a:close/>
                </a:path>
                <a:path w="382905" h="4684395">
                  <a:moveTo>
                    <a:pt x="382523" y="2246376"/>
                  </a:moveTo>
                  <a:lnTo>
                    <a:pt x="377472" y="2290403"/>
                  </a:lnTo>
                  <a:lnTo>
                    <a:pt x="363083" y="2330820"/>
                  </a:lnTo>
                  <a:lnTo>
                    <a:pt x="340504" y="2366474"/>
                  </a:lnTo>
                  <a:lnTo>
                    <a:pt x="310884" y="2396212"/>
                  </a:lnTo>
                  <a:lnTo>
                    <a:pt x="275371" y="2418881"/>
                  </a:lnTo>
                  <a:lnTo>
                    <a:pt x="235114" y="2433328"/>
                  </a:lnTo>
                  <a:lnTo>
                    <a:pt x="191261" y="2438400"/>
                  </a:lnTo>
                  <a:lnTo>
                    <a:pt x="147409" y="2433328"/>
                  </a:lnTo>
                  <a:lnTo>
                    <a:pt x="107152" y="2418881"/>
                  </a:lnTo>
                  <a:lnTo>
                    <a:pt x="71640" y="2396212"/>
                  </a:lnTo>
                  <a:lnTo>
                    <a:pt x="42020" y="2366474"/>
                  </a:lnTo>
                  <a:lnTo>
                    <a:pt x="19442" y="2330820"/>
                  </a:lnTo>
                  <a:lnTo>
                    <a:pt x="5052" y="2290403"/>
                  </a:lnTo>
                  <a:lnTo>
                    <a:pt x="0" y="2246376"/>
                  </a:lnTo>
                  <a:lnTo>
                    <a:pt x="191261" y="2246376"/>
                  </a:lnTo>
                  <a:lnTo>
                    <a:pt x="382523" y="2246376"/>
                  </a:lnTo>
                  <a:close/>
                </a:path>
                <a:path w="382905" h="4684395">
                  <a:moveTo>
                    <a:pt x="0" y="1966721"/>
                  </a:moveTo>
                  <a:lnTo>
                    <a:pt x="5051" y="1922857"/>
                  </a:lnTo>
                  <a:lnTo>
                    <a:pt x="19440" y="1882595"/>
                  </a:lnTo>
                  <a:lnTo>
                    <a:pt x="42019" y="1847083"/>
                  </a:lnTo>
                  <a:lnTo>
                    <a:pt x="71639" y="1817467"/>
                  </a:lnTo>
                  <a:lnTo>
                    <a:pt x="107152" y="1794894"/>
                  </a:lnTo>
                  <a:lnTo>
                    <a:pt x="147409" y="1780509"/>
                  </a:lnTo>
                  <a:lnTo>
                    <a:pt x="191261" y="1775459"/>
                  </a:lnTo>
                  <a:lnTo>
                    <a:pt x="235114" y="1780509"/>
                  </a:lnTo>
                  <a:lnTo>
                    <a:pt x="275371" y="1794894"/>
                  </a:lnTo>
                  <a:lnTo>
                    <a:pt x="310884" y="1817467"/>
                  </a:lnTo>
                  <a:lnTo>
                    <a:pt x="340504" y="1847083"/>
                  </a:lnTo>
                  <a:lnTo>
                    <a:pt x="363083" y="1882595"/>
                  </a:lnTo>
                  <a:lnTo>
                    <a:pt x="377472" y="1922857"/>
                  </a:lnTo>
                  <a:lnTo>
                    <a:pt x="382523" y="1966721"/>
                  </a:lnTo>
                  <a:lnTo>
                    <a:pt x="377472" y="2010586"/>
                  </a:lnTo>
                  <a:lnTo>
                    <a:pt x="363083" y="2050848"/>
                  </a:lnTo>
                  <a:lnTo>
                    <a:pt x="340504" y="2086360"/>
                  </a:lnTo>
                  <a:lnTo>
                    <a:pt x="310884" y="2115976"/>
                  </a:lnTo>
                  <a:lnTo>
                    <a:pt x="275371" y="2138549"/>
                  </a:lnTo>
                  <a:lnTo>
                    <a:pt x="235114" y="2152934"/>
                  </a:lnTo>
                  <a:lnTo>
                    <a:pt x="191261" y="2157984"/>
                  </a:lnTo>
                  <a:lnTo>
                    <a:pt x="147409" y="2152934"/>
                  </a:lnTo>
                  <a:lnTo>
                    <a:pt x="107152" y="2138549"/>
                  </a:lnTo>
                  <a:lnTo>
                    <a:pt x="71639" y="2115976"/>
                  </a:lnTo>
                  <a:lnTo>
                    <a:pt x="42019" y="2086360"/>
                  </a:lnTo>
                  <a:lnTo>
                    <a:pt x="19440" y="2050848"/>
                  </a:lnTo>
                  <a:lnTo>
                    <a:pt x="5051" y="2010586"/>
                  </a:lnTo>
                  <a:lnTo>
                    <a:pt x="0" y="1966721"/>
                  </a:lnTo>
                  <a:close/>
                </a:path>
                <a:path w="382905" h="4684395">
                  <a:moveTo>
                    <a:pt x="382523" y="1689353"/>
                  </a:moveTo>
                  <a:lnTo>
                    <a:pt x="377472" y="1645489"/>
                  </a:lnTo>
                  <a:lnTo>
                    <a:pt x="363083" y="1605227"/>
                  </a:lnTo>
                  <a:lnTo>
                    <a:pt x="340504" y="1569715"/>
                  </a:lnTo>
                  <a:lnTo>
                    <a:pt x="310884" y="1540099"/>
                  </a:lnTo>
                  <a:lnTo>
                    <a:pt x="275371" y="1517526"/>
                  </a:lnTo>
                  <a:lnTo>
                    <a:pt x="235114" y="1503141"/>
                  </a:lnTo>
                  <a:lnTo>
                    <a:pt x="191261" y="1498091"/>
                  </a:lnTo>
                  <a:lnTo>
                    <a:pt x="147409" y="1503141"/>
                  </a:lnTo>
                  <a:lnTo>
                    <a:pt x="107152" y="1517526"/>
                  </a:lnTo>
                  <a:lnTo>
                    <a:pt x="71640" y="1540099"/>
                  </a:lnTo>
                  <a:lnTo>
                    <a:pt x="42020" y="1569715"/>
                  </a:lnTo>
                  <a:lnTo>
                    <a:pt x="19442" y="1605227"/>
                  </a:lnTo>
                  <a:lnTo>
                    <a:pt x="5052" y="1645489"/>
                  </a:lnTo>
                  <a:lnTo>
                    <a:pt x="0" y="1689353"/>
                  </a:lnTo>
                  <a:lnTo>
                    <a:pt x="191261" y="1689353"/>
                  </a:lnTo>
                  <a:lnTo>
                    <a:pt x="382523" y="1689353"/>
                  </a:lnTo>
                  <a:close/>
                </a:path>
                <a:path w="382905" h="4684395">
                  <a:moveTo>
                    <a:pt x="382523" y="749046"/>
                  </a:moveTo>
                  <a:lnTo>
                    <a:pt x="377472" y="792910"/>
                  </a:lnTo>
                  <a:lnTo>
                    <a:pt x="363083" y="833172"/>
                  </a:lnTo>
                  <a:lnTo>
                    <a:pt x="340504" y="868684"/>
                  </a:lnTo>
                  <a:lnTo>
                    <a:pt x="310884" y="898300"/>
                  </a:lnTo>
                  <a:lnTo>
                    <a:pt x="275371" y="920873"/>
                  </a:lnTo>
                  <a:lnTo>
                    <a:pt x="235114" y="935258"/>
                  </a:lnTo>
                  <a:lnTo>
                    <a:pt x="191261" y="940308"/>
                  </a:lnTo>
                  <a:lnTo>
                    <a:pt x="147409" y="935258"/>
                  </a:lnTo>
                  <a:lnTo>
                    <a:pt x="107152" y="920873"/>
                  </a:lnTo>
                  <a:lnTo>
                    <a:pt x="71640" y="898300"/>
                  </a:lnTo>
                  <a:lnTo>
                    <a:pt x="42020" y="868684"/>
                  </a:lnTo>
                  <a:lnTo>
                    <a:pt x="19442" y="833172"/>
                  </a:lnTo>
                  <a:lnTo>
                    <a:pt x="5052" y="792910"/>
                  </a:lnTo>
                  <a:lnTo>
                    <a:pt x="0" y="749046"/>
                  </a:lnTo>
                  <a:lnTo>
                    <a:pt x="191261" y="749046"/>
                  </a:lnTo>
                  <a:lnTo>
                    <a:pt x="382523" y="749046"/>
                  </a:lnTo>
                  <a:close/>
                </a:path>
                <a:path w="382905" h="4684395">
                  <a:moveTo>
                    <a:pt x="0" y="470153"/>
                  </a:moveTo>
                  <a:lnTo>
                    <a:pt x="5051" y="426289"/>
                  </a:lnTo>
                  <a:lnTo>
                    <a:pt x="19440" y="386027"/>
                  </a:lnTo>
                  <a:lnTo>
                    <a:pt x="42019" y="350515"/>
                  </a:lnTo>
                  <a:lnTo>
                    <a:pt x="71639" y="320899"/>
                  </a:lnTo>
                  <a:lnTo>
                    <a:pt x="107152" y="298326"/>
                  </a:lnTo>
                  <a:lnTo>
                    <a:pt x="147409" y="283941"/>
                  </a:lnTo>
                  <a:lnTo>
                    <a:pt x="191261" y="278891"/>
                  </a:lnTo>
                  <a:lnTo>
                    <a:pt x="235114" y="283941"/>
                  </a:lnTo>
                  <a:lnTo>
                    <a:pt x="275371" y="298326"/>
                  </a:lnTo>
                  <a:lnTo>
                    <a:pt x="310884" y="320899"/>
                  </a:lnTo>
                  <a:lnTo>
                    <a:pt x="340504" y="350515"/>
                  </a:lnTo>
                  <a:lnTo>
                    <a:pt x="363083" y="386027"/>
                  </a:lnTo>
                  <a:lnTo>
                    <a:pt x="377472" y="426289"/>
                  </a:lnTo>
                  <a:lnTo>
                    <a:pt x="382523" y="470153"/>
                  </a:lnTo>
                  <a:lnTo>
                    <a:pt x="377472" y="514018"/>
                  </a:lnTo>
                  <a:lnTo>
                    <a:pt x="363083" y="554280"/>
                  </a:lnTo>
                  <a:lnTo>
                    <a:pt x="340504" y="589792"/>
                  </a:lnTo>
                  <a:lnTo>
                    <a:pt x="310884" y="619408"/>
                  </a:lnTo>
                  <a:lnTo>
                    <a:pt x="275371" y="641981"/>
                  </a:lnTo>
                  <a:lnTo>
                    <a:pt x="235114" y="656366"/>
                  </a:lnTo>
                  <a:lnTo>
                    <a:pt x="191261" y="661415"/>
                  </a:lnTo>
                  <a:lnTo>
                    <a:pt x="147409" y="656366"/>
                  </a:lnTo>
                  <a:lnTo>
                    <a:pt x="107152" y="641981"/>
                  </a:lnTo>
                  <a:lnTo>
                    <a:pt x="71639" y="619408"/>
                  </a:lnTo>
                  <a:lnTo>
                    <a:pt x="42019" y="589792"/>
                  </a:lnTo>
                  <a:lnTo>
                    <a:pt x="19440" y="554280"/>
                  </a:lnTo>
                  <a:lnTo>
                    <a:pt x="5051" y="514018"/>
                  </a:lnTo>
                  <a:lnTo>
                    <a:pt x="0" y="470153"/>
                  </a:lnTo>
                  <a:close/>
                </a:path>
                <a:path w="382905" h="4684395">
                  <a:moveTo>
                    <a:pt x="382523" y="191262"/>
                  </a:moveTo>
                  <a:lnTo>
                    <a:pt x="377472" y="147397"/>
                  </a:lnTo>
                  <a:lnTo>
                    <a:pt x="363083" y="107135"/>
                  </a:lnTo>
                  <a:lnTo>
                    <a:pt x="340504" y="71623"/>
                  </a:lnTo>
                  <a:lnTo>
                    <a:pt x="310884" y="42007"/>
                  </a:lnTo>
                  <a:lnTo>
                    <a:pt x="275371" y="19434"/>
                  </a:lnTo>
                  <a:lnTo>
                    <a:pt x="235114" y="5049"/>
                  </a:ln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40" y="42007"/>
                  </a:lnTo>
                  <a:lnTo>
                    <a:pt x="42020" y="71623"/>
                  </a:lnTo>
                  <a:lnTo>
                    <a:pt x="19442" y="107135"/>
                  </a:lnTo>
                  <a:lnTo>
                    <a:pt x="5052" y="147397"/>
                  </a:lnTo>
                  <a:lnTo>
                    <a:pt x="0" y="191262"/>
                  </a:lnTo>
                  <a:lnTo>
                    <a:pt x="191261" y="191262"/>
                  </a:lnTo>
                  <a:lnTo>
                    <a:pt x="382523" y="191262"/>
                  </a:lnTo>
                  <a:close/>
                </a:path>
                <a:path w="382905" h="4684395">
                  <a:moveTo>
                    <a:pt x="0" y="1218438"/>
                  </a:moveTo>
                  <a:lnTo>
                    <a:pt x="5051" y="1174573"/>
                  </a:lnTo>
                  <a:lnTo>
                    <a:pt x="19440" y="1134311"/>
                  </a:lnTo>
                  <a:lnTo>
                    <a:pt x="42019" y="1098799"/>
                  </a:lnTo>
                  <a:lnTo>
                    <a:pt x="71639" y="1069183"/>
                  </a:lnTo>
                  <a:lnTo>
                    <a:pt x="107152" y="1046610"/>
                  </a:lnTo>
                  <a:lnTo>
                    <a:pt x="147409" y="1032225"/>
                  </a:lnTo>
                  <a:lnTo>
                    <a:pt x="191261" y="1027176"/>
                  </a:lnTo>
                  <a:lnTo>
                    <a:pt x="235114" y="1032225"/>
                  </a:lnTo>
                  <a:lnTo>
                    <a:pt x="275371" y="1046610"/>
                  </a:lnTo>
                  <a:lnTo>
                    <a:pt x="310884" y="1069183"/>
                  </a:lnTo>
                  <a:lnTo>
                    <a:pt x="340504" y="1098799"/>
                  </a:lnTo>
                  <a:lnTo>
                    <a:pt x="363083" y="1134311"/>
                  </a:lnTo>
                  <a:lnTo>
                    <a:pt x="377472" y="1174573"/>
                  </a:lnTo>
                  <a:lnTo>
                    <a:pt x="382523" y="1218438"/>
                  </a:lnTo>
                  <a:lnTo>
                    <a:pt x="377472" y="1262302"/>
                  </a:lnTo>
                  <a:lnTo>
                    <a:pt x="363083" y="1302564"/>
                  </a:lnTo>
                  <a:lnTo>
                    <a:pt x="340504" y="1338076"/>
                  </a:lnTo>
                  <a:lnTo>
                    <a:pt x="310884" y="1367692"/>
                  </a:lnTo>
                  <a:lnTo>
                    <a:pt x="275371" y="1390265"/>
                  </a:lnTo>
                  <a:lnTo>
                    <a:pt x="235114" y="1404650"/>
                  </a:lnTo>
                  <a:lnTo>
                    <a:pt x="191261" y="1409700"/>
                  </a:lnTo>
                  <a:lnTo>
                    <a:pt x="147409" y="1404650"/>
                  </a:lnTo>
                  <a:lnTo>
                    <a:pt x="107152" y="1390265"/>
                  </a:lnTo>
                  <a:lnTo>
                    <a:pt x="71639" y="1367692"/>
                  </a:lnTo>
                  <a:lnTo>
                    <a:pt x="42019" y="1338076"/>
                  </a:lnTo>
                  <a:lnTo>
                    <a:pt x="19440" y="1302564"/>
                  </a:lnTo>
                  <a:lnTo>
                    <a:pt x="5051" y="1262302"/>
                  </a:lnTo>
                  <a:lnTo>
                    <a:pt x="0" y="12184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85928"/>
            <a:ext cx="8229600" cy="4758055"/>
          </a:xfrm>
          <a:custGeom>
            <a:avLst/>
            <a:gdLst/>
            <a:ahLst/>
            <a:cxnLst/>
            <a:rect l="l" t="t" r="r" b="b"/>
            <a:pathLst>
              <a:path w="8229600" h="4758055">
                <a:moveTo>
                  <a:pt x="0" y="4757928"/>
                </a:moveTo>
                <a:lnTo>
                  <a:pt x="8229600" y="4757928"/>
                </a:lnTo>
                <a:lnTo>
                  <a:pt x="8229600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Referencias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0280" y="745363"/>
            <a:ext cx="784479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Comité</a:t>
            </a:r>
            <a:r>
              <a:rPr sz="9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Internacional</a:t>
            </a:r>
            <a:r>
              <a:rPr sz="9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Directores</a:t>
            </a:r>
            <a:r>
              <a:rPr sz="9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Revistas</a:t>
            </a:r>
            <a:r>
              <a:rPr sz="9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Médicas.</a:t>
            </a:r>
            <a:r>
              <a:rPr sz="9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Requisitos</a:t>
            </a:r>
            <a:r>
              <a:rPr sz="9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uniformidad</a:t>
            </a:r>
            <a:r>
              <a:rPr sz="9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para</a:t>
            </a:r>
            <a:r>
              <a:rPr sz="9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manuscritos</a:t>
            </a:r>
            <a:r>
              <a:rPr sz="9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enviados</a:t>
            </a:r>
            <a:r>
              <a:rPr sz="9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  <a:p>
            <a:pPr marL="186055" indent="-173355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6055" algn="l"/>
              </a:tabLst>
            </a:pP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revistas</a:t>
            </a:r>
            <a:r>
              <a:rPr sz="900" spc="-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biomédicas:</a:t>
            </a:r>
            <a:r>
              <a:rPr sz="900" spc="-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redacción</a:t>
            </a:r>
            <a:r>
              <a:rPr sz="900" spc="-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9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preparación</a:t>
            </a:r>
            <a:r>
              <a:rPr sz="900" spc="-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de la</a:t>
            </a:r>
            <a:r>
              <a:rPr sz="9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edición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una</a:t>
            </a:r>
            <a:r>
              <a:rPr sz="9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publicación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biomédica</a:t>
            </a:r>
            <a:r>
              <a:rPr sz="900" spc="-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9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endParaRPr sz="9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2016</a:t>
            </a:r>
            <a:r>
              <a:rPr sz="900" spc="2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jul</a:t>
            </a:r>
            <a:r>
              <a:rPr sz="900" spc="2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11]</a:t>
            </a:r>
            <a:r>
              <a:rPr sz="900" spc="2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900" spc="2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en:</a:t>
            </a:r>
            <a:r>
              <a:rPr sz="900" spc="2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u="sng" spc="-10" dirty="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 MT"/>
                <a:cs typeface="Arial MT"/>
                <a:hlinkClick r:id="rId3"/>
              </a:rPr>
              <a:t>http://www.metodo.uab.cat/docs/Requisitos_de_Uniformidad.pdf</a:t>
            </a:r>
            <a:endParaRPr sz="9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Universitat</a:t>
            </a:r>
            <a:r>
              <a:rPr sz="9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Autonoma</a:t>
            </a:r>
            <a:r>
              <a:rPr sz="9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Barcelona,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Servei</a:t>
            </a:r>
            <a:r>
              <a:rPr sz="9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Biblioteques.</a:t>
            </a:r>
            <a:r>
              <a:rPr sz="9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Citas</a:t>
            </a:r>
            <a:r>
              <a:rPr sz="9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bibliográficas</a:t>
            </a:r>
            <a:r>
              <a:rPr sz="9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según</a:t>
            </a:r>
            <a:r>
              <a:rPr sz="9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9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modelo</a:t>
            </a:r>
            <a:r>
              <a:rPr sz="9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Vancouver</a:t>
            </a:r>
            <a:endParaRPr sz="9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(Uniform</a:t>
            </a:r>
            <a:r>
              <a:rPr sz="9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Requirements</a:t>
            </a:r>
            <a:r>
              <a:rPr sz="9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for</a:t>
            </a:r>
            <a:r>
              <a:rPr sz="900" spc="1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Manuscripts</a:t>
            </a:r>
            <a:r>
              <a:rPr sz="9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Submitted</a:t>
            </a:r>
            <a:r>
              <a:rPr sz="9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to</a:t>
            </a:r>
            <a:r>
              <a:rPr sz="9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Biomedical</a:t>
            </a:r>
            <a:r>
              <a:rPr sz="9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Journals):</a:t>
            </a:r>
            <a:r>
              <a:rPr sz="900" spc="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Ámbito</a:t>
            </a:r>
            <a:r>
              <a:rPr sz="9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aplicación:</a:t>
            </a:r>
            <a:r>
              <a:rPr sz="9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Ciencias</a:t>
            </a:r>
            <a:r>
              <a:rPr sz="9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endParaRPr sz="9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9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9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900" spc="1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2016</a:t>
            </a:r>
            <a:r>
              <a:rPr sz="9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jul</a:t>
            </a:r>
            <a:r>
              <a:rPr sz="9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22]</a:t>
            </a:r>
            <a:r>
              <a:rPr sz="9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900" spc="10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en:</a:t>
            </a:r>
            <a:r>
              <a:rPr sz="900" spc="1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u="sng" spc="-10" dirty="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 MT"/>
                <a:cs typeface="Arial MT"/>
                <a:hlinkClick r:id="rId4"/>
              </a:rPr>
              <a:t>https://ddd.uab.cat/pub/guibib/60727/mvancouver_a2014iSPA.pdf</a:t>
            </a:r>
            <a:endParaRPr sz="9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spc="-20" dirty="0">
                <a:solidFill>
                  <a:srgbClr val="181818"/>
                </a:solidFill>
                <a:latin typeface="Arial MT"/>
                <a:cs typeface="Arial MT"/>
              </a:rPr>
              <a:t>Sanz</a:t>
            </a:r>
            <a:r>
              <a:rPr sz="9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Luengo</a:t>
            </a:r>
            <a:r>
              <a:rPr sz="9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M,</a:t>
            </a:r>
            <a:r>
              <a:rPr sz="9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Muñoz</a:t>
            </a:r>
            <a:r>
              <a:rPr sz="9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Serrrano</a:t>
            </a:r>
            <a:r>
              <a:rPr sz="9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81818"/>
                </a:solidFill>
                <a:latin typeface="Arial MT"/>
                <a:cs typeface="Arial MT"/>
              </a:rPr>
              <a:t>C.</a:t>
            </a:r>
            <a:r>
              <a:rPr sz="9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Como</a:t>
            </a:r>
            <a:r>
              <a:rPr sz="9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presentar</a:t>
            </a:r>
            <a:r>
              <a:rPr sz="9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trabajos</a:t>
            </a:r>
            <a:r>
              <a:rPr sz="9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en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Ciencias</a:t>
            </a:r>
            <a:r>
              <a:rPr sz="9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9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Salud:</a:t>
            </a:r>
            <a:r>
              <a:rPr sz="9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publica,</a:t>
            </a:r>
            <a:r>
              <a:rPr sz="9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citar</a:t>
            </a:r>
            <a:r>
              <a:rPr sz="9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204" dirty="0">
                <a:solidFill>
                  <a:srgbClr val="181818"/>
                </a:solidFill>
                <a:latin typeface="Arial MT"/>
                <a:cs typeface="Arial MT"/>
              </a:rPr>
              <a:t>…</a:t>
            </a:r>
            <a:r>
              <a:rPr sz="9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endParaRPr sz="9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900" spc="2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2016</a:t>
            </a:r>
            <a:r>
              <a:rPr sz="900" spc="2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jun</a:t>
            </a:r>
            <a:r>
              <a:rPr sz="900" spc="3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23]</a:t>
            </a:r>
            <a:r>
              <a:rPr sz="900" spc="3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900" spc="2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en:</a:t>
            </a:r>
            <a:r>
              <a:rPr sz="900" spc="2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https://biblioteca.ucm.es/data/cont/docs/397-2015-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01-</a:t>
            </a:r>
            <a:r>
              <a:rPr sz="900" spc="-25" dirty="0">
                <a:solidFill>
                  <a:srgbClr val="181818"/>
                </a:solidFill>
                <a:latin typeface="Arial MT"/>
                <a:cs typeface="Arial MT"/>
              </a:rPr>
              <a:t>15-</a:t>
            </a:r>
            <a:endParaRPr sz="9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5420" algn="l"/>
              </a:tabLst>
            </a:pP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Publicar_citar_2015.pdf</a:t>
            </a:r>
            <a:endParaRPr sz="900">
              <a:latin typeface="Arial MT"/>
              <a:cs typeface="Arial MT"/>
            </a:endParaRPr>
          </a:p>
          <a:p>
            <a:pPr marL="186055" indent="-173355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6055" algn="l"/>
              </a:tabLst>
            </a:pP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National</a:t>
            </a:r>
            <a:r>
              <a:rPr sz="9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Library</a:t>
            </a:r>
            <a:r>
              <a:rPr sz="9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of</a:t>
            </a:r>
            <a:r>
              <a:rPr sz="9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Medicine.</a:t>
            </a:r>
            <a:r>
              <a:rPr sz="900" spc="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Uniform</a:t>
            </a:r>
            <a:r>
              <a:rPr sz="9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requirements</a:t>
            </a:r>
            <a:r>
              <a:rPr sz="9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for</a:t>
            </a:r>
            <a:r>
              <a:rPr sz="9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manuscripts</a:t>
            </a:r>
            <a:r>
              <a:rPr sz="900" spc="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submitted</a:t>
            </a:r>
            <a:r>
              <a:rPr sz="9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50" dirty="0">
                <a:solidFill>
                  <a:srgbClr val="181818"/>
                </a:solidFill>
                <a:latin typeface="Arial MT"/>
                <a:cs typeface="Arial MT"/>
              </a:rPr>
              <a:t>to</a:t>
            </a:r>
            <a:r>
              <a:rPr sz="9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biomedical</a:t>
            </a:r>
            <a:r>
              <a:rPr sz="9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journals:</a:t>
            </a:r>
            <a:r>
              <a:rPr sz="9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sample</a:t>
            </a:r>
            <a:r>
              <a:rPr sz="9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references</a:t>
            </a:r>
            <a:r>
              <a:rPr sz="9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9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20" dirty="0">
                <a:solidFill>
                  <a:srgbClr val="181818"/>
                </a:solidFill>
                <a:latin typeface="Arial MT"/>
                <a:cs typeface="Arial MT"/>
              </a:rPr>
              <a:t>NLM;</a:t>
            </a:r>
            <a:r>
              <a:rPr sz="9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181818"/>
                </a:solidFill>
                <a:latin typeface="Arial MT"/>
                <a:cs typeface="Arial MT"/>
              </a:rPr>
              <a:t>2009</a:t>
            </a:r>
            <a:endParaRPr sz="9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aug</a:t>
            </a:r>
            <a:r>
              <a:rPr sz="9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28</a:t>
            </a:r>
            <a:r>
              <a:rPr sz="9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9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2010</a:t>
            </a:r>
            <a:r>
              <a:rPr sz="900" spc="1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Mar</a:t>
            </a:r>
            <a:r>
              <a:rPr sz="900" spc="229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5]</a:t>
            </a:r>
            <a:r>
              <a:rPr sz="9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900" spc="1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Arial MT"/>
                <a:cs typeface="Arial MT"/>
              </a:rPr>
              <a:t>en:</a:t>
            </a:r>
            <a:r>
              <a:rPr sz="9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  <a:hlinkClick r:id="rId5"/>
              </a:rPr>
              <a:t>http://www.nlm.nih.gov/bsd/uniform_requirements.html</a:t>
            </a:r>
            <a:endParaRPr sz="90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4785" algn="l"/>
              </a:tabLst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Organización</a:t>
            </a:r>
            <a:r>
              <a:rPr sz="9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Internacional</a:t>
            </a:r>
            <a:r>
              <a:rPr sz="9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Normalización;</a:t>
            </a:r>
            <a:r>
              <a:rPr sz="9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Silva</a:t>
            </a:r>
            <a:r>
              <a:rPr sz="9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Carreño</a:t>
            </a:r>
            <a:r>
              <a:rPr sz="9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M,</a:t>
            </a:r>
            <a:r>
              <a:rPr sz="9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traductor.</a:t>
            </a:r>
            <a:r>
              <a:rPr sz="9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Norma</a:t>
            </a:r>
            <a:r>
              <a:rPr sz="9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internacional</a:t>
            </a:r>
            <a:r>
              <a:rPr sz="9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40" dirty="0">
                <a:solidFill>
                  <a:srgbClr val="181818"/>
                </a:solidFill>
                <a:latin typeface="Arial MT"/>
                <a:cs typeface="Arial MT"/>
              </a:rPr>
              <a:t>ISO-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60:</a:t>
            </a:r>
            <a:r>
              <a:rPr sz="9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documentación,</a:t>
            </a:r>
            <a:r>
              <a:rPr sz="900" spc="1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referencias</a:t>
            </a:r>
            <a:r>
              <a:rPr sz="900" spc="1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bibliográficas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900" spc="38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12a</a:t>
            </a:r>
            <a:r>
              <a:rPr sz="900" spc="380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ed.</a:t>
            </a:r>
            <a:r>
              <a:rPr sz="900" spc="38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Valparaiso:</a:t>
            </a:r>
            <a:r>
              <a:rPr sz="900" spc="38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Pontificia</a:t>
            </a:r>
            <a:r>
              <a:rPr sz="900" spc="38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Universidad</a:t>
            </a:r>
            <a:r>
              <a:rPr sz="900" spc="38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Católica</a:t>
            </a:r>
            <a:r>
              <a:rPr sz="900" spc="380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900" spc="380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2010</a:t>
            </a:r>
            <a:r>
              <a:rPr sz="900" spc="38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Mar</a:t>
            </a:r>
            <a:r>
              <a:rPr sz="900" spc="380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8]</a:t>
            </a:r>
            <a:r>
              <a:rPr sz="900" spc="38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900" spc="380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spc="-25" dirty="0">
                <a:solidFill>
                  <a:srgbClr val="181818"/>
                </a:solidFill>
                <a:latin typeface="Arial MT"/>
                <a:cs typeface="Arial MT"/>
              </a:rPr>
              <a:t>en: </a:t>
            </a:r>
            <a:r>
              <a:rPr sz="900" u="sng" spc="-10" dirty="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 MT"/>
                <a:cs typeface="Arial MT"/>
                <a:hlinkClick r:id="rId6"/>
              </a:rPr>
              <a:t>http://biblioteca.ucv.cl/herramientas/citasbibliograficas/iso690/iso690.htm</a:t>
            </a:r>
            <a:endParaRPr sz="90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buClr>
                <a:srgbClr val="434343"/>
              </a:buClr>
              <a:buSzPct val="133333"/>
              <a:buFont typeface="Microsoft Sans Serif"/>
              <a:buChar char="●"/>
              <a:tabLst>
                <a:tab pos="184785" algn="l"/>
              </a:tabLst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Universidad</a:t>
            </a:r>
            <a:r>
              <a:rPr sz="900" spc="1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Sao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Paulo.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Facultad</a:t>
            </a:r>
            <a:r>
              <a:rPr sz="900" spc="2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Saúde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Pública.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Guia</a:t>
            </a:r>
            <a:r>
              <a:rPr sz="900" spc="2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apresentacao</a:t>
            </a:r>
            <a:r>
              <a:rPr sz="900" spc="1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teses.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2.ed.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Sao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Paulo: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Biblioteca,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Centro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Informacao</a:t>
            </a:r>
            <a:r>
              <a:rPr sz="9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81818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 Referencia;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2006.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Universidad</a:t>
            </a:r>
            <a:r>
              <a:rPr sz="9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Málaga,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Biblioteca</a:t>
            </a:r>
            <a:r>
              <a:rPr sz="900" spc="3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Universitária.</a:t>
            </a:r>
            <a:r>
              <a:rPr sz="9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Normas</a:t>
            </a:r>
            <a:r>
              <a:rPr sz="9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Vancouver:</a:t>
            </a:r>
            <a:r>
              <a:rPr sz="9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guia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breve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cómo</a:t>
            </a:r>
            <a:r>
              <a:rPr sz="900" spc="3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citar</a:t>
            </a:r>
            <a:r>
              <a:rPr sz="900" spc="3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900" spc="3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elaborar</a:t>
            </a:r>
            <a:r>
              <a:rPr sz="9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referencias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bibliográficas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según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normas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Vancouver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2016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may</a:t>
            </a:r>
            <a:r>
              <a:rPr sz="900" spc="409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27]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900" spc="415" dirty="0">
                <a:solidFill>
                  <a:srgbClr val="181818"/>
                </a:solidFill>
                <a:latin typeface="Arial MT"/>
                <a:cs typeface="Arial MT"/>
              </a:rPr>
              <a:t>   </a:t>
            </a:r>
            <a:r>
              <a:rPr sz="900" spc="-25" dirty="0">
                <a:solidFill>
                  <a:srgbClr val="181818"/>
                </a:solidFill>
                <a:latin typeface="Arial MT"/>
                <a:cs typeface="Arial MT"/>
              </a:rPr>
              <a:t>en: </a:t>
            </a:r>
            <a:r>
              <a:rPr sz="900" dirty="0">
                <a:solidFill>
                  <a:srgbClr val="181818"/>
                </a:solidFill>
                <a:latin typeface="Arial MT"/>
                <a:cs typeface="Arial MT"/>
                <a:hlinkClick r:id="rId7"/>
              </a:rPr>
              <a:t>http://www.sld.cu/galerias/pdf/sitios/histologia/normas-vancouver-buma-2013-guia-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  <a:hlinkClick r:id="rId7"/>
              </a:rPr>
              <a:t>breve.pdf</a:t>
            </a:r>
            <a:endParaRPr sz="900">
              <a:latin typeface="Arial MT"/>
              <a:cs typeface="Arial MT"/>
            </a:endParaRPr>
          </a:p>
          <a:p>
            <a:pPr marL="184785" marR="5080" indent="-172720" algn="just">
              <a:lnSpc>
                <a:spcPts val="1200"/>
              </a:lnSpc>
              <a:spcBef>
                <a:spcPts val="35"/>
              </a:spcBef>
              <a:buClr>
                <a:srgbClr val="434343"/>
              </a:buClr>
              <a:buSzPct val="120000"/>
              <a:buFont typeface="Microsoft Sans Serif"/>
              <a:buChar char="●"/>
              <a:tabLst>
                <a:tab pos="184785" algn="l"/>
              </a:tabLst>
            </a:pP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Revista</a:t>
            </a:r>
            <a:r>
              <a:rPr sz="10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Cubana</a:t>
            </a:r>
            <a:r>
              <a:rPr sz="10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000" spc="3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salud</a:t>
            </a:r>
            <a:r>
              <a:rPr sz="10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Pública.</a:t>
            </a:r>
            <a:r>
              <a:rPr sz="10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Requisitos</a:t>
            </a:r>
            <a:r>
              <a:rPr sz="1000" spc="4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000" spc="3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uniformidad</a:t>
            </a:r>
            <a:r>
              <a:rPr sz="1000" spc="4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par</a:t>
            </a:r>
            <a:r>
              <a:rPr sz="1000" spc="3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amnuscritos</a:t>
            </a:r>
            <a:r>
              <a:rPr sz="1000" spc="4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enviados</a:t>
            </a:r>
            <a:r>
              <a:rPr sz="1000" spc="3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10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revistas</a:t>
            </a:r>
            <a:r>
              <a:rPr sz="10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biomédicas:</a:t>
            </a:r>
            <a:r>
              <a:rPr sz="1000" spc="3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redacción</a:t>
            </a:r>
            <a:r>
              <a:rPr sz="1000" spc="3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181818"/>
                </a:solidFill>
                <a:latin typeface="Arial MT"/>
                <a:cs typeface="Arial MT"/>
              </a:rPr>
              <a:t>y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preparación</a:t>
            </a:r>
            <a:r>
              <a:rPr sz="1000" spc="27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0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000" spc="27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edición</a:t>
            </a:r>
            <a:r>
              <a:rPr sz="1000" spc="2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0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una</a:t>
            </a:r>
            <a:r>
              <a:rPr sz="1000" spc="27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publicación</a:t>
            </a:r>
            <a:r>
              <a:rPr sz="1000" spc="2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biomédica.</a:t>
            </a:r>
            <a:r>
              <a:rPr sz="1000" spc="2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[internet]</a:t>
            </a:r>
            <a:r>
              <a:rPr sz="1000" spc="2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[consultado</a:t>
            </a:r>
            <a:r>
              <a:rPr sz="1000" spc="2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2021</a:t>
            </a:r>
            <a:r>
              <a:rPr sz="1000" spc="27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marzo</a:t>
            </a:r>
            <a:r>
              <a:rPr sz="1000" spc="28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15]</a:t>
            </a:r>
            <a:r>
              <a:rPr sz="1000" spc="27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dirty="0">
                <a:solidFill>
                  <a:srgbClr val="181818"/>
                </a:solidFill>
                <a:latin typeface="Arial MT"/>
                <a:cs typeface="Arial MT"/>
              </a:rPr>
              <a:t>Disponible</a:t>
            </a:r>
            <a:r>
              <a:rPr sz="1000" spc="28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000" spc="-25" dirty="0">
                <a:solidFill>
                  <a:srgbClr val="181818"/>
                </a:solidFill>
                <a:latin typeface="Arial MT"/>
                <a:cs typeface="Arial MT"/>
              </a:rPr>
              <a:t>en: </a:t>
            </a:r>
            <a:r>
              <a:rPr sz="1000" spc="-10" dirty="0">
                <a:solidFill>
                  <a:srgbClr val="181818"/>
                </a:solidFill>
                <a:latin typeface="Arial MT"/>
                <a:cs typeface="Arial MT"/>
              </a:rPr>
              <a:t>https://</a:t>
            </a:r>
            <a:r>
              <a:rPr sz="1000" spc="-10" dirty="0">
                <a:solidFill>
                  <a:srgbClr val="181818"/>
                </a:solidFill>
                <a:latin typeface="Arial MT"/>
                <a:cs typeface="Arial MT"/>
                <a:hlinkClick r:id="rId8"/>
              </a:rPr>
              <a:t>www.redalyc.org/articulo.oa?id=21422359014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919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1080" y="0"/>
            <a:ext cx="502919" cy="51434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435" y="185928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4550664"/>
            <a:ext cx="382905" cy="384175"/>
          </a:xfrm>
          <a:custGeom>
            <a:avLst/>
            <a:gdLst/>
            <a:ahLst/>
            <a:cxnLst/>
            <a:rect l="l" t="t" r="r" b="b"/>
            <a:pathLst>
              <a:path w="382905" h="384175">
                <a:moveTo>
                  <a:pt x="0" y="192024"/>
                </a:moveTo>
                <a:lnTo>
                  <a:pt x="5051" y="147992"/>
                </a:lnTo>
                <a:lnTo>
                  <a:pt x="19440" y="107574"/>
                </a:lnTo>
                <a:lnTo>
                  <a:pt x="42019" y="71920"/>
                </a:lnTo>
                <a:lnTo>
                  <a:pt x="71639" y="42183"/>
                </a:lnTo>
                <a:lnTo>
                  <a:pt x="107152" y="19516"/>
                </a:lnTo>
                <a:lnTo>
                  <a:pt x="147409" y="5071"/>
                </a:lnTo>
                <a:lnTo>
                  <a:pt x="191261" y="0"/>
                </a:lnTo>
                <a:lnTo>
                  <a:pt x="235114" y="5071"/>
                </a:lnTo>
                <a:lnTo>
                  <a:pt x="275371" y="19516"/>
                </a:lnTo>
                <a:lnTo>
                  <a:pt x="310884" y="42183"/>
                </a:lnTo>
                <a:lnTo>
                  <a:pt x="340504" y="71920"/>
                </a:lnTo>
                <a:lnTo>
                  <a:pt x="363083" y="107574"/>
                </a:lnTo>
                <a:lnTo>
                  <a:pt x="377472" y="147992"/>
                </a:lnTo>
                <a:lnTo>
                  <a:pt x="382523" y="192024"/>
                </a:lnTo>
                <a:lnTo>
                  <a:pt x="377472" y="236055"/>
                </a:lnTo>
                <a:lnTo>
                  <a:pt x="363083" y="276473"/>
                </a:lnTo>
                <a:lnTo>
                  <a:pt x="340504" y="312127"/>
                </a:lnTo>
                <a:lnTo>
                  <a:pt x="310884" y="341864"/>
                </a:lnTo>
                <a:lnTo>
                  <a:pt x="275371" y="364531"/>
                </a:lnTo>
                <a:lnTo>
                  <a:pt x="235114" y="378976"/>
                </a:lnTo>
                <a:lnTo>
                  <a:pt x="191261" y="384048"/>
                </a:lnTo>
                <a:lnTo>
                  <a:pt x="147409" y="378976"/>
                </a:lnTo>
                <a:lnTo>
                  <a:pt x="107152" y="364531"/>
                </a:lnTo>
                <a:lnTo>
                  <a:pt x="71639" y="341864"/>
                </a:lnTo>
                <a:lnTo>
                  <a:pt x="42019" y="312127"/>
                </a:lnTo>
                <a:lnTo>
                  <a:pt x="19440" y="276473"/>
                </a:lnTo>
                <a:lnTo>
                  <a:pt x="5051" y="236055"/>
                </a:lnTo>
                <a:lnTo>
                  <a:pt x="0" y="19202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5" y="4005071"/>
            <a:ext cx="382905" cy="384175"/>
          </a:xfrm>
          <a:custGeom>
            <a:avLst/>
            <a:gdLst/>
            <a:ahLst/>
            <a:cxnLst/>
            <a:rect l="l" t="t" r="r" b="b"/>
            <a:pathLst>
              <a:path w="382905" h="384175">
                <a:moveTo>
                  <a:pt x="0" y="192023"/>
                </a:moveTo>
                <a:lnTo>
                  <a:pt x="5051" y="147992"/>
                </a:lnTo>
                <a:lnTo>
                  <a:pt x="19440" y="107574"/>
                </a:lnTo>
                <a:lnTo>
                  <a:pt x="42019" y="71920"/>
                </a:lnTo>
                <a:lnTo>
                  <a:pt x="71639" y="42183"/>
                </a:lnTo>
                <a:lnTo>
                  <a:pt x="107152" y="19516"/>
                </a:lnTo>
                <a:lnTo>
                  <a:pt x="147409" y="5071"/>
                </a:lnTo>
                <a:lnTo>
                  <a:pt x="191261" y="0"/>
                </a:lnTo>
                <a:lnTo>
                  <a:pt x="235114" y="5071"/>
                </a:lnTo>
                <a:lnTo>
                  <a:pt x="275371" y="19516"/>
                </a:lnTo>
                <a:lnTo>
                  <a:pt x="310884" y="42183"/>
                </a:lnTo>
                <a:lnTo>
                  <a:pt x="340504" y="71920"/>
                </a:lnTo>
                <a:lnTo>
                  <a:pt x="363083" y="107574"/>
                </a:lnTo>
                <a:lnTo>
                  <a:pt x="377472" y="147992"/>
                </a:lnTo>
                <a:lnTo>
                  <a:pt x="382523" y="192023"/>
                </a:lnTo>
                <a:lnTo>
                  <a:pt x="377472" y="236055"/>
                </a:lnTo>
                <a:lnTo>
                  <a:pt x="363083" y="276473"/>
                </a:lnTo>
                <a:lnTo>
                  <a:pt x="340504" y="312127"/>
                </a:lnTo>
                <a:lnTo>
                  <a:pt x="310884" y="341864"/>
                </a:lnTo>
                <a:lnTo>
                  <a:pt x="275371" y="364531"/>
                </a:lnTo>
                <a:lnTo>
                  <a:pt x="235114" y="378976"/>
                </a:lnTo>
                <a:lnTo>
                  <a:pt x="191261" y="384047"/>
                </a:lnTo>
                <a:lnTo>
                  <a:pt x="147409" y="378976"/>
                </a:lnTo>
                <a:lnTo>
                  <a:pt x="107152" y="364531"/>
                </a:lnTo>
                <a:lnTo>
                  <a:pt x="71639" y="341864"/>
                </a:lnTo>
                <a:lnTo>
                  <a:pt x="42019" y="312127"/>
                </a:lnTo>
                <a:lnTo>
                  <a:pt x="19440" y="276473"/>
                </a:lnTo>
                <a:lnTo>
                  <a:pt x="5051" y="236055"/>
                </a:lnTo>
                <a:lnTo>
                  <a:pt x="0" y="192023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5" y="3459479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5" y="2913888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5" y="2368295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5" y="1822704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35" y="1277111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5" y="731519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1" y="0"/>
                </a:lnTo>
                <a:lnTo>
                  <a:pt x="235114" y="5049"/>
                </a:lnTo>
                <a:lnTo>
                  <a:pt x="275371" y="19434"/>
                </a:lnTo>
                <a:lnTo>
                  <a:pt x="310884" y="42007"/>
                </a:lnTo>
                <a:lnTo>
                  <a:pt x="340504" y="71623"/>
                </a:lnTo>
                <a:lnTo>
                  <a:pt x="363083" y="107135"/>
                </a:lnTo>
                <a:lnTo>
                  <a:pt x="377472" y="147397"/>
                </a:lnTo>
                <a:lnTo>
                  <a:pt x="382523" y="191262"/>
                </a:lnTo>
                <a:lnTo>
                  <a:pt x="377472" y="235126"/>
                </a:lnTo>
                <a:lnTo>
                  <a:pt x="363083" y="275388"/>
                </a:lnTo>
                <a:lnTo>
                  <a:pt x="340504" y="310900"/>
                </a:lnTo>
                <a:lnTo>
                  <a:pt x="310884" y="340516"/>
                </a:lnTo>
                <a:lnTo>
                  <a:pt x="275371" y="363089"/>
                </a:lnTo>
                <a:lnTo>
                  <a:pt x="235114" y="377474"/>
                </a:lnTo>
                <a:lnTo>
                  <a:pt x="191261" y="382524"/>
                </a:lnTo>
                <a:lnTo>
                  <a:pt x="147409" y="377474"/>
                </a:lnTo>
                <a:lnTo>
                  <a:pt x="107152" y="363089"/>
                </a:lnTo>
                <a:lnTo>
                  <a:pt x="71639" y="340516"/>
                </a:lnTo>
                <a:lnTo>
                  <a:pt x="42019" y="310900"/>
                </a:lnTo>
                <a:lnTo>
                  <a:pt x="19440" y="275388"/>
                </a:lnTo>
                <a:lnTo>
                  <a:pt x="5051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03564" y="185928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0" y="191262"/>
                </a:moveTo>
                <a:lnTo>
                  <a:pt x="5049" y="147397"/>
                </a:lnTo>
                <a:lnTo>
                  <a:pt x="19434" y="107135"/>
                </a:lnTo>
                <a:lnTo>
                  <a:pt x="42007" y="71623"/>
                </a:lnTo>
                <a:lnTo>
                  <a:pt x="71623" y="42007"/>
                </a:lnTo>
                <a:lnTo>
                  <a:pt x="107135" y="19434"/>
                </a:lnTo>
                <a:lnTo>
                  <a:pt x="147397" y="5049"/>
                </a:lnTo>
                <a:lnTo>
                  <a:pt x="191261" y="0"/>
                </a:lnTo>
                <a:lnTo>
                  <a:pt x="235126" y="5049"/>
                </a:lnTo>
                <a:lnTo>
                  <a:pt x="275388" y="19434"/>
                </a:lnTo>
                <a:lnTo>
                  <a:pt x="310900" y="42007"/>
                </a:lnTo>
                <a:lnTo>
                  <a:pt x="340516" y="71623"/>
                </a:lnTo>
                <a:lnTo>
                  <a:pt x="363089" y="107135"/>
                </a:lnTo>
                <a:lnTo>
                  <a:pt x="377474" y="147397"/>
                </a:lnTo>
                <a:lnTo>
                  <a:pt x="382524" y="191262"/>
                </a:lnTo>
                <a:lnTo>
                  <a:pt x="377474" y="235126"/>
                </a:lnTo>
                <a:lnTo>
                  <a:pt x="363089" y="275388"/>
                </a:lnTo>
                <a:lnTo>
                  <a:pt x="340516" y="310900"/>
                </a:lnTo>
                <a:lnTo>
                  <a:pt x="310900" y="340516"/>
                </a:lnTo>
                <a:lnTo>
                  <a:pt x="275388" y="363089"/>
                </a:lnTo>
                <a:lnTo>
                  <a:pt x="235126" y="377474"/>
                </a:lnTo>
                <a:lnTo>
                  <a:pt x="191261" y="382524"/>
                </a:lnTo>
                <a:lnTo>
                  <a:pt x="147397" y="377474"/>
                </a:lnTo>
                <a:lnTo>
                  <a:pt x="107135" y="363089"/>
                </a:lnTo>
                <a:lnTo>
                  <a:pt x="71623" y="340516"/>
                </a:lnTo>
                <a:lnTo>
                  <a:pt x="42007" y="310900"/>
                </a:lnTo>
                <a:lnTo>
                  <a:pt x="19434" y="275388"/>
                </a:lnTo>
                <a:lnTo>
                  <a:pt x="5049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3564" y="4550664"/>
            <a:ext cx="382905" cy="384175"/>
          </a:xfrm>
          <a:custGeom>
            <a:avLst/>
            <a:gdLst/>
            <a:ahLst/>
            <a:cxnLst/>
            <a:rect l="l" t="t" r="r" b="b"/>
            <a:pathLst>
              <a:path w="382904" h="384175">
                <a:moveTo>
                  <a:pt x="0" y="192024"/>
                </a:moveTo>
                <a:lnTo>
                  <a:pt x="5049" y="147992"/>
                </a:lnTo>
                <a:lnTo>
                  <a:pt x="19434" y="107574"/>
                </a:lnTo>
                <a:lnTo>
                  <a:pt x="42007" y="71920"/>
                </a:lnTo>
                <a:lnTo>
                  <a:pt x="71623" y="42183"/>
                </a:lnTo>
                <a:lnTo>
                  <a:pt x="107135" y="19516"/>
                </a:lnTo>
                <a:lnTo>
                  <a:pt x="147397" y="5071"/>
                </a:lnTo>
                <a:lnTo>
                  <a:pt x="191261" y="0"/>
                </a:lnTo>
                <a:lnTo>
                  <a:pt x="235126" y="5071"/>
                </a:lnTo>
                <a:lnTo>
                  <a:pt x="275388" y="19516"/>
                </a:lnTo>
                <a:lnTo>
                  <a:pt x="310900" y="42183"/>
                </a:lnTo>
                <a:lnTo>
                  <a:pt x="340516" y="71920"/>
                </a:lnTo>
                <a:lnTo>
                  <a:pt x="363089" y="107574"/>
                </a:lnTo>
                <a:lnTo>
                  <a:pt x="377474" y="147992"/>
                </a:lnTo>
                <a:lnTo>
                  <a:pt x="382524" y="192024"/>
                </a:lnTo>
                <a:lnTo>
                  <a:pt x="377474" y="236055"/>
                </a:lnTo>
                <a:lnTo>
                  <a:pt x="363089" y="276473"/>
                </a:lnTo>
                <a:lnTo>
                  <a:pt x="340516" y="312127"/>
                </a:lnTo>
                <a:lnTo>
                  <a:pt x="310900" y="341864"/>
                </a:lnTo>
                <a:lnTo>
                  <a:pt x="275388" y="364531"/>
                </a:lnTo>
                <a:lnTo>
                  <a:pt x="235126" y="378976"/>
                </a:lnTo>
                <a:lnTo>
                  <a:pt x="191261" y="384048"/>
                </a:lnTo>
                <a:lnTo>
                  <a:pt x="147397" y="378976"/>
                </a:lnTo>
                <a:lnTo>
                  <a:pt x="107135" y="364531"/>
                </a:lnTo>
                <a:lnTo>
                  <a:pt x="71623" y="341864"/>
                </a:lnTo>
                <a:lnTo>
                  <a:pt x="42007" y="312127"/>
                </a:lnTo>
                <a:lnTo>
                  <a:pt x="19434" y="276473"/>
                </a:lnTo>
                <a:lnTo>
                  <a:pt x="5049" y="236055"/>
                </a:lnTo>
                <a:lnTo>
                  <a:pt x="0" y="19202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3564" y="4005071"/>
            <a:ext cx="382905" cy="384175"/>
          </a:xfrm>
          <a:custGeom>
            <a:avLst/>
            <a:gdLst/>
            <a:ahLst/>
            <a:cxnLst/>
            <a:rect l="l" t="t" r="r" b="b"/>
            <a:pathLst>
              <a:path w="382904" h="384175">
                <a:moveTo>
                  <a:pt x="0" y="192023"/>
                </a:moveTo>
                <a:lnTo>
                  <a:pt x="5049" y="147992"/>
                </a:lnTo>
                <a:lnTo>
                  <a:pt x="19434" y="107574"/>
                </a:lnTo>
                <a:lnTo>
                  <a:pt x="42007" y="71920"/>
                </a:lnTo>
                <a:lnTo>
                  <a:pt x="71623" y="42183"/>
                </a:lnTo>
                <a:lnTo>
                  <a:pt x="107135" y="19516"/>
                </a:lnTo>
                <a:lnTo>
                  <a:pt x="147397" y="5071"/>
                </a:lnTo>
                <a:lnTo>
                  <a:pt x="191261" y="0"/>
                </a:lnTo>
                <a:lnTo>
                  <a:pt x="235126" y="5071"/>
                </a:lnTo>
                <a:lnTo>
                  <a:pt x="275388" y="19516"/>
                </a:lnTo>
                <a:lnTo>
                  <a:pt x="310900" y="42183"/>
                </a:lnTo>
                <a:lnTo>
                  <a:pt x="340516" y="71920"/>
                </a:lnTo>
                <a:lnTo>
                  <a:pt x="363089" y="107574"/>
                </a:lnTo>
                <a:lnTo>
                  <a:pt x="377474" y="147992"/>
                </a:lnTo>
                <a:lnTo>
                  <a:pt x="382524" y="192023"/>
                </a:lnTo>
                <a:lnTo>
                  <a:pt x="377474" y="236055"/>
                </a:lnTo>
                <a:lnTo>
                  <a:pt x="363089" y="276473"/>
                </a:lnTo>
                <a:lnTo>
                  <a:pt x="340516" y="312127"/>
                </a:lnTo>
                <a:lnTo>
                  <a:pt x="310900" y="341864"/>
                </a:lnTo>
                <a:lnTo>
                  <a:pt x="275388" y="364531"/>
                </a:lnTo>
                <a:lnTo>
                  <a:pt x="235126" y="378976"/>
                </a:lnTo>
                <a:lnTo>
                  <a:pt x="191261" y="384047"/>
                </a:lnTo>
                <a:lnTo>
                  <a:pt x="147397" y="378976"/>
                </a:lnTo>
                <a:lnTo>
                  <a:pt x="107135" y="364531"/>
                </a:lnTo>
                <a:lnTo>
                  <a:pt x="71623" y="341864"/>
                </a:lnTo>
                <a:lnTo>
                  <a:pt x="42007" y="312127"/>
                </a:lnTo>
                <a:lnTo>
                  <a:pt x="19434" y="276473"/>
                </a:lnTo>
                <a:lnTo>
                  <a:pt x="5049" y="236055"/>
                </a:lnTo>
                <a:lnTo>
                  <a:pt x="0" y="19202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3564" y="3459479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2"/>
                </a:moveTo>
                <a:lnTo>
                  <a:pt x="5049" y="147397"/>
                </a:lnTo>
                <a:lnTo>
                  <a:pt x="19434" y="107135"/>
                </a:lnTo>
                <a:lnTo>
                  <a:pt x="42007" y="71623"/>
                </a:lnTo>
                <a:lnTo>
                  <a:pt x="71623" y="42007"/>
                </a:lnTo>
                <a:lnTo>
                  <a:pt x="107135" y="19434"/>
                </a:lnTo>
                <a:lnTo>
                  <a:pt x="147397" y="5049"/>
                </a:lnTo>
                <a:lnTo>
                  <a:pt x="191261" y="0"/>
                </a:lnTo>
                <a:lnTo>
                  <a:pt x="235126" y="5049"/>
                </a:lnTo>
                <a:lnTo>
                  <a:pt x="275388" y="19434"/>
                </a:lnTo>
                <a:lnTo>
                  <a:pt x="310900" y="42007"/>
                </a:lnTo>
                <a:lnTo>
                  <a:pt x="340516" y="71623"/>
                </a:lnTo>
                <a:lnTo>
                  <a:pt x="363089" y="107135"/>
                </a:lnTo>
                <a:lnTo>
                  <a:pt x="377474" y="147397"/>
                </a:lnTo>
                <a:lnTo>
                  <a:pt x="382524" y="191262"/>
                </a:lnTo>
                <a:lnTo>
                  <a:pt x="377474" y="235126"/>
                </a:lnTo>
                <a:lnTo>
                  <a:pt x="363089" y="275388"/>
                </a:lnTo>
                <a:lnTo>
                  <a:pt x="340516" y="310900"/>
                </a:lnTo>
                <a:lnTo>
                  <a:pt x="310900" y="340516"/>
                </a:lnTo>
                <a:lnTo>
                  <a:pt x="275388" y="363089"/>
                </a:lnTo>
                <a:lnTo>
                  <a:pt x="235126" y="377474"/>
                </a:lnTo>
                <a:lnTo>
                  <a:pt x="191261" y="382524"/>
                </a:lnTo>
                <a:lnTo>
                  <a:pt x="147397" y="377474"/>
                </a:lnTo>
                <a:lnTo>
                  <a:pt x="107135" y="363089"/>
                </a:lnTo>
                <a:lnTo>
                  <a:pt x="71623" y="340516"/>
                </a:lnTo>
                <a:lnTo>
                  <a:pt x="42007" y="310900"/>
                </a:lnTo>
                <a:lnTo>
                  <a:pt x="19434" y="275388"/>
                </a:lnTo>
                <a:lnTo>
                  <a:pt x="5049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3564" y="2913888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2"/>
                </a:moveTo>
                <a:lnTo>
                  <a:pt x="5049" y="147397"/>
                </a:lnTo>
                <a:lnTo>
                  <a:pt x="19434" y="107135"/>
                </a:lnTo>
                <a:lnTo>
                  <a:pt x="42007" y="71623"/>
                </a:lnTo>
                <a:lnTo>
                  <a:pt x="71623" y="42007"/>
                </a:lnTo>
                <a:lnTo>
                  <a:pt x="107135" y="19434"/>
                </a:lnTo>
                <a:lnTo>
                  <a:pt x="147397" y="5049"/>
                </a:lnTo>
                <a:lnTo>
                  <a:pt x="191261" y="0"/>
                </a:lnTo>
                <a:lnTo>
                  <a:pt x="235126" y="5049"/>
                </a:lnTo>
                <a:lnTo>
                  <a:pt x="275388" y="19434"/>
                </a:lnTo>
                <a:lnTo>
                  <a:pt x="310900" y="42007"/>
                </a:lnTo>
                <a:lnTo>
                  <a:pt x="340516" y="71623"/>
                </a:lnTo>
                <a:lnTo>
                  <a:pt x="363089" y="107135"/>
                </a:lnTo>
                <a:lnTo>
                  <a:pt x="377474" y="147397"/>
                </a:lnTo>
                <a:lnTo>
                  <a:pt x="382524" y="191262"/>
                </a:lnTo>
                <a:lnTo>
                  <a:pt x="377474" y="235126"/>
                </a:lnTo>
                <a:lnTo>
                  <a:pt x="363089" y="275388"/>
                </a:lnTo>
                <a:lnTo>
                  <a:pt x="340516" y="310900"/>
                </a:lnTo>
                <a:lnTo>
                  <a:pt x="310900" y="340516"/>
                </a:lnTo>
                <a:lnTo>
                  <a:pt x="275388" y="363089"/>
                </a:lnTo>
                <a:lnTo>
                  <a:pt x="235126" y="377474"/>
                </a:lnTo>
                <a:lnTo>
                  <a:pt x="191261" y="382524"/>
                </a:lnTo>
                <a:lnTo>
                  <a:pt x="147397" y="377474"/>
                </a:lnTo>
                <a:lnTo>
                  <a:pt x="107135" y="363089"/>
                </a:lnTo>
                <a:lnTo>
                  <a:pt x="71623" y="340516"/>
                </a:lnTo>
                <a:lnTo>
                  <a:pt x="42007" y="310900"/>
                </a:lnTo>
                <a:lnTo>
                  <a:pt x="19434" y="275388"/>
                </a:lnTo>
                <a:lnTo>
                  <a:pt x="5049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03564" y="2368295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0" y="191262"/>
                </a:moveTo>
                <a:lnTo>
                  <a:pt x="5049" y="147397"/>
                </a:lnTo>
                <a:lnTo>
                  <a:pt x="19434" y="107135"/>
                </a:lnTo>
                <a:lnTo>
                  <a:pt x="42007" y="71623"/>
                </a:lnTo>
                <a:lnTo>
                  <a:pt x="71623" y="42007"/>
                </a:lnTo>
                <a:lnTo>
                  <a:pt x="107135" y="19434"/>
                </a:lnTo>
                <a:lnTo>
                  <a:pt x="147397" y="5049"/>
                </a:lnTo>
                <a:lnTo>
                  <a:pt x="191261" y="0"/>
                </a:lnTo>
                <a:lnTo>
                  <a:pt x="235126" y="5049"/>
                </a:lnTo>
                <a:lnTo>
                  <a:pt x="275388" y="19434"/>
                </a:lnTo>
                <a:lnTo>
                  <a:pt x="310900" y="42007"/>
                </a:lnTo>
                <a:lnTo>
                  <a:pt x="340516" y="71623"/>
                </a:lnTo>
                <a:lnTo>
                  <a:pt x="363089" y="107135"/>
                </a:lnTo>
                <a:lnTo>
                  <a:pt x="377474" y="147397"/>
                </a:lnTo>
                <a:lnTo>
                  <a:pt x="382524" y="191262"/>
                </a:lnTo>
                <a:lnTo>
                  <a:pt x="377474" y="235126"/>
                </a:lnTo>
                <a:lnTo>
                  <a:pt x="363089" y="275388"/>
                </a:lnTo>
                <a:lnTo>
                  <a:pt x="340516" y="310900"/>
                </a:lnTo>
                <a:lnTo>
                  <a:pt x="310900" y="340516"/>
                </a:lnTo>
                <a:lnTo>
                  <a:pt x="275388" y="363089"/>
                </a:lnTo>
                <a:lnTo>
                  <a:pt x="235126" y="377474"/>
                </a:lnTo>
                <a:lnTo>
                  <a:pt x="191261" y="382524"/>
                </a:lnTo>
                <a:lnTo>
                  <a:pt x="147397" y="377474"/>
                </a:lnTo>
                <a:lnTo>
                  <a:pt x="107135" y="363089"/>
                </a:lnTo>
                <a:lnTo>
                  <a:pt x="71623" y="340516"/>
                </a:lnTo>
                <a:lnTo>
                  <a:pt x="42007" y="310900"/>
                </a:lnTo>
                <a:lnTo>
                  <a:pt x="19434" y="275388"/>
                </a:lnTo>
                <a:lnTo>
                  <a:pt x="5049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03564" y="1822704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0" y="191262"/>
                </a:moveTo>
                <a:lnTo>
                  <a:pt x="5049" y="147397"/>
                </a:lnTo>
                <a:lnTo>
                  <a:pt x="19434" y="107135"/>
                </a:lnTo>
                <a:lnTo>
                  <a:pt x="42007" y="71623"/>
                </a:lnTo>
                <a:lnTo>
                  <a:pt x="71623" y="42007"/>
                </a:lnTo>
                <a:lnTo>
                  <a:pt x="107135" y="19434"/>
                </a:lnTo>
                <a:lnTo>
                  <a:pt x="147397" y="5049"/>
                </a:lnTo>
                <a:lnTo>
                  <a:pt x="191261" y="0"/>
                </a:lnTo>
                <a:lnTo>
                  <a:pt x="235126" y="5049"/>
                </a:lnTo>
                <a:lnTo>
                  <a:pt x="275388" y="19434"/>
                </a:lnTo>
                <a:lnTo>
                  <a:pt x="310900" y="42007"/>
                </a:lnTo>
                <a:lnTo>
                  <a:pt x="340516" y="71623"/>
                </a:lnTo>
                <a:lnTo>
                  <a:pt x="363089" y="107135"/>
                </a:lnTo>
                <a:lnTo>
                  <a:pt x="377474" y="147397"/>
                </a:lnTo>
                <a:lnTo>
                  <a:pt x="382524" y="191262"/>
                </a:lnTo>
                <a:lnTo>
                  <a:pt x="377474" y="235126"/>
                </a:lnTo>
                <a:lnTo>
                  <a:pt x="363089" y="275388"/>
                </a:lnTo>
                <a:lnTo>
                  <a:pt x="340516" y="310900"/>
                </a:lnTo>
                <a:lnTo>
                  <a:pt x="310900" y="340516"/>
                </a:lnTo>
                <a:lnTo>
                  <a:pt x="275388" y="363089"/>
                </a:lnTo>
                <a:lnTo>
                  <a:pt x="235126" y="377474"/>
                </a:lnTo>
                <a:lnTo>
                  <a:pt x="191261" y="382524"/>
                </a:lnTo>
                <a:lnTo>
                  <a:pt x="147397" y="377474"/>
                </a:lnTo>
                <a:lnTo>
                  <a:pt x="107135" y="363089"/>
                </a:lnTo>
                <a:lnTo>
                  <a:pt x="71623" y="340516"/>
                </a:lnTo>
                <a:lnTo>
                  <a:pt x="42007" y="310900"/>
                </a:lnTo>
                <a:lnTo>
                  <a:pt x="19434" y="275388"/>
                </a:lnTo>
                <a:lnTo>
                  <a:pt x="5049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03564" y="1277111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0" y="191262"/>
                </a:moveTo>
                <a:lnTo>
                  <a:pt x="5049" y="147397"/>
                </a:lnTo>
                <a:lnTo>
                  <a:pt x="19434" y="107135"/>
                </a:lnTo>
                <a:lnTo>
                  <a:pt x="42007" y="71623"/>
                </a:lnTo>
                <a:lnTo>
                  <a:pt x="71623" y="42007"/>
                </a:lnTo>
                <a:lnTo>
                  <a:pt x="107135" y="19434"/>
                </a:lnTo>
                <a:lnTo>
                  <a:pt x="147397" y="5049"/>
                </a:lnTo>
                <a:lnTo>
                  <a:pt x="191261" y="0"/>
                </a:lnTo>
                <a:lnTo>
                  <a:pt x="235126" y="5049"/>
                </a:lnTo>
                <a:lnTo>
                  <a:pt x="275388" y="19434"/>
                </a:lnTo>
                <a:lnTo>
                  <a:pt x="310900" y="42007"/>
                </a:lnTo>
                <a:lnTo>
                  <a:pt x="340516" y="71623"/>
                </a:lnTo>
                <a:lnTo>
                  <a:pt x="363089" y="107135"/>
                </a:lnTo>
                <a:lnTo>
                  <a:pt x="377474" y="147397"/>
                </a:lnTo>
                <a:lnTo>
                  <a:pt x="382524" y="191262"/>
                </a:lnTo>
                <a:lnTo>
                  <a:pt x="377474" y="235126"/>
                </a:lnTo>
                <a:lnTo>
                  <a:pt x="363089" y="275388"/>
                </a:lnTo>
                <a:lnTo>
                  <a:pt x="340516" y="310900"/>
                </a:lnTo>
                <a:lnTo>
                  <a:pt x="310900" y="340516"/>
                </a:lnTo>
                <a:lnTo>
                  <a:pt x="275388" y="363089"/>
                </a:lnTo>
                <a:lnTo>
                  <a:pt x="235126" y="377474"/>
                </a:lnTo>
                <a:lnTo>
                  <a:pt x="191261" y="382524"/>
                </a:lnTo>
                <a:lnTo>
                  <a:pt x="147397" y="377474"/>
                </a:lnTo>
                <a:lnTo>
                  <a:pt x="107135" y="363089"/>
                </a:lnTo>
                <a:lnTo>
                  <a:pt x="71623" y="340516"/>
                </a:lnTo>
                <a:lnTo>
                  <a:pt x="42007" y="310900"/>
                </a:lnTo>
                <a:lnTo>
                  <a:pt x="19434" y="275388"/>
                </a:lnTo>
                <a:lnTo>
                  <a:pt x="5049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03564" y="731519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0" y="191262"/>
                </a:moveTo>
                <a:lnTo>
                  <a:pt x="5049" y="147397"/>
                </a:lnTo>
                <a:lnTo>
                  <a:pt x="19434" y="107135"/>
                </a:lnTo>
                <a:lnTo>
                  <a:pt x="42007" y="71623"/>
                </a:lnTo>
                <a:lnTo>
                  <a:pt x="71623" y="42007"/>
                </a:lnTo>
                <a:lnTo>
                  <a:pt x="107135" y="19434"/>
                </a:lnTo>
                <a:lnTo>
                  <a:pt x="147397" y="5049"/>
                </a:lnTo>
                <a:lnTo>
                  <a:pt x="191261" y="0"/>
                </a:lnTo>
                <a:lnTo>
                  <a:pt x="235126" y="5049"/>
                </a:lnTo>
                <a:lnTo>
                  <a:pt x="275388" y="19434"/>
                </a:lnTo>
                <a:lnTo>
                  <a:pt x="310900" y="42007"/>
                </a:lnTo>
                <a:lnTo>
                  <a:pt x="340516" y="71623"/>
                </a:lnTo>
                <a:lnTo>
                  <a:pt x="363089" y="107135"/>
                </a:lnTo>
                <a:lnTo>
                  <a:pt x="377474" y="147397"/>
                </a:lnTo>
                <a:lnTo>
                  <a:pt x="382524" y="191262"/>
                </a:lnTo>
                <a:lnTo>
                  <a:pt x="377474" y="235126"/>
                </a:lnTo>
                <a:lnTo>
                  <a:pt x="363089" y="275388"/>
                </a:lnTo>
                <a:lnTo>
                  <a:pt x="340516" y="310900"/>
                </a:lnTo>
                <a:lnTo>
                  <a:pt x="310900" y="340516"/>
                </a:lnTo>
                <a:lnTo>
                  <a:pt x="275388" y="363089"/>
                </a:lnTo>
                <a:lnTo>
                  <a:pt x="235126" y="377474"/>
                </a:lnTo>
                <a:lnTo>
                  <a:pt x="191261" y="382524"/>
                </a:lnTo>
                <a:lnTo>
                  <a:pt x="147397" y="377474"/>
                </a:lnTo>
                <a:lnTo>
                  <a:pt x="107135" y="363089"/>
                </a:lnTo>
                <a:lnTo>
                  <a:pt x="71623" y="340516"/>
                </a:lnTo>
                <a:lnTo>
                  <a:pt x="42007" y="310900"/>
                </a:lnTo>
                <a:lnTo>
                  <a:pt x="19434" y="275388"/>
                </a:lnTo>
                <a:lnTo>
                  <a:pt x="5049" y="235126"/>
                </a:lnTo>
                <a:lnTo>
                  <a:pt x="0" y="1912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4755" y="185928"/>
            <a:ext cx="7716520" cy="4758055"/>
          </a:xfrm>
          <a:custGeom>
            <a:avLst/>
            <a:gdLst/>
            <a:ahLst/>
            <a:cxnLst/>
            <a:rect l="l" t="t" r="r" b="b"/>
            <a:pathLst>
              <a:path w="7716520" h="4758055">
                <a:moveTo>
                  <a:pt x="0" y="4757928"/>
                </a:moveTo>
                <a:lnTo>
                  <a:pt x="7716011" y="4757928"/>
                </a:lnTo>
                <a:lnTo>
                  <a:pt x="7716011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02764" y="1397508"/>
            <a:ext cx="2927985" cy="7391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20" dirty="0">
                <a:solidFill>
                  <a:srgbClr val="181818"/>
                </a:solidFill>
                <a:latin typeface="Arial Black"/>
                <a:cs typeface="Arial Black"/>
              </a:rPr>
              <a:t>Hoja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34532" y="1471040"/>
            <a:ext cx="2156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Carta</a:t>
            </a:r>
            <a:r>
              <a:rPr sz="1200" spc="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(8-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1/2”x11”=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A4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Márgenes</a:t>
            </a:r>
            <a:r>
              <a:rPr sz="1200" spc="1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uniformes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2,54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cm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02764" y="3122676"/>
            <a:ext cx="2927985" cy="7391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endParaRPr sz="1400">
              <a:latin typeface="Times New Roman"/>
              <a:cs typeface="Times New Roman"/>
            </a:endParaRPr>
          </a:p>
          <a:p>
            <a:pPr marL="899160">
              <a:lnSpc>
                <a:spcPct val="100000"/>
              </a:lnSpc>
            </a:pPr>
            <a:r>
              <a:rPr sz="1400" spc="-75" dirty="0">
                <a:solidFill>
                  <a:srgbClr val="181818"/>
                </a:solidFill>
                <a:latin typeface="Arial Black"/>
                <a:cs typeface="Arial Black"/>
              </a:rPr>
              <a:t>Tipo</a:t>
            </a:r>
            <a:r>
              <a:rPr sz="1400" spc="-1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400" spc="-1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letra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7579" y="3197479"/>
            <a:ext cx="215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Time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New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Roman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12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puntos.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Verdana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12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puntos.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Arial</a:t>
            </a:r>
            <a:r>
              <a:rPr sz="1200" spc="1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12</a:t>
            </a:r>
            <a:r>
              <a:rPr sz="1200" spc="-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puntos.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02764" y="2260092"/>
            <a:ext cx="2927985" cy="7391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sz="1400">
              <a:latin typeface="Times New Roman"/>
              <a:cs typeface="Times New Roman"/>
            </a:endParaRPr>
          </a:p>
          <a:p>
            <a:pPr marL="903605">
              <a:lnSpc>
                <a:spcPct val="100000"/>
              </a:lnSpc>
            </a:pP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Interlineado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85408" y="2425700"/>
            <a:ext cx="185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Doble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5" dirty="0">
                <a:solidFill>
                  <a:srgbClr val="181818"/>
                </a:solidFill>
                <a:latin typeface="Arial Black"/>
                <a:cs typeface="Arial Black"/>
              </a:rPr>
              <a:t>espacio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todo</a:t>
            </a:r>
            <a:r>
              <a:rPr sz="1200" spc="-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el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manuscrito.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02764" y="3985259"/>
            <a:ext cx="2927985" cy="73914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endParaRPr sz="1400">
              <a:latin typeface="Times New Roman"/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5"/>
              </a:spcBef>
            </a:pPr>
            <a:r>
              <a:rPr sz="1400" spc="-40" dirty="0">
                <a:solidFill>
                  <a:srgbClr val="181818"/>
                </a:solidFill>
                <a:latin typeface="Arial Black"/>
                <a:cs typeface="Arial Black"/>
              </a:rPr>
              <a:t>Numeración</a:t>
            </a:r>
            <a:r>
              <a:rPr sz="1400" spc="-18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400" spc="-13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Arial Black"/>
                <a:cs typeface="Arial Black"/>
              </a:rPr>
              <a:t>página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98007" y="4060647"/>
            <a:ext cx="242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Páginas</a:t>
            </a:r>
            <a:r>
              <a:rPr sz="1200" spc="-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numeradas</a:t>
            </a: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en</a:t>
            </a: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números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arábigos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consecutivamente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,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empezando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por</a:t>
            </a:r>
            <a:r>
              <a:rPr sz="1200" spc="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portada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69847" y="1469136"/>
            <a:ext cx="4777486" cy="3183890"/>
            <a:chOff x="1069847" y="1469136"/>
            <a:chExt cx="4777486" cy="3183890"/>
          </a:xfrm>
        </p:grpSpPr>
        <p:sp>
          <p:nvSpPr>
            <p:cNvPr id="32" name="object 32"/>
            <p:cNvSpPr/>
            <p:nvPr/>
          </p:nvSpPr>
          <p:spPr>
            <a:xfrm>
              <a:off x="1069847" y="1469136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94360" y="594359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9847" y="1469136"/>
              <a:ext cx="1233170" cy="594360"/>
            </a:xfrm>
            <a:custGeom>
              <a:avLst/>
              <a:gdLst/>
              <a:ahLst/>
              <a:cxnLst/>
              <a:rect l="l" t="t" r="r" b="b"/>
              <a:pathLst>
                <a:path w="1233170" h="594360">
                  <a:moveTo>
                    <a:pt x="0" y="594359"/>
                  </a:moveTo>
                  <a:lnTo>
                    <a:pt x="594360" y="594359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  <a:path w="1233170" h="594360">
                  <a:moveTo>
                    <a:pt x="594360" y="297179"/>
                  </a:moveTo>
                  <a:lnTo>
                    <a:pt x="1232662" y="297306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1183" y="233629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60" y="59436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1183" y="2336291"/>
              <a:ext cx="1210945" cy="594360"/>
            </a:xfrm>
            <a:custGeom>
              <a:avLst/>
              <a:gdLst/>
              <a:ahLst/>
              <a:cxnLst/>
              <a:rect l="l" t="t" r="r" b="b"/>
              <a:pathLst>
                <a:path w="1210945" h="594360">
                  <a:moveTo>
                    <a:pt x="0" y="594360"/>
                  </a:moveTo>
                  <a:lnTo>
                    <a:pt x="594360" y="59436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  <a:path w="1210945" h="594360">
                  <a:moveTo>
                    <a:pt x="594360" y="298069"/>
                  </a:moveTo>
                  <a:lnTo>
                    <a:pt x="1210817" y="294132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91183" y="320344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60" y="59436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1183" y="320344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0" y="594360"/>
                  </a:moveTo>
                  <a:lnTo>
                    <a:pt x="594360" y="59436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1183" y="4058412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60" y="59436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91183" y="1766316"/>
              <a:ext cx="4756150" cy="2886710"/>
            </a:xfrm>
            <a:custGeom>
              <a:avLst/>
              <a:gdLst/>
              <a:ahLst/>
              <a:cxnLst/>
              <a:rect l="l" t="t" r="r" b="b"/>
              <a:pathLst>
                <a:path w="4756150" h="2886710">
                  <a:moveTo>
                    <a:pt x="0" y="2886456"/>
                  </a:moveTo>
                  <a:lnTo>
                    <a:pt x="594360" y="2886456"/>
                  </a:lnTo>
                  <a:lnTo>
                    <a:pt x="594360" y="2292096"/>
                  </a:lnTo>
                  <a:lnTo>
                    <a:pt x="0" y="2292096"/>
                  </a:lnTo>
                  <a:lnTo>
                    <a:pt x="0" y="2886456"/>
                  </a:lnTo>
                  <a:close/>
                </a:path>
                <a:path w="4756150" h="2886710">
                  <a:moveTo>
                    <a:pt x="594360" y="1734820"/>
                  </a:moveTo>
                  <a:lnTo>
                    <a:pt x="1210817" y="1726692"/>
                  </a:lnTo>
                </a:path>
                <a:path w="4756150" h="2886710">
                  <a:moveTo>
                    <a:pt x="594360" y="2589276"/>
                  </a:moveTo>
                  <a:lnTo>
                    <a:pt x="1210817" y="2589276"/>
                  </a:lnTo>
                </a:path>
                <a:path w="4756150" h="2886710">
                  <a:moveTo>
                    <a:pt x="4139183" y="126"/>
                  </a:moveTo>
                  <a:lnTo>
                    <a:pt x="4447540" y="126"/>
                  </a:lnTo>
                  <a:lnTo>
                    <a:pt x="4755769" y="0"/>
                  </a:lnTo>
                </a:path>
                <a:path w="4756150" h="2886710">
                  <a:moveTo>
                    <a:pt x="4139183" y="864108"/>
                  </a:moveTo>
                  <a:lnTo>
                    <a:pt x="4447540" y="864108"/>
                  </a:lnTo>
                  <a:lnTo>
                    <a:pt x="4755769" y="864108"/>
                  </a:lnTo>
                </a:path>
                <a:path w="4756150" h="2886710">
                  <a:moveTo>
                    <a:pt x="4139183" y="1726692"/>
                  </a:moveTo>
                  <a:lnTo>
                    <a:pt x="4447540" y="1726692"/>
                  </a:lnTo>
                  <a:lnTo>
                    <a:pt x="4755769" y="1726692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391" y="4178833"/>
              <a:ext cx="260925" cy="35201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11580" y="2397251"/>
              <a:ext cx="289560" cy="349250"/>
            </a:xfrm>
            <a:custGeom>
              <a:avLst/>
              <a:gdLst/>
              <a:ahLst/>
              <a:cxnLst/>
              <a:rect l="l" t="t" r="r" b="b"/>
              <a:pathLst>
                <a:path w="289559" h="349250">
                  <a:moveTo>
                    <a:pt x="248412" y="278257"/>
                  </a:moveTo>
                  <a:lnTo>
                    <a:pt x="246126" y="275844"/>
                  </a:lnTo>
                  <a:lnTo>
                    <a:pt x="131826" y="275844"/>
                  </a:lnTo>
                  <a:lnTo>
                    <a:pt x="128778" y="275844"/>
                  </a:lnTo>
                  <a:lnTo>
                    <a:pt x="126492" y="278257"/>
                  </a:lnTo>
                  <a:lnTo>
                    <a:pt x="126492" y="284099"/>
                  </a:lnTo>
                  <a:lnTo>
                    <a:pt x="128778" y="286512"/>
                  </a:lnTo>
                  <a:lnTo>
                    <a:pt x="246126" y="286512"/>
                  </a:lnTo>
                  <a:lnTo>
                    <a:pt x="248412" y="284099"/>
                  </a:lnTo>
                  <a:lnTo>
                    <a:pt x="248412" y="278257"/>
                  </a:lnTo>
                  <a:close/>
                </a:path>
                <a:path w="289559" h="349250">
                  <a:moveTo>
                    <a:pt x="289560" y="63754"/>
                  </a:moveTo>
                  <a:lnTo>
                    <a:pt x="289179" y="60833"/>
                  </a:lnTo>
                  <a:lnTo>
                    <a:pt x="287274" y="58547"/>
                  </a:lnTo>
                  <a:lnTo>
                    <a:pt x="239014" y="58547"/>
                  </a:lnTo>
                  <a:lnTo>
                    <a:pt x="241084" y="46609"/>
                  </a:lnTo>
                  <a:lnTo>
                    <a:pt x="223075" y="9271"/>
                  </a:lnTo>
                  <a:lnTo>
                    <a:pt x="196088" y="0"/>
                  </a:lnTo>
                  <a:lnTo>
                    <a:pt x="187477" y="812"/>
                  </a:lnTo>
                  <a:lnTo>
                    <a:pt x="179158" y="3263"/>
                  </a:lnTo>
                  <a:lnTo>
                    <a:pt x="171361" y="7340"/>
                  </a:lnTo>
                  <a:lnTo>
                    <a:pt x="164338" y="13081"/>
                  </a:lnTo>
                  <a:lnTo>
                    <a:pt x="163195" y="13843"/>
                  </a:lnTo>
                  <a:lnTo>
                    <a:pt x="161417" y="15748"/>
                  </a:lnTo>
                  <a:lnTo>
                    <a:pt x="161417" y="19177"/>
                  </a:lnTo>
                  <a:lnTo>
                    <a:pt x="163576" y="21082"/>
                  </a:lnTo>
                  <a:lnTo>
                    <a:pt x="164465" y="21971"/>
                  </a:lnTo>
                  <a:lnTo>
                    <a:pt x="165735" y="22352"/>
                  </a:lnTo>
                  <a:lnTo>
                    <a:pt x="168402" y="22352"/>
                  </a:lnTo>
                  <a:lnTo>
                    <a:pt x="169799" y="21844"/>
                  </a:lnTo>
                  <a:lnTo>
                    <a:pt x="170815" y="20701"/>
                  </a:lnTo>
                  <a:lnTo>
                    <a:pt x="171958" y="19558"/>
                  </a:lnTo>
                  <a:lnTo>
                    <a:pt x="177393" y="15062"/>
                  </a:lnTo>
                  <a:lnTo>
                    <a:pt x="183464" y="11849"/>
                  </a:lnTo>
                  <a:lnTo>
                    <a:pt x="189941" y="9918"/>
                  </a:lnTo>
                  <a:lnTo>
                    <a:pt x="196596" y="9271"/>
                  </a:lnTo>
                  <a:lnTo>
                    <a:pt x="203301" y="9918"/>
                  </a:lnTo>
                  <a:lnTo>
                    <a:pt x="231419" y="44373"/>
                  </a:lnTo>
                  <a:lnTo>
                    <a:pt x="228866" y="57696"/>
                  </a:lnTo>
                  <a:lnTo>
                    <a:pt x="196596" y="79756"/>
                  </a:lnTo>
                  <a:lnTo>
                    <a:pt x="189941" y="79121"/>
                  </a:lnTo>
                  <a:lnTo>
                    <a:pt x="161671" y="46774"/>
                  </a:lnTo>
                  <a:lnTo>
                    <a:pt x="162433" y="38481"/>
                  </a:lnTo>
                  <a:lnTo>
                    <a:pt x="162814" y="35814"/>
                  </a:lnTo>
                  <a:lnTo>
                    <a:pt x="161036" y="32766"/>
                  </a:lnTo>
                  <a:lnTo>
                    <a:pt x="157988" y="32385"/>
                  </a:lnTo>
                  <a:lnTo>
                    <a:pt x="154813" y="32385"/>
                  </a:lnTo>
                  <a:lnTo>
                    <a:pt x="152273" y="34163"/>
                  </a:lnTo>
                  <a:lnTo>
                    <a:pt x="151892" y="36576"/>
                  </a:lnTo>
                  <a:lnTo>
                    <a:pt x="150495" y="44069"/>
                  </a:lnTo>
                  <a:lnTo>
                    <a:pt x="151130" y="51308"/>
                  </a:lnTo>
                  <a:lnTo>
                    <a:pt x="153416" y="58547"/>
                  </a:lnTo>
                  <a:lnTo>
                    <a:pt x="96520" y="58547"/>
                  </a:lnTo>
                  <a:lnTo>
                    <a:pt x="93853" y="60833"/>
                  </a:lnTo>
                  <a:lnTo>
                    <a:pt x="93853" y="66421"/>
                  </a:lnTo>
                  <a:lnTo>
                    <a:pt x="96520" y="68707"/>
                  </a:lnTo>
                  <a:lnTo>
                    <a:pt x="157988" y="68707"/>
                  </a:lnTo>
                  <a:lnTo>
                    <a:pt x="161036" y="73279"/>
                  </a:lnTo>
                  <a:lnTo>
                    <a:pt x="136525" y="97917"/>
                  </a:lnTo>
                  <a:lnTo>
                    <a:pt x="134620" y="99441"/>
                  </a:lnTo>
                  <a:lnTo>
                    <a:pt x="134620" y="102870"/>
                  </a:lnTo>
                  <a:lnTo>
                    <a:pt x="136525" y="104648"/>
                  </a:lnTo>
                  <a:lnTo>
                    <a:pt x="137287" y="105918"/>
                  </a:lnTo>
                  <a:lnTo>
                    <a:pt x="138811" y="106299"/>
                  </a:lnTo>
                  <a:lnTo>
                    <a:pt x="141732" y="106299"/>
                  </a:lnTo>
                  <a:lnTo>
                    <a:pt x="142875" y="105918"/>
                  </a:lnTo>
                  <a:lnTo>
                    <a:pt x="144018" y="104648"/>
                  </a:lnTo>
                  <a:lnTo>
                    <a:pt x="168529" y="80137"/>
                  </a:lnTo>
                  <a:lnTo>
                    <a:pt x="174764" y="84569"/>
                  </a:lnTo>
                  <a:lnTo>
                    <a:pt x="181584" y="87744"/>
                  </a:lnTo>
                  <a:lnTo>
                    <a:pt x="188861" y="89662"/>
                  </a:lnTo>
                  <a:lnTo>
                    <a:pt x="196469" y="90297"/>
                  </a:lnTo>
                  <a:lnTo>
                    <a:pt x="204965" y="89458"/>
                  </a:lnTo>
                  <a:lnTo>
                    <a:pt x="213321" y="86931"/>
                  </a:lnTo>
                  <a:lnTo>
                    <a:pt x="221246" y="82804"/>
                  </a:lnTo>
                  <a:lnTo>
                    <a:pt x="224612" y="80137"/>
                  </a:lnTo>
                  <a:lnTo>
                    <a:pt x="225094" y="79756"/>
                  </a:lnTo>
                  <a:lnTo>
                    <a:pt x="228473" y="77089"/>
                  </a:lnTo>
                  <a:lnTo>
                    <a:pt x="230759" y="74422"/>
                  </a:lnTo>
                  <a:lnTo>
                    <a:pt x="232918" y="71755"/>
                  </a:lnTo>
                  <a:lnTo>
                    <a:pt x="234823" y="68707"/>
                  </a:lnTo>
                  <a:lnTo>
                    <a:pt x="279781" y="68707"/>
                  </a:lnTo>
                  <a:lnTo>
                    <a:pt x="279781" y="339090"/>
                  </a:lnTo>
                  <a:lnTo>
                    <a:pt x="70866" y="339090"/>
                  </a:lnTo>
                  <a:lnTo>
                    <a:pt x="70866" y="331216"/>
                  </a:lnTo>
                  <a:lnTo>
                    <a:pt x="70866" y="286131"/>
                  </a:lnTo>
                  <a:lnTo>
                    <a:pt x="70866" y="278892"/>
                  </a:lnTo>
                  <a:lnTo>
                    <a:pt x="68580" y="276606"/>
                  </a:lnTo>
                  <a:lnTo>
                    <a:pt x="60706" y="276606"/>
                  </a:lnTo>
                  <a:lnTo>
                    <a:pt x="60706" y="286131"/>
                  </a:lnTo>
                  <a:lnTo>
                    <a:pt x="60706" y="331216"/>
                  </a:lnTo>
                  <a:lnTo>
                    <a:pt x="43002" y="313055"/>
                  </a:lnTo>
                  <a:lnTo>
                    <a:pt x="17348" y="286131"/>
                  </a:lnTo>
                  <a:lnTo>
                    <a:pt x="60706" y="286131"/>
                  </a:lnTo>
                  <a:lnTo>
                    <a:pt x="60706" y="276606"/>
                  </a:lnTo>
                  <a:lnTo>
                    <a:pt x="10579" y="276606"/>
                  </a:lnTo>
                  <a:lnTo>
                    <a:pt x="10579" y="68707"/>
                  </a:lnTo>
                  <a:lnTo>
                    <a:pt x="81788" y="68707"/>
                  </a:lnTo>
                  <a:lnTo>
                    <a:pt x="84074" y="66421"/>
                  </a:lnTo>
                  <a:lnTo>
                    <a:pt x="84074" y="60833"/>
                  </a:lnTo>
                  <a:lnTo>
                    <a:pt x="81788" y="58547"/>
                  </a:lnTo>
                  <a:lnTo>
                    <a:pt x="2654" y="58547"/>
                  </a:lnTo>
                  <a:lnTo>
                    <a:pt x="0" y="60833"/>
                  </a:lnTo>
                  <a:lnTo>
                    <a:pt x="0" y="282702"/>
                  </a:lnTo>
                  <a:lnTo>
                    <a:pt x="762" y="284226"/>
                  </a:lnTo>
                  <a:lnTo>
                    <a:pt x="1524" y="285369"/>
                  </a:lnTo>
                  <a:lnTo>
                    <a:pt x="33566" y="318262"/>
                  </a:lnTo>
                  <a:lnTo>
                    <a:pt x="61849" y="347853"/>
                  </a:lnTo>
                  <a:lnTo>
                    <a:pt x="62992" y="348615"/>
                  </a:lnTo>
                  <a:lnTo>
                    <a:pt x="64135" y="348996"/>
                  </a:lnTo>
                  <a:lnTo>
                    <a:pt x="287274" y="348996"/>
                  </a:lnTo>
                  <a:lnTo>
                    <a:pt x="289560" y="346710"/>
                  </a:lnTo>
                  <a:lnTo>
                    <a:pt x="289560" y="339090"/>
                  </a:lnTo>
                  <a:lnTo>
                    <a:pt x="289560" y="68707"/>
                  </a:lnTo>
                  <a:lnTo>
                    <a:pt x="289560" y="637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9517" y="2523743"/>
              <a:ext cx="172186" cy="7772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78052" y="1537715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198120" y="81534"/>
                  </a:moveTo>
                  <a:lnTo>
                    <a:pt x="196545" y="73507"/>
                  </a:lnTo>
                  <a:lnTo>
                    <a:pt x="195554" y="72009"/>
                  </a:lnTo>
                  <a:lnTo>
                    <a:pt x="192227" y="66967"/>
                  </a:lnTo>
                  <a:lnTo>
                    <a:pt x="187325" y="63652"/>
                  </a:lnTo>
                  <a:lnTo>
                    <a:pt x="187325" y="76200"/>
                  </a:lnTo>
                  <a:lnTo>
                    <a:pt x="187325" y="86868"/>
                  </a:lnTo>
                  <a:lnTo>
                    <a:pt x="182753" y="91059"/>
                  </a:lnTo>
                  <a:lnTo>
                    <a:pt x="172339" y="91059"/>
                  </a:lnTo>
                  <a:lnTo>
                    <a:pt x="168148" y="86868"/>
                  </a:lnTo>
                  <a:lnTo>
                    <a:pt x="168148" y="76200"/>
                  </a:lnTo>
                  <a:lnTo>
                    <a:pt x="172339" y="72009"/>
                  </a:lnTo>
                  <a:lnTo>
                    <a:pt x="182753" y="72009"/>
                  </a:lnTo>
                  <a:lnTo>
                    <a:pt x="187325" y="76200"/>
                  </a:lnTo>
                  <a:lnTo>
                    <a:pt x="187325" y="63652"/>
                  </a:lnTo>
                  <a:lnTo>
                    <a:pt x="185737" y="62572"/>
                  </a:lnTo>
                  <a:lnTo>
                    <a:pt x="177673" y="60960"/>
                  </a:lnTo>
                  <a:lnTo>
                    <a:pt x="169608" y="62572"/>
                  </a:lnTo>
                  <a:lnTo>
                    <a:pt x="163029" y="66967"/>
                  </a:lnTo>
                  <a:lnTo>
                    <a:pt x="158597" y="73507"/>
                  </a:lnTo>
                  <a:lnTo>
                    <a:pt x="156972" y="81534"/>
                  </a:lnTo>
                  <a:lnTo>
                    <a:pt x="158597" y="89573"/>
                  </a:lnTo>
                  <a:lnTo>
                    <a:pt x="163029" y="96113"/>
                  </a:lnTo>
                  <a:lnTo>
                    <a:pt x="169608" y="100507"/>
                  </a:lnTo>
                  <a:lnTo>
                    <a:pt x="177673" y="102108"/>
                  </a:lnTo>
                  <a:lnTo>
                    <a:pt x="185737" y="100507"/>
                  </a:lnTo>
                  <a:lnTo>
                    <a:pt x="192227" y="96113"/>
                  </a:lnTo>
                  <a:lnTo>
                    <a:pt x="195554" y="91059"/>
                  </a:lnTo>
                  <a:lnTo>
                    <a:pt x="196545" y="89573"/>
                  </a:lnTo>
                  <a:lnTo>
                    <a:pt x="198120" y="81534"/>
                  </a:lnTo>
                  <a:close/>
                </a:path>
                <a:path w="355600" h="334010">
                  <a:moveTo>
                    <a:pt x="355092" y="98806"/>
                  </a:moveTo>
                  <a:lnTo>
                    <a:pt x="352399" y="86766"/>
                  </a:lnTo>
                  <a:lnTo>
                    <a:pt x="347129" y="79121"/>
                  </a:lnTo>
                  <a:lnTo>
                    <a:pt x="345579" y="76873"/>
                  </a:lnTo>
                  <a:lnTo>
                    <a:pt x="343281" y="75323"/>
                  </a:lnTo>
                  <a:lnTo>
                    <a:pt x="343281" y="302133"/>
                  </a:lnTo>
                  <a:lnTo>
                    <a:pt x="341693" y="309956"/>
                  </a:lnTo>
                  <a:lnTo>
                    <a:pt x="337439" y="316382"/>
                  </a:lnTo>
                  <a:lnTo>
                    <a:pt x="331165" y="320725"/>
                  </a:lnTo>
                  <a:lnTo>
                    <a:pt x="323596" y="322326"/>
                  </a:lnTo>
                  <a:lnTo>
                    <a:pt x="30746" y="322326"/>
                  </a:lnTo>
                  <a:lnTo>
                    <a:pt x="23164" y="320725"/>
                  </a:lnTo>
                  <a:lnTo>
                    <a:pt x="16891" y="316382"/>
                  </a:lnTo>
                  <a:lnTo>
                    <a:pt x="12598" y="309956"/>
                  </a:lnTo>
                  <a:lnTo>
                    <a:pt x="11023" y="302133"/>
                  </a:lnTo>
                  <a:lnTo>
                    <a:pt x="11023" y="98806"/>
                  </a:lnTo>
                  <a:lnTo>
                    <a:pt x="12547" y="91287"/>
                  </a:lnTo>
                  <a:lnTo>
                    <a:pt x="16751" y="85013"/>
                  </a:lnTo>
                  <a:lnTo>
                    <a:pt x="23012" y="80721"/>
                  </a:lnTo>
                  <a:lnTo>
                    <a:pt x="30746" y="79121"/>
                  </a:lnTo>
                  <a:lnTo>
                    <a:pt x="104267" y="79121"/>
                  </a:lnTo>
                  <a:lnTo>
                    <a:pt x="104267" y="97663"/>
                  </a:lnTo>
                  <a:lnTo>
                    <a:pt x="31864" y="97663"/>
                  </a:lnTo>
                  <a:lnTo>
                    <a:pt x="29222" y="99949"/>
                  </a:lnTo>
                  <a:lnTo>
                    <a:pt x="29222" y="301498"/>
                  </a:lnTo>
                  <a:lnTo>
                    <a:pt x="31864" y="303657"/>
                  </a:lnTo>
                  <a:lnTo>
                    <a:pt x="227584" y="303657"/>
                  </a:lnTo>
                  <a:lnTo>
                    <a:pt x="229870" y="301498"/>
                  </a:lnTo>
                  <a:lnTo>
                    <a:pt x="229870" y="294640"/>
                  </a:lnTo>
                  <a:lnTo>
                    <a:pt x="227584" y="292366"/>
                  </a:lnTo>
                  <a:lnTo>
                    <a:pt x="40589" y="292366"/>
                  </a:lnTo>
                  <a:lnTo>
                    <a:pt x="40589" y="109093"/>
                  </a:lnTo>
                  <a:lnTo>
                    <a:pt x="104267" y="109093"/>
                  </a:lnTo>
                  <a:lnTo>
                    <a:pt x="105791" y="117475"/>
                  </a:lnTo>
                  <a:lnTo>
                    <a:pt x="113411" y="124333"/>
                  </a:lnTo>
                  <a:lnTo>
                    <a:pt x="240919" y="124333"/>
                  </a:lnTo>
                  <a:lnTo>
                    <a:pt x="248158" y="117475"/>
                  </a:lnTo>
                  <a:lnTo>
                    <a:pt x="249123" y="112141"/>
                  </a:lnTo>
                  <a:lnTo>
                    <a:pt x="249682" y="109093"/>
                  </a:lnTo>
                  <a:lnTo>
                    <a:pt x="312928" y="109093"/>
                  </a:lnTo>
                  <a:lnTo>
                    <a:pt x="312928" y="292366"/>
                  </a:lnTo>
                  <a:lnTo>
                    <a:pt x="248158" y="292366"/>
                  </a:lnTo>
                  <a:lnTo>
                    <a:pt x="245491" y="294640"/>
                  </a:lnTo>
                  <a:lnTo>
                    <a:pt x="245491" y="301498"/>
                  </a:lnTo>
                  <a:lnTo>
                    <a:pt x="248158" y="303657"/>
                  </a:lnTo>
                  <a:lnTo>
                    <a:pt x="322072" y="303657"/>
                  </a:lnTo>
                  <a:lnTo>
                    <a:pt x="324358" y="301498"/>
                  </a:lnTo>
                  <a:lnTo>
                    <a:pt x="324358" y="109093"/>
                  </a:lnTo>
                  <a:lnTo>
                    <a:pt x="324358" y="99949"/>
                  </a:lnTo>
                  <a:lnTo>
                    <a:pt x="322072" y="97663"/>
                  </a:lnTo>
                  <a:lnTo>
                    <a:pt x="249682" y="97663"/>
                  </a:lnTo>
                  <a:lnTo>
                    <a:pt x="249682" y="79121"/>
                  </a:lnTo>
                  <a:lnTo>
                    <a:pt x="322834" y="79121"/>
                  </a:lnTo>
                  <a:lnTo>
                    <a:pt x="330619" y="80721"/>
                  </a:lnTo>
                  <a:lnTo>
                    <a:pt x="337007" y="85013"/>
                  </a:lnTo>
                  <a:lnTo>
                    <a:pt x="341312" y="91287"/>
                  </a:lnTo>
                  <a:lnTo>
                    <a:pt x="342900" y="98806"/>
                  </a:lnTo>
                  <a:lnTo>
                    <a:pt x="342900" y="302133"/>
                  </a:lnTo>
                  <a:lnTo>
                    <a:pt x="343281" y="302133"/>
                  </a:lnTo>
                  <a:lnTo>
                    <a:pt x="343281" y="75323"/>
                  </a:lnTo>
                  <a:lnTo>
                    <a:pt x="335635" y="70167"/>
                  </a:lnTo>
                  <a:lnTo>
                    <a:pt x="323596" y="67691"/>
                  </a:lnTo>
                  <a:lnTo>
                    <a:pt x="249936" y="67691"/>
                  </a:lnTo>
                  <a:lnTo>
                    <a:pt x="248539" y="58928"/>
                  </a:lnTo>
                  <a:lnTo>
                    <a:pt x="240919" y="52451"/>
                  </a:lnTo>
                  <a:lnTo>
                    <a:pt x="238633" y="52451"/>
                  </a:lnTo>
                  <a:lnTo>
                    <a:pt x="238633" y="66548"/>
                  </a:lnTo>
                  <a:lnTo>
                    <a:pt x="238633" y="109474"/>
                  </a:lnTo>
                  <a:lnTo>
                    <a:pt x="235585" y="112141"/>
                  </a:lnTo>
                  <a:lnTo>
                    <a:pt x="118745" y="112141"/>
                  </a:lnTo>
                  <a:lnTo>
                    <a:pt x="115697" y="109474"/>
                  </a:lnTo>
                  <a:lnTo>
                    <a:pt x="115697" y="109093"/>
                  </a:lnTo>
                  <a:lnTo>
                    <a:pt x="115697" y="79121"/>
                  </a:lnTo>
                  <a:lnTo>
                    <a:pt x="115697" y="66548"/>
                  </a:lnTo>
                  <a:lnTo>
                    <a:pt x="118745" y="63881"/>
                  </a:lnTo>
                  <a:lnTo>
                    <a:pt x="127508" y="63881"/>
                  </a:lnTo>
                  <a:lnTo>
                    <a:pt x="134620" y="62420"/>
                  </a:lnTo>
                  <a:lnTo>
                    <a:pt x="140398" y="58458"/>
                  </a:lnTo>
                  <a:lnTo>
                    <a:pt x="144259" y="52641"/>
                  </a:lnTo>
                  <a:lnTo>
                    <a:pt x="145669" y="45593"/>
                  </a:lnTo>
                  <a:lnTo>
                    <a:pt x="145669" y="33147"/>
                  </a:lnTo>
                  <a:lnTo>
                    <a:pt x="147332" y="24612"/>
                  </a:lnTo>
                  <a:lnTo>
                    <a:pt x="151892" y="17716"/>
                  </a:lnTo>
                  <a:lnTo>
                    <a:pt x="158623" y="13119"/>
                  </a:lnTo>
                  <a:lnTo>
                    <a:pt x="166878" y="11430"/>
                  </a:lnTo>
                  <a:lnTo>
                    <a:pt x="187452" y="11430"/>
                  </a:lnTo>
                  <a:lnTo>
                    <a:pt x="195694" y="13119"/>
                  </a:lnTo>
                  <a:lnTo>
                    <a:pt x="202438" y="17716"/>
                  </a:lnTo>
                  <a:lnTo>
                    <a:pt x="206984" y="24612"/>
                  </a:lnTo>
                  <a:lnTo>
                    <a:pt x="208661" y="33147"/>
                  </a:lnTo>
                  <a:lnTo>
                    <a:pt x="208661" y="45593"/>
                  </a:lnTo>
                  <a:lnTo>
                    <a:pt x="210058" y="52793"/>
                  </a:lnTo>
                  <a:lnTo>
                    <a:pt x="213880" y="58597"/>
                  </a:lnTo>
                  <a:lnTo>
                    <a:pt x="219532" y="62471"/>
                  </a:lnTo>
                  <a:lnTo>
                    <a:pt x="226441" y="63881"/>
                  </a:lnTo>
                  <a:lnTo>
                    <a:pt x="235585" y="63881"/>
                  </a:lnTo>
                  <a:lnTo>
                    <a:pt x="238633" y="66548"/>
                  </a:lnTo>
                  <a:lnTo>
                    <a:pt x="238633" y="52451"/>
                  </a:lnTo>
                  <a:lnTo>
                    <a:pt x="223012" y="52451"/>
                  </a:lnTo>
                  <a:lnTo>
                    <a:pt x="220091" y="49403"/>
                  </a:lnTo>
                  <a:lnTo>
                    <a:pt x="220091" y="33147"/>
                  </a:lnTo>
                  <a:lnTo>
                    <a:pt x="217487" y="20256"/>
                  </a:lnTo>
                  <a:lnTo>
                    <a:pt x="211582" y="11430"/>
                  </a:lnTo>
                  <a:lnTo>
                    <a:pt x="210439" y="9715"/>
                  </a:lnTo>
                  <a:lnTo>
                    <a:pt x="200050" y="2616"/>
                  </a:lnTo>
                  <a:lnTo>
                    <a:pt x="187452" y="0"/>
                  </a:lnTo>
                  <a:lnTo>
                    <a:pt x="166878" y="0"/>
                  </a:lnTo>
                  <a:lnTo>
                    <a:pt x="154266" y="2616"/>
                  </a:lnTo>
                  <a:lnTo>
                    <a:pt x="143878" y="9715"/>
                  </a:lnTo>
                  <a:lnTo>
                    <a:pt x="136829" y="20256"/>
                  </a:lnTo>
                  <a:lnTo>
                    <a:pt x="134239" y="33147"/>
                  </a:lnTo>
                  <a:lnTo>
                    <a:pt x="134239" y="49403"/>
                  </a:lnTo>
                  <a:lnTo>
                    <a:pt x="131318" y="52451"/>
                  </a:lnTo>
                  <a:lnTo>
                    <a:pt x="113411" y="52451"/>
                  </a:lnTo>
                  <a:lnTo>
                    <a:pt x="106172" y="58928"/>
                  </a:lnTo>
                  <a:lnTo>
                    <a:pt x="104648" y="67691"/>
                  </a:lnTo>
                  <a:lnTo>
                    <a:pt x="31127" y="67691"/>
                  </a:lnTo>
                  <a:lnTo>
                    <a:pt x="19050" y="70167"/>
                  </a:lnTo>
                  <a:lnTo>
                    <a:pt x="9156" y="76873"/>
                  </a:lnTo>
                  <a:lnTo>
                    <a:pt x="2451" y="86766"/>
                  </a:lnTo>
                  <a:lnTo>
                    <a:pt x="0" y="98806"/>
                  </a:lnTo>
                  <a:lnTo>
                    <a:pt x="0" y="302133"/>
                  </a:lnTo>
                  <a:lnTo>
                    <a:pt x="2451" y="314312"/>
                  </a:lnTo>
                  <a:lnTo>
                    <a:pt x="9156" y="324383"/>
                  </a:lnTo>
                  <a:lnTo>
                    <a:pt x="19050" y="331228"/>
                  </a:lnTo>
                  <a:lnTo>
                    <a:pt x="31127" y="333756"/>
                  </a:lnTo>
                  <a:lnTo>
                    <a:pt x="323977" y="333756"/>
                  </a:lnTo>
                  <a:lnTo>
                    <a:pt x="336016" y="331228"/>
                  </a:lnTo>
                  <a:lnTo>
                    <a:pt x="345909" y="324383"/>
                  </a:lnTo>
                  <a:lnTo>
                    <a:pt x="347268" y="322326"/>
                  </a:lnTo>
                  <a:lnTo>
                    <a:pt x="352615" y="314312"/>
                  </a:lnTo>
                  <a:lnTo>
                    <a:pt x="355092" y="302133"/>
                  </a:lnTo>
                  <a:lnTo>
                    <a:pt x="355092" y="988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5146" y="1680972"/>
              <a:ext cx="228561" cy="12344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91768" y="3342131"/>
              <a:ext cx="372110" cy="302260"/>
            </a:xfrm>
            <a:custGeom>
              <a:avLst/>
              <a:gdLst/>
              <a:ahLst/>
              <a:cxnLst/>
              <a:rect l="l" t="t" r="r" b="b"/>
              <a:pathLst>
                <a:path w="372109" h="302260">
                  <a:moveTo>
                    <a:pt x="86868" y="236474"/>
                  </a:moveTo>
                  <a:lnTo>
                    <a:pt x="84582" y="234569"/>
                  </a:lnTo>
                  <a:lnTo>
                    <a:pt x="83693" y="233680"/>
                  </a:lnTo>
                  <a:lnTo>
                    <a:pt x="82296" y="233172"/>
                  </a:lnTo>
                  <a:lnTo>
                    <a:pt x="80899" y="233172"/>
                  </a:lnTo>
                  <a:lnTo>
                    <a:pt x="79502" y="233172"/>
                  </a:lnTo>
                  <a:lnTo>
                    <a:pt x="78054" y="233680"/>
                  </a:lnTo>
                  <a:lnTo>
                    <a:pt x="58013" y="253619"/>
                  </a:lnTo>
                  <a:lnTo>
                    <a:pt x="49580" y="245237"/>
                  </a:lnTo>
                  <a:lnTo>
                    <a:pt x="48171" y="244729"/>
                  </a:lnTo>
                  <a:lnTo>
                    <a:pt x="45364" y="244729"/>
                  </a:lnTo>
                  <a:lnTo>
                    <a:pt x="43954" y="245237"/>
                  </a:lnTo>
                  <a:lnTo>
                    <a:pt x="41148" y="248031"/>
                  </a:lnTo>
                  <a:lnTo>
                    <a:pt x="41148" y="251714"/>
                  </a:lnTo>
                  <a:lnTo>
                    <a:pt x="55397" y="266319"/>
                  </a:lnTo>
                  <a:lnTo>
                    <a:pt x="56883" y="266700"/>
                  </a:lnTo>
                  <a:lnTo>
                    <a:pt x="59867" y="266700"/>
                  </a:lnTo>
                  <a:lnTo>
                    <a:pt x="60998" y="266319"/>
                  </a:lnTo>
                  <a:lnTo>
                    <a:pt x="62141" y="265557"/>
                  </a:lnTo>
                  <a:lnTo>
                    <a:pt x="84963" y="242443"/>
                  </a:lnTo>
                  <a:lnTo>
                    <a:pt x="86868" y="240157"/>
                  </a:lnTo>
                  <a:lnTo>
                    <a:pt x="86868" y="236474"/>
                  </a:lnTo>
                  <a:close/>
                </a:path>
                <a:path w="372109" h="302260">
                  <a:moveTo>
                    <a:pt x="86868" y="200533"/>
                  </a:moveTo>
                  <a:lnTo>
                    <a:pt x="84201" y="198120"/>
                  </a:lnTo>
                  <a:lnTo>
                    <a:pt x="46101" y="198120"/>
                  </a:lnTo>
                  <a:lnTo>
                    <a:pt x="43446" y="198120"/>
                  </a:lnTo>
                  <a:lnTo>
                    <a:pt x="41148" y="200533"/>
                  </a:lnTo>
                  <a:lnTo>
                    <a:pt x="41148" y="206375"/>
                  </a:lnTo>
                  <a:lnTo>
                    <a:pt x="43446" y="208788"/>
                  </a:lnTo>
                  <a:lnTo>
                    <a:pt x="84201" y="208788"/>
                  </a:lnTo>
                  <a:lnTo>
                    <a:pt x="86868" y="206375"/>
                  </a:lnTo>
                  <a:lnTo>
                    <a:pt x="86868" y="200533"/>
                  </a:lnTo>
                  <a:close/>
                </a:path>
                <a:path w="372109" h="302260">
                  <a:moveTo>
                    <a:pt x="86868" y="153543"/>
                  </a:moveTo>
                  <a:lnTo>
                    <a:pt x="84201" y="150876"/>
                  </a:lnTo>
                  <a:lnTo>
                    <a:pt x="46101" y="150876"/>
                  </a:lnTo>
                  <a:lnTo>
                    <a:pt x="43446" y="150876"/>
                  </a:lnTo>
                  <a:lnTo>
                    <a:pt x="41148" y="153543"/>
                  </a:lnTo>
                  <a:lnTo>
                    <a:pt x="41148" y="159258"/>
                  </a:lnTo>
                  <a:lnTo>
                    <a:pt x="43446" y="161544"/>
                  </a:lnTo>
                  <a:lnTo>
                    <a:pt x="84201" y="161544"/>
                  </a:lnTo>
                  <a:lnTo>
                    <a:pt x="86868" y="159258"/>
                  </a:lnTo>
                  <a:lnTo>
                    <a:pt x="86868" y="153543"/>
                  </a:lnTo>
                  <a:close/>
                </a:path>
                <a:path w="372109" h="302260">
                  <a:moveTo>
                    <a:pt x="86868" y="107188"/>
                  </a:moveTo>
                  <a:lnTo>
                    <a:pt x="84201" y="105156"/>
                  </a:lnTo>
                  <a:lnTo>
                    <a:pt x="46101" y="105156"/>
                  </a:lnTo>
                  <a:lnTo>
                    <a:pt x="43446" y="105156"/>
                  </a:lnTo>
                  <a:lnTo>
                    <a:pt x="41148" y="107188"/>
                  </a:lnTo>
                  <a:lnTo>
                    <a:pt x="41148" y="112268"/>
                  </a:lnTo>
                  <a:lnTo>
                    <a:pt x="43446" y="114300"/>
                  </a:lnTo>
                  <a:lnTo>
                    <a:pt x="84201" y="114300"/>
                  </a:lnTo>
                  <a:lnTo>
                    <a:pt x="86868" y="112268"/>
                  </a:lnTo>
                  <a:lnTo>
                    <a:pt x="86868" y="107188"/>
                  </a:lnTo>
                  <a:close/>
                </a:path>
                <a:path w="372109" h="302260">
                  <a:moveTo>
                    <a:pt x="167640" y="246507"/>
                  </a:moveTo>
                  <a:lnTo>
                    <a:pt x="164973" y="243840"/>
                  </a:lnTo>
                  <a:lnTo>
                    <a:pt x="126873" y="243840"/>
                  </a:lnTo>
                  <a:lnTo>
                    <a:pt x="124206" y="243840"/>
                  </a:lnTo>
                  <a:lnTo>
                    <a:pt x="121920" y="246507"/>
                  </a:lnTo>
                  <a:lnTo>
                    <a:pt x="121920" y="252222"/>
                  </a:lnTo>
                  <a:lnTo>
                    <a:pt x="124206" y="254508"/>
                  </a:lnTo>
                  <a:lnTo>
                    <a:pt x="164973" y="254508"/>
                  </a:lnTo>
                  <a:lnTo>
                    <a:pt x="167640" y="252222"/>
                  </a:lnTo>
                  <a:lnTo>
                    <a:pt x="167640" y="246507"/>
                  </a:lnTo>
                  <a:close/>
                </a:path>
                <a:path w="372109" h="302260">
                  <a:moveTo>
                    <a:pt x="167640" y="200533"/>
                  </a:moveTo>
                  <a:lnTo>
                    <a:pt x="164973" y="198120"/>
                  </a:lnTo>
                  <a:lnTo>
                    <a:pt x="126873" y="198120"/>
                  </a:lnTo>
                  <a:lnTo>
                    <a:pt x="124206" y="198120"/>
                  </a:lnTo>
                  <a:lnTo>
                    <a:pt x="121920" y="200533"/>
                  </a:lnTo>
                  <a:lnTo>
                    <a:pt x="121920" y="206375"/>
                  </a:lnTo>
                  <a:lnTo>
                    <a:pt x="124206" y="208788"/>
                  </a:lnTo>
                  <a:lnTo>
                    <a:pt x="164973" y="208788"/>
                  </a:lnTo>
                  <a:lnTo>
                    <a:pt x="167640" y="206375"/>
                  </a:lnTo>
                  <a:lnTo>
                    <a:pt x="167640" y="200533"/>
                  </a:lnTo>
                  <a:close/>
                </a:path>
                <a:path w="372109" h="302260">
                  <a:moveTo>
                    <a:pt x="167640" y="107188"/>
                  </a:moveTo>
                  <a:lnTo>
                    <a:pt x="164973" y="105156"/>
                  </a:lnTo>
                  <a:lnTo>
                    <a:pt x="126873" y="105156"/>
                  </a:lnTo>
                  <a:lnTo>
                    <a:pt x="124206" y="105156"/>
                  </a:lnTo>
                  <a:lnTo>
                    <a:pt x="121920" y="107188"/>
                  </a:lnTo>
                  <a:lnTo>
                    <a:pt x="121920" y="112268"/>
                  </a:lnTo>
                  <a:lnTo>
                    <a:pt x="124206" y="114300"/>
                  </a:lnTo>
                  <a:lnTo>
                    <a:pt x="164973" y="114300"/>
                  </a:lnTo>
                  <a:lnTo>
                    <a:pt x="167640" y="112268"/>
                  </a:lnTo>
                  <a:lnTo>
                    <a:pt x="167640" y="107188"/>
                  </a:lnTo>
                  <a:close/>
                </a:path>
                <a:path w="372109" h="302260">
                  <a:moveTo>
                    <a:pt x="169164" y="143903"/>
                  </a:moveTo>
                  <a:lnTo>
                    <a:pt x="166878" y="141605"/>
                  </a:lnTo>
                  <a:lnTo>
                    <a:pt x="165862" y="140728"/>
                  </a:lnTo>
                  <a:lnTo>
                    <a:pt x="164465" y="140208"/>
                  </a:lnTo>
                  <a:lnTo>
                    <a:pt x="162941" y="140208"/>
                  </a:lnTo>
                  <a:lnTo>
                    <a:pt x="161544" y="140208"/>
                  </a:lnTo>
                  <a:lnTo>
                    <a:pt x="160020" y="140728"/>
                  </a:lnTo>
                  <a:lnTo>
                    <a:pt x="139319" y="160655"/>
                  </a:lnTo>
                  <a:lnTo>
                    <a:pt x="130683" y="152273"/>
                  </a:lnTo>
                  <a:lnTo>
                    <a:pt x="129159" y="151777"/>
                  </a:lnTo>
                  <a:lnTo>
                    <a:pt x="126238" y="151777"/>
                  </a:lnTo>
                  <a:lnTo>
                    <a:pt x="124841" y="152273"/>
                  </a:lnTo>
                  <a:lnTo>
                    <a:pt x="123825" y="153162"/>
                  </a:lnTo>
                  <a:lnTo>
                    <a:pt x="121920" y="155067"/>
                  </a:lnTo>
                  <a:lnTo>
                    <a:pt x="121920" y="158750"/>
                  </a:lnTo>
                  <a:lnTo>
                    <a:pt x="123825" y="160655"/>
                  </a:lnTo>
                  <a:lnTo>
                    <a:pt x="135890" y="172212"/>
                  </a:lnTo>
                  <a:lnTo>
                    <a:pt x="136652" y="173355"/>
                  </a:lnTo>
                  <a:lnTo>
                    <a:pt x="138176" y="173736"/>
                  </a:lnTo>
                  <a:lnTo>
                    <a:pt x="141224" y="173736"/>
                  </a:lnTo>
                  <a:lnTo>
                    <a:pt x="142494" y="173355"/>
                  </a:lnTo>
                  <a:lnTo>
                    <a:pt x="167259" y="149479"/>
                  </a:lnTo>
                  <a:lnTo>
                    <a:pt x="169164" y="147193"/>
                  </a:lnTo>
                  <a:lnTo>
                    <a:pt x="169164" y="143903"/>
                  </a:lnTo>
                  <a:close/>
                </a:path>
                <a:path w="372109" h="302260">
                  <a:moveTo>
                    <a:pt x="249936" y="246507"/>
                  </a:moveTo>
                  <a:lnTo>
                    <a:pt x="247269" y="243840"/>
                  </a:lnTo>
                  <a:lnTo>
                    <a:pt x="209169" y="243840"/>
                  </a:lnTo>
                  <a:lnTo>
                    <a:pt x="206502" y="243840"/>
                  </a:lnTo>
                  <a:lnTo>
                    <a:pt x="204216" y="246507"/>
                  </a:lnTo>
                  <a:lnTo>
                    <a:pt x="204216" y="252222"/>
                  </a:lnTo>
                  <a:lnTo>
                    <a:pt x="206502" y="254508"/>
                  </a:lnTo>
                  <a:lnTo>
                    <a:pt x="247269" y="254508"/>
                  </a:lnTo>
                  <a:lnTo>
                    <a:pt x="249936" y="252222"/>
                  </a:lnTo>
                  <a:lnTo>
                    <a:pt x="249936" y="246507"/>
                  </a:lnTo>
                  <a:close/>
                </a:path>
                <a:path w="372109" h="302260">
                  <a:moveTo>
                    <a:pt x="249936" y="190754"/>
                  </a:moveTo>
                  <a:lnTo>
                    <a:pt x="247650" y="188849"/>
                  </a:lnTo>
                  <a:lnTo>
                    <a:pt x="246761" y="187960"/>
                  </a:lnTo>
                  <a:lnTo>
                    <a:pt x="245364" y="187452"/>
                  </a:lnTo>
                  <a:lnTo>
                    <a:pt x="243967" y="187452"/>
                  </a:lnTo>
                  <a:lnTo>
                    <a:pt x="242570" y="187452"/>
                  </a:lnTo>
                  <a:lnTo>
                    <a:pt x="241173" y="187960"/>
                  </a:lnTo>
                  <a:lnTo>
                    <a:pt x="240157" y="188849"/>
                  </a:lnTo>
                  <a:lnTo>
                    <a:pt x="221107" y="207899"/>
                  </a:lnTo>
                  <a:lnTo>
                    <a:pt x="212725" y="199517"/>
                  </a:lnTo>
                  <a:lnTo>
                    <a:pt x="211201" y="199009"/>
                  </a:lnTo>
                  <a:lnTo>
                    <a:pt x="208407" y="199009"/>
                  </a:lnTo>
                  <a:lnTo>
                    <a:pt x="207010" y="199517"/>
                  </a:lnTo>
                  <a:lnTo>
                    <a:pt x="204216" y="202311"/>
                  </a:lnTo>
                  <a:lnTo>
                    <a:pt x="204216" y="205994"/>
                  </a:lnTo>
                  <a:lnTo>
                    <a:pt x="217678" y="219456"/>
                  </a:lnTo>
                  <a:lnTo>
                    <a:pt x="218440" y="220599"/>
                  </a:lnTo>
                  <a:lnTo>
                    <a:pt x="219964" y="220980"/>
                  </a:lnTo>
                  <a:lnTo>
                    <a:pt x="223012" y="220980"/>
                  </a:lnTo>
                  <a:lnTo>
                    <a:pt x="224028" y="220599"/>
                  </a:lnTo>
                  <a:lnTo>
                    <a:pt x="248031" y="196723"/>
                  </a:lnTo>
                  <a:lnTo>
                    <a:pt x="249936" y="193675"/>
                  </a:lnTo>
                  <a:lnTo>
                    <a:pt x="249936" y="190754"/>
                  </a:lnTo>
                  <a:close/>
                </a:path>
                <a:path w="372109" h="302260">
                  <a:moveTo>
                    <a:pt x="249936" y="153543"/>
                  </a:moveTo>
                  <a:lnTo>
                    <a:pt x="247269" y="150876"/>
                  </a:lnTo>
                  <a:lnTo>
                    <a:pt x="209169" y="150876"/>
                  </a:lnTo>
                  <a:lnTo>
                    <a:pt x="206502" y="150876"/>
                  </a:lnTo>
                  <a:lnTo>
                    <a:pt x="204216" y="153543"/>
                  </a:lnTo>
                  <a:lnTo>
                    <a:pt x="204216" y="159258"/>
                  </a:lnTo>
                  <a:lnTo>
                    <a:pt x="206502" y="161544"/>
                  </a:lnTo>
                  <a:lnTo>
                    <a:pt x="247269" y="161544"/>
                  </a:lnTo>
                  <a:lnTo>
                    <a:pt x="249936" y="159258"/>
                  </a:lnTo>
                  <a:lnTo>
                    <a:pt x="249936" y="153543"/>
                  </a:lnTo>
                  <a:close/>
                </a:path>
                <a:path w="372109" h="302260">
                  <a:moveTo>
                    <a:pt x="249936" y="97155"/>
                  </a:moveTo>
                  <a:lnTo>
                    <a:pt x="247650" y="94361"/>
                  </a:lnTo>
                  <a:lnTo>
                    <a:pt x="246761" y="93472"/>
                  </a:lnTo>
                  <a:lnTo>
                    <a:pt x="245364" y="92964"/>
                  </a:lnTo>
                  <a:lnTo>
                    <a:pt x="243967" y="92964"/>
                  </a:lnTo>
                  <a:lnTo>
                    <a:pt x="242570" y="92964"/>
                  </a:lnTo>
                  <a:lnTo>
                    <a:pt x="241173" y="93472"/>
                  </a:lnTo>
                  <a:lnTo>
                    <a:pt x="240157" y="94361"/>
                  </a:lnTo>
                  <a:lnTo>
                    <a:pt x="221107" y="114554"/>
                  </a:lnTo>
                  <a:lnTo>
                    <a:pt x="213614" y="106807"/>
                  </a:lnTo>
                  <a:lnTo>
                    <a:pt x="212725" y="105791"/>
                  </a:lnTo>
                  <a:lnTo>
                    <a:pt x="211201" y="105283"/>
                  </a:lnTo>
                  <a:lnTo>
                    <a:pt x="208407" y="105283"/>
                  </a:lnTo>
                  <a:lnTo>
                    <a:pt x="207010" y="105791"/>
                  </a:lnTo>
                  <a:lnTo>
                    <a:pt x="206121" y="106807"/>
                  </a:lnTo>
                  <a:lnTo>
                    <a:pt x="204216" y="108712"/>
                  </a:lnTo>
                  <a:lnTo>
                    <a:pt x="204216" y="112522"/>
                  </a:lnTo>
                  <a:lnTo>
                    <a:pt x="218440" y="127254"/>
                  </a:lnTo>
                  <a:lnTo>
                    <a:pt x="219964" y="128016"/>
                  </a:lnTo>
                  <a:lnTo>
                    <a:pt x="223012" y="128016"/>
                  </a:lnTo>
                  <a:lnTo>
                    <a:pt x="225171" y="126492"/>
                  </a:lnTo>
                  <a:lnTo>
                    <a:pt x="248031" y="102870"/>
                  </a:lnTo>
                  <a:lnTo>
                    <a:pt x="249936" y="100203"/>
                  </a:lnTo>
                  <a:lnTo>
                    <a:pt x="249936" y="97155"/>
                  </a:lnTo>
                  <a:close/>
                </a:path>
                <a:path w="372109" h="302260">
                  <a:moveTo>
                    <a:pt x="330708" y="246507"/>
                  </a:moveTo>
                  <a:lnTo>
                    <a:pt x="328422" y="243840"/>
                  </a:lnTo>
                  <a:lnTo>
                    <a:pt x="289941" y="243840"/>
                  </a:lnTo>
                  <a:lnTo>
                    <a:pt x="287274" y="243840"/>
                  </a:lnTo>
                  <a:lnTo>
                    <a:pt x="284988" y="246507"/>
                  </a:lnTo>
                  <a:lnTo>
                    <a:pt x="284988" y="252222"/>
                  </a:lnTo>
                  <a:lnTo>
                    <a:pt x="287274" y="254508"/>
                  </a:lnTo>
                  <a:lnTo>
                    <a:pt x="328422" y="254508"/>
                  </a:lnTo>
                  <a:lnTo>
                    <a:pt x="330708" y="252222"/>
                  </a:lnTo>
                  <a:lnTo>
                    <a:pt x="330708" y="246507"/>
                  </a:lnTo>
                  <a:close/>
                </a:path>
                <a:path w="372109" h="302260">
                  <a:moveTo>
                    <a:pt x="330708" y="200533"/>
                  </a:moveTo>
                  <a:lnTo>
                    <a:pt x="328422" y="198120"/>
                  </a:lnTo>
                  <a:lnTo>
                    <a:pt x="289941" y="198120"/>
                  </a:lnTo>
                  <a:lnTo>
                    <a:pt x="287274" y="198120"/>
                  </a:lnTo>
                  <a:lnTo>
                    <a:pt x="284988" y="200533"/>
                  </a:lnTo>
                  <a:lnTo>
                    <a:pt x="284988" y="206375"/>
                  </a:lnTo>
                  <a:lnTo>
                    <a:pt x="287274" y="208788"/>
                  </a:lnTo>
                  <a:lnTo>
                    <a:pt x="328422" y="208788"/>
                  </a:lnTo>
                  <a:lnTo>
                    <a:pt x="330708" y="206375"/>
                  </a:lnTo>
                  <a:lnTo>
                    <a:pt x="330708" y="200533"/>
                  </a:lnTo>
                  <a:close/>
                </a:path>
                <a:path w="372109" h="302260">
                  <a:moveTo>
                    <a:pt x="330708" y="143903"/>
                  </a:moveTo>
                  <a:lnTo>
                    <a:pt x="328803" y="141605"/>
                  </a:lnTo>
                  <a:lnTo>
                    <a:pt x="327914" y="140728"/>
                  </a:lnTo>
                  <a:lnTo>
                    <a:pt x="326390" y="140208"/>
                  </a:lnTo>
                  <a:lnTo>
                    <a:pt x="324993" y="140208"/>
                  </a:lnTo>
                  <a:lnTo>
                    <a:pt x="323596" y="140208"/>
                  </a:lnTo>
                  <a:lnTo>
                    <a:pt x="322199" y="140728"/>
                  </a:lnTo>
                  <a:lnTo>
                    <a:pt x="302006" y="160655"/>
                  </a:lnTo>
                  <a:lnTo>
                    <a:pt x="293497" y="152273"/>
                  </a:lnTo>
                  <a:lnTo>
                    <a:pt x="292100" y="151777"/>
                  </a:lnTo>
                  <a:lnTo>
                    <a:pt x="289306" y="151777"/>
                  </a:lnTo>
                  <a:lnTo>
                    <a:pt x="287782" y="152273"/>
                  </a:lnTo>
                  <a:lnTo>
                    <a:pt x="284988" y="155067"/>
                  </a:lnTo>
                  <a:lnTo>
                    <a:pt x="284988" y="158750"/>
                  </a:lnTo>
                  <a:lnTo>
                    <a:pt x="298577" y="172212"/>
                  </a:lnTo>
                  <a:lnTo>
                    <a:pt x="299339" y="173355"/>
                  </a:lnTo>
                  <a:lnTo>
                    <a:pt x="300863" y="173736"/>
                  </a:lnTo>
                  <a:lnTo>
                    <a:pt x="303911" y="173736"/>
                  </a:lnTo>
                  <a:lnTo>
                    <a:pt x="305054" y="173355"/>
                  </a:lnTo>
                  <a:lnTo>
                    <a:pt x="329184" y="149479"/>
                  </a:lnTo>
                  <a:lnTo>
                    <a:pt x="330708" y="147193"/>
                  </a:lnTo>
                  <a:lnTo>
                    <a:pt x="330708" y="143903"/>
                  </a:lnTo>
                  <a:close/>
                </a:path>
                <a:path w="372109" h="302260">
                  <a:moveTo>
                    <a:pt x="330708" y="107188"/>
                  </a:moveTo>
                  <a:lnTo>
                    <a:pt x="328422" y="105156"/>
                  </a:lnTo>
                  <a:lnTo>
                    <a:pt x="289941" y="105156"/>
                  </a:lnTo>
                  <a:lnTo>
                    <a:pt x="287274" y="105156"/>
                  </a:lnTo>
                  <a:lnTo>
                    <a:pt x="284988" y="107188"/>
                  </a:lnTo>
                  <a:lnTo>
                    <a:pt x="284988" y="112268"/>
                  </a:lnTo>
                  <a:lnTo>
                    <a:pt x="287274" y="114300"/>
                  </a:lnTo>
                  <a:lnTo>
                    <a:pt x="328422" y="114300"/>
                  </a:lnTo>
                  <a:lnTo>
                    <a:pt x="330708" y="112268"/>
                  </a:lnTo>
                  <a:lnTo>
                    <a:pt x="330708" y="107188"/>
                  </a:lnTo>
                  <a:close/>
                </a:path>
                <a:path w="372109" h="302260">
                  <a:moveTo>
                    <a:pt x="348996" y="60198"/>
                  </a:moveTo>
                  <a:lnTo>
                    <a:pt x="346710" y="57912"/>
                  </a:lnTo>
                  <a:lnTo>
                    <a:pt x="29324" y="57912"/>
                  </a:lnTo>
                  <a:lnTo>
                    <a:pt x="26682" y="57912"/>
                  </a:lnTo>
                  <a:lnTo>
                    <a:pt x="24384" y="60198"/>
                  </a:lnTo>
                  <a:lnTo>
                    <a:pt x="24384" y="65913"/>
                  </a:lnTo>
                  <a:lnTo>
                    <a:pt x="26682" y="68580"/>
                  </a:lnTo>
                  <a:lnTo>
                    <a:pt x="346710" y="68580"/>
                  </a:lnTo>
                  <a:lnTo>
                    <a:pt x="348996" y="65913"/>
                  </a:lnTo>
                  <a:lnTo>
                    <a:pt x="348996" y="60198"/>
                  </a:lnTo>
                  <a:close/>
                </a:path>
                <a:path w="372109" h="302260">
                  <a:moveTo>
                    <a:pt x="371856" y="46355"/>
                  </a:moveTo>
                  <a:lnTo>
                    <a:pt x="370103" y="37490"/>
                  </a:lnTo>
                  <a:lnTo>
                    <a:pt x="368414" y="34925"/>
                  </a:lnTo>
                  <a:lnTo>
                    <a:pt x="365290" y="30213"/>
                  </a:lnTo>
                  <a:lnTo>
                    <a:pt x="361569" y="27686"/>
                  </a:lnTo>
                  <a:lnTo>
                    <a:pt x="361569" y="39878"/>
                  </a:lnTo>
                  <a:lnTo>
                    <a:pt x="361569" y="279781"/>
                  </a:lnTo>
                  <a:lnTo>
                    <a:pt x="360807" y="286258"/>
                  </a:lnTo>
                  <a:lnTo>
                    <a:pt x="355854" y="291465"/>
                  </a:lnTo>
                  <a:lnTo>
                    <a:pt x="16319" y="291465"/>
                  </a:lnTo>
                  <a:lnTo>
                    <a:pt x="11023" y="286258"/>
                  </a:lnTo>
                  <a:lnTo>
                    <a:pt x="11023" y="39878"/>
                  </a:lnTo>
                  <a:lnTo>
                    <a:pt x="16319" y="34925"/>
                  </a:lnTo>
                  <a:lnTo>
                    <a:pt x="34544" y="34925"/>
                  </a:lnTo>
                  <a:lnTo>
                    <a:pt x="34544" y="41402"/>
                  </a:lnTo>
                  <a:lnTo>
                    <a:pt x="39839" y="46736"/>
                  </a:lnTo>
                  <a:lnTo>
                    <a:pt x="64122" y="46736"/>
                  </a:lnTo>
                  <a:lnTo>
                    <a:pt x="69443" y="41402"/>
                  </a:lnTo>
                  <a:lnTo>
                    <a:pt x="69443" y="35306"/>
                  </a:lnTo>
                  <a:lnTo>
                    <a:pt x="69443" y="34925"/>
                  </a:lnTo>
                  <a:lnTo>
                    <a:pt x="303149" y="34925"/>
                  </a:lnTo>
                  <a:lnTo>
                    <a:pt x="303149" y="41402"/>
                  </a:lnTo>
                  <a:lnTo>
                    <a:pt x="308483" y="46736"/>
                  </a:lnTo>
                  <a:lnTo>
                    <a:pt x="332359" y="46736"/>
                  </a:lnTo>
                  <a:lnTo>
                    <a:pt x="337693" y="41402"/>
                  </a:lnTo>
                  <a:lnTo>
                    <a:pt x="337693" y="35306"/>
                  </a:lnTo>
                  <a:lnTo>
                    <a:pt x="337693" y="34925"/>
                  </a:lnTo>
                  <a:lnTo>
                    <a:pt x="356235" y="34925"/>
                  </a:lnTo>
                  <a:lnTo>
                    <a:pt x="361569" y="39878"/>
                  </a:lnTo>
                  <a:lnTo>
                    <a:pt x="361569" y="27686"/>
                  </a:lnTo>
                  <a:lnTo>
                    <a:pt x="358076" y="25311"/>
                  </a:lnTo>
                  <a:lnTo>
                    <a:pt x="349123" y="23495"/>
                  </a:lnTo>
                  <a:lnTo>
                    <a:pt x="337312" y="23495"/>
                  </a:lnTo>
                  <a:lnTo>
                    <a:pt x="337312" y="11049"/>
                  </a:lnTo>
                  <a:lnTo>
                    <a:pt x="337312" y="5334"/>
                  </a:lnTo>
                  <a:lnTo>
                    <a:pt x="331978" y="0"/>
                  </a:lnTo>
                  <a:lnTo>
                    <a:pt x="326263" y="0"/>
                  </a:lnTo>
                  <a:lnTo>
                    <a:pt x="326263" y="11049"/>
                  </a:lnTo>
                  <a:lnTo>
                    <a:pt x="326263" y="35306"/>
                  </a:lnTo>
                  <a:lnTo>
                    <a:pt x="313436" y="35306"/>
                  </a:lnTo>
                  <a:lnTo>
                    <a:pt x="313436" y="34925"/>
                  </a:lnTo>
                  <a:lnTo>
                    <a:pt x="313436" y="23495"/>
                  </a:lnTo>
                  <a:lnTo>
                    <a:pt x="313436" y="11430"/>
                  </a:lnTo>
                  <a:lnTo>
                    <a:pt x="314198" y="11430"/>
                  </a:lnTo>
                  <a:lnTo>
                    <a:pt x="325882" y="11049"/>
                  </a:lnTo>
                  <a:lnTo>
                    <a:pt x="326263" y="11049"/>
                  </a:lnTo>
                  <a:lnTo>
                    <a:pt x="326263" y="0"/>
                  </a:lnTo>
                  <a:lnTo>
                    <a:pt x="307721" y="0"/>
                  </a:lnTo>
                  <a:lnTo>
                    <a:pt x="302387" y="5334"/>
                  </a:lnTo>
                  <a:lnTo>
                    <a:pt x="302387" y="23495"/>
                  </a:lnTo>
                  <a:lnTo>
                    <a:pt x="69443" y="23495"/>
                  </a:lnTo>
                  <a:lnTo>
                    <a:pt x="69443" y="11049"/>
                  </a:lnTo>
                  <a:lnTo>
                    <a:pt x="69443" y="5334"/>
                  </a:lnTo>
                  <a:lnTo>
                    <a:pt x="64122" y="0"/>
                  </a:lnTo>
                  <a:lnTo>
                    <a:pt x="58445" y="0"/>
                  </a:lnTo>
                  <a:lnTo>
                    <a:pt x="58445" y="11049"/>
                  </a:lnTo>
                  <a:lnTo>
                    <a:pt x="58445" y="35306"/>
                  </a:lnTo>
                  <a:lnTo>
                    <a:pt x="45542" y="35306"/>
                  </a:lnTo>
                  <a:lnTo>
                    <a:pt x="45542" y="34925"/>
                  </a:lnTo>
                  <a:lnTo>
                    <a:pt x="45542" y="11430"/>
                  </a:lnTo>
                  <a:lnTo>
                    <a:pt x="58064" y="11049"/>
                  </a:lnTo>
                  <a:lnTo>
                    <a:pt x="58445" y="11049"/>
                  </a:lnTo>
                  <a:lnTo>
                    <a:pt x="58445" y="0"/>
                  </a:lnTo>
                  <a:lnTo>
                    <a:pt x="39839" y="0"/>
                  </a:lnTo>
                  <a:lnTo>
                    <a:pt x="34544" y="5334"/>
                  </a:lnTo>
                  <a:lnTo>
                    <a:pt x="34544" y="23495"/>
                  </a:lnTo>
                  <a:lnTo>
                    <a:pt x="22783" y="23495"/>
                  </a:lnTo>
                  <a:lnTo>
                    <a:pt x="13779" y="25311"/>
                  </a:lnTo>
                  <a:lnTo>
                    <a:pt x="6553" y="30213"/>
                  </a:lnTo>
                  <a:lnTo>
                    <a:pt x="1739" y="37490"/>
                  </a:lnTo>
                  <a:lnTo>
                    <a:pt x="0" y="46355"/>
                  </a:lnTo>
                  <a:lnTo>
                    <a:pt x="0" y="279019"/>
                  </a:lnTo>
                  <a:lnTo>
                    <a:pt x="1841" y="287985"/>
                  </a:lnTo>
                  <a:lnTo>
                    <a:pt x="6832" y="295198"/>
                  </a:lnTo>
                  <a:lnTo>
                    <a:pt x="14097" y="300012"/>
                  </a:lnTo>
                  <a:lnTo>
                    <a:pt x="22783" y="301752"/>
                  </a:lnTo>
                  <a:lnTo>
                    <a:pt x="349123" y="301752"/>
                  </a:lnTo>
                  <a:lnTo>
                    <a:pt x="358076" y="299961"/>
                  </a:lnTo>
                  <a:lnTo>
                    <a:pt x="365290" y="295059"/>
                  </a:lnTo>
                  <a:lnTo>
                    <a:pt x="367677" y="291465"/>
                  </a:lnTo>
                  <a:lnTo>
                    <a:pt x="370103" y="287832"/>
                  </a:lnTo>
                  <a:lnTo>
                    <a:pt x="371856" y="279019"/>
                  </a:lnTo>
                  <a:lnTo>
                    <a:pt x="371856" y="46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30367" y="4355591"/>
              <a:ext cx="616585" cy="635"/>
            </a:xfrm>
            <a:custGeom>
              <a:avLst/>
              <a:gdLst/>
              <a:ahLst/>
              <a:cxnLst/>
              <a:rect l="l" t="t" r="r" b="b"/>
              <a:pathLst>
                <a:path w="616585" h="635">
                  <a:moveTo>
                    <a:pt x="0" y="25"/>
                  </a:moveTo>
                  <a:lnTo>
                    <a:pt x="308356" y="25"/>
                  </a:lnTo>
                  <a:lnTo>
                    <a:pt x="616585" y="0"/>
                  </a:lnTo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216911" y="425322"/>
            <a:ext cx="1700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Formato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64108" y="201168"/>
            <a:ext cx="1190625" cy="1100455"/>
          </a:xfrm>
          <a:prstGeom prst="rect">
            <a:avLst/>
          </a:prstGeom>
          <a:solidFill>
            <a:srgbClr val="181818"/>
          </a:solidFill>
        </p:spPr>
        <p:txBody>
          <a:bodyPr vert="horz" wrap="square" lIns="0" tIns="11811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30"/>
              </a:spcBef>
            </a:pPr>
            <a:r>
              <a:rPr sz="5000" spc="-335" dirty="0">
                <a:solidFill>
                  <a:srgbClr val="FFFFFF"/>
                </a:solidFill>
                <a:latin typeface="Arial Black"/>
                <a:cs typeface="Arial Black"/>
              </a:rPr>
              <a:t>02</a:t>
            </a:r>
            <a:endParaRPr sz="5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93335"/>
            <a:ext cx="9144000" cy="550545"/>
            <a:chOff x="0" y="4593335"/>
            <a:chExt cx="9144000" cy="550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93335"/>
              <a:ext cx="9143999" cy="5501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" y="4660391"/>
              <a:ext cx="8746490" cy="416559"/>
            </a:xfrm>
            <a:custGeom>
              <a:avLst/>
              <a:gdLst/>
              <a:ahLst/>
              <a:cxnLst/>
              <a:rect l="l" t="t" r="r" b="b"/>
              <a:pathLst>
                <a:path w="8746490" h="416560">
                  <a:moveTo>
                    <a:pt x="0" y="208026"/>
                  </a:moveTo>
                  <a:lnTo>
                    <a:pt x="5494" y="160329"/>
                  </a:lnTo>
                  <a:lnTo>
                    <a:pt x="21144" y="116543"/>
                  </a:lnTo>
                  <a:lnTo>
                    <a:pt x="45702" y="77918"/>
                  </a:lnTo>
                  <a:lnTo>
                    <a:pt x="77918" y="45702"/>
                  </a:lnTo>
                  <a:lnTo>
                    <a:pt x="116543" y="21144"/>
                  </a:lnTo>
                  <a:lnTo>
                    <a:pt x="160329" y="5494"/>
                  </a:lnTo>
                  <a:lnTo>
                    <a:pt x="208026" y="0"/>
                  </a:lnTo>
                  <a:lnTo>
                    <a:pt x="255722" y="5494"/>
                  </a:lnTo>
                  <a:lnTo>
                    <a:pt x="299508" y="21144"/>
                  </a:lnTo>
                  <a:lnTo>
                    <a:pt x="338133" y="45702"/>
                  </a:lnTo>
                  <a:lnTo>
                    <a:pt x="370349" y="77918"/>
                  </a:lnTo>
                  <a:lnTo>
                    <a:pt x="394907" y="116543"/>
                  </a:lnTo>
                  <a:lnTo>
                    <a:pt x="410557" y="160329"/>
                  </a:lnTo>
                  <a:lnTo>
                    <a:pt x="416052" y="208026"/>
                  </a:lnTo>
                  <a:lnTo>
                    <a:pt x="410557" y="255722"/>
                  </a:lnTo>
                  <a:lnTo>
                    <a:pt x="394907" y="299508"/>
                  </a:lnTo>
                  <a:lnTo>
                    <a:pt x="370349" y="338133"/>
                  </a:lnTo>
                  <a:lnTo>
                    <a:pt x="338133" y="370349"/>
                  </a:lnTo>
                  <a:lnTo>
                    <a:pt x="299508" y="394907"/>
                  </a:lnTo>
                  <a:lnTo>
                    <a:pt x="255722" y="410557"/>
                  </a:lnTo>
                  <a:lnTo>
                    <a:pt x="208026" y="416052"/>
                  </a:lnTo>
                  <a:lnTo>
                    <a:pt x="160329" y="410557"/>
                  </a:lnTo>
                  <a:lnTo>
                    <a:pt x="116543" y="394907"/>
                  </a:lnTo>
                  <a:lnTo>
                    <a:pt x="77918" y="370349"/>
                  </a:lnTo>
                  <a:lnTo>
                    <a:pt x="45702" y="338133"/>
                  </a:lnTo>
                  <a:lnTo>
                    <a:pt x="21144" y="299508"/>
                  </a:lnTo>
                  <a:lnTo>
                    <a:pt x="5494" y="255722"/>
                  </a:lnTo>
                  <a:lnTo>
                    <a:pt x="0" y="208026"/>
                  </a:lnTo>
                  <a:close/>
                </a:path>
                <a:path w="8746490" h="416560">
                  <a:moveTo>
                    <a:pt x="594360" y="208026"/>
                  </a:moveTo>
                  <a:lnTo>
                    <a:pt x="599854" y="160329"/>
                  </a:lnTo>
                  <a:lnTo>
                    <a:pt x="615504" y="116543"/>
                  </a:lnTo>
                  <a:lnTo>
                    <a:pt x="640062" y="77918"/>
                  </a:lnTo>
                  <a:lnTo>
                    <a:pt x="672278" y="45702"/>
                  </a:lnTo>
                  <a:lnTo>
                    <a:pt x="710903" y="21144"/>
                  </a:lnTo>
                  <a:lnTo>
                    <a:pt x="754689" y="5494"/>
                  </a:lnTo>
                  <a:lnTo>
                    <a:pt x="802386" y="0"/>
                  </a:lnTo>
                  <a:lnTo>
                    <a:pt x="850082" y="5494"/>
                  </a:lnTo>
                  <a:lnTo>
                    <a:pt x="893868" y="21144"/>
                  </a:lnTo>
                  <a:lnTo>
                    <a:pt x="932493" y="45702"/>
                  </a:lnTo>
                  <a:lnTo>
                    <a:pt x="964709" y="77918"/>
                  </a:lnTo>
                  <a:lnTo>
                    <a:pt x="989267" y="116543"/>
                  </a:lnTo>
                  <a:lnTo>
                    <a:pt x="1004917" y="160329"/>
                  </a:lnTo>
                  <a:lnTo>
                    <a:pt x="1010412" y="208026"/>
                  </a:lnTo>
                  <a:lnTo>
                    <a:pt x="1004917" y="255722"/>
                  </a:lnTo>
                  <a:lnTo>
                    <a:pt x="989267" y="299508"/>
                  </a:lnTo>
                  <a:lnTo>
                    <a:pt x="964709" y="338133"/>
                  </a:lnTo>
                  <a:lnTo>
                    <a:pt x="932493" y="370349"/>
                  </a:lnTo>
                  <a:lnTo>
                    <a:pt x="893868" y="394907"/>
                  </a:lnTo>
                  <a:lnTo>
                    <a:pt x="850082" y="410557"/>
                  </a:lnTo>
                  <a:lnTo>
                    <a:pt x="802386" y="416052"/>
                  </a:lnTo>
                  <a:lnTo>
                    <a:pt x="754689" y="410557"/>
                  </a:lnTo>
                  <a:lnTo>
                    <a:pt x="710903" y="394907"/>
                  </a:lnTo>
                  <a:lnTo>
                    <a:pt x="672278" y="370349"/>
                  </a:lnTo>
                  <a:lnTo>
                    <a:pt x="640062" y="338133"/>
                  </a:lnTo>
                  <a:lnTo>
                    <a:pt x="615504" y="299508"/>
                  </a:lnTo>
                  <a:lnTo>
                    <a:pt x="599854" y="255722"/>
                  </a:lnTo>
                  <a:lnTo>
                    <a:pt x="594360" y="208026"/>
                  </a:lnTo>
                  <a:close/>
                </a:path>
                <a:path w="8746490" h="416560">
                  <a:moveTo>
                    <a:pt x="1190244" y="208026"/>
                  </a:moveTo>
                  <a:lnTo>
                    <a:pt x="1195735" y="160329"/>
                  </a:lnTo>
                  <a:lnTo>
                    <a:pt x="1211380" y="116543"/>
                  </a:lnTo>
                  <a:lnTo>
                    <a:pt x="1235930" y="77918"/>
                  </a:lnTo>
                  <a:lnTo>
                    <a:pt x="1268141" y="45702"/>
                  </a:lnTo>
                  <a:lnTo>
                    <a:pt x="1306765" y="21144"/>
                  </a:lnTo>
                  <a:lnTo>
                    <a:pt x="1350557" y="5494"/>
                  </a:lnTo>
                  <a:lnTo>
                    <a:pt x="1398270" y="0"/>
                  </a:lnTo>
                  <a:lnTo>
                    <a:pt x="1445982" y="5494"/>
                  </a:lnTo>
                  <a:lnTo>
                    <a:pt x="1489774" y="21144"/>
                  </a:lnTo>
                  <a:lnTo>
                    <a:pt x="1528398" y="45702"/>
                  </a:lnTo>
                  <a:lnTo>
                    <a:pt x="1560609" y="77918"/>
                  </a:lnTo>
                  <a:lnTo>
                    <a:pt x="1585159" y="116543"/>
                  </a:lnTo>
                  <a:lnTo>
                    <a:pt x="1600804" y="160329"/>
                  </a:lnTo>
                  <a:lnTo>
                    <a:pt x="1606296" y="208026"/>
                  </a:lnTo>
                  <a:lnTo>
                    <a:pt x="1600804" y="255722"/>
                  </a:lnTo>
                  <a:lnTo>
                    <a:pt x="1585159" y="299508"/>
                  </a:lnTo>
                  <a:lnTo>
                    <a:pt x="1560609" y="338133"/>
                  </a:lnTo>
                  <a:lnTo>
                    <a:pt x="1528398" y="370349"/>
                  </a:lnTo>
                  <a:lnTo>
                    <a:pt x="1489774" y="394907"/>
                  </a:lnTo>
                  <a:lnTo>
                    <a:pt x="1445982" y="410557"/>
                  </a:lnTo>
                  <a:lnTo>
                    <a:pt x="1398270" y="416052"/>
                  </a:lnTo>
                  <a:lnTo>
                    <a:pt x="1350557" y="410557"/>
                  </a:lnTo>
                  <a:lnTo>
                    <a:pt x="1306765" y="394907"/>
                  </a:lnTo>
                  <a:lnTo>
                    <a:pt x="1268141" y="370349"/>
                  </a:lnTo>
                  <a:lnTo>
                    <a:pt x="1235930" y="338133"/>
                  </a:lnTo>
                  <a:lnTo>
                    <a:pt x="1211380" y="299508"/>
                  </a:lnTo>
                  <a:lnTo>
                    <a:pt x="1195735" y="255722"/>
                  </a:lnTo>
                  <a:lnTo>
                    <a:pt x="1190244" y="208026"/>
                  </a:lnTo>
                  <a:close/>
                </a:path>
                <a:path w="8746490" h="416560">
                  <a:moveTo>
                    <a:pt x="1784604" y="208026"/>
                  </a:moveTo>
                  <a:lnTo>
                    <a:pt x="1790095" y="160329"/>
                  </a:lnTo>
                  <a:lnTo>
                    <a:pt x="1805740" y="116543"/>
                  </a:lnTo>
                  <a:lnTo>
                    <a:pt x="1830290" y="77918"/>
                  </a:lnTo>
                  <a:lnTo>
                    <a:pt x="1862501" y="45702"/>
                  </a:lnTo>
                  <a:lnTo>
                    <a:pt x="1901125" y="21144"/>
                  </a:lnTo>
                  <a:lnTo>
                    <a:pt x="1944917" y="5494"/>
                  </a:lnTo>
                  <a:lnTo>
                    <a:pt x="1992630" y="0"/>
                  </a:lnTo>
                  <a:lnTo>
                    <a:pt x="2040342" y="5494"/>
                  </a:lnTo>
                  <a:lnTo>
                    <a:pt x="2084134" y="21144"/>
                  </a:lnTo>
                  <a:lnTo>
                    <a:pt x="2122758" y="45702"/>
                  </a:lnTo>
                  <a:lnTo>
                    <a:pt x="2154969" y="77918"/>
                  </a:lnTo>
                  <a:lnTo>
                    <a:pt x="2179519" y="116543"/>
                  </a:lnTo>
                  <a:lnTo>
                    <a:pt x="2195164" y="160329"/>
                  </a:lnTo>
                  <a:lnTo>
                    <a:pt x="2200656" y="208026"/>
                  </a:lnTo>
                  <a:lnTo>
                    <a:pt x="2195164" y="255722"/>
                  </a:lnTo>
                  <a:lnTo>
                    <a:pt x="2179519" y="299508"/>
                  </a:lnTo>
                  <a:lnTo>
                    <a:pt x="2154969" y="338133"/>
                  </a:lnTo>
                  <a:lnTo>
                    <a:pt x="2122758" y="370349"/>
                  </a:lnTo>
                  <a:lnTo>
                    <a:pt x="2084134" y="394907"/>
                  </a:lnTo>
                  <a:lnTo>
                    <a:pt x="2040342" y="410557"/>
                  </a:lnTo>
                  <a:lnTo>
                    <a:pt x="1992630" y="416052"/>
                  </a:lnTo>
                  <a:lnTo>
                    <a:pt x="1944917" y="410557"/>
                  </a:lnTo>
                  <a:lnTo>
                    <a:pt x="1901125" y="394907"/>
                  </a:lnTo>
                  <a:lnTo>
                    <a:pt x="1862501" y="370349"/>
                  </a:lnTo>
                  <a:lnTo>
                    <a:pt x="1830290" y="338133"/>
                  </a:lnTo>
                  <a:lnTo>
                    <a:pt x="1805740" y="299508"/>
                  </a:lnTo>
                  <a:lnTo>
                    <a:pt x="1790095" y="255722"/>
                  </a:lnTo>
                  <a:lnTo>
                    <a:pt x="1784604" y="208026"/>
                  </a:lnTo>
                  <a:close/>
                </a:path>
                <a:path w="8746490" h="416560">
                  <a:moveTo>
                    <a:pt x="2380488" y="208026"/>
                  </a:moveTo>
                  <a:lnTo>
                    <a:pt x="2385979" y="160329"/>
                  </a:lnTo>
                  <a:lnTo>
                    <a:pt x="2401624" y="116543"/>
                  </a:lnTo>
                  <a:lnTo>
                    <a:pt x="2426174" y="77918"/>
                  </a:lnTo>
                  <a:lnTo>
                    <a:pt x="2458385" y="45702"/>
                  </a:lnTo>
                  <a:lnTo>
                    <a:pt x="2497009" y="21144"/>
                  </a:lnTo>
                  <a:lnTo>
                    <a:pt x="2540801" y="5494"/>
                  </a:lnTo>
                  <a:lnTo>
                    <a:pt x="2588514" y="0"/>
                  </a:lnTo>
                  <a:lnTo>
                    <a:pt x="2636226" y="5494"/>
                  </a:lnTo>
                  <a:lnTo>
                    <a:pt x="2680018" y="21144"/>
                  </a:lnTo>
                  <a:lnTo>
                    <a:pt x="2718642" y="45702"/>
                  </a:lnTo>
                  <a:lnTo>
                    <a:pt x="2750853" y="77918"/>
                  </a:lnTo>
                  <a:lnTo>
                    <a:pt x="2775403" y="116543"/>
                  </a:lnTo>
                  <a:lnTo>
                    <a:pt x="2791048" y="160329"/>
                  </a:lnTo>
                  <a:lnTo>
                    <a:pt x="2796540" y="208026"/>
                  </a:lnTo>
                  <a:lnTo>
                    <a:pt x="2791048" y="255722"/>
                  </a:lnTo>
                  <a:lnTo>
                    <a:pt x="2775403" y="299508"/>
                  </a:lnTo>
                  <a:lnTo>
                    <a:pt x="2750853" y="338133"/>
                  </a:lnTo>
                  <a:lnTo>
                    <a:pt x="2718642" y="370349"/>
                  </a:lnTo>
                  <a:lnTo>
                    <a:pt x="2680018" y="394907"/>
                  </a:lnTo>
                  <a:lnTo>
                    <a:pt x="2636226" y="410557"/>
                  </a:lnTo>
                  <a:lnTo>
                    <a:pt x="2588514" y="416052"/>
                  </a:lnTo>
                  <a:lnTo>
                    <a:pt x="2540801" y="410557"/>
                  </a:lnTo>
                  <a:lnTo>
                    <a:pt x="2497009" y="394907"/>
                  </a:lnTo>
                  <a:lnTo>
                    <a:pt x="2458385" y="370349"/>
                  </a:lnTo>
                  <a:lnTo>
                    <a:pt x="2426174" y="338133"/>
                  </a:lnTo>
                  <a:lnTo>
                    <a:pt x="2401624" y="299508"/>
                  </a:lnTo>
                  <a:lnTo>
                    <a:pt x="2385979" y="255722"/>
                  </a:lnTo>
                  <a:lnTo>
                    <a:pt x="2380488" y="208026"/>
                  </a:lnTo>
                  <a:close/>
                </a:path>
                <a:path w="8746490" h="416560">
                  <a:moveTo>
                    <a:pt x="2974848" y="208026"/>
                  </a:moveTo>
                  <a:lnTo>
                    <a:pt x="2980339" y="160329"/>
                  </a:lnTo>
                  <a:lnTo>
                    <a:pt x="2995984" y="116543"/>
                  </a:lnTo>
                  <a:lnTo>
                    <a:pt x="3020534" y="77918"/>
                  </a:lnTo>
                  <a:lnTo>
                    <a:pt x="3052745" y="45702"/>
                  </a:lnTo>
                  <a:lnTo>
                    <a:pt x="3091369" y="21144"/>
                  </a:lnTo>
                  <a:lnTo>
                    <a:pt x="3135161" y="5494"/>
                  </a:lnTo>
                  <a:lnTo>
                    <a:pt x="3182874" y="0"/>
                  </a:lnTo>
                  <a:lnTo>
                    <a:pt x="3230586" y="5494"/>
                  </a:lnTo>
                  <a:lnTo>
                    <a:pt x="3274378" y="21144"/>
                  </a:lnTo>
                  <a:lnTo>
                    <a:pt x="3313002" y="45702"/>
                  </a:lnTo>
                  <a:lnTo>
                    <a:pt x="3345213" y="77918"/>
                  </a:lnTo>
                  <a:lnTo>
                    <a:pt x="3369763" y="116543"/>
                  </a:lnTo>
                  <a:lnTo>
                    <a:pt x="3385408" y="160329"/>
                  </a:lnTo>
                  <a:lnTo>
                    <a:pt x="3390900" y="208026"/>
                  </a:lnTo>
                  <a:lnTo>
                    <a:pt x="3385408" y="255722"/>
                  </a:lnTo>
                  <a:lnTo>
                    <a:pt x="3369763" y="299508"/>
                  </a:lnTo>
                  <a:lnTo>
                    <a:pt x="3345213" y="338133"/>
                  </a:lnTo>
                  <a:lnTo>
                    <a:pt x="3313002" y="370349"/>
                  </a:lnTo>
                  <a:lnTo>
                    <a:pt x="3274378" y="394907"/>
                  </a:lnTo>
                  <a:lnTo>
                    <a:pt x="3230586" y="410557"/>
                  </a:lnTo>
                  <a:lnTo>
                    <a:pt x="3182874" y="416052"/>
                  </a:lnTo>
                  <a:lnTo>
                    <a:pt x="3135161" y="410557"/>
                  </a:lnTo>
                  <a:lnTo>
                    <a:pt x="3091369" y="394907"/>
                  </a:lnTo>
                  <a:lnTo>
                    <a:pt x="3052745" y="370349"/>
                  </a:lnTo>
                  <a:lnTo>
                    <a:pt x="3020534" y="338133"/>
                  </a:lnTo>
                  <a:lnTo>
                    <a:pt x="2995984" y="299508"/>
                  </a:lnTo>
                  <a:lnTo>
                    <a:pt x="2980339" y="255722"/>
                  </a:lnTo>
                  <a:lnTo>
                    <a:pt x="2974848" y="208026"/>
                  </a:lnTo>
                  <a:close/>
                </a:path>
                <a:path w="8746490" h="416560">
                  <a:moveTo>
                    <a:pt x="3569207" y="208026"/>
                  </a:moveTo>
                  <a:lnTo>
                    <a:pt x="3574699" y="160329"/>
                  </a:lnTo>
                  <a:lnTo>
                    <a:pt x="3590344" y="116543"/>
                  </a:lnTo>
                  <a:lnTo>
                    <a:pt x="3614894" y="77918"/>
                  </a:lnTo>
                  <a:lnTo>
                    <a:pt x="3647105" y="45702"/>
                  </a:lnTo>
                  <a:lnTo>
                    <a:pt x="3685729" y="21144"/>
                  </a:lnTo>
                  <a:lnTo>
                    <a:pt x="3729521" y="5494"/>
                  </a:lnTo>
                  <a:lnTo>
                    <a:pt x="3777233" y="0"/>
                  </a:lnTo>
                  <a:lnTo>
                    <a:pt x="3824946" y="5494"/>
                  </a:lnTo>
                  <a:lnTo>
                    <a:pt x="3868738" y="21144"/>
                  </a:lnTo>
                  <a:lnTo>
                    <a:pt x="3907362" y="45702"/>
                  </a:lnTo>
                  <a:lnTo>
                    <a:pt x="3939573" y="77918"/>
                  </a:lnTo>
                  <a:lnTo>
                    <a:pt x="3964123" y="116543"/>
                  </a:lnTo>
                  <a:lnTo>
                    <a:pt x="3979768" y="160329"/>
                  </a:lnTo>
                  <a:lnTo>
                    <a:pt x="3985259" y="208026"/>
                  </a:lnTo>
                  <a:lnTo>
                    <a:pt x="3979768" y="255722"/>
                  </a:lnTo>
                  <a:lnTo>
                    <a:pt x="3964123" y="299508"/>
                  </a:lnTo>
                  <a:lnTo>
                    <a:pt x="3939573" y="338133"/>
                  </a:lnTo>
                  <a:lnTo>
                    <a:pt x="3907362" y="370349"/>
                  </a:lnTo>
                  <a:lnTo>
                    <a:pt x="3868738" y="394907"/>
                  </a:lnTo>
                  <a:lnTo>
                    <a:pt x="3824946" y="410557"/>
                  </a:lnTo>
                  <a:lnTo>
                    <a:pt x="3777233" y="416052"/>
                  </a:lnTo>
                  <a:lnTo>
                    <a:pt x="3729521" y="410557"/>
                  </a:lnTo>
                  <a:lnTo>
                    <a:pt x="3685729" y="394907"/>
                  </a:lnTo>
                  <a:lnTo>
                    <a:pt x="3647105" y="370349"/>
                  </a:lnTo>
                  <a:lnTo>
                    <a:pt x="3614894" y="338133"/>
                  </a:lnTo>
                  <a:lnTo>
                    <a:pt x="3590344" y="299508"/>
                  </a:lnTo>
                  <a:lnTo>
                    <a:pt x="3574699" y="255722"/>
                  </a:lnTo>
                  <a:lnTo>
                    <a:pt x="3569207" y="208026"/>
                  </a:lnTo>
                  <a:close/>
                </a:path>
                <a:path w="8746490" h="416560">
                  <a:moveTo>
                    <a:pt x="4165091" y="208026"/>
                  </a:moveTo>
                  <a:lnTo>
                    <a:pt x="4170583" y="160329"/>
                  </a:lnTo>
                  <a:lnTo>
                    <a:pt x="4186228" y="116543"/>
                  </a:lnTo>
                  <a:lnTo>
                    <a:pt x="4210778" y="77918"/>
                  </a:lnTo>
                  <a:lnTo>
                    <a:pt x="4242989" y="45702"/>
                  </a:lnTo>
                  <a:lnTo>
                    <a:pt x="4281613" y="21144"/>
                  </a:lnTo>
                  <a:lnTo>
                    <a:pt x="4325405" y="5494"/>
                  </a:lnTo>
                  <a:lnTo>
                    <a:pt x="4373118" y="0"/>
                  </a:lnTo>
                  <a:lnTo>
                    <a:pt x="4420830" y="5494"/>
                  </a:lnTo>
                  <a:lnTo>
                    <a:pt x="4464622" y="21144"/>
                  </a:lnTo>
                  <a:lnTo>
                    <a:pt x="4503246" y="45702"/>
                  </a:lnTo>
                  <a:lnTo>
                    <a:pt x="4535457" y="77918"/>
                  </a:lnTo>
                  <a:lnTo>
                    <a:pt x="4560007" y="116543"/>
                  </a:lnTo>
                  <a:lnTo>
                    <a:pt x="4575652" y="160329"/>
                  </a:lnTo>
                  <a:lnTo>
                    <a:pt x="4581144" y="208026"/>
                  </a:lnTo>
                  <a:lnTo>
                    <a:pt x="4575652" y="255722"/>
                  </a:lnTo>
                  <a:lnTo>
                    <a:pt x="4560007" y="299508"/>
                  </a:lnTo>
                  <a:lnTo>
                    <a:pt x="4535457" y="338133"/>
                  </a:lnTo>
                  <a:lnTo>
                    <a:pt x="4503246" y="370349"/>
                  </a:lnTo>
                  <a:lnTo>
                    <a:pt x="4464622" y="394907"/>
                  </a:lnTo>
                  <a:lnTo>
                    <a:pt x="4420830" y="410557"/>
                  </a:lnTo>
                  <a:lnTo>
                    <a:pt x="4373118" y="416052"/>
                  </a:lnTo>
                  <a:lnTo>
                    <a:pt x="4325405" y="410557"/>
                  </a:lnTo>
                  <a:lnTo>
                    <a:pt x="4281613" y="394907"/>
                  </a:lnTo>
                  <a:lnTo>
                    <a:pt x="4242989" y="370349"/>
                  </a:lnTo>
                  <a:lnTo>
                    <a:pt x="4210778" y="338133"/>
                  </a:lnTo>
                  <a:lnTo>
                    <a:pt x="4186228" y="299508"/>
                  </a:lnTo>
                  <a:lnTo>
                    <a:pt x="4170583" y="255722"/>
                  </a:lnTo>
                  <a:lnTo>
                    <a:pt x="4165091" y="208026"/>
                  </a:lnTo>
                  <a:close/>
                </a:path>
                <a:path w="8746490" h="416560">
                  <a:moveTo>
                    <a:pt x="4759452" y="208026"/>
                  </a:moveTo>
                  <a:lnTo>
                    <a:pt x="4764943" y="160329"/>
                  </a:lnTo>
                  <a:lnTo>
                    <a:pt x="4780588" y="116543"/>
                  </a:lnTo>
                  <a:lnTo>
                    <a:pt x="4805138" y="77918"/>
                  </a:lnTo>
                  <a:lnTo>
                    <a:pt x="4837349" y="45702"/>
                  </a:lnTo>
                  <a:lnTo>
                    <a:pt x="4875973" y="21144"/>
                  </a:lnTo>
                  <a:lnTo>
                    <a:pt x="4919765" y="5494"/>
                  </a:lnTo>
                  <a:lnTo>
                    <a:pt x="4967478" y="0"/>
                  </a:lnTo>
                  <a:lnTo>
                    <a:pt x="5015190" y="5494"/>
                  </a:lnTo>
                  <a:lnTo>
                    <a:pt x="5058982" y="21144"/>
                  </a:lnTo>
                  <a:lnTo>
                    <a:pt x="5097606" y="45702"/>
                  </a:lnTo>
                  <a:lnTo>
                    <a:pt x="5129817" y="77918"/>
                  </a:lnTo>
                  <a:lnTo>
                    <a:pt x="5154367" y="116543"/>
                  </a:lnTo>
                  <a:lnTo>
                    <a:pt x="5170012" y="160329"/>
                  </a:lnTo>
                  <a:lnTo>
                    <a:pt x="5175504" y="208026"/>
                  </a:lnTo>
                  <a:lnTo>
                    <a:pt x="5170012" y="255722"/>
                  </a:lnTo>
                  <a:lnTo>
                    <a:pt x="5154367" y="299508"/>
                  </a:lnTo>
                  <a:lnTo>
                    <a:pt x="5129817" y="338133"/>
                  </a:lnTo>
                  <a:lnTo>
                    <a:pt x="5097606" y="370349"/>
                  </a:lnTo>
                  <a:lnTo>
                    <a:pt x="5058982" y="394907"/>
                  </a:lnTo>
                  <a:lnTo>
                    <a:pt x="5015190" y="410557"/>
                  </a:lnTo>
                  <a:lnTo>
                    <a:pt x="4967478" y="416052"/>
                  </a:lnTo>
                  <a:lnTo>
                    <a:pt x="4919765" y="410557"/>
                  </a:lnTo>
                  <a:lnTo>
                    <a:pt x="4875973" y="394907"/>
                  </a:lnTo>
                  <a:lnTo>
                    <a:pt x="4837349" y="370349"/>
                  </a:lnTo>
                  <a:lnTo>
                    <a:pt x="4805138" y="338133"/>
                  </a:lnTo>
                  <a:lnTo>
                    <a:pt x="4780588" y="299508"/>
                  </a:lnTo>
                  <a:lnTo>
                    <a:pt x="4764943" y="255722"/>
                  </a:lnTo>
                  <a:lnTo>
                    <a:pt x="4759452" y="208026"/>
                  </a:lnTo>
                  <a:close/>
                </a:path>
                <a:path w="8746490" h="416560">
                  <a:moveTo>
                    <a:pt x="5355335" y="208026"/>
                  </a:moveTo>
                  <a:lnTo>
                    <a:pt x="5360827" y="160329"/>
                  </a:lnTo>
                  <a:lnTo>
                    <a:pt x="5376472" y="116543"/>
                  </a:lnTo>
                  <a:lnTo>
                    <a:pt x="5401022" y="77918"/>
                  </a:lnTo>
                  <a:lnTo>
                    <a:pt x="5433233" y="45702"/>
                  </a:lnTo>
                  <a:lnTo>
                    <a:pt x="5471857" y="21144"/>
                  </a:lnTo>
                  <a:lnTo>
                    <a:pt x="5515649" y="5494"/>
                  </a:lnTo>
                  <a:lnTo>
                    <a:pt x="5563362" y="0"/>
                  </a:lnTo>
                  <a:lnTo>
                    <a:pt x="5611074" y="5494"/>
                  </a:lnTo>
                  <a:lnTo>
                    <a:pt x="5654866" y="21144"/>
                  </a:lnTo>
                  <a:lnTo>
                    <a:pt x="5693490" y="45702"/>
                  </a:lnTo>
                  <a:lnTo>
                    <a:pt x="5725701" y="77918"/>
                  </a:lnTo>
                  <a:lnTo>
                    <a:pt x="5750251" y="116543"/>
                  </a:lnTo>
                  <a:lnTo>
                    <a:pt x="5765896" y="160329"/>
                  </a:lnTo>
                  <a:lnTo>
                    <a:pt x="5771388" y="208026"/>
                  </a:lnTo>
                  <a:lnTo>
                    <a:pt x="5765896" y="255722"/>
                  </a:lnTo>
                  <a:lnTo>
                    <a:pt x="5750251" y="299508"/>
                  </a:lnTo>
                  <a:lnTo>
                    <a:pt x="5725701" y="338133"/>
                  </a:lnTo>
                  <a:lnTo>
                    <a:pt x="5693490" y="370349"/>
                  </a:lnTo>
                  <a:lnTo>
                    <a:pt x="5654866" y="394907"/>
                  </a:lnTo>
                  <a:lnTo>
                    <a:pt x="5611074" y="410557"/>
                  </a:lnTo>
                  <a:lnTo>
                    <a:pt x="5563362" y="416052"/>
                  </a:lnTo>
                  <a:lnTo>
                    <a:pt x="5515649" y="410557"/>
                  </a:lnTo>
                  <a:lnTo>
                    <a:pt x="5471857" y="394907"/>
                  </a:lnTo>
                  <a:lnTo>
                    <a:pt x="5433233" y="370349"/>
                  </a:lnTo>
                  <a:lnTo>
                    <a:pt x="5401022" y="338133"/>
                  </a:lnTo>
                  <a:lnTo>
                    <a:pt x="5376472" y="299508"/>
                  </a:lnTo>
                  <a:lnTo>
                    <a:pt x="5360827" y="255722"/>
                  </a:lnTo>
                  <a:lnTo>
                    <a:pt x="5355335" y="208026"/>
                  </a:lnTo>
                  <a:close/>
                </a:path>
                <a:path w="8746490" h="416560">
                  <a:moveTo>
                    <a:pt x="5949695" y="208026"/>
                  </a:moveTo>
                  <a:lnTo>
                    <a:pt x="5955187" y="160329"/>
                  </a:lnTo>
                  <a:lnTo>
                    <a:pt x="5970832" y="116543"/>
                  </a:lnTo>
                  <a:lnTo>
                    <a:pt x="5995382" y="77918"/>
                  </a:lnTo>
                  <a:lnTo>
                    <a:pt x="6027593" y="45702"/>
                  </a:lnTo>
                  <a:lnTo>
                    <a:pt x="6066217" y="21144"/>
                  </a:lnTo>
                  <a:lnTo>
                    <a:pt x="6110009" y="5494"/>
                  </a:lnTo>
                  <a:lnTo>
                    <a:pt x="6157721" y="0"/>
                  </a:lnTo>
                  <a:lnTo>
                    <a:pt x="6205434" y="5494"/>
                  </a:lnTo>
                  <a:lnTo>
                    <a:pt x="6249226" y="21144"/>
                  </a:lnTo>
                  <a:lnTo>
                    <a:pt x="6287850" y="45702"/>
                  </a:lnTo>
                  <a:lnTo>
                    <a:pt x="6320061" y="77918"/>
                  </a:lnTo>
                  <a:lnTo>
                    <a:pt x="6344611" y="116543"/>
                  </a:lnTo>
                  <a:lnTo>
                    <a:pt x="6360256" y="160329"/>
                  </a:lnTo>
                  <a:lnTo>
                    <a:pt x="6365748" y="208026"/>
                  </a:lnTo>
                  <a:lnTo>
                    <a:pt x="6360256" y="255722"/>
                  </a:lnTo>
                  <a:lnTo>
                    <a:pt x="6344611" y="299508"/>
                  </a:lnTo>
                  <a:lnTo>
                    <a:pt x="6320061" y="338133"/>
                  </a:lnTo>
                  <a:lnTo>
                    <a:pt x="6287850" y="370349"/>
                  </a:lnTo>
                  <a:lnTo>
                    <a:pt x="6249226" y="394907"/>
                  </a:lnTo>
                  <a:lnTo>
                    <a:pt x="6205434" y="410557"/>
                  </a:lnTo>
                  <a:lnTo>
                    <a:pt x="6157721" y="416052"/>
                  </a:lnTo>
                  <a:lnTo>
                    <a:pt x="6110009" y="410557"/>
                  </a:lnTo>
                  <a:lnTo>
                    <a:pt x="6066217" y="394907"/>
                  </a:lnTo>
                  <a:lnTo>
                    <a:pt x="6027593" y="370349"/>
                  </a:lnTo>
                  <a:lnTo>
                    <a:pt x="5995382" y="338133"/>
                  </a:lnTo>
                  <a:lnTo>
                    <a:pt x="5970832" y="299508"/>
                  </a:lnTo>
                  <a:lnTo>
                    <a:pt x="5955187" y="255722"/>
                  </a:lnTo>
                  <a:lnTo>
                    <a:pt x="5949695" y="208026"/>
                  </a:lnTo>
                  <a:close/>
                </a:path>
                <a:path w="8746490" h="416560">
                  <a:moveTo>
                    <a:pt x="6544056" y="208026"/>
                  </a:moveTo>
                  <a:lnTo>
                    <a:pt x="6549547" y="160329"/>
                  </a:lnTo>
                  <a:lnTo>
                    <a:pt x="6565192" y="116543"/>
                  </a:lnTo>
                  <a:lnTo>
                    <a:pt x="6589742" y="77918"/>
                  </a:lnTo>
                  <a:lnTo>
                    <a:pt x="6621953" y="45702"/>
                  </a:lnTo>
                  <a:lnTo>
                    <a:pt x="6660577" y="21144"/>
                  </a:lnTo>
                  <a:lnTo>
                    <a:pt x="6704369" y="5494"/>
                  </a:lnTo>
                  <a:lnTo>
                    <a:pt x="6752082" y="0"/>
                  </a:lnTo>
                  <a:lnTo>
                    <a:pt x="6799794" y="5494"/>
                  </a:lnTo>
                  <a:lnTo>
                    <a:pt x="6843586" y="21144"/>
                  </a:lnTo>
                  <a:lnTo>
                    <a:pt x="6882210" y="45702"/>
                  </a:lnTo>
                  <a:lnTo>
                    <a:pt x="6914421" y="77918"/>
                  </a:lnTo>
                  <a:lnTo>
                    <a:pt x="6938971" y="116543"/>
                  </a:lnTo>
                  <a:lnTo>
                    <a:pt x="6954616" y="160329"/>
                  </a:lnTo>
                  <a:lnTo>
                    <a:pt x="6960108" y="208026"/>
                  </a:lnTo>
                  <a:lnTo>
                    <a:pt x="6954616" y="255722"/>
                  </a:lnTo>
                  <a:lnTo>
                    <a:pt x="6938971" y="299508"/>
                  </a:lnTo>
                  <a:lnTo>
                    <a:pt x="6914421" y="338133"/>
                  </a:lnTo>
                  <a:lnTo>
                    <a:pt x="6882210" y="370349"/>
                  </a:lnTo>
                  <a:lnTo>
                    <a:pt x="6843586" y="394907"/>
                  </a:lnTo>
                  <a:lnTo>
                    <a:pt x="6799794" y="410557"/>
                  </a:lnTo>
                  <a:lnTo>
                    <a:pt x="6752082" y="416052"/>
                  </a:lnTo>
                  <a:lnTo>
                    <a:pt x="6704369" y="410557"/>
                  </a:lnTo>
                  <a:lnTo>
                    <a:pt x="6660577" y="394907"/>
                  </a:lnTo>
                  <a:lnTo>
                    <a:pt x="6621953" y="370349"/>
                  </a:lnTo>
                  <a:lnTo>
                    <a:pt x="6589742" y="338133"/>
                  </a:lnTo>
                  <a:lnTo>
                    <a:pt x="6565192" y="299508"/>
                  </a:lnTo>
                  <a:lnTo>
                    <a:pt x="6549547" y="255722"/>
                  </a:lnTo>
                  <a:lnTo>
                    <a:pt x="6544056" y="208026"/>
                  </a:lnTo>
                  <a:close/>
                </a:path>
                <a:path w="8746490" h="416560">
                  <a:moveTo>
                    <a:pt x="7139939" y="208026"/>
                  </a:moveTo>
                  <a:lnTo>
                    <a:pt x="7145431" y="160329"/>
                  </a:lnTo>
                  <a:lnTo>
                    <a:pt x="7161076" y="116543"/>
                  </a:lnTo>
                  <a:lnTo>
                    <a:pt x="7185626" y="77918"/>
                  </a:lnTo>
                  <a:lnTo>
                    <a:pt x="7217837" y="45702"/>
                  </a:lnTo>
                  <a:lnTo>
                    <a:pt x="7256461" y="21144"/>
                  </a:lnTo>
                  <a:lnTo>
                    <a:pt x="7300253" y="5494"/>
                  </a:lnTo>
                  <a:lnTo>
                    <a:pt x="7347965" y="0"/>
                  </a:lnTo>
                  <a:lnTo>
                    <a:pt x="7395678" y="5494"/>
                  </a:lnTo>
                  <a:lnTo>
                    <a:pt x="7439470" y="21144"/>
                  </a:lnTo>
                  <a:lnTo>
                    <a:pt x="7478094" y="45702"/>
                  </a:lnTo>
                  <a:lnTo>
                    <a:pt x="7510305" y="77918"/>
                  </a:lnTo>
                  <a:lnTo>
                    <a:pt x="7534855" y="116543"/>
                  </a:lnTo>
                  <a:lnTo>
                    <a:pt x="7550500" y="160329"/>
                  </a:lnTo>
                  <a:lnTo>
                    <a:pt x="7555991" y="208026"/>
                  </a:lnTo>
                  <a:lnTo>
                    <a:pt x="7550500" y="255722"/>
                  </a:lnTo>
                  <a:lnTo>
                    <a:pt x="7534855" y="299508"/>
                  </a:lnTo>
                  <a:lnTo>
                    <a:pt x="7510305" y="338133"/>
                  </a:lnTo>
                  <a:lnTo>
                    <a:pt x="7478094" y="370349"/>
                  </a:lnTo>
                  <a:lnTo>
                    <a:pt x="7439470" y="394907"/>
                  </a:lnTo>
                  <a:lnTo>
                    <a:pt x="7395678" y="410557"/>
                  </a:lnTo>
                  <a:lnTo>
                    <a:pt x="7347965" y="416052"/>
                  </a:lnTo>
                  <a:lnTo>
                    <a:pt x="7300253" y="410557"/>
                  </a:lnTo>
                  <a:lnTo>
                    <a:pt x="7256461" y="394907"/>
                  </a:lnTo>
                  <a:lnTo>
                    <a:pt x="7217837" y="370349"/>
                  </a:lnTo>
                  <a:lnTo>
                    <a:pt x="7185626" y="338133"/>
                  </a:lnTo>
                  <a:lnTo>
                    <a:pt x="7161076" y="299508"/>
                  </a:lnTo>
                  <a:lnTo>
                    <a:pt x="7145431" y="255722"/>
                  </a:lnTo>
                  <a:lnTo>
                    <a:pt x="7139939" y="208026"/>
                  </a:lnTo>
                  <a:close/>
                </a:path>
                <a:path w="8746490" h="416560">
                  <a:moveTo>
                    <a:pt x="7734300" y="208026"/>
                  </a:moveTo>
                  <a:lnTo>
                    <a:pt x="7739791" y="160329"/>
                  </a:lnTo>
                  <a:lnTo>
                    <a:pt x="7755436" y="116543"/>
                  </a:lnTo>
                  <a:lnTo>
                    <a:pt x="7779986" y="77918"/>
                  </a:lnTo>
                  <a:lnTo>
                    <a:pt x="7812197" y="45702"/>
                  </a:lnTo>
                  <a:lnTo>
                    <a:pt x="7850821" y="21144"/>
                  </a:lnTo>
                  <a:lnTo>
                    <a:pt x="7894613" y="5494"/>
                  </a:lnTo>
                  <a:lnTo>
                    <a:pt x="7942326" y="0"/>
                  </a:lnTo>
                  <a:lnTo>
                    <a:pt x="7990038" y="5494"/>
                  </a:lnTo>
                  <a:lnTo>
                    <a:pt x="8033830" y="21144"/>
                  </a:lnTo>
                  <a:lnTo>
                    <a:pt x="8072454" y="45702"/>
                  </a:lnTo>
                  <a:lnTo>
                    <a:pt x="8104665" y="77918"/>
                  </a:lnTo>
                  <a:lnTo>
                    <a:pt x="8129215" y="116543"/>
                  </a:lnTo>
                  <a:lnTo>
                    <a:pt x="8144860" y="160329"/>
                  </a:lnTo>
                  <a:lnTo>
                    <a:pt x="8150352" y="208026"/>
                  </a:lnTo>
                  <a:lnTo>
                    <a:pt x="8144860" y="255722"/>
                  </a:lnTo>
                  <a:lnTo>
                    <a:pt x="8129215" y="299508"/>
                  </a:lnTo>
                  <a:lnTo>
                    <a:pt x="8104665" y="338133"/>
                  </a:lnTo>
                  <a:lnTo>
                    <a:pt x="8072454" y="370349"/>
                  </a:lnTo>
                  <a:lnTo>
                    <a:pt x="8033830" y="394907"/>
                  </a:lnTo>
                  <a:lnTo>
                    <a:pt x="7990038" y="410557"/>
                  </a:lnTo>
                  <a:lnTo>
                    <a:pt x="7942326" y="416052"/>
                  </a:lnTo>
                  <a:lnTo>
                    <a:pt x="7894613" y="410557"/>
                  </a:lnTo>
                  <a:lnTo>
                    <a:pt x="7850821" y="394907"/>
                  </a:lnTo>
                  <a:lnTo>
                    <a:pt x="7812197" y="370349"/>
                  </a:lnTo>
                  <a:lnTo>
                    <a:pt x="7779986" y="338133"/>
                  </a:lnTo>
                  <a:lnTo>
                    <a:pt x="7755436" y="299508"/>
                  </a:lnTo>
                  <a:lnTo>
                    <a:pt x="7739791" y="255722"/>
                  </a:lnTo>
                  <a:lnTo>
                    <a:pt x="7734300" y="208026"/>
                  </a:lnTo>
                  <a:close/>
                </a:path>
                <a:path w="8746490" h="416560">
                  <a:moveTo>
                    <a:pt x="8330183" y="208026"/>
                  </a:moveTo>
                  <a:lnTo>
                    <a:pt x="8335675" y="160329"/>
                  </a:lnTo>
                  <a:lnTo>
                    <a:pt x="8351320" y="116543"/>
                  </a:lnTo>
                  <a:lnTo>
                    <a:pt x="8375870" y="77918"/>
                  </a:lnTo>
                  <a:lnTo>
                    <a:pt x="8408081" y="45702"/>
                  </a:lnTo>
                  <a:lnTo>
                    <a:pt x="8446705" y="21144"/>
                  </a:lnTo>
                  <a:lnTo>
                    <a:pt x="8490497" y="5494"/>
                  </a:lnTo>
                  <a:lnTo>
                    <a:pt x="8538210" y="0"/>
                  </a:lnTo>
                  <a:lnTo>
                    <a:pt x="8585922" y="5494"/>
                  </a:lnTo>
                  <a:lnTo>
                    <a:pt x="8629714" y="21144"/>
                  </a:lnTo>
                  <a:lnTo>
                    <a:pt x="8668338" y="45702"/>
                  </a:lnTo>
                  <a:lnTo>
                    <a:pt x="8700549" y="77918"/>
                  </a:lnTo>
                  <a:lnTo>
                    <a:pt x="8725099" y="116543"/>
                  </a:lnTo>
                  <a:lnTo>
                    <a:pt x="8740744" y="160329"/>
                  </a:lnTo>
                  <a:lnTo>
                    <a:pt x="8746236" y="208026"/>
                  </a:lnTo>
                  <a:lnTo>
                    <a:pt x="8740744" y="255722"/>
                  </a:lnTo>
                  <a:lnTo>
                    <a:pt x="8725099" y="299508"/>
                  </a:lnTo>
                  <a:lnTo>
                    <a:pt x="8700549" y="338133"/>
                  </a:lnTo>
                  <a:lnTo>
                    <a:pt x="8668338" y="370349"/>
                  </a:lnTo>
                  <a:lnTo>
                    <a:pt x="8629714" y="394907"/>
                  </a:lnTo>
                  <a:lnTo>
                    <a:pt x="8585922" y="410557"/>
                  </a:lnTo>
                  <a:lnTo>
                    <a:pt x="8538210" y="416052"/>
                  </a:lnTo>
                  <a:lnTo>
                    <a:pt x="8490497" y="410557"/>
                  </a:lnTo>
                  <a:lnTo>
                    <a:pt x="8446705" y="394907"/>
                  </a:lnTo>
                  <a:lnTo>
                    <a:pt x="8408081" y="370349"/>
                  </a:lnTo>
                  <a:lnTo>
                    <a:pt x="8375870" y="338133"/>
                  </a:lnTo>
                  <a:lnTo>
                    <a:pt x="8351320" y="299508"/>
                  </a:lnTo>
                  <a:lnTo>
                    <a:pt x="8335675" y="255722"/>
                  </a:lnTo>
                  <a:lnTo>
                    <a:pt x="8330183" y="20802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98120" y="185928"/>
            <a:ext cx="8749665" cy="4204970"/>
          </a:xfrm>
          <a:custGeom>
            <a:avLst/>
            <a:gdLst/>
            <a:ahLst/>
            <a:cxnLst/>
            <a:rect l="l" t="t" r="r" b="b"/>
            <a:pathLst>
              <a:path w="8749665" h="4204970">
                <a:moveTo>
                  <a:pt x="0" y="4204716"/>
                </a:moveTo>
                <a:lnTo>
                  <a:pt x="8749284" y="4204716"/>
                </a:lnTo>
                <a:lnTo>
                  <a:pt x="8749284" y="0"/>
                </a:lnTo>
                <a:lnTo>
                  <a:pt x="0" y="0"/>
                </a:lnTo>
                <a:lnTo>
                  <a:pt x="0" y="420471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9351" y="885571"/>
            <a:ext cx="807275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 algn="just">
              <a:lnSpc>
                <a:spcPct val="100000"/>
              </a:lnSpc>
              <a:spcBef>
                <a:spcPts val="100"/>
              </a:spcBef>
              <a:buSzPct val="116666"/>
              <a:buFont typeface="Microsoft Sans Serif"/>
              <a:buChar char="●"/>
              <a:tabLst>
                <a:tab pos="329565" algn="l"/>
              </a:tabLst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Todas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páginas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deben</a:t>
            </a:r>
            <a:r>
              <a:rPr sz="1200" spc="1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llevar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cornisa,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decir,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titulillo.</a:t>
            </a:r>
            <a:r>
              <a:rPr sz="1200" spc="1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No</a:t>
            </a:r>
            <a:r>
              <a:rPr sz="1200" spc="1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debe</a:t>
            </a:r>
            <a:r>
              <a:rPr sz="12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exceder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50</a:t>
            </a:r>
            <a:r>
              <a:rPr sz="1200" spc="2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caracteres,</a:t>
            </a:r>
            <a:r>
              <a:rPr sz="1200" spc="2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contando</a:t>
            </a:r>
            <a:r>
              <a:rPr sz="1200" spc="20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las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letras,</a:t>
            </a:r>
            <a:r>
              <a:rPr sz="1200" spc="3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3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puntuación</a:t>
            </a:r>
            <a:r>
              <a:rPr sz="1200" spc="3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3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los</a:t>
            </a:r>
            <a:r>
              <a:rPr sz="1200" spc="3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espacios</a:t>
            </a:r>
            <a:r>
              <a:rPr sz="1200" spc="33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entre</a:t>
            </a:r>
            <a:r>
              <a:rPr sz="1200" spc="3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las</a:t>
            </a:r>
            <a:r>
              <a:rPr sz="1200" spc="3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palabras.</a:t>
            </a:r>
            <a:r>
              <a:rPr sz="1200" spc="3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Debe</a:t>
            </a:r>
            <a:r>
              <a:rPr sz="1200" spc="27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estar</a:t>
            </a:r>
            <a:r>
              <a:rPr sz="1200" spc="25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alineado</a:t>
            </a:r>
            <a:r>
              <a:rPr sz="1200" spc="2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a</a:t>
            </a:r>
            <a:r>
              <a:rPr sz="1200" spc="25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la</a:t>
            </a:r>
            <a:r>
              <a:rPr sz="1200" spc="254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izquierda</a:t>
            </a:r>
            <a:r>
              <a:rPr sz="1200" spc="2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y</a:t>
            </a:r>
            <a:r>
              <a:rPr sz="1200" spc="2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Black"/>
                <a:cs typeface="Arial Black"/>
              </a:rPr>
              <a:t>con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mayúscula</a:t>
            </a:r>
            <a:r>
              <a:rPr sz="1200" spc="-3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sostenida).</a:t>
            </a:r>
            <a:endParaRPr sz="1200">
              <a:latin typeface="Arial Black"/>
              <a:cs typeface="Arial Black"/>
            </a:endParaRPr>
          </a:p>
          <a:p>
            <a:pPr marL="329565" indent="-316865">
              <a:lnSpc>
                <a:spcPct val="100000"/>
              </a:lnSpc>
              <a:spcBef>
                <a:spcPts val="1010"/>
              </a:spcBef>
              <a:buSzPct val="116666"/>
              <a:buFont typeface="Microsoft Sans Serif"/>
              <a:buChar char="●"/>
              <a:tabLst>
                <a:tab pos="329565" algn="l"/>
              </a:tabLst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Dejar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75" dirty="0">
                <a:solidFill>
                  <a:srgbClr val="181818"/>
                </a:solidFill>
                <a:latin typeface="Arial Black"/>
                <a:cs typeface="Arial Black"/>
              </a:rPr>
              <a:t>sangría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0" dirty="0">
                <a:solidFill>
                  <a:srgbClr val="181818"/>
                </a:solidFill>
                <a:latin typeface="Arial Black"/>
                <a:cs typeface="Arial Black"/>
              </a:rPr>
              <a:t>0,5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entre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párrafo</a:t>
            </a:r>
            <a:r>
              <a:rPr sz="1200" spc="-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párrafo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 en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primera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línea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cada</a:t>
            </a:r>
            <a:r>
              <a:rPr sz="1200" spc="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uno.</a:t>
            </a:r>
            <a:endParaRPr sz="1200">
              <a:latin typeface="Arial MT"/>
              <a:cs typeface="Arial MT"/>
            </a:endParaRPr>
          </a:p>
          <a:p>
            <a:pPr marL="329565" indent="-316865">
              <a:lnSpc>
                <a:spcPct val="100000"/>
              </a:lnSpc>
              <a:spcBef>
                <a:spcPts val="969"/>
              </a:spcBef>
              <a:buSzPct val="116666"/>
              <a:buFont typeface="Microsoft Sans Serif"/>
              <a:buChar char="●"/>
              <a:tabLst>
                <a:tab pos="329565" algn="l"/>
              </a:tabLst>
            </a:pPr>
            <a:r>
              <a:rPr sz="1200" spc="-65" dirty="0">
                <a:solidFill>
                  <a:srgbClr val="181818"/>
                </a:solidFill>
                <a:latin typeface="Arial Black"/>
                <a:cs typeface="Arial Black"/>
              </a:rPr>
              <a:t>Documento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en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idioma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distinto</a:t>
            </a:r>
            <a:r>
              <a:rPr sz="1200" spc="-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al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ingles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o</a:t>
            </a:r>
            <a:r>
              <a:rPr sz="1200" spc="-4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español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debe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Arial MT"/>
                <a:cs typeface="Arial MT"/>
              </a:rPr>
              <a:t>poner</a:t>
            </a:r>
            <a:r>
              <a:rPr sz="1200" spc="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el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Arial MT"/>
                <a:cs typeface="Arial MT"/>
              </a:rPr>
              <a:t>idioma</a:t>
            </a:r>
            <a:r>
              <a:rPr sz="12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final</a:t>
            </a:r>
            <a:r>
              <a:rPr sz="1200" spc="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referencia</a:t>
            </a:r>
            <a:r>
              <a:rPr sz="120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.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8653" y="2334736"/>
            <a:ext cx="8095501" cy="1716071"/>
            <a:chOff x="708653" y="2334736"/>
            <a:chExt cx="8095501" cy="1716071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3" y="2334736"/>
              <a:ext cx="8095501" cy="17160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4" y="2380488"/>
              <a:ext cx="7935468" cy="15651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4474" y="2361438"/>
              <a:ext cx="7973695" cy="1603375"/>
            </a:xfrm>
            <a:custGeom>
              <a:avLst/>
              <a:gdLst/>
              <a:ahLst/>
              <a:cxnLst/>
              <a:rect l="l" t="t" r="r" b="b"/>
              <a:pathLst>
                <a:path w="7973695" h="1603375">
                  <a:moveTo>
                    <a:pt x="0" y="1603248"/>
                  </a:moveTo>
                  <a:lnTo>
                    <a:pt x="7973568" y="1603248"/>
                  </a:lnTo>
                  <a:lnTo>
                    <a:pt x="7973568" y="0"/>
                  </a:lnTo>
                  <a:lnTo>
                    <a:pt x="0" y="0"/>
                  </a:lnTo>
                  <a:lnTo>
                    <a:pt x="0" y="16032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2920" cy="5143500"/>
            <a:chOff x="0" y="0"/>
            <a:chExt cx="5029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291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35" y="185928"/>
              <a:ext cx="382905" cy="4749165"/>
            </a:xfrm>
            <a:custGeom>
              <a:avLst/>
              <a:gdLst/>
              <a:ahLst/>
              <a:cxnLst/>
              <a:rect l="l" t="t" r="r" b="b"/>
              <a:pathLst>
                <a:path w="382905" h="4749165">
                  <a:moveTo>
                    <a:pt x="0" y="191262"/>
                  </a:moveTo>
                  <a:lnTo>
                    <a:pt x="5051" y="147397"/>
                  </a:lnTo>
                  <a:lnTo>
                    <a:pt x="19440" y="107135"/>
                  </a:lnTo>
                  <a:lnTo>
                    <a:pt x="42019" y="71623"/>
                  </a:lnTo>
                  <a:lnTo>
                    <a:pt x="71639" y="42007"/>
                  </a:lnTo>
                  <a:lnTo>
                    <a:pt x="107152" y="19434"/>
                  </a:lnTo>
                  <a:lnTo>
                    <a:pt x="147409" y="5049"/>
                  </a:lnTo>
                  <a:lnTo>
                    <a:pt x="191261" y="0"/>
                  </a:lnTo>
                  <a:lnTo>
                    <a:pt x="235114" y="5049"/>
                  </a:lnTo>
                  <a:lnTo>
                    <a:pt x="275371" y="19434"/>
                  </a:lnTo>
                  <a:lnTo>
                    <a:pt x="310884" y="42007"/>
                  </a:lnTo>
                  <a:lnTo>
                    <a:pt x="340504" y="71623"/>
                  </a:lnTo>
                  <a:lnTo>
                    <a:pt x="363083" y="107135"/>
                  </a:lnTo>
                  <a:lnTo>
                    <a:pt x="377472" y="147397"/>
                  </a:lnTo>
                  <a:lnTo>
                    <a:pt x="382523" y="191262"/>
                  </a:lnTo>
                  <a:lnTo>
                    <a:pt x="377472" y="235126"/>
                  </a:lnTo>
                  <a:lnTo>
                    <a:pt x="363083" y="275388"/>
                  </a:lnTo>
                  <a:lnTo>
                    <a:pt x="340504" y="310900"/>
                  </a:lnTo>
                  <a:lnTo>
                    <a:pt x="310884" y="340516"/>
                  </a:lnTo>
                  <a:lnTo>
                    <a:pt x="275371" y="363089"/>
                  </a:lnTo>
                  <a:lnTo>
                    <a:pt x="235114" y="377474"/>
                  </a:lnTo>
                  <a:lnTo>
                    <a:pt x="191261" y="382524"/>
                  </a:lnTo>
                  <a:lnTo>
                    <a:pt x="147409" y="377474"/>
                  </a:lnTo>
                  <a:lnTo>
                    <a:pt x="107152" y="363089"/>
                  </a:lnTo>
                  <a:lnTo>
                    <a:pt x="71639" y="340516"/>
                  </a:lnTo>
                  <a:lnTo>
                    <a:pt x="42019" y="310900"/>
                  </a:lnTo>
                  <a:lnTo>
                    <a:pt x="19440" y="275388"/>
                  </a:lnTo>
                  <a:lnTo>
                    <a:pt x="5051" y="235126"/>
                  </a:lnTo>
                  <a:lnTo>
                    <a:pt x="0" y="191262"/>
                  </a:lnTo>
                  <a:close/>
                </a:path>
                <a:path w="382905" h="4749165">
                  <a:moveTo>
                    <a:pt x="0" y="4556760"/>
                  </a:moveTo>
                  <a:lnTo>
                    <a:pt x="5051" y="4512728"/>
                  </a:lnTo>
                  <a:lnTo>
                    <a:pt x="19440" y="4472310"/>
                  </a:lnTo>
                  <a:lnTo>
                    <a:pt x="42019" y="4436656"/>
                  </a:lnTo>
                  <a:lnTo>
                    <a:pt x="71639" y="4406919"/>
                  </a:lnTo>
                  <a:lnTo>
                    <a:pt x="107152" y="4384252"/>
                  </a:lnTo>
                  <a:lnTo>
                    <a:pt x="147409" y="4369807"/>
                  </a:lnTo>
                  <a:lnTo>
                    <a:pt x="191261" y="4364736"/>
                  </a:lnTo>
                  <a:lnTo>
                    <a:pt x="235114" y="4369807"/>
                  </a:lnTo>
                  <a:lnTo>
                    <a:pt x="275371" y="4384252"/>
                  </a:lnTo>
                  <a:lnTo>
                    <a:pt x="310884" y="4406919"/>
                  </a:lnTo>
                  <a:lnTo>
                    <a:pt x="340504" y="4436656"/>
                  </a:lnTo>
                  <a:lnTo>
                    <a:pt x="363083" y="4472310"/>
                  </a:lnTo>
                  <a:lnTo>
                    <a:pt x="377472" y="4512728"/>
                  </a:lnTo>
                  <a:lnTo>
                    <a:pt x="382523" y="4556760"/>
                  </a:lnTo>
                  <a:lnTo>
                    <a:pt x="377472" y="4600791"/>
                  </a:lnTo>
                  <a:lnTo>
                    <a:pt x="363083" y="4641209"/>
                  </a:lnTo>
                  <a:lnTo>
                    <a:pt x="340504" y="4676863"/>
                  </a:lnTo>
                  <a:lnTo>
                    <a:pt x="310884" y="4706600"/>
                  </a:lnTo>
                  <a:lnTo>
                    <a:pt x="275371" y="4729267"/>
                  </a:lnTo>
                  <a:lnTo>
                    <a:pt x="235114" y="4743712"/>
                  </a:lnTo>
                  <a:lnTo>
                    <a:pt x="191261" y="4748784"/>
                  </a:lnTo>
                  <a:lnTo>
                    <a:pt x="147409" y="4743712"/>
                  </a:lnTo>
                  <a:lnTo>
                    <a:pt x="107152" y="4729267"/>
                  </a:lnTo>
                  <a:lnTo>
                    <a:pt x="71639" y="4706600"/>
                  </a:lnTo>
                  <a:lnTo>
                    <a:pt x="42019" y="4676863"/>
                  </a:lnTo>
                  <a:lnTo>
                    <a:pt x="19440" y="4641209"/>
                  </a:lnTo>
                  <a:lnTo>
                    <a:pt x="5051" y="4600791"/>
                  </a:lnTo>
                  <a:lnTo>
                    <a:pt x="0" y="4556760"/>
                  </a:lnTo>
                  <a:close/>
                </a:path>
                <a:path w="382905" h="4749165">
                  <a:moveTo>
                    <a:pt x="0" y="4011168"/>
                  </a:moveTo>
                  <a:lnTo>
                    <a:pt x="5051" y="3967136"/>
                  </a:lnTo>
                  <a:lnTo>
                    <a:pt x="19440" y="3926718"/>
                  </a:lnTo>
                  <a:lnTo>
                    <a:pt x="42019" y="3891064"/>
                  </a:lnTo>
                  <a:lnTo>
                    <a:pt x="71639" y="3861327"/>
                  </a:lnTo>
                  <a:lnTo>
                    <a:pt x="107152" y="3838660"/>
                  </a:lnTo>
                  <a:lnTo>
                    <a:pt x="147409" y="3824215"/>
                  </a:lnTo>
                  <a:lnTo>
                    <a:pt x="191261" y="3819144"/>
                  </a:lnTo>
                  <a:lnTo>
                    <a:pt x="235114" y="3824215"/>
                  </a:lnTo>
                  <a:lnTo>
                    <a:pt x="275371" y="3838660"/>
                  </a:lnTo>
                  <a:lnTo>
                    <a:pt x="310884" y="3861327"/>
                  </a:lnTo>
                  <a:lnTo>
                    <a:pt x="340504" y="3891064"/>
                  </a:lnTo>
                  <a:lnTo>
                    <a:pt x="363083" y="3926718"/>
                  </a:lnTo>
                  <a:lnTo>
                    <a:pt x="377472" y="3967136"/>
                  </a:lnTo>
                  <a:lnTo>
                    <a:pt x="382523" y="4011168"/>
                  </a:lnTo>
                  <a:lnTo>
                    <a:pt x="377472" y="4055199"/>
                  </a:lnTo>
                  <a:lnTo>
                    <a:pt x="363083" y="4095617"/>
                  </a:lnTo>
                  <a:lnTo>
                    <a:pt x="340504" y="4131271"/>
                  </a:lnTo>
                  <a:lnTo>
                    <a:pt x="310884" y="4161008"/>
                  </a:lnTo>
                  <a:lnTo>
                    <a:pt x="275371" y="4183675"/>
                  </a:lnTo>
                  <a:lnTo>
                    <a:pt x="235114" y="4198120"/>
                  </a:lnTo>
                  <a:lnTo>
                    <a:pt x="191261" y="4203192"/>
                  </a:lnTo>
                  <a:lnTo>
                    <a:pt x="147409" y="4198120"/>
                  </a:lnTo>
                  <a:lnTo>
                    <a:pt x="107152" y="4183675"/>
                  </a:lnTo>
                  <a:lnTo>
                    <a:pt x="71639" y="4161008"/>
                  </a:lnTo>
                  <a:lnTo>
                    <a:pt x="42019" y="4131271"/>
                  </a:lnTo>
                  <a:lnTo>
                    <a:pt x="19440" y="4095617"/>
                  </a:lnTo>
                  <a:lnTo>
                    <a:pt x="5051" y="4055199"/>
                  </a:lnTo>
                  <a:lnTo>
                    <a:pt x="0" y="4011168"/>
                  </a:lnTo>
                  <a:close/>
                </a:path>
                <a:path w="382905" h="4749165">
                  <a:moveTo>
                    <a:pt x="0" y="3464814"/>
                  </a:moveTo>
                  <a:lnTo>
                    <a:pt x="5051" y="3420949"/>
                  </a:lnTo>
                  <a:lnTo>
                    <a:pt x="19440" y="3380687"/>
                  </a:lnTo>
                  <a:lnTo>
                    <a:pt x="42019" y="3345175"/>
                  </a:lnTo>
                  <a:lnTo>
                    <a:pt x="71639" y="3315559"/>
                  </a:lnTo>
                  <a:lnTo>
                    <a:pt x="107152" y="3292986"/>
                  </a:lnTo>
                  <a:lnTo>
                    <a:pt x="147409" y="3278601"/>
                  </a:lnTo>
                  <a:lnTo>
                    <a:pt x="191261" y="3273552"/>
                  </a:lnTo>
                  <a:lnTo>
                    <a:pt x="235114" y="3278601"/>
                  </a:lnTo>
                  <a:lnTo>
                    <a:pt x="275371" y="3292986"/>
                  </a:lnTo>
                  <a:lnTo>
                    <a:pt x="310884" y="3315559"/>
                  </a:lnTo>
                  <a:lnTo>
                    <a:pt x="340504" y="3345175"/>
                  </a:lnTo>
                  <a:lnTo>
                    <a:pt x="363083" y="3380687"/>
                  </a:lnTo>
                  <a:lnTo>
                    <a:pt x="377472" y="3420949"/>
                  </a:lnTo>
                  <a:lnTo>
                    <a:pt x="382523" y="3464814"/>
                  </a:lnTo>
                  <a:lnTo>
                    <a:pt x="377472" y="3508678"/>
                  </a:lnTo>
                  <a:lnTo>
                    <a:pt x="363083" y="3548940"/>
                  </a:lnTo>
                  <a:lnTo>
                    <a:pt x="340504" y="3584452"/>
                  </a:lnTo>
                  <a:lnTo>
                    <a:pt x="310884" y="3614068"/>
                  </a:lnTo>
                  <a:lnTo>
                    <a:pt x="275371" y="3636641"/>
                  </a:lnTo>
                  <a:lnTo>
                    <a:pt x="235114" y="3651026"/>
                  </a:lnTo>
                  <a:lnTo>
                    <a:pt x="191261" y="3656076"/>
                  </a:lnTo>
                  <a:lnTo>
                    <a:pt x="147409" y="3651026"/>
                  </a:lnTo>
                  <a:lnTo>
                    <a:pt x="107152" y="3636641"/>
                  </a:lnTo>
                  <a:lnTo>
                    <a:pt x="71639" y="3614068"/>
                  </a:lnTo>
                  <a:lnTo>
                    <a:pt x="42019" y="3584452"/>
                  </a:lnTo>
                  <a:lnTo>
                    <a:pt x="19440" y="3548940"/>
                  </a:lnTo>
                  <a:lnTo>
                    <a:pt x="5051" y="3508678"/>
                  </a:lnTo>
                  <a:lnTo>
                    <a:pt x="0" y="3464814"/>
                  </a:lnTo>
                  <a:close/>
                </a:path>
                <a:path w="382905" h="4749165">
                  <a:moveTo>
                    <a:pt x="0" y="2919222"/>
                  </a:moveTo>
                  <a:lnTo>
                    <a:pt x="5051" y="2875357"/>
                  </a:lnTo>
                  <a:lnTo>
                    <a:pt x="19440" y="2835095"/>
                  </a:lnTo>
                  <a:lnTo>
                    <a:pt x="42019" y="2799583"/>
                  </a:lnTo>
                  <a:lnTo>
                    <a:pt x="71639" y="2769967"/>
                  </a:lnTo>
                  <a:lnTo>
                    <a:pt x="107152" y="2747394"/>
                  </a:lnTo>
                  <a:lnTo>
                    <a:pt x="147409" y="2733009"/>
                  </a:lnTo>
                  <a:lnTo>
                    <a:pt x="191261" y="2727960"/>
                  </a:lnTo>
                  <a:lnTo>
                    <a:pt x="235114" y="2733009"/>
                  </a:lnTo>
                  <a:lnTo>
                    <a:pt x="275371" y="2747394"/>
                  </a:lnTo>
                  <a:lnTo>
                    <a:pt x="310884" y="2769967"/>
                  </a:lnTo>
                  <a:lnTo>
                    <a:pt x="340504" y="2799583"/>
                  </a:lnTo>
                  <a:lnTo>
                    <a:pt x="363083" y="2835095"/>
                  </a:lnTo>
                  <a:lnTo>
                    <a:pt x="377472" y="2875357"/>
                  </a:lnTo>
                  <a:lnTo>
                    <a:pt x="382523" y="2919222"/>
                  </a:lnTo>
                  <a:lnTo>
                    <a:pt x="377472" y="2963086"/>
                  </a:lnTo>
                  <a:lnTo>
                    <a:pt x="363083" y="3003348"/>
                  </a:lnTo>
                  <a:lnTo>
                    <a:pt x="340504" y="3038860"/>
                  </a:lnTo>
                  <a:lnTo>
                    <a:pt x="310884" y="3068476"/>
                  </a:lnTo>
                  <a:lnTo>
                    <a:pt x="275371" y="3091049"/>
                  </a:lnTo>
                  <a:lnTo>
                    <a:pt x="235114" y="3105434"/>
                  </a:lnTo>
                  <a:lnTo>
                    <a:pt x="191261" y="3110484"/>
                  </a:lnTo>
                  <a:lnTo>
                    <a:pt x="147409" y="3105434"/>
                  </a:lnTo>
                  <a:lnTo>
                    <a:pt x="107152" y="3091049"/>
                  </a:lnTo>
                  <a:lnTo>
                    <a:pt x="71639" y="3068476"/>
                  </a:lnTo>
                  <a:lnTo>
                    <a:pt x="42019" y="3038860"/>
                  </a:lnTo>
                  <a:lnTo>
                    <a:pt x="19440" y="3003348"/>
                  </a:lnTo>
                  <a:lnTo>
                    <a:pt x="5051" y="2963086"/>
                  </a:lnTo>
                  <a:lnTo>
                    <a:pt x="0" y="2919222"/>
                  </a:lnTo>
                  <a:close/>
                </a:path>
                <a:path w="382905" h="4749165">
                  <a:moveTo>
                    <a:pt x="0" y="2373630"/>
                  </a:moveTo>
                  <a:lnTo>
                    <a:pt x="5051" y="2329765"/>
                  </a:lnTo>
                  <a:lnTo>
                    <a:pt x="19440" y="2289503"/>
                  </a:lnTo>
                  <a:lnTo>
                    <a:pt x="42019" y="2253991"/>
                  </a:lnTo>
                  <a:lnTo>
                    <a:pt x="71639" y="2224375"/>
                  </a:lnTo>
                  <a:lnTo>
                    <a:pt x="107152" y="2201802"/>
                  </a:lnTo>
                  <a:lnTo>
                    <a:pt x="147409" y="2187417"/>
                  </a:lnTo>
                  <a:lnTo>
                    <a:pt x="191261" y="2182368"/>
                  </a:lnTo>
                  <a:lnTo>
                    <a:pt x="235114" y="2187417"/>
                  </a:lnTo>
                  <a:lnTo>
                    <a:pt x="275371" y="2201802"/>
                  </a:lnTo>
                  <a:lnTo>
                    <a:pt x="310884" y="2224375"/>
                  </a:lnTo>
                  <a:lnTo>
                    <a:pt x="340504" y="2253991"/>
                  </a:lnTo>
                  <a:lnTo>
                    <a:pt x="363083" y="2289503"/>
                  </a:lnTo>
                  <a:lnTo>
                    <a:pt x="377472" y="2329765"/>
                  </a:lnTo>
                  <a:lnTo>
                    <a:pt x="382523" y="2373630"/>
                  </a:lnTo>
                  <a:lnTo>
                    <a:pt x="377472" y="2417494"/>
                  </a:lnTo>
                  <a:lnTo>
                    <a:pt x="363083" y="2457756"/>
                  </a:lnTo>
                  <a:lnTo>
                    <a:pt x="340504" y="2493268"/>
                  </a:lnTo>
                  <a:lnTo>
                    <a:pt x="310884" y="2522884"/>
                  </a:lnTo>
                  <a:lnTo>
                    <a:pt x="275371" y="2545457"/>
                  </a:lnTo>
                  <a:lnTo>
                    <a:pt x="235114" y="2559842"/>
                  </a:lnTo>
                  <a:lnTo>
                    <a:pt x="191261" y="2564892"/>
                  </a:lnTo>
                  <a:lnTo>
                    <a:pt x="147409" y="2559842"/>
                  </a:lnTo>
                  <a:lnTo>
                    <a:pt x="107152" y="2545457"/>
                  </a:lnTo>
                  <a:lnTo>
                    <a:pt x="71639" y="2522884"/>
                  </a:lnTo>
                  <a:lnTo>
                    <a:pt x="42019" y="2493268"/>
                  </a:lnTo>
                  <a:lnTo>
                    <a:pt x="19440" y="2457756"/>
                  </a:lnTo>
                  <a:lnTo>
                    <a:pt x="5051" y="2417494"/>
                  </a:lnTo>
                  <a:lnTo>
                    <a:pt x="0" y="2373630"/>
                  </a:lnTo>
                  <a:close/>
                </a:path>
                <a:path w="382905" h="4749165">
                  <a:moveTo>
                    <a:pt x="0" y="1828038"/>
                  </a:moveTo>
                  <a:lnTo>
                    <a:pt x="5051" y="1784173"/>
                  </a:lnTo>
                  <a:lnTo>
                    <a:pt x="19440" y="1743911"/>
                  </a:lnTo>
                  <a:lnTo>
                    <a:pt x="42019" y="1708399"/>
                  </a:lnTo>
                  <a:lnTo>
                    <a:pt x="71639" y="1678783"/>
                  </a:lnTo>
                  <a:lnTo>
                    <a:pt x="107152" y="1656210"/>
                  </a:lnTo>
                  <a:lnTo>
                    <a:pt x="147409" y="1641825"/>
                  </a:lnTo>
                  <a:lnTo>
                    <a:pt x="191261" y="1636776"/>
                  </a:lnTo>
                  <a:lnTo>
                    <a:pt x="235114" y="1641825"/>
                  </a:lnTo>
                  <a:lnTo>
                    <a:pt x="275371" y="1656210"/>
                  </a:lnTo>
                  <a:lnTo>
                    <a:pt x="310884" y="1678783"/>
                  </a:lnTo>
                  <a:lnTo>
                    <a:pt x="340504" y="1708399"/>
                  </a:lnTo>
                  <a:lnTo>
                    <a:pt x="363083" y="1743911"/>
                  </a:lnTo>
                  <a:lnTo>
                    <a:pt x="377472" y="1784173"/>
                  </a:lnTo>
                  <a:lnTo>
                    <a:pt x="382523" y="1828038"/>
                  </a:lnTo>
                  <a:lnTo>
                    <a:pt x="377472" y="1871902"/>
                  </a:lnTo>
                  <a:lnTo>
                    <a:pt x="363083" y="1912164"/>
                  </a:lnTo>
                  <a:lnTo>
                    <a:pt x="340504" y="1947676"/>
                  </a:lnTo>
                  <a:lnTo>
                    <a:pt x="310884" y="1977292"/>
                  </a:lnTo>
                  <a:lnTo>
                    <a:pt x="275371" y="1999865"/>
                  </a:lnTo>
                  <a:lnTo>
                    <a:pt x="235114" y="2014250"/>
                  </a:lnTo>
                  <a:lnTo>
                    <a:pt x="191261" y="2019300"/>
                  </a:lnTo>
                  <a:lnTo>
                    <a:pt x="147409" y="2014250"/>
                  </a:lnTo>
                  <a:lnTo>
                    <a:pt x="107152" y="1999865"/>
                  </a:lnTo>
                  <a:lnTo>
                    <a:pt x="71639" y="1977292"/>
                  </a:lnTo>
                  <a:lnTo>
                    <a:pt x="42019" y="1947676"/>
                  </a:lnTo>
                  <a:lnTo>
                    <a:pt x="19440" y="1912164"/>
                  </a:lnTo>
                  <a:lnTo>
                    <a:pt x="5051" y="1871902"/>
                  </a:lnTo>
                  <a:lnTo>
                    <a:pt x="0" y="1828038"/>
                  </a:lnTo>
                  <a:close/>
                </a:path>
                <a:path w="382905" h="4749165">
                  <a:moveTo>
                    <a:pt x="0" y="1282446"/>
                  </a:moveTo>
                  <a:lnTo>
                    <a:pt x="5051" y="1238581"/>
                  </a:lnTo>
                  <a:lnTo>
                    <a:pt x="19440" y="1198319"/>
                  </a:lnTo>
                  <a:lnTo>
                    <a:pt x="42019" y="1162807"/>
                  </a:lnTo>
                  <a:lnTo>
                    <a:pt x="71639" y="1133191"/>
                  </a:lnTo>
                  <a:lnTo>
                    <a:pt x="107152" y="1110618"/>
                  </a:lnTo>
                  <a:lnTo>
                    <a:pt x="147409" y="1096233"/>
                  </a:lnTo>
                  <a:lnTo>
                    <a:pt x="191261" y="1091184"/>
                  </a:lnTo>
                  <a:lnTo>
                    <a:pt x="235114" y="1096233"/>
                  </a:lnTo>
                  <a:lnTo>
                    <a:pt x="275371" y="1110618"/>
                  </a:lnTo>
                  <a:lnTo>
                    <a:pt x="310884" y="1133191"/>
                  </a:lnTo>
                  <a:lnTo>
                    <a:pt x="340504" y="1162807"/>
                  </a:lnTo>
                  <a:lnTo>
                    <a:pt x="363083" y="1198319"/>
                  </a:lnTo>
                  <a:lnTo>
                    <a:pt x="377472" y="1238581"/>
                  </a:lnTo>
                  <a:lnTo>
                    <a:pt x="382523" y="1282446"/>
                  </a:lnTo>
                  <a:lnTo>
                    <a:pt x="377472" y="1326310"/>
                  </a:lnTo>
                  <a:lnTo>
                    <a:pt x="363083" y="1366572"/>
                  </a:lnTo>
                  <a:lnTo>
                    <a:pt x="340504" y="1402084"/>
                  </a:lnTo>
                  <a:lnTo>
                    <a:pt x="310884" y="1431700"/>
                  </a:lnTo>
                  <a:lnTo>
                    <a:pt x="275371" y="1454273"/>
                  </a:lnTo>
                  <a:lnTo>
                    <a:pt x="235114" y="1468658"/>
                  </a:lnTo>
                  <a:lnTo>
                    <a:pt x="191261" y="1473708"/>
                  </a:lnTo>
                  <a:lnTo>
                    <a:pt x="147409" y="1468658"/>
                  </a:lnTo>
                  <a:lnTo>
                    <a:pt x="107152" y="1454273"/>
                  </a:lnTo>
                  <a:lnTo>
                    <a:pt x="71639" y="1431700"/>
                  </a:lnTo>
                  <a:lnTo>
                    <a:pt x="42019" y="1402084"/>
                  </a:lnTo>
                  <a:lnTo>
                    <a:pt x="19440" y="1366572"/>
                  </a:lnTo>
                  <a:lnTo>
                    <a:pt x="5051" y="1326310"/>
                  </a:lnTo>
                  <a:lnTo>
                    <a:pt x="0" y="1282446"/>
                  </a:lnTo>
                  <a:close/>
                </a:path>
                <a:path w="382905" h="4749165">
                  <a:moveTo>
                    <a:pt x="0" y="736854"/>
                  </a:moveTo>
                  <a:lnTo>
                    <a:pt x="5051" y="692989"/>
                  </a:lnTo>
                  <a:lnTo>
                    <a:pt x="19440" y="652727"/>
                  </a:lnTo>
                  <a:lnTo>
                    <a:pt x="42019" y="617215"/>
                  </a:lnTo>
                  <a:lnTo>
                    <a:pt x="71639" y="587599"/>
                  </a:lnTo>
                  <a:lnTo>
                    <a:pt x="107152" y="565026"/>
                  </a:lnTo>
                  <a:lnTo>
                    <a:pt x="147409" y="550641"/>
                  </a:lnTo>
                  <a:lnTo>
                    <a:pt x="191261" y="545592"/>
                  </a:lnTo>
                  <a:lnTo>
                    <a:pt x="235114" y="550641"/>
                  </a:lnTo>
                  <a:lnTo>
                    <a:pt x="275371" y="565026"/>
                  </a:lnTo>
                  <a:lnTo>
                    <a:pt x="310884" y="587599"/>
                  </a:lnTo>
                  <a:lnTo>
                    <a:pt x="340504" y="617215"/>
                  </a:lnTo>
                  <a:lnTo>
                    <a:pt x="363083" y="652727"/>
                  </a:lnTo>
                  <a:lnTo>
                    <a:pt x="377472" y="692989"/>
                  </a:lnTo>
                  <a:lnTo>
                    <a:pt x="382523" y="736854"/>
                  </a:lnTo>
                  <a:lnTo>
                    <a:pt x="377472" y="780718"/>
                  </a:lnTo>
                  <a:lnTo>
                    <a:pt x="363083" y="820980"/>
                  </a:lnTo>
                  <a:lnTo>
                    <a:pt x="340504" y="856492"/>
                  </a:lnTo>
                  <a:lnTo>
                    <a:pt x="310884" y="886108"/>
                  </a:lnTo>
                  <a:lnTo>
                    <a:pt x="275371" y="908681"/>
                  </a:lnTo>
                  <a:lnTo>
                    <a:pt x="235114" y="923066"/>
                  </a:lnTo>
                  <a:lnTo>
                    <a:pt x="191261" y="928116"/>
                  </a:lnTo>
                  <a:lnTo>
                    <a:pt x="147409" y="923066"/>
                  </a:lnTo>
                  <a:lnTo>
                    <a:pt x="107152" y="908681"/>
                  </a:lnTo>
                  <a:lnTo>
                    <a:pt x="71639" y="886108"/>
                  </a:lnTo>
                  <a:lnTo>
                    <a:pt x="42019" y="856492"/>
                  </a:lnTo>
                  <a:lnTo>
                    <a:pt x="19440" y="820980"/>
                  </a:lnTo>
                  <a:lnTo>
                    <a:pt x="5051" y="780718"/>
                  </a:lnTo>
                  <a:lnTo>
                    <a:pt x="0" y="73685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85928"/>
            <a:ext cx="8229600" cy="4749165"/>
          </a:xfrm>
          <a:custGeom>
            <a:avLst/>
            <a:gdLst/>
            <a:ahLst/>
            <a:cxnLst/>
            <a:rect l="l" t="t" r="r" b="b"/>
            <a:pathLst>
              <a:path w="8229600" h="4749165">
                <a:moveTo>
                  <a:pt x="0" y="4748784"/>
                </a:moveTo>
                <a:lnTo>
                  <a:pt x="8229600" y="4748784"/>
                </a:lnTo>
                <a:lnTo>
                  <a:pt x="8229600" y="0"/>
                </a:lnTo>
                <a:lnTo>
                  <a:pt x="0" y="0"/>
                </a:lnTo>
                <a:lnTo>
                  <a:pt x="0" y="4748784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2039" y="2125979"/>
            <a:ext cx="2153920" cy="447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395"/>
              </a:spcBef>
            </a:pPr>
            <a:r>
              <a:rPr sz="2000" spc="-10" dirty="0">
                <a:solidFill>
                  <a:srgbClr val="181818"/>
                </a:solidFill>
                <a:latin typeface="Arial Black"/>
                <a:cs typeface="Arial Black"/>
              </a:rPr>
              <a:t>Puntuación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6248" y="1589913"/>
            <a:ext cx="5156200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Punto:</a:t>
            </a:r>
            <a:r>
              <a:rPr sz="1200" spc="55" dirty="0">
                <a:solidFill>
                  <a:srgbClr val="181818"/>
                </a:solidFill>
                <a:latin typeface="Arial Black"/>
                <a:cs typeface="Arial Black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latinas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(et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al.),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abreviaturas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(vol.,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ed.),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separación</a:t>
            </a:r>
            <a:r>
              <a:rPr sz="1200" spc="125" dirty="0">
                <a:solidFill>
                  <a:srgbClr val="181818"/>
                </a:solidFill>
                <a:latin typeface="Arial MT"/>
                <a:cs typeface="Arial MT"/>
              </a:rPr>
              <a:t>  </a:t>
            </a:r>
            <a:r>
              <a:rPr sz="1200" spc="40" dirty="0">
                <a:solidFill>
                  <a:srgbClr val="181818"/>
                </a:solidFill>
                <a:latin typeface="Arial MT"/>
                <a:cs typeface="Arial MT"/>
              </a:rPr>
              <a:t>entre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campos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la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referencia.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Coma:</a:t>
            </a:r>
            <a:r>
              <a:rPr sz="1200" spc="6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enumeración</a:t>
            </a:r>
            <a:r>
              <a:rPr sz="1200" spc="18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autores,</a:t>
            </a:r>
            <a:r>
              <a:rPr sz="1200" spc="2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separar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partes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descripción</a:t>
            </a:r>
            <a:r>
              <a:rPr sz="1200" spc="1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física</a:t>
            </a:r>
            <a:r>
              <a:rPr sz="1200" spc="17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n°,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Arial MT"/>
                <a:cs typeface="Arial MT"/>
              </a:rPr>
              <a:t>pp.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95" dirty="0">
                <a:solidFill>
                  <a:srgbClr val="181818"/>
                </a:solidFill>
                <a:latin typeface="Arial Black"/>
                <a:cs typeface="Arial Black"/>
              </a:rPr>
              <a:t>Dos</a:t>
            </a:r>
            <a:r>
              <a:rPr sz="1200" spc="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181818"/>
                </a:solidFill>
                <a:latin typeface="Arial Black"/>
                <a:cs typeface="Arial Black"/>
              </a:rPr>
              <a:t>puntos:</a:t>
            </a:r>
            <a:r>
              <a:rPr sz="1200" spc="4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subtítulos,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lugar</a:t>
            </a:r>
            <a:r>
              <a:rPr sz="1200" spc="114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edición:editor.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6248" y="2687573"/>
            <a:ext cx="4514215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"/>
              </a:spcBef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85" dirty="0">
                <a:solidFill>
                  <a:srgbClr val="181818"/>
                </a:solidFill>
                <a:latin typeface="Arial Black"/>
                <a:cs typeface="Arial Black"/>
              </a:rPr>
              <a:t>Comillas</a:t>
            </a:r>
            <a:r>
              <a:rPr sz="1200" spc="-5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dobles:</a:t>
            </a:r>
            <a:r>
              <a:rPr sz="1200" spc="-2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citas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menos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6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40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palabras.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Paréntesis:</a:t>
            </a:r>
            <a:r>
              <a:rPr sz="1200" spc="6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encierra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citas.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95" dirty="0">
                <a:solidFill>
                  <a:srgbClr val="181818"/>
                </a:solidFill>
                <a:latin typeface="Arial Black"/>
                <a:cs typeface="Arial Black"/>
              </a:rPr>
              <a:t>Corchetes:</a:t>
            </a:r>
            <a:r>
              <a:rPr sz="1200" spc="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Insertar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texto</a:t>
            </a:r>
            <a:r>
              <a:rPr sz="1200" spc="14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Arial MT"/>
                <a:cs typeface="Arial MT"/>
              </a:rPr>
              <a:t>no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literal</a:t>
            </a:r>
            <a:r>
              <a:rPr sz="1200" spc="1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[et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al.],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títulos</a:t>
            </a:r>
            <a:r>
              <a:rPr sz="1200" spc="15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traducidos.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2373" y="112585"/>
            <a:ext cx="1189355" cy="1101090"/>
            <a:chOff x="702373" y="112585"/>
            <a:chExt cx="1189355" cy="1101090"/>
          </a:xfrm>
        </p:grpSpPr>
        <p:sp>
          <p:nvSpPr>
            <p:cNvPr id="10" name="object 10"/>
            <p:cNvSpPr/>
            <p:nvPr/>
          </p:nvSpPr>
          <p:spPr>
            <a:xfrm>
              <a:off x="707136" y="117347"/>
              <a:ext cx="1179830" cy="1091565"/>
            </a:xfrm>
            <a:custGeom>
              <a:avLst/>
              <a:gdLst/>
              <a:ahLst/>
              <a:cxnLst/>
              <a:rect l="l" t="t" r="r" b="b"/>
              <a:pathLst>
                <a:path w="1179830" h="1091565">
                  <a:moveTo>
                    <a:pt x="1179576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1179576" y="1091184"/>
                  </a:lnTo>
                  <a:lnTo>
                    <a:pt x="117957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7136" y="117347"/>
              <a:ext cx="1179830" cy="1091565"/>
            </a:xfrm>
            <a:custGeom>
              <a:avLst/>
              <a:gdLst/>
              <a:ahLst/>
              <a:cxnLst/>
              <a:rect l="l" t="t" r="r" b="b"/>
              <a:pathLst>
                <a:path w="1179830" h="1091565">
                  <a:moveTo>
                    <a:pt x="0" y="1091184"/>
                  </a:moveTo>
                  <a:lnTo>
                    <a:pt x="1179576" y="1091184"/>
                  </a:lnTo>
                  <a:lnTo>
                    <a:pt x="1179576" y="0"/>
                  </a:lnTo>
                  <a:lnTo>
                    <a:pt x="0" y="0"/>
                  </a:lnTo>
                  <a:lnTo>
                    <a:pt x="0" y="109118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9231" y="-23037"/>
            <a:ext cx="21996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7500" baseline="-21111" dirty="0">
                <a:solidFill>
                  <a:srgbClr val="FFFFFF"/>
                </a:solidFill>
              </a:rPr>
              <a:t>03</a:t>
            </a:r>
            <a:r>
              <a:rPr sz="7500" spc="209" baseline="-21111" dirty="0">
                <a:solidFill>
                  <a:srgbClr val="FFFFFF"/>
                </a:solidFill>
              </a:rPr>
              <a:t> </a:t>
            </a:r>
            <a:r>
              <a:rPr sz="3000" spc="-150" dirty="0"/>
              <a:t>Estilo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93335"/>
            <a:ext cx="9144000" cy="550545"/>
            <a:chOff x="0" y="4593335"/>
            <a:chExt cx="9144000" cy="550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93335"/>
              <a:ext cx="9143999" cy="5501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8120" y="4660391"/>
              <a:ext cx="8746490" cy="416559"/>
            </a:xfrm>
            <a:custGeom>
              <a:avLst/>
              <a:gdLst/>
              <a:ahLst/>
              <a:cxnLst/>
              <a:rect l="l" t="t" r="r" b="b"/>
              <a:pathLst>
                <a:path w="8746490" h="416560">
                  <a:moveTo>
                    <a:pt x="0" y="208026"/>
                  </a:moveTo>
                  <a:lnTo>
                    <a:pt x="5494" y="160329"/>
                  </a:lnTo>
                  <a:lnTo>
                    <a:pt x="21144" y="116543"/>
                  </a:lnTo>
                  <a:lnTo>
                    <a:pt x="45702" y="77918"/>
                  </a:lnTo>
                  <a:lnTo>
                    <a:pt x="77918" y="45702"/>
                  </a:lnTo>
                  <a:lnTo>
                    <a:pt x="116543" y="21144"/>
                  </a:lnTo>
                  <a:lnTo>
                    <a:pt x="160329" y="5494"/>
                  </a:lnTo>
                  <a:lnTo>
                    <a:pt x="208026" y="0"/>
                  </a:lnTo>
                  <a:lnTo>
                    <a:pt x="255722" y="5494"/>
                  </a:lnTo>
                  <a:lnTo>
                    <a:pt x="299508" y="21144"/>
                  </a:lnTo>
                  <a:lnTo>
                    <a:pt x="338133" y="45702"/>
                  </a:lnTo>
                  <a:lnTo>
                    <a:pt x="370349" y="77918"/>
                  </a:lnTo>
                  <a:lnTo>
                    <a:pt x="394907" y="116543"/>
                  </a:lnTo>
                  <a:lnTo>
                    <a:pt x="410557" y="160329"/>
                  </a:lnTo>
                  <a:lnTo>
                    <a:pt x="416052" y="208026"/>
                  </a:lnTo>
                  <a:lnTo>
                    <a:pt x="410557" y="255722"/>
                  </a:lnTo>
                  <a:lnTo>
                    <a:pt x="394907" y="299508"/>
                  </a:lnTo>
                  <a:lnTo>
                    <a:pt x="370349" y="338133"/>
                  </a:lnTo>
                  <a:lnTo>
                    <a:pt x="338133" y="370349"/>
                  </a:lnTo>
                  <a:lnTo>
                    <a:pt x="299508" y="394907"/>
                  </a:lnTo>
                  <a:lnTo>
                    <a:pt x="255722" y="410557"/>
                  </a:lnTo>
                  <a:lnTo>
                    <a:pt x="208026" y="416052"/>
                  </a:lnTo>
                  <a:lnTo>
                    <a:pt x="160329" y="410557"/>
                  </a:lnTo>
                  <a:lnTo>
                    <a:pt x="116543" y="394907"/>
                  </a:lnTo>
                  <a:lnTo>
                    <a:pt x="77918" y="370349"/>
                  </a:lnTo>
                  <a:lnTo>
                    <a:pt x="45702" y="338133"/>
                  </a:lnTo>
                  <a:lnTo>
                    <a:pt x="21144" y="299508"/>
                  </a:lnTo>
                  <a:lnTo>
                    <a:pt x="5494" y="255722"/>
                  </a:lnTo>
                  <a:lnTo>
                    <a:pt x="0" y="208026"/>
                  </a:lnTo>
                  <a:close/>
                </a:path>
                <a:path w="8746490" h="416560">
                  <a:moveTo>
                    <a:pt x="594360" y="208026"/>
                  </a:moveTo>
                  <a:lnTo>
                    <a:pt x="599854" y="160329"/>
                  </a:lnTo>
                  <a:lnTo>
                    <a:pt x="615504" y="116543"/>
                  </a:lnTo>
                  <a:lnTo>
                    <a:pt x="640062" y="77918"/>
                  </a:lnTo>
                  <a:lnTo>
                    <a:pt x="672278" y="45702"/>
                  </a:lnTo>
                  <a:lnTo>
                    <a:pt x="710903" y="21144"/>
                  </a:lnTo>
                  <a:lnTo>
                    <a:pt x="754689" y="5494"/>
                  </a:lnTo>
                  <a:lnTo>
                    <a:pt x="802386" y="0"/>
                  </a:lnTo>
                  <a:lnTo>
                    <a:pt x="850082" y="5494"/>
                  </a:lnTo>
                  <a:lnTo>
                    <a:pt x="893868" y="21144"/>
                  </a:lnTo>
                  <a:lnTo>
                    <a:pt x="932493" y="45702"/>
                  </a:lnTo>
                  <a:lnTo>
                    <a:pt x="964709" y="77918"/>
                  </a:lnTo>
                  <a:lnTo>
                    <a:pt x="989267" y="116543"/>
                  </a:lnTo>
                  <a:lnTo>
                    <a:pt x="1004917" y="160329"/>
                  </a:lnTo>
                  <a:lnTo>
                    <a:pt x="1010412" y="208026"/>
                  </a:lnTo>
                  <a:lnTo>
                    <a:pt x="1004917" y="255722"/>
                  </a:lnTo>
                  <a:lnTo>
                    <a:pt x="989267" y="299508"/>
                  </a:lnTo>
                  <a:lnTo>
                    <a:pt x="964709" y="338133"/>
                  </a:lnTo>
                  <a:lnTo>
                    <a:pt x="932493" y="370349"/>
                  </a:lnTo>
                  <a:lnTo>
                    <a:pt x="893868" y="394907"/>
                  </a:lnTo>
                  <a:lnTo>
                    <a:pt x="850082" y="410557"/>
                  </a:lnTo>
                  <a:lnTo>
                    <a:pt x="802386" y="416052"/>
                  </a:lnTo>
                  <a:lnTo>
                    <a:pt x="754689" y="410557"/>
                  </a:lnTo>
                  <a:lnTo>
                    <a:pt x="710903" y="394907"/>
                  </a:lnTo>
                  <a:lnTo>
                    <a:pt x="672278" y="370349"/>
                  </a:lnTo>
                  <a:lnTo>
                    <a:pt x="640062" y="338133"/>
                  </a:lnTo>
                  <a:lnTo>
                    <a:pt x="615504" y="299508"/>
                  </a:lnTo>
                  <a:lnTo>
                    <a:pt x="599854" y="255722"/>
                  </a:lnTo>
                  <a:lnTo>
                    <a:pt x="594360" y="208026"/>
                  </a:lnTo>
                  <a:close/>
                </a:path>
                <a:path w="8746490" h="416560">
                  <a:moveTo>
                    <a:pt x="1190244" y="208026"/>
                  </a:moveTo>
                  <a:lnTo>
                    <a:pt x="1195735" y="160329"/>
                  </a:lnTo>
                  <a:lnTo>
                    <a:pt x="1211380" y="116543"/>
                  </a:lnTo>
                  <a:lnTo>
                    <a:pt x="1235930" y="77918"/>
                  </a:lnTo>
                  <a:lnTo>
                    <a:pt x="1268141" y="45702"/>
                  </a:lnTo>
                  <a:lnTo>
                    <a:pt x="1306765" y="21144"/>
                  </a:lnTo>
                  <a:lnTo>
                    <a:pt x="1350557" y="5494"/>
                  </a:lnTo>
                  <a:lnTo>
                    <a:pt x="1398270" y="0"/>
                  </a:lnTo>
                  <a:lnTo>
                    <a:pt x="1445982" y="5494"/>
                  </a:lnTo>
                  <a:lnTo>
                    <a:pt x="1489774" y="21144"/>
                  </a:lnTo>
                  <a:lnTo>
                    <a:pt x="1528398" y="45702"/>
                  </a:lnTo>
                  <a:lnTo>
                    <a:pt x="1560609" y="77918"/>
                  </a:lnTo>
                  <a:lnTo>
                    <a:pt x="1585159" y="116543"/>
                  </a:lnTo>
                  <a:lnTo>
                    <a:pt x="1600804" y="160329"/>
                  </a:lnTo>
                  <a:lnTo>
                    <a:pt x="1606296" y="208026"/>
                  </a:lnTo>
                  <a:lnTo>
                    <a:pt x="1600804" y="255722"/>
                  </a:lnTo>
                  <a:lnTo>
                    <a:pt x="1585159" y="299508"/>
                  </a:lnTo>
                  <a:lnTo>
                    <a:pt x="1560609" y="338133"/>
                  </a:lnTo>
                  <a:lnTo>
                    <a:pt x="1528398" y="370349"/>
                  </a:lnTo>
                  <a:lnTo>
                    <a:pt x="1489774" y="394907"/>
                  </a:lnTo>
                  <a:lnTo>
                    <a:pt x="1445982" y="410557"/>
                  </a:lnTo>
                  <a:lnTo>
                    <a:pt x="1398270" y="416052"/>
                  </a:lnTo>
                  <a:lnTo>
                    <a:pt x="1350557" y="410557"/>
                  </a:lnTo>
                  <a:lnTo>
                    <a:pt x="1306765" y="394907"/>
                  </a:lnTo>
                  <a:lnTo>
                    <a:pt x="1268141" y="370349"/>
                  </a:lnTo>
                  <a:lnTo>
                    <a:pt x="1235930" y="338133"/>
                  </a:lnTo>
                  <a:lnTo>
                    <a:pt x="1211380" y="299508"/>
                  </a:lnTo>
                  <a:lnTo>
                    <a:pt x="1195735" y="255722"/>
                  </a:lnTo>
                  <a:lnTo>
                    <a:pt x="1190244" y="208026"/>
                  </a:lnTo>
                  <a:close/>
                </a:path>
                <a:path w="8746490" h="416560">
                  <a:moveTo>
                    <a:pt x="1784604" y="208026"/>
                  </a:moveTo>
                  <a:lnTo>
                    <a:pt x="1790095" y="160329"/>
                  </a:lnTo>
                  <a:lnTo>
                    <a:pt x="1805740" y="116543"/>
                  </a:lnTo>
                  <a:lnTo>
                    <a:pt x="1830290" y="77918"/>
                  </a:lnTo>
                  <a:lnTo>
                    <a:pt x="1862501" y="45702"/>
                  </a:lnTo>
                  <a:lnTo>
                    <a:pt x="1901125" y="21144"/>
                  </a:lnTo>
                  <a:lnTo>
                    <a:pt x="1944917" y="5494"/>
                  </a:lnTo>
                  <a:lnTo>
                    <a:pt x="1992630" y="0"/>
                  </a:lnTo>
                  <a:lnTo>
                    <a:pt x="2040342" y="5494"/>
                  </a:lnTo>
                  <a:lnTo>
                    <a:pt x="2084134" y="21144"/>
                  </a:lnTo>
                  <a:lnTo>
                    <a:pt x="2122758" y="45702"/>
                  </a:lnTo>
                  <a:lnTo>
                    <a:pt x="2154969" y="77918"/>
                  </a:lnTo>
                  <a:lnTo>
                    <a:pt x="2179519" y="116543"/>
                  </a:lnTo>
                  <a:lnTo>
                    <a:pt x="2195164" y="160329"/>
                  </a:lnTo>
                  <a:lnTo>
                    <a:pt x="2200656" y="208026"/>
                  </a:lnTo>
                  <a:lnTo>
                    <a:pt x="2195164" y="255722"/>
                  </a:lnTo>
                  <a:lnTo>
                    <a:pt x="2179519" y="299508"/>
                  </a:lnTo>
                  <a:lnTo>
                    <a:pt x="2154969" y="338133"/>
                  </a:lnTo>
                  <a:lnTo>
                    <a:pt x="2122758" y="370349"/>
                  </a:lnTo>
                  <a:lnTo>
                    <a:pt x="2084134" y="394907"/>
                  </a:lnTo>
                  <a:lnTo>
                    <a:pt x="2040342" y="410557"/>
                  </a:lnTo>
                  <a:lnTo>
                    <a:pt x="1992630" y="416052"/>
                  </a:lnTo>
                  <a:lnTo>
                    <a:pt x="1944917" y="410557"/>
                  </a:lnTo>
                  <a:lnTo>
                    <a:pt x="1901125" y="394907"/>
                  </a:lnTo>
                  <a:lnTo>
                    <a:pt x="1862501" y="370349"/>
                  </a:lnTo>
                  <a:lnTo>
                    <a:pt x="1830290" y="338133"/>
                  </a:lnTo>
                  <a:lnTo>
                    <a:pt x="1805740" y="299508"/>
                  </a:lnTo>
                  <a:lnTo>
                    <a:pt x="1790095" y="255722"/>
                  </a:lnTo>
                  <a:lnTo>
                    <a:pt x="1784604" y="208026"/>
                  </a:lnTo>
                  <a:close/>
                </a:path>
                <a:path w="8746490" h="416560">
                  <a:moveTo>
                    <a:pt x="2380488" y="208026"/>
                  </a:moveTo>
                  <a:lnTo>
                    <a:pt x="2385979" y="160329"/>
                  </a:lnTo>
                  <a:lnTo>
                    <a:pt x="2401624" y="116543"/>
                  </a:lnTo>
                  <a:lnTo>
                    <a:pt x="2426174" y="77918"/>
                  </a:lnTo>
                  <a:lnTo>
                    <a:pt x="2458385" y="45702"/>
                  </a:lnTo>
                  <a:lnTo>
                    <a:pt x="2497009" y="21144"/>
                  </a:lnTo>
                  <a:lnTo>
                    <a:pt x="2540801" y="5494"/>
                  </a:lnTo>
                  <a:lnTo>
                    <a:pt x="2588514" y="0"/>
                  </a:lnTo>
                  <a:lnTo>
                    <a:pt x="2636226" y="5494"/>
                  </a:lnTo>
                  <a:lnTo>
                    <a:pt x="2680018" y="21144"/>
                  </a:lnTo>
                  <a:lnTo>
                    <a:pt x="2718642" y="45702"/>
                  </a:lnTo>
                  <a:lnTo>
                    <a:pt x="2750853" y="77918"/>
                  </a:lnTo>
                  <a:lnTo>
                    <a:pt x="2775403" y="116543"/>
                  </a:lnTo>
                  <a:lnTo>
                    <a:pt x="2791048" y="160329"/>
                  </a:lnTo>
                  <a:lnTo>
                    <a:pt x="2796540" y="208026"/>
                  </a:lnTo>
                  <a:lnTo>
                    <a:pt x="2791048" y="255722"/>
                  </a:lnTo>
                  <a:lnTo>
                    <a:pt x="2775403" y="299508"/>
                  </a:lnTo>
                  <a:lnTo>
                    <a:pt x="2750853" y="338133"/>
                  </a:lnTo>
                  <a:lnTo>
                    <a:pt x="2718642" y="370349"/>
                  </a:lnTo>
                  <a:lnTo>
                    <a:pt x="2680018" y="394907"/>
                  </a:lnTo>
                  <a:lnTo>
                    <a:pt x="2636226" y="410557"/>
                  </a:lnTo>
                  <a:lnTo>
                    <a:pt x="2588514" y="416052"/>
                  </a:lnTo>
                  <a:lnTo>
                    <a:pt x="2540801" y="410557"/>
                  </a:lnTo>
                  <a:lnTo>
                    <a:pt x="2497009" y="394907"/>
                  </a:lnTo>
                  <a:lnTo>
                    <a:pt x="2458385" y="370349"/>
                  </a:lnTo>
                  <a:lnTo>
                    <a:pt x="2426174" y="338133"/>
                  </a:lnTo>
                  <a:lnTo>
                    <a:pt x="2401624" y="299508"/>
                  </a:lnTo>
                  <a:lnTo>
                    <a:pt x="2385979" y="255722"/>
                  </a:lnTo>
                  <a:lnTo>
                    <a:pt x="2380488" y="208026"/>
                  </a:lnTo>
                  <a:close/>
                </a:path>
                <a:path w="8746490" h="416560">
                  <a:moveTo>
                    <a:pt x="2974848" y="208026"/>
                  </a:moveTo>
                  <a:lnTo>
                    <a:pt x="2980339" y="160329"/>
                  </a:lnTo>
                  <a:lnTo>
                    <a:pt x="2995984" y="116543"/>
                  </a:lnTo>
                  <a:lnTo>
                    <a:pt x="3020534" y="77918"/>
                  </a:lnTo>
                  <a:lnTo>
                    <a:pt x="3052745" y="45702"/>
                  </a:lnTo>
                  <a:lnTo>
                    <a:pt x="3091369" y="21144"/>
                  </a:lnTo>
                  <a:lnTo>
                    <a:pt x="3135161" y="5494"/>
                  </a:lnTo>
                  <a:lnTo>
                    <a:pt x="3182874" y="0"/>
                  </a:lnTo>
                  <a:lnTo>
                    <a:pt x="3230586" y="5494"/>
                  </a:lnTo>
                  <a:lnTo>
                    <a:pt x="3274378" y="21144"/>
                  </a:lnTo>
                  <a:lnTo>
                    <a:pt x="3313002" y="45702"/>
                  </a:lnTo>
                  <a:lnTo>
                    <a:pt x="3345213" y="77918"/>
                  </a:lnTo>
                  <a:lnTo>
                    <a:pt x="3369763" y="116543"/>
                  </a:lnTo>
                  <a:lnTo>
                    <a:pt x="3385408" y="160329"/>
                  </a:lnTo>
                  <a:lnTo>
                    <a:pt x="3390900" y="208026"/>
                  </a:lnTo>
                  <a:lnTo>
                    <a:pt x="3385408" y="255722"/>
                  </a:lnTo>
                  <a:lnTo>
                    <a:pt x="3369763" y="299508"/>
                  </a:lnTo>
                  <a:lnTo>
                    <a:pt x="3345213" y="338133"/>
                  </a:lnTo>
                  <a:lnTo>
                    <a:pt x="3313002" y="370349"/>
                  </a:lnTo>
                  <a:lnTo>
                    <a:pt x="3274378" y="394907"/>
                  </a:lnTo>
                  <a:lnTo>
                    <a:pt x="3230586" y="410557"/>
                  </a:lnTo>
                  <a:lnTo>
                    <a:pt x="3182874" y="416052"/>
                  </a:lnTo>
                  <a:lnTo>
                    <a:pt x="3135161" y="410557"/>
                  </a:lnTo>
                  <a:lnTo>
                    <a:pt x="3091369" y="394907"/>
                  </a:lnTo>
                  <a:lnTo>
                    <a:pt x="3052745" y="370349"/>
                  </a:lnTo>
                  <a:lnTo>
                    <a:pt x="3020534" y="338133"/>
                  </a:lnTo>
                  <a:lnTo>
                    <a:pt x="2995984" y="299508"/>
                  </a:lnTo>
                  <a:lnTo>
                    <a:pt x="2980339" y="255722"/>
                  </a:lnTo>
                  <a:lnTo>
                    <a:pt x="2974848" y="208026"/>
                  </a:lnTo>
                  <a:close/>
                </a:path>
                <a:path w="8746490" h="416560">
                  <a:moveTo>
                    <a:pt x="3569207" y="208026"/>
                  </a:moveTo>
                  <a:lnTo>
                    <a:pt x="3574699" y="160329"/>
                  </a:lnTo>
                  <a:lnTo>
                    <a:pt x="3590344" y="116543"/>
                  </a:lnTo>
                  <a:lnTo>
                    <a:pt x="3614894" y="77918"/>
                  </a:lnTo>
                  <a:lnTo>
                    <a:pt x="3647105" y="45702"/>
                  </a:lnTo>
                  <a:lnTo>
                    <a:pt x="3685729" y="21144"/>
                  </a:lnTo>
                  <a:lnTo>
                    <a:pt x="3729521" y="5494"/>
                  </a:lnTo>
                  <a:lnTo>
                    <a:pt x="3777233" y="0"/>
                  </a:lnTo>
                  <a:lnTo>
                    <a:pt x="3824946" y="5494"/>
                  </a:lnTo>
                  <a:lnTo>
                    <a:pt x="3868738" y="21144"/>
                  </a:lnTo>
                  <a:lnTo>
                    <a:pt x="3907362" y="45702"/>
                  </a:lnTo>
                  <a:lnTo>
                    <a:pt x="3939573" y="77918"/>
                  </a:lnTo>
                  <a:lnTo>
                    <a:pt x="3964123" y="116543"/>
                  </a:lnTo>
                  <a:lnTo>
                    <a:pt x="3979768" y="160329"/>
                  </a:lnTo>
                  <a:lnTo>
                    <a:pt x="3985259" y="208026"/>
                  </a:lnTo>
                  <a:lnTo>
                    <a:pt x="3979768" y="255722"/>
                  </a:lnTo>
                  <a:lnTo>
                    <a:pt x="3964123" y="299508"/>
                  </a:lnTo>
                  <a:lnTo>
                    <a:pt x="3939573" y="338133"/>
                  </a:lnTo>
                  <a:lnTo>
                    <a:pt x="3907362" y="370349"/>
                  </a:lnTo>
                  <a:lnTo>
                    <a:pt x="3868738" y="394907"/>
                  </a:lnTo>
                  <a:lnTo>
                    <a:pt x="3824946" y="410557"/>
                  </a:lnTo>
                  <a:lnTo>
                    <a:pt x="3777233" y="416052"/>
                  </a:lnTo>
                  <a:lnTo>
                    <a:pt x="3729521" y="410557"/>
                  </a:lnTo>
                  <a:lnTo>
                    <a:pt x="3685729" y="394907"/>
                  </a:lnTo>
                  <a:lnTo>
                    <a:pt x="3647105" y="370349"/>
                  </a:lnTo>
                  <a:lnTo>
                    <a:pt x="3614894" y="338133"/>
                  </a:lnTo>
                  <a:lnTo>
                    <a:pt x="3590344" y="299508"/>
                  </a:lnTo>
                  <a:lnTo>
                    <a:pt x="3574699" y="255722"/>
                  </a:lnTo>
                  <a:lnTo>
                    <a:pt x="3569207" y="208026"/>
                  </a:lnTo>
                  <a:close/>
                </a:path>
                <a:path w="8746490" h="416560">
                  <a:moveTo>
                    <a:pt x="4165091" y="208026"/>
                  </a:moveTo>
                  <a:lnTo>
                    <a:pt x="4170583" y="160329"/>
                  </a:lnTo>
                  <a:lnTo>
                    <a:pt x="4186228" y="116543"/>
                  </a:lnTo>
                  <a:lnTo>
                    <a:pt x="4210778" y="77918"/>
                  </a:lnTo>
                  <a:lnTo>
                    <a:pt x="4242989" y="45702"/>
                  </a:lnTo>
                  <a:lnTo>
                    <a:pt x="4281613" y="21144"/>
                  </a:lnTo>
                  <a:lnTo>
                    <a:pt x="4325405" y="5494"/>
                  </a:lnTo>
                  <a:lnTo>
                    <a:pt x="4373118" y="0"/>
                  </a:lnTo>
                  <a:lnTo>
                    <a:pt x="4420830" y="5494"/>
                  </a:lnTo>
                  <a:lnTo>
                    <a:pt x="4464622" y="21144"/>
                  </a:lnTo>
                  <a:lnTo>
                    <a:pt x="4503246" y="45702"/>
                  </a:lnTo>
                  <a:lnTo>
                    <a:pt x="4535457" y="77918"/>
                  </a:lnTo>
                  <a:lnTo>
                    <a:pt x="4560007" y="116543"/>
                  </a:lnTo>
                  <a:lnTo>
                    <a:pt x="4575652" y="160329"/>
                  </a:lnTo>
                  <a:lnTo>
                    <a:pt x="4581144" y="208026"/>
                  </a:lnTo>
                  <a:lnTo>
                    <a:pt x="4575652" y="255722"/>
                  </a:lnTo>
                  <a:lnTo>
                    <a:pt x="4560007" y="299508"/>
                  </a:lnTo>
                  <a:lnTo>
                    <a:pt x="4535457" y="338133"/>
                  </a:lnTo>
                  <a:lnTo>
                    <a:pt x="4503246" y="370349"/>
                  </a:lnTo>
                  <a:lnTo>
                    <a:pt x="4464622" y="394907"/>
                  </a:lnTo>
                  <a:lnTo>
                    <a:pt x="4420830" y="410557"/>
                  </a:lnTo>
                  <a:lnTo>
                    <a:pt x="4373118" y="416052"/>
                  </a:lnTo>
                  <a:lnTo>
                    <a:pt x="4325405" y="410557"/>
                  </a:lnTo>
                  <a:lnTo>
                    <a:pt x="4281613" y="394907"/>
                  </a:lnTo>
                  <a:lnTo>
                    <a:pt x="4242989" y="370349"/>
                  </a:lnTo>
                  <a:lnTo>
                    <a:pt x="4210778" y="338133"/>
                  </a:lnTo>
                  <a:lnTo>
                    <a:pt x="4186228" y="299508"/>
                  </a:lnTo>
                  <a:lnTo>
                    <a:pt x="4170583" y="255722"/>
                  </a:lnTo>
                  <a:lnTo>
                    <a:pt x="4165091" y="208026"/>
                  </a:lnTo>
                  <a:close/>
                </a:path>
                <a:path w="8746490" h="416560">
                  <a:moveTo>
                    <a:pt x="4759452" y="208026"/>
                  </a:moveTo>
                  <a:lnTo>
                    <a:pt x="4764943" y="160329"/>
                  </a:lnTo>
                  <a:lnTo>
                    <a:pt x="4780588" y="116543"/>
                  </a:lnTo>
                  <a:lnTo>
                    <a:pt x="4805138" y="77918"/>
                  </a:lnTo>
                  <a:lnTo>
                    <a:pt x="4837349" y="45702"/>
                  </a:lnTo>
                  <a:lnTo>
                    <a:pt x="4875973" y="21144"/>
                  </a:lnTo>
                  <a:lnTo>
                    <a:pt x="4919765" y="5494"/>
                  </a:lnTo>
                  <a:lnTo>
                    <a:pt x="4967478" y="0"/>
                  </a:lnTo>
                  <a:lnTo>
                    <a:pt x="5015190" y="5494"/>
                  </a:lnTo>
                  <a:lnTo>
                    <a:pt x="5058982" y="21144"/>
                  </a:lnTo>
                  <a:lnTo>
                    <a:pt x="5097606" y="45702"/>
                  </a:lnTo>
                  <a:lnTo>
                    <a:pt x="5129817" y="77918"/>
                  </a:lnTo>
                  <a:lnTo>
                    <a:pt x="5154367" y="116543"/>
                  </a:lnTo>
                  <a:lnTo>
                    <a:pt x="5170012" y="160329"/>
                  </a:lnTo>
                  <a:lnTo>
                    <a:pt x="5175504" y="208026"/>
                  </a:lnTo>
                  <a:lnTo>
                    <a:pt x="5170012" y="255722"/>
                  </a:lnTo>
                  <a:lnTo>
                    <a:pt x="5154367" y="299508"/>
                  </a:lnTo>
                  <a:lnTo>
                    <a:pt x="5129817" y="338133"/>
                  </a:lnTo>
                  <a:lnTo>
                    <a:pt x="5097606" y="370349"/>
                  </a:lnTo>
                  <a:lnTo>
                    <a:pt x="5058982" y="394907"/>
                  </a:lnTo>
                  <a:lnTo>
                    <a:pt x="5015190" y="410557"/>
                  </a:lnTo>
                  <a:lnTo>
                    <a:pt x="4967478" y="416052"/>
                  </a:lnTo>
                  <a:lnTo>
                    <a:pt x="4919765" y="410557"/>
                  </a:lnTo>
                  <a:lnTo>
                    <a:pt x="4875973" y="394907"/>
                  </a:lnTo>
                  <a:lnTo>
                    <a:pt x="4837349" y="370349"/>
                  </a:lnTo>
                  <a:lnTo>
                    <a:pt x="4805138" y="338133"/>
                  </a:lnTo>
                  <a:lnTo>
                    <a:pt x="4780588" y="299508"/>
                  </a:lnTo>
                  <a:lnTo>
                    <a:pt x="4764943" y="255722"/>
                  </a:lnTo>
                  <a:lnTo>
                    <a:pt x="4759452" y="208026"/>
                  </a:lnTo>
                  <a:close/>
                </a:path>
                <a:path w="8746490" h="416560">
                  <a:moveTo>
                    <a:pt x="5355335" y="208026"/>
                  </a:moveTo>
                  <a:lnTo>
                    <a:pt x="5360827" y="160329"/>
                  </a:lnTo>
                  <a:lnTo>
                    <a:pt x="5376472" y="116543"/>
                  </a:lnTo>
                  <a:lnTo>
                    <a:pt x="5401022" y="77918"/>
                  </a:lnTo>
                  <a:lnTo>
                    <a:pt x="5433233" y="45702"/>
                  </a:lnTo>
                  <a:lnTo>
                    <a:pt x="5471857" y="21144"/>
                  </a:lnTo>
                  <a:lnTo>
                    <a:pt x="5515649" y="5494"/>
                  </a:lnTo>
                  <a:lnTo>
                    <a:pt x="5563362" y="0"/>
                  </a:lnTo>
                  <a:lnTo>
                    <a:pt x="5611074" y="5494"/>
                  </a:lnTo>
                  <a:lnTo>
                    <a:pt x="5654866" y="21144"/>
                  </a:lnTo>
                  <a:lnTo>
                    <a:pt x="5693490" y="45702"/>
                  </a:lnTo>
                  <a:lnTo>
                    <a:pt x="5725701" y="77918"/>
                  </a:lnTo>
                  <a:lnTo>
                    <a:pt x="5750251" y="116543"/>
                  </a:lnTo>
                  <a:lnTo>
                    <a:pt x="5765896" y="160329"/>
                  </a:lnTo>
                  <a:lnTo>
                    <a:pt x="5771388" y="208026"/>
                  </a:lnTo>
                  <a:lnTo>
                    <a:pt x="5765896" y="255722"/>
                  </a:lnTo>
                  <a:lnTo>
                    <a:pt x="5750251" y="299508"/>
                  </a:lnTo>
                  <a:lnTo>
                    <a:pt x="5725701" y="338133"/>
                  </a:lnTo>
                  <a:lnTo>
                    <a:pt x="5693490" y="370349"/>
                  </a:lnTo>
                  <a:lnTo>
                    <a:pt x="5654866" y="394907"/>
                  </a:lnTo>
                  <a:lnTo>
                    <a:pt x="5611074" y="410557"/>
                  </a:lnTo>
                  <a:lnTo>
                    <a:pt x="5563362" y="416052"/>
                  </a:lnTo>
                  <a:lnTo>
                    <a:pt x="5515649" y="410557"/>
                  </a:lnTo>
                  <a:lnTo>
                    <a:pt x="5471857" y="394907"/>
                  </a:lnTo>
                  <a:lnTo>
                    <a:pt x="5433233" y="370349"/>
                  </a:lnTo>
                  <a:lnTo>
                    <a:pt x="5401022" y="338133"/>
                  </a:lnTo>
                  <a:lnTo>
                    <a:pt x="5376472" y="299508"/>
                  </a:lnTo>
                  <a:lnTo>
                    <a:pt x="5360827" y="255722"/>
                  </a:lnTo>
                  <a:lnTo>
                    <a:pt x="5355335" y="208026"/>
                  </a:lnTo>
                  <a:close/>
                </a:path>
                <a:path w="8746490" h="416560">
                  <a:moveTo>
                    <a:pt x="5949695" y="208026"/>
                  </a:moveTo>
                  <a:lnTo>
                    <a:pt x="5955187" y="160329"/>
                  </a:lnTo>
                  <a:lnTo>
                    <a:pt x="5970832" y="116543"/>
                  </a:lnTo>
                  <a:lnTo>
                    <a:pt x="5995382" y="77918"/>
                  </a:lnTo>
                  <a:lnTo>
                    <a:pt x="6027593" y="45702"/>
                  </a:lnTo>
                  <a:lnTo>
                    <a:pt x="6066217" y="21144"/>
                  </a:lnTo>
                  <a:lnTo>
                    <a:pt x="6110009" y="5494"/>
                  </a:lnTo>
                  <a:lnTo>
                    <a:pt x="6157721" y="0"/>
                  </a:lnTo>
                  <a:lnTo>
                    <a:pt x="6205434" y="5494"/>
                  </a:lnTo>
                  <a:lnTo>
                    <a:pt x="6249226" y="21144"/>
                  </a:lnTo>
                  <a:lnTo>
                    <a:pt x="6287850" y="45702"/>
                  </a:lnTo>
                  <a:lnTo>
                    <a:pt x="6320061" y="77918"/>
                  </a:lnTo>
                  <a:lnTo>
                    <a:pt x="6344611" y="116543"/>
                  </a:lnTo>
                  <a:lnTo>
                    <a:pt x="6360256" y="160329"/>
                  </a:lnTo>
                  <a:lnTo>
                    <a:pt x="6365748" y="208026"/>
                  </a:lnTo>
                  <a:lnTo>
                    <a:pt x="6360256" y="255722"/>
                  </a:lnTo>
                  <a:lnTo>
                    <a:pt x="6344611" y="299508"/>
                  </a:lnTo>
                  <a:lnTo>
                    <a:pt x="6320061" y="338133"/>
                  </a:lnTo>
                  <a:lnTo>
                    <a:pt x="6287850" y="370349"/>
                  </a:lnTo>
                  <a:lnTo>
                    <a:pt x="6249226" y="394907"/>
                  </a:lnTo>
                  <a:lnTo>
                    <a:pt x="6205434" y="410557"/>
                  </a:lnTo>
                  <a:lnTo>
                    <a:pt x="6157721" y="416052"/>
                  </a:lnTo>
                  <a:lnTo>
                    <a:pt x="6110009" y="410557"/>
                  </a:lnTo>
                  <a:lnTo>
                    <a:pt x="6066217" y="394907"/>
                  </a:lnTo>
                  <a:lnTo>
                    <a:pt x="6027593" y="370349"/>
                  </a:lnTo>
                  <a:lnTo>
                    <a:pt x="5995382" y="338133"/>
                  </a:lnTo>
                  <a:lnTo>
                    <a:pt x="5970832" y="299508"/>
                  </a:lnTo>
                  <a:lnTo>
                    <a:pt x="5955187" y="255722"/>
                  </a:lnTo>
                  <a:lnTo>
                    <a:pt x="5949695" y="208026"/>
                  </a:lnTo>
                  <a:close/>
                </a:path>
                <a:path w="8746490" h="416560">
                  <a:moveTo>
                    <a:pt x="6544056" y="208026"/>
                  </a:moveTo>
                  <a:lnTo>
                    <a:pt x="6549547" y="160329"/>
                  </a:lnTo>
                  <a:lnTo>
                    <a:pt x="6565192" y="116543"/>
                  </a:lnTo>
                  <a:lnTo>
                    <a:pt x="6589742" y="77918"/>
                  </a:lnTo>
                  <a:lnTo>
                    <a:pt x="6621953" y="45702"/>
                  </a:lnTo>
                  <a:lnTo>
                    <a:pt x="6660577" y="21144"/>
                  </a:lnTo>
                  <a:lnTo>
                    <a:pt x="6704369" y="5494"/>
                  </a:lnTo>
                  <a:lnTo>
                    <a:pt x="6752082" y="0"/>
                  </a:lnTo>
                  <a:lnTo>
                    <a:pt x="6799794" y="5494"/>
                  </a:lnTo>
                  <a:lnTo>
                    <a:pt x="6843586" y="21144"/>
                  </a:lnTo>
                  <a:lnTo>
                    <a:pt x="6882210" y="45702"/>
                  </a:lnTo>
                  <a:lnTo>
                    <a:pt x="6914421" y="77918"/>
                  </a:lnTo>
                  <a:lnTo>
                    <a:pt x="6938971" y="116543"/>
                  </a:lnTo>
                  <a:lnTo>
                    <a:pt x="6954616" y="160329"/>
                  </a:lnTo>
                  <a:lnTo>
                    <a:pt x="6960108" y="208026"/>
                  </a:lnTo>
                  <a:lnTo>
                    <a:pt x="6954616" y="255722"/>
                  </a:lnTo>
                  <a:lnTo>
                    <a:pt x="6938971" y="299508"/>
                  </a:lnTo>
                  <a:lnTo>
                    <a:pt x="6914421" y="338133"/>
                  </a:lnTo>
                  <a:lnTo>
                    <a:pt x="6882210" y="370349"/>
                  </a:lnTo>
                  <a:lnTo>
                    <a:pt x="6843586" y="394907"/>
                  </a:lnTo>
                  <a:lnTo>
                    <a:pt x="6799794" y="410557"/>
                  </a:lnTo>
                  <a:lnTo>
                    <a:pt x="6752082" y="416052"/>
                  </a:lnTo>
                  <a:lnTo>
                    <a:pt x="6704369" y="410557"/>
                  </a:lnTo>
                  <a:lnTo>
                    <a:pt x="6660577" y="394907"/>
                  </a:lnTo>
                  <a:lnTo>
                    <a:pt x="6621953" y="370349"/>
                  </a:lnTo>
                  <a:lnTo>
                    <a:pt x="6589742" y="338133"/>
                  </a:lnTo>
                  <a:lnTo>
                    <a:pt x="6565192" y="299508"/>
                  </a:lnTo>
                  <a:lnTo>
                    <a:pt x="6549547" y="255722"/>
                  </a:lnTo>
                  <a:lnTo>
                    <a:pt x="6544056" y="208026"/>
                  </a:lnTo>
                  <a:close/>
                </a:path>
                <a:path w="8746490" h="416560">
                  <a:moveTo>
                    <a:pt x="7139939" y="208026"/>
                  </a:moveTo>
                  <a:lnTo>
                    <a:pt x="7145431" y="160329"/>
                  </a:lnTo>
                  <a:lnTo>
                    <a:pt x="7161076" y="116543"/>
                  </a:lnTo>
                  <a:lnTo>
                    <a:pt x="7185626" y="77918"/>
                  </a:lnTo>
                  <a:lnTo>
                    <a:pt x="7217837" y="45702"/>
                  </a:lnTo>
                  <a:lnTo>
                    <a:pt x="7256461" y="21144"/>
                  </a:lnTo>
                  <a:lnTo>
                    <a:pt x="7300253" y="5494"/>
                  </a:lnTo>
                  <a:lnTo>
                    <a:pt x="7347965" y="0"/>
                  </a:lnTo>
                  <a:lnTo>
                    <a:pt x="7395678" y="5494"/>
                  </a:lnTo>
                  <a:lnTo>
                    <a:pt x="7439470" y="21144"/>
                  </a:lnTo>
                  <a:lnTo>
                    <a:pt x="7478094" y="45702"/>
                  </a:lnTo>
                  <a:lnTo>
                    <a:pt x="7510305" y="77918"/>
                  </a:lnTo>
                  <a:lnTo>
                    <a:pt x="7534855" y="116543"/>
                  </a:lnTo>
                  <a:lnTo>
                    <a:pt x="7550500" y="160329"/>
                  </a:lnTo>
                  <a:lnTo>
                    <a:pt x="7555991" y="208026"/>
                  </a:lnTo>
                  <a:lnTo>
                    <a:pt x="7550500" y="255722"/>
                  </a:lnTo>
                  <a:lnTo>
                    <a:pt x="7534855" y="299508"/>
                  </a:lnTo>
                  <a:lnTo>
                    <a:pt x="7510305" y="338133"/>
                  </a:lnTo>
                  <a:lnTo>
                    <a:pt x="7478094" y="370349"/>
                  </a:lnTo>
                  <a:lnTo>
                    <a:pt x="7439470" y="394907"/>
                  </a:lnTo>
                  <a:lnTo>
                    <a:pt x="7395678" y="410557"/>
                  </a:lnTo>
                  <a:lnTo>
                    <a:pt x="7347965" y="416052"/>
                  </a:lnTo>
                  <a:lnTo>
                    <a:pt x="7300253" y="410557"/>
                  </a:lnTo>
                  <a:lnTo>
                    <a:pt x="7256461" y="394907"/>
                  </a:lnTo>
                  <a:lnTo>
                    <a:pt x="7217837" y="370349"/>
                  </a:lnTo>
                  <a:lnTo>
                    <a:pt x="7185626" y="338133"/>
                  </a:lnTo>
                  <a:lnTo>
                    <a:pt x="7161076" y="299508"/>
                  </a:lnTo>
                  <a:lnTo>
                    <a:pt x="7145431" y="255722"/>
                  </a:lnTo>
                  <a:lnTo>
                    <a:pt x="7139939" y="208026"/>
                  </a:lnTo>
                  <a:close/>
                </a:path>
                <a:path w="8746490" h="416560">
                  <a:moveTo>
                    <a:pt x="7734300" y="208026"/>
                  </a:moveTo>
                  <a:lnTo>
                    <a:pt x="7739791" y="160329"/>
                  </a:lnTo>
                  <a:lnTo>
                    <a:pt x="7755436" y="116543"/>
                  </a:lnTo>
                  <a:lnTo>
                    <a:pt x="7779986" y="77918"/>
                  </a:lnTo>
                  <a:lnTo>
                    <a:pt x="7812197" y="45702"/>
                  </a:lnTo>
                  <a:lnTo>
                    <a:pt x="7850821" y="21144"/>
                  </a:lnTo>
                  <a:lnTo>
                    <a:pt x="7894613" y="5494"/>
                  </a:lnTo>
                  <a:lnTo>
                    <a:pt x="7942326" y="0"/>
                  </a:lnTo>
                  <a:lnTo>
                    <a:pt x="7990038" y="5494"/>
                  </a:lnTo>
                  <a:lnTo>
                    <a:pt x="8033830" y="21144"/>
                  </a:lnTo>
                  <a:lnTo>
                    <a:pt x="8072454" y="45702"/>
                  </a:lnTo>
                  <a:lnTo>
                    <a:pt x="8104665" y="77918"/>
                  </a:lnTo>
                  <a:lnTo>
                    <a:pt x="8129215" y="116543"/>
                  </a:lnTo>
                  <a:lnTo>
                    <a:pt x="8144860" y="160329"/>
                  </a:lnTo>
                  <a:lnTo>
                    <a:pt x="8150352" y="208026"/>
                  </a:lnTo>
                  <a:lnTo>
                    <a:pt x="8144860" y="255722"/>
                  </a:lnTo>
                  <a:lnTo>
                    <a:pt x="8129215" y="299508"/>
                  </a:lnTo>
                  <a:lnTo>
                    <a:pt x="8104665" y="338133"/>
                  </a:lnTo>
                  <a:lnTo>
                    <a:pt x="8072454" y="370349"/>
                  </a:lnTo>
                  <a:lnTo>
                    <a:pt x="8033830" y="394907"/>
                  </a:lnTo>
                  <a:lnTo>
                    <a:pt x="7990038" y="410557"/>
                  </a:lnTo>
                  <a:lnTo>
                    <a:pt x="7942326" y="416052"/>
                  </a:lnTo>
                  <a:lnTo>
                    <a:pt x="7894613" y="410557"/>
                  </a:lnTo>
                  <a:lnTo>
                    <a:pt x="7850821" y="394907"/>
                  </a:lnTo>
                  <a:lnTo>
                    <a:pt x="7812197" y="370349"/>
                  </a:lnTo>
                  <a:lnTo>
                    <a:pt x="7779986" y="338133"/>
                  </a:lnTo>
                  <a:lnTo>
                    <a:pt x="7755436" y="299508"/>
                  </a:lnTo>
                  <a:lnTo>
                    <a:pt x="7739791" y="255722"/>
                  </a:lnTo>
                  <a:lnTo>
                    <a:pt x="7734300" y="208026"/>
                  </a:lnTo>
                  <a:close/>
                </a:path>
                <a:path w="8746490" h="416560">
                  <a:moveTo>
                    <a:pt x="8330183" y="208026"/>
                  </a:moveTo>
                  <a:lnTo>
                    <a:pt x="8335675" y="160329"/>
                  </a:lnTo>
                  <a:lnTo>
                    <a:pt x="8351320" y="116543"/>
                  </a:lnTo>
                  <a:lnTo>
                    <a:pt x="8375870" y="77918"/>
                  </a:lnTo>
                  <a:lnTo>
                    <a:pt x="8408081" y="45702"/>
                  </a:lnTo>
                  <a:lnTo>
                    <a:pt x="8446705" y="21144"/>
                  </a:lnTo>
                  <a:lnTo>
                    <a:pt x="8490497" y="5494"/>
                  </a:lnTo>
                  <a:lnTo>
                    <a:pt x="8538210" y="0"/>
                  </a:lnTo>
                  <a:lnTo>
                    <a:pt x="8585922" y="5494"/>
                  </a:lnTo>
                  <a:lnTo>
                    <a:pt x="8629714" y="21144"/>
                  </a:lnTo>
                  <a:lnTo>
                    <a:pt x="8668338" y="45702"/>
                  </a:lnTo>
                  <a:lnTo>
                    <a:pt x="8700549" y="77918"/>
                  </a:lnTo>
                  <a:lnTo>
                    <a:pt x="8725099" y="116543"/>
                  </a:lnTo>
                  <a:lnTo>
                    <a:pt x="8740744" y="160329"/>
                  </a:lnTo>
                  <a:lnTo>
                    <a:pt x="8746236" y="208026"/>
                  </a:lnTo>
                  <a:lnTo>
                    <a:pt x="8740744" y="255722"/>
                  </a:lnTo>
                  <a:lnTo>
                    <a:pt x="8725099" y="299508"/>
                  </a:lnTo>
                  <a:lnTo>
                    <a:pt x="8700549" y="338133"/>
                  </a:lnTo>
                  <a:lnTo>
                    <a:pt x="8668338" y="370349"/>
                  </a:lnTo>
                  <a:lnTo>
                    <a:pt x="8629714" y="394907"/>
                  </a:lnTo>
                  <a:lnTo>
                    <a:pt x="8585922" y="410557"/>
                  </a:lnTo>
                  <a:lnTo>
                    <a:pt x="8538210" y="416052"/>
                  </a:lnTo>
                  <a:lnTo>
                    <a:pt x="8490497" y="410557"/>
                  </a:lnTo>
                  <a:lnTo>
                    <a:pt x="8446705" y="394907"/>
                  </a:lnTo>
                  <a:lnTo>
                    <a:pt x="8408081" y="370349"/>
                  </a:lnTo>
                  <a:lnTo>
                    <a:pt x="8375870" y="338133"/>
                  </a:lnTo>
                  <a:lnTo>
                    <a:pt x="8351320" y="299508"/>
                  </a:lnTo>
                  <a:lnTo>
                    <a:pt x="8335675" y="255722"/>
                  </a:lnTo>
                  <a:lnTo>
                    <a:pt x="8330183" y="20802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8788" y="185928"/>
            <a:ext cx="8738870" cy="4204970"/>
          </a:xfrm>
          <a:custGeom>
            <a:avLst/>
            <a:gdLst/>
            <a:ahLst/>
            <a:cxnLst/>
            <a:rect l="l" t="t" r="r" b="b"/>
            <a:pathLst>
              <a:path w="8738870" h="4204970">
                <a:moveTo>
                  <a:pt x="0" y="4204716"/>
                </a:moveTo>
                <a:lnTo>
                  <a:pt x="8738616" y="4204716"/>
                </a:lnTo>
                <a:lnTo>
                  <a:pt x="8738616" y="0"/>
                </a:lnTo>
                <a:lnTo>
                  <a:pt x="0" y="0"/>
                </a:lnTo>
                <a:lnTo>
                  <a:pt x="0" y="4204716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4970" y="121665"/>
            <a:ext cx="2620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Abreviaturas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4118" y="647001"/>
          <a:ext cx="6305547" cy="3131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2755">
                <a:tc gridSpan="2"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Abreviatura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Significado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Abreviatura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10" dirty="0">
                          <a:solidFill>
                            <a:srgbClr val="181818"/>
                          </a:solidFill>
                          <a:latin typeface="Arial Black"/>
                          <a:cs typeface="Arial Black"/>
                        </a:rPr>
                        <a:t>Significado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Cf.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17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100" spc="4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Compárese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17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C.N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17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78155" marR="335915" indent="-1327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1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Constitución Nacional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001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10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at.</a:t>
                      </a:r>
                      <a:r>
                        <a:rPr sz="1100" spc="-9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al.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541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100" spc="-5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1100" spc="-6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otros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541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100" spc="-2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etc.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541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100" spc="-1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Etcétera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541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 gridSpan="2">
                  <a:txBody>
                    <a:bodyPr/>
                    <a:lstStyle/>
                    <a:p>
                      <a:pPr marL="6616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8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i.</a:t>
                      </a:r>
                      <a:r>
                        <a:rPr sz="1100" spc="-5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e.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Esto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es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p.ej.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Por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ejemplo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V.g.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Es</a:t>
                      </a:r>
                      <a:r>
                        <a:rPr sz="11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decir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Vs.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Versus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20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Cap.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Capítulo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ed.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Edición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25" dirty="0">
                          <a:solidFill>
                            <a:srgbClr val="181818"/>
                          </a:solidFill>
                          <a:latin typeface="Lucida Sans Unicode"/>
                          <a:cs typeface="Lucida Sans Unicode"/>
                        </a:rPr>
                        <a:t>s.f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Sin</a:t>
                      </a:r>
                      <a:r>
                        <a:rPr sz="11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45" dirty="0">
                          <a:latin typeface="Lucida Sans Unicode"/>
                          <a:cs typeface="Lucida Sans Unicode"/>
                        </a:rPr>
                        <a:t>fecha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p.(pp.)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Páginas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9535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  <a:lnB w="9525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R w="9525">
                      <a:solidFill>
                        <a:srgbClr val="181818"/>
                      </a:solidFill>
                      <a:prstDash val="solid"/>
                    </a:lnR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1818"/>
                      </a:solidFill>
                      <a:prstDash val="solid"/>
                    </a:lnL>
                    <a:lnT w="9525">
                      <a:solidFill>
                        <a:srgbClr val="18181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078991" y="3784092"/>
            <a:ext cx="5291710" cy="596265"/>
            <a:chOff x="1078991" y="3784092"/>
            <a:chExt cx="5291710" cy="596265"/>
          </a:xfrm>
        </p:grpSpPr>
        <p:sp>
          <p:nvSpPr>
            <p:cNvPr id="9" name="object 9"/>
            <p:cNvSpPr/>
            <p:nvPr/>
          </p:nvSpPr>
          <p:spPr>
            <a:xfrm>
              <a:off x="4245863" y="378409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611124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611124" y="594359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45863" y="378409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0" y="594359"/>
                  </a:moveTo>
                  <a:lnTo>
                    <a:pt x="611124" y="594359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1979" y="3913631"/>
              <a:ext cx="245364" cy="1493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11980" y="4023360"/>
              <a:ext cx="289560" cy="224154"/>
            </a:xfrm>
            <a:custGeom>
              <a:avLst/>
              <a:gdLst/>
              <a:ahLst/>
              <a:cxnLst/>
              <a:rect l="l" t="t" r="r" b="b"/>
              <a:pathLst>
                <a:path w="289560" h="224154">
                  <a:moveTo>
                    <a:pt x="68580" y="143687"/>
                  </a:moveTo>
                  <a:lnTo>
                    <a:pt x="66294" y="141770"/>
                  </a:lnTo>
                  <a:lnTo>
                    <a:pt x="58420" y="141770"/>
                  </a:lnTo>
                  <a:lnTo>
                    <a:pt x="58420" y="151472"/>
                  </a:lnTo>
                  <a:lnTo>
                    <a:pt x="58420" y="170865"/>
                  </a:lnTo>
                  <a:lnTo>
                    <a:pt x="39116" y="170865"/>
                  </a:lnTo>
                  <a:lnTo>
                    <a:pt x="39116" y="151472"/>
                  </a:lnTo>
                  <a:lnTo>
                    <a:pt x="58420" y="151472"/>
                  </a:lnTo>
                  <a:lnTo>
                    <a:pt x="58420" y="141770"/>
                  </a:lnTo>
                  <a:lnTo>
                    <a:pt x="30480" y="141770"/>
                  </a:lnTo>
                  <a:lnTo>
                    <a:pt x="28956" y="144475"/>
                  </a:lnTo>
                  <a:lnTo>
                    <a:pt x="28956" y="179400"/>
                  </a:lnTo>
                  <a:lnTo>
                    <a:pt x="31242" y="181317"/>
                  </a:lnTo>
                  <a:lnTo>
                    <a:pt x="66294" y="181317"/>
                  </a:lnTo>
                  <a:lnTo>
                    <a:pt x="68199" y="178612"/>
                  </a:lnTo>
                  <a:lnTo>
                    <a:pt x="68199" y="170865"/>
                  </a:lnTo>
                  <a:lnTo>
                    <a:pt x="68199" y="151472"/>
                  </a:lnTo>
                  <a:lnTo>
                    <a:pt x="68199" y="146812"/>
                  </a:lnTo>
                  <a:lnTo>
                    <a:pt x="68580" y="143687"/>
                  </a:lnTo>
                  <a:close/>
                </a:path>
                <a:path w="289560" h="224154">
                  <a:moveTo>
                    <a:pt x="68580" y="63563"/>
                  </a:moveTo>
                  <a:lnTo>
                    <a:pt x="66294" y="60960"/>
                  </a:lnTo>
                  <a:lnTo>
                    <a:pt x="58420" y="60960"/>
                  </a:lnTo>
                  <a:lnTo>
                    <a:pt x="58420" y="70307"/>
                  </a:lnTo>
                  <a:lnTo>
                    <a:pt x="58420" y="88963"/>
                  </a:lnTo>
                  <a:lnTo>
                    <a:pt x="39116" y="88963"/>
                  </a:lnTo>
                  <a:lnTo>
                    <a:pt x="39116" y="70307"/>
                  </a:lnTo>
                  <a:lnTo>
                    <a:pt x="58420" y="70307"/>
                  </a:lnTo>
                  <a:lnTo>
                    <a:pt x="58420" y="60960"/>
                  </a:lnTo>
                  <a:lnTo>
                    <a:pt x="30480" y="60960"/>
                  </a:lnTo>
                  <a:lnTo>
                    <a:pt x="28956" y="63563"/>
                  </a:lnTo>
                  <a:lnTo>
                    <a:pt x="28956" y="97180"/>
                  </a:lnTo>
                  <a:lnTo>
                    <a:pt x="31242" y="99060"/>
                  </a:lnTo>
                  <a:lnTo>
                    <a:pt x="66294" y="99060"/>
                  </a:lnTo>
                  <a:lnTo>
                    <a:pt x="68199" y="96431"/>
                  </a:lnTo>
                  <a:lnTo>
                    <a:pt x="68199" y="88963"/>
                  </a:lnTo>
                  <a:lnTo>
                    <a:pt x="68199" y="70307"/>
                  </a:lnTo>
                  <a:lnTo>
                    <a:pt x="68199" y="65824"/>
                  </a:lnTo>
                  <a:lnTo>
                    <a:pt x="68580" y="63563"/>
                  </a:lnTo>
                  <a:close/>
                </a:path>
                <a:path w="289560" h="224154">
                  <a:moveTo>
                    <a:pt x="208788" y="87553"/>
                  </a:moveTo>
                  <a:lnTo>
                    <a:pt x="206883" y="85344"/>
                  </a:lnTo>
                  <a:lnTo>
                    <a:pt x="85725" y="85344"/>
                  </a:lnTo>
                  <a:lnTo>
                    <a:pt x="82677" y="85344"/>
                  </a:lnTo>
                  <a:lnTo>
                    <a:pt x="80772" y="87553"/>
                  </a:lnTo>
                  <a:lnTo>
                    <a:pt x="80772" y="92278"/>
                  </a:lnTo>
                  <a:lnTo>
                    <a:pt x="83058" y="94488"/>
                  </a:lnTo>
                  <a:lnTo>
                    <a:pt x="206883" y="94488"/>
                  </a:lnTo>
                  <a:lnTo>
                    <a:pt x="208788" y="92278"/>
                  </a:lnTo>
                  <a:lnTo>
                    <a:pt x="208788" y="87553"/>
                  </a:lnTo>
                  <a:close/>
                </a:path>
                <a:path w="289560" h="224154">
                  <a:moveTo>
                    <a:pt x="208788" y="67729"/>
                  </a:moveTo>
                  <a:lnTo>
                    <a:pt x="206883" y="65557"/>
                  </a:lnTo>
                  <a:lnTo>
                    <a:pt x="85725" y="65557"/>
                  </a:lnTo>
                  <a:lnTo>
                    <a:pt x="82677" y="65557"/>
                  </a:lnTo>
                  <a:lnTo>
                    <a:pt x="80772" y="67729"/>
                  </a:lnTo>
                  <a:lnTo>
                    <a:pt x="80772" y="72478"/>
                  </a:lnTo>
                  <a:lnTo>
                    <a:pt x="83058" y="74676"/>
                  </a:lnTo>
                  <a:lnTo>
                    <a:pt x="206883" y="74676"/>
                  </a:lnTo>
                  <a:lnTo>
                    <a:pt x="208788" y="72478"/>
                  </a:lnTo>
                  <a:lnTo>
                    <a:pt x="208788" y="67729"/>
                  </a:lnTo>
                  <a:close/>
                </a:path>
                <a:path w="289560" h="224154">
                  <a:moveTo>
                    <a:pt x="289560" y="189191"/>
                  </a:moveTo>
                  <a:lnTo>
                    <a:pt x="285750" y="185026"/>
                  </a:lnTo>
                  <a:lnTo>
                    <a:pt x="278638" y="178054"/>
                  </a:lnTo>
                  <a:lnTo>
                    <a:pt x="278638" y="192595"/>
                  </a:lnTo>
                  <a:lnTo>
                    <a:pt x="267589" y="203593"/>
                  </a:lnTo>
                  <a:lnTo>
                    <a:pt x="259715" y="195643"/>
                  </a:lnTo>
                  <a:lnTo>
                    <a:pt x="252577" y="188429"/>
                  </a:lnTo>
                  <a:lnTo>
                    <a:pt x="237998" y="173685"/>
                  </a:lnTo>
                  <a:lnTo>
                    <a:pt x="236474" y="173304"/>
                  </a:lnTo>
                  <a:lnTo>
                    <a:pt x="234569" y="173304"/>
                  </a:lnTo>
                  <a:lnTo>
                    <a:pt x="233045" y="173685"/>
                  </a:lnTo>
                  <a:lnTo>
                    <a:pt x="231521" y="174447"/>
                  </a:lnTo>
                  <a:lnTo>
                    <a:pt x="230759" y="175945"/>
                  </a:lnTo>
                  <a:lnTo>
                    <a:pt x="221742" y="195643"/>
                  </a:lnTo>
                  <a:lnTo>
                    <a:pt x="194437" y="119214"/>
                  </a:lnTo>
                  <a:lnTo>
                    <a:pt x="270637" y="146824"/>
                  </a:lnTo>
                  <a:lnTo>
                    <a:pt x="251206" y="155536"/>
                  </a:lnTo>
                  <a:lnTo>
                    <a:pt x="249809" y="156273"/>
                  </a:lnTo>
                  <a:lnTo>
                    <a:pt x="248666" y="157416"/>
                  </a:lnTo>
                  <a:lnTo>
                    <a:pt x="248285" y="159321"/>
                  </a:lnTo>
                  <a:lnTo>
                    <a:pt x="247904" y="160820"/>
                  </a:lnTo>
                  <a:lnTo>
                    <a:pt x="248285" y="162725"/>
                  </a:lnTo>
                  <a:lnTo>
                    <a:pt x="249809" y="163830"/>
                  </a:lnTo>
                  <a:lnTo>
                    <a:pt x="278638" y="192595"/>
                  </a:lnTo>
                  <a:lnTo>
                    <a:pt x="278638" y="178054"/>
                  </a:lnTo>
                  <a:lnTo>
                    <a:pt x="261874" y="161582"/>
                  </a:lnTo>
                  <a:lnTo>
                    <a:pt x="275082" y="155155"/>
                  </a:lnTo>
                  <a:lnTo>
                    <a:pt x="278892" y="153250"/>
                  </a:lnTo>
                  <a:lnTo>
                    <a:pt x="281178" y="149466"/>
                  </a:lnTo>
                  <a:lnTo>
                    <a:pt x="280416" y="141909"/>
                  </a:lnTo>
                  <a:lnTo>
                    <a:pt x="278257" y="138125"/>
                  </a:lnTo>
                  <a:lnTo>
                    <a:pt x="274447" y="136982"/>
                  </a:lnTo>
                  <a:lnTo>
                    <a:pt x="245999" y="126771"/>
                  </a:lnTo>
                  <a:lnTo>
                    <a:pt x="245999" y="123723"/>
                  </a:lnTo>
                  <a:lnTo>
                    <a:pt x="245999" y="52984"/>
                  </a:lnTo>
                  <a:lnTo>
                    <a:pt x="243713" y="51066"/>
                  </a:lnTo>
                  <a:lnTo>
                    <a:pt x="238379" y="51066"/>
                  </a:lnTo>
                  <a:lnTo>
                    <a:pt x="236474" y="53746"/>
                  </a:lnTo>
                  <a:lnTo>
                    <a:pt x="236474" y="123723"/>
                  </a:lnTo>
                  <a:lnTo>
                    <a:pt x="224142" y="119214"/>
                  </a:lnTo>
                  <a:lnTo>
                    <a:pt x="198247" y="109740"/>
                  </a:lnTo>
                  <a:lnTo>
                    <a:pt x="197104" y="109397"/>
                  </a:lnTo>
                  <a:lnTo>
                    <a:pt x="195961" y="109232"/>
                  </a:lnTo>
                  <a:lnTo>
                    <a:pt x="192278" y="109232"/>
                  </a:lnTo>
                  <a:lnTo>
                    <a:pt x="189738" y="110248"/>
                  </a:lnTo>
                  <a:lnTo>
                    <a:pt x="187579" y="112382"/>
                  </a:lnTo>
                  <a:lnTo>
                    <a:pt x="184531" y="115049"/>
                  </a:lnTo>
                  <a:lnTo>
                    <a:pt x="183769" y="118833"/>
                  </a:lnTo>
                  <a:lnTo>
                    <a:pt x="185293" y="122618"/>
                  </a:lnTo>
                  <a:lnTo>
                    <a:pt x="193675" y="146824"/>
                  </a:lnTo>
                  <a:lnTo>
                    <a:pt x="83820" y="146824"/>
                  </a:lnTo>
                  <a:lnTo>
                    <a:pt x="81915" y="149085"/>
                  </a:lnTo>
                  <a:lnTo>
                    <a:pt x="81915" y="154393"/>
                  </a:lnTo>
                  <a:lnTo>
                    <a:pt x="84201" y="156273"/>
                  </a:lnTo>
                  <a:lnTo>
                    <a:pt x="197485" y="156273"/>
                  </a:lnTo>
                  <a:lnTo>
                    <a:pt x="200914" y="165735"/>
                  </a:lnTo>
                  <a:lnTo>
                    <a:pt x="83820" y="165735"/>
                  </a:lnTo>
                  <a:lnTo>
                    <a:pt x="81915" y="167995"/>
                  </a:lnTo>
                  <a:lnTo>
                    <a:pt x="81915" y="173304"/>
                  </a:lnTo>
                  <a:lnTo>
                    <a:pt x="84201" y="175209"/>
                  </a:lnTo>
                  <a:lnTo>
                    <a:pt x="204343" y="175209"/>
                  </a:lnTo>
                  <a:lnTo>
                    <a:pt x="212217" y="198285"/>
                  </a:lnTo>
                  <a:lnTo>
                    <a:pt x="213741" y="202069"/>
                  </a:lnTo>
                  <a:lnTo>
                    <a:pt x="216789" y="205092"/>
                  </a:lnTo>
                  <a:lnTo>
                    <a:pt x="225552" y="205092"/>
                  </a:lnTo>
                  <a:lnTo>
                    <a:pt x="229362" y="203212"/>
                  </a:lnTo>
                  <a:lnTo>
                    <a:pt x="230759" y="199428"/>
                  </a:lnTo>
                  <a:lnTo>
                    <a:pt x="232460" y="195643"/>
                  </a:lnTo>
                  <a:lnTo>
                    <a:pt x="235712" y="188429"/>
                  </a:lnTo>
                  <a:lnTo>
                    <a:pt x="235712" y="213791"/>
                  </a:lnTo>
                  <a:lnTo>
                    <a:pt x="9525" y="213791"/>
                  </a:lnTo>
                  <a:lnTo>
                    <a:pt x="9525" y="1905"/>
                  </a:lnTo>
                  <a:lnTo>
                    <a:pt x="7239" y="0"/>
                  </a:lnTo>
                  <a:lnTo>
                    <a:pt x="1905" y="0"/>
                  </a:lnTo>
                  <a:lnTo>
                    <a:pt x="0" y="2641"/>
                  </a:lnTo>
                  <a:lnTo>
                    <a:pt x="0" y="222123"/>
                  </a:lnTo>
                  <a:lnTo>
                    <a:pt x="2286" y="224028"/>
                  </a:lnTo>
                  <a:lnTo>
                    <a:pt x="244094" y="224028"/>
                  </a:lnTo>
                  <a:lnTo>
                    <a:pt x="245999" y="221361"/>
                  </a:lnTo>
                  <a:lnTo>
                    <a:pt x="245999" y="213791"/>
                  </a:lnTo>
                  <a:lnTo>
                    <a:pt x="245999" y="195643"/>
                  </a:lnTo>
                  <a:lnTo>
                    <a:pt x="261112" y="210769"/>
                  </a:lnTo>
                  <a:lnTo>
                    <a:pt x="263017" y="212648"/>
                  </a:lnTo>
                  <a:lnTo>
                    <a:pt x="265303" y="213410"/>
                  </a:lnTo>
                  <a:lnTo>
                    <a:pt x="271018" y="213410"/>
                  </a:lnTo>
                  <a:lnTo>
                    <a:pt x="273304" y="212648"/>
                  </a:lnTo>
                  <a:lnTo>
                    <a:pt x="275082" y="210769"/>
                  </a:lnTo>
                  <a:lnTo>
                    <a:pt x="282308" y="203593"/>
                  </a:lnTo>
                  <a:lnTo>
                    <a:pt x="286131" y="199809"/>
                  </a:lnTo>
                  <a:lnTo>
                    <a:pt x="289560" y="195643"/>
                  </a:lnTo>
                  <a:lnTo>
                    <a:pt x="289560" y="189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8991" y="3784092"/>
              <a:ext cx="612775" cy="596265"/>
            </a:xfrm>
            <a:custGeom>
              <a:avLst/>
              <a:gdLst/>
              <a:ahLst/>
              <a:cxnLst/>
              <a:rect l="l" t="t" r="r" b="b"/>
              <a:pathLst>
                <a:path w="612775" h="596264">
                  <a:moveTo>
                    <a:pt x="612647" y="0"/>
                  </a:moveTo>
                  <a:lnTo>
                    <a:pt x="0" y="0"/>
                  </a:lnTo>
                  <a:lnTo>
                    <a:pt x="0" y="595883"/>
                  </a:lnTo>
                  <a:lnTo>
                    <a:pt x="612647" y="595883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8991" y="3784092"/>
              <a:ext cx="612775" cy="596265"/>
            </a:xfrm>
            <a:custGeom>
              <a:avLst/>
              <a:gdLst/>
              <a:ahLst/>
              <a:cxnLst/>
              <a:rect l="l" t="t" r="r" b="b"/>
              <a:pathLst>
                <a:path w="612775" h="596264">
                  <a:moveTo>
                    <a:pt x="0" y="595883"/>
                  </a:moveTo>
                  <a:lnTo>
                    <a:pt x="612647" y="595883"/>
                  </a:lnTo>
                  <a:lnTo>
                    <a:pt x="612647" y="0"/>
                  </a:lnTo>
                  <a:lnTo>
                    <a:pt x="0" y="0"/>
                  </a:lnTo>
                  <a:lnTo>
                    <a:pt x="0" y="595883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40574" y="3906011"/>
              <a:ext cx="253365" cy="352425"/>
            </a:xfrm>
            <a:custGeom>
              <a:avLst/>
              <a:gdLst/>
              <a:ahLst/>
              <a:cxnLst/>
              <a:rect l="l" t="t" r="r" b="b"/>
              <a:pathLst>
                <a:path w="253365" h="352425">
                  <a:moveTo>
                    <a:pt x="132549" y="27279"/>
                  </a:moveTo>
                  <a:lnTo>
                    <a:pt x="132168" y="24892"/>
                  </a:lnTo>
                  <a:lnTo>
                    <a:pt x="130263" y="22885"/>
                  </a:lnTo>
                  <a:lnTo>
                    <a:pt x="127215" y="22885"/>
                  </a:lnTo>
                  <a:lnTo>
                    <a:pt x="124548" y="22885"/>
                  </a:lnTo>
                  <a:lnTo>
                    <a:pt x="121881" y="24892"/>
                  </a:lnTo>
                  <a:lnTo>
                    <a:pt x="121881" y="29959"/>
                  </a:lnTo>
                  <a:lnTo>
                    <a:pt x="124548" y="31978"/>
                  </a:lnTo>
                  <a:lnTo>
                    <a:pt x="130263" y="31978"/>
                  </a:lnTo>
                  <a:lnTo>
                    <a:pt x="132549" y="29959"/>
                  </a:lnTo>
                  <a:lnTo>
                    <a:pt x="132549" y="27279"/>
                  </a:lnTo>
                  <a:close/>
                </a:path>
                <a:path w="253365" h="352425">
                  <a:moveTo>
                    <a:pt x="230085" y="46101"/>
                  </a:moveTo>
                  <a:lnTo>
                    <a:pt x="227799" y="44196"/>
                  </a:lnTo>
                  <a:lnTo>
                    <a:pt x="194398" y="44196"/>
                  </a:lnTo>
                  <a:lnTo>
                    <a:pt x="192112" y="46863"/>
                  </a:lnTo>
                  <a:lnTo>
                    <a:pt x="192112" y="52527"/>
                  </a:lnTo>
                  <a:lnTo>
                    <a:pt x="194398" y="54825"/>
                  </a:lnTo>
                  <a:lnTo>
                    <a:pt x="219798" y="54825"/>
                  </a:lnTo>
                  <a:lnTo>
                    <a:pt x="219798" y="308648"/>
                  </a:lnTo>
                  <a:lnTo>
                    <a:pt x="31584" y="308648"/>
                  </a:lnTo>
                  <a:lnTo>
                    <a:pt x="31584" y="54825"/>
                  </a:lnTo>
                  <a:lnTo>
                    <a:pt x="56984" y="54825"/>
                  </a:lnTo>
                  <a:lnTo>
                    <a:pt x="59270" y="52527"/>
                  </a:lnTo>
                  <a:lnTo>
                    <a:pt x="59270" y="46863"/>
                  </a:lnTo>
                  <a:lnTo>
                    <a:pt x="56984" y="44196"/>
                  </a:lnTo>
                  <a:lnTo>
                    <a:pt x="26619" y="44196"/>
                  </a:lnTo>
                  <a:lnTo>
                    <a:pt x="23596" y="44196"/>
                  </a:lnTo>
                  <a:lnTo>
                    <a:pt x="21336" y="46863"/>
                  </a:lnTo>
                  <a:lnTo>
                    <a:pt x="21336" y="316230"/>
                  </a:lnTo>
                  <a:lnTo>
                    <a:pt x="23596" y="318477"/>
                  </a:lnTo>
                  <a:lnTo>
                    <a:pt x="227799" y="318477"/>
                  </a:lnTo>
                  <a:lnTo>
                    <a:pt x="230085" y="316230"/>
                  </a:lnTo>
                  <a:lnTo>
                    <a:pt x="230085" y="46101"/>
                  </a:lnTo>
                  <a:close/>
                </a:path>
                <a:path w="253365" h="352425">
                  <a:moveTo>
                    <a:pt x="252945" y="43611"/>
                  </a:moveTo>
                  <a:lnTo>
                    <a:pt x="250977" y="35280"/>
                  </a:lnTo>
                  <a:lnTo>
                    <a:pt x="248564" y="31864"/>
                  </a:lnTo>
                  <a:lnTo>
                    <a:pt x="246126" y="28409"/>
                  </a:lnTo>
                  <a:lnTo>
                    <a:pt x="241896" y="25615"/>
                  </a:lnTo>
                  <a:lnTo>
                    <a:pt x="241896" y="37172"/>
                  </a:lnTo>
                  <a:lnTo>
                    <a:pt x="241896" y="335699"/>
                  </a:lnTo>
                  <a:lnTo>
                    <a:pt x="236943" y="341020"/>
                  </a:lnTo>
                  <a:lnTo>
                    <a:pt x="15176" y="341020"/>
                  </a:lnTo>
                  <a:lnTo>
                    <a:pt x="9855" y="335699"/>
                  </a:lnTo>
                  <a:lnTo>
                    <a:pt x="9855" y="36791"/>
                  </a:lnTo>
                  <a:lnTo>
                    <a:pt x="15176" y="31864"/>
                  </a:lnTo>
                  <a:lnTo>
                    <a:pt x="70954" y="31864"/>
                  </a:lnTo>
                  <a:lnTo>
                    <a:pt x="70954" y="51574"/>
                  </a:lnTo>
                  <a:lnTo>
                    <a:pt x="73621" y="54254"/>
                  </a:lnTo>
                  <a:lnTo>
                    <a:pt x="178523" y="54254"/>
                  </a:lnTo>
                  <a:lnTo>
                    <a:pt x="180809" y="51574"/>
                  </a:lnTo>
                  <a:lnTo>
                    <a:pt x="180809" y="43992"/>
                  </a:lnTo>
                  <a:lnTo>
                    <a:pt x="180809" y="31864"/>
                  </a:lnTo>
                  <a:lnTo>
                    <a:pt x="236943" y="31864"/>
                  </a:lnTo>
                  <a:lnTo>
                    <a:pt x="241896" y="37172"/>
                  </a:lnTo>
                  <a:lnTo>
                    <a:pt x="241896" y="25615"/>
                  </a:lnTo>
                  <a:lnTo>
                    <a:pt x="239064" y="23736"/>
                  </a:lnTo>
                  <a:lnTo>
                    <a:pt x="230466" y="22009"/>
                  </a:lnTo>
                  <a:lnTo>
                    <a:pt x="180047" y="22009"/>
                  </a:lnTo>
                  <a:lnTo>
                    <a:pt x="177380" y="15544"/>
                  </a:lnTo>
                  <a:lnTo>
                    <a:pt x="171665" y="10985"/>
                  </a:lnTo>
                  <a:lnTo>
                    <a:pt x="169760" y="10985"/>
                  </a:lnTo>
                  <a:lnTo>
                    <a:pt x="169760" y="24282"/>
                  </a:lnTo>
                  <a:lnTo>
                    <a:pt x="169760" y="43992"/>
                  </a:lnTo>
                  <a:lnTo>
                    <a:pt x="81241" y="43992"/>
                  </a:lnTo>
                  <a:lnTo>
                    <a:pt x="81241" y="31864"/>
                  </a:lnTo>
                  <a:lnTo>
                    <a:pt x="81241" y="26949"/>
                  </a:lnTo>
                  <a:lnTo>
                    <a:pt x="81622" y="26949"/>
                  </a:lnTo>
                  <a:lnTo>
                    <a:pt x="81622" y="23888"/>
                  </a:lnTo>
                  <a:lnTo>
                    <a:pt x="84289" y="21247"/>
                  </a:lnTo>
                  <a:lnTo>
                    <a:pt x="108546" y="21247"/>
                  </a:lnTo>
                  <a:lnTo>
                    <a:pt x="110197" y="20485"/>
                  </a:lnTo>
                  <a:lnTo>
                    <a:pt x="110959" y="18961"/>
                  </a:lnTo>
                  <a:lnTo>
                    <a:pt x="113880" y="13665"/>
                  </a:lnTo>
                  <a:lnTo>
                    <a:pt x="119595" y="10642"/>
                  </a:lnTo>
                  <a:lnTo>
                    <a:pt x="131787" y="10642"/>
                  </a:lnTo>
                  <a:lnTo>
                    <a:pt x="137121" y="13665"/>
                  </a:lnTo>
                  <a:lnTo>
                    <a:pt x="140550" y="18961"/>
                  </a:lnTo>
                  <a:lnTo>
                    <a:pt x="141312" y="20485"/>
                  </a:lnTo>
                  <a:lnTo>
                    <a:pt x="143217" y="21247"/>
                  </a:lnTo>
                  <a:lnTo>
                    <a:pt x="167474" y="21247"/>
                  </a:lnTo>
                  <a:lnTo>
                    <a:pt x="169760" y="24282"/>
                  </a:lnTo>
                  <a:lnTo>
                    <a:pt x="169760" y="10985"/>
                  </a:lnTo>
                  <a:lnTo>
                    <a:pt x="148043" y="10985"/>
                  </a:lnTo>
                  <a:lnTo>
                    <a:pt x="147777" y="10642"/>
                  </a:lnTo>
                  <a:lnTo>
                    <a:pt x="142836" y="4178"/>
                  </a:lnTo>
                  <a:lnTo>
                    <a:pt x="134835" y="0"/>
                  </a:lnTo>
                  <a:lnTo>
                    <a:pt x="117690" y="0"/>
                  </a:lnTo>
                  <a:lnTo>
                    <a:pt x="109816" y="4178"/>
                  </a:lnTo>
                  <a:lnTo>
                    <a:pt x="104482" y="10985"/>
                  </a:lnTo>
                  <a:lnTo>
                    <a:pt x="80479" y="10985"/>
                  </a:lnTo>
                  <a:lnTo>
                    <a:pt x="74383" y="15544"/>
                  </a:lnTo>
                  <a:lnTo>
                    <a:pt x="72478" y="22009"/>
                  </a:lnTo>
                  <a:lnTo>
                    <a:pt x="21653" y="22009"/>
                  </a:lnTo>
                  <a:lnTo>
                    <a:pt x="13284" y="23685"/>
                  </a:lnTo>
                  <a:lnTo>
                    <a:pt x="6400" y="28257"/>
                  </a:lnTo>
                  <a:lnTo>
                    <a:pt x="1714" y="35115"/>
                  </a:lnTo>
                  <a:lnTo>
                    <a:pt x="0" y="43611"/>
                  </a:lnTo>
                  <a:lnTo>
                    <a:pt x="0" y="330034"/>
                  </a:lnTo>
                  <a:lnTo>
                    <a:pt x="1663" y="338429"/>
                  </a:lnTo>
                  <a:lnTo>
                    <a:pt x="6261" y="345427"/>
                  </a:lnTo>
                  <a:lnTo>
                    <a:pt x="13131" y="350227"/>
                  </a:lnTo>
                  <a:lnTo>
                    <a:pt x="21653" y="352005"/>
                  </a:lnTo>
                  <a:lnTo>
                    <a:pt x="231228" y="352005"/>
                  </a:lnTo>
                  <a:lnTo>
                    <a:pt x="239598" y="350329"/>
                  </a:lnTo>
                  <a:lnTo>
                    <a:pt x="246507" y="345706"/>
                  </a:lnTo>
                  <a:lnTo>
                    <a:pt x="249669" y="341020"/>
                  </a:lnTo>
                  <a:lnTo>
                    <a:pt x="251206" y="338747"/>
                  </a:lnTo>
                  <a:lnTo>
                    <a:pt x="252945" y="330034"/>
                  </a:lnTo>
                  <a:lnTo>
                    <a:pt x="252945" y="436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9" y="4059936"/>
              <a:ext cx="143256" cy="1325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95400" y="3977639"/>
              <a:ext cx="143510" cy="59690"/>
            </a:xfrm>
            <a:custGeom>
              <a:avLst/>
              <a:gdLst/>
              <a:ahLst/>
              <a:cxnLst/>
              <a:rect l="l" t="t" r="r" b="b"/>
              <a:pathLst>
                <a:path w="143509" h="59689">
                  <a:moveTo>
                    <a:pt x="33528" y="5270"/>
                  </a:moveTo>
                  <a:lnTo>
                    <a:pt x="32766" y="1892"/>
                  </a:lnTo>
                  <a:lnTo>
                    <a:pt x="31242" y="0"/>
                  </a:lnTo>
                  <a:lnTo>
                    <a:pt x="22987" y="0"/>
                  </a:lnTo>
                  <a:lnTo>
                    <a:pt x="22987" y="9791"/>
                  </a:lnTo>
                  <a:lnTo>
                    <a:pt x="22987" y="21450"/>
                  </a:lnTo>
                  <a:lnTo>
                    <a:pt x="11303" y="21450"/>
                  </a:lnTo>
                  <a:lnTo>
                    <a:pt x="11303" y="9791"/>
                  </a:lnTo>
                  <a:lnTo>
                    <a:pt x="22987" y="9791"/>
                  </a:lnTo>
                  <a:lnTo>
                    <a:pt x="22987" y="0"/>
                  </a:lnTo>
                  <a:lnTo>
                    <a:pt x="3810" y="0"/>
                  </a:lnTo>
                  <a:lnTo>
                    <a:pt x="1524" y="2273"/>
                  </a:lnTo>
                  <a:lnTo>
                    <a:pt x="1524" y="29730"/>
                  </a:lnTo>
                  <a:lnTo>
                    <a:pt x="3810" y="31965"/>
                  </a:lnTo>
                  <a:lnTo>
                    <a:pt x="31242" y="31965"/>
                  </a:lnTo>
                  <a:lnTo>
                    <a:pt x="33528" y="29730"/>
                  </a:lnTo>
                  <a:lnTo>
                    <a:pt x="33528" y="21450"/>
                  </a:lnTo>
                  <a:lnTo>
                    <a:pt x="33528" y="9791"/>
                  </a:lnTo>
                  <a:lnTo>
                    <a:pt x="33528" y="5270"/>
                  </a:lnTo>
                  <a:close/>
                </a:path>
                <a:path w="143509" h="59689">
                  <a:moveTo>
                    <a:pt x="71628" y="23990"/>
                  </a:moveTo>
                  <a:lnTo>
                    <a:pt x="69342" y="21336"/>
                  </a:lnTo>
                  <a:lnTo>
                    <a:pt x="49657" y="21336"/>
                  </a:lnTo>
                  <a:lnTo>
                    <a:pt x="46482" y="21336"/>
                  </a:lnTo>
                  <a:lnTo>
                    <a:pt x="44196" y="23990"/>
                  </a:lnTo>
                  <a:lnTo>
                    <a:pt x="44196" y="29705"/>
                  </a:lnTo>
                  <a:lnTo>
                    <a:pt x="46482" y="31965"/>
                  </a:lnTo>
                  <a:lnTo>
                    <a:pt x="69342" y="31965"/>
                  </a:lnTo>
                  <a:lnTo>
                    <a:pt x="71628" y="29705"/>
                  </a:lnTo>
                  <a:lnTo>
                    <a:pt x="71628" y="23990"/>
                  </a:lnTo>
                  <a:close/>
                </a:path>
                <a:path w="143509" h="59689">
                  <a:moveTo>
                    <a:pt x="109728" y="23990"/>
                  </a:moveTo>
                  <a:lnTo>
                    <a:pt x="107442" y="21336"/>
                  </a:lnTo>
                  <a:lnTo>
                    <a:pt x="87757" y="21336"/>
                  </a:lnTo>
                  <a:lnTo>
                    <a:pt x="84582" y="21336"/>
                  </a:lnTo>
                  <a:lnTo>
                    <a:pt x="82296" y="23990"/>
                  </a:lnTo>
                  <a:lnTo>
                    <a:pt x="82296" y="29705"/>
                  </a:lnTo>
                  <a:lnTo>
                    <a:pt x="84582" y="31965"/>
                  </a:lnTo>
                  <a:lnTo>
                    <a:pt x="107442" y="31965"/>
                  </a:lnTo>
                  <a:lnTo>
                    <a:pt x="109728" y="29705"/>
                  </a:lnTo>
                  <a:lnTo>
                    <a:pt x="109728" y="23990"/>
                  </a:lnTo>
                  <a:close/>
                </a:path>
                <a:path w="143509" h="59689">
                  <a:moveTo>
                    <a:pt x="143256" y="52336"/>
                  </a:moveTo>
                  <a:lnTo>
                    <a:pt x="140970" y="50292"/>
                  </a:lnTo>
                  <a:lnTo>
                    <a:pt x="4953" y="50292"/>
                  </a:lnTo>
                  <a:lnTo>
                    <a:pt x="2286" y="50292"/>
                  </a:lnTo>
                  <a:lnTo>
                    <a:pt x="0" y="52336"/>
                  </a:lnTo>
                  <a:lnTo>
                    <a:pt x="0" y="57391"/>
                  </a:lnTo>
                  <a:lnTo>
                    <a:pt x="2286" y="59436"/>
                  </a:lnTo>
                  <a:lnTo>
                    <a:pt x="140970" y="59436"/>
                  </a:lnTo>
                  <a:lnTo>
                    <a:pt x="143256" y="57391"/>
                  </a:lnTo>
                  <a:lnTo>
                    <a:pt x="143256" y="52336"/>
                  </a:lnTo>
                  <a:close/>
                </a:path>
                <a:path w="143509" h="59689">
                  <a:moveTo>
                    <a:pt x="143256" y="2387"/>
                  </a:moveTo>
                  <a:lnTo>
                    <a:pt x="140970" y="0"/>
                  </a:lnTo>
                  <a:lnTo>
                    <a:pt x="49530" y="0"/>
                  </a:lnTo>
                  <a:lnTo>
                    <a:pt x="46482" y="0"/>
                  </a:lnTo>
                  <a:lnTo>
                    <a:pt x="44196" y="2387"/>
                  </a:lnTo>
                  <a:lnTo>
                    <a:pt x="44196" y="8280"/>
                  </a:lnTo>
                  <a:lnTo>
                    <a:pt x="46482" y="10668"/>
                  </a:lnTo>
                  <a:lnTo>
                    <a:pt x="140970" y="10668"/>
                  </a:lnTo>
                  <a:lnTo>
                    <a:pt x="143256" y="8280"/>
                  </a:lnTo>
                  <a:lnTo>
                    <a:pt x="143256" y="23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4055" y="378409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611123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611123" y="594359"/>
                  </a:lnTo>
                  <a:lnTo>
                    <a:pt x="61112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4055" y="378409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0" y="594359"/>
                  </a:moveTo>
                  <a:lnTo>
                    <a:pt x="611123" y="594359"/>
                  </a:lnTo>
                  <a:lnTo>
                    <a:pt x="611123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1215" y="3919753"/>
              <a:ext cx="332231" cy="3215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59196" y="378409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611124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611124" y="594359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59196" y="3784092"/>
              <a:ext cx="611505" cy="594360"/>
            </a:xfrm>
            <a:custGeom>
              <a:avLst/>
              <a:gdLst/>
              <a:ahLst/>
              <a:cxnLst/>
              <a:rect l="l" t="t" r="r" b="b"/>
              <a:pathLst>
                <a:path w="611504" h="594360">
                  <a:moveTo>
                    <a:pt x="0" y="594359"/>
                  </a:moveTo>
                  <a:lnTo>
                    <a:pt x="611124" y="594359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594359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0072" y="3910609"/>
              <a:ext cx="281305" cy="340360"/>
            </a:xfrm>
            <a:custGeom>
              <a:avLst/>
              <a:gdLst/>
              <a:ahLst/>
              <a:cxnLst/>
              <a:rect l="l" t="t" r="r" b="b"/>
              <a:pathLst>
                <a:path w="281304" h="340360">
                  <a:moveTo>
                    <a:pt x="102108" y="273202"/>
                  </a:moveTo>
                  <a:lnTo>
                    <a:pt x="97929" y="128701"/>
                  </a:lnTo>
                  <a:lnTo>
                    <a:pt x="97917" y="124155"/>
                  </a:lnTo>
                  <a:lnTo>
                    <a:pt x="97917" y="120357"/>
                  </a:lnTo>
                  <a:lnTo>
                    <a:pt x="92202" y="114998"/>
                  </a:lnTo>
                  <a:lnTo>
                    <a:pt x="92202" y="275488"/>
                  </a:lnTo>
                  <a:lnTo>
                    <a:pt x="91440" y="276225"/>
                  </a:lnTo>
                  <a:lnTo>
                    <a:pt x="90678" y="277368"/>
                  </a:lnTo>
                  <a:lnTo>
                    <a:pt x="89535" y="278130"/>
                  </a:lnTo>
                  <a:lnTo>
                    <a:pt x="88773" y="278523"/>
                  </a:lnTo>
                  <a:lnTo>
                    <a:pt x="84963" y="278523"/>
                  </a:lnTo>
                  <a:lnTo>
                    <a:pt x="83058" y="276606"/>
                  </a:lnTo>
                  <a:lnTo>
                    <a:pt x="83019" y="273202"/>
                  </a:lnTo>
                  <a:lnTo>
                    <a:pt x="78867" y="128701"/>
                  </a:lnTo>
                  <a:lnTo>
                    <a:pt x="78867" y="127558"/>
                  </a:lnTo>
                  <a:lnTo>
                    <a:pt x="79248" y="126415"/>
                  </a:lnTo>
                  <a:lnTo>
                    <a:pt x="81153" y="124536"/>
                  </a:lnTo>
                  <a:lnTo>
                    <a:pt x="81915" y="124155"/>
                  </a:lnTo>
                  <a:lnTo>
                    <a:pt x="85725" y="124155"/>
                  </a:lnTo>
                  <a:lnTo>
                    <a:pt x="87630" y="126034"/>
                  </a:lnTo>
                  <a:lnTo>
                    <a:pt x="87630" y="128701"/>
                  </a:lnTo>
                  <a:lnTo>
                    <a:pt x="92176" y="273202"/>
                  </a:lnTo>
                  <a:lnTo>
                    <a:pt x="92202" y="275488"/>
                  </a:lnTo>
                  <a:lnTo>
                    <a:pt x="92202" y="114998"/>
                  </a:lnTo>
                  <a:lnTo>
                    <a:pt x="91440" y="114274"/>
                  </a:lnTo>
                  <a:lnTo>
                    <a:pt x="79629" y="114274"/>
                  </a:lnTo>
                  <a:lnTo>
                    <a:pt x="75819" y="115417"/>
                  </a:lnTo>
                  <a:lnTo>
                    <a:pt x="73152" y="118452"/>
                  </a:lnTo>
                  <a:lnTo>
                    <a:pt x="70104" y="121119"/>
                  </a:lnTo>
                  <a:lnTo>
                    <a:pt x="68580" y="124917"/>
                  </a:lnTo>
                  <a:lnTo>
                    <a:pt x="68580" y="128701"/>
                  </a:lnTo>
                  <a:lnTo>
                    <a:pt x="73113" y="273202"/>
                  </a:lnTo>
                  <a:lnTo>
                    <a:pt x="73152" y="282308"/>
                  </a:lnTo>
                  <a:lnTo>
                    <a:pt x="79629" y="287972"/>
                  </a:lnTo>
                  <a:lnTo>
                    <a:pt x="91059" y="287972"/>
                  </a:lnTo>
                  <a:lnTo>
                    <a:pt x="94869" y="286486"/>
                  </a:lnTo>
                  <a:lnTo>
                    <a:pt x="97917" y="283806"/>
                  </a:lnTo>
                  <a:lnTo>
                    <a:pt x="100584" y="280784"/>
                  </a:lnTo>
                  <a:lnTo>
                    <a:pt x="101587" y="278523"/>
                  </a:lnTo>
                  <a:lnTo>
                    <a:pt x="102108" y="277368"/>
                  </a:lnTo>
                  <a:lnTo>
                    <a:pt x="102108" y="273202"/>
                  </a:lnTo>
                  <a:close/>
                </a:path>
                <a:path w="281304" h="340360">
                  <a:moveTo>
                    <a:pt x="155448" y="120738"/>
                  </a:moveTo>
                  <a:lnTo>
                    <a:pt x="148844" y="114274"/>
                  </a:lnTo>
                  <a:lnTo>
                    <a:pt x="145415" y="114274"/>
                  </a:lnTo>
                  <a:lnTo>
                    <a:pt x="145415" y="126606"/>
                  </a:lnTo>
                  <a:lnTo>
                    <a:pt x="145415" y="276606"/>
                  </a:lnTo>
                  <a:lnTo>
                    <a:pt x="143510" y="278523"/>
                  </a:lnTo>
                  <a:lnTo>
                    <a:pt x="138430" y="278523"/>
                  </a:lnTo>
                  <a:lnTo>
                    <a:pt x="136525" y="276606"/>
                  </a:lnTo>
                  <a:lnTo>
                    <a:pt x="136525" y="126415"/>
                  </a:lnTo>
                  <a:lnTo>
                    <a:pt x="138430" y="124536"/>
                  </a:lnTo>
                  <a:lnTo>
                    <a:pt x="141224" y="124536"/>
                  </a:lnTo>
                  <a:lnTo>
                    <a:pt x="141351" y="124498"/>
                  </a:lnTo>
                  <a:lnTo>
                    <a:pt x="143764" y="124498"/>
                  </a:lnTo>
                  <a:lnTo>
                    <a:pt x="145415" y="126606"/>
                  </a:lnTo>
                  <a:lnTo>
                    <a:pt x="145415" y="114274"/>
                  </a:lnTo>
                  <a:lnTo>
                    <a:pt x="132715" y="114274"/>
                  </a:lnTo>
                  <a:lnTo>
                    <a:pt x="126492" y="120738"/>
                  </a:lnTo>
                  <a:lnTo>
                    <a:pt x="126492" y="281927"/>
                  </a:lnTo>
                  <a:lnTo>
                    <a:pt x="133477" y="287972"/>
                  </a:lnTo>
                  <a:lnTo>
                    <a:pt x="149225" y="287972"/>
                  </a:lnTo>
                  <a:lnTo>
                    <a:pt x="155448" y="281546"/>
                  </a:lnTo>
                  <a:lnTo>
                    <a:pt x="155448" y="278523"/>
                  </a:lnTo>
                  <a:lnTo>
                    <a:pt x="155448" y="124498"/>
                  </a:lnTo>
                  <a:lnTo>
                    <a:pt x="155448" y="120738"/>
                  </a:lnTo>
                  <a:close/>
                </a:path>
                <a:path w="281304" h="340360">
                  <a:moveTo>
                    <a:pt x="213360" y="125298"/>
                  </a:moveTo>
                  <a:lnTo>
                    <a:pt x="212217" y="121119"/>
                  </a:lnTo>
                  <a:lnTo>
                    <a:pt x="206375" y="115798"/>
                  </a:lnTo>
                  <a:lnTo>
                    <a:pt x="202946" y="114274"/>
                  </a:lnTo>
                  <a:lnTo>
                    <a:pt x="198755" y="114274"/>
                  </a:lnTo>
                  <a:lnTo>
                    <a:pt x="190246" y="114274"/>
                  </a:lnTo>
                  <a:lnTo>
                    <a:pt x="184150" y="120357"/>
                  </a:lnTo>
                  <a:lnTo>
                    <a:pt x="184150" y="127939"/>
                  </a:lnTo>
                  <a:lnTo>
                    <a:pt x="179832" y="277368"/>
                  </a:lnTo>
                  <a:lnTo>
                    <a:pt x="181356" y="281165"/>
                  </a:lnTo>
                  <a:lnTo>
                    <a:pt x="187198" y="286867"/>
                  </a:lnTo>
                  <a:lnTo>
                    <a:pt x="190246" y="287972"/>
                  </a:lnTo>
                  <a:lnTo>
                    <a:pt x="202946" y="287972"/>
                  </a:lnTo>
                  <a:lnTo>
                    <a:pt x="209169" y="281927"/>
                  </a:lnTo>
                  <a:lnTo>
                    <a:pt x="209550" y="248539"/>
                  </a:lnTo>
                  <a:lnTo>
                    <a:pt x="207518" y="245897"/>
                  </a:lnTo>
                  <a:lnTo>
                    <a:pt x="201803" y="245897"/>
                  </a:lnTo>
                  <a:lnTo>
                    <a:pt x="199517" y="247777"/>
                  </a:lnTo>
                  <a:lnTo>
                    <a:pt x="199136" y="276225"/>
                  </a:lnTo>
                  <a:lnTo>
                    <a:pt x="197231" y="278130"/>
                  </a:lnTo>
                  <a:lnTo>
                    <a:pt x="193294" y="278130"/>
                  </a:lnTo>
                  <a:lnTo>
                    <a:pt x="192151" y="277749"/>
                  </a:lnTo>
                  <a:lnTo>
                    <a:pt x="191389" y="276606"/>
                  </a:lnTo>
                  <a:lnTo>
                    <a:pt x="190246" y="275844"/>
                  </a:lnTo>
                  <a:lnTo>
                    <a:pt x="189865" y="274726"/>
                  </a:lnTo>
                  <a:lnTo>
                    <a:pt x="194056" y="125641"/>
                  </a:lnTo>
                  <a:lnTo>
                    <a:pt x="196088" y="123761"/>
                  </a:lnTo>
                  <a:lnTo>
                    <a:pt x="199898" y="123761"/>
                  </a:lnTo>
                  <a:lnTo>
                    <a:pt x="201041" y="124155"/>
                  </a:lnTo>
                  <a:lnTo>
                    <a:pt x="202946" y="126034"/>
                  </a:lnTo>
                  <a:lnTo>
                    <a:pt x="203327" y="126796"/>
                  </a:lnTo>
                  <a:lnTo>
                    <a:pt x="200660" y="227291"/>
                  </a:lnTo>
                  <a:lnTo>
                    <a:pt x="200279" y="230352"/>
                  </a:lnTo>
                  <a:lnTo>
                    <a:pt x="202565" y="232613"/>
                  </a:lnTo>
                  <a:lnTo>
                    <a:pt x="208407" y="232613"/>
                  </a:lnTo>
                  <a:lnTo>
                    <a:pt x="210693" y="230708"/>
                  </a:lnTo>
                  <a:lnTo>
                    <a:pt x="213360" y="125298"/>
                  </a:lnTo>
                  <a:close/>
                </a:path>
                <a:path w="281304" h="340360">
                  <a:moveTo>
                    <a:pt x="280797" y="73037"/>
                  </a:moveTo>
                  <a:lnTo>
                    <a:pt x="261874" y="52984"/>
                  </a:lnTo>
                  <a:lnTo>
                    <a:pt x="242951" y="52984"/>
                  </a:lnTo>
                  <a:lnTo>
                    <a:pt x="235686" y="42532"/>
                  </a:lnTo>
                  <a:lnTo>
                    <a:pt x="231267" y="38938"/>
                  </a:lnTo>
                  <a:lnTo>
                    <a:pt x="231267" y="52984"/>
                  </a:lnTo>
                  <a:lnTo>
                    <a:pt x="51054" y="52984"/>
                  </a:lnTo>
                  <a:lnTo>
                    <a:pt x="56692" y="46634"/>
                  </a:lnTo>
                  <a:lnTo>
                    <a:pt x="63779" y="41871"/>
                  </a:lnTo>
                  <a:lnTo>
                    <a:pt x="71869" y="38874"/>
                  </a:lnTo>
                  <a:lnTo>
                    <a:pt x="80518" y="37833"/>
                  </a:lnTo>
                  <a:lnTo>
                    <a:pt x="201422" y="37833"/>
                  </a:lnTo>
                  <a:lnTo>
                    <a:pt x="210273" y="38874"/>
                  </a:lnTo>
                  <a:lnTo>
                    <a:pt x="218478" y="41871"/>
                  </a:lnTo>
                  <a:lnTo>
                    <a:pt x="225615" y="46634"/>
                  </a:lnTo>
                  <a:lnTo>
                    <a:pt x="231267" y="52984"/>
                  </a:lnTo>
                  <a:lnTo>
                    <a:pt x="231267" y="38938"/>
                  </a:lnTo>
                  <a:lnTo>
                    <a:pt x="229920" y="37833"/>
                  </a:lnTo>
                  <a:lnTo>
                    <a:pt x="226034" y="34671"/>
                  </a:lnTo>
                  <a:lnTo>
                    <a:pt x="214464" y="29730"/>
                  </a:lnTo>
                  <a:lnTo>
                    <a:pt x="201422" y="28003"/>
                  </a:lnTo>
                  <a:lnTo>
                    <a:pt x="175006" y="28003"/>
                  </a:lnTo>
                  <a:lnTo>
                    <a:pt x="171348" y="17094"/>
                  </a:lnTo>
                  <a:lnTo>
                    <a:pt x="165912" y="10210"/>
                  </a:lnTo>
                  <a:lnTo>
                    <a:pt x="165227" y="9347"/>
                  </a:lnTo>
                  <a:lnTo>
                    <a:pt x="165227" y="28003"/>
                  </a:lnTo>
                  <a:lnTo>
                    <a:pt x="117856" y="28003"/>
                  </a:lnTo>
                  <a:lnTo>
                    <a:pt x="120548" y="20916"/>
                  </a:lnTo>
                  <a:lnTo>
                    <a:pt x="125450" y="15278"/>
                  </a:lnTo>
                  <a:lnTo>
                    <a:pt x="132041" y="11557"/>
                  </a:lnTo>
                  <a:lnTo>
                    <a:pt x="139827" y="10210"/>
                  </a:lnTo>
                  <a:lnTo>
                    <a:pt x="143637" y="10210"/>
                  </a:lnTo>
                  <a:lnTo>
                    <a:pt x="151180" y="11557"/>
                  </a:lnTo>
                  <a:lnTo>
                    <a:pt x="157670" y="15278"/>
                  </a:lnTo>
                  <a:lnTo>
                    <a:pt x="162521" y="20916"/>
                  </a:lnTo>
                  <a:lnTo>
                    <a:pt x="165227" y="28003"/>
                  </a:lnTo>
                  <a:lnTo>
                    <a:pt x="165227" y="9347"/>
                  </a:lnTo>
                  <a:lnTo>
                    <a:pt x="164312" y="8191"/>
                  </a:lnTo>
                  <a:lnTo>
                    <a:pt x="154584" y="2197"/>
                  </a:lnTo>
                  <a:lnTo>
                    <a:pt x="142875" y="0"/>
                  </a:lnTo>
                  <a:lnTo>
                    <a:pt x="139065" y="0"/>
                  </a:lnTo>
                  <a:lnTo>
                    <a:pt x="127711" y="2197"/>
                  </a:lnTo>
                  <a:lnTo>
                    <a:pt x="118046" y="8191"/>
                  </a:lnTo>
                  <a:lnTo>
                    <a:pt x="110845" y="17094"/>
                  </a:lnTo>
                  <a:lnTo>
                    <a:pt x="106934" y="28003"/>
                  </a:lnTo>
                  <a:lnTo>
                    <a:pt x="80137" y="28003"/>
                  </a:lnTo>
                  <a:lnTo>
                    <a:pt x="67411" y="29781"/>
                  </a:lnTo>
                  <a:lnTo>
                    <a:pt x="55791" y="34823"/>
                  </a:lnTo>
                  <a:lnTo>
                    <a:pt x="45961" y="42697"/>
                  </a:lnTo>
                  <a:lnTo>
                    <a:pt x="38608" y="52984"/>
                  </a:lnTo>
                  <a:lnTo>
                    <a:pt x="20066" y="52984"/>
                  </a:lnTo>
                  <a:lnTo>
                    <a:pt x="12103" y="54584"/>
                  </a:lnTo>
                  <a:lnTo>
                    <a:pt x="5740" y="58940"/>
                  </a:lnTo>
                  <a:lnTo>
                    <a:pt x="1524" y="65417"/>
                  </a:lnTo>
                  <a:lnTo>
                    <a:pt x="0" y="73393"/>
                  </a:lnTo>
                  <a:lnTo>
                    <a:pt x="1524" y="81394"/>
                  </a:lnTo>
                  <a:lnTo>
                    <a:pt x="5740" y="87884"/>
                  </a:lnTo>
                  <a:lnTo>
                    <a:pt x="12103" y="92240"/>
                  </a:lnTo>
                  <a:lnTo>
                    <a:pt x="20066" y="93827"/>
                  </a:lnTo>
                  <a:lnTo>
                    <a:pt x="34036" y="93827"/>
                  </a:lnTo>
                  <a:lnTo>
                    <a:pt x="46101" y="317868"/>
                  </a:lnTo>
                  <a:lnTo>
                    <a:pt x="48145" y="326567"/>
                  </a:lnTo>
                  <a:lnTo>
                    <a:pt x="53174" y="333514"/>
                  </a:lnTo>
                  <a:lnTo>
                    <a:pt x="60350" y="338124"/>
                  </a:lnTo>
                  <a:lnTo>
                    <a:pt x="68834" y="339788"/>
                  </a:lnTo>
                  <a:lnTo>
                    <a:pt x="153797" y="339788"/>
                  </a:lnTo>
                  <a:lnTo>
                    <a:pt x="155702" y="337540"/>
                  </a:lnTo>
                  <a:lnTo>
                    <a:pt x="155702" y="332232"/>
                  </a:lnTo>
                  <a:lnTo>
                    <a:pt x="153416" y="330352"/>
                  </a:lnTo>
                  <a:lnTo>
                    <a:pt x="61595" y="330352"/>
                  </a:lnTo>
                  <a:lnTo>
                    <a:pt x="56007" y="325043"/>
                  </a:lnTo>
                  <a:lnTo>
                    <a:pt x="56007" y="317868"/>
                  </a:lnTo>
                  <a:lnTo>
                    <a:pt x="43815" y="94208"/>
                  </a:lnTo>
                  <a:lnTo>
                    <a:pt x="72898" y="94208"/>
                  </a:lnTo>
                  <a:lnTo>
                    <a:pt x="74803" y="91948"/>
                  </a:lnTo>
                  <a:lnTo>
                    <a:pt x="74803" y="86652"/>
                  </a:lnTo>
                  <a:lnTo>
                    <a:pt x="72517" y="84772"/>
                  </a:lnTo>
                  <a:lnTo>
                    <a:pt x="13970" y="84772"/>
                  </a:lnTo>
                  <a:lnTo>
                    <a:pt x="9398" y="79844"/>
                  </a:lnTo>
                  <a:lnTo>
                    <a:pt x="9398" y="68884"/>
                  </a:lnTo>
                  <a:lnTo>
                    <a:pt x="13970" y="63957"/>
                  </a:lnTo>
                  <a:lnTo>
                    <a:pt x="266446" y="63957"/>
                  </a:lnTo>
                  <a:lnTo>
                    <a:pt x="271018" y="68884"/>
                  </a:lnTo>
                  <a:lnTo>
                    <a:pt x="271018" y="79844"/>
                  </a:lnTo>
                  <a:lnTo>
                    <a:pt x="266446" y="84772"/>
                  </a:lnTo>
                  <a:lnTo>
                    <a:pt x="90678" y="84772"/>
                  </a:lnTo>
                  <a:lnTo>
                    <a:pt x="88773" y="87033"/>
                  </a:lnTo>
                  <a:lnTo>
                    <a:pt x="88773" y="92329"/>
                  </a:lnTo>
                  <a:lnTo>
                    <a:pt x="91059" y="94208"/>
                  </a:lnTo>
                  <a:lnTo>
                    <a:pt x="236982" y="94208"/>
                  </a:lnTo>
                  <a:lnTo>
                    <a:pt x="224155" y="317868"/>
                  </a:lnTo>
                  <a:lnTo>
                    <a:pt x="223774" y="325043"/>
                  </a:lnTo>
                  <a:lnTo>
                    <a:pt x="218059" y="330352"/>
                  </a:lnTo>
                  <a:lnTo>
                    <a:pt x="171958" y="330352"/>
                  </a:lnTo>
                  <a:lnTo>
                    <a:pt x="170053" y="332613"/>
                  </a:lnTo>
                  <a:lnTo>
                    <a:pt x="170053" y="337921"/>
                  </a:lnTo>
                  <a:lnTo>
                    <a:pt x="172339" y="339788"/>
                  </a:lnTo>
                  <a:lnTo>
                    <a:pt x="211582" y="339788"/>
                  </a:lnTo>
                  <a:lnTo>
                    <a:pt x="220154" y="338124"/>
                  </a:lnTo>
                  <a:lnTo>
                    <a:pt x="227177" y="333514"/>
                  </a:lnTo>
                  <a:lnTo>
                    <a:pt x="231990" y="326567"/>
                  </a:lnTo>
                  <a:lnTo>
                    <a:pt x="233934" y="317868"/>
                  </a:lnTo>
                  <a:lnTo>
                    <a:pt x="246761" y="93091"/>
                  </a:lnTo>
                  <a:lnTo>
                    <a:pt x="260731" y="93091"/>
                  </a:lnTo>
                  <a:lnTo>
                    <a:pt x="268681" y="91554"/>
                  </a:lnTo>
                  <a:lnTo>
                    <a:pt x="275043" y="87325"/>
                  </a:lnTo>
                  <a:lnTo>
                    <a:pt x="279260" y="80962"/>
                  </a:lnTo>
                  <a:lnTo>
                    <a:pt x="280797" y="730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24827" y="1169923"/>
            <a:ext cx="16173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latin typeface="Arial Black"/>
                <a:cs typeface="Arial Black"/>
              </a:rPr>
              <a:t>Las</a:t>
            </a:r>
            <a:r>
              <a:rPr sz="1200" spc="-65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abreviaturas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son </a:t>
            </a:r>
            <a:r>
              <a:rPr sz="1200" spc="-60" dirty="0">
                <a:latin typeface="Arial Black"/>
                <a:cs typeface="Arial Black"/>
              </a:rPr>
              <a:t>permitidas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en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las </a:t>
            </a:r>
            <a:r>
              <a:rPr sz="1200" spc="-100" dirty="0">
                <a:latin typeface="Arial Black"/>
                <a:cs typeface="Arial Black"/>
              </a:rPr>
              <a:t>citas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65" dirty="0">
                <a:latin typeface="Arial Black"/>
                <a:cs typeface="Arial Black"/>
              </a:rPr>
              <a:t>y</a:t>
            </a:r>
            <a:r>
              <a:rPr sz="1200" spc="-70" dirty="0">
                <a:latin typeface="Arial Black"/>
                <a:cs typeface="Arial Black"/>
              </a:rPr>
              <a:t> </a:t>
            </a:r>
            <a:r>
              <a:rPr sz="1200" spc="-60" dirty="0">
                <a:latin typeface="Arial Black"/>
                <a:cs typeface="Arial Black"/>
              </a:rPr>
              <a:t>en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el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texto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en </a:t>
            </a:r>
            <a:r>
              <a:rPr sz="1200" spc="-70" dirty="0">
                <a:latin typeface="Arial Black"/>
                <a:cs typeface="Arial Black"/>
              </a:rPr>
              <a:t>general,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cuando</a:t>
            </a:r>
            <a:r>
              <a:rPr sz="1200" spc="-6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se </a:t>
            </a:r>
            <a:r>
              <a:rPr sz="1200" spc="-90" dirty="0">
                <a:latin typeface="Arial Black"/>
                <a:cs typeface="Arial Black"/>
              </a:rPr>
              <a:t>use</a:t>
            </a:r>
            <a:r>
              <a:rPr sz="1200" spc="-8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por</a:t>
            </a:r>
            <a:r>
              <a:rPr sz="1200" spc="-75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primera</a:t>
            </a:r>
            <a:r>
              <a:rPr sz="1200" spc="-6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vez un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término</a:t>
            </a:r>
            <a:r>
              <a:rPr sz="1200" spc="-75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que</a:t>
            </a:r>
            <a:r>
              <a:rPr sz="1200" spc="-6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se </a:t>
            </a:r>
            <a:r>
              <a:rPr sz="1200" spc="-55" dirty="0">
                <a:latin typeface="Arial Black"/>
                <a:cs typeface="Arial Black"/>
              </a:rPr>
              <a:t>quiera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abreviar</a:t>
            </a:r>
            <a:r>
              <a:rPr sz="1200" spc="-45" dirty="0">
                <a:latin typeface="Arial MT"/>
                <a:cs typeface="Arial MT"/>
              </a:rPr>
              <a:t>.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Pero </a:t>
            </a:r>
            <a:r>
              <a:rPr sz="1200" dirty="0">
                <a:latin typeface="Arial MT"/>
                <a:cs typeface="Arial MT"/>
              </a:rPr>
              <a:t>nunca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han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usar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lista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referencias.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854835"/>
            <a:chOff x="0" y="0"/>
            <a:chExt cx="9144000" cy="1854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8547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644" y="199644"/>
              <a:ext cx="8723630" cy="1457325"/>
            </a:xfrm>
            <a:custGeom>
              <a:avLst/>
              <a:gdLst/>
              <a:ahLst/>
              <a:cxnLst/>
              <a:rect l="l" t="t" r="r" b="b"/>
              <a:pathLst>
                <a:path w="8723630" h="1457325">
                  <a:moveTo>
                    <a:pt x="0" y="1456943"/>
                  </a:moveTo>
                  <a:lnTo>
                    <a:pt x="8723376" y="1456943"/>
                  </a:lnTo>
                  <a:lnTo>
                    <a:pt x="8723376" y="0"/>
                  </a:lnTo>
                  <a:lnTo>
                    <a:pt x="0" y="0"/>
                  </a:lnTo>
                  <a:lnTo>
                    <a:pt x="0" y="145694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509" y="292608"/>
              <a:ext cx="635000" cy="1268095"/>
            </a:xfrm>
            <a:custGeom>
              <a:avLst/>
              <a:gdLst/>
              <a:ahLst/>
              <a:cxnLst/>
              <a:rect l="l" t="t" r="r" b="b"/>
              <a:pathLst>
                <a:path w="635000" h="1268095">
                  <a:moveTo>
                    <a:pt x="0" y="1267967"/>
                  </a:moveTo>
                  <a:lnTo>
                    <a:pt x="47371" y="1266229"/>
                  </a:lnTo>
                  <a:lnTo>
                    <a:pt x="93797" y="1261093"/>
                  </a:lnTo>
                  <a:lnTo>
                    <a:pt x="139155" y="1252685"/>
                  </a:lnTo>
                  <a:lnTo>
                    <a:pt x="183322" y="1241125"/>
                  </a:lnTo>
                  <a:lnTo>
                    <a:pt x="226175" y="1226537"/>
                  </a:lnTo>
                  <a:lnTo>
                    <a:pt x="267591" y="1209043"/>
                  </a:lnTo>
                  <a:lnTo>
                    <a:pt x="307449" y="1188766"/>
                  </a:lnTo>
                  <a:lnTo>
                    <a:pt x="345624" y="1165829"/>
                  </a:lnTo>
                  <a:lnTo>
                    <a:pt x="381995" y="1140353"/>
                  </a:lnTo>
                  <a:lnTo>
                    <a:pt x="416439" y="1112462"/>
                  </a:lnTo>
                  <a:lnTo>
                    <a:pt x="448832" y="1082278"/>
                  </a:lnTo>
                  <a:lnTo>
                    <a:pt x="479052" y="1049923"/>
                  </a:lnTo>
                  <a:lnTo>
                    <a:pt x="506977" y="1015521"/>
                  </a:lnTo>
                  <a:lnTo>
                    <a:pt x="532483" y="979194"/>
                  </a:lnTo>
                  <a:lnTo>
                    <a:pt x="555449" y="941064"/>
                  </a:lnTo>
                  <a:lnTo>
                    <a:pt x="575750" y="901255"/>
                  </a:lnTo>
                  <a:lnTo>
                    <a:pt x="593265" y="859888"/>
                  </a:lnTo>
                  <a:lnTo>
                    <a:pt x="607871" y="817086"/>
                  </a:lnTo>
                  <a:lnTo>
                    <a:pt x="619444" y="772972"/>
                  </a:lnTo>
                  <a:lnTo>
                    <a:pt x="627863" y="727669"/>
                  </a:lnTo>
                  <a:lnTo>
                    <a:pt x="633004" y="681298"/>
                  </a:lnTo>
                  <a:lnTo>
                    <a:pt x="634746" y="633983"/>
                  </a:lnTo>
                  <a:lnTo>
                    <a:pt x="633005" y="586669"/>
                  </a:lnTo>
                  <a:lnTo>
                    <a:pt x="627863" y="540298"/>
                  </a:lnTo>
                  <a:lnTo>
                    <a:pt x="619445" y="494995"/>
                  </a:lnTo>
                  <a:lnTo>
                    <a:pt x="607872" y="450881"/>
                  </a:lnTo>
                  <a:lnTo>
                    <a:pt x="593267" y="408079"/>
                  </a:lnTo>
                  <a:lnTo>
                    <a:pt x="575753" y="366712"/>
                  </a:lnTo>
                  <a:lnTo>
                    <a:pt x="555452" y="326903"/>
                  </a:lnTo>
                  <a:lnTo>
                    <a:pt x="532487" y="288773"/>
                  </a:lnTo>
                  <a:lnTo>
                    <a:pt x="506982" y="252446"/>
                  </a:lnTo>
                  <a:lnTo>
                    <a:pt x="479058" y="218044"/>
                  </a:lnTo>
                  <a:lnTo>
                    <a:pt x="448838" y="185689"/>
                  </a:lnTo>
                  <a:lnTo>
                    <a:pt x="416446" y="155505"/>
                  </a:lnTo>
                  <a:lnTo>
                    <a:pt x="382003" y="127614"/>
                  </a:lnTo>
                  <a:lnTo>
                    <a:pt x="345633" y="102138"/>
                  </a:lnTo>
                  <a:lnTo>
                    <a:pt x="307458" y="79201"/>
                  </a:lnTo>
                  <a:lnTo>
                    <a:pt x="267602" y="58924"/>
                  </a:lnTo>
                  <a:lnTo>
                    <a:pt x="226186" y="41430"/>
                  </a:lnTo>
                  <a:lnTo>
                    <a:pt x="183333" y="26842"/>
                  </a:lnTo>
                  <a:lnTo>
                    <a:pt x="139167" y="15282"/>
                  </a:lnTo>
                  <a:lnTo>
                    <a:pt x="93809" y="6874"/>
                  </a:lnTo>
                  <a:lnTo>
                    <a:pt x="47384" y="1738"/>
                  </a:lnTo>
                  <a:lnTo>
                    <a:pt x="12" y="0"/>
                  </a:lnTo>
                  <a:lnTo>
                    <a:pt x="0" y="633983"/>
                  </a:lnTo>
                  <a:lnTo>
                    <a:pt x="0" y="126796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8491" y="292608"/>
              <a:ext cx="1268095" cy="1270000"/>
            </a:xfrm>
            <a:custGeom>
              <a:avLst/>
              <a:gdLst/>
              <a:ahLst/>
              <a:cxnLst/>
              <a:rect l="l" t="t" r="r" b="b"/>
              <a:pathLst>
                <a:path w="1268095" h="1270000">
                  <a:moveTo>
                    <a:pt x="0" y="634745"/>
                  </a:moveTo>
                  <a:lnTo>
                    <a:pt x="1738" y="587379"/>
                  </a:lnTo>
                  <a:lnTo>
                    <a:pt x="6874" y="540957"/>
                  </a:lnTo>
                  <a:lnTo>
                    <a:pt x="15282" y="495602"/>
                  </a:lnTo>
                  <a:lnTo>
                    <a:pt x="26842" y="451437"/>
                  </a:lnTo>
                  <a:lnTo>
                    <a:pt x="41430" y="408586"/>
                  </a:lnTo>
                  <a:lnTo>
                    <a:pt x="58924" y="367170"/>
                  </a:lnTo>
                  <a:lnTo>
                    <a:pt x="79201" y="327313"/>
                  </a:lnTo>
                  <a:lnTo>
                    <a:pt x="102138" y="289138"/>
                  </a:lnTo>
                  <a:lnTo>
                    <a:pt x="127614" y="252766"/>
                  </a:lnTo>
                  <a:lnTo>
                    <a:pt x="155505" y="218322"/>
                  </a:lnTo>
                  <a:lnTo>
                    <a:pt x="185689" y="185928"/>
                  </a:lnTo>
                  <a:lnTo>
                    <a:pt x="218044" y="155706"/>
                  </a:lnTo>
                  <a:lnTo>
                    <a:pt x="252446" y="127779"/>
                  </a:lnTo>
                  <a:lnTo>
                    <a:pt x="288773" y="102271"/>
                  </a:lnTo>
                  <a:lnTo>
                    <a:pt x="326903" y="79304"/>
                  </a:lnTo>
                  <a:lnTo>
                    <a:pt x="366712" y="59001"/>
                  </a:lnTo>
                  <a:lnTo>
                    <a:pt x="408079" y="41484"/>
                  </a:lnTo>
                  <a:lnTo>
                    <a:pt x="450881" y="26877"/>
                  </a:lnTo>
                  <a:lnTo>
                    <a:pt x="494995" y="15302"/>
                  </a:lnTo>
                  <a:lnTo>
                    <a:pt x="540298" y="6883"/>
                  </a:lnTo>
                  <a:lnTo>
                    <a:pt x="586669" y="1741"/>
                  </a:lnTo>
                  <a:lnTo>
                    <a:pt x="633984" y="0"/>
                  </a:lnTo>
                  <a:lnTo>
                    <a:pt x="681298" y="1741"/>
                  </a:lnTo>
                  <a:lnTo>
                    <a:pt x="727669" y="6883"/>
                  </a:lnTo>
                  <a:lnTo>
                    <a:pt x="772972" y="15302"/>
                  </a:lnTo>
                  <a:lnTo>
                    <a:pt x="817086" y="26877"/>
                  </a:lnTo>
                  <a:lnTo>
                    <a:pt x="859888" y="41484"/>
                  </a:lnTo>
                  <a:lnTo>
                    <a:pt x="901255" y="59001"/>
                  </a:lnTo>
                  <a:lnTo>
                    <a:pt x="941064" y="79304"/>
                  </a:lnTo>
                  <a:lnTo>
                    <a:pt x="979194" y="102271"/>
                  </a:lnTo>
                  <a:lnTo>
                    <a:pt x="1015521" y="127779"/>
                  </a:lnTo>
                  <a:lnTo>
                    <a:pt x="1049923" y="155706"/>
                  </a:lnTo>
                  <a:lnTo>
                    <a:pt x="1082278" y="185927"/>
                  </a:lnTo>
                  <a:lnTo>
                    <a:pt x="1112462" y="218322"/>
                  </a:lnTo>
                  <a:lnTo>
                    <a:pt x="1140353" y="252766"/>
                  </a:lnTo>
                  <a:lnTo>
                    <a:pt x="1165829" y="289138"/>
                  </a:lnTo>
                  <a:lnTo>
                    <a:pt x="1188766" y="327313"/>
                  </a:lnTo>
                  <a:lnTo>
                    <a:pt x="1209043" y="367170"/>
                  </a:lnTo>
                  <a:lnTo>
                    <a:pt x="1226537" y="408586"/>
                  </a:lnTo>
                  <a:lnTo>
                    <a:pt x="1241125" y="451437"/>
                  </a:lnTo>
                  <a:lnTo>
                    <a:pt x="1252685" y="495602"/>
                  </a:lnTo>
                  <a:lnTo>
                    <a:pt x="1261093" y="540957"/>
                  </a:lnTo>
                  <a:lnTo>
                    <a:pt x="1266229" y="587379"/>
                  </a:lnTo>
                  <a:lnTo>
                    <a:pt x="1267968" y="634745"/>
                  </a:lnTo>
                  <a:lnTo>
                    <a:pt x="1266229" y="682112"/>
                  </a:lnTo>
                  <a:lnTo>
                    <a:pt x="1261093" y="728534"/>
                  </a:lnTo>
                  <a:lnTo>
                    <a:pt x="1252685" y="773889"/>
                  </a:lnTo>
                  <a:lnTo>
                    <a:pt x="1241125" y="818054"/>
                  </a:lnTo>
                  <a:lnTo>
                    <a:pt x="1226537" y="860905"/>
                  </a:lnTo>
                  <a:lnTo>
                    <a:pt x="1209043" y="902321"/>
                  </a:lnTo>
                  <a:lnTo>
                    <a:pt x="1188766" y="942178"/>
                  </a:lnTo>
                  <a:lnTo>
                    <a:pt x="1165829" y="980353"/>
                  </a:lnTo>
                  <a:lnTo>
                    <a:pt x="1140353" y="1016725"/>
                  </a:lnTo>
                  <a:lnTo>
                    <a:pt x="1112462" y="1051169"/>
                  </a:lnTo>
                  <a:lnTo>
                    <a:pt x="1082278" y="1083564"/>
                  </a:lnTo>
                  <a:lnTo>
                    <a:pt x="1049923" y="1113785"/>
                  </a:lnTo>
                  <a:lnTo>
                    <a:pt x="1015521" y="1141712"/>
                  </a:lnTo>
                  <a:lnTo>
                    <a:pt x="979194" y="1167220"/>
                  </a:lnTo>
                  <a:lnTo>
                    <a:pt x="941064" y="1190187"/>
                  </a:lnTo>
                  <a:lnTo>
                    <a:pt x="901255" y="1210490"/>
                  </a:lnTo>
                  <a:lnTo>
                    <a:pt x="859888" y="1228007"/>
                  </a:lnTo>
                  <a:lnTo>
                    <a:pt x="817086" y="1242614"/>
                  </a:lnTo>
                  <a:lnTo>
                    <a:pt x="772972" y="1254189"/>
                  </a:lnTo>
                  <a:lnTo>
                    <a:pt x="727669" y="1262608"/>
                  </a:lnTo>
                  <a:lnTo>
                    <a:pt x="681298" y="1267750"/>
                  </a:lnTo>
                  <a:lnTo>
                    <a:pt x="633984" y="1269491"/>
                  </a:lnTo>
                  <a:lnTo>
                    <a:pt x="586669" y="1267750"/>
                  </a:lnTo>
                  <a:lnTo>
                    <a:pt x="540298" y="1262608"/>
                  </a:lnTo>
                  <a:lnTo>
                    <a:pt x="494995" y="1254189"/>
                  </a:lnTo>
                  <a:lnTo>
                    <a:pt x="450881" y="1242614"/>
                  </a:lnTo>
                  <a:lnTo>
                    <a:pt x="408079" y="1228007"/>
                  </a:lnTo>
                  <a:lnTo>
                    <a:pt x="366712" y="1210490"/>
                  </a:lnTo>
                  <a:lnTo>
                    <a:pt x="326903" y="1190187"/>
                  </a:lnTo>
                  <a:lnTo>
                    <a:pt x="288773" y="1167220"/>
                  </a:lnTo>
                  <a:lnTo>
                    <a:pt x="252446" y="1141712"/>
                  </a:lnTo>
                  <a:lnTo>
                    <a:pt x="218044" y="1113785"/>
                  </a:lnTo>
                  <a:lnTo>
                    <a:pt x="185689" y="1083563"/>
                  </a:lnTo>
                  <a:lnTo>
                    <a:pt x="155505" y="1051169"/>
                  </a:lnTo>
                  <a:lnTo>
                    <a:pt x="127614" y="1016725"/>
                  </a:lnTo>
                  <a:lnTo>
                    <a:pt x="102138" y="980353"/>
                  </a:lnTo>
                  <a:lnTo>
                    <a:pt x="79201" y="942178"/>
                  </a:lnTo>
                  <a:lnTo>
                    <a:pt x="58924" y="902321"/>
                  </a:lnTo>
                  <a:lnTo>
                    <a:pt x="41430" y="860905"/>
                  </a:lnTo>
                  <a:lnTo>
                    <a:pt x="26842" y="818054"/>
                  </a:lnTo>
                  <a:lnTo>
                    <a:pt x="15282" y="773889"/>
                  </a:lnTo>
                  <a:lnTo>
                    <a:pt x="6874" y="728534"/>
                  </a:lnTo>
                  <a:lnTo>
                    <a:pt x="1738" y="682112"/>
                  </a:lnTo>
                  <a:lnTo>
                    <a:pt x="0" y="63474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3455" y="292608"/>
              <a:ext cx="634365" cy="1268095"/>
            </a:xfrm>
            <a:custGeom>
              <a:avLst/>
              <a:gdLst/>
              <a:ahLst/>
              <a:cxnLst/>
              <a:rect l="l" t="t" r="r" b="b"/>
              <a:pathLst>
                <a:path w="634364" h="1268095">
                  <a:moveTo>
                    <a:pt x="633983" y="1267967"/>
                  </a:moveTo>
                  <a:lnTo>
                    <a:pt x="586669" y="1266229"/>
                  </a:lnTo>
                  <a:lnTo>
                    <a:pt x="540298" y="1261093"/>
                  </a:lnTo>
                  <a:lnTo>
                    <a:pt x="494995" y="1252685"/>
                  </a:lnTo>
                  <a:lnTo>
                    <a:pt x="450881" y="1241125"/>
                  </a:lnTo>
                  <a:lnTo>
                    <a:pt x="408079" y="1226537"/>
                  </a:lnTo>
                  <a:lnTo>
                    <a:pt x="366712" y="1209043"/>
                  </a:lnTo>
                  <a:lnTo>
                    <a:pt x="326903" y="1188766"/>
                  </a:lnTo>
                  <a:lnTo>
                    <a:pt x="288773" y="1165829"/>
                  </a:lnTo>
                  <a:lnTo>
                    <a:pt x="252446" y="1140353"/>
                  </a:lnTo>
                  <a:lnTo>
                    <a:pt x="218044" y="1112462"/>
                  </a:lnTo>
                  <a:lnTo>
                    <a:pt x="185689" y="1082278"/>
                  </a:lnTo>
                  <a:lnTo>
                    <a:pt x="155505" y="1049923"/>
                  </a:lnTo>
                  <a:lnTo>
                    <a:pt x="127614" y="1015521"/>
                  </a:lnTo>
                  <a:lnTo>
                    <a:pt x="102138" y="979194"/>
                  </a:lnTo>
                  <a:lnTo>
                    <a:pt x="79201" y="941064"/>
                  </a:lnTo>
                  <a:lnTo>
                    <a:pt x="58924" y="901255"/>
                  </a:lnTo>
                  <a:lnTo>
                    <a:pt x="41430" y="859888"/>
                  </a:lnTo>
                  <a:lnTo>
                    <a:pt x="26842" y="817086"/>
                  </a:lnTo>
                  <a:lnTo>
                    <a:pt x="15282" y="772972"/>
                  </a:lnTo>
                  <a:lnTo>
                    <a:pt x="6874" y="727669"/>
                  </a:lnTo>
                  <a:lnTo>
                    <a:pt x="1738" y="681298"/>
                  </a:lnTo>
                  <a:lnTo>
                    <a:pt x="0" y="633983"/>
                  </a:lnTo>
                  <a:lnTo>
                    <a:pt x="1738" y="586669"/>
                  </a:lnTo>
                  <a:lnTo>
                    <a:pt x="6874" y="540298"/>
                  </a:lnTo>
                  <a:lnTo>
                    <a:pt x="15282" y="494995"/>
                  </a:lnTo>
                  <a:lnTo>
                    <a:pt x="26842" y="450881"/>
                  </a:lnTo>
                  <a:lnTo>
                    <a:pt x="41430" y="408079"/>
                  </a:lnTo>
                  <a:lnTo>
                    <a:pt x="58924" y="366712"/>
                  </a:lnTo>
                  <a:lnTo>
                    <a:pt x="79201" y="326903"/>
                  </a:lnTo>
                  <a:lnTo>
                    <a:pt x="102138" y="288773"/>
                  </a:lnTo>
                  <a:lnTo>
                    <a:pt x="127614" y="252446"/>
                  </a:lnTo>
                  <a:lnTo>
                    <a:pt x="155505" y="218044"/>
                  </a:lnTo>
                  <a:lnTo>
                    <a:pt x="185689" y="185689"/>
                  </a:lnTo>
                  <a:lnTo>
                    <a:pt x="218044" y="155505"/>
                  </a:lnTo>
                  <a:lnTo>
                    <a:pt x="252446" y="127614"/>
                  </a:lnTo>
                  <a:lnTo>
                    <a:pt x="288773" y="102138"/>
                  </a:lnTo>
                  <a:lnTo>
                    <a:pt x="326903" y="79201"/>
                  </a:lnTo>
                  <a:lnTo>
                    <a:pt x="366712" y="58924"/>
                  </a:lnTo>
                  <a:lnTo>
                    <a:pt x="408079" y="41430"/>
                  </a:lnTo>
                  <a:lnTo>
                    <a:pt x="450881" y="26842"/>
                  </a:lnTo>
                  <a:lnTo>
                    <a:pt x="494995" y="15282"/>
                  </a:lnTo>
                  <a:lnTo>
                    <a:pt x="540298" y="6874"/>
                  </a:lnTo>
                  <a:lnTo>
                    <a:pt x="586669" y="1738"/>
                  </a:lnTo>
                  <a:lnTo>
                    <a:pt x="633983" y="0"/>
                  </a:lnTo>
                  <a:lnTo>
                    <a:pt x="633983" y="633983"/>
                  </a:lnTo>
                  <a:lnTo>
                    <a:pt x="633983" y="126796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6120" y="292608"/>
              <a:ext cx="1268095" cy="1270000"/>
            </a:xfrm>
            <a:custGeom>
              <a:avLst/>
              <a:gdLst/>
              <a:ahLst/>
              <a:cxnLst/>
              <a:rect l="l" t="t" r="r" b="b"/>
              <a:pathLst>
                <a:path w="1268095" h="1270000">
                  <a:moveTo>
                    <a:pt x="0" y="634745"/>
                  </a:moveTo>
                  <a:lnTo>
                    <a:pt x="1738" y="587379"/>
                  </a:lnTo>
                  <a:lnTo>
                    <a:pt x="6874" y="540957"/>
                  </a:lnTo>
                  <a:lnTo>
                    <a:pt x="15282" y="495602"/>
                  </a:lnTo>
                  <a:lnTo>
                    <a:pt x="26842" y="451437"/>
                  </a:lnTo>
                  <a:lnTo>
                    <a:pt x="41430" y="408586"/>
                  </a:lnTo>
                  <a:lnTo>
                    <a:pt x="58924" y="367170"/>
                  </a:lnTo>
                  <a:lnTo>
                    <a:pt x="79201" y="327313"/>
                  </a:lnTo>
                  <a:lnTo>
                    <a:pt x="102138" y="289138"/>
                  </a:lnTo>
                  <a:lnTo>
                    <a:pt x="127614" y="252766"/>
                  </a:lnTo>
                  <a:lnTo>
                    <a:pt x="155505" y="218322"/>
                  </a:lnTo>
                  <a:lnTo>
                    <a:pt x="185689" y="185928"/>
                  </a:lnTo>
                  <a:lnTo>
                    <a:pt x="218044" y="155706"/>
                  </a:lnTo>
                  <a:lnTo>
                    <a:pt x="252446" y="127779"/>
                  </a:lnTo>
                  <a:lnTo>
                    <a:pt x="288773" y="102271"/>
                  </a:lnTo>
                  <a:lnTo>
                    <a:pt x="326903" y="79304"/>
                  </a:lnTo>
                  <a:lnTo>
                    <a:pt x="366712" y="59001"/>
                  </a:lnTo>
                  <a:lnTo>
                    <a:pt x="408079" y="41484"/>
                  </a:lnTo>
                  <a:lnTo>
                    <a:pt x="450881" y="26877"/>
                  </a:lnTo>
                  <a:lnTo>
                    <a:pt x="494995" y="15302"/>
                  </a:lnTo>
                  <a:lnTo>
                    <a:pt x="540298" y="6883"/>
                  </a:lnTo>
                  <a:lnTo>
                    <a:pt x="586669" y="1741"/>
                  </a:lnTo>
                  <a:lnTo>
                    <a:pt x="633983" y="0"/>
                  </a:lnTo>
                  <a:lnTo>
                    <a:pt x="681298" y="1741"/>
                  </a:lnTo>
                  <a:lnTo>
                    <a:pt x="727669" y="6883"/>
                  </a:lnTo>
                  <a:lnTo>
                    <a:pt x="772972" y="15302"/>
                  </a:lnTo>
                  <a:lnTo>
                    <a:pt x="817086" y="26877"/>
                  </a:lnTo>
                  <a:lnTo>
                    <a:pt x="859888" y="41484"/>
                  </a:lnTo>
                  <a:lnTo>
                    <a:pt x="901255" y="59001"/>
                  </a:lnTo>
                  <a:lnTo>
                    <a:pt x="941064" y="79304"/>
                  </a:lnTo>
                  <a:lnTo>
                    <a:pt x="979194" y="102271"/>
                  </a:lnTo>
                  <a:lnTo>
                    <a:pt x="1015521" y="127779"/>
                  </a:lnTo>
                  <a:lnTo>
                    <a:pt x="1049923" y="155706"/>
                  </a:lnTo>
                  <a:lnTo>
                    <a:pt x="1082278" y="185927"/>
                  </a:lnTo>
                  <a:lnTo>
                    <a:pt x="1112462" y="218322"/>
                  </a:lnTo>
                  <a:lnTo>
                    <a:pt x="1140353" y="252766"/>
                  </a:lnTo>
                  <a:lnTo>
                    <a:pt x="1165829" y="289138"/>
                  </a:lnTo>
                  <a:lnTo>
                    <a:pt x="1188766" y="327313"/>
                  </a:lnTo>
                  <a:lnTo>
                    <a:pt x="1209043" y="367170"/>
                  </a:lnTo>
                  <a:lnTo>
                    <a:pt x="1226537" y="408586"/>
                  </a:lnTo>
                  <a:lnTo>
                    <a:pt x="1241125" y="451437"/>
                  </a:lnTo>
                  <a:lnTo>
                    <a:pt x="1252685" y="495602"/>
                  </a:lnTo>
                  <a:lnTo>
                    <a:pt x="1261093" y="540957"/>
                  </a:lnTo>
                  <a:lnTo>
                    <a:pt x="1266229" y="587379"/>
                  </a:lnTo>
                  <a:lnTo>
                    <a:pt x="1267968" y="634745"/>
                  </a:lnTo>
                  <a:lnTo>
                    <a:pt x="1266229" y="682112"/>
                  </a:lnTo>
                  <a:lnTo>
                    <a:pt x="1261093" y="728534"/>
                  </a:lnTo>
                  <a:lnTo>
                    <a:pt x="1252685" y="773889"/>
                  </a:lnTo>
                  <a:lnTo>
                    <a:pt x="1241125" y="818054"/>
                  </a:lnTo>
                  <a:lnTo>
                    <a:pt x="1226537" y="860905"/>
                  </a:lnTo>
                  <a:lnTo>
                    <a:pt x="1209043" y="902321"/>
                  </a:lnTo>
                  <a:lnTo>
                    <a:pt x="1188766" y="942178"/>
                  </a:lnTo>
                  <a:lnTo>
                    <a:pt x="1165829" y="980353"/>
                  </a:lnTo>
                  <a:lnTo>
                    <a:pt x="1140353" y="1016725"/>
                  </a:lnTo>
                  <a:lnTo>
                    <a:pt x="1112462" y="1051169"/>
                  </a:lnTo>
                  <a:lnTo>
                    <a:pt x="1082278" y="1083564"/>
                  </a:lnTo>
                  <a:lnTo>
                    <a:pt x="1049923" y="1113785"/>
                  </a:lnTo>
                  <a:lnTo>
                    <a:pt x="1015521" y="1141712"/>
                  </a:lnTo>
                  <a:lnTo>
                    <a:pt x="979194" y="1167220"/>
                  </a:lnTo>
                  <a:lnTo>
                    <a:pt x="941064" y="1190187"/>
                  </a:lnTo>
                  <a:lnTo>
                    <a:pt x="901255" y="1210490"/>
                  </a:lnTo>
                  <a:lnTo>
                    <a:pt x="859888" y="1228007"/>
                  </a:lnTo>
                  <a:lnTo>
                    <a:pt x="817086" y="1242614"/>
                  </a:lnTo>
                  <a:lnTo>
                    <a:pt x="772972" y="1254189"/>
                  </a:lnTo>
                  <a:lnTo>
                    <a:pt x="727669" y="1262608"/>
                  </a:lnTo>
                  <a:lnTo>
                    <a:pt x="681298" y="1267750"/>
                  </a:lnTo>
                  <a:lnTo>
                    <a:pt x="633983" y="1269491"/>
                  </a:lnTo>
                  <a:lnTo>
                    <a:pt x="586669" y="1267750"/>
                  </a:lnTo>
                  <a:lnTo>
                    <a:pt x="540298" y="1262608"/>
                  </a:lnTo>
                  <a:lnTo>
                    <a:pt x="494995" y="1254189"/>
                  </a:lnTo>
                  <a:lnTo>
                    <a:pt x="450881" y="1242614"/>
                  </a:lnTo>
                  <a:lnTo>
                    <a:pt x="408079" y="1228007"/>
                  </a:lnTo>
                  <a:lnTo>
                    <a:pt x="366712" y="1210490"/>
                  </a:lnTo>
                  <a:lnTo>
                    <a:pt x="326903" y="1190187"/>
                  </a:lnTo>
                  <a:lnTo>
                    <a:pt x="288773" y="1167220"/>
                  </a:lnTo>
                  <a:lnTo>
                    <a:pt x="252446" y="1141712"/>
                  </a:lnTo>
                  <a:lnTo>
                    <a:pt x="218044" y="1113785"/>
                  </a:lnTo>
                  <a:lnTo>
                    <a:pt x="185689" y="1083563"/>
                  </a:lnTo>
                  <a:lnTo>
                    <a:pt x="155505" y="1051169"/>
                  </a:lnTo>
                  <a:lnTo>
                    <a:pt x="127614" y="1016725"/>
                  </a:lnTo>
                  <a:lnTo>
                    <a:pt x="102138" y="980353"/>
                  </a:lnTo>
                  <a:lnTo>
                    <a:pt x="79201" y="942178"/>
                  </a:lnTo>
                  <a:lnTo>
                    <a:pt x="58924" y="902321"/>
                  </a:lnTo>
                  <a:lnTo>
                    <a:pt x="41430" y="860905"/>
                  </a:lnTo>
                  <a:lnTo>
                    <a:pt x="26842" y="818054"/>
                  </a:lnTo>
                  <a:lnTo>
                    <a:pt x="15282" y="773889"/>
                  </a:lnTo>
                  <a:lnTo>
                    <a:pt x="6874" y="728534"/>
                  </a:lnTo>
                  <a:lnTo>
                    <a:pt x="1738" y="682112"/>
                  </a:lnTo>
                  <a:lnTo>
                    <a:pt x="0" y="63474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06979" y="292608"/>
              <a:ext cx="3499485" cy="1268095"/>
            </a:xfrm>
            <a:custGeom>
              <a:avLst/>
              <a:gdLst/>
              <a:ahLst/>
              <a:cxnLst/>
              <a:rect l="l" t="t" r="r" b="b"/>
              <a:pathLst>
                <a:path w="3499485" h="1268095">
                  <a:moveTo>
                    <a:pt x="0" y="1267967"/>
                  </a:moveTo>
                  <a:lnTo>
                    <a:pt x="47314" y="1266229"/>
                  </a:lnTo>
                  <a:lnTo>
                    <a:pt x="93685" y="1261093"/>
                  </a:lnTo>
                  <a:lnTo>
                    <a:pt x="138988" y="1252685"/>
                  </a:lnTo>
                  <a:lnTo>
                    <a:pt x="183102" y="1241125"/>
                  </a:lnTo>
                  <a:lnTo>
                    <a:pt x="225904" y="1226537"/>
                  </a:lnTo>
                  <a:lnTo>
                    <a:pt x="267271" y="1209043"/>
                  </a:lnTo>
                  <a:lnTo>
                    <a:pt x="307080" y="1188766"/>
                  </a:lnTo>
                  <a:lnTo>
                    <a:pt x="345210" y="1165829"/>
                  </a:lnTo>
                  <a:lnTo>
                    <a:pt x="381537" y="1140353"/>
                  </a:lnTo>
                  <a:lnTo>
                    <a:pt x="415939" y="1112462"/>
                  </a:lnTo>
                  <a:lnTo>
                    <a:pt x="448294" y="1082278"/>
                  </a:lnTo>
                  <a:lnTo>
                    <a:pt x="478478" y="1049923"/>
                  </a:lnTo>
                  <a:lnTo>
                    <a:pt x="506369" y="1015521"/>
                  </a:lnTo>
                  <a:lnTo>
                    <a:pt x="531845" y="979194"/>
                  </a:lnTo>
                  <a:lnTo>
                    <a:pt x="554782" y="941064"/>
                  </a:lnTo>
                  <a:lnTo>
                    <a:pt x="575059" y="901255"/>
                  </a:lnTo>
                  <a:lnTo>
                    <a:pt x="592553" y="859888"/>
                  </a:lnTo>
                  <a:lnTo>
                    <a:pt x="607141" y="817086"/>
                  </a:lnTo>
                  <a:lnTo>
                    <a:pt x="618701" y="772972"/>
                  </a:lnTo>
                  <a:lnTo>
                    <a:pt x="627109" y="727669"/>
                  </a:lnTo>
                  <a:lnTo>
                    <a:pt x="632245" y="681298"/>
                  </a:lnTo>
                  <a:lnTo>
                    <a:pt x="633983" y="633983"/>
                  </a:lnTo>
                  <a:lnTo>
                    <a:pt x="632245" y="586669"/>
                  </a:lnTo>
                  <a:lnTo>
                    <a:pt x="627109" y="540298"/>
                  </a:lnTo>
                  <a:lnTo>
                    <a:pt x="618701" y="494995"/>
                  </a:lnTo>
                  <a:lnTo>
                    <a:pt x="607141" y="450881"/>
                  </a:lnTo>
                  <a:lnTo>
                    <a:pt x="592553" y="408079"/>
                  </a:lnTo>
                  <a:lnTo>
                    <a:pt x="575059" y="366712"/>
                  </a:lnTo>
                  <a:lnTo>
                    <a:pt x="554782" y="326903"/>
                  </a:lnTo>
                  <a:lnTo>
                    <a:pt x="531845" y="288773"/>
                  </a:lnTo>
                  <a:lnTo>
                    <a:pt x="506369" y="252446"/>
                  </a:lnTo>
                  <a:lnTo>
                    <a:pt x="478478" y="218044"/>
                  </a:lnTo>
                  <a:lnTo>
                    <a:pt x="448294" y="185689"/>
                  </a:lnTo>
                  <a:lnTo>
                    <a:pt x="415939" y="155505"/>
                  </a:lnTo>
                  <a:lnTo>
                    <a:pt x="381537" y="127614"/>
                  </a:lnTo>
                  <a:lnTo>
                    <a:pt x="345210" y="102138"/>
                  </a:lnTo>
                  <a:lnTo>
                    <a:pt x="307080" y="79201"/>
                  </a:lnTo>
                  <a:lnTo>
                    <a:pt x="267271" y="58924"/>
                  </a:lnTo>
                  <a:lnTo>
                    <a:pt x="225904" y="41430"/>
                  </a:lnTo>
                  <a:lnTo>
                    <a:pt x="183102" y="26842"/>
                  </a:lnTo>
                  <a:lnTo>
                    <a:pt x="138988" y="15282"/>
                  </a:lnTo>
                  <a:lnTo>
                    <a:pt x="93685" y="6874"/>
                  </a:lnTo>
                  <a:lnTo>
                    <a:pt x="47314" y="1738"/>
                  </a:lnTo>
                  <a:lnTo>
                    <a:pt x="0" y="0"/>
                  </a:lnTo>
                  <a:lnTo>
                    <a:pt x="0" y="633983"/>
                  </a:lnTo>
                  <a:lnTo>
                    <a:pt x="0" y="1267967"/>
                  </a:lnTo>
                  <a:close/>
                </a:path>
                <a:path w="3499485" h="1268095">
                  <a:moveTo>
                    <a:pt x="2746247" y="1267967"/>
                  </a:moveTo>
                  <a:lnTo>
                    <a:pt x="2698933" y="1266229"/>
                  </a:lnTo>
                  <a:lnTo>
                    <a:pt x="2652562" y="1261093"/>
                  </a:lnTo>
                  <a:lnTo>
                    <a:pt x="2607259" y="1252685"/>
                  </a:lnTo>
                  <a:lnTo>
                    <a:pt x="2563145" y="1241125"/>
                  </a:lnTo>
                  <a:lnTo>
                    <a:pt x="2520343" y="1226537"/>
                  </a:lnTo>
                  <a:lnTo>
                    <a:pt x="2478976" y="1209043"/>
                  </a:lnTo>
                  <a:lnTo>
                    <a:pt x="2439167" y="1188766"/>
                  </a:lnTo>
                  <a:lnTo>
                    <a:pt x="2401037" y="1165829"/>
                  </a:lnTo>
                  <a:lnTo>
                    <a:pt x="2364710" y="1140353"/>
                  </a:lnTo>
                  <a:lnTo>
                    <a:pt x="2330308" y="1112462"/>
                  </a:lnTo>
                  <a:lnTo>
                    <a:pt x="2297953" y="1082278"/>
                  </a:lnTo>
                  <a:lnTo>
                    <a:pt x="2267769" y="1049923"/>
                  </a:lnTo>
                  <a:lnTo>
                    <a:pt x="2239878" y="1015521"/>
                  </a:lnTo>
                  <a:lnTo>
                    <a:pt x="2214402" y="979194"/>
                  </a:lnTo>
                  <a:lnTo>
                    <a:pt x="2191465" y="941064"/>
                  </a:lnTo>
                  <a:lnTo>
                    <a:pt x="2171188" y="901255"/>
                  </a:lnTo>
                  <a:lnTo>
                    <a:pt x="2153694" y="859888"/>
                  </a:lnTo>
                  <a:lnTo>
                    <a:pt x="2139106" y="817086"/>
                  </a:lnTo>
                  <a:lnTo>
                    <a:pt x="2127546" y="772972"/>
                  </a:lnTo>
                  <a:lnTo>
                    <a:pt x="2119138" y="727669"/>
                  </a:lnTo>
                  <a:lnTo>
                    <a:pt x="2114002" y="681298"/>
                  </a:lnTo>
                  <a:lnTo>
                    <a:pt x="2112264" y="633983"/>
                  </a:lnTo>
                  <a:lnTo>
                    <a:pt x="2114002" y="586669"/>
                  </a:lnTo>
                  <a:lnTo>
                    <a:pt x="2119138" y="540298"/>
                  </a:lnTo>
                  <a:lnTo>
                    <a:pt x="2127546" y="494995"/>
                  </a:lnTo>
                  <a:lnTo>
                    <a:pt x="2139106" y="450881"/>
                  </a:lnTo>
                  <a:lnTo>
                    <a:pt x="2153694" y="408079"/>
                  </a:lnTo>
                  <a:lnTo>
                    <a:pt x="2171188" y="366712"/>
                  </a:lnTo>
                  <a:lnTo>
                    <a:pt x="2191465" y="326903"/>
                  </a:lnTo>
                  <a:lnTo>
                    <a:pt x="2214402" y="288773"/>
                  </a:lnTo>
                  <a:lnTo>
                    <a:pt x="2239878" y="252446"/>
                  </a:lnTo>
                  <a:lnTo>
                    <a:pt x="2267769" y="218044"/>
                  </a:lnTo>
                  <a:lnTo>
                    <a:pt x="2297953" y="185689"/>
                  </a:lnTo>
                  <a:lnTo>
                    <a:pt x="2330308" y="155505"/>
                  </a:lnTo>
                  <a:lnTo>
                    <a:pt x="2364710" y="127614"/>
                  </a:lnTo>
                  <a:lnTo>
                    <a:pt x="2401037" y="102138"/>
                  </a:lnTo>
                  <a:lnTo>
                    <a:pt x="2439167" y="79201"/>
                  </a:lnTo>
                  <a:lnTo>
                    <a:pt x="2478976" y="58924"/>
                  </a:lnTo>
                  <a:lnTo>
                    <a:pt x="2520343" y="41430"/>
                  </a:lnTo>
                  <a:lnTo>
                    <a:pt x="2563145" y="26842"/>
                  </a:lnTo>
                  <a:lnTo>
                    <a:pt x="2607259" y="15282"/>
                  </a:lnTo>
                  <a:lnTo>
                    <a:pt x="2652562" y="6874"/>
                  </a:lnTo>
                  <a:lnTo>
                    <a:pt x="2698933" y="1738"/>
                  </a:lnTo>
                  <a:lnTo>
                    <a:pt x="2746247" y="0"/>
                  </a:lnTo>
                  <a:lnTo>
                    <a:pt x="2746247" y="633983"/>
                  </a:lnTo>
                  <a:lnTo>
                    <a:pt x="2746247" y="1267967"/>
                  </a:lnTo>
                  <a:close/>
                </a:path>
                <a:path w="3499485" h="1268095">
                  <a:moveTo>
                    <a:pt x="2865120" y="1267967"/>
                  </a:moveTo>
                  <a:lnTo>
                    <a:pt x="2912434" y="1266229"/>
                  </a:lnTo>
                  <a:lnTo>
                    <a:pt x="2958805" y="1261093"/>
                  </a:lnTo>
                  <a:lnTo>
                    <a:pt x="3004108" y="1252685"/>
                  </a:lnTo>
                  <a:lnTo>
                    <a:pt x="3048222" y="1241125"/>
                  </a:lnTo>
                  <a:lnTo>
                    <a:pt x="3091024" y="1226537"/>
                  </a:lnTo>
                  <a:lnTo>
                    <a:pt x="3132391" y="1209043"/>
                  </a:lnTo>
                  <a:lnTo>
                    <a:pt x="3172200" y="1188766"/>
                  </a:lnTo>
                  <a:lnTo>
                    <a:pt x="3210330" y="1165829"/>
                  </a:lnTo>
                  <a:lnTo>
                    <a:pt x="3246657" y="1140353"/>
                  </a:lnTo>
                  <a:lnTo>
                    <a:pt x="3281059" y="1112462"/>
                  </a:lnTo>
                  <a:lnTo>
                    <a:pt x="3313414" y="1082278"/>
                  </a:lnTo>
                  <a:lnTo>
                    <a:pt x="3343598" y="1049923"/>
                  </a:lnTo>
                  <a:lnTo>
                    <a:pt x="3371489" y="1015521"/>
                  </a:lnTo>
                  <a:lnTo>
                    <a:pt x="3396965" y="979194"/>
                  </a:lnTo>
                  <a:lnTo>
                    <a:pt x="3419902" y="941064"/>
                  </a:lnTo>
                  <a:lnTo>
                    <a:pt x="3440179" y="901255"/>
                  </a:lnTo>
                  <a:lnTo>
                    <a:pt x="3457673" y="859888"/>
                  </a:lnTo>
                  <a:lnTo>
                    <a:pt x="3472261" y="817086"/>
                  </a:lnTo>
                  <a:lnTo>
                    <a:pt x="3483821" y="772972"/>
                  </a:lnTo>
                  <a:lnTo>
                    <a:pt x="3492229" y="727669"/>
                  </a:lnTo>
                  <a:lnTo>
                    <a:pt x="3497365" y="681298"/>
                  </a:lnTo>
                  <a:lnTo>
                    <a:pt x="3499104" y="633983"/>
                  </a:lnTo>
                  <a:lnTo>
                    <a:pt x="3497365" y="586669"/>
                  </a:lnTo>
                  <a:lnTo>
                    <a:pt x="3492229" y="540298"/>
                  </a:lnTo>
                  <a:lnTo>
                    <a:pt x="3483821" y="494995"/>
                  </a:lnTo>
                  <a:lnTo>
                    <a:pt x="3472261" y="450881"/>
                  </a:lnTo>
                  <a:lnTo>
                    <a:pt x="3457673" y="408079"/>
                  </a:lnTo>
                  <a:lnTo>
                    <a:pt x="3440179" y="366712"/>
                  </a:lnTo>
                  <a:lnTo>
                    <a:pt x="3419902" y="326903"/>
                  </a:lnTo>
                  <a:lnTo>
                    <a:pt x="3396965" y="288773"/>
                  </a:lnTo>
                  <a:lnTo>
                    <a:pt x="3371489" y="252446"/>
                  </a:lnTo>
                  <a:lnTo>
                    <a:pt x="3343598" y="218044"/>
                  </a:lnTo>
                  <a:lnTo>
                    <a:pt x="3313414" y="185689"/>
                  </a:lnTo>
                  <a:lnTo>
                    <a:pt x="3281059" y="155505"/>
                  </a:lnTo>
                  <a:lnTo>
                    <a:pt x="3246657" y="127614"/>
                  </a:lnTo>
                  <a:lnTo>
                    <a:pt x="3210330" y="102138"/>
                  </a:lnTo>
                  <a:lnTo>
                    <a:pt x="3172200" y="79201"/>
                  </a:lnTo>
                  <a:lnTo>
                    <a:pt x="3132391" y="58924"/>
                  </a:lnTo>
                  <a:lnTo>
                    <a:pt x="3091024" y="41430"/>
                  </a:lnTo>
                  <a:lnTo>
                    <a:pt x="3048222" y="26842"/>
                  </a:lnTo>
                  <a:lnTo>
                    <a:pt x="3004108" y="15282"/>
                  </a:lnTo>
                  <a:lnTo>
                    <a:pt x="2958805" y="6874"/>
                  </a:lnTo>
                  <a:lnTo>
                    <a:pt x="2912434" y="1738"/>
                  </a:lnTo>
                  <a:lnTo>
                    <a:pt x="2865120" y="0"/>
                  </a:lnTo>
                  <a:lnTo>
                    <a:pt x="2865120" y="633983"/>
                  </a:lnTo>
                  <a:lnTo>
                    <a:pt x="2865120" y="126796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08320" y="292608"/>
              <a:ext cx="1268095" cy="1270000"/>
            </a:xfrm>
            <a:custGeom>
              <a:avLst/>
              <a:gdLst/>
              <a:ahLst/>
              <a:cxnLst/>
              <a:rect l="l" t="t" r="r" b="b"/>
              <a:pathLst>
                <a:path w="1268095" h="1270000">
                  <a:moveTo>
                    <a:pt x="0" y="634745"/>
                  </a:moveTo>
                  <a:lnTo>
                    <a:pt x="1738" y="587379"/>
                  </a:lnTo>
                  <a:lnTo>
                    <a:pt x="6874" y="540957"/>
                  </a:lnTo>
                  <a:lnTo>
                    <a:pt x="15282" y="495602"/>
                  </a:lnTo>
                  <a:lnTo>
                    <a:pt x="26842" y="451437"/>
                  </a:lnTo>
                  <a:lnTo>
                    <a:pt x="41430" y="408586"/>
                  </a:lnTo>
                  <a:lnTo>
                    <a:pt x="58924" y="367170"/>
                  </a:lnTo>
                  <a:lnTo>
                    <a:pt x="79201" y="327313"/>
                  </a:lnTo>
                  <a:lnTo>
                    <a:pt x="102138" y="289138"/>
                  </a:lnTo>
                  <a:lnTo>
                    <a:pt x="127614" y="252766"/>
                  </a:lnTo>
                  <a:lnTo>
                    <a:pt x="155505" y="218322"/>
                  </a:lnTo>
                  <a:lnTo>
                    <a:pt x="185689" y="185928"/>
                  </a:lnTo>
                  <a:lnTo>
                    <a:pt x="218044" y="155706"/>
                  </a:lnTo>
                  <a:lnTo>
                    <a:pt x="252446" y="127779"/>
                  </a:lnTo>
                  <a:lnTo>
                    <a:pt x="288773" y="102271"/>
                  </a:lnTo>
                  <a:lnTo>
                    <a:pt x="326903" y="79304"/>
                  </a:lnTo>
                  <a:lnTo>
                    <a:pt x="366712" y="59001"/>
                  </a:lnTo>
                  <a:lnTo>
                    <a:pt x="408079" y="41484"/>
                  </a:lnTo>
                  <a:lnTo>
                    <a:pt x="450881" y="26877"/>
                  </a:lnTo>
                  <a:lnTo>
                    <a:pt x="494995" y="15302"/>
                  </a:lnTo>
                  <a:lnTo>
                    <a:pt x="540298" y="6883"/>
                  </a:lnTo>
                  <a:lnTo>
                    <a:pt x="586669" y="1741"/>
                  </a:lnTo>
                  <a:lnTo>
                    <a:pt x="633983" y="0"/>
                  </a:lnTo>
                  <a:lnTo>
                    <a:pt x="681298" y="1741"/>
                  </a:lnTo>
                  <a:lnTo>
                    <a:pt x="727669" y="6883"/>
                  </a:lnTo>
                  <a:lnTo>
                    <a:pt x="772972" y="15302"/>
                  </a:lnTo>
                  <a:lnTo>
                    <a:pt x="817086" y="26877"/>
                  </a:lnTo>
                  <a:lnTo>
                    <a:pt x="859888" y="41484"/>
                  </a:lnTo>
                  <a:lnTo>
                    <a:pt x="901255" y="59001"/>
                  </a:lnTo>
                  <a:lnTo>
                    <a:pt x="941064" y="79304"/>
                  </a:lnTo>
                  <a:lnTo>
                    <a:pt x="979194" y="102271"/>
                  </a:lnTo>
                  <a:lnTo>
                    <a:pt x="1015521" y="127779"/>
                  </a:lnTo>
                  <a:lnTo>
                    <a:pt x="1049923" y="155706"/>
                  </a:lnTo>
                  <a:lnTo>
                    <a:pt x="1082278" y="185927"/>
                  </a:lnTo>
                  <a:lnTo>
                    <a:pt x="1112462" y="218322"/>
                  </a:lnTo>
                  <a:lnTo>
                    <a:pt x="1140353" y="252766"/>
                  </a:lnTo>
                  <a:lnTo>
                    <a:pt x="1165829" y="289138"/>
                  </a:lnTo>
                  <a:lnTo>
                    <a:pt x="1188766" y="327313"/>
                  </a:lnTo>
                  <a:lnTo>
                    <a:pt x="1209043" y="367170"/>
                  </a:lnTo>
                  <a:lnTo>
                    <a:pt x="1226537" y="408586"/>
                  </a:lnTo>
                  <a:lnTo>
                    <a:pt x="1241125" y="451437"/>
                  </a:lnTo>
                  <a:lnTo>
                    <a:pt x="1252685" y="495602"/>
                  </a:lnTo>
                  <a:lnTo>
                    <a:pt x="1261093" y="540957"/>
                  </a:lnTo>
                  <a:lnTo>
                    <a:pt x="1266229" y="587379"/>
                  </a:lnTo>
                  <a:lnTo>
                    <a:pt x="1267968" y="634745"/>
                  </a:lnTo>
                  <a:lnTo>
                    <a:pt x="1266229" y="682112"/>
                  </a:lnTo>
                  <a:lnTo>
                    <a:pt x="1261093" y="728534"/>
                  </a:lnTo>
                  <a:lnTo>
                    <a:pt x="1252685" y="773889"/>
                  </a:lnTo>
                  <a:lnTo>
                    <a:pt x="1241125" y="818054"/>
                  </a:lnTo>
                  <a:lnTo>
                    <a:pt x="1226537" y="860905"/>
                  </a:lnTo>
                  <a:lnTo>
                    <a:pt x="1209043" y="902321"/>
                  </a:lnTo>
                  <a:lnTo>
                    <a:pt x="1188766" y="942178"/>
                  </a:lnTo>
                  <a:lnTo>
                    <a:pt x="1165829" y="980353"/>
                  </a:lnTo>
                  <a:lnTo>
                    <a:pt x="1140353" y="1016725"/>
                  </a:lnTo>
                  <a:lnTo>
                    <a:pt x="1112462" y="1051169"/>
                  </a:lnTo>
                  <a:lnTo>
                    <a:pt x="1082278" y="1083564"/>
                  </a:lnTo>
                  <a:lnTo>
                    <a:pt x="1049923" y="1113785"/>
                  </a:lnTo>
                  <a:lnTo>
                    <a:pt x="1015521" y="1141712"/>
                  </a:lnTo>
                  <a:lnTo>
                    <a:pt x="979194" y="1167220"/>
                  </a:lnTo>
                  <a:lnTo>
                    <a:pt x="941064" y="1190187"/>
                  </a:lnTo>
                  <a:lnTo>
                    <a:pt x="901255" y="1210490"/>
                  </a:lnTo>
                  <a:lnTo>
                    <a:pt x="859888" y="1228007"/>
                  </a:lnTo>
                  <a:lnTo>
                    <a:pt x="817086" y="1242614"/>
                  </a:lnTo>
                  <a:lnTo>
                    <a:pt x="772972" y="1254189"/>
                  </a:lnTo>
                  <a:lnTo>
                    <a:pt x="727669" y="1262608"/>
                  </a:lnTo>
                  <a:lnTo>
                    <a:pt x="681298" y="1267750"/>
                  </a:lnTo>
                  <a:lnTo>
                    <a:pt x="633983" y="1269491"/>
                  </a:lnTo>
                  <a:lnTo>
                    <a:pt x="586669" y="1267750"/>
                  </a:lnTo>
                  <a:lnTo>
                    <a:pt x="540298" y="1262608"/>
                  </a:lnTo>
                  <a:lnTo>
                    <a:pt x="494995" y="1254189"/>
                  </a:lnTo>
                  <a:lnTo>
                    <a:pt x="450881" y="1242614"/>
                  </a:lnTo>
                  <a:lnTo>
                    <a:pt x="408079" y="1228007"/>
                  </a:lnTo>
                  <a:lnTo>
                    <a:pt x="366712" y="1210490"/>
                  </a:lnTo>
                  <a:lnTo>
                    <a:pt x="326903" y="1190187"/>
                  </a:lnTo>
                  <a:lnTo>
                    <a:pt x="288773" y="1167220"/>
                  </a:lnTo>
                  <a:lnTo>
                    <a:pt x="252446" y="1141712"/>
                  </a:lnTo>
                  <a:lnTo>
                    <a:pt x="218044" y="1113785"/>
                  </a:lnTo>
                  <a:lnTo>
                    <a:pt x="185689" y="1083563"/>
                  </a:lnTo>
                  <a:lnTo>
                    <a:pt x="155505" y="1051169"/>
                  </a:lnTo>
                  <a:lnTo>
                    <a:pt x="127614" y="1016725"/>
                  </a:lnTo>
                  <a:lnTo>
                    <a:pt x="102138" y="980353"/>
                  </a:lnTo>
                  <a:lnTo>
                    <a:pt x="79201" y="942178"/>
                  </a:lnTo>
                  <a:lnTo>
                    <a:pt x="58924" y="902321"/>
                  </a:lnTo>
                  <a:lnTo>
                    <a:pt x="41430" y="860905"/>
                  </a:lnTo>
                  <a:lnTo>
                    <a:pt x="26842" y="818054"/>
                  </a:lnTo>
                  <a:lnTo>
                    <a:pt x="15282" y="773889"/>
                  </a:lnTo>
                  <a:lnTo>
                    <a:pt x="6874" y="728534"/>
                  </a:lnTo>
                  <a:lnTo>
                    <a:pt x="1738" y="682112"/>
                  </a:lnTo>
                  <a:lnTo>
                    <a:pt x="0" y="63474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63284" y="292608"/>
              <a:ext cx="634365" cy="1268095"/>
            </a:xfrm>
            <a:custGeom>
              <a:avLst/>
              <a:gdLst/>
              <a:ahLst/>
              <a:cxnLst/>
              <a:rect l="l" t="t" r="r" b="b"/>
              <a:pathLst>
                <a:path w="634365" h="1268095">
                  <a:moveTo>
                    <a:pt x="633984" y="1267967"/>
                  </a:moveTo>
                  <a:lnTo>
                    <a:pt x="586669" y="1266229"/>
                  </a:lnTo>
                  <a:lnTo>
                    <a:pt x="540298" y="1261093"/>
                  </a:lnTo>
                  <a:lnTo>
                    <a:pt x="494995" y="1252685"/>
                  </a:lnTo>
                  <a:lnTo>
                    <a:pt x="450881" y="1241125"/>
                  </a:lnTo>
                  <a:lnTo>
                    <a:pt x="408079" y="1226537"/>
                  </a:lnTo>
                  <a:lnTo>
                    <a:pt x="366712" y="1209043"/>
                  </a:lnTo>
                  <a:lnTo>
                    <a:pt x="326903" y="1188766"/>
                  </a:lnTo>
                  <a:lnTo>
                    <a:pt x="288773" y="1165829"/>
                  </a:lnTo>
                  <a:lnTo>
                    <a:pt x="252446" y="1140353"/>
                  </a:lnTo>
                  <a:lnTo>
                    <a:pt x="218044" y="1112462"/>
                  </a:lnTo>
                  <a:lnTo>
                    <a:pt x="185689" y="1082278"/>
                  </a:lnTo>
                  <a:lnTo>
                    <a:pt x="155505" y="1049923"/>
                  </a:lnTo>
                  <a:lnTo>
                    <a:pt x="127614" y="1015521"/>
                  </a:lnTo>
                  <a:lnTo>
                    <a:pt x="102138" y="979194"/>
                  </a:lnTo>
                  <a:lnTo>
                    <a:pt x="79201" y="941064"/>
                  </a:lnTo>
                  <a:lnTo>
                    <a:pt x="58924" y="901255"/>
                  </a:lnTo>
                  <a:lnTo>
                    <a:pt x="41430" y="859888"/>
                  </a:lnTo>
                  <a:lnTo>
                    <a:pt x="26842" y="817086"/>
                  </a:lnTo>
                  <a:lnTo>
                    <a:pt x="15282" y="772972"/>
                  </a:lnTo>
                  <a:lnTo>
                    <a:pt x="6874" y="727669"/>
                  </a:lnTo>
                  <a:lnTo>
                    <a:pt x="1738" y="681298"/>
                  </a:lnTo>
                  <a:lnTo>
                    <a:pt x="0" y="633983"/>
                  </a:lnTo>
                  <a:lnTo>
                    <a:pt x="1738" y="586669"/>
                  </a:lnTo>
                  <a:lnTo>
                    <a:pt x="6874" y="540298"/>
                  </a:lnTo>
                  <a:lnTo>
                    <a:pt x="15282" y="494995"/>
                  </a:lnTo>
                  <a:lnTo>
                    <a:pt x="26842" y="450881"/>
                  </a:lnTo>
                  <a:lnTo>
                    <a:pt x="41430" y="408079"/>
                  </a:lnTo>
                  <a:lnTo>
                    <a:pt x="58924" y="366712"/>
                  </a:lnTo>
                  <a:lnTo>
                    <a:pt x="79201" y="326903"/>
                  </a:lnTo>
                  <a:lnTo>
                    <a:pt x="102138" y="288773"/>
                  </a:lnTo>
                  <a:lnTo>
                    <a:pt x="127614" y="252446"/>
                  </a:lnTo>
                  <a:lnTo>
                    <a:pt x="155505" y="218044"/>
                  </a:lnTo>
                  <a:lnTo>
                    <a:pt x="185689" y="185689"/>
                  </a:lnTo>
                  <a:lnTo>
                    <a:pt x="218044" y="155505"/>
                  </a:lnTo>
                  <a:lnTo>
                    <a:pt x="252446" y="127614"/>
                  </a:lnTo>
                  <a:lnTo>
                    <a:pt x="288773" y="102138"/>
                  </a:lnTo>
                  <a:lnTo>
                    <a:pt x="326903" y="79201"/>
                  </a:lnTo>
                  <a:lnTo>
                    <a:pt x="366712" y="58924"/>
                  </a:lnTo>
                  <a:lnTo>
                    <a:pt x="408079" y="41430"/>
                  </a:lnTo>
                  <a:lnTo>
                    <a:pt x="450881" y="26842"/>
                  </a:lnTo>
                  <a:lnTo>
                    <a:pt x="494995" y="15282"/>
                  </a:lnTo>
                  <a:lnTo>
                    <a:pt x="540298" y="6874"/>
                  </a:lnTo>
                  <a:lnTo>
                    <a:pt x="586669" y="1738"/>
                  </a:lnTo>
                  <a:lnTo>
                    <a:pt x="633984" y="0"/>
                  </a:lnTo>
                  <a:lnTo>
                    <a:pt x="633984" y="633983"/>
                  </a:lnTo>
                  <a:lnTo>
                    <a:pt x="633984" y="126796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6995" y="292608"/>
              <a:ext cx="1268095" cy="1270000"/>
            </a:xfrm>
            <a:custGeom>
              <a:avLst/>
              <a:gdLst/>
              <a:ahLst/>
              <a:cxnLst/>
              <a:rect l="l" t="t" r="r" b="b"/>
              <a:pathLst>
                <a:path w="1268095" h="1270000">
                  <a:moveTo>
                    <a:pt x="0" y="634745"/>
                  </a:moveTo>
                  <a:lnTo>
                    <a:pt x="1738" y="587379"/>
                  </a:lnTo>
                  <a:lnTo>
                    <a:pt x="6874" y="540957"/>
                  </a:lnTo>
                  <a:lnTo>
                    <a:pt x="15282" y="495602"/>
                  </a:lnTo>
                  <a:lnTo>
                    <a:pt x="26842" y="451437"/>
                  </a:lnTo>
                  <a:lnTo>
                    <a:pt x="41430" y="408586"/>
                  </a:lnTo>
                  <a:lnTo>
                    <a:pt x="58924" y="367170"/>
                  </a:lnTo>
                  <a:lnTo>
                    <a:pt x="79201" y="327313"/>
                  </a:lnTo>
                  <a:lnTo>
                    <a:pt x="102138" y="289138"/>
                  </a:lnTo>
                  <a:lnTo>
                    <a:pt x="127614" y="252766"/>
                  </a:lnTo>
                  <a:lnTo>
                    <a:pt x="155505" y="218322"/>
                  </a:lnTo>
                  <a:lnTo>
                    <a:pt x="185689" y="185928"/>
                  </a:lnTo>
                  <a:lnTo>
                    <a:pt x="218044" y="155706"/>
                  </a:lnTo>
                  <a:lnTo>
                    <a:pt x="252446" y="127779"/>
                  </a:lnTo>
                  <a:lnTo>
                    <a:pt x="288773" y="102271"/>
                  </a:lnTo>
                  <a:lnTo>
                    <a:pt x="326903" y="79304"/>
                  </a:lnTo>
                  <a:lnTo>
                    <a:pt x="366712" y="59001"/>
                  </a:lnTo>
                  <a:lnTo>
                    <a:pt x="408079" y="41484"/>
                  </a:lnTo>
                  <a:lnTo>
                    <a:pt x="450881" y="26877"/>
                  </a:lnTo>
                  <a:lnTo>
                    <a:pt x="494995" y="15302"/>
                  </a:lnTo>
                  <a:lnTo>
                    <a:pt x="540298" y="6883"/>
                  </a:lnTo>
                  <a:lnTo>
                    <a:pt x="586669" y="1741"/>
                  </a:lnTo>
                  <a:lnTo>
                    <a:pt x="633983" y="0"/>
                  </a:lnTo>
                  <a:lnTo>
                    <a:pt x="681298" y="1741"/>
                  </a:lnTo>
                  <a:lnTo>
                    <a:pt x="727669" y="6883"/>
                  </a:lnTo>
                  <a:lnTo>
                    <a:pt x="772972" y="15302"/>
                  </a:lnTo>
                  <a:lnTo>
                    <a:pt x="817086" y="26877"/>
                  </a:lnTo>
                  <a:lnTo>
                    <a:pt x="859888" y="41484"/>
                  </a:lnTo>
                  <a:lnTo>
                    <a:pt x="901255" y="59001"/>
                  </a:lnTo>
                  <a:lnTo>
                    <a:pt x="941064" y="79304"/>
                  </a:lnTo>
                  <a:lnTo>
                    <a:pt x="979194" y="102271"/>
                  </a:lnTo>
                  <a:lnTo>
                    <a:pt x="1015521" y="127779"/>
                  </a:lnTo>
                  <a:lnTo>
                    <a:pt x="1049923" y="155706"/>
                  </a:lnTo>
                  <a:lnTo>
                    <a:pt x="1082278" y="185927"/>
                  </a:lnTo>
                  <a:lnTo>
                    <a:pt x="1112462" y="218322"/>
                  </a:lnTo>
                  <a:lnTo>
                    <a:pt x="1140353" y="252766"/>
                  </a:lnTo>
                  <a:lnTo>
                    <a:pt x="1165829" y="289138"/>
                  </a:lnTo>
                  <a:lnTo>
                    <a:pt x="1188766" y="327313"/>
                  </a:lnTo>
                  <a:lnTo>
                    <a:pt x="1209043" y="367170"/>
                  </a:lnTo>
                  <a:lnTo>
                    <a:pt x="1226537" y="408586"/>
                  </a:lnTo>
                  <a:lnTo>
                    <a:pt x="1241125" y="451437"/>
                  </a:lnTo>
                  <a:lnTo>
                    <a:pt x="1252685" y="495602"/>
                  </a:lnTo>
                  <a:lnTo>
                    <a:pt x="1261093" y="540957"/>
                  </a:lnTo>
                  <a:lnTo>
                    <a:pt x="1266229" y="587379"/>
                  </a:lnTo>
                  <a:lnTo>
                    <a:pt x="1267968" y="634745"/>
                  </a:lnTo>
                  <a:lnTo>
                    <a:pt x="1266229" y="682112"/>
                  </a:lnTo>
                  <a:lnTo>
                    <a:pt x="1261093" y="728534"/>
                  </a:lnTo>
                  <a:lnTo>
                    <a:pt x="1252685" y="773889"/>
                  </a:lnTo>
                  <a:lnTo>
                    <a:pt x="1241125" y="818054"/>
                  </a:lnTo>
                  <a:lnTo>
                    <a:pt x="1226537" y="860905"/>
                  </a:lnTo>
                  <a:lnTo>
                    <a:pt x="1209043" y="902321"/>
                  </a:lnTo>
                  <a:lnTo>
                    <a:pt x="1188766" y="942178"/>
                  </a:lnTo>
                  <a:lnTo>
                    <a:pt x="1165829" y="980353"/>
                  </a:lnTo>
                  <a:lnTo>
                    <a:pt x="1140353" y="1016725"/>
                  </a:lnTo>
                  <a:lnTo>
                    <a:pt x="1112462" y="1051169"/>
                  </a:lnTo>
                  <a:lnTo>
                    <a:pt x="1082278" y="1083564"/>
                  </a:lnTo>
                  <a:lnTo>
                    <a:pt x="1049923" y="1113785"/>
                  </a:lnTo>
                  <a:lnTo>
                    <a:pt x="1015521" y="1141712"/>
                  </a:lnTo>
                  <a:lnTo>
                    <a:pt x="979194" y="1167220"/>
                  </a:lnTo>
                  <a:lnTo>
                    <a:pt x="941064" y="1190187"/>
                  </a:lnTo>
                  <a:lnTo>
                    <a:pt x="901255" y="1210490"/>
                  </a:lnTo>
                  <a:lnTo>
                    <a:pt x="859888" y="1228007"/>
                  </a:lnTo>
                  <a:lnTo>
                    <a:pt x="817086" y="1242614"/>
                  </a:lnTo>
                  <a:lnTo>
                    <a:pt x="772972" y="1254189"/>
                  </a:lnTo>
                  <a:lnTo>
                    <a:pt x="727669" y="1262608"/>
                  </a:lnTo>
                  <a:lnTo>
                    <a:pt x="681298" y="1267750"/>
                  </a:lnTo>
                  <a:lnTo>
                    <a:pt x="633983" y="1269491"/>
                  </a:lnTo>
                  <a:lnTo>
                    <a:pt x="586669" y="1267750"/>
                  </a:lnTo>
                  <a:lnTo>
                    <a:pt x="540298" y="1262608"/>
                  </a:lnTo>
                  <a:lnTo>
                    <a:pt x="494995" y="1254189"/>
                  </a:lnTo>
                  <a:lnTo>
                    <a:pt x="450881" y="1242614"/>
                  </a:lnTo>
                  <a:lnTo>
                    <a:pt x="408079" y="1228007"/>
                  </a:lnTo>
                  <a:lnTo>
                    <a:pt x="366712" y="1210490"/>
                  </a:lnTo>
                  <a:lnTo>
                    <a:pt x="326903" y="1190187"/>
                  </a:lnTo>
                  <a:lnTo>
                    <a:pt x="288773" y="1167220"/>
                  </a:lnTo>
                  <a:lnTo>
                    <a:pt x="252446" y="1141712"/>
                  </a:lnTo>
                  <a:lnTo>
                    <a:pt x="218044" y="1113785"/>
                  </a:lnTo>
                  <a:lnTo>
                    <a:pt x="185689" y="1083563"/>
                  </a:lnTo>
                  <a:lnTo>
                    <a:pt x="155505" y="1051169"/>
                  </a:lnTo>
                  <a:lnTo>
                    <a:pt x="127614" y="1016725"/>
                  </a:lnTo>
                  <a:lnTo>
                    <a:pt x="102138" y="980353"/>
                  </a:lnTo>
                  <a:lnTo>
                    <a:pt x="79201" y="942178"/>
                  </a:lnTo>
                  <a:lnTo>
                    <a:pt x="58924" y="902321"/>
                  </a:lnTo>
                  <a:lnTo>
                    <a:pt x="41430" y="860905"/>
                  </a:lnTo>
                  <a:lnTo>
                    <a:pt x="26842" y="818054"/>
                  </a:lnTo>
                  <a:lnTo>
                    <a:pt x="15282" y="773889"/>
                  </a:lnTo>
                  <a:lnTo>
                    <a:pt x="6874" y="728534"/>
                  </a:lnTo>
                  <a:lnTo>
                    <a:pt x="1738" y="682112"/>
                  </a:lnTo>
                  <a:lnTo>
                    <a:pt x="0" y="63474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77861" y="2147125"/>
            <a:ext cx="7049134" cy="2489200"/>
            <a:chOff x="1177861" y="2147125"/>
            <a:chExt cx="7049134" cy="2489200"/>
          </a:xfrm>
        </p:grpSpPr>
        <p:sp>
          <p:nvSpPr>
            <p:cNvPr id="14" name="object 14"/>
            <p:cNvSpPr/>
            <p:nvPr/>
          </p:nvSpPr>
          <p:spPr>
            <a:xfrm>
              <a:off x="1182624" y="3243072"/>
              <a:ext cx="7039609" cy="1388745"/>
            </a:xfrm>
            <a:custGeom>
              <a:avLst/>
              <a:gdLst/>
              <a:ahLst/>
              <a:cxnLst/>
              <a:rect l="l" t="t" r="r" b="b"/>
              <a:pathLst>
                <a:path w="7039609" h="1388745">
                  <a:moveTo>
                    <a:pt x="0" y="1388364"/>
                  </a:moveTo>
                  <a:lnTo>
                    <a:pt x="7039356" y="1388364"/>
                  </a:lnTo>
                  <a:lnTo>
                    <a:pt x="7039356" y="0"/>
                  </a:lnTo>
                  <a:lnTo>
                    <a:pt x="0" y="0"/>
                  </a:lnTo>
                  <a:lnTo>
                    <a:pt x="0" y="138836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2212" y="2151888"/>
              <a:ext cx="1179830" cy="1091565"/>
            </a:xfrm>
            <a:custGeom>
              <a:avLst/>
              <a:gdLst/>
              <a:ahLst/>
              <a:cxnLst/>
              <a:rect l="l" t="t" r="r" b="b"/>
              <a:pathLst>
                <a:path w="1179829" h="1091564">
                  <a:moveTo>
                    <a:pt x="1179576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1179576" y="1091184"/>
                  </a:lnTo>
                  <a:lnTo>
                    <a:pt x="117957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2212" y="2151888"/>
              <a:ext cx="1179830" cy="1091565"/>
            </a:xfrm>
            <a:custGeom>
              <a:avLst/>
              <a:gdLst/>
              <a:ahLst/>
              <a:cxnLst/>
              <a:rect l="l" t="t" r="r" b="b"/>
              <a:pathLst>
                <a:path w="1179829" h="1091564">
                  <a:moveTo>
                    <a:pt x="0" y="1091184"/>
                  </a:moveTo>
                  <a:lnTo>
                    <a:pt x="1179576" y="1091184"/>
                  </a:lnTo>
                  <a:lnTo>
                    <a:pt x="1179576" y="0"/>
                  </a:lnTo>
                  <a:lnTo>
                    <a:pt x="0" y="0"/>
                  </a:lnTo>
                  <a:lnTo>
                    <a:pt x="0" y="109118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9644" y="2057400"/>
            <a:ext cx="8723630" cy="2877820"/>
          </a:xfrm>
          <a:prstGeom prst="rect">
            <a:avLst/>
          </a:prstGeom>
          <a:ln w="9144">
            <a:solidFill>
              <a:srgbClr val="181818"/>
            </a:solidFill>
          </a:ln>
        </p:spPr>
        <p:txBody>
          <a:bodyPr vert="horz" wrap="square" lIns="0" tIns="20764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635"/>
              </a:spcBef>
            </a:pPr>
            <a:r>
              <a:rPr sz="5000" spc="-25" dirty="0">
                <a:solidFill>
                  <a:srgbClr val="FFFFFF"/>
                </a:solidFill>
                <a:latin typeface="Arial Black"/>
                <a:cs typeface="Arial Black"/>
              </a:rPr>
              <a:t>04</a:t>
            </a:r>
            <a:endParaRPr sz="5000">
              <a:latin typeface="Arial Black"/>
              <a:cs typeface="Arial Black"/>
            </a:endParaRPr>
          </a:p>
          <a:p>
            <a:pPr marL="280670" algn="ctr">
              <a:lnSpc>
                <a:spcPct val="100000"/>
              </a:lnSpc>
              <a:spcBef>
                <a:spcPts val="3095"/>
              </a:spcBef>
            </a:pPr>
            <a:r>
              <a:rPr sz="6000" spc="-135" dirty="0">
                <a:solidFill>
                  <a:srgbClr val="181818"/>
                </a:solidFill>
                <a:latin typeface="Arial Black"/>
                <a:cs typeface="Arial Black"/>
              </a:rPr>
              <a:t>Estructura</a:t>
            </a:r>
            <a:endParaRPr sz="6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" y="268224"/>
            <a:ext cx="382905" cy="4684395"/>
          </a:xfrm>
          <a:custGeom>
            <a:avLst/>
            <a:gdLst/>
            <a:ahLst/>
            <a:cxnLst/>
            <a:rect l="l" t="t" r="r" b="b"/>
            <a:pathLst>
              <a:path w="382905" h="4684395">
                <a:moveTo>
                  <a:pt x="382523" y="4684014"/>
                </a:moveTo>
                <a:lnTo>
                  <a:pt x="377472" y="4640161"/>
                </a:lnTo>
                <a:lnTo>
                  <a:pt x="363083" y="4599904"/>
                </a:lnTo>
                <a:lnTo>
                  <a:pt x="340504" y="4564391"/>
                </a:lnTo>
                <a:lnTo>
                  <a:pt x="310884" y="4534771"/>
                </a:lnTo>
                <a:lnTo>
                  <a:pt x="275371" y="4512192"/>
                </a:lnTo>
                <a:lnTo>
                  <a:pt x="235114" y="4497803"/>
                </a:lnTo>
                <a:lnTo>
                  <a:pt x="191261" y="4492752"/>
                </a:lnTo>
                <a:lnTo>
                  <a:pt x="147409" y="4497802"/>
                </a:lnTo>
                <a:lnTo>
                  <a:pt x="107152" y="4512190"/>
                </a:lnTo>
                <a:lnTo>
                  <a:pt x="71640" y="4534767"/>
                </a:lnTo>
                <a:lnTo>
                  <a:pt x="42020" y="4564386"/>
                </a:lnTo>
                <a:lnTo>
                  <a:pt x="19442" y="4599898"/>
                </a:lnTo>
                <a:lnTo>
                  <a:pt x="5052" y="4640157"/>
                </a:lnTo>
                <a:lnTo>
                  <a:pt x="0" y="4684014"/>
                </a:lnTo>
                <a:lnTo>
                  <a:pt x="191261" y="4684014"/>
                </a:lnTo>
                <a:lnTo>
                  <a:pt x="382523" y="4684014"/>
                </a:lnTo>
                <a:close/>
              </a:path>
              <a:path w="382905" h="4684395">
                <a:moveTo>
                  <a:pt x="0" y="4213860"/>
                </a:moveTo>
                <a:lnTo>
                  <a:pt x="5051" y="4169828"/>
                </a:lnTo>
                <a:lnTo>
                  <a:pt x="19440" y="4129410"/>
                </a:lnTo>
                <a:lnTo>
                  <a:pt x="42019" y="4093756"/>
                </a:lnTo>
                <a:lnTo>
                  <a:pt x="71639" y="4064019"/>
                </a:lnTo>
                <a:lnTo>
                  <a:pt x="107152" y="4041352"/>
                </a:lnTo>
                <a:lnTo>
                  <a:pt x="147409" y="4026907"/>
                </a:lnTo>
                <a:lnTo>
                  <a:pt x="191261" y="4021836"/>
                </a:lnTo>
                <a:lnTo>
                  <a:pt x="235114" y="4026907"/>
                </a:lnTo>
                <a:lnTo>
                  <a:pt x="275371" y="4041352"/>
                </a:lnTo>
                <a:lnTo>
                  <a:pt x="310884" y="4064019"/>
                </a:lnTo>
                <a:lnTo>
                  <a:pt x="340504" y="4093756"/>
                </a:lnTo>
                <a:lnTo>
                  <a:pt x="363083" y="4129410"/>
                </a:lnTo>
                <a:lnTo>
                  <a:pt x="377472" y="4169828"/>
                </a:lnTo>
                <a:lnTo>
                  <a:pt x="382523" y="4213860"/>
                </a:lnTo>
                <a:lnTo>
                  <a:pt x="377472" y="4257891"/>
                </a:lnTo>
                <a:lnTo>
                  <a:pt x="363083" y="4298309"/>
                </a:lnTo>
                <a:lnTo>
                  <a:pt x="340504" y="4333963"/>
                </a:lnTo>
                <a:lnTo>
                  <a:pt x="310884" y="4363700"/>
                </a:lnTo>
                <a:lnTo>
                  <a:pt x="275371" y="4386367"/>
                </a:lnTo>
                <a:lnTo>
                  <a:pt x="235114" y="4400812"/>
                </a:lnTo>
                <a:lnTo>
                  <a:pt x="191261" y="4405884"/>
                </a:lnTo>
                <a:lnTo>
                  <a:pt x="147409" y="4400812"/>
                </a:lnTo>
                <a:lnTo>
                  <a:pt x="107152" y="4386367"/>
                </a:lnTo>
                <a:lnTo>
                  <a:pt x="71639" y="4363700"/>
                </a:lnTo>
                <a:lnTo>
                  <a:pt x="42019" y="4333963"/>
                </a:lnTo>
                <a:lnTo>
                  <a:pt x="19440" y="4298309"/>
                </a:lnTo>
                <a:lnTo>
                  <a:pt x="5051" y="4257891"/>
                </a:lnTo>
                <a:lnTo>
                  <a:pt x="0" y="4213860"/>
                </a:lnTo>
                <a:close/>
              </a:path>
              <a:path w="382905" h="4684395">
                <a:moveTo>
                  <a:pt x="382523" y="3743705"/>
                </a:moveTo>
                <a:lnTo>
                  <a:pt x="377472" y="3787558"/>
                </a:lnTo>
                <a:lnTo>
                  <a:pt x="363083" y="3827815"/>
                </a:lnTo>
                <a:lnTo>
                  <a:pt x="340504" y="3863328"/>
                </a:lnTo>
                <a:lnTo>
                  <a:pt x="310884" y="3892948"/>
                </a:lnTo>
                <a:lnTo>
                  <a:pt x="275371" y="3915527"/>
                </a:lnTo>
                <a:lnTo>
                  <a:pt x="235114" y="3929916"/>
                </a:lnTo>
                <a:lnTo>
                  <a:pt x="191261" y="3934967"/>
                </a:lnTo>
                <a:lnTo>
                  <a:pt x="147409" y="3929917"/>
                </a:lnTo>
                <a:lnTo>
                  <a:pt x="107152" y="3915529"/>
                </a:lnTo>
                <a:lnTo>
                  <a:pt x="71640" y="3892952"/>
                </a:lnTo>
                <a:lnTo>
                  <a:pt x="42020" y="3863333"/>
                </a:lnTo>
                <a:lnTo>
                  <a:pt x="19442" y="3827821"/>
                </a:lnTo>
                <a:lnTo>
                  <a:pt x="5052" y="3787562"/>
                </a:lnTo>
                <a:lnTo>
                  <a:pt x="0" y="3743705"/>
                </a:lnTo>
                <a:lnTo>
                  <a:pt x="191261" y="3743705"/>
                </a:lnTo>
                <a:lnTo>
                  <a:pt x="382523" y="3743705"/>
                </a:lnTo>
                <a:close/>
              </a:path>
              <a:path w="382905" h="4684395">
                <a:moveTo>
                  <a:pt x="0" y="3464814"/>
                </a:moveTo>
                <a:lnTo>
                  <a:pt x="5051" y="3420949"/>
                </a:lnTo>
                <a:lnTo>
                  <a:pt x="19440" y="3380687"/>
                </a:lnTo>
                <a:lnTo>
                  <a:pt x="42019" y="3345175"/>
                </a:lnTo>
                <a:lnTo>
                  <a:pt x="71639" y="3315559"/>
                </a:lnTo>
                <a:lnTo>
                  <a:pt x="107152" y="3292986"/>
                </a:lnTo>
                <a:lnTo>
                  <a:pt x="147409" y="3278601"/>
                </a:lnTo>
                <a:lnTo>
                  <a:pt x="191261" y="3273552"/>
                </a:lnTo>
                <a:lnTo>
                  <a:pt x="235114" y="3278601"/>
                </a:lnTo>
                <a:lnTo>
                  <a:pt x="275371" y="3292986"/>
                </a:lnTo>
                <a:lnTo>
                  <a:pt x="310884" y="3315559"/>
                </a:lnTo>
                <a:lnTo>
                  <a:pt x="340504" y="3345175"/>
                </a:lnTo>
                <a:lnTo>
                  <a:pt x="363083" y="3380687"/>
                </a:lnTo>
                <a:lnTo>
                  <a:pt x="377472" y="3420949"/>
                </a:lnTo>
                <a:lnTo>
                  <a:pt x="382523" y="3464814"/>
                </a:lnTo>
                <a:lnTo>
                  <a:pt x="377472" y="3508678"/>
                </a:lnTo>
                <a:lnTo>
                  <a:pt x="363083" y="3548940"/>
                </a:lnTo>
                <a:lnTo>
                  <a:pt x="340504" y="3584452"/>
                </a:lnTo>
                <a:lnTo>
                  <a:pt x="310884" y="3614068"/>
                </a:lnTo>
                <a:lnTo>
                  <a:pt x="275371" y="3636641"/>
                </a:lnTo>
                <a:lnTo>
                  <a:pt x="235114" y="3651026"/>
                </a:lnTo>
                <a:lnTo>
                  <a:pt x="191261" y="3656076"/>
                </a:lnTo>
                <a:lnTo>
                  <a:pt x="147409" y="3651026"/>
                </a:lnTo>
                <a:lnTo>
                  <a:pt x="107152" y="3636641"/>
                </a:lnTo>
                <a:lnTo>
                  <a:pt x="71639" y="3614068"/>
                </a:lnTo>
                <a:lnTo>
                  <a:pt x="42019" y="3584452"/>
                </a:lnTo>
                <a:lnTo>
                  <a:pt x="19440" y="3548940"/>
                </a:lnTo>
                <a:lnTo>
                  <a:pt x="5051" y="3508678"/>
                </a:lnTo>
                <a:lnTo>
                  <a:pt x="0" y="3464814"/>
                </a:lnTo>
                <a:close/>
              </a:path>
              <a:path w="382905" h="4684395">
                <a:moveTo>
                  <a:pt x="382523" y="3185922"/>
                </a:moveTo>
                <a:lnTo>
                  <a:pt x="377472" y="3142057"/>
                </a:lnTo>
                <a:lnTo>
                  <a:pt x="363083" y="3101795"/>
                </a:lnTo>
                <a:lnTo>
                  <a:pt x="340504" y="3066283"/>
                </a:lnTo>
                <a:lnTo>
                  <a:pt x="310884" y="3036667"/>
                </a:lnTo>
                <a:lnTo>
                  <a:pt x="275371" y="3014094"/>
                </a:lnTo>
                <a:lnTo>
                  <a:pt x="235114" y="2999709"/>
                </a:lnTo>
                <a:lnTo>
                  <a:pt x="191261" y="2994660"/>
                </a:lnTo>
                <a:lnTo>
                  <a:pt x="147409" y="2999709"/>
                </a:lnTo>
                <a:lnTo>
                  <a:pt x="107152" y="3014094"/>
                </a:lnTo>
                <a:lnTo>
                  <a:pt x="71640" y="3036667"/>
                </a:lnTo>
                <a:lnTo>
                  <a:pt x="42020" y="3066283"/>
                </a:lnTo>
                <a:lnTo>
                  <a:pt x="19442" y="3101795"/>
                </a:lnTo>
                <a:lnTo>
                  <a:pt x="5052" y="3142057"/>
                </a:lnTo>
                <a:lnTo>
                  <a:pt x="0" y="3185922"/>
                </a:lnTo>
                <a:lnTo>
                  <a:pt x="191261" y="3185922"/>
                </a:lnTo>
                <a:lnTo>
                  <a:pt x="382523" y="3185922"/>
                </a:lnTo>
                <a:close/>
              </a:path>
              <a:path w="382905" h="4684395">
                <a:moveTo>
                  <a:pt x="0" y="2715768"/>
                </a:moveTo>
                <a:lnTo>
                  <a:pt x="5051" y="2671740"/>
                </a:lnTo>
                <a:lnTo>
                  <a:pt x="19440" y="2631323"/>
                </a:lnTo>
                <a:lnTo>
                  <a:pt x="42019" y="2595669"/>
                </a:lnTo>
                <a:lnTo>
                  <a:pt x="71639" y="2565931"/>
                </a:lnTo>
                <a:lnTo>
                  <a:pt x="107152" y="2543262"/>
                </a:lnTo>
                <a:lnTo>
                  <a:pt x="147409" y="2528815"/>
                </a:lnTo>
                <a:lnTo>
                  <a:pt x="191261" y="2523744"/>
                </a:lnTo>
                <a:lnTo>
                  <a:pt x="235114" y="2528815"/>
                </a:lnTo>
                <a:lnTo>
                  <a:pt x="275371" y="2543262"/>
                </a:lnTo>
                <a:lnTo>
                  <a:pt x="310884" y="2565931"/>
                </a:lnTo>
                <a:lnTo>
                  <a:pt x="340504" y="2595669"/>
                </a:lnTo>
                <a:lnTo>
                  <a:pt x="363083" y="2631323"/>
                </a:lnTo>
                <a:lnTo>
                  <a:pt x="377472" y="2671740"/>
                </a:lnTo>
                <a:lnTo>
                  <a:pt x="382523" y="2715768"/>
                </a:lnTo>
                <a:lnTo>
                  <a:pt x="377472" y="2759795"/>
                </a:lnTo>
                <a:lnTo>
                  <a:pt x="363083" y="2800212"/>
                </a:lnTo>
                <a:lnTo>
                  <a:pt x="340504" y="2835866"/>
                </a:lnTo>
                <a:lnTo>
                  <a:pt x="310884" y="2865604"/>
                </a:lnTo>
                <a:lnTo>
                  <a:pt x="275371" y="2888273"/>
                </a:lnTo>
                <a:lnTo>
                  <a:pt x="235114" y="2902720"/>
                </a:lnTo>
                <a:lnTo>
                  <a:pt x="191261" y="2907792"/>
                </a:lnTo>
                <a:lnTo>
                  <a:pt x="147409" y="2902720"/>
                </a:lnTo>
                <a:lnTo>
                  <a:pt x="107152" y="2888273"/>
                </a:lnTo>
                <a:lnTo>
                  <a:pt x="71639" y="2865604"/>
                </a:lnTo>
                <a:lnTo>
                  <a:pt x="42019" y="2835866"/>
                </a:lnTo>
                <a:lnTo>
                  <a:pt x="19440" y="2800212"/>
                </a:lnTo>
                <a:lnTo>
                  <a:pt x="5051" y="2759795"/>
                </a:lnTo>
                <a:lnTo>
                  <a:pt x="0" y="2715768"/>
                </a:lnTo>
                <a:close/>
              </a:path>
              <a:path w="382905" h="4684395">
                <a:moveTo>
                  <a:pt x="382523" y="2246376"/>
                </a:moveTo>
                <a:lnTo>
                  <a:pt x="377472" y="2290403"/>
                </a:lnTo>
                <a:lnTo>
                  <a:pt x="363083" y="2330820"/>
                </a:lnTo>
                <a:lnTo>
                  <a:pt x="340504" y="2366474"/>
                </a:lnTo>
                <a:lnTo>
                  <a:pt x="310884" y="2396212"/>
                </a:lnTo>
                <a:lnTo>
                  <a:pt x="275371" y="2418881"/>
                </a:lnTo>
                <a:lnTo>
                  <a:pt x="235114" y="2433328"/>
                </a:lnTo>
                <a:lnTo>
                  <a:pt x="191261" y="2438400"/>
                </a:lnTo>
                <a:lnTo>
                  <a:pt x="147409" y="2433328"/>
                </a:lnTo>
                <a:lnTo>
                  <a:pt x="107152" y="2418881"/>
                </a:lnTo>
                <a:lnTo>
                  <a:pt x="71640" y="2396212"/>
                </a:lnTo>
                <a:lnTo>
                  <a:pt x="42020" y="2366474"/>
                </a:lnTo>
                <a:lnTo>
                  <a:pt x="19442" y="2330820"/>
                </a:lnTo>
                <a:lnTo>
                  <a:pt x="5052" y="2290403"/>
                </a:lnTo>
                <a:lnTo>
                  <a:pt x="0" y="2246376"/>
                </a:lnTo>
                <a:lnTo>
                  <a:pt x="191261" y="2246376"/>
                </a:lnTo>
                <a:lnTo>
                  <a:pt x="382523" y="2246376"/>
                </a:lnTo>
                <a:close/>
              </a:path>
              <a:path w="382905" h="4684395">
                <a:moveTo>
                  <a:pt x="0" y="1966721"/>
                </a:moveTo>
                <a:lnTo>
                  <a:pt x="5051" y="1922857"/>
                </a:lnTo>
                <a:lnTo>
                  <a:pt x="19440" y="1882595"/>
                </a:lnTo>
                <a:lnTo>
                  <a:pt x="42019" y="1847083"/>
                </a:lnTo>
                <a:lnTo>
                  <a:pt x="71639" y="1817467"/>
                </a:lnTo>
                <a:lnTo>
                  <a:pt x="107152" y="1794894"/>
                </a:lnTo>
                <a:lnTo>
                  <a:pt x="147409" y="1780509"/>
                </a:lnTo>
                <a:lnTo>
                  <a:pt x="191261" y="1775459"/>
                </a:lnTo>
                <a:lnTo>
                  <a:pt x="235114" y="1780509"/>
                </a:lnTo>
                <a:lnTo>
                  <a:pt x="275371" y="1794894"/>
                </a:lnTo>
                <a:lnTo>
                  <a:pt x="310884" y="1817467"/>
                </a:lnTo>
                <a:lnTo>
                  <a:pt x="340504" y="1847083"/>
                </a:lnTo>
                <a:lnTo>
                  <a:pt x="363083" y="1882595"/>
                </a:lnTo>
                <a:lnTo>
                  <a:pt x="377472" y="1922857"/>
                </a:lnTo>
                <a:lnTo>
                  <a:pt x="382523" y="1966721"/>
                </a:lnTo>
                <a:lnTo>
                  <a:pt x="377472" y="2010586"/>
                </a:lnTo>
                <a:lnTo>
                  <a:pt x="363083" y="2050848"/>
                </a:lnTo>
                <a:lnTo>
                  <a:pt x="340504" y="2086360"/>
                </a:lnTo>
                <a:lnTo>
                  <a:pt x="310884" y="2115976"/>
                </a:lnTo>
                <a:lnTo>
                  <a:pt x="275371" y="2138549"/>
                </a:lnTo>
                <a:lnTo>
                  <a:pt x="235114" y="2152934"/>
                </a:lnTo>
                <a:lnTo>
                  <a:pt x="191261" y="2157984"/>
                </a:lnTo>
                <a:lnTo>
                  <a:pt x="147409" y="2152934"/>
                </a:lnTo>
                <a:lnTo>
                  <a:pt x="107152" y="2138549"/>
                </a:lnTo>
                <a:lnTo>
                  <a:pt x="71639" y="2115976"/>
                </a:lnTo>
                <a:lnTo>
                  <a:pt x="42019" y="2086360"/>
                </a:lnTo>
                <a:lnTo>
                  <a:pt x="19440" y="2050848"/>
                </a:lnTo>
                <a:lnTo>
                  <a:pt x="5051" y="2010586"/>
                </a:lnTo>
                <a:lnTo>
                  <a:pt x="0" y="1966721"/>
                </a:lnTo>
                <a:close/>
              </a:path>
              <a:path w="382905" h="4684395">
                <a:moveTo>
                  <a:pt x="382523" y="1689353"/>
                </a:moveTo>
                <a:lnTo>
                  <a:pt x="377472" y="1645489"/>
                </a:lnTo>
                <a:lnTo>
                  <a:pt x="363083" y="1605227"/>
                </a:lnTo>
                <a:lnTo>
                  <a:pt x="340504" y="1569715"/>
                </a:lnTo>
                <a:lnTo>
                  <a:pt x="310884" y="1540099"/>
                </a:lnTo>
                <a:lnTo>
                  <a:pt x="275371" y="1517526"/>
                </a:lnTo>
                <a:lnTo>
                  <a:pt x="235114" y="1503141"/>
                </a:lnTo>
                <a:lnTo>
                  <a:pt x="191261" y="1498091"/>
                </a:lnTo>
                <a:lnTo>
                  <a:pt x="147409" y="1503141"/>
                </a:lnTo>
                <a:lnTo>
                  <a:pt x="107152" y="1517526"/>
                </a:lnTo>
                <a:lnTo>
                  <a:pt x="71640" y="1540099"/>
                </a:lnTo>
                <a:lnTo>
                  <a:pt x="42020" y="1569715"/>
                </a:lnTo>
                <a:lnTo>
                  <a:pt x="19442" y="1605227"/>
                </a:lnTo>
                <a:lnTo>
                  <a:pt x="5052" y="1645489"/>
                </a:lnTo>
                <a:lnTo>
                  <a:pt x="0" y="1689353"/>
                </a:lnTo>
                <a:lnTo>
                  <a:pt x="191261" y="1689353"/>
                </a:lnTo>
                <a:lnTo>
                  <a:pt x="382523" y="1689353"/>
                </a:lnTo>
                <a:close/>
              </a:path>
              <a:path w="382905" h="4684395">
                <a:moveTo>
                  <a:pt x="382523" y="749046"/>
                </a:moveTo>
                <a:lnTo>
                  <a:pt x="377472" y="792910"/>
                </a:lnTo>
                <a:lnTo>
                  <a:pt x="363083" y="833172"/>
                </a:lnTo>
                <a:lnTo>
                  <a:pt x="340504" y="868684"/>
                </a:lnTo>
                <a:lnTo>
                  <a:pt x="310884" y="898300"/>
                </a:lnTo>
                <a:lnTo>
                  <a:pt x="275371" y="920873"/>
                </a:lnTo>
                <a:lnTo>
                  <a:pt x="235114" y="935258"/>
                </a:lnTo>
                <a:lnTo>
                  <a:pt x="191261" y="940308"/>
                </a:lnTo>
                <a:lnTo>
                  <a:pt x="147409" y="935258"/>
                </a:lnTo>
                <a:lnTo>
                  <a:pt x="107152" y="920873"/>
                </a:lnTo>
                <a:lnTo>
                  <a:pt x="71640" y="898300"/>
                </a:lnTo>
                <a:lnTo>
                  <a:pt x="42020" y="868684"/>
                </a:lnTo>
                <a:lnTo>
                  <a:pt x="19442" y="833172"/>
                </a:lnTo>
                <a:lnTo>
                  <a:pt x="5052" y="792910"/>
                </a:lnTo>
                <a:lnTo>
                  <a:pt x="0" y="749046"/>
                </a:lnTo>
                <a:lnTo>
                  <a:pt x="191261" y="749046"/>
                </a:lnTo>
                <a:lnTo>
                  <a:pt x="382523" y="749046"/>
                </a:lnTo>
                <a:close/>
              </a:path>
              <a:path w="382905" h="4684395">
                <a:moveTo>
                  <a:pt x="0" y="470153"/>
                </a:moveTo>
                <a:lnTo>
                  <a:pt x="5051" y="426289"/>
                </a:lnTo>
                <a:lnTo>
                  <a:pt x="19440" y="386027"/>
                </a:lnTo>
                <a:lnTo>
                  <a:pt x="42019" y="350515"/>
                </a:lnTo>
                <a:lnTo>
                  <a:pt x="71639" y="320899"/>
                </a:lnTo>
                <a:lnTo>
                  <a:pt x="107152" y="298326"/>
                </a:lnTo>
                <a:lnTo>
                  <a:pt x="147409" y="283941"/>
                </a:lnTo>
                <a:lnTo>
                  <a:pt x="191261" y="278891"/>
                </a:lnTo>
                <a:lnTo>
                  <a:pt x="235114" y="283941"/>
                </a:lnTo>
                <a:lnTo>
                  <a:pt x="275371" y="298326"/>
                </a:lnTo>
                <a:lnTo>
                  <a:pt x="310884" y="320899"/>
                </a:lnTo>
                <a:lnTo>
                  <a:pt x="340504" y="350515"/>
                </a:lnTo>
                <a:lnTo>
                  <a:pt x="363083" y="386027"/>
                </a:lnTo>
                <a:lnTo>
                  <a:pt x="377472" y="426289"/>
                </a:lnTo>
                <a:lnTo>
                  <a:pt x="382523" y="470153"/>
                </a:lnTo>
                <a:lnTo>
                  <a:pt x="377472" y="514018"/>
                </a:lnTo>
                <a:lnTo>
                  <a:pt x="363083" y="554280"/>
                </a:lnTo>
                <a:lnTo>
                  <a:pt x="340504" y="589792"/>
                </a:lnTo>
                <a:lnTo>
                  <a:pt x="310884" y="619408"/>
                </a:lnTo>
                <a:lnTo>
                  <a:pt x="275371" y="641981"/>
                </a:lnTo>
                <a:lnTo>
                  <a:pt x="235114" y="656366"/>
                </a:lnTo>
                <a:lnTo>
                  <a:pt x="191261" y="661415"/>
                </a:lnTo>
                <a:lnTo>
                  <a:pt x="147409" y="656366"/>
                </a:lnTo>
                <a:lnTo>
                  <a:pt x="107152" y="641981"/>
                </a:lnTo>
                <a:lnTo>
                  <a:pt x="71639" y="619408"/>
                </a:lnTo>
                <a:lnTo>
                  <a:pt x="42019" y="589792"/>
                </a:lnTo>
                <a:lnTo>
                  <a:pt x="19440" y="554280"/>
                </a:lnTo>
                <a:lnTo>
                  <a:pt x="5051" y="514018"/>
                </a:lnTo>
                <a:lnTo>
                  <a:pt x="0" y="470153"/>
                </a:lnTo>
                <a:close/>
              </a:path>
              <a:path w="382905" h="4684395">
                <a:moveTo>
                  <a:pt x="382523" y="191262"/>
                </a:moveTo>
                <a:lnTo>
                  <a:pt x="377472" y="147397"/>
                </a:lnTo>
                <a:lnTo>
                  <a:pt x="363083" y="107135"/>
                </a:lnTo>
                <a:lnTo>
                  <a:pt x="340504" y="71623"/>
                </a:lnTo>
                <a:lnTo>
                  <a:pt x="310884" y="42007"/>
                </a:lnTo>
                <a:lnTo>
                  <a:pt x="275371" y="19434"/>
                </a:lnTo>
                <a:lnTo>
                  <a:pt x="235114" y="5049"/>
                </a:lnTo>
                <a:lnTo>
                  <a:pt x="191261" y="0"/>
                </a:lnTo>
                <a:lnTo>
                  <a:pt x="147409" y="5049"/>
                </a:lnTo>
                <a:lnTo>
                  <a:pt x="107152" y="19434"/>
                </a:lnTo>
                <a:lnTo>
                  <a:pt x="71640" y="42007"/>
                </a:lnTo>
                <a:lnTo>
                  <a:pt x="42020" y="71623"/>
                </a:lnTo>
                <a:lnTo>
                  <a:pt x="19442" y="107135"/>
                </a:lnTo>
                <a:lnTo>
                  <a:pt x="5052" y="147397"/>
                </a:lnTo>
                <a:lnTo>
                  <a:pt x="0" y="191262"/>
                </a:lnTo>
                <a:lnTo>
                  <a:pt x="191261" y="191262"/>
                </a:lnTo>
                <a:lnTo>
                  <a:pt x="382523" y="191262"/>
                </a:lnTo>
                <a:close/>
              </a:path>
              <a:path w="382905" h="4684395">
                <a:moveTo>
                  <a:pt x="0" y="1218438"/>
                </a:moveTo>
                <a:lnTo>
                  <a:pt x="5051" y="1174573"/>
                </a:lnTo>
                <a:lnTo>
                  <a:pt x="19440" y="1134311"/>
                </a:lnTo>
                <a:lnTo>
                  <a:pt x="42019" y="1098799"/>
                </a:lnTo>
                <a:lnTo>
                  <a:pt x="71639" y="1069183"/>
                </a:lnTo>
                <a:lnTo>
                  <a:pt x="107152" y="1046610"/>
                </a:lnTo>
                <a:lnTo>
                  <a:pt x="147409" y="1032225"/>
                </a:lnTo>
                <a:lnTo>
                  <a:pt x="191261" y="1027176"/>
                </a:lnTo>
                <a:lnTo>
                  <a:pt x="235114" y="1032225"/>
                </a:lnTo>
                <a:lnTo>
                  <a:pt x="275371" y="1046610"/>
                </a:lnTo>
                <a:lnTo>
                  <a:pt x="310884" y="1069183"/>
                </a:lnTo>
                <a:lnTo>
                  <a:pt x="340504" y="1098799"/>
                </a:lnTo>
                <a:lnTo>
                  <a:pt x="363083" y="1134311"/>
                </a:lnTo>
                <a:lnTo>
                  <a:pt x="377472" y="1174573"/>
                </a:lnTo>
                <a:lnTo>
                  <a:pt x="382523" y="1218438"/>
                </a:lnTo>
                <a:lnTo>
                  <a:pt x="377472" y="1262302"/>
                </a:lnTo>
                <a:lnTo>
                  <a:pt x="363083" y="1302564"/>
                </a:lnTo>
                <a:lnTo>
                  <a:pt x="340504" y="1338076"/>
                </a:lnTo>
                <a:lnTo>
                  <a:pt x="310884" y="1367692"/>
                </a:lnTo>
                <a:lnTo>
                  <a:pt x="275371" y="1390265"/>
                </a:lnTo>
                <a:lnTo>
                  <a:pt x="235114" y="1404650"/>
                </a:lnTo>
                <a:lnTo>
                  <a:pt x="191261" y="1409700"/>
                </a:lnTo>
                <a:lnTo>
                  <a:pt x="147409" y="1404650"/>
                </a:lnTo>
                <a:lnTo>
                  <a:pt x="107152" y="1390265"/>
                </a:lnTo>
                <a:lnTo>
                  <a:pt x="71639" y="1367692"/>
                </a:lnTo>
                <a:lnTo>
                  <a:pt x="42019" y="1338076"/>
                </a:lnTo>
                <a:lnTo>
                  <a:pt x="19440" y="1302564"/>
                </a:lnTo>
                <a:lnTo>
                  <a:pt x="5051" y="1262302"/>
                </a:lnTo>
                <a:lnTo>
                  <a:pt x="0" y="121843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755" y="185928"/>
            <a:ext cx="8229600" cy="4758055"/>
          </a:xfrm>
          <a:custGeom>
            <a:avLst/>
            <a:gdLst/>
            <a:ahLst/>
            <a:cxnLst/>
            <a:rect l="l" t="t" r="r" b="b"/>
            <a:pathLst>
              <a:path w="8229600" h="4758055">
                <a:moveTo>
                  <a:pt x="0" y="4757928"/>
                </a:moveTo>
                <a:lnTo>
                  <a:pt x="8229600" y="4757928"/>
                </a:lnTo>
                <a:lnTo>
                  <a:pt x="8229600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Partes</a:t>
            </a:r>
            <a:r>
              <a:rPr spc="-330" dirty="0"/>
              <a:t> </a:t>
            </a:r>
            <a:r>
              <a:rPr spc="-90" dirty="0"/>
              <a:t>del</a:t>
            </a:r>
            <a:r>
              <a:rPr spc="-330" dirty="0"/>
              <a:t> </a:t>
            </a:r>
            <a:r>
              <a:rPr spc="-20" dirty="0"/>
              <a:t>trabajo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7058" y="1338834"/>
            <a:ext cx="2028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181818"/>
                </a:solidFill>
                <a:latin typeface="Arial Black"/>
                <a:cs typeface="Arial Black"/>
              </a:rPr>
              <a:t>Preliminares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0685" y="2038857"/>
            <a:ext cx="2808605" cy="149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"/>
              </a:spcBef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Portada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Declaración</a:t>
            </a:r>
            <a:r>
              <a:rPr sz="1200" spc="1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6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conflicto</a:t>
            </a:r>
            <a:r>
              <a:rPr sz="120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14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intereses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Tabla</a:t>
            </a:r>
            <a:r>
              <a:rPr sz="1200" spc="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de</a:t>
            </a:r>
            <a:r>
              <a:rPr sz="1200" spc="35" dirty="0">
                <a:solidFill>
                  <a:srgbClr val="181818"/>
                </a:solidFill>
                <a:latin typeface="Arial MT"/>
                <a:cs typeface="Arial MT"/>
              </a:rPr>
              <a:t> contenido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Lista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tablas</a:t>
            </a:r>
            <a:endParaRPr sz="1200">
              <a:latin typeface="Arial Black"/>
              <a:cs typeface="Arial Black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Lista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figuras</a:t>
            </a:r>
            <a:endParaRPr sz="1200">
              <a:latin typeface="Arial Black"/>
              <a:cs typeface="Arial Black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90" dirty="0">
                <a:solidFill>
                  <a:srgbClr val="181818"/>
                </a:solidFill>
                <a:latin typeface="Arial Black"/>
                <a:cs typeface="Arial Black"/>
              </a:rPr>
              <a:t>Lista</a:t>
            </a:r>
            <a:r>
              <a:rPr sz="1200" spc="-70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181818"/>
                </a:solidFill>
                <a:latin typeface="Arial Black"/>
                <a:cs typeface="Arial Black"/>
              </a:rPr>
              <a:t>de</a:t>
            </a:r>
            <a:r>
              <a:rPr sz="1200" spc="-55" dirty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Arial Black"/>
                <a:cs typeface="Arial Black"/>
              </a:rPr>
              <a:t>anexos</a:t>
            </a:r>
            <a:endParaRPr sz="1200">
              <a:latin typeface="Arial Black"/>
              <a:cs typeface="Arial Black"/>
            </a:endParaRPr>
          </a:p>
          <a:p>
            <a:pPr marL="187960" indent="-175260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spc="-10" dirty="0">
                <a:solidFill>
                  <a:srgbClr val="181818"/>
                </a:solidFill>
                <a:latin typeface="Arial MT"/>
                <a:cs typeface="Arial MT"/>
              </a:rPr>
              <a:t>Glosario</a:t>
            </a:r>
            <a:endParaRPr sz="1200">
              <a:latin typeface="Arial MT"/>
              <a:cs typeface="Arial MT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SzPct val="116666"/>
              <a:buFont typeface="Microsoft Sans Serif"/>
              <a:buChar char="•"/>
              <a:tabLst>
                <a:tab pos="187960" algn="l"/>
              </a:tabLst>
            </a:pP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Resumen</a:t>
            </a:r>
            <a:r>
              <a:rPr sz="1200" spc="10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y</a:t>
            </a:r>
            <a:r>
              <a:rPr sz="1200" spc="8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81818"/>
                </a:solidFill>
                <a:latin typeface="Arial MT"/>
                <a:cs typeface="Arial MT"/>
              </a:rPr>
              <a:t>palabras</a:t>
            </a:r>
            <a:r>
              <a:rPr sz="1200" spc="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Arial MT"/>
                <a:cs typeface="Arial MT"/>
              </a:rPr>
              <a:t>clave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Cuerpo</a:t>
            </a:r>
            <a:r>
              <a:rPr spc="-270" dirty="0"/>
              <a:t> </a:t>
            </a:r>
            <a:r>
              <a:rPr spc="-75" dirty="0"/>
              <a:t>del</a:t>
            </a:r>
            <a:r>
              <a:rPr spc="-254" dirty="0"/>
              <a:t> </a:t>
            </a:r>
            <a:r>
              <a:rPr spc="-10" dirty="0"/>
              <a:t>trabajo</a:t>
            </a:r>
          </a:p>
          <a:p>
            <a:pPr marL="29209">
              <a:lnSpc>
                <a:spcPct val="100000"/>
              </a:lnSpc>
              <a:spcBef>
                <a:spcPts val="2495"/>
              </a:spcBef>
            </a:pPr>
            <a:r>
              <a:rPr sz="1200" spc="-75" dirty="0">
                <a:latin typeface="Arial MT"/>
                <a:cs typeface="Arial MT"/>
              </a:rPr>
              <a:t>Se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utiliza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60" dirty="0">
                <a:latin typeface="Arial MT"/>
                <a:cs typeface="Arial MT"/>
              </a:rPr>
              <a:t>método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IMRYD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adicionales:</a:t>
            </a:r>
            <a:endParaRPr sz="1200">
              <a:latin typeface="Arial MT"/>
              <a:cs typeface="Arial MT"/>
            </a:endParaRPr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/>
              <a:t>Introducción</a:t>
            </a:r>
            <a:endParaRPr sz="1200"/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>
                <a:latin typeface="Arial MT"/>
                <a:cs typeface="Arial MT"/>
              </a:rPr>
              <a:t>Problema</a:t>
            </a:r>
            <a:endParaRPr sz="1200">
              <a:latin typeface="Arial MT"/>
              <a:cs typeface="Arial MT"/>
            </a:endParaRPr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>
                <a:latin typeface="Arial MT"/>
                <a:cs typeface="Arial MT"/>
              </a:rPr>
              <a:t>Objetivos</a:t>
            </a:r>
            <a:endParaRPr sz="1200">
              <a:latin typeface="Arial MT"/>
              <a:cs typeface="Arial MT"/>
            </a:endParaRPr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/>
              <a:t>Metodología</a:t>
            </a:r>
            <a:endParaRPr sz="1200"/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/>
              <a:t>Resultados</a:t>
            </a:r>
            <a:endParaRPr sz="1200"/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/>
              <a:t>Discusión</a:t>
            </a:r>
            <a:endParaRPr sz="1200"/>
          </a:p>
          <a:p>
            <a:pPr marL="315595" indent="-286385">
              <a:lnSpc>
                <a:spcPct val="100000"/>
              </a:lnSpc>
              <a:spcBef>
                <a:spcPts val="5"/>
              </a:spcBef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>
                <a:latin typeface="Arial MT"/>
                <a:cs typeface="Arial MT"/>
              </a:rPr>
              <a:t>Conclusiones</a:t>
            </a:r>
            <a:endParaRPr sz="1200">
              <a:latin typeface="Arial MT"/>
              <a:cs typeface="Arial MT"/>
            </a:endParaRPr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>
                <a:latin typeface="Arial MT"/>
                <a:cs typeface="Arial MT"/>
              </a:rPr>
              <a:t>Agradecimientos</a:t>
            </a:r>
            <a:endParaRPr sz="1200">
              <a:latin typeface="Arial MT"/>
              <a:cs typeface="Arial MT"/>
            </a:endParaRPr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>
                <a:latin typeface="Arial MT"/>
                <a:cs typeface="Arial MT"/>
              </a:rPr>
              <a:t>Referencias</a:t>
            </a:r>
            <a:endParaRPr sz="1200">
              <a:latin typeface="Arial MT"/>
              <a:cs typeface="Arial MT"/>
            </a:endParaRPr>
          </a:p>
          <a:p>
            <a:pPr marL="315595" indent="-286385">
              <a:lnSpc>
                <a:spcPct val="100000"/>
              </a:lnSpc>
              <a:buSzPct val="116666"/>
              <a:buFont typeface="Microsoft Sans Serif"/>
              <a:buChar char="•"/>
              <a:tabLst>
                <a:tab pos="315595" algn="l"/>
              </a:tabLst>
            </a:pPr>
            <a:r>
              <a:rPr sz="1200" spc="-10" dirty="0">
                <a:latin typeface="Arial MT"/>
                <a:cs typeface="Arial MT"/>
              </a:rPr>
              <a:t>Anexos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7824" y="1190243"/>
            <a:ext cx="4159377" cy="614172"/>
            <a:chOff x="877824" y="1190243"/>
            <a:chExt cx="4159377" cy="614172"/>
          </a:xfrm>
        </p:grpSpPr>
        <p:sp>
          <p:nvSpPr>
            <p:cNvPr id="9" name="object 9"/>
            <p:cNvSpPr/>
            <p:nvPr/>
          </p:nvSpPr>
          <p:spPr>
            <a:xfrm>
              <a:off x="877824" y="1210055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59436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60" y="59436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7824" y="1210055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0" y="594360"/>
                  </a:moveTo>
                  <a:lnTo>
                    <a:pt x="594360" y="59436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914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931" y="1319783"/>
              <a:ext cx="354965" cy="318770"/>
            </a:xfrm>
            <a:custGeom>
              <a:avLst/>
              <a:gdLst/>
              <a:ahLst/>
              <a:cxnLst/>
              <a:rect l="l" t="t" r="r" b="b"/>
              <a:pathLst>
                <a:path w="354965" h="318769">
                  <a:moveTo>
                    <a:pt x="202412" y="108077"/>
                  </a:moveTo>
                  <a:lnTo>
                    <a:pt x="200914" y="101117"/>
                  </a:lnTo>
                  <a:lnTo>
                    <a:pt x="196850" y="95338"/>
                  </a:lnTo>
                  <a:lnTo>
                    <a:pt x="190817" y="91389"/>
                  </a:lnTo>
                  <a:lnTo>
                    <a:pt x="183451" y="89916"/>
                  </a:lnTo>
                  <a:lnTo>
                    <a:pt x="170688" y="89916"/>
                  </a:lnTo>
                  <a:lnTo>
                    <a:pt x="163550" y="91325"/>
                  </a:lnTo>
                  <a:lnTo>
                    <a:pt x="157657" y="95186"/>
                  </a:lnTo>
                  <a:lnTo>
                    <a:pt x="153631" y="100965"/>
                  </a:lnTo>
                  <a:lnTo>
                    <a:pt x="152158" y="108077"/>
                  </a:lnTo>
                  <a:lnTo>
                    <a:pt x="152158" y="186055"/>
                  </a:lnTo>
                  <a:lnTo>
                    <a:pt x="153631" y="193027"/>
                  </a:lnTo>
                  <a:lnTo>
                    <a:pt x="157657" y="198805"/>
                  </a:lnTo>
                  <a:lnTo>
                    <a:pt x="163550" y="202755"/>
                  </a:lnTo>
                  <a:lnTo>
                    <a:pt x="170688" y="204216"/>
                  </a:lnTo>
                  <a:lnTo>
                    <a:pt x="183451" y="204216"/>
                  </a:lnTo>
                  <a:lnTo>
                    <a:pt x="190652" y="202819"/>
                  </a:lnTo>
                  <a:lnTo>
                    <a:pt x="196697" y="198958"/>
                  </a:lnTo>
                  <a:lnTo>
                    <a:pt x="200863" y="193179"/>
                  </a:lnTo>
                  <a:lnTo>
                    <a:pt x="202412" y="186055"/>
                  </a:lnTo>
                  <a:lnTo>
                    <a:pt x="202412" y="136271"/>
                  </a:lnTo>
                  <a:lnTo>
                    <a:pt x="199682" y="134112"/>
                  </a:lnTo>
                  <a:lnTo>
                    <a:pt x="193903" y="134112"/>
                  </a:lnTo>
                  <a:lnTo>
                    <a:pt x="191566" y="136271"/>
                  </a:lnTo>
                  <a:lnTo>
                    <a:pt x="191566" y="190246"/>
                  </a:lnTo>
                  <a:lnTo>
                    <a:pt x="188099" y="193675"/>
                  </a:lnTo>
                  <a:lnTo>
                    <a:pt x="166827" y="193675"/>
                  </a:lnTo>
                  <a:lnTo>
                    <a:pt x="163360" y="190246"/>
                  </a:lnTo>
                  <a:lnTo>
                    <a:pt x="163360" y="103886"/>
                  </a:lnTo>
                  <a:lnTo>
                    <a:pt x="166827" y="100457"/>
                  </a:lnTo>
                  <a:lnTo>
                    <a:pt x="188099" y="100457"/>
                  </a:lnTo>
                  <a:lnTo>
                    <a:pt x="191566" y="103886"/>
                  </a:lnTo>
                  <a:lnTo>
                    <a:pt x="191566" y="121285"/>
                  </a:lnTo>
                  <a:lnTo>
                    <a:pt x="193903" y="123825"/>
                  </a:lnTo>
                  <a:lnTo>
                    <a:pt x="199682" y="123825"/>
                  </a:lnTo>
                  <a:lnTo>
                    <a:pt x="202412" y="121285"/>
                  </a:lnTo>
                  <a:lnTo>
                    <a:pt x="202412" y="108077"/>
                  </a:lnTo>
                  <a:close/>
                </a:path>
                <a:path w="354965" h="318769">
                  <a:moveTo>
                    <a:pt x="203898" y="239522"/>
                  </a:moveTo>
                  <a:lnTo>
                    <a:pt x="201764" y="228777"/>
                  </a:lnTo>
                  <a:lnTo>
                    <a:pt x="197383" y="222123"/>
                  </a:lnTo>
                  <a:lnTo>
                    <a:pt x="195961" y="219964"/>
                  </a:lnTo>
                  <a:lnTo>
                    <a:pt x="193713" y="218427"/>
                  </a:lnTo>
                  <a:lnTo>
                    <a:pt x="193713" y="229997"/>
                  </a:lnTo>
                  <a:lnTo>
                    <a:pt x="193713" y="248920"/>
                  </a:lnTo>
                  <a:lnTo>
                    <a:pt x="186156" y="256413"/>
                  </a:lnTo>
                  <a:lnTo>
                    <a:pt x="167233" y="256413"/>
                  </a:lnTo>
                  <a:lnTo>
                    <a:pt x="159677" y="248920"/>
                  </a:lnTo>
                  <a:lnTo>
                    <a:pt x="159677" y="229997"/>
                  </a:lnTo>
                  <a:lnTo>
                    <a:pt x="167233" y="222123"/>
                  </a:lnTo>
                  <a:lnTo>
                    <a:pt x="186156" y="222123"/>
                  </a:lnTo>
                  <a:lnTo>
                    <a:pt x="193713" y="229997"/>
                  </a:lnTo>
                  <a:lnTo>
                    <a:pt x="193713" y="218427"/>
                  </a:lnTo>
                  <a:lnTo>
                    <a:pt x="187312" y="214020"/>
                  </a:lnTo>
                  <a:lnTo>
                    <a:pt x="176695" y="211836"/>
                  </a:lnTo>
                  <a:lnTo>
                    <a:pt x="166001" y="214020"/>
                  </a:lnTo>
                  <a:lnTo>
                    <a:pt x="157226" y="219964"/>
                  </a:lnTo>
                  <a:lnTo>
                    <a:pt x="151295" y="228777"/>
                  </a:lnTo>
                  <a:lnTo>
                    <a:pt x="149110" y="239522"/>
                  </a:lnTo>
                  <a:lnTo>
                    <a:pt x="151295" y="250151"/>
                  </a:lnTo>
                  <a:lnTo>
                    <a:pt x="157226" y="258787"/>
                  </a:lnTo>
                  <a:lnTo>
                    <a:pt x="166001" y="264579"/>
                  </a:lnTo>
                  <a:lnTo>
                    <a:pt x="176695" y="266700"/>
                  </a:lnTo>
                  <a:lnTo>
                    <a:pt x="187312" y="264528"/>
                  </a:lnTo>
                  <a:lnTo>
                    <a:pt x="195961" y="258635"/>
                  </a:lnTo>
                  <a:lnTo>
                    <a:pt x="197446" y="256413"/>
                  </a:lnTo>
                  <a:lnTo>
                    <a:pt x="201764" y="249986"/>
                  </a:lnTo>
                  <a:lnTo>
                    <a:pt x="203898" y="239522"/>
                  </a:lnTo>
                  <a:close/>
                </a:path>
                <a:path w="354965" h="318769">
                  <a:moveTo>
                    <a:pt x="327380" y="278638"/>
                  </a:moveTo>
                  <a:lnTo>
                    <a:pt x="325475" y="275209"/>
                  </a:lnTo>
                  <a:lnTo>
                    <a:pt x="316077" y="258965"/>
                  </a:lnTo>
                  <a:lnTo>
                    <a:pt x="316077" y="280543"/>
                  </a:lnTo>
                  <a:lnTo>
                    <a:pt x="39268" y="280543"/>
                  </a:lnTo>
                  <a:lnTo>
                    <a:pt x="177457" y="40386"/>
                  </a:lnTo>
                  <a:lnTo>
                    <a:pt x="316077" y="280543"/>
                  </a:lnTo>
                  <a:lnTo>
                    <a:pt x="316077" y="258965"/>
                  </a:lnTo>
                  <a:lnTo>
                    <a:pt x="189687" y="40386"/>
                  </a:lnTo>
                  <a:lnTo>
                    <a:pt x="186169" y="34290"/>
                  </a:lnTo>
                  <a:lnTo>
                    <a:pt x="184264" y="30861"/>
                  </a:lnTo>
                  <a:lnTo>
                    <a:pt x="181241" y="28956"/>
                  </a:lnTo>
                  <a:lnTo>
                    <a:pt x="173672" y="28956"/>
                  </a:lnTo>
                  <a:lnTo>
                    <a:pt x="170268" y="30861"/>
                  </a:lnTo>
                  <a:lnTo>
                    <a:pt x="168363" y="34290"/>
                  </a:lnTo>
                  <a:lnTo>
                    <a:pt x="29057" y="275209"/>
                  </a:lnTo>
                  <a:lnTo>
                    <a:pt x="27152" y="278638"/>
                  </a:lnTo>
                  <a:lnTo>
                    <a:pt x="27152" y="282321"/>
                  </a:lnTo>
                  <a:lnTo>
                    <a:pt x="29057" y="285750"/>
                  </a:lnTo>
                  <a:lnTo>
                    <a:pt x="30937" y="289560"/>
                  </a:lnTo>
                  <a:lnTo>
                    <a:pt x="34340" y="291084"/>
                  </a:lnTo>
                  <a:lnTo>
                    <a:pt x="320141" y="291084"/>
                  </a:lnTo>
                  <a:lnTo>
                    <a:pt x="323570" y="289179"/>
                  </a:lnTo>
                  <a:lnTo>
                    <a:pt x="327380" y="282321"/>
                  </a:lnTo>
                  <a:lnTo>
                    <a:pt x="327380" y="280543"/>
                  </a:lnTo>
                  <a:lnTo>
                    <a:pt x="327380" y="278638"/>
                  </a:lnTo>
                  <a:close/>
                </a:path>
                <a:path w="354965" h="318769">
                  <a:moveTo>
                    <a:pt x="354622" y="280009"/>
                  </a:moveTo>
                  <a:lnTo>
                    <a:pt x="210362" y="19685"/>
                  </a:lnTo>
                  <a:lnTo>
                    <a:pt x="177457" y="0"/>
                  </a:lnTo>
                  <a:lnTo>
                    <a:pt x="167297" y="1333"/>
                  </a:lnTo>
                  <a:lnTo>
                    <a:pt x="158102" y="5181"/>
                  </a:lnTo>
                  <a:lnTo>
                    <a:pt x="150266" y="11366"/>
                  </a:lnTo>
                  <a:lnTo>
                    <a:pt x="144170" y="19685"/>
                  </a:lnTo>
                  <a:lnTo>
                    <a:pt x="24307" y="227965"/>
                  </a:lnTo>
                  <a:lnTo>
                    <a:pt x="22783" y="230251"/>
                  </a:lnTo>
                  <a:lnTo>
                    <a:pt x="23545" y="233680"/>
                  </a:lnTo>
                  <a:lnTo>
                    <a:pt x="26873" y="235585"/>
                  </a:lnTo>
                  <a:lnTo>
                    <a:pt x="30340" y="235712"/>
                  </a:lnTo>
                  <a:lnTo>
                    <a:pt x="32207" y="234823"/>
                  </a:lnTo>
                  <a:lnTo>
                    <a:pt x="153250" y="25019"/>
                  </a:lnTo>
                  <a:lnTo>
                    <a:pt x="157822" y="19151"/>
                  </a:lnTo>
                  <a:lnTo>
                    <a:pt x="163499" y="14757"/>
                  </a:lnTo>
                  <a:lnTo>
                    <a:pt x="170103" y="12001"/>
                  </a:lnTo>
                  <a:lnTo>
                    <a:pt x="177457" y="11049"/>
                  </a:lnTo>
                  <a:lnTo>
                    <a:pt x="184619" y="12001"/>
                  </a:lnTo>
                  <a:lnTo>
                    <a:pt x="340461" y="265938"/>
                  </a:lnTo>
                  <a:lnTo>
                    <a:pt x="344360" y="279628"/>
                  </a:lnTo>
                  <a:lnTo>
                    <a:pt x="343382" y="286880"/>
                  </a:lnTo>
                  <a:lnTo>
                    <a:pt x="316204" y="307594"/>
                  </a:lnTo>
                  <a:lnTo>
                    <a:pt x="38277" y="307594"/>
                  </a:lnTo>
                  <a:lnTo>
                    <a:pt x="10401" y="280060"/>
                  </a:lnTo>
                  <a:lnTo>
                    <a:pt x="11315" y="272897"/>
                  </a:lnTo>
                  <a:lnTo>
                    <a:pt x="14071" y="265938"/>
                  </a:lnTo>
                  <a:lnTo>
                    <a:pt x="22783" y="251079"/>
                  </a:lnTo>
                  <a:lnTo>
                    <a:pt x="24307" y="248793"/>
                  </a:lnTo>
                  <a:lnTo>
                    <a:pt x="23164" y="245364"/>
                  </a:lnTo>
                  <a:lnTo>
                    <a:pt x="20904" y="243840"/>
                  </a:lnTo>
                  <a:lnTo>
                    <a:pt x="19380" y="243332"/>
                  </a:lnTo>
                  <a:lnTo>
                    <a:pt x="16713" y="243332"/>
                  </a:lnTo>
                  <a:lnTo>
                    <a:pt x="0" y="279717"/>
                  </a:lnTo>
                  <a:lnTo>
                    <a:pt x="1346" y="289572"/>
                  </a:lnTo>
                  <a:lnTo>
                    <a:pt x="28359" y="317144"/>
                  </a:lnTo>
                  <a:lnTo>
                    <a:pt x="38277" y="318516"/>
                  </a:lnTo>
                  <a:lnTo>
                    <a:pt x="316204" y="318516"/>
                  </a:lnTo>
                  <a:lnTo>
                    <a:pt x="349478" y="298831"/>
                  </a:lnTo>
                  <a:lnTo>
                    <a:pt x="353326" y="289687"/>
                  </a:lnTo>
                  <a:lnTo>
                    <a:pt x="354622" y="2800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25696" y="1190243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611124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611124" y="611124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5696" y="1190243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0" y="611124"/>
                  </a:moveTo>
                  <a:lnTo>
                    <a:pt x="611124" y="611124"/>
                  </a:lnTo>
                  <a:lnTo>
                    <a:pt x="611124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ln w="914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52188" y="1293875"/>
              <a:ext cx="360045" cy="344805"/>
            </a:xfrm>
            <a:custGeom>
              <a:avLst/>
              <a:gdLst/>
              <a:ahLst/>
              <a:cxnLst/>
              <a:rect l="l" t="t" r="r" b="b"/>
              <a:pathLst>
                <a:path w="360045" h="344805">
                  <a:moveTo>
                    <a:pt x="86868" y="300482"/>
                  </a:moveTo>
                  <a:lnTo>
                    <a:pt x="85521" y="293624"/>
                  </a:lnTo>
                  <a:lnTo>
                    <a:pt x="85420" y="293090"/>
                  </a:lnTo>
                  <a:lnTo>
                    <a:pt x="81495" y="287210"/>
                  </a:lnTo>
                  <a:lnTo>
                    <a:pt x="75717" y="283337"/>
                  </a:lnTo>
                  <a:lnTo>
                    <a:pt x="75184" y="283235"/>
                  </a:lnTo>
                  <a:lnTo>
                    <a:pt x="75184" y="296672"/>
                  </a:lnTo>
                  <a:lnTo>
                    <a:pt x="75184" y="304165"/>
                  </a:lnTo>
                  <a:lnTo>
                    <a:pt x="72517" y="306832"/>
                  </a:lnTo>
                  <a:lnTo>
                    <a:pt x="65024" y="306832"/>
                  </a:lnTo>
                  <a:lnTo>
                    <a:pt x="61976" y="304165"/>
                  </a:lnTo>
                  <a:lnTo>
                    <a:pt x="61976" y="296672"/>
                  </a:lnTo>
                  <a:lnTo>
                    <a:pt x="64643" y="293624"/>
                  </a:lnTo>
                  <a:lnTo>
                    <a:pt x="72517" y="293624"/>
                  </a:lnTo>
                  <a:lnTo>
                    <a:pt x="75184" y="296672"/>
                  </a:lnTo>
                  <a:lnTo>
                    <a:pt x="75184" y="283235"/>
                  </a:lnTo>
                  <a:lnTo>
                    <a:pt x="50292" y="300482"/>
                  </a:lnTo>
                  <a:lnTo>
                    <a:pt x="51701" y="307594"/>
                  </a:lnTo>
                  <a:lnTo>
                    <a:pt x="55587" y="313309"/>
                  </a:lnTo>
                  <a:lnTo>
                    <a:pt x="61429" y="317131"/>
                  </a:lnTo>
                  <a:lnTo>
                    <a:pt x="68707" y="318516"/>
                  </a:lnTo>
                  <a:lnTo>
                    <a:pt x="75882" y="317131"/>
                  </a:lnTo>
                  <a:lnTo>
                    <a:pt x="81635" y="313309"/>
                  </a:lnTo>
                  <a:lnTo>
                    <a:pt x="85471" y="307594"/>
                  </a:lnTo>
                  <a:lnTo>
                    <a:pt x="85623" y="306832"/>
                  </a:lnTo>
                  <a:lnTo>
                    <a:pt x="86868" y="300482"/>
                  </a:lnTo>
                  <a:close/>
                </a:path>
                <a:path w="360045" h="344805">
                  <a:moveTo>
                    <a:pt x="359664" y="144653"/>
                  </a:moveTo>
                  <a:lnTo>
                    <a:pt x="357212" y="132626"/>
                  </a:lnTo>
                  <a:lnTo>
                    <a:pt x="350545" y="122859"/>
                  </a:lnTo>
                  <a:lnTo>
                    <a:pt x="340690" y="116319"/>
                  </a:lnTo>
                  <a:lnTo>
                    <a:pt x="328676" y="113919"/>
                  </a:lnTo>
                  <a:lnTo>
                    <a:pt x="241554" y="113919"/>
                  </a:lnTo>
                  <a:lnTo>
                    <a:pt x="241490" y="57404"/>
                  </a:lnTo>
                  <a:lnTo>
                    <a:pt x="240334" y="42265"/>
                  </a:lnTo>
                  <a:lnTo>
                    <a:pt x="236702" y="28727"/>
                  </a:lnTo>
                  <a:lnTo>
                    <a:pt x="230670" y="17691"/>
                  </a:lnTo>
                  <a:lnTo>
                    <a:pt x="224409" y="11430"/>
                  </a:lnTo>
                  <a:lnTo>
                    <a:pt x="222250" y="9271"/>
                  </a:lnTo>
                  <a:lnTo>
                    <a:pt x="214591" y="4724"/>
                  </a:lnTo>
                  <a:lnTo>
                    <a:pt x="206578" y="1879"/>
                  </a:lnTo>
                  <a:lnTo>
                    <a:pt x="198577" y="419"/>
                  </a:lnTo>
                  <a:lnTo>
                    <a:pt x="191008" y="0"/>
                  </a:lnTo>
                  <a:lnTo>
                    <a:pt x="180594" y="0"/>
                  </a:lnTo>
                  <a:lnTo>
                    <a:pt x="172720" y="2286"/>
                  </a:lnTo>
                  <a:lnTo>
                    <a:pt x="172085" y="2413"/>
                  </a:lnTo>
                  <a:lnTo>
                    <a:pt x="169799" y="3556"/>
                  </a:lnTo>
                  <a:lnTo>
                    <a:pt x="167894" y="5461"/>
                  </a:lnTo>
                  <a:lnTo>
                    <a:pt x="167894" y="86995"/>
                  </a:lnTo>
                  <a:lnTo>
                    <a:pt x="110998" y="159766"/>
                  </a:lnTo>
                  <a:lnTo>
                    <a:pt x="110451" y="157480"/>
                  </a:lnTo>
                  <a:lnTo>
                    <a:pt x="109093" y="151765"/>
                  </a:lnTo>
                  <a:lnTo>
                    <a:pt x="101854" y="145796"/>
                  </a:lnTo>
                  <a:lnTo>
                    <a:pt x="18542" y="145796"/>
                  </a:lnTo>
                  <a:lnTo>
                    <a:pt x="11455" y="147193"/>
                  </a:lnTo>
                  <a:lnTo>
                    <a:pt x="5549" y="151079"/>
                  </a:lnTo>
                  <a:lnTo>
                    <a:pt x="1498" y="156946"/>
                  </a:lnTo>
                  <a:lnTo>
                    <a:pt x="0" y="164338"/>
                  </a:lnTo>
                  <a:lnTo>
                    <a:pt x="0" y="185928"/>
                  </a:lnTo>
                  <a:lnTo>
                    <a:pt x="3048" y="188214"/>
                  </a:lnTo>
                  <a:lnTo>
                    <a:pt x="8636" y="188214"/>
                  </a:lnTo>
                  <a:lnTo>
                    <a:pt x="11303" y="185547"/>
                  </a:lnTo>
                  <a:lnTo>
                    <a:pt x="11303" y="160528"/>
                  </a:lnTo>
                  <a:lnTo>
                    <a:pt x="14351" y="157480"/>
                  </a:lnTo>
                  <a:lnTo>
                    <a:pt x="96266" y="157480"/>
                  </a:lnTo>
                  <a:lnTo>
                    <a:pt x="99314" y="160528"/>
                  </a:lnTo>
                  <a:lnTo>
                    <a:pt x="99314" y="329565"/>
                  </a:lnTo>
                  <a:lnTo>
                    <a:pt x="96266" y="332232"/>
                  </a:lnTo>
                  <a:lnTo>
                    <a:pt x="14351" y="332232"/>
                  </a:lnTo>
                  <a:lnTo>
                    <a:pt x="11303" y="329565"/>
                  </a:lnTo>
                  <a:lnTo>
                    <a:pt x="11303" y="204089"/>
                  </a:lnTo>
                  <a:lnTo>
                    <a:pt x="8636" y="201422"/>
                  </a:lnTo>
                  <a:lnTo>
                    <a:pt x="2286" y="201422"/>
                  </a:lnTo>
                  <a:lnTo>
                    <a:pt x="0" y="204470"/>
                  </a:lnTo>
                  <a:lnTo>
                    <a:pt x="0" y="325882"/>
                  </a:lnTo>
                  <a:lnTo>
                    <a:pt x="1409" y="332905"/>
                  </a:lnTo>
                  <a:lnTo>
                    <a:pt x="5308" y="338823"/>
                  </a:lnTo>
                  <a:lnTo>
                    <a:pt x="11188" y="342912"/>
                  </a:lnTo>
                  <a:lnTo>
                    <a:pt x="18542" y="344424"/>
                  </a:lnTo>
                  <a:lnTo>
                    <a:pt x="92837" y="344424"/>
                  </a:lnTo>
                  <a:lnTo>
                    <a:pt x="100012" y="342963"/>
                  </a:lnTo>
                  <a:lnTo>
                    <a:pt x="105918" y="338963"/>
                  </a:lnTo>
                  <a:lnTo>
                    <a:pt x="109905" y="333070"/>
                  </a:lnTo>
                  <a:lnTo>
                    <a:pt x="110070" y="332232"/>
                  </a:lnTo>
                  <a:lnTo>
                    <a:pt x="111379" y="325882"/>
                  </a:lnTo>
                  <a:lnTo>
                    <a:pt x="111379" y="310261"/>
                  </a:lnTo>
                  <a:lnTo>
                    <a:pt x="140081" y="324358"/>
                  </a:lnTo>
                  <a:lnTo>
                    <a:pt x="141097" y="324739"/>
                  </a:lnTo>
                  <a:lnTo>
                    <a:pt x="257683" y="324739"/>
                  </a:lnTo>
                  <a:lnTo>
                    <a:pt x="259969" y="322072"/>
                  </a:lnTo>
                  <a:lnTo>
                    <a:pt x="259969" y="315976"/>
                  </a:lnTo>
                  <a:lnTo>
                    <a:pt x="257048" y="313309"/>
                  </a:lnTo>
                  <a:lnTo>
                    <a:pt x="144526" y="313309"/>
                  </a:lnTo>
                  <a:lnTo>
                    <a:pt x="138379" y="310261"/>
                  </a:lnTo>
                  <a:lnTo>
                    <a:pt x="111760" y="297053"/>
                  </a:lnTo>
                  <a:lnTo>
                    <a:pt x="111760" y="177927"/>
                  </a:lnTo>
                  <a:lnTo>
                    <a:pt x="126072" y="159766"/>
                  </a:lnTo>
                  <a:lnTo>
                    <a:pt x="178943" y="92710"/>
                  </a:lnTo>
                  <a:lnTo>
                    <a:pt x="179578" y="91567"/>
                  </a:lnTo>
                  <a:lnTo>
                    <a:pt x="180340" y="90424"/>
                  </a:lnTo>
                  <a:lnTo>
                    <a:pt x="180340" y="12700"/>
                  </a:lnTo>
                  <a:lnTo>
                    <a:pt x="183388" y="12065"/>
                  </a:lnTo>
                  <a:lnTo>
                    <a:pt x="187706" y="11430"/>
                  </a:lnTo>
                  <a:lnTo>
                    <a:pt x="200025" y="11430"/>
                  </a:lnTo>
                  <a:lnTo>
                    <a:pt x="229755" y="44284"/>
                  </a:lnTo>
                  <a:lnTo>
                    <a:pt x="230632" y="57404"/>
                  </a:lnTo>
                  <a:lnTo>
                    <a:pt x="230632" y="122936"/>
                  </a:lnTo>
                  <a:lnTo>
                    <a:pt x="233553" y="125222"/>
                  </a:lnTo>
                  <a:lnTo>
                    <a:pt x="329438" y="125222"/>
                  </a:lnTo>
                  <a:lnTo>
                    <a:pt x="336677" y="126758"/>
                  </a:lnTo>
                  <a:lnTo>
                    <a:pt x="342709" y="130898"/>
                  </a:lnTo>
                  <a:lnTo>
                    <a:pt x="346824" y="136956"/>
                  </a:lnTo>
                  <a:lnTo>
                    <a:pt x="348361" y="144272"/>
                  </a:lnTo>
                  <a:lnTo>
                    <a:pt x="346824" y="151676"/>
                  </a:lnTo>
                  <a:lnTo>
                    <a:pt x="342709" y="157695"/>
                  </a:lnTo>
                  <a:lnTo>
                    <a:pt x="336677" y="161721"/>
                  </a:lnTo>
                  <a:lnTo>
                    <a:pt x="329438" y="163195"/>
                  </a:lnTo>
                  <a:lnTo>
                    <a:pt x="276606" y="163195"/>
                  </a:lnTo>
                  <a:lnTo>
                    <a:pt x="273939" y="166243"/>
                  </a:lnTo>
                  <a:lnTo>
                    <a:pt x="273939" y="172339"/>
                  </a:lnTo>
                  <a:lnTo>
                    <a:pt x="276987" y="174625"/>
                  </a:lnTo>
                  <a:lnTo>
                    <a:pt x="324104" y="174625"/>
                  </a:lnTo>
                  <a:lnTo>
                    <a:pt x="331050" y="176352"/>
                  </a:lnTo>
                  <a:lnTo>
                    <a:pt x="336702" y="180517"/>
                  </a:lnTo>
                  <a:lnTo>
                    <a:pt x="340487" y="186474"/>
                  </a:lnTo>
                  <a:lnTo>
                    <a:pt x="341884" y="193548"/>
                  </a:lnTo>
                  <a:lnTo>
                    <a:pt x="340423" y="200799"/>
                  </a:lnTo>
                  <a:lnTo>
                    <a:pt x="336435" y="206819"/>
                  </a:lnTo>
                  <a:lnTo>
                    <a:pt x="330466" y="210947"/>
                  </a:lnTo>
                  <a:lnTo>
                    <a:pt x="323088" y="212471"/>
                  </a:lnTo>
                  <a:lnTo>
                    <a:pt x="276606" y="212471"/>
                  </a:lnTo>
                  <a:lnTo>
                    <a:pt x="273939" y="215519"/>
                  </a:lnTo>
                  <a:lnTo>
                    <a:pt x="273939" y="221615"/>
                  </a:lnTo>
                  <a:lnTo>
                    <a:pt x="276987" y="223901"/>
                  </a:lnTo>
                  <a:lnTo>
                    <a:pt x="319278" y="223901"/>
                  </a:lnTo>
                  <a:lnTo>
                    <a:pt x="328676" y="224536"/>
                  </a:lnTo>
                  <a:lnTo>
                    <a:pt x="335915" y="233299"/>
                  </a:lnTo>
                  <a:lnTo>
                    <a:pt x="335915" y="242824"/>
                  </a:lnTo>
                  <a:lnTo>
                    <a:pt x="334429" y="250075"/>
                  </a:lnTo>
                  <a:lnTo>
                    <a:pt x="330403" y="256095"/>
                  </a:lnTo>
                  <a:lnTo>
                    <a:pt x="324383" y="260223"/>
                  </a:lnTo>
                  <a:lnTo>
                    <a:pt x="316992" y="261747"/>
                  </a:lnTo>
                  <a:lnTo>
                    <a:pt x="276606" y="261747"/>
                  </a:lnTo>
                  <a:lnTo>
                    <a:pt x="273939" y="264795"/>
                  </a:lnTo>
                  <a:lnTo>
                    <a:pt x="273939" y="270891"/>
                  </a:lnTo>
                  <a:lnTo>
                    <a:pt x="276987" y="273177"/>
                  </a:lnTo>
                  <a:lnTo>
                    <a:pt x="313563" y="273177"/>
                  </a:lnTo>
                  <a:lnTo>
                    <a:pt x="314325" y="273558"/>
                  </a:lnTo>
                  <a:lnTo>
                    <a:pt x="323088" y="275463"/>
                  </a:lnTo>
                  <a:lnTo>
                    <a:pt x="329819" y="282956"/>
                  </a:lnTo>
                  <a:lnTo>
                    <a:pt x="329819" y="292481"/>
                  </a:lnTo>
                  <a:lnTo>
                    <a:pt x="328307" y="299948"/>
                  </a:lnTo>
                  <a:lnTo>
                    <a:pt x="324205" y="305943"/>
                  </a:lnTo>
                  <a:lnTo>
                    <a:pt x="318185" y="309956"/>
                  </a:lnTo>
                  <a:lnTo>
                    <a:pt x="310896" y="311404"/>
                  </a:lnTo>
                  <a:lnTo>
                    <a:pt x="276606" y="311404"/>
                  </a:lnTo>
                  <a:lnTo>
                    <a:pt x="273939" y="314452"/>
                  </a:lnTo>
                  <a:lnTo>
                    <a:pt x="273939" y="320548"/>
                  </a:lnTo>
                  <a:lnTo>
                    <a:pt x="276987" y="322834"/>
                  </a:lnTo>
                  <a:lnTo>
                    <a:pt x="310896" y="322834"/>
                  </a:lnTo>
                  <a:lnTo>
                    <a:pt x="322846" y="320433"/>
                  </a:lnTo>
                  <a:lnTo>
                    <a:pt x="332574" y="313855"/>
                  </a:lnTo>
                  <a:lnTo>
                    <a:pt x="339102" y="304088"/>
                  </a:lnTo>
                  <a:lnTo>
                    <a:pt x="341426" y="292481"/>
                  </a:lnTo>
                  <a:lnTo>
                    <a:pt x="341503" y="282956"/>
                  </a:lnTo>
                  <a:lnTo>
                    <a:pt x="337820" y="275082"/>
                  </a:lnTo>
                  <a:lnTo>
                    <a:pt x="331724" y="269367"/>
                  </a:lnTo>
                  <a:lnTo>
                    <a:pt x="338162" y="264553"/>
                  </a:lnTo>
                  <a:lnTo>
                    <a:pt x="343179" y="258292"/>
                  </a:lnTo>
                  <a:lnTo>
                    <a:pt x="346430" y="250837"/>
                  </a:lnTo>
                  <a:lnTo>
                    <a:pt x="347535" y="242824"/>
                  </a:lnTo>
                  <a:lnTo>
                    <a:pt x="347599" y="233299"/>
                  </a:lnTo>
                  <a:lnTo>
                    <a:pt x="343789" y="225298"/>
                  </a:lnTo>
                  <a:lnTo>
                    <a:pt x="337820" y="219710"/>
                  </a:lnTo>
                  <a:lnTo>
                    <a:pt x="344182" y="216166"/>
                  </a:lnTo>
                  <a:lnTo>
                    <a:pt x="349021" y="210439"/>
                  </a:lnTo>
                  <a:lnTo>
                    <a:pt x="352107" y="203111"/>
                  </a:lnTo>
                  <a:lnTo>
                    <a:pt x="353187" y="194691"/>
                  </a:lnTo>
                  <a:lnTo>
                    <a:pt x="353187" y="185547"/>
                  </a:lnTo>
                  <a:lnTo>
                    <a:pt x="349504" y="177546"/>
                  </a:lnTo>
                  <a:lnTo>
                    <a:pt x="343408" y="171831"/>
                  </a:lnTo>
                  <a:lnTo>
                    <a:pt x="349910" y="167093"/>
                  </a:lnTo>
                  <a:lnTo>
                    <a:pt x="355053" y="160820"/>
                  </a:lnTo>
                  <a:lnTo>
                    <a:pt x="358444" y="153263"/>
                  </a:lnTo>
                  <a:lnTo>
                    <a:pt x="359664" y="14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18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3429</Words>
  <Application>Microsoft Office PowerPoint</Application>
  <PresentationFormat>Presentación en pantalla (16:9)</PresentationFormat>
  <Paragraphs>350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Arial MT</vt:lpstr>
      <vt:lpstr>Lucida Sans Unicode</vt:lpstr>
      <vt:lpstr>Microsoft Sans Serif</vt:lpstr>
      <vt:lpstr>Tahoma</vt:lpstr>
      <vt:lpstr>Times New Roman</vt:lpstr>
      <vt:lpstr>Trebuchet MS</vt:lpstr>
      <vt:lpstr>Verdana</vt:lpstr>
      <vt:lpstr>Office Theme</vt:lpstr>
      <vt:lpstr>Presentación de PowerPoint</vt:lpstr>
      <vt:lpstr>Contenido</vt:lpstr>
      <vt:lpstr>01</vt:lpstr>
      <vt:lpstr>Formato</vt:lpstr>
      <vt:lpstr>Presentación de PowerPoint</vt:lpstr>
      <vt:lpstr>03 Estilo</vt:lpstr>
      <vt:lpstr>Abreviaturas</vt:lpstr>
      <vt:lpstr>Presentación de PowerPoint</vt:lpstr>
      <vt:lpstr>Partes del trabajo</vt:lpstr>
      <vt:lpstr>Portada</vt:lpstr>
      <vt:lpstr>Tabla de contenido</vt:lpstr>
      <vt:lpstr>Tabla de contenido</vt:lpstr>
      <vt:lpstr>Glosario</vt:lpstr>
      <vt:lpstr>Introducción</vt:lpstr>
      <vt:lpstr>Método</vt:lpstr>
      <vt:lpstr>Conclusiones</vt:lpstr>
      <vt:lpstr>Tablas</vt:lpstr>
      <vt:lpstr>06 Figuras</vt:lpstr>
      <vt:lpstr>Presentación de PowerPoint</vt:lpstr>
      <vt:lpstr>Presentación de PowerPoint</vt:lpstr>
      <vt:lpstr>Tipos de citas</vt:lpstr>
      <vt:lpstr>Tipos de citas</vt:lpstr>
      <vt:lpstr>Presentación de PowerPoint</vt:lpstr>
      <vt:lpstr>Cita dentro del texto</vt:lpstr>
      <vt:lpstr>Presentación de PowerPoint</vt:lpstr>
      <vt:lpstr>Presentación de PowerPoint</vt:lpstr>
      <vt:lpstr>Referencias</vt:lpstr>
      <vt:lpstr>Presentación de PowerPoint</vt:lpstr>
      <vt:lpstr>Referencias de memorias de eventos</vt:lpstr>
      <vt:lpstr>Actas de conferencias, congresos, jornadas y simposios</vt:lpstr>
      <vt:lpstr>Diccionarios y obras de consultas</vt:lpstr>
      <vt:lpstr>Audiovisuales</vt:lpstr>
      <vt:lpstr>Referencia película o video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Vancouver 2022</dc:title>
  <dc:creator>Julia Romero</dc:creator>
  <cp:lastModifiedBy>MELANNY CRISTINA GUEVARA SANANDRES</cp:lastModifiedBy>
  <cp:revision>1</cp:revision>
  <dcterms:created xsi:type="dcterms:W3CDTF">2024-05-21T04:29:31Z</dcterms:created>
  <dcterms:modified xsi:type="dcterms:W3CDTF">2024-05-21T04:35:57Z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2024-05-21T00:00:00Z</vt:filetime>
  </property>
  <property fmtid="{D5CDD505-2E9C-101B-9397-08002B2CF9AE}" pid="5" name="Producer">
    <vt:lpwstr>Microsoft® PowerPoint® 2016</vt:lpwstr>
  </property>
</Properties>
</file>