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57" r:id="rId3"/>
    <p:sldId id="258" r:id="rId4"/>
    <p:sldId id="263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8045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778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6813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3854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70488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7694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06723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8666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761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679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56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65E73DD-64EB-4D17-B560-8BEEBEBC119E}" type="datetimeFigureOut">
              <a:rPr lang="es-EC" smtClean="0"/>
              <a:t>16/6/2022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A344D00-D39A-4B34-A356-2CDC782FBF6B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574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ured.cu/index.php?title=FIFO&amp;action=edit&amp;redlink=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Colas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476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89914" y="685800"/>
            <a:ext cx="5127172" cy="1485900"/>
          </a:xfrm>
        </p:spPr>
        <p:txBody>
          <a:bodyPr>
            <a:normAutofit/>
          </a:bodyPr>
          <a:lstStyle/>
          <a:p>
            <a:r>
              <a:rPr lang="es-EC" dirty="0"/>
              <a:t>Qué es una Cola?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F4C3E1F-F848-429E-A6D6-86E45FBD38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70" name="Picture 2" descr="Introducción - Programación con C#">
            <a:extLst>
              <a:ext uri="{FF2B5EF4-FFF2-40B4-BE49-F238E27FC236}">
                <a16:creationId xmlns:a16="http://schemas.microsoft.com/office/drawing/2014/main" id="{7823EC45-A419-474E-A489-E58EB0CD4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3562" y="1557431"/>
            <a:ext cx="5071256" cy="342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89914" y="2286000"/>
            <a:ext cx="5127172" cy="3581400"/>
          </a:xfrm>
        </p:spPr>
        <p:txBody>
          <a:bodyPr>
            <a:normAutofit/>
          </a:bodyPr>
          <a:lstStyle/>
          <a:p>
            <a:pPr algn="just"/>
            <a:r>
              <a:rPr lang="es-EC" b="1" dirty="0"/>
              <a:t>Cola</a:t>
            </a:r>
            <a:r>
              <a:rPr lang="es-EC" dirty="0"/>
              <a:t> (informática). Una cola es una estructura de datos, caracterizada por ser una secuencia de elementos en la que la operación de inserción </a:t>
            </a:r>
            <a:r>
              <a:rPr lang="es-EC" i="1" dirty="0" err="1"/>
              <a:t>push</a:t>
            </a:r>
            <a:r>
              <a:rPr lang="es-EC" dirty="0"/>
              <a:t> se realiza por un extremo y la operación de extracción </a:t>
            </a:r>
            <a:r>
              <a:rPr lang="es-EC" i="1" dirty="0"/>
              <a:t>pop</a:t>
            </a:r>
            <a:r>
              <a:rPr lang="es-EC" dirty="0"/>
              <a:t> por el otro. También se le llama estructura </a:t>
            </a:r>
            <a:r>
              <a:rPr lang="es-EC" dirty="0">
                <a:hlinkClick r:id="rId3" tooltip="FIFO (la página no existe)"/>
              </a:rPr>
              <a:t>FIFO</a:t>
            </a:r>
            <a:r>
              <a:rPr lang="es-EC" dirty="0"/>
              <a:t> (del inglés </a:t>
            </a:r>
            <a:r>
              <a:rPr lang="es-EC" dirty="0" err="1"/>
              <a:t>First</a:t>
            </a:r>
            <a:r>
              <a:rPr lang="es-EC" dirty="0"/>
              <a:t> In </a:t>
            </a:r>
            <a:r>
              <a:rPr lang="es-EC" dirty="0" err="1"/>
              <a:t>First</a:t>
            </a:r>
            <a:r>
              <a:rPr lang="es-EC" dirty="0"/>
              <a:t> </a:t>
            </a:r>
            <a:r>
              <a:rPr lang="es-EC" dirty="0" err="1"/>
              <a:t>Out</a:t>
            </a:r>
            <a:r>
              <a:rPr lang="es-EC" dirty="0"/>
              <a:t>), debido a que el primer elemento en entrar será también el primero en salir.</a:t>
            </a:r>
          </a:p>
        </p:txBody>
      </p:sp>
    </p:spTree>
    <p:extLst>
      <p:ext uri="{BB962C8B-B14F-4D97-AF65-F5344CB8AC3E}">
        <p14:creationId xmlns:p14="http://schemas.microsoft.com/office/powerpoint/2010/main" val="253030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Cuándo se Utiliza?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/>
              <a:t>Ejemplos de colas en la vida real serían: personas comprando en un supermercado, esperando para entrar a ver un partido de béisbol, esperando en el cine para ver una película, una pequeña peluquería, etc. La idea esencial es que son todos líneas de espera.</a:t>
            </a:r>
          </a:p>
        </p:txBody>
      </p:sp>
      <p:pic>
        <p:nvPicPr>
          <p:cNvPr id="8194" name="Picture 2" descr="mapa - Mind Map">
            <a:extLst>
              <a:ext uri="{FF2B5EF4-FFF2-40B4-BE49-F238E27FC236}">
                <a16:creationId xmlns:a16="http://schemas.microsoft.com/office/drawing/2014/main" id="{8785C050-2C4A-4691-B23F-6BF4E40D2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642" y="3429000"/>
            <a:ext cx="66960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03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/>
              <a:t>Operaciones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b="1" dirty="0"/>
              <a:t>Crear</a:t>
            </a:r>
            <a:r>
              <a:rPr lang="es-EC" dirty="0"/>
              <a:t>: se crea la cola vacía.</a:t>
            </a:r>
          </a:p>
          <a:p>
            <a:r>
              <a:rPr lang="es-EC" b="1" dirty="0"/>
              <a:t>Encolar</a:t>
            </a:r>
            <a:r>
              <a:rPr lang="es-EC" dirty="0"/>
              <a:t> (añadir, entrar, </a:t>
            </a:r>
            <a:r>
              <a:rPr lang="es-EC" dirty="0" err="1"/>
              <a:t>push</a:t>
            </a:r>
            <a:r>
              <a:rPr lang="es-EC" dirty="0"/>
              <a:t>): se añade un elemento a la cola. Se añade al final de esta.</a:t>
            </a:r>
          </a:p>
          <a:p>
            <a:r>
              <a:rPr lang="es-EC" b="1" dirty="0"/>
              <a:t>Desencolar</a:t>
            </a:r>
            <a:r>
              <a:rPr lang="es-EC" dirty="0"/>
              <a:t> (sacar, salir, pop): se elimina el elemento frontal de la cola, es decir, el primer elemento que entró.</a:t>
            </a:r>
          </a:p>
          <a:p>
            <a:r>
              <a:rPr lang="es-EC" b="1" dirty="0"/>
              <a:t>Frente</a:t>
            </a:r>
            <a:r>
              <a:rPr lang="es-EC" dirty="0"/>
              <a:t> (consultar, </a:t>
            </a:r>
            <a:r>
              <a:rPr lang="es-EC" dirty="0" err="1"/>
              <a:t>front</a:t>
            </a:r>
            <a:r>
              <a:rPr lang="es-EC" dirty="0"/>
              <a:t>): se devuelve el elemento frontal de la cola, es decir, el primero elemento que entró.</a:t>
            </a:r>
          </a:p>
          <a:p>
            <a:endParaRPr lang="es-EC" dirty="0"/>
          </a:p>
        </p:txBody>
      </p:sp>
      <p:pic>
        <p:nvPicPr>
          <p:cNvPr id="4098" name="Picture 2" descr="Cola (informática) - Wikipedia, la enciclopedia libre">
            <a:extLst>
              <a:ext uri="{FF2B5EF4-FFF2-40B4-BE49-F238E27FC236}">
                <a16:creationId xmlns:a16="http://schemas.microsoft.com/office/drawing/2014/main" id="{D44F6795-46B8-470D-B9B8-8DC29AB64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316" y="4579984"/>
            <a:ext cx="3780872" cy="2278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61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1C713-1C71-484F-A9BA-CF2F7B3A4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Implementación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E35FEBC-CF1F-E6A3-7641-8071D21C09D1}"/>
              </a:ext>
            </a:extLst>
          </p:cNvPr>
          <p:cNvSpPr txBox="1"/>
          <p:nvPr/>
        </p:nvSpPr>
        <p:spPr>
          <a:xfrm>
            <a:off x="1617593" y="1593577"/>
            <a:ext cx="604547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#include &lt;iostream&gt;</a:t>
            </a:r>
          </a:p>
          <a:p>
            <a:r>
              <a:rPr lang="es-EC" dirty="0"/>
              <a:t>#include &lt;</a:t>
            </a:r>
            <a:r>
              <a:rPr lang="es-EC" dirty="0" err="1"/>
              <a:t>conio.h</a:t>
            </a:r>
            <a:r>
              <a:rPr lang="es-EC" dirty="0"/>
              <a:t>&gt;</a:t>
            </a:r>
          </a:p>
          <a:p>
            <a:endParaRPr lang="es-EC" dirty="0"/>
          </a:p>
          <a:p>
            <a:r>
              <a:rPr lang="es-EC" dirty="0" err="1"/>
              <a:t>using</a:t>
            </a:r>
            <a:r>
              <a:rPr lang="es-EC" dirty="0"/>
              <a:t> </a:t>
            </a:r>
            <a:r>
              <a:rPr lang="es-EC" dirty="0" err="1"/>
              <a:t>namespace</a:t>
            </a:r>
            <a:r>
              <a:rPr lang="es-EC" dirty="0"/>
              <a:t> </a:t>
            </a:r>
            <a:r>
              <a:rPr lang="es-EC" dirty="0" err="1"/>
              <a:t>std</a:t>
            </a:r>
            <a:r>
              <a:rPr lang="es-EC" dirty="0"/>
              <a:t>;</a:t>
            </a:r>
          </a:p>
          <a:p>
            <a:endParaRPr lang="es-EC" dirty="0"/>
          </a:p>
          <a:p>
            <a:r>
              <a:rPr lang="es-EC" dirty="0" err="1"/>
              <a:t>struct</a:t>
            </a:r>
            <a:r>
              <a:rPr lang="es-EC" dirty="0"/>
              <a:t> Nodo{</a:t>
            </a:r>
          </a:p>
          <a:p>
            <a:r>
              <a:rPr lang="es-EC" dirty="0"/>
              <a:t>	</a:t>
            </a:r>
            <a:r>
              <a:rPr lang="es-EC" dirty="0" err="1"/>
              <a:t>int</a:t>
            </a:r>
            <a:r>
              <a:rPr lang="es-EC" dirty="0"/>
              <a:t> dato;</a:t>
            </a:r>
          </a:p>
          <a:p>
            <a:r>
              <a:rPr lang="es-EC" dirty="0"/>
              <a:t>	Nodo *siguiente;</a:t>
            </a:r>
          </a:p>
          <a:p>
            <a:r>
              <a:rPr lang="es-EC" dirty="0"/>
              <a:t>};</a:t>
            </a:r>
          </a:p>
          <a:p>
            <a:endParaRPr lang="es-EC" dirty="0"/>
          </a:p>
          <a:p>
            <a:r>
              <a:rPr lang="es-EC" dirty="0" err="1"/>
              <a:t>void</a:t>
            </a:r>
            <a:r>
              <a:rPr lang="es-EC" dirty="0"/>
              <a:t> </a:t>
            </a:r>
            <a:r>
              <a:rPr lang="es-EC" dirty="0" err="1"/>
              <a:t>insertarCola</a:t>
            </a:r>
            <a:r>
              <a:rPr lang="es-EC" dirty="0"/>
              <a:t>(Nodo *&amp;, Nodo*&amp;, </a:t>
            </a:r>
            <a:r>
              <a:rPr lang="es-EC" dirty="0" err="1"/>
              <a:t>int</a:t>
            </a:r>
            <a:r>
              <a:rPr lang="es-EC" dirty="0"/>
              <a:t>);</a:t>
            </a:r>
          </a:p>
          <a:p>
            <a:r>
              <a:rPr lang="es-EC" dirty="0" err="1"/>
              <a:t>bool</a:t>
            </a:r>
            <a:r>
              <a:rPr lang="es-EC" dirty="0"/>
              <a:t> </a:t>
            </a:r>
            <a:r>
              <a:rPr lang="es-EC" dirty="0" err="1"/>
              <a:t>colavacia</a:t>
            </a:r>
            <a:r>
              <a:rPr lang="es-EC" dirty="0"/>
              <a:t>(Nodo *);</a:t>
            </a:r>
          </a:p>
          <a:p>
            <a:r>
              <a:rPr lang="es-EC" dirty="0" err="1"/>
              <a:t>void</a:t>
            </a:r>
            <a:r>
              <a:rPr lang="es-EC" dirty="0"/>
              <a:t> </a:t>
            </a:r>
            <a:r>
              <a:rPr lang="es-EC" dirty="0" err="1"/>
              <a:t>eliminar_cola</a:t>
            </a:r>
            <a:r>
              <a:rPr lang="es-EC" dirty="0"/>
              <a:t>(Nodo*&amp;, Nodo*&amp;, </a:t>
            </a:r>
            <a:r>
              <a:rPr lang="es-EC" dirty="0" err="1"/>
              <a:t>int</a:t>
            </a:r>
            <a:r>
              <a:rPr lang="es-EC" dirty="0"/>
              <a:t> &amp;);</a:t>
            </a:r>
          </a:p>
          <a:p>
            <a:r>
              <a:rPr lang="es-EC" dirty="0" err="1"/>
              <a:t>void</a:t>
            </a:r>
            <a:r>
              <a:rPr lang="es-EC" dirty="0"/>
              <a:t> imprimir(Nodo *frente);</a:t>
            </a:r>
          </a:p>
          <a:p>
            <a:r>
              <a:rPr lang="es-EC" dirty="0" err="1"/>
              <a:t>void</a:t>
            </a:r>
            <a:r>
              <a:rPr lang="es-EC" dirty="0"/>
              <a:t> Frente(Nodo *frente);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2ECB88-030A-3C6F-A5AD-EA444157F949}"/>
              </a:ext>
            </a:extLst>
          </p:cNvPr>
          <p:cNvSpPr txBox="1"/>
          <p:nvPr/>
        </p:nvSpPr>
        <p:spPr>
          <a:xfrm>
            <a:off x="6094344" y="474345"/>
            <a:ext cx="609765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 err="1"/>
              <a:t>int</a:t>
            </a:r>
            <a:r>
              <a:rPr lang="es-EC" dirty="0"/>
              <a:t> </a:t>
            </a:r>
            <a:r>
              <a:rPr lang="es-EC" dirty="0" err="1"/>
              <a:t>main</a:t>
            </a:r>
            <a:r>
              <a:rPr lang="es-EC" dirty="0"/>
              <a:t>(){</a:t>
            </a:r>
          </a:p>
          <a:p>
            <a:r>
              <a:rPr lang="es-EC" dirty="0"/>
              <a:t>	</a:t>
            </a:r>
          </a:p>
          <a:p>
            <a:r>
              <a:rPr lang="es-EC" dirty="0"/>
              <a:t>	Nodo *frente=</a:t>
            </a:r>
            <a:r>
              <a:rPr lang="es-EC" dirty="0" err="1"/>
              <a:t>NULL</a:t>
            </a:r>
            <a:r>
              <a:rPr lang="es-EC" dirty="0"/>
              <a:t>;</a:t>
            </a:r>
          </a:p>
          <a:p>
            <a:r>
              <a:rPr lang="es-EC" dirty="0"/>
              <a:t>	Nodo *fin=</a:t>
            </a:r>
            <a:r>
              <a:rPr lang="es-EC" dirty="0" err="1"/>
              <a:t>NULL</a:t>
            </a:r>
            <a:r>
              <a:rPr lang="es-EC" dirty="0"/>
              <a:t>;</a:t>
            </a:r>
          </a:p>
          <a:p>
            <a:r>
              <a:rPr lang="es-EC" dirty="0"/>
              <a:t>	</a:t>
            </a:r>
            <a:r>
              <a:rPr lang="es-EC" dirty="0" err="1"/>
              <a:t>int</a:t>
            </a:r>
            <a:r>
              <a:rPr lang="es-EC" dirty="0"/>
              <a:t> </a:t>
            </a:r>
            <a:r>
              <a:rPr lang="es-EC" dirty="0" err="1"/>
              <a:t>dato,opcion</a:t>
            </a:r>
            <a:r>
              <a:rPr lang="es-EC" dirty="0"/>
              <a:t>;</a:t>
            </a:r>
          </a:p>
          <a:p>
            <a:r>
              <a:rPr lang="es-EC" dirty="0"/>
              <a:t>	</a:t>
            </a:r>
            <a:r>
              <a:rPr lang="es-EC" dirty="0" err="1"/>
              <a:t>char</a:t>
            </a:r>
            <a:r>
              <a:rPr lang="es-EC" dirty="0"/>
              <a:t> </a:t>
            </a:r>
            <a:r>
              <a:rPr lang="es-EC" dirty="0" err="1"/>
              <a:t>op</a:t>
            </a:r>
            <a:r>
              <a:rPr lang="es-EC" dirty="0"/>
              <a:t>;</a:t>
            </a:r>
          </a:p>
          <a:p>
            <a:r>
              <a:rPr lang="es-EC" dirty="0"/>
              <a:t>	</a:t>
            </a:r>
          </a:p>
          <a:p>
            <a:r>
              <a:rPr lang="es-EC" dirty="0"/>
              <a:t>	do{</a:t>
            </a:r>
          </a:p>
          <a:p>
            <a:r>
              <a:rPr lang="es-EC" dirty="0"/>
              <a:t>		system("</a:t>
            </a:r>
            <a:r>
              <a:rPr lang="es-EC" dirty="0" err="1"/>
              <a:t>CLS</a:t>
            </a:r>
            <a:r>
              <a:rPr lang="es-EC" dirty="0"/>
              <a:t>");</a:t>
            </a:r>
          </a:p>
          <a:p>
            <a:r>
              <a:rPr lang="es-EC" dirty="0"/>
              <a:t>		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 </a:t>
            </a:r>
          </a:p>
          <a:p>
            <a:r>
              <a:rPr lang="es-EC" dirty="0"/>
              <a:t>		</a:t>
            </a:r>
            <a:r>
              <a:rPr lang="es-EC" dirty="0" err="1"/>
              <a:t>cout</a:t>
            </a:r>
            <a:r>
              <a:rPr lang="es-EC" dirty="0"/>
              <a:t>&lt;&lt;"   ------------COLAS----------- "&lt;&lt;</a:t>
            </a:r>
            <a:r>
              <a:rPr lang="es-EC" dirty="0" err="1"/>
              <a:t>endl</a:t>
            </a:r>
            <a:r>
              <a:rPr lang="es-EC" dirty="0"/>
              <a:t>;       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&lt;&lt;"   ---------------------------- 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&lt;&lt;"   | 1.  Poner                |"&lt;&lt;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&lt;&lt;"   | 2.  Quitar               |"&lt;&lt;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&lt;&lt;"   | 3.  Imprimir Cola        |"&lt;&lt;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&lt;&lt;"   | 4.  Frente               |"&lt;&lt;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&lt;&lt;"   | 5.  Salir                |"&lt;&lt;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&lt;&lt;"   ---------------------------- "&lt;&lt;</a:t>
            </a:r>
            <a:r>
              <a:rPr lang="es-EC" dirty="0" err="1"/>
              <a:t>endl</a:t>
            </a:r>
            <a:r>
              <a:rPr lang="es-EC" dirty="0"/>
              <a:t>;   </a:t>
            </a:r>
          </a:p>
          <a:p>
            <a:r>
              <a:rPr lang="es-EC" dirty="0"/>
              <a:t>   		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&lt;&lt;"   -&gt; Ingrese </a:t>
            </a:r>
            <a:r>
              <a:rPr lang="es-EC" dirty="0" err="1"/>
              <a:t>Opcion</a:t>
            </a:r>
            <a:r>
              <a:rPr lang="es-EC" dirty="0"/>
              <a:t>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 	</a:t>
            </a:r>
            <a:r>
              <a:rPr lang="es-EC" dirty="0" err="1"/>
              <a:t>cout</a:t>
            </a:r>
            <a:r>
              <a:rPr lang="es-EC" dirty="0"/>
              <a:t>&lt;&lt;"      ---------------&gt;  ";</a:t>
            </a:r>
          </a:p>
          <a:p>
            <a:r>
              <a:rPr lang="es-EC" dirty="0"/>
              <a:t>   		</a:t>
            </a:r>
            <a:r>
              <a:rPr lang="es-EC" dirty="0" err="1"/>
              <a:t>cin</a:t>
            </a:r>
            <a:r>
              <a:rPr lang="es-EC" dirty="0"/>
              <a:t>&gt;&gt;</a:t>
            </a:r>
            <a:r>
              <a:rPr lang="es-EC" dirty="0" err="1"/>
              <a:t>opcion</a:t>
            </a:r>
            <a:r>
              <a:rPr lang="es-EC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0983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8A50083-CDB0-A5D3-0E80-5352988111C2}"/>
              </a:ext>
            </a:extLst>
          </p:cNvPr>
          <p:cNvSpPr txBox="1"/>
          <p:nvPr/>
        </p:nvSpPr>
        <p:spPr>
          <a:xfrm>
            <a:off x="723071" y="354862"/>
            <a:ext cx="60976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	switch(</a:t>
            </a:r>
            <a:r>
              <a:rPr lang="es-EC" dirty="0" err="1"/>
              <a:t>opcion</a:t>
            </a:r>
            <a:r>
              <a:rPr lang="es-EC" dirty="0"/>
              <a:t>)</a:t>
            </a:r>
          </a:p>
          <a:p>
            <a:r>
              <a:rPr lang="es-EC" dirty="0"/>
              <a:t>        {</a:t>
            </a:r>
          </a:p>
          <a:p>
            <a:r>
              <a:rPr lang="es-EC" dirty="0"/>
              <a:t>        case 1:</a:t>
            </a:r>
          </a:p>
          <a:p>
            <a:r>
              <a:rPr lang="es-EC" dirty="0"/>
              <a:t>       			do{</a:t>
            </a:r>
          </a:p>
          <a:p>
            <a:r>
              <a:rPr lang="es-EC" dirty="0"/>
              <a:t>    			</a:t>
            </a:r>
            <a:r>
              <a:rPr lang="es-EC" dirty="0" err="1"/>
              <a:t>cout</a:t>
            </a:r>
            <a:r>
              <a:rPr lang="es-EC" dirty="0"/>
              <a:t>&lt;&lt;"      - Ingrese elemento: ";</a:t>
            </a:r>
          </a:p>
          <a:p>
            <a:r>
              <a:rPr lang="es-EC" dirty="0"/>
              <a:t>	    		</a:t>
            </a:r>
            <a:r>
              <a:rPr lang="es-EC" dirty="0" err="1"/>
              <a:t>cin</a:t>
            </a:r>
            <a:r>
              <a:rPr lang="es-EC" dirty="0"/>
              <a:t>&gt;&gt;dato;</a:t>
            </a:r>
          </a:p>
          <a:p>
            <a:r>
              <a:rPr lang="es-EC" dirty="0"/>
              <a:t>	    		</a:t>
            </a:r>
            <a:r>
              <a:rPr lang="es-EC" dirty="0" err="1"/>
              <a:t>insertarCola</a:t>
            </a:r>
            <a:r>
              <a:rPr lang="es-EC" dirty="0"/>
              <a:t>(</a:t>
            </a:r>
            <a:r>
              <a:rPr lang="es-EC" dirty="0" err="1"/>
              <a:t>frente,fin,dato</a:t>
            </a:r>
            <a:r>
              <a:rPr lang="es-EC" dirty="0"/>
              <a:t>);</a:t>
            </a:r>
          </a:p>
          <a:p>
            <a:r>
              <a:rPr lang="es-EC" dirty="0"/>
              <a:t>	    		</a:t>
            </a:r>
            <a:r>
              <a:rPr lang="es-EC" dirty="0" err="1"/>
              <a:t>cout</a:t>
            </a:r>
            <a:r>
              <a:rPr lang="es-EC" dirty="0"/>
              <a:t>&lt;&lt;"\n Desea agregar elementos: (s/n):  ";</a:t>
            </a:r>
          </a:p>
          <a:p>
            <a:r>
              <a:rPr lang="es-EC" dirty="0"/>
              <a:t>	    		</a:t>
            </a:r>
            <a:r>
              <a:rPr lang="es-EC" dirty="0" err="1"/>
              <a:t>cin</a:t>
            </a:r>
            <a:r>
              <a:rPr lang="es-EC" dirty="0"/>
              <a:t>&gt;&gt;</a:t>
            </a:r>
            <a:r>
              <a:rPr lang="es-EC" dirty="0" err="1"/>
              <a:t>op</a:t>
            </a:r>
            <a:r>
              <a:rPr lang="es-EC" dirty="0"/>
              <a:t>;		</a:t>
            </a:r>
          </a:p>
          <a:p>
            <a:r>
              <a:rPr lang="es-EC" dirty="0"/>
              <a:t>				}</a:t>
            </a:r>
            <a:r>
              <a:rPr lang="es-EC" dirty="0" err="1"/>
              <a:t>while</a:t>
            </a:r>
            <a:r>
              <a:rPr lang="es-EC" dirty="0"/>
              <a:t>((</a:t>
            </a:r>
            <a:r>
              <a:rPr lang="es-EC" dirty="0" err="1"/>
              <a:t>op</a:t>
            </a:r>
            <a:r>
              <a:rPr lang="es-EC" dirty="0"/>
              <a:t>=='S')||(</a:t>
            </a:r>
            <a:r>
              <a:rPr lang="es-EC" dirty="0" err="1"/>
              <a:t>op</a:t>
            </a:r>
            <a:r>
              <a:rPr lang="es-EC" dirty="0"/>
              <a:t>=='s'));</a:t>
            </a:r>
          </a:p>
          <a:p>
            <a:r>
              <a:rPr lang="es-EC" dirty="0"/>
              <a:t>                break;</a:t>
            </a:r>
          </a:p>
          <a:p>
            <a:r>
              <a:rPr lang="es-EC" dirty="0"/>
              <a:t>                </a:t>
            </a:r>
          </a:p>
          <a:p>
            <a:r>
              <a:rPr lang="es-EC" dirty="0"/>
              <a:t>       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00B51C4-206D-47D2-D267-15E6F4361293}"/>
              </a:ext>
            </a:extLst>
          </p:cNvPr>
          <p:cNvSpPr txBox="1"/>
          <p:nvPr/>
        </p:nvSpPr>
        <p:spPr>
          <a:xfrm>
            <a:off x="6716367" y="512157"/>
            <a:ext cx="609765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case 2: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            </a:t>
            </a:r>
            <a:r>
              <a:rPr lang="es-EC" dirty="0" err="1"/>
              <a:t>while</a:t>
            </a:r>
            <a:r>
              <a:rPr lang="es-EC" dirty="0"/>
              <a:t>(frente != </a:t>
            </a:r>
            <a:r>
              <a:rPr lang="es-EC" dirty="0" err="1"/>
              <a:t>NULL</a:t>
            </a:r>
            <a:r>
              <a:rPr lang="es-EC" dirty="0"/>
              <a:t>){</a:t>
            </a:r>
          </a:p>
          <a:p>
            <a:r>
              <a:rPr lang="es-EC" dirty="0"/>
              <a:t>    	          </a:t>
            </a:r>
            <a:r>
              <a:rPr lang="es-EC" dirty="0" err="1"/>
              <a:t>eliminar_cola</a:t>
            </a:r>
            <a:r>
              <a:rPr lang="es-EC" dirty="0"/>
              <a:t>(</a:t>
            </a:r>
            <a:r>
              <a:rPr lang="es-EC" dirty="0" err="1"/>
              <a:t>frente,fin,dato</a:t>
            </a:r>
            <a:r>
              <a:rPr lang="es-EC" dirty="0"/>
              <a:t>);</a:t>
            </a:r>
          </a:p>
          <a:p>
            <a:r>
              <a:rPr lang="es-EC" dirty="0"/>
              <a:t>                  if(frente!=</a:t>
            </a:r>
            <a:r>
              <a:rPr lang="es-EC" dirty="0" err="1"/>
              <a:t>NULL</a:t>
            </a:r>
            <a:r>
              <a:rPr lang="es-EC" dirty="0"/>
              <a:t>){</a:t>
            </a:r>
          </a:p>
          <a:p>
            <a:r>
              <a:rPr lang="es-EC" dirty="0"/>
              <a:t>    		          </a:t>
            </a:r>
            <a:r>
              <a:rPr lang="es-EC" dirty="0" err="1"/>
              <a:t>cout</a:t>
            </a:r>
            <a:r>
              <a:rPr lang="es-EC" dirty="0"/>
              <a:t>&lt;&lt;dato&lt;&lt;"  ,";</a:t>
            </a:r>
          </a:p>
          <a:p>
            <a:r>
              <a:rPr lang="es-EC" dirty="0"/>
              <a:t>	            	}</a:t>
            </a:r>
          </a:p>
          <a:p>
            <a:r>
              <a:rPr lang="es-EC" dirty="0"/>
              <a:t>				  </a:t>
            </a:r>
            <a:r>
              <a:rPr lang="es-EC" dirty="0" err="1"/>
              <a:t>else</a:t>
            </a:r>
            <a:r>
              <a:rPr lang="es-EC" dirty="0"/>
              <a:t>{</a:t>
            </a:r>
          </a:p>
          <a:p>
            <a:r>
              <a:rPr lang="es-EC" dirty="0"/>
              <a:t>					</a:t>
            </a:r>
            <a:r>
              <a:rPr lang="es-EC" dirty="0" err="1"/>
              <a:t>cout</a:t>
            </a:r>
            <a:r>
              <a:rPr lang="es-EC" dirty="0"/>
              <a:t>&lt;&lt;dato&lt;&lt;".";</a:t>
            </a:r>
          </a:p>
          <a:p>
            <a:r>
              <a:rPr lang="es-EC" dirty="0"/>
              <a:t>					}</a:t>
            </a:r>
          </a:p>
          <a:p>
            <a:r>
              <a:rPr lang="es-EC" dirty="0"/>
              <a:t>				}</a:t>
            </a:r>
          </a:p>
          <a:p>
            <a:r>
              <a:rPr lang="es-EC" dirty="0"/>
              <a:t>			/*	</a:t>
            </a:r>
            <a:r>
              <a:rPr lang="es-EC" dirty="0" err="1"/>
              <a:t>eliminar_cola</a:t>
            </a:r>
            <a:r>
              <a:rPr lang="es-EC" dirty="0"/>
              <a:t>(</a:t>
            </a:r>
            <a:r>
              <a:rPr lang="es-EC" dirty="0" err="1"/>
              <a:t>frente,fin,dato</a:t>
            </a:r>
            <a:r>
              <a:rPr lang="es-EC" dirty="0"/>
              <a:t>);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&lt;&lt;"       - Se Elimino Correctamente... ";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;*/</a:t>
            </a:r>
          </a:p>
          <a:p>
            <a:r>
              <a:rPr lang="es-EC" dirty="0"/>
              <a:t>				system("pause");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 			break;</a:t>
            </a:r>
          </a:p>
          <a:p>
            <a:r>
              <a:rPr lang="es-EC" dirty="0"/>
              <a:t>        </a:t>
            </a:r>
          </a:p>
          <a:p>
            <a:r>
              <a:rPr lang="es-EC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3296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530E4BE-923B-1354-B8B9-F46DF876731E}"/>
              </a:ext>
            </a:extLst>
          </p:cNvPr>
          <p:cNvSpPr txBox="1"/>
          <p:nvPr/>
        </p:nvSpPr>
        <p:spPr>
          <a:xfrm>
            <a:off x="1369115" y="537871"/>
            <a:ext cx="609765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case 3: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    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&lt;&lt;"Imprimir";</a:t>
            </a:r>
          </a:p>
          <a:p>
            <a:r>
              <a:rPr lang="es-EC" dirty="0"/>
              <a:t>				imprimir (frente);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             system("pause");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             break;              </a:t>
            </a:r>
          </a:p>
          <a:p>
            <a:r>
              <a:rPr lang="es-EC" dirty="0"/>
              <a:t>                  </a:t>
            </a:r>
          </a:p>
          <a:p>
            <a:r>
              <a:rPr lang="es-EC" dirty="0"/>
              <a:t>        case 4: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     </a:t>
            </a:r>
          </a:p>
          <a:p>
            <a:r>
              <a:rPr lang="es-EC" dirty="0"/>
              <a:t>                Frente(frente); 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				break;</a:t>
            </a:r>
          </a:p>
          <a:p>
            <a:endParaRPr lang="es-EC" dirty="0"/>
          </a:p>
          <a:p>
            <a:r>
              <a:rPr lang="es-EC" dirty="0"/>
              <a:t>        case 5:</a:t>
            </a:r>
          </a:p>
          <a:p>
            <a:r>
              <a:rPr lang="es-EC" dirty="0"/>
              <a:t>           </a:t>
            </a:r>
          </a:p>
          <a:p>
            <a:r>
              <a:rPr lang="es-EC" dirty="0"/>
              <a:t>                </a:t>
            </a:r>
            <a:r>
              <a:rPr lang="es-EC" dirty="0" err="1"/>
              <a:t>exit</a:t>
            </a:r>
            <a:r>
              <a:rPr lang="es-EC" dirty="0"/>
              <a:t>(1);</a:t>
            </a:r>
          </a:p>
          <a:p>
            <a:r>
              <a:rPr lang="es-EC" dirty="0"/>
              <a:t>        </a:t>
            </a:r>
          </a:p>
          <a:p>
            <a:endParaRPr lang="es-EC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152A17-80DA-90B8-580F-F64530A424F8}"/>
              </a:ext>
            </a:extLst>
          </p:cNvPr>
          <p:cNvSpPr txBox="1"/>
          <p:nvPr/>
        </p:nvSpPr>
        <p:spPr>
          <a:xfrm>
            <a:off x="5881480" y="665996"/>
            <a:ext cx="609765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 default: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               </a:t>
            </a:r>
          </a:p>
          <a:p>
            <a:r>
              <a:rPr lang="es-EC" dirty="0"/>
              <a:t>                </a:t>
            </a:r>
            <a:r>
              <a:rPr lang="es-EC" dirty="0" err="1"/>
              <a:t>cout</a:t>
            </a:r>
            <a:r>
              <a:rPr lang="es-EC" dirty="0"/>
              <a:t>&lt;&lt;"     La </a:t>
            </a:r>
            <a:r>
              <a:rPr lang="es-EC" dirty="0" err="1"/>
              <a:t>Opcion</a:t>
            </a:r>
            <a:r>
              <a:rPr lang="es-EC" dirty="0"/>
              <a:t> No es Valida !!!!!!!!!:";</a:t>
            </a:r>
          </a:p>
          <a:p>
            <a:r>
              <a:rPr lang="es-EC" dirty="0"/>
              <a:t>      } </a:t>
            </a:r>
          </a:p>
          <a:p>
            <a:r>
              <a:rPr lang="es-EC" dirty="0"/>
              <a:t>   		</a:t>
            </a:r>
          </a:p>
          <a:p>
            <a:r>
              <a:rPr lang="es-EC" dirty="0"/>
              <a:t>	}</a:t>
            </a:r>
            <a:r>
              <a:rPr lang="es-EC" dirty="0" err="1"/>
              <a:t>while</a:t>
            </a:r>
            <a:r>
              <a:rPr lang="es-EC" dirty="0"/>
              <a:t>(</a:t>
            </a:r>
            <a:r>
              <a:rPr lang="es-EC" dirty="0" err="1"/>
              <a:t>opcion</a:t>
            </a:r>
            <a:r>
              <a:rPr lang="es-EC" dirty="0"/>
              <a:t>!=5);</a:t>
            </a:r>
          </a:p>
          <a:p>
            <a:r>
              <a:rPr lang="es-EC" dirty="0"/>
              <a:t>	</a:t>
            </a:r>
            <a:r>
              <a:rPr lang="es-EC" dirty="0" err="1"/>
              <a:t>getch</a:t>
            </a:r>
            <a:r>
              <a:rPr lang="es-EC" dirty="0"/>
              <a:t>();</a:t>
            </a:r>
          </a:p>
          <a:p>
            <a:r>
              <a:rPr lang="es-EC" dirty="0"/>
              <a:t>	</a:t>
            </a:r>
            <a:r>
              <a:rPr lang="es-EC" dirty="0" err="1"/>
              <a:t>return</a:t>
            </a:r>
            <a:r>
              <a:rPr lang="es-EC" dirty="0"/>
              <a:t> 0;</a:t>
            </a:r>
          </a:p>
          <a:p>
            <a:r>
              <a:rPr lang="es-EC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71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4456789-2B42-D7E3-1D6E-2A4EA4D71477}"/>
              </a:ext>
            </a:extLst>
          </p:cNvPr>
          <p:cNvSpPr txBox="1"/>
          <p:nvPr/>
        </p:nvSpPr>
        <p:spPr>
          <a:xfrm>
            <a:off x="1110698" y="730818"/>
            <a:ext cx="609765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</a:t>
            </a:r>
            <a:r>
              <a:rPr lang="es-EC" dirty="0" err="1"/>
              <a:t>insertarCola</a:t>
            </a:r>
            <a:r>
              <a:rPr lang="es-EC" dirty="0"/>
              <a:t>(Nodo *&amp;frente, Nodo *&amp;fin, </a:t>
            </a:r>
            <a:r>
              <a:rPr lang="es-EC" dirty="0" err="1"/>
              <a:t>int</a:t>
            </a:r>
            <a:r>
              <a:rPr lang="es-EC" dirty="0"/>
              <a:t> n){</a:t>
            </a:r>
          </a:p>
          <a:p>
            <a:r>
              <a:rPr lang="es-EC" dirty="0"/>
              <a:t>	</a:t>
            </a:r>
          </a:p>
          <a:p>
            <a:r>
              <a:rPr lang="es-EC" dirty="0"/>
              <a:t>	Nodo *</a:t>
            </a:r>
            <a:r>
              <a:rPr lang="es-EC" dirty="0" err="1"/>
              <a:t>nuevo_nodo</a:t>
            </a:r>
            <a:r>
              <a:rPr lang="es-EC" dirty="0"/>
              <a:t> =new Nodo();</a:t>
            </a:r>
          </a:p>
          <a:p>
            <a:r>
              <a:rPr lang="es-EC" dirty="0"/>
              <a:t>	</a:t>
            </a:r>
            <a:r>
              <a:rPr lang="es-EC" dirty="0" err="1"/>
              <a:t>nuevo_nodo</a:t>
            </a:r>
            <a:r>
              <a:rPr lang="es-EC" dirty="0"/>
              <a:t>-&gt;dato=n;</a:t>
            </a:r>
          </a:p>
          <a:p>
            <a:r>
              <a:rPr lang="es-EC" dirty="0"/>
              <a:t>	</a:t>
            </a:r>
            <a:r>
              <a:rPr lang="es-EC" dirty="0" err="1"/>
              <a:t>nuevo_nodo</a:t>
            </a:r>
            <a:r>
              <a:rPr lang="es-EC" dirty="0"/>
              <a:t>-&gt;siguiente=</a:t>
            </a:r>
            <a:r>
              <a:rPr lang="es-EC" dirty="0" err="1"/>
              <a:t>NULL</a:t>
            </a:r>
            <a:r>
              <a:rPr lang="es-EC" dirty="0"/>
              <a:t>;</a:t>
            </a:r>
          </a:p>
          <a:p>
            <a:r>
              <a:rPr lang="es-EC" dirty="0"/>
              <a:t>	</a:t>
            </a:r>
          </a:p>
          <a:p>
            <a:r>
              <a:rPr lang="es-EC" dirty="0"/>
              <a:t>	if(</a:t>
            </a:r>
            <a:r>
              <a:rPr lang="es-EC" dirty="0" err="1"/>
              <a:t>colavacia</a:t>
            </a:r>
            <a:r>
              <a:rPr lang="es-EC" dirty="0"/>
              <a:t>(frente)){</a:t>
            </a:r>
          </a:p>
          <a:p>
            <a:r>
              <a:rPr lang="es-EC" dirty="0"/>
              <a:t>	   frente=</a:t>
            </a:r>
            <a:r>
              <a:rPr lang="es-EC" dirty="0" err="1"/>
              <a:t>nuevo_nodo</a:t>
            </a:r>
            <a:r>
              <a:rPr lang="es-EC" dirty="0"/>
              <a:t>;	</a:t>
            </a:r>
          </a:p>
          <a:p>
            <a:r>
              <a:rPr lang="es-EC" dirty="0"/>
              <a:t>		</a:t>
            </a:r>
          </a:p>
          <a:p>
            <a:r>
              <a:rPr lang="es-EC" dirty="0"/>
              <a:t>	}</a:t>
            </a:r>
          </a:p>
          <a:p>
            <a:r>
              <a:rPr lang="es-EC" dirty="0"/>
              <a:t>	</a:t>
            </a:r>
            <a:r>
              <a:rPr lang="es-EC" dirty="0" err="1"/>
              <a:t>else</a:t>
            </a:r>
            <a:r>
              <a:rPr lang="es-EC" dirty="0"/>
              <a:t>{</a:t>
            </a:r>
          </a:p>
          <a:p>
            <a:r>
              <a:rPr lang="es-EC" dirty="0"/>
              <a:t>		fin-&gt;siguiente=</a:t>
            </a:r>
            <a:r>
              <a:rPr lang="es-EC" dirty="0" err="1"/>
              <a:t>nuevo_nodo</a:t>
            </a:r>
            <a:r>
              <a:rPr lang="es-EC" dirty="0"/>
              <a:t>;</a:t>
            </a:r>
          </a:p>
          <a:p>
            <a:r>
              <a:rPr lang="es-EC" dirty="0"/>
              <a:t>	}</a:t>
            </a:r>
          </a:p>
          <a:p>
            <a:endParaRPr lang="es-EC" dirty="0"/>
          </a:p>
          <a:p>
            <a:r>
              <a:rPr lang="es-EC" dirty="0"/>
              <a:t>	fin=</a:t>
            </a:r>
            <a:r>
              <a:rPr lang="es-EC" dirty="0" err="1"/>
              <a:t>nuevo_nodo</a:t>
            </a:r>
            <a:r>
              <a:rPr lang="es-EC" dirty="0"/>
              <a:t>;</a:t>
            </a:r>
          </a:p>
          <a:p>
            <a:r>
              <a:rPr lang="es-EC" dirty="0"/>
              <a:t>	</a:t>
            </a:r>
            <a:r>
              <a:rPr lang="es-EC" dirty="0" err="1"/>
              <a:t>cout</a:t>
            </a:r>
            <a:r>
              <a:rPr lang="es-EC" dirty="0"/>
              <a:t>&lt;&lt;" Elemento"&lt;&lt;n&lt;&lt;"  insertado"&lt;&lt;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	</a:t>
            </a:r>
          </a:p>
          <a:p>
            <a:r>
              <a:rPr lang="es-EC" dirty="0"/>
              <a:t>}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52D6E13-6062-F8A5-AC3B-506086D97FC6}"/>
              </a:ext>
            </a:extLst>
          </p:cNvPr>
          <p:cNvSpPr txBox="1"/>
          <p:nvPr/>
        </p:nvSpPr>
        <p:spPr>
          <a:xfrm>
            <a:off x="6944967" y="0"/>
            <a:ext cx="609765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C" dirty="0"/>
          </a:p>
          <a:p>
            <a:r>
              <a:rPr lang="es-EC" dirty="0" err="1"/>
              <a:t>bool</a:t>
            </a:r>
            <a:r>
              <a:rPr lang="es-EC" dirty="0"/>
              <a:t> </a:t>
            </a:r>
            <a:r>
              <a:rPr lang="es-EC" dirty="0" err="1"/>
              <a:t>colavacia</a:t>
            </a:r>
            <a:r>
              <a:rPr lang="es-EC" dirty="0"/>
              <a:t>(Nodo *frente){</a:t>
            </a:r>
          </a:p>
          <a:p>
            <a:r>
              <a:rPr lang="es-EC" dirty="0"/>
              <a:t>	if(frente==</a:t>
            </a:r>
            <a:r>
              <a:rPr lang="es-EC" dirty="0" err="1"/>
              <a:t>NULL</a:t>
            </a:r>
            <a:r>
              <a:rPr lang="es-EC" dirty="0"/>
              <a:t>){</a:t>
            </a:r>
          </a:p>
          <a:p>
            <a:r>
              <a:rPr lang="es-EC" dirty="0"/>
              <a:t>		</a:t>
            </a:r>
            <a:r>
              <a:rPr lang="es-EC" dirty="0" err="1"/>
              <a:t>return</a:t>
            </a:r>
            <a:r>
              <a:rPr lang="es-EC" dirty="0"/>
              <a:t> true;</a:t>
            </a:r>
          </a:p>
          <a:p>
            <a:r>
              <a:rPr lang="es-EC" dirty="0"/>
              <a:t>	}</a:t>
            </a:r>
          </a:p>
          <a:p>
            <a:r>
              <a:rPr lang="es-EC" dirty="0"/>
              <a:t>	</a:t>
            </a:r>
            <a:r>
              <a:rPr lang="es-EC" dirty="0" err="1"/>
              <a:t>else</a:t>
            </a:r>
            <a:r>
              <a:rPr lang="es-EC" dirty="0"/>
              <a:t>{</a:t>
            </a:r>
          </a:p>
          <a:p>
            <a:r>
              <a:rPr lang="es-EC" dirty="0"/>
              <a:t>		</a:t>
            </a:r>
            <a:r>
              <a:rPr lang="es-EC" dirty="0" err="1"/>
              <a:t>return</a:t>
            </a:r>
            <a:r>
              <a:rPr lang="es-EC" dirty="0"/>
              <a:t> false;</a:t>
            </a:r>
          </a:p>
          <a:p>
            <a:r>
              <a:rPr lang="es-EC" dirty="0"/>
              <a:t>	}</a:t>
            </a:r>
          </a:p>
          <a:p>
            <a:r>
              <a:rPr lang="es-EC" dirty="0"/>
              <a:t>	</a:t>
            </a:r>
          </a:p>
          <a:p>
            <a:r>
              <a:rPr lang="es-EC" dirty="0"/>
              <a:t>}</a:t>
            </a:r>
          </a:p>
          <a:p>
            <a:endParaRPr lang="es-EC" dirty="0"/>
          </a:p>
          <a:p>
            <a:r>
              <a:rPr lang="es-EC" dirty="0" err="1"/>
              <a:t>void</a:t>
            </a:r>
            <a:r>
              <a:rPr lang="es-EC" dirty="0"/>
              <a:t> </a:t>
            </a:r>
            <a:r>
              <a:rPr lang="es-EC" dirty="0" err="1"/>
              <a:t>eliminar_cola</a:t>
            </a:r>
            <a:r>
              <a:rPr lang="es-EC" dirty="0"/>
              <a:t>(Nodo *&amp;frente, Nodo *&amp;fin, </a:t>
            </a:r>
            <a:r>
              <a:rPr lang="es-EC" dirty="0" err="1"/>
              <a:t>int</a:t>
            </a:r>
            <a:r>
              <a:rPr lang="es-EC" dirty="0"/>
              <a:t> &amp;n){</a:t>
            </a:r>
          </a:p>
          <a:p>
            <a:r>
              <a:rPr lang="es-EC" dirty="0"/>
              <a:t>	n=frente-&gt;dato;</a:t>
            </a:r>
          </a:p>
          <a:p>
            <a:r>
              <a:rPr lang="es-EC" dirty="0"/>
              <a:t>	Nodo *</a:t>
            </a:r>
            <a:r>
              <a:rPr lang="es-EC" dirty="0" err="1"/>
              <a:t>aux</a:t>
            </a:r>
            <a:r>
              <a:rPr lang="es-EC" dirty="0"/>
              <a:t>=frente;</a:t>
            </a:r>
          </a:p>
          <a:p>
            <a:r>
              <a:rPr lang="es-EC" dirty="0"/>
              <a:t>	if(frente==fin)</a:t>
            </a:r>
          </a:p>
          <a:p>
            <a:r>
              <a:rPr lang="es-EC" dirty="0"/>
              <a:t>	{</a:t>
            </a:r>
          </a:p>
          <a:p>
            <a:r>
              <a:rPr lang="es-EC" dirty="0"/>
              <a:t>		frente=</a:t>
            </a:r>
            <a:r>
              <a:rPr lang="es-EC" dirty="0" err="1"/>
              <a:t>NULL</a:t>
            </a:r>
            <a:r>
              <a:rPr lang="es-EC" dirty="0"/>
              <a:t>;</a:t>
            </a:r>
          </a:p>
          <a:p>
            <a:r>
              <a:rPr lang="es-EC" dirty="0"/>
              <a:t>		fin=</a:t>
            </a:r>
            <a:r>
              <a:rPr lang="es-EC" dirty="0" err="1"/>
              <a:t>NULL</a:t>
            </a:r>
            <a:r>
              <a:rPr lang="es-EC" dirty="0"/>
              <a:t>;</a:t>
            </a:r>
          </a:p>
          <a:p>
            <a:r>
              <a:rPr lang="es-EC" dirty="0"/>
              <a:t>	}</a:t>
            </a:r>
          </a:p>
          <a:p>
            <a:r>
              <a:rPr lang="es-EC" dirty="0"/>
              <a:t>	</a:t>
            </a:r>
            <a:r>
              <a:rPr lang="es-EC" dirty="0" err="1"/>
              <a:t>else</a:t>
            </a:r>
            <a:r>
              <a:rPr lang="es-EC" dirty="0"/>
              <a:t>{</a:t>
            </a:r>
          </a:p>
          <a:p>
            <a:r>
              <a:rPr lang="es-EC" dirty="0"/>
              <a:t>		frente=frente-&gt;siguiente;</a:t>
            </a:r>
          </a:p>
          <a:p>
            <a:r>
              <a:rPr lang="es-EC" dirty="0"/>
              <a:t>	}</a:t>
            </a:r>
          </a:p>
          <a:p>
            <a:r>
              <a:rPr lang="es-EC" dirty="0"/>
              <a:t>	</a:t>
            </a:r>
            <a:r>
              <a:rPr lang="es-EC" dirty="0" err="1"/>
              <a:t>delete</a:t>
            </a:r>
            <a:r>
              <a:rPr lang="es-EC" dirty="0"/>
              <a:t> </a:t>
            </a:r>
            <a:r>
              <a:rPr lang="es-EC" dirty="0" err="1"/>
              <a:t>aux</a:t>
            </a:r>
            <a:r>
              <a:rPr lang="es-EC" dirty="0"/>
              <a:t>;</a:t>
            </a:r>
          </a:p>
          <a:p>
            <a:r>
              <a:rPr lang="es-EC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2226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2041ED8-A15B-2C9E-4105-3CF36B4FBC92}"/>
              </a:ext>
            </a:extLst>
          </p:cNvPr>
          <p:cNvSpPr txBox="1"/>
          <p:nvPr/>
        </p:nvSpPr>
        <p:spPr>
          <a:xfrm>
            <a:off x="1677228" y="1193204"/>
            <a:ext cx="60976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C" dirty="0"/>
          </a:p>
          <a:p>
            <a:r>
              <a:rPr lang="es-EC" dirty="0" err="1"/>
              <a:t>void</a:t>
            </a:r>
            <a:r>
              <a:rPr lang="es-EC" dirty="0"/>
              <a:t> imprimir(Nodo *frente)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Nodo *</a:t>
            </a:r>
            <a:r>
              <a:rPr lang="es-EC" dirty="0" err="1"/>
              <a:t>aux</a:t>
            </a:r>
            <a:r>
              <a:rPr lang="es-EC" dirty="0"/>
              <a:t> =frente;</a:t>
            </a:r>
          </a:p>
          <a:p>
            <a:r>
              <a:rPr lang="es-EC" dirty="0"/>
              <a:t> </a:t>
            </a:r>
            <a:r>
              <a:rPr lang="es-EC" dirty="0" err="1"/>
              <a:t>int</a:t>
            </a:r>
            <a:r>
              <a:rPr lang="es-EC" dirty="0"/>
              <a:t> i=1;</a:t>
            </a:r>
          </a:p>
          <a:p>
            <a:r>
              <a:rPr lang="es-EC" dirty="0"/>
              <a:t> </a:t>
            </a:r>
            <a:r>
              <a:rPr lang="es-EC" dirty="0" err="1"/>
              <a:t>while</a:t>
            </a:r>
            <a:r>
              <a:rPr lang="es-EC" dirty="0"/>
              <a:t>(</a:t>
            </a:r>
            <a:r>
              <a:rPr lang="es-EC" dirty="0" err="1"/>
              <a:t>aux</a:t>
            </a:r>
            <a:r>
              <a:rPr lang="es-EC" dirty="0"/>
              <a:t>!=</a:t>
            </a:r>
            <a:r>
              <a:rPr lang="es-EC" dirty="0" err="1"/>
              <a:t>NULL</a:t>
            </a:r>
            <a:r>
              <a:rPr lang="es-EC" dirty="0"/>
              <a:t>)</a:t>
            </a:r>
          </a:p>
          <a:p>
            <a:r>
              <a:rPr lang="es-EC" dirty="0"/>
              <a:t> {</a:t>
            </a:r>
          </a:p>
          <a:p>
            <a:r>
              <a:rPr lang="es-EC" dirty="0"/>
              <a:t>       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&lt;&lt;"    - ["&lt;&lt;i&lt;&lt;"] "&lt;&lt;</a:t>
            </a:r>
            <a:r>
              <a:rPr lang="es-EC" dirty="0" err="1"/>
              <a:t>aux</a:t>
            </a:r>
            <a:r>
              <a:rPr lang="es-EC" dirty="0"/>
              <a:t>-&gt;dato;</a:t>
            </a:r>
          </a:p>
          <a:p>
            <a:r>
              <a:rPr lang="es-EC" dirty="0"/>
              <a:t>        i++;</a:t>
            </a:r>
          </a:p>
          <a:p>
            <a:r>
              <a:rPr lang="es-EC" dirty="0"/>
              <a:t>        </a:t>
            </a:r>
            <a:r>
              <a:rPr lang="es-EC" dirty="0" err="1"/>
              <a:t>aux</a:t>
            </a:r>
            <a:r>
              <a:rPr lang="es-EC" dirty="0"/>
              <a:t>=</a:t>
            </a:r>
            <a:r>
              <a:rPr lang="es-EC" dirty="0" err="1"/>
              <a:t>aux</a:t>
            </a:r>
            <a:r>
              <a:rPr lang="es-EC" dirty="0"/>
              <a:t>-&gt;siguiente;</a:t>
            </a:r>
          </a:p>
          <a:p>
            <a:r>
              <a:rPr lang="es-EC" dirty="0"/>
              <a:t>}  </a:t>
            </a:r>
          </a:p>
          <a:p>
            <a:r>
              <a:rPr lang="es-EC" dirty="0"/>
              <a:t>}</a:t>
            </a:r>
          </a:p>
          <a:p>
            <a:endParaRPr lang="es-EC" dirty="0"/>
          </a:p>
          <a:p>
            <a:endParaRPr lang="es-EC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C737FA4-B65E-49FF-A4A5-92018857EAED}"/>
              </a:ext>
            </a:extLst>
          </p:cNvPr>
          <p:cNvSpPr txBox="1"/>
          <p:nvPr/>
        </p:nvSpPr>
        <p:spPr>
          <a:xfrm>
            <a:off x="6547402" y="1193204"/>
            <a:ext cx="60976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 err="1"/>
              <a:t>void</a:t>
            </a:r>
            <a:r>
              <a:rPr lang="es-EC" dirty="0"/>
              <a:t> Frente(Nodo *frente)</a:t>
            </a:r>
          </a:p>
          <a:p>
            <a:r>
              <a:rPr lang="es-EC" dirty="0"/>
              <a:t>{</a:t>
            </a:r>
          </a:p>
          <a:p>
            <a:r>
              <a:rPr lang="es-EC" dirty="0"/>
              <a:t>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    </a:t>
            </a:r>
          </a:p>
          <a:p>
            <a:r>
              <a:rPr lang="es-EC" dirty="0"/>
              <a:t> </a:t>
            </a:r>
          </a:p>
          <a:p>
            <a:r>
              <a:rPr lang="es-EC" dirty="0"/>
              <a:t> </a:t>
            </a:r>
            <a:r>
              <a:rPr lang="es-EC" dirty="0" err="1"/>
              <a:t>cout</a:t>
            </a:r>
            <a:r>
              <a:rPr lang="es-EC" dirty="0"/>
              <a:t>&lt;&lt;"     - El Frente de La Cola Es : "&lt;&lt;frente-&gt;dato;</a:t>
            </a:r>
          </a:p>
          <a:p>
            <a:r>
              <a:rPr lang="es-EC" dirty="0"/>
              <a:t> </a:t>
            </a:r>
          </a:p>
          <a:p>
            <a:r>
              <a:rPr lang="es-EC" dirty="0"/>
              <a:t>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</a:t>
            </a:r>
          </a:p>
          <a:p>
            <a:r>
              <a:rPr lang="es-EC" dirty="0"/>
              <a:t> </a:t>
            </a:r>
          </a:p>
          <a:p>
            <a:r>
              <a:rPr lang="es-EC" dirty="0"/>
              <a:t> system("pause");</a:t>
            </a:r>
          </a:p>
          <a:p>
            <a:r>
              <a:rPr lang="es-EC" dirty="0"/>
              <a:t> </a:t>
            </a:r>
          </a:p>
          <a:p>
            <a:r>
              <a:rPr lang="es-EC" dirty="0"/>
              <a:t> </a:t>
            </a:r>
            <a:r>
              <a:rPr lang="es-EC" dirty="0" err="1"/>
              <a:t>cout</a:t>
            </a:r>
            <a:r>
              <a:rPr lang="es-EC" dirty="0"/>
              <a:t>&lt;&lt;</a:t>
            </a:r>
            <a:r>
              <a:rPr lang="es-EC" dirty="0" err="1"/>
              <a:t>endl</a:t>
            </a:r>
            <a:r>
              <a:rPr lang="es-EC" dirty="0"/>
              <a:t>;    </a:t>
            </a:r>
          </a:p>
          <a:p>
            <a:r>
              <a:rPr lang="es-EC" dirty="0"/>
              <a:t>    </a:t>
            </a:r>
          </a:p>
          <a:p>
            <a:r>
              <a:rPr lang="es-EC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832080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118</TotalTime>
  <Words>1098</Words>
  <Application>Microsoft Office PowerPoint</Application>
  <PresentationFormat>Panorámica</PresentationFormat>
  <Paragraphs>172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Franklin Gothic Book</vt:lpstr>
      <vt:lpstr>Recorte</vt:lpstr>
      <vt:lpstr>Colas</vt:lpstr>
      <vt:lpstr>Qué es una Cola?</vt:lpstr>
      <vt:lpstr>Cuándo se Utiliza?</vt:lpstr>
      <vt:lpstr>Operaciones</vt:lpstr>
      <vt:lpstr>Implementación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PILA</dc:title>
  <dc:creator>Pc</dc:creator>
  <cp:lastModifiedBy>Lady Marieliza Espinoza Tinoco</cp:lastModifiedBy>
  <cp:revision>9</cp:revision>
  <dcterms:created xsi:type="dcterms:W3CDTF">2020-01-09T20:27:30Z</dcterms:created>
  <dcterms:modified xsi:type="dcterms:W3CDTF">2022-06-16T18:28:30Z</dcterms:modified>
</cp:coreProperties>
</file>