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71" r:id="rId4"/>
    <p:sldId id="258" r:id="rId5"/>
    <p:sldId id="272" r:id="rId6"/>
    <p:sldId id="273" r:id="rId7"/>
    <p:sldId id="275" r:id="rId8"/>
    <p:sldId id="274" r:id="rId9"/>
    <p:sldId id="260" r:id="rId10"/>
    <p:sldId id="276" r:id="rId11"/>
    <p:sldId id="277" r:id="rId12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D48C7B-6DD4-4370-B5C8-76737B8727C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C5039AF9-1F8C-4584-8BF6-4EAC04559754}">
      <dgm:prSet/>
      <dgm:spPr/>
      <dgm:t>
        <a:bodyPr/>
        <a:lstStyle/>
        <a:p>
          <a:r>
            <a:rPr lang="es-EC" dirty="0"/>
            <a:t>El consumo de sustancias representa un problema global complejo que afecta a múltiples dimensiones de la vida social y sanitaria. Entre las sustancias se incluyen el alcohol, tabaco, drogas ilegales y ciertos medicamentos. </a:t>
          </a:r>
          <a:endParaRPr lang="en-US" dirty="0"/>
        </a:p>
      </dgm:t>
    </dgm:pt>
    <dgm:pt modelId="{A6F6947E-5D26-4891-9FC0-450C728EFFE5}" type="parTrans" cxnId="{9C4E13A6-16D6-46BA-8178-6053F92B6CDA}">
      <dgm:prSet/>
      <dgm:spPr/>
      <dgm:t>
        <a:bodyPr/>
        <a:lstStyle/>
        <a:p>
          <a:endParaRPr lang="en-US"/>
        </a:p>
      </dgm:t>
    </dgm:pt>
    <dgm:pt modelId="{35534D41-FABD-4358-8C36-EA7E5166B25E}" type="sibTrans" cxnId="{9C4E13A6-16D6-46BA-8178-6053F92B6CDA}">
      <dgm:prSet/>
      <dgm:spPr/>
      <dgm:t>
        <a:bodyPr/>
        <a:lstStyle/>
        <a:p>
          <a:endParaRPr lang="en-US"/>
        </a:p>
      </dgm:t>
    </dgm:pt>
    <dgm:pt modelId="{E8959B50-FE05-441F-BAF1-4571308901FB}">
      <dgm:prSet/>
      <dgm:spPr/>
      <dgm:t>
        <a:bodyPr/>
        <a:lstStyle/>
        <a:p>
          <a:r>
            <a:rPr lang="es-EC" dirty="0"/>
            <a:t>Según datos recientes, en 2021 aproximadamente 275 millones de personas consumieron drogas a nivel mundial, lo cual tiene un costo económico estimado en 400 mil millones de dólares anuales</a:t>
          </a:r>
          <a:endParaRPr lang="en-US" dirty="0"/>
        </a:p>
      </dgm:t>
    </dgm:pt>
    <dgm:pt modelId="{4D30C383-9625-40CD-AB64-3E9E8B90E6B9}" type="parTrans" cxnId="{40A38E0E-72AA-46D5-A5F8-94E49B6892C3}">
      <dgm:prSet/>
      <dgm:spPr/>
      <dgm:t>
        <a:bodyPr/>
        <a:lstStyle/>
        <a:p>
          <a:endParaRPr lang="en-US"/>
        </a:p>
      </dgm:t>
    </dgm:pt>
    <dgm:pt modelId="{2DE9E049-8117-4512-96AB-617991943857}" type="sibTrans" cxnId="{40A38E0E-72AA-46D5-A5F8-94E49B6892C3}">
      <dgm:prSet/>
      <dgm:spPr/>
      <dgm:t>
        <a:bodyPr/>
        <a:lstStyle/>
        <a:p>
          <a:endParaRPr lang="en-US"/>
        </a:p>
      </dgm:t>
    </dgm:pt>
    <dgm:pt modelId="{ED7A8D98-E4E1-4CE2-B2A4-25E8FC928C5A}" type="pres">
      <dgm:prSet presAssocID="{55D48C7B-6DD4-4370-B5C8-76737B8727C4}" presName="root" presStyleCnt="0">
        <dgm:presLayoutVars>
          <dgm:dir/>
          <dgm:resizeHandles val="exact"/>
        </dgm:presLayoutVars>
      </dgm:prSet>
      <dgm:spPr/>
    </dgm:pt>
    <dgm:pt modelId="{37457D44-B8B2-46ED-B559-99AA4A44698D}" type="pres">
      <dgm:prSet presAssocID="{C5039AF9-1F8C-4584-8BF6-4EAC04559754}" presName="compNode" presStyleCnt="0"/>
      <dgm:spPr/>
    </dgm:pt>
    <dgm:pt modelId="{6EABE622-3FF7-4F0E-8599-0FD41CB291B3}" type="pres">
      <dgm:prSet presAssocID="{C5039AF9-1F8C-4584-8BF6-4EAC04559754}" presName="bgRect" presStyleLbl="bgShp" presStyleIdx="0" presStyleCnt="2"/>
      <dgm:spPr/>
    </dgm:pt>
    <dgm:pt modelId="{A8CCE7CB-5866-4A38-894E-1C8BD4A8CB05}" type="pres">
      <dgm:prSet presAssocID="{C5039AF9-1F8C-4584-8BF6-4EAC04559754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upo"/>
        </a:ext>
      </dgm:extLst>
    </dgm:pt>
    <dgm:pt modelId="{953CF6ED-822E-4603-8307-15CA369D5175}" type="pres">
      <dgm:prSet presAssocID="{C5039AF9-1F8C-4584-8BF6-4EAC04559754}" presName="spaceRect" presStyleCnt="0"/>
      <dgm:spPr/>
    </dgm:pt>
    <dgm:pt modelId="{AF53BFFA-611D-4446-83DC-4E44A967A6BA}" type="pres">
      <dgm:prSet presAssocID="{C5039AF9-1F8C-4584-8BF6-4EAC04559754}" presName="parTx" presStyleLbl="revTx" presStyleIdx="0" presStyleCnt="2">
        <dgm:presLayoutVars>
          <dgm:chMax val="0"/>
          <dgm:chPref val="0"/>
        </dgm:presLayoutVars>
      </dgm:prSet>
      <dgm:spPr/>
    </dgm:pt>
    <dgm:pt modelId="{0D767B11-D39C-4CD5-9478-CFBC9609EE35}" type="pres">
      <dgm:prSet presAssocID="{35534D41-FABD-4358-8C36-EA7E5166B25E}" presName="sibTrans" presStyleCnt="0"/>
      <dgm:spPr/>
    </dgm:pt>
    <dgm:pt modelId="{E22E1F1E-FFB4-448D-A285-5781C30083A5}" type="pres">
      <dgm:prSet presAssocID="{E8959B50-FE05-441F-BAF1-4571308901FB}" presName="compNode" presStyleCnt="0"/>
      <dgm:spPr/>
    </dgm:pt>
    <dgm:pt modelId="{71B7FF2D-C324-4365-AECC-7AAEC8B0B47C}" type="pres">
      <dgm:prSet presAssocID="{E8959B50-FE05-441F-BAF1-4571308901FB}" presName="bgRect" presStyleLbl="bgShp" presStyleIdx="1" presStyleCnt="2"/>
      <dgm:spPr/>
    </dgm:pt>
    <dgm:pt modelId="{8725D6B2-9AB6-4978-90BB-CA7AC015B4AC}" type="pres">
      <dgm:prSet presAssocID="{E8959B50-FE05-441F-BAF1-4571308901FB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cesador"/>
        </a:ext>
      </dgm:extLst>
    </dgm:pt>
    <dgm:pt modelId="{22E22B23-439D-429A-9043-55E7E24AE2A0}" type="pres">
      <dgm:prSet presAssocID="{E8959B50-FE05-441F-BAF1-4571308901FB}" presName="spaceRect" presStyleCnt="0"/>
      <dgm:spPr/>
    </dgm:pt>
    <dgm:pt modelId="{859BDEE2-996B-48CD-A74C-2EF014B6070E}" type="pres">
      <dgm:prSet presAssocID="{E8959B50-FE05-441F-BAF1-4571308901FB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40A38E0E-72AA-46D5-A5F8-94E49B6892C3}" srcId="{55D48C7B-6DD4-4370-B5C8-76737B8727C4}" destId="{E8959B50-FE05-441F-BAF1-4571308901FB}" srcOrd="1" destOrd="0" parTransId="{4D30C383-9625-40CD-AB64-3E9E8B90E6B9}" sibTransId="{2DE9E049-8117-4512-96AB-617991943857}"/>
    <dgm:cxn modelId="{D0527334-B8CC-463A-A661-964A63C44CD5}" type="presOf" srcId="{C5039AF9-1F8C-4584-8BF6-4EAC04559754}" destId="{AF53BFFA-611D-4446-83DC-4E44A967A6BA}" srcOrd="0" destOrd="0" presId="urn:microsoft.com/office/officeart/2018/2/layout/IconVerticalSolidList"/>
    <dgm:cxn modelId="{BB0F0D45-096F-42EB-B032-034AECE00492}" type="presOf" srcId="{55D48C7B-6DD4-4370-B5C8-76737B8727C4}" destId="{ED7A8D98-E4E1-4CE2-B2A4-25E8FC928C5A}" srcOrd="0" destOrd="0" presId="urn:microsoft.com/office/officeart/2018/2/layout/IconVerticalSolidList"/>
    <dgm:cxn modelId="{9C4E13A6-16D6-46BA-8178-6053F92B6CDA}" srcId="{55D48C7B-6DD4-4370-B5C8-76737B8727C4}" destId="{C5039AF9-1F8C-4584-8BF6-4EAC04559754}" srcOrd="0" destOrd="0" parTransId="{A6F6947E-5D26-4891-9FC0-450C728EFFE5}" sibTransId="{35534D41-FABD-4358-8C36-EA7E5166B25E}"/>
    <dgm:cxn modelId="{BB8C63B1-D570-4307-9322-042D8AD747C1}" type="presOf" srcId="{E8959B50-FE05-441F-BAF1-4571308901FB}" destId="{859BDEE2-996B-48CD-A74C-2EF014B6070E}" srcOrd="0" destOrd="0" presId="urn:microsoft.com/office/officeart/2018/2/layout/IconVerticalSolidList"/>
    <dgm:cxn modelId="{DAA1982A-9638-4B2D-8DA7-57F3B4181AD5}" type="presParOf" srcId="{ED7A8D98-E4E1-4CE2-B2A4-25E8FC928C5A}" destId="{37457D44-B8B2-46ED-B559-99AA4A44698D}" srcOrd="0" destOrd="0" presId="urn:microsoft.com/office/officeart/2018/2/layout/IconVerticalSolidList"/>
    <dgm:cxn modelId="{C0662EBA-36F9-4233-8075-539C45DB40ED}" type="presParOf" srcId="{37457D44-B8B2-46ED-B559-99AA4A44698D}" destId="{6EABE622-3FF7-4F0E-8599-0FD41CB291B3}" srcOrd="0" destOrd="0" presId="urn:microsoft.com/office/officeart/2018/2/layout/IconVerticalSolidList"/>
    <dgm:cxn modelId="{DD1F192F-02D7-4C6C-9C82-1A6D4B8592F1}" type="presParOf" srcId="{37457D44-B8B2-46ED-B559-99AA4A44698D}" destId="{A8CCE7CB-5866-4A38-894E-1C8BD4A8CB05}" srcOrd="1" destOrd="0" presId="urn:microsoft.com/office/officeart/2018/2/layout/IconVerticalSolidList"/>
    <dgm:cxn modelId="{E8D6275F-DBC0-47BB-847F-446BC478FE4B}" type="presParOf" srcId="{37457D44-B8B2-46ED-B559-99AA4A44698D}" destId="{953CF6ED-822E-4603-8307-15CA369D5175}" srcOrd="2" destOrd="0" presId="urn:microsoft.com/office/officeart/2018/2/layout/IconVerticalSolidList"/>
    <dgm:cxn modelId="{FEA9C602-5A07-4685-8C4A-22D1D4490C97}" type="presParOf" srcId="{37457D44-B8B2-46ED-B559-99AA4A44698D}" destId="{AF53BFFA-611D-4446-83DC-4E44A967A6BA}" srcOrd="3" destOrd="0" presId="urn:microsoft.com/office/officeart/2018/2/layout/IconVerticalSolidList"/>
    <dgm:cxn modelId="{7C5B04C8-D646-4E0D-AA83-9EDD7BDB9DA8}" type="presParOf" srcId="{ED7A8D98-E4E1-4CE2-B2A4-25E8FC928C5A}" destId="{0D767B11-D39C-4CD5-9478-CFBC9609EE35}" srcOrd="1" destOrd="0" presId="urn:microsoft.com/office/officeart/2018/2/layout/IconVerticalSolidList"/>
    <dgm:cxn modelId="{664D792C-5E34-4DE6-969F-3112F2E12087}" type="presParOf" srcId="{ED7A8D98-E4E1-4CE2-B2A4-25E8FC928C5A}" destId="{E22E1F1E-FFB4-448D-A285-5781C30083A5}" srcOrd="2" destOrd="0" presId="urn:microsoft.com/office/officeart/2018/2/layout/IconVerticalSolidList"/>
    <dgm:cxn modelId="{A0231321-C2C4-4A72-B39E-6090BA026079}" type="presParOf" srcId="{E22E1F1E-FFB4-448D-A285-5781C30083A5}" destId="{71B7FF2D-C324-4365-AECC-7AAEC8B0B47C}" srcOrd="0" destOrd="0" presId="urn:microsoft.com/office/officeart/2018/2/layout/IconVerticalSolidList"/>
    <dgm:cxn modelId="{608FBAD0-E43A-468B-91DD-F7FC7C6701C2}" type="presParOf" srcId="{E22E1F1E-FFB4-448D-A285-5781C30083A5}" destId="{8725D6B2-9AB6-4978-90BB-CA7AC015B4AC}" srcOrd="1" destOrd="0" presId="urn:microsoft.com/office/officeart/2018/2/layout/IconVerticalSolidList"/>
    <dgm:cxn modelId="{8CA6EFE4-C33B-4C8D-9E8D-C10B3E052B20}" type="presParOf" srcId="{E22E1F1E-FFB4-448D-A285-5781C30083A5}" destId="{22E22B23-439D-429A-9043-55E7E24AE2A0}" srcOrd="2" destOrd="0" presId="urn:microsoft.com/office/officeart/2018/2/layout/IconVerticalSolidList"/>
    <dgm:cxn modelId="{44493A72-1A84-49B8-8A41-DC9E2F0B58B9}" type="presParOf" srcId="{E22E1F1E-FFB4-448D-A285-5781C30083A5}" destId="{859BDEE2-996B-48CD-A74C-2EF014B6070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939C0D-6EE3-44CB-9701-F814A10B6491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4FF9255-229F-43F8-8398-FB419BF3A59A}">
      <dgm:prSet/>
      <dgm:spPr/>
      <dgm:t>
        <a:bodyPr/>
        <a:lstStyle/>
        <a:p>
          <a:r>
            <a:rPr lang="es-EC" dirty="0"/>
            <a:t>Baja autoestima y la depresión.</a:t>
          </a:r>
          <a:endParaRPr lang="en-US" dirty="0"/>
        </a:p>
      </dgm:t>
    </dgm:pt>
    <dgm:pt modelId="{CEC04F95-8BA5-4BE2-A46F-69B8BDEE25D3}" type="parTrans" cxnId="{C8414E5B-B54D-461A-AAF4-663EE07FCA98}">
      <dgm:prSet/>
      <dgm:spPr/>
      <dgm:t>
        <a:bodyPr/>
        <a:lstStyle/>
        <a:p>
          <a:endParaRPr lang="en-US"/>
        </a:p>
      </dgm:t>
    </dgm:pt>
    <dgm:pt modelId="{7C5DA10A-FE23-43F6-80E5-3594D932B6BB}" type="sibTrans" cxnId="{C8414E5B-B54D-461A-AAF4-663EE07FCA98}">
      <dgm:prSet/>
      <dgm:spPr/>
      <dgm:t>
        <a:bodyPr/>
        <a:lstStyle/>
        <a:p>
          <a:endParaRPr lang="en-US"/>
        </a:p>
      </dgm:t>
    </dgm:pt>
    <dgm:pt modelId="{BCBE1581-6A41-4136-BFC5-FD2F12E5E4FB}">
      <dgm:prSet/>
      <dgm:spPr/>
      <dgm:t>
        <a:bodyPr/>
        <a:lstStyle/>
        <a:p>
          <a:r>
            <a:rPr lang="es-EC" dirty="0"/>
            <a:t>Ansiedad, TDAH o traumas previos,</a:t>
          </a:r>
          <a:endParaRPr lang="en-US" dirty="0"/>
        </a:p>
      </dgm:t>
    </dgm:pt>
    <dgm:pt modelId="{02819822-05A7-40A7-A720-C3E40B77B220}" type="parTrans" cxnId="{93DE9996-3BC7-42F7-9CD1-3ED851040720}">
      <dgm:prSet/>
      <dgm:spPr/>
      <dgm:t>
        <a:bodyPr/>
        <a:lstStyle/>
        <a:p>
          <a:endParaRPr lang="en-US"/>
        </a:p>
      </dgm:t>
    </dgm:pt>
    <dgm:pt modelId="{CC353306-C376-4010-8E8D-E2BCD7EFD6C5}" type="sibTrans" cxnId="{93DE9996-3BC7-42F7-9CD1-3ED851040720}">
      <dgm:prSet/>
      <dgm:spPr/>
      <dgm:t>
        <a:bodyPr/>
        <a:lstStyle/>
        <a:p>
          <a:endParaRPr lang="en-US"/>
        </a:p>
      </dgm:t>
    </dgm:pt>
    <dgm:pt modelId="{12A07FFC-0EC7-4B73-9A9C-99B66F294952}">
      <dgm:prSet/>
      <dgm:spPr/>
      <dgm:t>
        <a:bodyPr/>
        <a:lstStyle/>
        <a:p>
          <a:r>
            <a:rPr lang="es-EC" dirty="0"/>
            <a:t>Necesidad de experimentar sensaciones nuevas </a:t>
          </a:r>
          <a:endParaRPr lang="en-US" dirty="0"/>
        </a:p>
      </dgm:t>
    </dgm:pt>
    <dgm:pt modelId="{884E2537-363F-4EDC-9D08-52C729033F72}" type="parTrans" cxnId="{BA2E0640-AA91-422A-9774-CE5EC52D7D97}">
      <dgm:prSet/>
      <dgm:spPr/>
      <dgm:t>
        <a:bodyPr/>
        <a:lstStyle/>
        <a:p>
          <a:endParaRPr lang="en-US"/>
        </a:p>
      </dgm:t>
    </dgm:pt>
    <dgm:pt modelId="{8F1E86CF-1365-4524-B3FC-BF66F7CD7CB3}" type="sibTrans" cxnId="{BA2E0640-AA91-422A-9774-CE5EC52D7D97}">
      <dgm:prSet/>
      <dgm:spPr/>
      <dgm:t>
        <a:bodyPr/>
        <a:lstStyle/>
        <a:p>
          <a:endParaRPr lang="en-US"/>
        </a:p>
      </dgm:t>
    </dgm:pt>
    <dgm:pt modelId="{BECDB764-31C7-441F-86C1-B6D9193D7B0A}">
      <dgm:prSet/>
      <dgm:spPr/>
      <dgm:t>
        <a:bodyPr/>
        <a:lstStyle/>
        <a:p>
          <a:r>
            <a:rPr lang="es-MX" b="0" i="0" dirty="0"/>
            <a:t>E</a:t>
          </a:r>
          <a:r>
            <a:rPr lang="es-EC" dirty="0" err="1"/>
            <a:t>vasión</a:t>
          </a:r>
          <a:endParaRPr lang="en-US" dirty="0"/>
        </a:p>
      </dgm:t>
    </dgm:pt>
    <dgm:pt modelId="{13C08BDD-6374-47D8-B9E3-8E012CAC88C1}" type="parTrans" cxnId="{9694B6BF-5E2F-4D8F-8233-236D4FB1C007}">
      <dgm:prSet/>
      <dgm:spPr/>
      <dgm:t>
        <a:bodyPr/>
        <a:lstStyle/>
        <a:p>
          <a:endParaRPr lang="en-US"/>
        </a:p>
      </dgm:t>
    </dgm:pt>
    <dgm:pt modelId="{1383BA22-3C2A-41CE-A2A9-A6EFE0D73DA4}" type="sibTrans" cxnId="{9694B6BF-5E2F-4D8F-8233-236D4FB1C007}">
      <dgm:prSet/>
      <dgm:spPr/>
      <dgm:t>
        <a:bodyPr/>
        <a:lstStyle/>
        <a:p>
          <a:endParaRPr lang="en-US"/>
        </a:p>
      </dgm:t>
    </dgm:pt>
    <dgm:pt modelId="{F81E8E88-FBFD-4DE3-BE4C-6AA3F921A8E2}">
      <dgm:prSet/>
      <dgm:spPr/>
      <dgm:t>
        <a:bodyPr/>
        <a:lstStyle/>
        <a:p>
          <a:r>
            <a:rPr lang="es-EC" dirty="0"/>
            <a:t>Impulsividad </a:t>
          </a:r>
          <a:endParaRPr lang="en-US" dirty="0"/>
        </a:p>
      </dgm:t>
    </dgm:pt>
    <dgm:pt modelId="{DE2CC174-88C9-4DC6-B2BA-30534CBC3685}" type="parTrans" cxnId="{DA8FCE8E-8319-44FE-81D8-6D1F87AAF3B0}">
      <dgm:prSet/>
      <dgm:spPr/>
      <dgm:t>
        <a:bodyPr/>
        <a:lstStyle/>
        <a:p>
          <a:endParaRPr lang="en-US"/>
        </a:p>
      </dgm:t>
    </dgm:pt>
    <dgm:pt modelId="{34747E5F-963F-4B24-AF42-1887D387E35A}" type="sibTrans" cxnId="{DA8FCE8E-8319-44FE-81D8-6D1F87AAF3B0}">
      <dgm:prSet/>
      <dgm:spPr/>
      <dgm:t>
        <a:bodyPr/>
        <a:lstStyle/>
        <a:p>
          <a:endParaRPr lang="en-US"/>
        </a:p>
      </dgm:t>
    </dgm:pt>
    <dgm:pt modelId="{ECBB0509-FA95-43D2-A57C-64729CEEEB59}">
      <dgm:prSet/>
      <dgm:spPr/>
      <dgm:t>
        <a:bodyPr/>
        <a:lstStyle/>
        <a:p>
          <a:r>
            <a:rPr lang="es-EC" dirty="0"/>
            <a:t>Búsqueda de sensaciones extremas</a:t>
          </a:r>
          <a:endParaRPr lang="en-US" dirty="0"/>
        </a:p>
      </dgm:t>
    </dgm:pt>
    <dgm:pt modelId="{70845B38-407C-41A9-8E3D-CAA8FA17E62C}" type="parTrans" cxnId="{25FC25C1-6116-49A8-8022-4F6D380B7B84}">
      <dgm:prSet/>
      <dgm:spPr/>
      <dgm:t>
        <a:bodyPr/>
        <a:lstStyle/>
        <a:p>
          <a:endParaRPr lang="en-US"/>
        </a:p>
      </dgm:t>
    </dgm:pt>
    <dgm:pt modelId="{22251D90-25CF-4B69-BE47-0EC7CB363411}" type="sibTrans" cxnId="{25FC25C1-6116-49A8-8022-4F6D380B7B84}">
      <dgm:prSet/>
      <dgm:spPr/>
      <dgm:t>
        <a:bodyPr/>
        <a:lstStyle/>
        <a:p>
          <a:endParaRPr lang="en-US"/>
        </a:p>
      </dgm:t>
    </dgm:pt>
    <dgm:pt modelId="{0DD614C2-BB42-49BC-9F64-E78EDE70CC96}" type="pres">
      <dgm:prSet presAssocID="{D9939C0D-6EE3-44CB-9701-F814A10B6491}" presName="vert0" presStyleCnt="0">
        <dgm:presLayoutVars>
          <dgm:dir/>
          <dgm:animOne val="branch"/>
          <dgm:animLvl val="lvl"/>
        </dgm:presLayoutVars>
      </dgm:prSet>
      <dgm:spPr/>
    </dgm:pt>
    <dgm:pt modelId="{0ADC28A6-3FCA-4264-A733-DC9E58C5E42B}" type="pres">
      <dgm:prSet presAssocID="{E4FF9255-229F-43F8-8398-FB419BF3A59A}" presName="thickLine" presStyleLbl="alignNode1" presStyleIdx="0" presStyleCnt="6"/>
      <dgm:spPr/>
    </dgm:pt>
    <dgm:pt modelId="{8A182E68-B875-4A2A-B110-43F1184DBC93}" type="pres">
      <dgm:prSet presAssocID="{E4FF9255-229F-43F8-8398-FB419BF3A59A}" presName="horz1" presStyleCnt="0"/>
      <dgm:spPr/>
    </dgm:pt>
    <dgm:pt modelId="{78EF8F99-F5A2-4EC1-8851-31F61FFDEF0D}" type="pres">
      <dgm:prSet presAssocID="{E4FF9255-229F-43F8-8398-FB419BF3A59A}" presName="tx1" presStyleLbl="revTx" presStyleIdx="0" presStyleCnt="6"/>
      <dgm:spPr/>
    </dgm:pt>
    <dgm:pt modelId="{397F134B-CA85-49C3-9617-C342FEDBE653}" type="pres">
      <dgm:prSet presAssocID="{E4FF9255-229F-43F8-8398-FB419BF3A59A}" presName="vert1" presStyleCnt="0"/>
      <dgm:spPr/>
    </dgm:pt>
    <dgm:pt modelId="{DE693ECB-5F06-4249-923B-A558F68D197C}" type="pres">
      <dgm:prSet presAssocID="{BCBE1581-6A41-4136-BFC5-FD2F12E5E4FB}" presName="thickLine" presStyleLbl="alignNode1" presStyleIdx="1" presStyleCnt="6"/>
      <dgm:spPr/>
    </dgm:pt>
    <dgm:pt modelId="{219A7A0B-DAD0-43F3-AFEF-7B698E3B2776}" type="pres">
      <dgm:prSet presAssocID="{BCBE1581-6A41-4136-BFC5-FD2F12E5E4FB}" presName="horz1" presStyleCnt="0"/>
      <dgm:spPr/>
    </dgm:pt>
    <dgm:pt modelId="{7779E428-1A73-401E-9F3F-E6B92EE3DF1D}" type="pres">
      <dgm:prSet presAssocID="{BCBE1581-6A41-4136-BFC5-FD2F12E5E4FB}" presName="tx1" presStyleLbl="revTx" presStyleIdx="1" presStyleCnt="6"/>
      <dgm:spPr/>
    </dgm:pt>
    <dgm:pt modelId="{37784F3C-02DA-474A-8662-C278DA8ED1E5}" type="pres">
      <dgm:prSet presAssocID="{BCBE1581-6A41-4136-BFC5-FD2F12E5E4FB}" presName="vert1" presStyleCnt="0"/>
      <dgm:spPr/>
    </dgm:pt>
    <dgm:pt modelId="{9CB6E8FD-9417-4615-96B3-A2DE43A5F92F}" type="pres">
      <dgm:prSet presAssocID="{12A07FFC-0EC7-4B73-9A9C-99B66F294952}" presName="thickLine" presStyleLbl="alignNode1" presStyleIdx="2" presStyleCnt="6"/>
      <dgm:spPr/>
    </dgm:pt>
    <dgm:pt modelId="{1EFD37F7-1B35-495C-AAEB-4A35BF04190D}" type="pres">
      <dgm:prSet presAssocID="{12A07FFC-0EC7-4B73-9A9C-99B66F294952}" presName="horz1" presStyleCnt="0"/>
      <dgm:spPr/>
    </dgm:pt>
    <dgm:pt modelId="{B382A12C-29CE-4913-AFB1-043C09696544}" type="pres">
      <dgm:prSet presAssocID="{12A07FFC-0EC7-4B73-9A9C-99B66F294952}" presName="tx1" presStyleLbl="revTx" presStyleIdx="2" presStyleCnt="6"/>
      <dgm:spPr/>
    </dgm:pt>
    <dgm:pt modelId="{5FC438C9-6450-4342-B136-3D8E783B5D95}" type="pres">
      <dgm:prSet presAssocID="{12A07FFC-0EC7-4B73-9A9C-99B66F294952}" presName="vert1" presStyleCnt="0"/>
      <dgm:spPr/>
    </dgm:pt>
    <dgm:pt modelId="{3C89420A-6CE9-45A7-87C7-923F95C8790E}" type="pres">
      <dgm:prSet presAssocID="{BECDB764-31C7-441F-86C1-B6D9193D7B0A}" presName="thickLine" presStyleLbl="alignNode1" presStyleIdx="3" presStyleCnt="6"/>
      <dgm:spPr/>
    </dgm:pt>
    <dgm:pt modelId="{3DCF9A2F-C353-4B29-BDE0-074F131D6562}" type="pres">
      <dgm:prSet presAssocID="{BECDB764-31C7-441F-86C1-B6D9193D7B0A}" presName="horz1" presStyleCnt="0"/>
      <dgm:spPr/>
    </dgm:pt>
    <dgm:pt modelId="{FBC8EAE3-A87A-4E3E-9343-203DEE896B87}" type="pres">
      <dgm:prSet presAssocID="{BECDB764-31C7-441F-86C1-B6D9193D7B0A}" presName="tx1" presStyleLbl="revTx" presStyleIdx="3" presStyleCnt="6"/>
      <dgm:spPr/>
    </dgm:pt>
    <dgm:pt modelId="{57049318-B222-4957-B2E6-D1DD6234A422}" type="pres">
      <dgm:prSet presAssocID="{BECDB764-31C7-441F-86C1-B6D9193D7B0A}" presName="vert1" presStyleCnt="0"/>
      <dgm:spPr/>
    </dgm:pt>
    <dgm:pt modelId="{02D19572-0C50-46DC-98B3-5B9272D3AB48}" type="pres">
      <dgm:prSet presAssocID="{F81E8E88-FBFD-4DE3-BE4C-6AA3F921A8E2}" presName="thickLine" presStyleLbl="alignNode1" presStyleIdx="4" presStyleCnt="6"/>
      <dgm:spPr/>
    </dgm:pt>
    <dgm:pt modelId="{24953183-A0D3-4409-959B-FA77DA661708}" type="pres">
      <dgm:prSet presAssocID="{F81E8E88-FBFD-4DE3-BE4C-6AA3F921A8E2}" presName="horz1" presStyleCnt="0"/>
      <dgm:spPr/>
    </dgm:pt>
    <dgm:pt modelId="{CBC9AC26-1B9D-4956-B88D-E9D214326222}" type="pres">
      <dgm:prSet presAssocID="{F81E8E88-FBFD-4DE3-BE4C-6AA3F921A8E2}" presName="tx1" presStyleLbl="revTx" presStyleIdx="4" presStyleCnt="6"/>
      <dgm:spPr/>
    </dgm:pt>
    <dgm:pt modelId="{41885D4D-CAE5-4EFD-91AB-D01C7D60D64D}" type="pres">
      <dgm:prSet presAssocID="{F81E8E88-FBFD-4DE3-BE4C-6AA3F921A8E2}" presName="vert1" presStyleCnt="0"/>
      <dgm:spPr/>
    </dgm:pt>
    <dgm:pt modelId="{5E417ED5-7665-4F44-835E-DB42F1A43F62}" type="pres">
      <dgm:prSet presAssocID="{ECBB0509-FA95-43D2-A57C-64729CEEEB59}" presName="thickLine" presStyleLbl="alignNode1" presStyleIdx="5" presStyleCnt="6"/>
      <dgm:spPr/>
    </dgm:pt>
    <dgm:pt modelId="{4C310A8E-7858-4B43-A5D5-A897EB105116}" type="pres">
      <dgm:prSet presAssocID="{ECBB0509-FA95-43D2-A57C-64729CEEEB59}" presName="horz1" presStyleCnt="0"/>
      <dgm:spPr/>
    </dgm:pt>
    <dgm:pt modelId="{7C1C22AD-473C-492E-B525-29B47C6E7885}" type="pres">
      <dgm:prSet presAssocID="{ECBB0509-FA95-43D2-A57C-64729CEEEB59}" presName="tx1" presStyleLbl="revTx" presStyleIdx="5" presStyleCnt="6"/>
      <dgm:spPr/>
    </dgm:pt>
    <dgm:pt modelId="{65FD5B66-3787-40D6-8D8C-190CE4781FAA}" type="pres">
      <dgm:prSet presAssocID="{ECBB0509-FA95-43D2-A57C-64729CEEEB59}" presName="vert1" presStyleCnt="0"/>
      <dgm:spPr/>
    </dgm:pt>
  </dgm:ptLst>
  <dgm:cxnLst>
    <dgm:cxn modelId="{23BE7924-FDF1-4581-A1E8-3905F7B408F6}" type="presOf" srcId="{12A07FFC-0EC7-4B73-9A9C-99B66F294952}" destId="{B382A12C-29CE-4913-AFB1-043C09696544}" srcOrd="0" destOrd="0" presId="urn:microsoft.com/office/officeart/2008/layout/LinedList"/>
    <dgm:cxn modelId="{DCBB5138-3497-41D6-8A84-80D0ACAA0FDF}" type="presOf" srcId="{BECDB764-31C7-441F-86C1-B6D9193D7B0A}" destId="{FBC8EAE3-A87A-4E3E-9343-203DEE896B87}" srcOrd="0" destOrd="0" presId="urn:microsoft.com/office/officeart/2008/layout/LinedList"/>
    <dgm:cxn modelId="{BA2E0640-AA91-422A-9774-CE5EC52D7D97}" srcId="{D9939C0D-6EE3-44CB-9701-F814A10B6491}" destId="{12A07FFC-0EC7-4B73-9A9C-99B66F294952}" srcOrd="2" destOrd="0" parTransId="{884E2537-363F-4EDC-9D08-52C729033F72}" sibTransId="{8F1E86CF-1365-4524-B3FC-BF66F7CD7CB3}"/>
    <dgm:cxn modelId="{C8414E5B-B54D-461A-AAF4-663EE07FCA98}" srcId="{D9939C0D-6EE3-44CB-9701-F814A10B6491}" destId="{E4FF9255-229F-43F8-8398-FB419BF3A59A}" srcOrd="0" destOrd="0" parTransId="{CEC04F95-8BA5-4BE2-A46F-69B8BDEE25D3}" sibTransId="{7C5DA10A-FE23-43F6-80E5-3594D932B6BB}"/>
    <dgm:cxn modelId="{1D9B555F-5476-41EF-9A2E-2AEF2C54533D}" type="presOf" srcId="{BCBE1581-6A41-4136-BFC5-FD2F12E5E4FB}" destId="{7779E428-1A73-401E-9F3F-E6B92EE3DF1D}" srcOrd="0" destOrd="0" presId="urn:microsoft.com/office/officeart/2008/layout/LinedList"/>
    <dgm:cxn modelId="{C075206C-079D-4440-A408-E717740BB15F}" type="presOf" srcId="{F81E8E88-FBFD-4DE3-BE4C-6AA3F921A8E2}" destId="{CBC9AC26-1B9D-4956-B88D-E9D214326222}" srcOrd="0" destOrd="0" presId="urn:microsoft.com/office/officeart/2008/layout/LinedList"/>
    <dgm:cxn modelId="{DA8FCE8E-8319-44FE-81D8-6D1F87AAF3B0}" srcId="{D9939C0D-6EE3-44CB-9701-F814A10B6491}" destId="{F81E8E88-FBFD-4DE3-BE4C-6AA3F921A8E2}" srcOrd="4" destOrd="0" parTransId="{DE2CC174-88C9-4DC6-B2BA-30534CBC3685}" sibTransId="{34747E5F-963F-4B24-AF42-1887D387E35A}"/>
    <dgm:cxn modelId="{93DE9996-3BC7-42F7-9CD1-3ED851040720}" srcId="{D9939C0D-6EE3-44CB-9701-F814A10B6491}" destId="{BCBE1581-6A41-4136-BFC5-FD2F12E5E4FB}" srcOrd="1" destOrd="0" parTransId="{02819822-05A7-40A7-A720-C3E40B77B220}" sibTransId="{CC353306-C376-4010-8E8D-E2BCD7EFD6C5}"/>
    <dgm:cxn modelId="{30C3D0BE-3846-4321-A195-255E52F05CB0}" type="presOf" srcId="{E4FF9255-229F-43F8-8398-FB419BF3A59A}" destId="{78EF8F99-F5A2-4EC1-8851-31F61FFDEF0D}" srcOrd="0" destOrd="0" presId="urn:microsoft.com/office/officeart/2008/layout/LinedList"/>
    <dgm:cxn modelId="{9694B6BF-5E2F-4D8F-8233-236D4FB1C007}" srcId="{D9939C0D-6EE3-44CB-9701-F814A10B6491}" destId="{BECDB764-31C7-441F-86C1-B6D9193D7B0A}" srcOrd="3" destOrd="0" parTransId="{13C08BDD-6374-47D8-B9E3-8E012CAC88C1}" sibTransId="{1383BA22-3C2A-41CE-A2A9-A6EFE0D73DA4}"/>
    <dgm:cxn modelId="{25FC25C1-6116-49A8-8022-4F6D380B7B84}" srcId="{D9939C0D-6EE3-44CB-9701-F814A10B6491}" destId="{ECBB0509-FA95-43D2-A57C-64729CEEEB59}" srcOrd="5" destOrd="0" parTransId="{70845B38-407C-41A9-8E3D-CAA8FA17E62C}" sibTransId="{22251D90-25CF-4B69-BE47-0EC7CB363411}"/>
    <dgm:cxn modelId="{B074F4EA-CE19-4123-B3FA-DD164253C1C6}" type="presOf" srcId="{D9939C0D-6EE3-44CB-9701-F814A10B6491}" destId="{0DD614C2-BB42-49BC-9F64-E78EDE70CC96}" srcOrd="0" destOrd="0" presId="urn:microsoft.com/office/officeart/2008/layout/LinedList"/>
    <dgm:cxn modelId="{066E62F1-BAF4-4808-A6C1-56EA2C6D4CD2}" type="presOf" srcId="{ECBB0509-FA95-43D2-A57C-64729CEEEB59}" destId="{7C1C22AD-473C-492E-B525-29B47C6E7885}" srcOrd="0" destOrd="0" presId="urn:microsoft.com/office/officeart/2008/layout/LinedList"/>
    <dgm:cxn modelId="{442CDCCE-B2A3-400A-BBF8-71A74B939D3A}" type="presParOf" srcId="{0DD614C2-BB42-49BC-9F64-E78EDE70CC96}" destId="{0ADC28A6-3FCA-4264-A733-DC9E58C5E42B}" srcOrd="0" destOrd="0" presId="urn:microsoft.com/office/officeart/2008/layout/LinedList"/>
    <dgm:cxn modelId="{93F985AA-2671-4EE6-9FDA-40521431F1F7}" type="presParOf" srcId="{0DD614C2-BB42-49BC-9F64-E78EDE70CC96}" destId="{8A182E68-B875-4A2A-B110-43F1184DBC93}" srcOrd="1" destOrd="0" presId="urn:microsoft.com/office/officeart/2008/layout/LinedList"/>
    <dgm:cxn modelId="{0194206A-031C-4E29-B15E-EE0E953DF2C9}" type="presParOf" srcId="{8A182E68-B875-4A2A-B110-43F1184DBC93}" destId="{78EF8F99-F5A2-4EC1-8851-31F61FFDEF0D}" srcOrd="0" destOrd="0" presId="urn:microsoft.com/office/officeart/2008/layout/LinedList"/>
    <dgm:cxn modelId="{01DD1F7B-30C9-4619-859B-5931B846A399}" type="presParOf" srcId="{8A182E68-B875-4A2A-B110-43F1184DBC93}" destId="{397F134B-CA85-49C3-9617-C342FEDBE653}" srcOrd="1" destOrd="0" presId="urn:microsoft.com/office/officeart/2008/layout/LinedList"/>
    <dgm:cxn modelId="{50E227BB-89C2-4473-9D9E-463F9B5977F5}" type="presParOf" srcId="{0DD614C2-BB42-49BC-9F64-E78EDE70CC96}" destId="{DE693ECB-5F06-4249-923B-A558F68D197C}" srcOrd="2" destOrd="0" presId="urn:microsoft.com/office/officeart/2008/layout/LinedList"/>
    <dgm:cxn modelId="{EF7DFC8F-DCA6-476A-8855-911EBD34609C}" type="presParOf" srcId="{0DD614C2-BB42-49BC-9F64-E78EDE70CC96}" destId="{219A7A0B-DAD0-43F3-AFEF-7B698E3B2776}" srcOrd="3" destOrd="0" presId="urn:microsoft.com/office/officeart/2008/layout/LinedList"/>
    <dgm:cxn modelId="{33C73B47-2173-4D0C-94B5-6B822A4F3C3F}" type="presParOf" srcId="{219A7A0B-DAD0-43F3-AFEF-7B698E3B2776}" destId="{7779E428-1A73-401E-9F3F-E6B92EE3DF1D}" srcOrd="0" destOrd="0" presId="urn:microsoft.com/office/officeart/2008/layout/LinedList"/>
    <dgm:cxn modelId="{F151386B-7CB5-4427-8E97-961EAAC809BE}" type="presParOf" srcId="{219A7A0B-DAD0-43F3-AFEF-7B698E3B2776}" destId="{37784F3C-02DA-474A-8662-C278DA8ED1E5}" srcOrd="1" destOrd="0" presId="urn:microsoft.com/office/officeart/2008/layout/LinedList"/>
    <dgm:cxn modelId="{96B7AB28-B848-4411-ACF5-37724BAC6E35}" type="presParOf" srcId="{0DD614C2-BB42-49BC-9F64-E78EDE70CC96}" destId="{9CB6E8FD-9417-4615-96B3-A2DE43A5F92F}" srcOrd="4" destOrd="0" presId="urn:microsoft.com/office/officeart/2008/layout/LinedList"/>
    <dgm:cxn modelId="{A704EEB3-33C3-4A27-809F-D4A9AF904743}" type="presParOf" srcId="{0DD614C2-BB42-49BC-9F64-E78EDE70CC96}" destId="{1EFD37F7-1B35-495C-AAEB-4A35BF04190D}" srcOrd="5" destOrd="0" presId="urn:microsoft.com/office/officeart/2008/layout/LinedList"/>
    <dgm:cxn modelId="{E578E245-BA15-4730-BEA1-4B6E5E71D099}" type="presParOf" srcId="{1EFD37F7-1B35-495C-AAEB-4A35BF04190D}" destId="{B382A12C-29CE-4913-AFB1-043C09696544}" srcOrd="0" destOrd="0" presId="urn:microsoft.com/office/officeart/2008/layout/LinedList"/>
    <dgm:cxn modelId="{58CEC9A1-D684-4496-956E-C584C9B6A0E2}" type="presParOf" srcId="{1EFD37F7-1B35-495C-AAEB-4A35BF04190D}" destId="{5FC438C9-6450-4342-B136-3D8E783B5D95}" srcOrd="1" destOrd="0" presId="urn:microsoft.com/office/officeart/2008/layout/LinedList"/>
    <dgm:cxn modelId="{D123AB9F-B0DC-4EE7-B5C7-948D84A759F0}" type="presParOf" srcId="{0DD614C2-BB42-49BC-9F64-E78EDE70CC96}" destId="{3C89420A-6CE9-45A7-87C7-923F95C8790E}" srcOrd="6" destOrd="0" presId="urn:microsoft.com/office/officeart/2008/layout/LinedList"/>
    <dgm:cxn modelId="{26058453-E14B-4C13-8129-3282D2E0608C}" type="presParOf" srcId="{0DD614C2-BB42-49BC-9F64-E78EDE70CC96}" destId="{3DCF9A2F-C353-4B29-BDE0-074F131D6562}" srcOrd="7" destOrd="0" presId="urn:microsoft.com/office/officeart/2008/layout/LinedList"/>
    <dgm:cxn modelId="{6201FDCA-237D-4750-85E4-C83FFCB8F037}" type="presParOf" srcId="{3DCF9A2F-C353-4B29-BDE0-074F131D6562}" destId="{FBC8EAE3-A87A-4E3E-9343-203DEE896B87}" srcOrd="0" destOrd="0" presId="urn:microsoft.com/office/officeart/2008/layout/LinedList"/>
    <dgm:cxn modelId="{B8F5BD3D-9394-4CB8-8B1F-9B61F183FF7F}" type="presParOf" srcId="{3DCF9A2F-C353-4B29-BDE0-074F131D6562}" destId="{57049318-B222-4957-B2E6-D1DD6234A422}" srcOrd="1" destOrd="0" presId="urn:microsoft.com/office/officeart/2008/layout/LinedList"/>
    <dgm:cxn modelId="{32CE4313-A999-4FDF-9E42-1091C4774C28}" type="presParOf" srcId="{0DD614C2-BB42-49BC-9F64-E78EDE70CC96}" destId="{02D19572-0C50-46DC-98B3-5B9272D3AB48}" srcOrd="8" destOrd="0" presId="urn:microsoft.com/office/officeart/2008/layout/LinedList"/>
    <dgm:cxn modelId="{6E069FFC-FDB9-4147-80AE-4F2C5C606B85}" type="presParOf" srcId="{0DD614C2-BB42-49BC-9F64-E78EDE70CC96}" destId="{24953183-A0D3-4409-959B-FA77DA661708}" srcOrd="9" destOrd="0" presId="urn:microsoft.com/office/officeart/2008/layout/LinedList"/>
    <dgm:cxn modelId="{D9708FED-8C1F-4EA2-8D9D-6EE0867879BF}" type="presParOf" srcId="{24953183-A0D3-4409-959B-FA77DA661708}" destId="{CBC9AC26-1B9D-4956-B88D-E9D214326222}" srcOrd="0" destOrd="0" presId="urn:microsoft.com/office/officeart/2008/layout/LinedList"/>
    <dgm:cxn modelId="{4C335C98-E23C-44A8-830E-FE0A15B3AB04}" type="presParOf" srcId="{24953183-A0D3-4409-959B-FA77DA661708}" destId="{41885D4D-CAE5-4EFD-91AB-D01C7D60D64D}" srcOrd="1" destOrd="0" presId="urn:microsoft.com/office/officeart/2008/layout/LinedList"/>
    <dgm:cxn modelId="{364E2760-7CB6-47DB-8C70-445EDBA20AEB}" type="presParOf" srcId="{0DD614C2-BB42-49BC-9F64-E78EDE70CC96}" destId="{5E417ED5-7665-4F44-835E-DB42F1A43F62}" srcOrd="10" destOrd="0" presId="urn:microsoft.com/office/officeart/2008/layout/LinedList"/>
    <dgm:cxn modelId="{44FA56C2-78C7-4F23-9B38-47DF0A0DE5E1}" type="presParOf" srcId="{0DD614C2-BB42-49BC-9F64-E78EDE70CC96}" destId="{4C310A8E-7858-4B43-A5D5-A897EB105116}" srcOrd="11" destOrd="0" presId="urn:microsoft.com/office/officeart/2008/layout/LinedList"/>
    <dgm:cxn modelId="{10FAFDF5-9264-4BA0-8F50-631B5A256B40}" type="presParOf" srcId="{4C310A8E-7858-4B43-A5D5-A897EB105116}" destId="{7C1C22AD-473C-492E-B525-29B47C6E7885}" srcOrd="0" destOrd="0" presId="urn:microsoft.com/office/officeart/2008/layout/LinedList"/>
    <dgm:cxn modelId="{B3995192-4054-49B6-BA75-EA32C0D8279A}" type="presParOf" srcId="{4C310A8E-7858-4B43-A5D5-A897EB105116}" destId="{65FD5B66-3787-40D6-8D8C-190CE4781FA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9939C0D-6EE3-44CB-9701-F814A10B6491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4FF9255-229F-43F8-8398-FB419BF3A59A}">
      <dgm:prSet/>
      <dgm:spPr/>
      <dgm:t>
        <a:bodyPr/>
        <a:lstStyle/>
        <a:p>
          <a:r>
            <a:rPr lang="es-EC" dirty="0"/>
            <a:t>Presión de grupo</a:t>
          </a:r>
          <a:endParaRPr lang="en-US" dirty="0"/>
        </a:p>
      </dgm:t>
    </dgm:pt>
    <dgm:pt modelId="{CEC04F95-8BA5-4BE2-A46F-69B8BDEE25D3}" type="parTrans" cxnId="{C8414E5B-B54D-461A-AAF4-663EE07FCA98}">
      <dgm:prSet/>
      <dgm:spPr/>
      <dgm:t>
        <a:bodyPr/>
        <a:lstStyle/>
        <a:p>
          <a:endParaRPr lang="en-US"/>
        </a:p>
      </dgm:t>
    </dgm:pt>
    <dgm:pt modelId="{7C5DA10A-FE23-43F6-80E5-3594D932B6BB}" type="sibTrans" cxnId="{C8414E5B-B54D-461A-AAF4-663EE07FCA98}">
      <dgm:prSet/>
      <dgm:spPr/>
      <dgm:t>
        <a:bodyPr/>
        <a:lstStyle/>
        <a:p>
          <a:endParaRPr lang="en-US"/>
        </a:p>
      </dgm:t>
    </dgm:pt>
    <dgm:pt modelId="{BCBE1581-6A41-4136-BFC5-FD2F12E5E4FB}">
      <dgm:prSet/>
      <dgm:spPr/>
      <dgm:t>
        <a:bodyPr/>
        <a:lstStyle/>
        <a:p>
          <a:r>
            <a:rPr lang="es-EC" dirty="0"/>
            <a:t>Normalización del consumo</a:t>
          </a:r>
          <a:endParaRPr lang="en-US" dirty="0"/>
        </a:p>
      </dgm:t>
    </dgm:pt>
    <dgm:pt modelId="{02819822-05A7-40A7-A720-C3E40B77B220}" type="parTrans" cxnId="{93DE9996-3BC7-42F7-9CD1-3ED851040720}">
      <dgm:prSet/>
      <dgm:spPr/>
      <dgm:t>
        <a:bodyPr/>
        <a:lstStyle/>
        <a:p>
          <a:endParaRPr lang="en-US"/>
        </a:p>
      </dgm:t>
    </dgm:pt>
    <dgm:pt modelId="{CC353306-C376-4010-8E8D-E2BCD7EFD6C5}" type="sibTrans" cxnId="{93DE9996-3BC7-42F7-9CD1-3ED851040720}">
      <dgm:prSet/>
      <dgm:spPr/>
      <dgm:t>
        <a:bodyPr/>
        <a:lstStyle/>
        <a:p>
          <a:endParaRPr lang="en-US"/>
        </a:p>
      </dgm:t>
    </dgm:pt>
    <dgm:pt modelId="{12A07FFC-0EC7-4B73-9A9C-99B66F294952}">
      <dgm:prSet/>
      <dgm:spPr/>
      <dgm:t>
        <a:bodyPr/>
        <a:lstStyle/>
        <a:p>
          <a:r>
            <a:rPr lang="es-EC" dirty="0"/>
            <a:t>Entorno familiar disfuncional</a:t>
          </a:r>
          <a:endParaRPr lang="en-US" dirty="0"/>
        </a:p>
      </dgm:t>
    </dgm:pt>
    <dgm:pt modelId="{884E2537-363F-4EDC-9D08-52C729033F72}" type="parTrans" cxnId="{BA2E0640-AA91-422A-9774-CE5EC52D7D97}">
      <dgm:prSet/>
      <dgm:spPr/>
      <dgm:t>
        <a:bodyPr/>
        <a:lstStyle/>
        <a:p>
          <a:endParaRPr lang="en-US"/>
        </a:p>
      </dgm:t>
    </dgm:pt>
    <dgm:pt modelId="{8F1E86CF-1365-4524-B3FC-BF66F7CD7CB3}" type="sibTrans" cxnId="{BA2E0640-AA91-422A-9774-CE5EC52D7D97}">
      <dgm:prSet/>
      <dgm:spPr/>
      <dgm:t>
        <a:bodyPr/>
        <a:lstStyle/>
        <a:p>
          <a:endParaRPr lang="en-US"/>
        </a:p>
      </dgm:t>
    </dgm:pt>
    <dgm:pt modelId="{0DD614C2-BB42-49BC-9F64-E78EDE70CC96}" type="pres">
      <dgm:prSet presAssocID="{D9939C0D-6EE3-44CB-9701-F814A10B6491}" presName="vert0" presStyleCnt="0">
        <dgm:presLayoutVars>
          <dgm:dir/>
          <dgm:animOne val="branch"/>
          <dgm:animLvl val="lvl"/>
        </dgm:presLayoutVars>
      </dgm:prSet>
      <dgm:spPr/>
    </dgm:pt>
    <dgm:pt modelId="{0ADC28A6-3FCA-4264-A733-DC9E58C5E42B}" type="pres">
      <dgm:prSet presAssocID="{E4FF9255-229F-43F8-8398-FB419BF3A59A}" presName="thickLine" presStyleLbl="alignNode1" presStyleIdx="0" presStyleCnt="3"/>
      <dgm:spPr/>
    </dgm:pt>
    <dgm:pt modelId="{8A182E68-B875-4A2A-B110-43F1184DBC93}" type="pres">
      <dgm:prSet presAssocID="{E4FF9255-229F-43F8-8398-FB419BF3A59A}" presName="horz1" presStyleCnt="0"/>
      <dgm:spPr/>
    </dgm:pt>
    <dgm:pt modelId="{78EF8F99-F5A2-4EC1-8851-31F61FFDEF0D}" type="pres">
      <dgm:prSet presAssocID="{E4FF9255-229F-43F8-8398-FB419BF3A59A}" presName="tx1" presStyleLbl="revTx" presStyleIdx="0" presStyleCnt="3"/>
      <dgm:spPr/>
    </dgm:pt>
    <dgm:pt modelId="{397F134B-CA85-49C3-9617-C342FEDBE653}" type="pres">
      <dgm:prSet presAssocID="{E4FF9255-229F-43F8-8398-FB419BF3A59A}" presName="vert1" presStyleCnt="0"/>
      <dgm:spPr/>
    </dgm:pt>
    <dgm:pt modelId="{DE693ECB-5F06-4249-923B-A558F68D197C}" type="pres">
      <dgm:prSet presAssocID="{BCBE1581-6A41-4136-BFC5-FD2F12E5E4FB}" presName="thickLine" presStyleLbl="alignNode1" presStyleIdx="1" presStyleCnt="3"/>
      <dgm:spPr/>
    </dgm:pt>
    <dgm:pt modelId="{219A7A0B-DAD0-43F3-AFEF-7B698E3B2776}" type="pres">
      <dgm:prSet presAssocID="{BCBE1581-6A41-4136-BFC5-FD2F12E5E4FB}" presName="horz1" presStyleCnt="0"/>
      <dgm:spPr/>
    </dgm:pt>
    <dgm:pt modelId="{7779E428-1A73-401E-9F3F-E6B92EE3DF1D}" type="pres">
      <dgm:prSet presAssocID="{BCBE1581-6A41-4136-BFC5-FD2F12E5E4FB}" presName="tx1" presStyleLbl="revTx" presStyleIdx="1" presStyleCnt="3"/>
      <dgm:spPr/>
    </dgm:pt>
    <dgm:pt modelId="{37784F3C-02DA-474A-8662-C278DA8ED1E5}" type="pres">
      <dgm:prSet presAssocID="{BCBE1581-6A41-4136-BFC5-FD2F12E5E4FB}" presName="vert1" presStyleCnt="0"/>
      <dgm:spPr/>
    </dgm:pt>
    <dgm:pt modelId="{9CB6E8FD-9417-4615-96B3-A2DE43A5F92F}" type="pres">
      <dgm:prSet presAssocID="{12A07FFC-0EC7-4B73-9A9C-99B66F294952}" presName="thickLine" presStyleLbl="alignNode1" presStyleIdx="2" presStyleCnt="3"/>
      <dgm:spPr/>
    </dgm:pt>
    <dgm:pt modelId="{1EFD37F7-1B35-495C-AAEB-4A35BF04190D}" type="pres">
      <dgm:prSet presAssocID="{12A07FFC-0EC7-4B73-9A9C-99B66F294952}" presName="horz1" presStyleCnt="0"/>
      <dgm:spPr/>
    </dgm:pt>
    <dgm:pt modelId="{B382A12C-29CE-4913-AFB1-043C09696544}" type="pres">
      <dgm:prSet presAssocID="{12A07FFC-0EC7-4B73-9A9C-99B66F294952}" presName="tx1" presStyleLbl="revTx" presStyleIdx="2" presStyleCnt="3"/>
      <dgm:spPr/>
    </dgm:pt>
    <dgm:pt modelId="{5FC438C9-6450-4342-B136-3D8E783B5D95}" type="pres">
      <dgm:prSet presAssocID="{12A07FFC-0EC7-4B73-9A9C-99B66F294952}" presName="vert1" presStyleCnt="0"/>
      <dgm:spPr/>
    </dgm:pt>
  </dgm:ptLst>
  <dgm:cxnLst>
    <dgm:cxn modelId="{23BE7924-FDF1-4581-A1E8-3905F7B408F6}" type="presOf" srcId="{12A07FFC-0EC7-4B73-9A9C-99B66F294952}" destId="{B382A12C-29CE-4913-AFB1-043C09696544}" srcOrd="0" destOrd="0" presId="urn:microsoft.com/office/officeart/2008/layout/LinedList"/>
    <dgm:cxn modelId="{BA2E0640-AA91-422A-9774-CE5EC52D7D97}" srcId="{D9939C0D-6EE3-44CB-9701-F814A10B6491}" destId="{12A07FFC-0EC7-4B73-9A9C-99B66F294952}" srcOrd="2" destOrd="0" parTransId="{884E2537-363F-4EDC-9D08-52C729033F72}" sibTransId="{8F1E86CF-1365-4524-B3FC-BF66F7CD7CB3}"/>
    <dgm:cxn modelId="{C8414E5B-B54D-461A-AAF4-663EE07FCA98}" srcId="{D9939C0D-6EE3-44CB-9701-F814A10B6491}" destId="{E4FF9255-229F-43F8-8398-FB419BF3A59A}" srcOrd="0" destOrd="0" parTransId="{CEC04F95-8BA5-4BE2-A46F-69B8BDEE25D3}" sibTransId="{7C5DA10A-FE23-43F6-80E5-3594D932B6BB}"/>
    <dgm:cxn modelId="{1D9B555F-5476-41EF-9A2E-2AEF2C54533D}" type="presOf" srcId="{BCBE1581-6A41-4136-BFC5-FD2F12E5E4FB}" destId="{7779E428-1A73-401E-9F3F-E6B92EE3DF1D}" srcOrd="0" destOrd="0" presId="urn:microsoft.com/office/officeart/2008/layout/LinedList"/>
    <dgm:cxn modelId="{93DE9996-3BC7-42F7-9CD1-3ED851040720}" srcId="{D9939C0D-6EE3-44CB-9701-F814A10B6491}" destId="{BCBE1581-6A41-4136-BFC5-FD2F12E5E4FB}" srcOrd="1" destOrd="0" parTransId="{02819822-05A7-40A7-A720-C3E40B77B220}" sibTransId="{CC353306-C376-4010-8E8D-E2BCD7EFD6C5}"/>
    <dgm:cxn modelId="{30C3D0BE-3846-4321-A195-255E52F05CB0}" type="presOf" srcId="{E4FF9255-229F-43F8-8398-FB419BF3A59A}" destId="{78EF8F99-F5A2-4EC1-8851-31F61FFDEF0D}" srcOrd="0" destOrd="0" presId="urn:microsoft.com/office/officeart/2008/layout/LinedList"/>
    <dgm:cxn modelId="{B074F4EA-CE19-4123-B3FA-DD164253C1C6}" type="presOf" srcId="{D9939C0D-6EE3-44CB-9701-F814A10B6491}" destId="{0DD614C2-BB42-49BC-9F64-E78EDE70CC96}" srcOrd="0" destOrd="0" presId="urn:microsoft.com/office/officeart/2008/layout/LinedList"/>
    <dgm:cxn modelId="{442CDCCE-B2A3-400A-BBF8-71A74B939D3A}" type="presParOf" srcId="{0DD614C2-BB42-49BC-9F64-E78EDE70CC96}" destId="{0ADC28A6-3FCA-4264-A733-DC9E58C5E42B}" srcOrd="0" destOrd="0" presId="urn:microsoft.com/office/officeart/2008/layout/LinedList"/>
    <dgm:cxn modelId="{93F985AA-2671-4EE6-9FDA-40521431F1F7}" type="presParOf" srcId="{0DD614C2-BB42-49BC-9F64-E78EDE70CC96}" destId="{8A182E68-B875-4A2A-B110-43F1184DBC93}" srcOrd="1" destOrd="0" presId="urn:microsoft.com/office/officeart/2008/layout/LinedList"/>
    <dgm:cxn modelId="{0194206A-031C-4E29-B15E-EE0E953DF2C9}" type="presParOf" srcId="{8A182E68-B875-4A2A-B110-43F1184DBC93}" destId="{78EF8F99-F5A2-4EC1-8851-31F61FFDEF0D}" srcOrd="0" destOrd="0" presId="urn:microsoft.com/office/officeart/2008/layout/LinedList"/>
    <dgm:cxn modelId="{01DD1F7B-30C9-4619-859B-5931B846A399}" type="presParOf" srcId="{8A182E68-B875-4A2A-B110-43F1184DBC93}" destId="{397F134B-CA85-49C3-9617-C342FEDBE653}" srcOrd="1" destOrd="0" presId="urn:microsoft.com/office/officeart/2008/layout/LinedList"/>
    <dgm:cxn modelId="{50E227BB-89C2-4473-9D9E-463F9B5977F5}" type="presParOf" srcId="{0DD614C2-BB42-49BC-9F64-E78EDE70CC96}" destId="{DE693ECB-5F06-4249-923B-A558F68D197C}" srcOrd="2" destOrd="0" presId="urn:microsoft.com/office/officeart/2008/layout/LinedList"/>
    <dgm:cxn modelId="{EF7DFC8F-DCA6-476A-8855-911EBD34609C}" type="presParOf" srcId="{0DD614C2-BB42-49BC-9F64-E78EDE70CC96}" destId="{219A7A0B-DAD0-43F3-AFEF-7B698E3B2776}" srcOrd="3" destOrd="0" presId="urn:microsoft.com/office/officeart/2008/layout/LinedList"/>
    <dgm:cxn modelId="{33C73B47-2173-4D0C-94B5-6B822A4F3C3F}" type="presParOf" srcId="{219A7A0B-DAD0-43F3-AFEF-7B698E3B2776}" destId="{7779E428-1A73-401E-9F3F-E6B92EE3DF1D}" srcOrd="0" destOrd="0" presId="urn:microsoft.com/office/officeart/2008/layout/LinedList"/>
    <dgm:cxn modelId="{F151386B-7CB5-4427-8E97-961EAAC809BE}" type="presParOf" srcId="{219A7A0B-DAD0-43F3-AFEF-7B698E3B2776}" destId="{37784F3C-02DA-474A-8662-C278DA8ED1E5}" srcOrd="1" destOrd="0" presId="urn:microsoft.com/office/officeart/2008/layout/LinedList"/>
    <dgm:cxn modelId="{96B7AB28-B848-4411-ACF5-37724BAC6E35}" type="presParOf" srcId="{0DD614C2-BB42-49BC-9F64-E78EDE70CC96}" destId="{9CB6E8FD-9417-4615-96B3-A2DE43A5F92F}" srcOrd="4" destOrd="0" presId="urn:microsoft.com/office/officeart/2008/layout/LinedList"/>
    <dgm:cxn modelId="{A704EEB3-33C3-4A27-809F-D4A9AF904743}" type="presParOf" srcId="{0DD614C2-BB42-49BC-9F64-E78EDE70CC96}" destId="{1EFD37F7-1B35-495C-AAEB-4A35BF04190D}" srcOrd="5" destOrd="0" presId="urn:microsoft.com/office/officeart/2008/layout/LinedList"/>
    <dgm:cxn modelId="{E578E245-BA15-4730-BEA1-4B6E5E71D099}" type="presParOf" srcId="{1EFD37F7-1B35-495C-AAEB-4A35BF04190D}" destId="{B382A12C-29CE-4913-AFB1-043C09696544}" srcOrd="0" destOrd="0" presId="urn:microsoft.com/office/officeart/2008/layout/LinedList"/>
    <dgm:cxn modelId="{58CEC9A1-D684-4496-956E-C584C9B6A0E2}" type="presParOf" srcId="{1EFD37F7-1B35-495C-AAEB-4A35BF04190D}" destId="{5FC438C9-6450-4342-B136-3D8E783B5D9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9939C0D-6EE3-44CB-9701-F814A10B6491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4FF9255-229F-43F8-8398-FB419BF3A59A}">
      <dgm:prSet/>
      <dgm:spPr/>
      <dgm:t>
        <a:bodyPr/>
        <a:lstStyle/>
        <a:p>
          <a:r>
            <a:rPr lang="es-EC" dirty="0"/>
            <a:t>Disponibilidad y el fácil acceso</a:t>
          </a:r>
          <a:endParaRPr lang="en-US" dirty="0"/>
        </a:p>
      </dgm:t>
    </dgm:pt>
    <dgm:pt modelId="{CEC04F95-8BA5-4BE2-A46F-69B8BDEE25D3}" type="parTrans" cxnId="{C8414E5B-B54D-461A-AAF4-663EE07FCA98}">
      <dgm:prSet/>
      <dgm:spPr/>
      <dgm:t>
        <a:bodyPr/>
        <a:lstStyle/>
        <a:p>
          <a:endParaRPr lang="en-US"/>
        </a:p>
      </dgm:t>
    </dgm:pt>
    <dgm:pt modelId="{7C5DA10A-FE23-43F6-80E5-3594D932B6BB}" type="sibTrans" cxnId="{C8414E5B-B54D-461A-AAF4-663EE07FCA98}">
      <dgm:prSet/>
      <dgm:spPr/>
      <dgm:t>
        <a:bodyPr/>
        <a:lstStyle/>
        <a:p>
          <a:endParaRPr lang="en-US"/>
        </a:p>
      </dgm:t>
    </dgm:pt>
    <dgm:pt modelId="{BCBE1581-6A41-4136-BFC5-FD2F12E5E4FB}">
      <dgm:prSet/>
      <dgm:spPr/>
      <dgm:t>
        <a:bodyPr/>
        <a:lstStyle/>
        <a:p>
          <a:r>
            <a:rPr lang="es-EC" dirty="0"/>
            <a:t>Publicidad y el marketing</a:t>
          </a:r>
          <a:endParaRPr lang="en-US" dirty="0"/>
        </a:p>
      </dgm:t>
    </dgm:pt>
    <dgm:pt modelId="{02819822-05A7-40A7-A720-C3E40B77B220}" type="parTrans" cxnId="{93DE9996-3BC7-42F7-9CD1-3ED851040720}">
      <dgm:prSet/>
      <dgm:spPr/>
      <dgm:t>
        <a:bodyPr/>
        <a:lstStyle/>
        <a:p>
          <a:endParaRPr lang="en-US"/>
        </a:p>
      </dgm:t>
    </dgm:pt>
    <dgm:pt modelId="{CC353306-C376-4010-8E8D-E2BCD7EFD6C5}" type="sibTrans" cxnId="{93DE9996-3BC7-42F7-9CD1-3ED851040720}">
      <dgm:prSet/>
      <dgm:spPr/>
      <dgm:t>
        <a:bodyPr/>
        <a:lstStyle/>
        <a:p>
          <a:endParaRPr lang="en-US"/>
        </a:p>
      </dgm:t>
    </dgm:pt>
    <dgm:pt modelId="{12A07FFC-0EC7-4B73-9A9C-99B66F294952}">
      <dgm:prSet/>
      <dgm:spPr/>
      <dgm:t>
        <a:bodyPr/>
        <a:lstStyle/>
        <a:p>
          <a:r>
            <a:rPr lang="es-EC" dirty="0"/>
            <a:t>Influencia de los medios de comunicación</a:t>
          </a:r>
          <a:endParaRPr lang="en-US" dirty="0"/>
        </a:p>
      </dgm:t>
    </dgm:pt>
    <dgm:pt modelId="{884E2537-363F-4EDC-9D08-52C729033F72}" type="parTrans" cxnId="{BA2E0640-AA91-422A-9774-CE5EC52D7D97}">
      <dgm:prSet/>
      <dgm:spPr/>
      <dgm:t>
        <a:bodyPr/>
        <a:lstStyle/>
        <a:p>
          <a:endParaRPr lang="en-US"/>
        </a:p>
      </dgm:t>
    </dgm:pt>
    <dgm:pt modelId="{8F1E86CF-1365-4524-B3FC-BF66F7CD7CB3}" type="sibTrans" cxnId="{BA2E0640-AA91-422A-9774-CE5EC52D7D97}">
      <dgm:prSet/>
      <dgm:spPr/>
      <dgm:t>
        <a:bodyPr/>
        <a:lstStyle/>
        <a:p>
          <a:endParaRPr lang="en-US"/>
        </a:p>
      </dgm:t>
    </dgm:pt>
    <dgm:pt modelId="{291EE345-55B6-43D8-A071-5BDC3D68661D}">
      <dgm:prSet/>
      <dgm:spPr/>
      <dgm:t>
        <a:bodyPr/>
        <a:lstStyle/>
        <a:p>
          <a:r>
            <a:rPr lang="es-EC" dirty="0"/>
            <a:t>Estigma social </a:t>
          </a:r>
          <a:endParaRPr lang="en-US" dirty="0"/>
        </a:p>
      </dgm:t>
    </dgm:pt>
    <dgm:pt modelId="{07D90896-4957-46B3-B160-7D865D57C65A}" type="parTrans" cxnId="{5F9C8873-1E79-4A9D-922C-BB6D7D92D122}">
      <dgm:prSet/>
      <dgm:spPr/>
      <dgm:t>
        <a:bodyPr/>
        <a:lstStyle/>
        <a:p>
          <a:endParaRPr lang="es-EC"/>
        </a:p>
      </dgm:t>
    </dgm:pt>
    <dgm:pt modelId="{62200003-F368-4E4E-AEA3-57C872D2F138}" type="sibTrans" cxnId="{5F9C8873-1E79-4A9D-922C-BB6D7D92D122}">
      <dgm:prSet/>
      <dgm:spPr/>
      <dgm:t>
        <a:bodyPr/>
        <a:lstStyle/>
        <a:p>
          <a:endParaRPr lang="es-EC"/>
        </a:p>
      </dgm:t>
    </dgm:pt>
    <dgm:pt modelId="{0DD614C2-BB42-49BC-9F64-E78EDE70CC96}" type="pres">
      <dgm:prSet presAssocID="{D9939C0D-6EE3-44CB-9701-F814A10B6491}" presName="vert0" presStyleCnt="0">
        <dgm:presLayoutVars>
          <dgm:dir/>
          <dgm:animOne val="branch"/>
          <dgm:animLvl val="lvl"/>
        </dgm:presLayoutVars>
      </dgm:prSet>
      <dgm:spPr/>
    </dgm:pt>
    <dgm:pt modelId="{0ADC28A6-3FCA-4264-A733-DC9E58C5E42B}" type="pres">
      <dgm:prSet presAssocID="{E4FF9255-229F-43F8-8398-FB419BF3A59A}" presName="thickLine" presStyleLbl="alignNode1" presStyleIdx="0" presStyleCnt="4"/>
      <dgm:spPr/>
    </dgm:pt>
    <dgm:pt modelId="{8A182E68-B875-4A2A-B110-43F1184DBC93}" type="pres">
      <dgm:prSet presAssocID="{E4FF9255-229F-43F8-8398-FB419BF3A59A}" presName="horz1" presStyleCnt="0"/>
      <dgm:spPr/>
    </dgm:pt>
    <dgm:pt modelId="{78EF8F99-F5A2-4EC1-8851-31F61FFDEF0D}" type="pres">
      <dgm:prSet presAssocID="{E4FF9255-229F-43F8-8398-FB419BF3A59A}" presName="tx1" presStyleLbl="revTx" presStyleIdx="0" presStyleCnt="4"/>
      <dgm:spPr/>
    </dgm:pt>
    <dgm:pt modelId="{397F134B-CA85-49C3-9617-C342FEDBE653}" type="pres">
      <dgm:prSet presAssocID="{E4FF9255-229F-43F8-8398-FB419BF3A59A}" presName="vert1" presStyleCnt="0"/>
      <dgm:spPr/>
    </dgm:pt>
    <dgm:pt modelId="{DE693ECB-5F06-4249-923B-A558F68D197C}" type="pres">
      <dgm:prSet presAssocID="{BCBE1581-6A41-4136-BFC5-FD2F12E5E4FB}" presName="thickLine" presStyleLbl="alignNode1" presStyleIdx="1" presStyleCnt="4"/>
      <dgm:spPr/>
    </dgm:pt>
    <dgm:pt modelId="{219A7A0B-DAD0-43F3-AFEF-7B698E3B2776}" type="pres">
      <dgm:prSet presAssocID="{BCBE1581-6A41-4136-BFC5-FD2F12E5E4FB}" presName="horz1" presStyleCnt="0"/>
      <dgm:spPr/>
    </dgm:pt>
    <dgm:pt modelId="{7779E428-1A73-401E-9F3F-E6B92EE3DF1D}" type="pres">
      <dgm:prSet presAssocID="{BCBE1581-6A41-4136-BFC5-FD2F12E5E4FB}" presName="tx1" presStyleLbl="revTx" presStyleIdx="1" presStyleCnt="4"/>
      <dgm:spPr/>
    </dgm:pt>
    <dgm:pt modelId="{37784F3C-02DA-474A-8662-C278DA8ED1E5}" type="pres">
      <dgm:prSet presAssocID="{BCBE1581-6A41-4136-BFC5-FD2F12E5E4FB}" presName="vert1" presStyleCnt="0"/>
      <dgm:spPr/>
    </dgm:pt>
    <dgm:pt modelId="{9CB6E8FD-9417-4615-96B3-A2DE43A5F92F}" type="pres">
      <dgm:prSet presAssocID="{12A07FFC-0EC7-4B73-9A9C-99B66F294952}" presName="thickLine" presStyleLbl="alignNode1" presStyleIdx="2" presStyleCnt="4"/>
      <dgm:spPr/>
    </dgm:pt>
    <dgm:pt modelId="{1EFD37F7-1B35-495C-AAEB-4A35BF04190D}" type="pres">
      <dgm:prSet presAssocID="{12A07FFC-0EC7-4B73-9A9C-99B66F294952}" presName="horz1" presStyleCnt="0"/>
      <dgm:spPr/>
    </dgm:pt>
    <dgm:pt modelId="{B382A12C-29CE-4913-AFB1-043C09696544}" type="pres">
      <dgm:prSet presAssocID="{12A07FFC-0EC7-4B73-9A9C-99B66F294952}" presName="tx1" presStyleLbl="revTx" presStyleIdx="2" presStyleCnt="4"/>
      <dgm:spPr/>
    </dgm:pt>
    <dgm:pt modelId="{5FC438C9-6450-4342-B136-3D8E783B5D95}" type="pres">
      <dgm:prSet presAssocID="{12A07FFC-0EC7-4B73-9A9C-99B66F294952}" presName="vert1" presStyleCnt="0"/>
      <dgm:spPr/>
    </dgm:pt>
    <dgm:pt modelId="{68CD738C-7584-4196-AE20-B5A29FEDD51A}" type="pres">
      <dgm:prSet presAssocID="{291EE345-55B6-43D8-A071-5BDC3D68661D}" presName="thickLine" presStyleLbl="alignNode1" presStyleIdx="3" presStyleCnt="4"/>
      <dgm:spPr/>
    </dgm:pt>
    <dgm:pt modelId="{CAD91B1F-5EC1-4B71-B353-5BD3E0D893EE}" type="pres">
      <dgm:prSet presAssocID="{291EE345-55B6-43D8-A071-5BDC3D68661D}" presName="horz1" presStyleCnt="0"/>
      <dgm:spPr/>
    </dgm:pt>
    <dgm:pt modelId="{291393DF-D4E4-4D14-8815-A347CCA013D0}" type="pres">
      <dgm:prSet presAssocID="{291EE345-55B6-43D8-A071-5BDC3D68661D}" presName="tx1" presStyleLbl="revTx" presStyleIdx="3" presStyleCnt="4"/>
      <dgm:spPr/>
    </dgm:pt>
    <dgm:pt modelId="{F518A016-8CA6-4946-9884-2390087B9A36}" type="pres">
      <dgm:prSet presAssocID="{291EE345-55B6-43D8-A071-5BDC3D68661D}" presName="vert1" presStyleCnt="0"/>
      <dgm:spPr/>
    </dgm:pt>
  </dgm:ptLst>
  <dgm:cxnLst>
    <dgm:cxn modelId="{23BE7924-FDF1-4581-A1E8-3905F7B408F6}" type="presOf" srcId="{12A07FFC-0EC7-4B73-9A9C-99B66F294952}" destId="{B382A12C-29CE-4913-AFB1-043C09696544}" srcOrd="0" destOrd="0" presId="urn:microsoft.com/office/officeart/2008/layout/LinedList"/>
    <dgm:cxn modelId="{BA2E0640-AA91-422A-9774-CE5EC52D7D97}" srcId="{D9939C0D-6EE3-44CB-9701-F814A10B6491}" destId="{12A07FFC-0EC7-4B73-9A9C-99B66F294952}" srcOrd="2" destOrd="0" parTransId="{884E2537-363F-4EDC-9D08-52C729033F72}" sibTransId="{8F1E86CF-1365-4524-B3FC-BF66F7CD7CB3}"/>
    <dgm:cxn modelId="{C8414E5B-B54D-461A-AAF4-663EE07FCA98}" srcId="{D9939C0D-6EE3-44CB-9701-F814A10B6491}" destId="{E4FF9255-229F-43F8-8398-FB419BF3A59A}" srcOrd="0" destOrd="0" parTransId="{CEC04F95-8BA5-4BE2-A46F-69B8BDEE25D3}" sibTransId="{7C5DA10A-FE23-43F6-80E5-3594D932B6BB}"/>
    <dgm:cxn modelId="{1D9B555F-5476-41EF-9A2E-2AEF2C54533D}" type="presOf" srcId="{BCBE1581-6A41-4136-BFC5-FD2F12E5E4FB}" destId="{7779E428-1A73-401E-9F3F-E6B92EE3DF1D}" srcOrd="0" destOrd="0" presId="urn:microsoft.com/office/officeart/2008/layout/LinedList"/>
    <dgm:cxn modelId="{0EF3D545-5122-4061-A563-1A8D1E378CE9}" type="presOf" srcId="{291EE345-55B6-43D8-A071-5BDC3D68661D}" destId="{291393DF-D4E4-4D14-8815-A347CCA013D0}" srcOrd="0" destOrd="0" presId="urn:microsoft.com/office/officeart/2008/layout/LinedList"/>
    <dgm:cxn modelId="{5F9C8873-1E79-4A9D-922C-BB6D7D92D122}" srcId="{D9939C0D-6EE3-44CB-9701-F814A10B6491}" destId="{291EE345-55B6-43D8-A071-5BDC3D68661D}" srcOrd="3" destOrd="0" parTransId="{07D90896-4957-46B3-B160-7D865D57C65A}" sibTransId="{62200003-F368-4E4E-AEA3-57C872D2F138}"/>
    <dgm:cxn modelId="{93DE9996-3BC7-42F7-9CD1-3ED851040720}" srcId="{D9939C0D-6EE3-44CB-9701-F814A10B6491}" destId="{BCBE1581-6A41-4136-BFC5-FD2F12E5E4FB}" srcOrd="1" destOrd="0" parTransId="{02819822-05A7-40A7-A720-C3E40B77B220}" sibTransId="{CC353306-C376-4010-8E8D-E2BCD7EFD6C5}"/>
    <dgm:cxn modelId="{30C3D0BE-3846-4321-A195-255E52F05CB0}" type="presOf" srcId="{E4FF9255-229F-43F8-8398-FB419BF3A59A}" destId="{78EF8F99-F5A2-4EC1-8851-31F61FFDEF0D}" srcOrd="0" destOrd="0" presId="urn:microsoft.com/office/officeart/2008/layout/LinedList"/>
    <dgm:cxn modelId="{B074F4EA-CE19-4123-B3FA-DD164253C1C6}" type="presOf" srcId="{D9939C0D-6EE3-44CB-9701-F814A10B6491}" destId="{0DD614C2-BB42-49BC-9F64-E78EDE70CC96}" srcOrd="0" destOrd="0" presId="urn:microsoft.com/office/officeart/2008/layout/LinedList"/>
    <dgm:cxn modelId="{442CDCCE-B2A3-400A-BBF8-71A74B939D3A}" type="presParOf" srcId="{0DD614C2-BB42-49BC-9F64-E78EDE70CC96}" destId="{0ADC28A6-3FCA-4264-A733-DC9E58C5E42B}" srcOrd="0" destOrd="0" presId="urn:microsoft.com/office/officeart/2008/layout/LinedList"/>
    <dgm:cxn modelId="{93F985AA-2671-4EE6-9FDA-40521431F1F7}" type="presParOf" srcId="{0DD614C2-BB42-49BC-9F64-E78EDE70CC96}" destId="{8A182E68-B875-4A2A-B110-43F1184DBC93}" srcOrd="1" destOrd="0" presId="urn:microsoft.com/office/officeart/2008/layout/LinedList"/>
    <dgm:cxn modelId="{0194206A-031C-4E29-B15E-EE0E953DF2C9}" type="presParOf" srcId="{8A182E68-B875-4A2A-B110-43F1184DBC93}" destId="{78EF8F99-F5A2-4EC1-8851-31F61FFDEF0D}" srcOrd="0" destOrd="0" presId="urn:microsoft.com/office/officeart/2008/layout/LinedList"/>
    <dgm:cxn modelId="{01DD1F7B-30C9-4619-859B-5931B846A399}" type="presParOf" srcId="{8A182E68-B875-4A2A-B110-43F1184DBC93}" destId="{397F134B-CA85-49C3-9617-C342FEDBE653}" srcOrd="1" destOrd="0" presId="urn:microsoft.com/office/officeart/2008/layout/LinedList"/>
    <dgm:cxn modelId="{50E227BB-89C2-4473-9D9E-463F9B5977F5}" type="presParOf" srcId="{0DD614C2-BB42-49BC-9F64-E78EDE70CC96}" destId="{DE693ECB-5F06-4249-923B-A558F68D197C}" srcOrd="2" destOrd="0" presId="urn:microsoft.com/office/officeart/2008/layout/LinedList"/>
    <dgm:cxn modelId="{EF7DFC8F-DCA6-476A-8855-911EBD34609C}" type="presParOf" srcId="{0DD614C2-BB42-49BC-9F64-E78EDE70CC96}" destId="{219A7A0B-DAD0-43F3-AFEF-7B698E3B2776}" srcOrd="3" destOrd="0" presId="urn:microsoft.com/office/officeart/2008/layout/LinedList"/>
    <dgm:cxn modelId="{33C73B47-2173-4D0C-94B5-6B822A4F3C3F}" type="presParOf" srcId="{219A7A0B-DAD0-43F3-AFEF-7B698E3B2776}" destId="{7779E428-1A73-401E-9F3F-E6B92EE3DF1D}" srcOrd="0" destOrd="0" presId="urn:microsoft.com/office/officeart/2008/layout/LinedList"/>
    <dgm:cxn modelId="{F151386B-7CB5-4427-8E97-961EAAC809BE}" type="presParOf" srcId="{219A7A0B-DAD0-43F3-AFEF-7B698E3B2776}" destId="{37784F3C-02DA-474A-8662-C278DA8ED1E5}" srcOrd="1" destOrd="0" presId="urn:microsoft.com/office/officeart/2008/layout/LinedList"/>
    <dgm:cxn modelId="{96B7AB28-B848-4411-ACF5-37724BAC6E35}" type="presParOf" srcId="{0DD614C2-BB42-49BC-9F64-E78EDE70CC96}" destId="{9CB6E8FD-9417-4615-96B3-A2DE43A5F92F}" srcOrd="4" destOrd="0" presId="urn:microsoft.com/office/officeart/2008/layout/LinedList"/>
    <dgm:cxn modelId="{A704EEB3-33C3-4A27-809F-D4A9AF904743}" type="presParOf" srcId="{0DD614C2-BB42-49BC-9F64-E78EDE70CC96}" destId="{1EFD37F7-1B35-495C-AAEB-4A35BF04190D}" srcOrd="5" destOrd="0" presId="urn:microsoft.com/office/officeart/2008/layout/LinedList"/>
    <dgm:cxn modelId="{E578E245-BA15-4730-BEA1-4B6E5E71D099}" type="presParOf" srcId="{1EFD37F7-1B35-495C-AAEB-4A35BF04190D}" destId="{B382A12C-29CE-4913-AFB1-043C09696544}" srcOrd="0" destOrd="0" presId="urn:microsoft.com/office/officeart/2008/layout/LinedList"/>
    <dgm:cxn modelId="{58CEC9A1-D684-4496-956E-C584C9B6A0E2}" type="presParOf" srcId="{1EFD37F7-1B35-495C-AAEB-4A35BF04190D}" destId="{5FC438C9-6450-4342-B136-3D8E783B5D95}" srcOrd="1" destOrd="0" presId="urn:microsoft.com/office/officeart/2008/layout/LinedList"/>
    <dgm:cxn modelId="{1413680E-C992-4F0B-8C77-5ACFFDF26330}" type="presParOf" srcId="{0DD614C2-BB42-49BC-9F64-E78EDE70CC96}" destId="{68CD738C-7584-4196-AE20-B5A29FEDD51A}" srcOrd="6" destOrd="0" presId="urn:microsoft.com/office/officeart/2008/layout/LinedList"/>
    <dgm:cxn modelId="{8DD61FA4-FB6B-4D82-B016-9F6DDD2DBCAE}" type="presParOf" srcId="{0DD614C2-BB42-49BC-9F64-E78EDE70CC96}" destId="{CAD91B1F-5EC1-4B71-B353-5BD3E0D893EE}" srcOrd="7" destOrd="0" presId="urn:microsoft.com/office/officeart/2008/layout/LinedList"/>
    <dgm:cxn modelId="{35AF26E4-D791-4868-93E4-6705F95F0B07}" type="presParOf" srcId="{CAD91B1F-5EC1-4B71-B353-5BD3E0D893EE}" destId="{291393DF-D4E4-4D14-8815-A347CCA013D0}" srcOrd="0" destOrd="0" presId="urn:microsoft.com/office/officeart/2008/layout/LinedList"/>
    <dgm:cxn modelId="{E4EEAE9D-519A-49E0-9BF7-FAB24D7A758C}" type="presParOf" srcId="{CAD91B1F-5EC1-4B71-B353-5BD3E0D893EE}" destId="{F518A016-8CA6-4946-9884-2390087B9A3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9939C0D-6EE3-44CB-9701-F814A10B6491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4FF9255-229F-43F8-8398-FB419BF3A59A}">
      <dgm:prSet/>
      <dgm:spPr/>
      <dgm:t>
        <a:bodyPr/>
        <a:lstStyle/>
        <a:p>
          <a:r>
            <a:rPr lang="es-EC" dirty="0"/>
            <a:t>Heredabilidad puede oscilar entre el 40% y 60%</a:t>
          </a:r>
          <a:endParaRPr lang="en-US" dirty="0"/>
        </a:p>
      </dgm:t>
    </dgm:pt>
    <dgm:pt modelId="{CEC04F95-8BA5-4BE2-A46F-69B8BDEE25D3}" type="parTrans" cxnId="{C8414E5B-B54D-461A-AAF4-663EE07FCA98}">
      <dgm:prSet/>
      <dgm:spPr/>
      <dgm:t>
        <a:bodyPr/>
        <a:lstStyle/>
        <a:p>
          <a:endParaRPr lang="en-US"/>
        </a:p>
      </dgm:t>
    </dgm:pt>
    <dgm:pt modelId="{7C5DA10A-FE23-43F6-80E5-3594D932B6BB}" type="sibTrans" cxnId="{C8414E5B-B54D-461A-AAF4-663EE07FCA98}">
      <dgm:prSet/>
      <dgm:spPr/>
      <dgm:t>
        <a:bodyPr/>
        <a:lstStyle/>
        <a:p>
          <a:endParaRPr lang="en-US"/>
        </a:p>
      </dgm:t>
    </dgm:pt>
    <dgm:pt modelId="{BCBE1581-6A41-4136-BFC5-FD2F12E5E4FB}">
      <dgm:prSet/>
      <dgm:spPr/>
      <dgm:t>
        <a:bodyPr/>
        <a:lstStyle/>
        <a:p>
          <a:r>
            <a:rPr lang="es-EC" dirty="0"/>
            <a:t>Metabolismo de sustancias </a:t>
          </a:r>
          <a:endParaRPr lang="en-US" dirty="0"/>
        </a:p>
      </dgm:t>
    </dgm:pt>
    <dgm:pt modelId="{02819822-05A7-40A7-A720-C3E40B77B220}" type="parTrans" cxnId="{93DE9996-3BC7-42F7-9CD1-3ED851040720}">
      <dgm:prSet/>
      <dgm:spPr/>
      <dgm:t>
        <a:bodyPr/>
        <a:lstStyle/>
        <a:p>
          <a:endParaRPr lang="en-US"/>
        </a:p>
      </dgm:t>
    </dgm:pt>
    <dgm:pt modelId="{CC353306-C376-4010-8E8D-E2BCD7EFD6C5}" type="sibTrans" cxnId="{93DE9996-3BC7-42F7-9CD1-3ED851040720}">
      <dgm:prSet/>
      <dgm:spPr/>
      <dgm:t>
        <a:bodyPr/>
        <a:lstStyle/>
        <a:p>
          <a:endParaRPr lang="en-US"/>
        </a:p>
      </dgm:t>
    </dgm:pt>
    <dgm:pt modelId="{12A07FFC-0EC7-4B73-9A9C-99B66F294952}">
      <dgm:prSet/>
      <dgm:spPr/>
      <dgm:t>
        <a:bodyPr/>
        <a:lstStyle/>
        <a:p>
          <a:r>
            <a:rPr lang="es-EC" dirty="0"/>
            <a:t>Dopamina y serotonina - regulación del placer y la recompensa</a:t>
          </a:r>
          <a:endParaRPr lang="en-US" dirty="0"/>
        </a:p>
      </dgm:t>
    </dgm:pt>
    <dgm:pt modelId="{884E2537-363F-4EDC-9D08-52C729033F72}" type="parTrans" cxnId="{BA2E0640-AA91-422A-9774-CE5EC52D7D97}">
      <dgm:prSet/>
      <dgm:spPr/>
      <dgm:t>
        <a:bodyPr/>
        <a:lstStyle/>
        <a:p>
          <a:endParaRPr lang="en-US"/>
        </a:p>
      </dgm:t>
    </dgm:pt>
    <dgm:pt modelId="{8F1E86CF-1365-4524-B3FC-BF66F7CD7CB3}" type="sibTrans" cxnId="{BA2E0640-AA91-422A-9774-CE5EC52D7D97}">
      <dgm:prSet/>
      <dgm:spPr/>
      <dgm:t>
        <a:bodyPr/>
        <a:lstStyle/>
        <a:p>
          <a:endParaRPr lang="en-US"/>
        </a:p>
      </dgm:t>
    </dgm:pt>
    <dgm:pt modelId="{291EE345-55B6-43D8-A071-5BDC3D68661D}">
      <dgm:prSet/>
      <dgm:spPr/>
      <dgm:t>
        <a:bodyPr/>
        <a:lstStyle/>
        <a:p>
          <a:r>
            <a:rPr lang="es-EC" dirty="0"/>
            <a:t>Historia familiar </a:t>
          </a:r>
          <a:endParaRPr lang="en-US" dirty="0"/>
        </a:p>
      </dgm:t>
    </dgm:pt>
    <dgm:pt modelId="{07D90896-4957-46B3-B160-7D865D57C65A}" type="parTrans" cxnId="{5F9C8873-1E79-4A9D-922C-BB6D7D92D122}">
      <dgm:prSet/>
      <dgm:spPr/>
      <dgm:t>
        <a:bodyPr/>
        <a:lstStyle/>
        <a:p>
          <a:endParaRPr lang="es-EC"/>
        </a:p>
      </dgm:t>
    </dgm:pt>
    <dgm:pt modelId="{62200003-F368-4E4E-AEA3-57C872D2F138}" type="sibTrans" cxnId="{5F9C8873-1E79-4A9D-922C-BB6D7D92D122}">
      <dgm:prSet/>
      <dgm:spPr/>
      <dgm:t>
        <a:bodyPr/>
        <a:lstStyle/>
        <a:p>
          <a:endParaRPr lang="es-EC"/>
        </a:p>
      </dgm:t>
    </dgm:pt>
    <dgm:pt modelId="{0DD614C2-BB42-49BC-9F64-E78EDE70CC96}" type="pres">
      <dgm:prSet presAssocID="{D9939C0D-6EE3-44CB-9701-F814A10B6491}" presName="vert0" presStyleCnt="0">
        <dgm:presLayoutVars>
          <dgm:dir/>
          <dgm:animOne val="branch"/>
          <dgm:animLvl val="lvl"/>
        </dgm:presLayoutVars>
      </dgm:prSet>
      <dgm:spPr/>
    </dgm:pt>
    <dgm:pt modelId="{0ADC28A6-3FCA-4264-A733-DC9E58C5E42B}" type="pres">
      <dgm:prSet presAssocID="{E4FF9255-229F-43F8-8398-FB419BF3A59A}" presName="thickLine" presStyleLbl="alignNode1" presStyleIdx="0" presStyleCnt="4"/>
      <dgm:spPr/>
    </dgm:pt>
    <dgm:pt modelId="{8A182E68-B875-4A2A-B110-43F1184DBC93}" type="pres">
      <dgm:prSet presAssocID="{E4FF9255-229F-43F8-8398-FB419BF3A59A}" presName="horz1" presStyleCnt="0"/>
      <dgm:spPr/>
    </dgm:pt>
    <dgm:pt modelId="{78EF8F99-F5A2-4EC1-8851-31F61FFDEF0D}" type="pres">
      <dgm:prSet presAssocID="{E4FF9255-229F-43F8-8398-FB419BF3A59A}" presName="tx1" presStyleLbl="revTx" presStyleIdx="0" presStyleCnt="4"/>
      <dgm:spPr/>
    </dgm:pt>
    <dgm:pt modelId="{397F134B-CA85-49C3-9617-C342FEDBE653}" type="pres">
      <dgm:prSet presAssocID="{E4FF9255-229F-43F8-8398-FB419BF3A59A}" presName="vert1" presStyleCnt="0"/>
      <dgm:spPr/>
    </dgm:pt>
    <dgm:pt modelId="{DE693ECB-5F06-4249-923B-A558F68D197C}" type="pres">
      <dgm:prSet presAssocID="{BCBE1581-6A41-4136-BFC5-FD2F12E5E4FB}" presName="thickLine" presStyleLbl="alignNode1" presStyleIdx="1" presStyleCnt="4"/>
      <dgm:spPr/>
    </dgm:pt>
    <dgm:pt modelId="{219A7A0B-DAD0-43F3-AFEF-7B698E3B2776}" type="pres">
      <dgm:prSet presAssocID="{BCBE1581-6A41-4136-BFC5-FD2F12E5E4FB}" presName="horz1" presStyleCnt="0"/>
      <dgm:spPr/>
    </dgm:pt>
    <dgm:pt modelId="{7779E428-1A73-401E-9F3F-E6B92EE3DF1D}" type="pres">
      <dgm:prSet presAssocID="{BCBE1581-6A41-4136-BFC5-FD2F12E5E4FB}" presName="tx1" presStyleLbl="revTx" presStyleIdx="1" presStyleCnt="4"/>
      <dgm:spPr/>
    </dgm:pt>
    <dgm:pt modelId="{37784F3C-02DA-474A-8662-C278DA8ED1E5}" type="pres">
      <dgm:prSet presAssocID="{BCBE1581-6A41-4136-BFC5-FD2F12E5E4FB}" presName="vert1" presStyleCnt="0"/>
      <dgm:spPr/>
    </dgm:pt>
    <dgm:pt modelId="{9CB6E8FD-9417-4615-96B3-A2DE43A5F92F}" type="pres">
      <dgm:prSet presAssocID="{12A07FFC-0EC7-4B73-9A9C-99B66F294952}" presName="thickLine" presStyleLbl="alignNode1" presStyleIdx="2" presStyleCnt="4"/>
      <dgm:spPr/>
    </dgm:pt>
    <dgm:pt modelId="{1EFD37F7-1B35-495C-AAEB-4A35BF04190D}" type="pres">
      <dgm:prSet presAssocID="{12A07FFC-0EC7-4B73-9A9C-99B66F294952}" presName="horz1" presStyleCnt="0"/>
      <dgm:spPr/>
    </dgm:pt>
    <dgm:pt modelId="{B382A12C-29CE-4913-AFB1-043C09696544}" type="pres">
      <dgm:prSet presAssocID="{12A07FFC-0EC7-4B73-9A9C-99B66F294952}" presName="tx1" presStyleLbl="revTx" presStyleIdx="2" presStyleCnt="4"/>
      <dgm:spPr/>
    </dgm:pt>
    <dgm:pt modelId="{5FC438C9-6450-4342-B136-3D8E783B5D95}" type="pres">
      <dgm:prSet presAssocID="{12A07FFC-0EC7-4B73-9A9C-99B66F294952}" presName="vert1" presStyleCnt="0"/>
      <dgm:spPr/>
    </dgm:pt>
    <dgm:pt modelId="{68CD738C-7584-4196-AE20-B5A29FEDD51A}" type="pres">
      <dgm:prSet presAssocID="{291EE345-55B6-43D8-A071-5BDC3D68661D}" presName="thickLine" presStyleLbl="alignNode1" presStyleIdx="3" presStyleCnt="4"/>
      <dgm:spPr/>
    </dgm:pt>
    <dgm:pt modelId="{CAD91B1F-5EC1-4B71-B353-5BD3E0D893EE}" type="pres">
      <dgm:prSet presAssocID="{291EE345-55B6-43D8-A071-5BDC3D68661D}" presName="horz1" presStyleCnt="0"/>
      <dgm:spPr/>
    </dgm:pt>
    <dgm:pt modelId="{291393DF-D4E4-4D14-8815-A347CCA013D0}" type="pres">
      <dgm:prSet presAssocID="{291EE345-55B6-43D8-A071-5BDC3D68661D}" presName="tx1" presStyleLbl="revTx" presStyleIdx="3" presStyleCnt="4"/>
      <dgm:spPr/>
    </dgm:pt>
    <dgm:pt modelId="{F518A016-8CA6-4946-9884-2390087B9A36}" type="pres">
      <dgm:prSet presAssocID="{291EE345-55B6-43D8-A071-5BDC3D68661D}" presName="vert1" presStyleCnt="0"/>
      <dgm:spPr/>
    </dgm:pt>
  </dgm:ptLst>
  <dgm:cxnLst>
    <dgm:cxn modelId="{23BE7924-FDF1-4581-A1E8-3905F7B408F6}" type="presOf" srcId="{12A07FFC-0EC7-4B73-9A9C-99B66F294952}" destId="{B382A12C-29CE-4913-AFB1-043C09696544}" srcOrd="0" destOrd="0" presId="urn:microsoft.com/office/officeart/2008/layout/LinedList"/>
    <dgm:cxn modelId="{BA2E0640-AA91-422A-9774-CE5EC52D7D97}" srcId="{D9939C0D-6EE3-44CB-9701-F814A10B6491}" destId="{12A07FFC-0EC7-4B73-9A9C-99B66F294952}" srcOrd="2" destOrd="0" parTransId="{884E2537-363F-4EDC-9D08-52C729033F72}" sibTransId="{8F1E86CF-1365-4524-B3FC-BF66F7CD7CB3}"/>
    <dgm:cxn modelId="{C8414E5B-B54D-461A-AAF4-663EE07FCA98}" srcId="{D9939C0D-6EE3-44CB-9701-F814A10B6491}" destId="{E4FF9255-229F-43F8-8398-FB419BF3A59A}" srcOrd="0" destOrd="0" parTransId="{CEC04F95-8BA5-4BE2-A46F-69B8BDEE25D3}" sibTransId="{7C5DA10A-FE23-43F6-80E5-3594D932B6BB}"/>
    <dgm:cxn modelId="{1D9B555F-5476-41EF-9A2E-2AEF2C54533D}" type="presOf" srcId="{BCBE1581-6A41-4136-BFC5-FD2F12E5E4FB}" destId="{7779E428-1A73-401E-9F3F-E6B92EE3DF1D}" srcOrd="0" destOrd="0" presId="urn:microsoft.com/office/officeart/2008/layout/LinedList"/>
    <dgm:cxn modelId="{0EF3D545-5122-4061-A563-1A8D1E378CE9}" type="presOf" srcId="{291EE345-55B6-43D8-A071-5BDC3D68661D}" destId="{291393DF-D4E4-4D14-8815-A347CCA013D0}" srcOrd="0" destOrd="0" presId="urn:microsoft.com/office/officeart/2008/layout/LinedList"/>
    <dgm:cxn modelId="{5F9C8873-1E79-4A9D-922C-BB6D7D92D122}" srcId="{D9939C0D-6EE3-44CB-9701-F814A10B6491}" destId="{291EE345-55B6-43D8-A071-5BDC3D68661D}" srcOrd="3" destOrd="0" parTransId="{07D90896-4957-46B3-B160-7D865D57C65A}" sibTransId="{62200003-F368-4E4E-AEA3-57C872D2F138}"/>
    <dgm:cxn modelId="{93DE9996-3BC7-42F7-9CD1-3ED851040720}" srcId="{D9939C0D-6EE3-44CB-9701-F814A10B6491}" destId="{BCBE1581-6A41-4136-BFC5-FD2F12E5E4FB}" srcOrd="1" destOrd="0" parTransId="{02819822-05A7-40A7-A720-C3E40B77B220}" sibTransId="{CC353306-C376-4010-8E8D-E2BCD7EFD6C5}"/>
    <dgm:cxn modelId="{30C3D0BE-3846-4321-A195-255E52F05CB0}" type="presOf" srcId="{E4FF9255-229F-43F8-8398-FB419BF3A59A}" destId="{78EF8F99-F5A2-4EC1-8851-31F61FFDEF0D}" srcOrd="0" destOrd="0" presId="urn:microsoft.com/office/officeart/2008/layout/LinedList"/>
    <dgm:cxn modelId="{B074F4EA-CE19-4123-B3FA-DD164253C1C6}" type="presOf" srcId="{D9939C0D-6EE3-44CB-9701-F814A10B6491}" destId="{0DD614C2-BB42-49BC-9F64-E78EDE70CC96}" srcOrd="0" destOrd="0" presId="urn:microsoft.com/office/officeart/2008/layout/LinedList"/>
    <dgm:cxn modelId="{442CDCCE-B2A3-400A-BBF8-71A74B939D3A}" type="presParOf" srcId="{0DD614C2-BB42-49BC-9F64-E78EDE70CC96}" destId="{0ADC28A6-3FCA-4264-A733-DC9E58C5E42B}" srcOrd="0" destOrd="0" presId="urn:microsoft.com/office/officeart/2008/layout/LinedList"/>
    <dgm:cxn modelId="{93F985AA-2671-4EE6-9FDA-40521431F1F7}" type="presParOf" srcId="{0DD614C2-BB42-49BC-9F64-E78EDE70CC96}" destId="{8A182E68-B875-4A2A-B110-43F1184DBC93}" srcOrd="1" destOrd="0" presId="urn:microsoft.com/office/officeart/2008/layout/LinedList"/>
    <dgm:cxn modelId="{0194206A-031C-4E29-B15E-EE0E953DF2C9}" type="presParOf" srcId="{8A182E68-B875-4A2A-B110-43F1184DBC93}" destId="{78EF8F99-F5A2-4EC1-8851-31F61FFDEF0D}" srcOrd="0" destOrd="0" presId="urn:microsoft.com/office/officeart/2008/layout/LinedList"/>
    <dgm:cxn modelId="{01DD1F7B-30C9-4619-859B-5931B846A399}" type="presParOf" srcId="{8A182E68-B875-4A2A-B110-43F1184DBC93}" destId="{397F134B-CA85-49C3-9617-C342FEDBE653}" srcOrd="1" destOrd="0" presId="urn:microsoft.com/office/officeart/2008/layout/LinedList"/>
    <dgm:cxn modelId="{50E227BB-89C2-4473-9D9E-463F9B5977F5}" type="presParOf" srcId="{0DD614C2-BB42-49BC-9F64-E78EDE70CC96}" destId="{DE693ECB-5F06-4249-923B-A558F68D197C}" srcOrd="2" destOrd="0" presId="urn:microsoft.com/office/officeart/2008/layout/LinedList"/>
    <dgm:cxn modelId="{EF7DFC8F-DCA6-476A-8855-911EBD34609C}" type="presParOf" srcId="{0DD614C2-BB42-49BC-9F64-E78EDE70CC96}" destId="{219A7A0B-DAD0-43F3-AFEF-7B698E3B2776}" srcOrd="3" destOrd="0" presId="urn:microsoft.com/office/officeart/2008/layout/LinedList"/>
    <dgm:cxn modelId="{33C73B47-2173-4D0C-94B5-6B822A4F3C3F}" type="presParOf" srcId="{219A7A0B-DAD0-43F3-AFEF-7B698E3B2776}" destId="{7779E428-1A73-401E-9F3F-E6B92EE3DF1D}" srcOrd="0" destOrd="0" presId="urn:microsoft.com/office/officeart/2008/layout/LinedList"/>
    <dgm:cxn modelId="{F151386B-7CB5-4427-8E97-961EAAC809BE}" type="presParOf" srcId="{219A7A0B-DAD0-43F3-AFEF-7B698E3B2776}" destId="{37784F3C-02DA-474A-8662-C278DA8ED1E5}" srcOrd="1" destOrd="0" presId="urn:microsoft.com/office/officeart/2008/layout/LinedList"/>
    <dgm:cxn modelId="{96B7AB28-B848-4411-ACF5-37724BAC6E35}" type="presParOf" srcId="{0DD614C2-BB42-49BC-9F64-E78EDE70CC96}" destId="{9CB6E8FD-9417-4615-96B3-A2DE43A5F92F}" srcOrd="4" destOrd="0" presId="urn:microsoft.com/office/officeart/2008/layout/LinedList"/>
    <dgm:cxn modelId="{A704EEB3-33C3-4A27-809F-D4A9AF904743}" type="presParOf" srcId="{0DD614C2-BB42-49BC-9F64-E78EDE70CC96}" destId="{1EFD37F7-1B35-495C-AAEB-4A35BF04190D}" srcOrd="5" destOrd="0" presId="urn:microsoft.com/office/officeart/2008/layout/LinedList"/>
    <dgm:cxn modelId="{E578E245-BA15-4730-BEA1-4B6E5E71D099}" type="presParOf" srcId="{1EFD37F7-1B35-495C-AAEB-4A35BF04190D}" destId="{B382A12C-29CE-4913-AFB1-043C09696544}" srcOrd="0" destOrd="0" presId="urn:microsoft.com/office/officeart/2008/layout/LinedList"/>
    <dgm:cxn modelId="{58CEC9A1-D684-4496-956E-C584C9B6A0E2}" type="presParOf" srcId="{1EFD37F7-1B35-495C-AAEB-4A35BF04190D}" destId="{5FC438C9-6450-4342-B136-3D8E783B5D95}" srcOrd="1" destOrd="0" presId="urn:microsoft.com/office/officeart/2008/layout/LinedList"/>
    <dgm:cxn modelId="{1413680E-C992-4F0B-8C77-5ACFFDF26330}" type="presParOf" srcId="{0DD614C2-BB42-49BC-9F64-E78EDE70CC96}" destId="{68CD738C-7584-4196-AE20-B5A29FEDD51A}" srcOrd="6" destOrd="0" presId="urn:microsoft.com/office/officeart/2008/layout/LinedList"/>
    <dgm:cxn modelId="{8DD61FA4-FB6B-4D82-B016-9F6DDD2DBCAE}" type="presParOf" srcId="{0DD614C2-BB42-49BC-9F64-E78EDE70CC96}" destId="{CAD91B1F-5EC1-4B71-B353-5BD3E0D893EE}" srcOrd="7" destOrd="0" presId="urn:microsoft.com/office/officeart/2008/layout/LinedList"/>
    <dgm:cxn modelId="{35AF26E4-D791-4868-93E4-6705F95F0B07}" type="presParOf" srcId="{CAD91B1F-5EC1-4B71-B353-5BD3E0D893EE}" destId="{291393DF-D4E4-4D14-8815-A347CCA013D0}" srcOrd="0" destOrd="0" presId="urn:microsoft.com/office/officeart/2008/layout/LinedList"/>
    <dgm:cxn modelId="{E4EEAE9D-519A-49E0-9BF7-FAB24D7A758C}" type="presParOf" srcId="{CAD91B1F-5EC1-4B71-B353-5BD3E0D893EE}" destId="{F518A016-8CA6-4946-9884-2390087B9A3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42E121D-54A0-481A-8D50-503BCA8F56C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EFEB5B6F-C9A9-4B06-B8F2-D362A829D2A1}">
      <dgm:prSet phldrT="[Texto]"/>
      <dgm:spPr/>
      <dgm:t>
        <a:bodyPr/>
        <a:lstStyle/>
        <a:p>
          <a:r>
            <a:rPr lang="es-EC" dirty="0"/>
            <a:t>Salud</a:t>
          </a:r>
        </a:p>
      </dgm:t>
    </dgm:pt>
    <dgm:pt modelId="{2A9D87CC-3FC9-41B9-B1A8-B0C3A76D849E}" type="parTrans" cxnId="{396EA0D8-1CE9-4B88-89F7-F20D33C4FB2F}">
      <dgm:prSet/>
      <dgm:spPr/>
      <dgm:t>
        <a:bodyPr/>
        <a:lstStyle/>
        <a:p>
          <a:endParaRPr lang="es-EC"/>
        </a:p>
      </dgm:t>
    </dgm:pt>
    <dgm:pt modelId="{74AA0826-110B-4A75-A220-B4E2BB27D3D3}" type="sibTrans" cxnId="{396EA0D8-1CE9-4B88-89F7-F20D33C4FB2F}">
      <dgm:prSet/>
      <dgm:spPr/>
      <dgm:t>
        <a:bodyPr/>
        <a:lstStyle/>
        <a:p>
          <a:endParaRPr lang="es-EC"/>
        </a:p>
      </dgm:t>
    </dgm:pt>
    <dgm:pt modelId="{05682BED-A4B7-456C-9C9B-FDA718C48C12}">
      <dgm:prSet phldrT="[Texto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EC" dirty="0"/>
            <a:t>Cirrosis</a:t>
          </a:r>
        </a:p>
      </dgm:t>
    </dgm:pt>
    <dgm:pt modelId="{97558B87-F2CE-4633-8B94-D13A2473008B}" type="parTrans" cxnId="{B227BDE3-C5CA-4E03-8065-81E7443392DC}">
      <dgm:prSet/>
      <dgm:spPr/>
      <dgm:t>
        <a:bodyPr/>
        <a:lstStyle/>
        <a:p>
          <a:endParaRPr lang="es-EC"/>
        </a:p>
      </dgm:t>
    </dgm:pt>
    <dgm:pt modelId="{495892C7-D952-41F8-BC35-F3D733433263}" type="sibTrans" cxnId="{B227BDE3-C5CA-4E03-8065-81E7443392DC}">
      <dgm:prSet/>
      <dgm:spPr/>
      <dgm:t>
        <a:bodyPr/>
        <a:lstStyle/>
        <a:p>
          <a:endParaRPr lang="es-EC"/>
        </a:p>
      </dgm:t>
    </dgm:pt>
    <dgm:pt modelId="{B7413386-E8EB-4AA9-9580-168E5909ABC9}">
      <dgm:prSet phldrT="[Texto]"/>
      <dgm:spPr/>
      <dgm:t>
        <a:bodyPr/>
        <a:lstStyle/>
        <a:p>
          <a:r>
            <a:rPr lang="es-EC" dirty="0"/>
            <a:t>Sociales</a:t>
          </a:r>
        </a:p>
      </dgm:t>
    </dgm:pt>
    <dgm:pt modelId="{807111EB-EE2D-4D5D-9351-67088D76FEC7}" type="parTrans" cxnId="{C91976C9-039A-4DED-A2BA-66DA30975D04}">
      <dgm:prSet/>
      <dgm:spPr/>
      <dgm:t>
        <a:bodyPr/>
        <a:lstStyle/>
        <a:p>
          <a:endParaRPr lang="es-EC"/>
        </a:p>
      </dgm:t>
    </dgm:pt>
    <dgm:pt modelId="{C2127CF6-979E-4F0F-A77D-079E6429E0D2}" type="sibTrans" cxnId="{C91976C9-039A-4DED-A2BA-66DA30975D04}">
      <dgm:prSet/>
      <dgm:spPr/>
      <dgm:t>
        <a:bodyPr/>
        <a:lstStyle/>
        <a:p>
          <a:endParaRPr lang="es-EC"/>
        </a:p>
      </dgm:t>
    </dgm:pt>
    <dgm:pt modelId="{BE620B31-592A-4D38-935F-7BAC1509E553}">
      <dgm:prSet phldrT="[Texto]"/>
      <dgm:spPr/>
      <dgm:t>
        <a:bodyPr/>
        <a:lstStyle/>
        <a:p>
          <a:r>
            <a:rPr lang="es-EC" dirty="0"/>
            <a:t>Aislamiento</a:t>
          </a:r>
        </a:p>
      </dgm:t>
    </dgm:pt>
    <dgm:pt modelId="{CE283B4A-6D1E-411F-BCAA-2463580F8B07}" type="parTrans" cxnId="{393D7723-55E4-4A26-81C7-C075026D09E8}">
      <dgm:prSet/>
      <dgm:spPr/>
      <dgm:t>
        <a:bodyPr/>
        <a:lstStyle/>
        <a:p>
          <a:endParaRPr lang="es-EC"/>
        </a:p>
      </dgm:t>
    </dgm:pt>
    <dgm:pt modelId="{B78A16DC-5EE9-480B-8A88-FF91FC81CC47}" type="sibTrans" cxnId="{393D7723-55E4-4A26-81C7-C075026D09E8}">
      <dgm:prSet/>
      <dgm:spPr/>
      <dgm:t>
        <a:bodyPr/>
        <a:lstStyle/>
        <a:p>
          <a:endParaRPr lang="es-EC"/>
        </a:p>
      </dgm:t>
    </dgm:pt>
    <dgm:pt modelId="{A1634674-7A4B-4536-9A96-6912C37FB28A}">
      <dgm:prSet phldrT="[Texto]" phldr="1"/>
      <dgm:spPr/>
      <dgm:t>
        <a:bodyPr/>
        <a:lstStyle/>
        <a:p>
          <a:endParaRPr lang="es-EC" dirty="0"/>
        </a:p>
      </dgm:t>
    </dgm:pt>
    <dgm:pt modelId="{8A2658D3-464E-4295-876C-9CC9AE2A4BC1}" type="parTrans" cxnId="{CD947D9A-448B-4F47-A471-2FBA90696E9C}">
      <dgm:prSet/>
      <dgm:spPr/>
      <dgm:t>
        <a:bodyPr/>
        <a:lstStyle/>
        <a:p>
          <a:endParaRPr lang="es-EC"/>
        </a:p>
      </dgm:t>
    </dgm:pt>
    <dgm:pt modelId="{E7A5226F-02FB-4A50-9D0F-51DA8D687D6F}" type="sibTrans" cxnId="{CD947D9A-448B-4F47-A471-2FBA90696E9C}">
      <dgm:prSet/>
      <dgm:spPr/>
      <dgm:t>
        <a:bodyPr/>
        <a:lstStyle/>
        <a:p>
          <a:endParaRPr lang="es-EC"/>
        </a:p>
      </dgm:t>
    </dgm:pt>
    <dgm:pt modelId="{36BE14E0-CEA8-41EA-BE94-616401C078D2}">
      <dgm:prSet phldrT="[Texto]"/>
      <dgm:spPr/>
      <dgm:t>
        <a:bodyPr/>
        <a:lstStyle/>
        <a:p>
          <a:r>
            <a:rPr lang="es-EC" dirty="0"/>
            <a:t>Académico</a:t>
          </a:r>
        </a:p>
      </dgm:t>
    </dgm:pt>
    <dgm:pt modelId="{1377AA02-6A57-489A-B62B-246394C789C6}" type="parTrans" cxnId="{3E74F64E-323E-43F3-98C9-5E01FE100815}">
      <dgm:prSet/>
      <dgm:spPr/>
      <dgm:t>
        <a:bodyPr/>
        <a:lstStyle/>
        <a:p>
          <a:endParaRPr lang="es-EC"/>
        </a:p>
      </dgm:t>
    </dgm:pt>
    <dgm:pt modelId="{3879291A-3C8C-4D57-8440-7117D8A6C7A1}" type="sibTrans" cxnId="{3E74F64E-323E-43F3-98C9-5E01FE100815}">
      <dgm:prSet/>
      <dgm:spPr/>
      <dgm:t>
        <a:bodyPr/>
        <a:lstStyle/>
        <a:p>
          <a:endParaRPr lang="es-EC"/>
        </a:p>
      </dgm:t>
    </dgm:pt>
    <dgm:pt modelId="{FDB6487D-A320-4CF3-B881-E744A1C00C72}">
      <dgm:prSet phldrT="[Texto]"/>
      <dgm:spPr/>
      <dgm:t>
        <a:bodyPr/>
        <a:lstStyle/>
        <a:p>
          <a:r>
            <a:rPr lang="es-EC" dirty="0"/>
            <a:t>Ausentismo</a:t>
          </a:r>
        </a:p>
      </dgm:t>
    </dgm:pt>
    <dgm:pt modelId="{14E4160F-928A-4807-8BE2-C2D2F9597598}" type="parTrans" cxnId="{9E0C758E-E1D2-4C23-A77A-65FB8E168AB6}">
      <dgm:prSet/>
      <dgm:spPr/>
      <dgm:t>
        <a:bodyPr/>
        <a:lstStyle/>
        <a:p>
          <a:endParaRPr lang="es-EC"/>
        </a:p>
      </dgm:t>
    </dgm:pt>
    <dgm:pt modelId="{1CAF59BB-AE43-4CCA-8311-D29E93ADB1B2}" type="sibTrans" cxnId="{9E0C758E-E1D2-4C23-A77A-65FB8E168AB6}">
      <dgm:prSet/>
      <dgm:spPr/>
      <dgm:t>
        <a:bodyPr/>
        <a:lstStyle/>
        <a:p>
          <a:endParaRPr lang="es-EC"/>
        </a:p>
      </dgm:t>
    </dgm:pt>
    <dgm:pt modelId="{49B3405D-C1B8-4685-A805-F31ACD290380}">
      <dgm:prSet phldrT="[Texto]" phldr="1"/>
      <dgm:spPr/>
      <dgm:t>
        <a:bodyPr/>
        <a:lstStyle/>
        <a:p>
          <a:endParaRPr lang="es-EC"/>
        </a:p>
      </dgm:t>
    </dgm:pt>
    <dgm:pt modelId="{4AE1A0B3-6F02-4DA5-8B6A-234D27C566EA}" type="parTrans" cxnId="{03404CCE-6127-4968-ADAC-197317575BC6}">
      <dgm:prSet/>
      <dgm:spPr/>
      <dgm:t>
        <a:bodyPr/>
        <a:lstStyle/>
        <a:p>
          <a:endParaRPr lang="es-EC"/>
        </a:p>
      </dgm:t>
    </dgm:pt>
    <dgm:pt modelId="{B35DE4D4-0BA4-414A-8F75-9D4A07B8005E}" type="sibTrans" cxnId="{03404CCE-6127-4968-ADAC-197317575BC6}">
      <dgm:prSet/>
      <dgm:spPr/>
      <dgm:t>
        <a:bodyPr/>
        <a:lstStyle/>
        <a:p>
          <a:endParaRPr lang="es-EC"/>
        </a:p>
      </dgm:t>
    </dgm:pt>
    <dgm:pt modelId="{0575E49F-FDCE-4E4F-BD53-3EEF6544FDCA}">
      <dgm:prSet/>
      <dgm:spPr/>
      <dgm:t>
        <a:bodyPr/>
        <a:lstStyle/>
        <a:p>
          <a:r>
            <a:rPr lang="es-EC" dirty="0"/>
            <a:t>Familiar</a:t>
          </a:r>
        </a:p>
      </dgm:t>
    </dgm:pt>
    <dgm:pt modelId="{C3E1E678-6E08-439E-9374-CD68DC0A08FA}" type="parTrans" cxnId="{7FD3B6C4-F37F-48F0-A242-2E1DD16F910B}">
      <dgm:prSet/>
      <dgm:spPr/>
      <dgm:t>
        <a:bodyPr/>
        <a:lstStyle/>
        <a:p>
          <a:endParaRPr lang="es-EC"/>
        </a:p>
      </dgm:t>
    </dgm:pt>
    <dgm:pt modelId="{6C8F4490-7AB3-4608-924F-DFA7825A57D8}" type="sibTrans" cxnId="{7FD3B6C4-F37F-48F0-A242-2E1DD16F910B}">
      <dgm:prSet/>
      <dgm:spPr/>
      <dgm:t>
        <a:bodyPr/>
        <a:lstStyle/>
        <a:p>
          <a:endParaRPr lang="es-EC"/>
        </a:p>
      </dgm:t>
    </dgm:pt>
    <dgm:pt modelId="{F14F29D6-B57E-4AB6-BDBC-AD3134AA23AD}">
      <dgm:prSet/>
      <dgm:spPr/>
      <dgm:t>
        <a:bodyPr/>
        <a:lstStyle/>
        <a:p>
          <a:r>
            <a:rPr lang="es-EC" dirty="0"/>
            <a:t>Violencia intrafamiliar</a:t>
          </a:r>
        </a:p>
      </dgm:t>
    </dgm:pt>
    <dgm:pt modelId="{B37C87DF-2248-4E80-9F9C-FEB846F0AC06}" type="parTrans" cxnId="{62B85262-4476-4EC4-AEAF-3517CA60E804}">
      <dgm:prSet/>
      <dgm:spPr/>
      <dgm:t>
        <a:bodyPr/>
        <a:lstStyle/>
        <a:p>
          <a:endParaRPr lang="es-EC"/>
        </a:p>
      </dgm:t>
    </dgm:pt>
    <dgm:pt modelId="{9ADD2D1A-0FFB-47AD-9E44-925FA142CCB1}" type="sibTrans" cxnId="{62B85262-4476-4EC4-AEAF-3517CA60E804}">
      <dgm:prSet/>
      <dgm:spPr/>
      <dgm:t>
        <a:bodyPr/>
        <a:lstStyle/>
        <a:p>
          <a:endParaRPr lang="es-EC"/>
        </a:p>
      </dgm:t>
    </dgm:pt>
    <dgm:pt modelId="{24C65C55-8B4B-46D3-8F65-6D45293B2F79}">
      <dgm:prSet/>
      <dgm:spPr/>
      <dgm:t>
        <a:bodyPr/>
        <a:lstStyle/>
        <a:p>
          <a:r>
            <a:rPr lang="es-EC" dirty="0"/>
            <a:t>Legales</a:t>
          </a:r>
        </a:p>
      </dgm:t>
    </dgm:pt>
    <dgm:pt modelId="{58448B97-AE1E-4361-A1EC-F985C391CF1F}" type="parTrans" cxnId="{A90A2FA4-1573-4E15-969C-80916199166B}">
      <dgm:prSet/>
      <dgm:spPr/>
      <dgm:t>
        <a:bodyPr/>
        <a:lstStyle/>
        <a:p>
          <a:endParaRPr lang="es-EC"/>
        </a:p>
      </dgm:t>
    </dgm:pt>
    <dgm:pt modelId="{D20B9ACC-D7F0-4F80-A899-E3AEE050B2BA}" type="sibTrans" cxnId="{A90A2FA4-1573-4E15-969C-80916199166B}">
      <dgm:prSet/>
      <dgm:spPr/>
      <dgm:t>
        <a:bodyPr/>
        <a:lstStyle/>
        <a:p>
          <a:endParaRPr lang="es-EC"/>
        </a:p>
      </dgm:t>
    </dgm:pt>
    <dgm:pt modelId="{89D68640-21AD-4064-822A-91C73E9ABC63}">
      <dgm:prSet/>
      <dgm:spPr/>
      <dgm:t>
        <a:bodyPr/>
        <a:lstStyle/>
        <a:p>
          <a:r>
            <a:rPr lang="es-EC" dirty="0"/>
            <a:t>Prisión por … años</a:t>
          </a:r>
        </a:p>
      </dgm:t>
    </dgm:pt>
    <dgm:pt modelId="{BDEC42A3-9851-4172-8A3D-10D9C6C4FC74}" type="parTrans" cxnId="{3FAA2C7B-4636-4DFF-9E70-9B9C471BC9B8}">
      <dgm:prSet/>
      <dgm:spPr/>
      <dgm:t>
        <a:bodyPr/>
        <a:lstStyle/>
        <a:p>
          <a:endParaRPr lang="es-EC"/>
        </a:p>
      </dgm:t>
    </dgm:pt>
    <dgm:pt modelId="{968F8A91-D272-4DAD-BFB2-EE27FF293DEB}" type="sibTrans" cxnId="{3FAA2C7B-4636-4DFF-9E70-9B9C471BC9B8}">
      <dgm:prSet/>
      <dgm:spPr/>
      <dgm:t>
        <a:bodyPr/>
        <a:lstStyle/>
        <a:p>
          <a:endParaRPr lang="es-EC"/>
        </a:p>
      </dgm:t>
    </dgm:pt>
    <dgm:pt modelId="{EBBAD9EB-74F4-431C-9A19-835623B9664C}" type="pres">
      <dgm:prSet presAssocID="{B42E121D-54A0-481A-8D50-503BCA8F56C0}" presName="Name0" presStyleCnt="0">
        <dgm:presLayoutVars>
          <dgm:dir/>
          <dgm:animLvl val="lvl"/>
          <dgm:resizeHandles val="exact"/>
        </dgm:presLayoutVars>
      </dgm:prSet>
      <dgm:spPr/>
    </dgm:pt>
    <dgm:pt modelId="{2E221317-C7F9-4A9C-BD6B-D9AA8CCCDE87}" type="pres">
      <dgm:prSet presAssocID="{EFEB5B6F-C9A9-4B06-B8F2-D362A829D2A1}" presName="composite" presStyleCnt="0"/>
      <dgm:spPr/>
    </dgm:pt>
    <dgm:pt modelId="{BFD58876-2136-442F-AF84-D92C750B7E2C}" type="pres">
      <dgm:prSet presAssocID="{EFEB5B6F-C9A9-4B06-B8F2-D362A829D2A1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</dgm:pt>
    <dgm:pt modelId="{E18FC753-7FFB-4444-BAAB-515BE2093289}" type="pres">
      <dgm:prSet presAssocID="{EFEB5B6F-C9A9-4B06-B8F2-D362A829D2A1}" presName="desTx" presStyleLbl="alignAccFollowNode1" presStyleIdx="0" presStyleCnt="5">
        <dgm:presLayoutVars>
          <dgm:bulletEnabled val="1"/>
        </dgm:presLayoutVars>
      </dgm:prSet>
      <dgm:spPr/>
    </dgm:pt>
    <dgm:pt modelId="{EC81FA34-F2F4-44D8-ADDB-F1A5E30FF048}" type="pres">
      <dgm:prSet presAssocID="{74AA0826-110B-4A75-A220-B4E2BB27D3D3}" presName="space" presStyleCnt="0"/>
      <dgm:spPr/>
    </dgm:pt>
    <dgm:pt modelId="{AA02AF42-0E1E-4AF3-88FE-E07B101F13B9}" type="pres">
      <dgm:prSet presAssocID="{B7413386-E8EB-4AA9-9580-168E5909ABC9}" presName="composite" presStyleCnt="0"/>
      <dgm:spPr/>
    </dgm:pt>
    <dgm:pt modelId="{BFC9D91A-7CAE-4BBF-AAAC-0F097BBBCFCC}" type="pres">
      <dgm:prSet presAssocID="{B7413386-E8EB-4AA9-9580-168E5909ABC9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</dgm:pt>
    <dgm:pt modelId="{C9CF610B-9E14-4E7E-90C6-9DAF0ADE1AD4}" type="pres">
      <dgm:prSet presAssocID="{B7413386-E8EB-4AA9-9580-168E5909ABC9}" presName="desTx" presStyleLbl="alignAccFollowNode1" presStyleIdx="1" presStyleCnt="5">
        <dgm:presLayoutVars>
          <dgm:bulletEnabled val="1"/>
        </dgm:presLayoutVars>
      </dgm:prSet>
      <dgm:spPr/>
    </dgm:pt>
    <dgm:pt modelId="{F36ABECA-F5B9-49E0-BAF1-F6BC655D5091}" type="pres">
      <dgm:prSet presAssocID="{C2127CF6-979E-4F0F-A77D-079E6429E0D2}" presName="space" presStyleCnt="0"/>
      <dgm:spPr/>
    </dgm:pt>
    <dgm:pt modelId="{C2DFDDB9-37A7-4B43-BB0E-5F0D449CB36D}" type="pres">
      <dgm:prSet presAssocID="{0575E49F-FDCE-4E4F-BD53-3EEF6544FDCA}" presName="composite" presStyleCnt="0"/>
      <dgm:spPr/>
    </dgm:pt>
    <dgm:pt modelId="{24A027C7-9C88-4746-B24B-A156EBDD888A}" type="pres">
      <dgm:prSet presAssocID="{0575E49F-FDCE-4E4F-BD53-3EEF6544FDCA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</dgm:pt>
    <dgm:pt modelId="{D7EA9230-6D8E-41C4-AEB4-C12BFEACD158}" type="pres">
      <dgm:prSet presAssocID="{0575E49F-FDCE-4E4F-BD53-3EEF6544FDCA}" presName="desTx" presStyleLbl="alignAccFollowNode1" presStyleIdx="2" presStyleCnt="5">
        <dgm:presLayoutVars>
          <dgm:bulletEnabled val="1"/>
        </dgm:presLayoutVars>
      </dgm:prSet>
      <dgm:spPr/>
    </dgm:pt>
    <dgm:pt modelId="{63AA25C3-DEB6-49B6-87F2-C2739D1DE90E}" type="pres">
      <dgm:prSet presAssocID="{6C8F4490-7AB3-4608-924F-DFA7825A57D8}" presName="space" presStyleCnt="0"/>
      <dgm:spPr/>
    </dgm:pt>
    <dgm:pt modelId="{55D0D019-6B62-496B-BD73-8031A36ACDBE}" type="pres">
      <dgm:prSet presAssocID="{24C65C55-8B4B-46D3-8F65-6D45293B2F79}" presName="composite" presStyleCnt="0"/>
      <dgm:spPr/>
    </dgm:pt>
    <dgm:pt modelId="{2599CB43-1021-475F-B5AC-CA5A4EEF32CB}" type="pres">
      <dgm:prSet presAssocID="{24C65C55-8B4B-46D3-8F65-6D45293B2F79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</dgm:pt>
    <dgm:pt modelId="{5A205B41-4D7E-4CEC-8642-AD48041B4CB6}" type="pres">
      <dgm:prSet presAssocID="{24C65C55-8B4B-46D3-8F65-6D45293B2F79}" presName="desTx" presStyleLbl="alignAccFollowNode1" presStyleIdx="3" presStyleCnt="5">
        <dgm:presLayoutVars>
          <dgm:bulletEnabled val="1"/>
        </dgm:presLayoutVars>
      </dgm:prSet>
      <dgm:spPr/>
    </dgm:pt>
    <dgm:pt modelId="{CF161C3A-734E-44CE-96B2-061DD69A7448}" type="pres">
      <dgm:prSet presAssocID="{D20B9ACC-D7F0-4F80-A899-E3AEE050B2BA}" presName="space" presStyleCnt="0"/>
      <dgm:spPr/>
    </dgm:pt>
    <dgm:pt modelId="{028F46FA-0B16-409C-8E26-E8179ED1A076}" type="pres">
      <dgm:prSet presAssocID="{36BE14E0-CEA8-41EA-BE94-616401C078D2}" presName="composite" presStyleCnt="0"/>
      <dgm:spPr/>
    </dgm:pt>
    <dgm:pt modelId="{C23E56FE-43EB-462C-BFD0-9DFDBCE524C7}" type="pres">
      <dgm:prSet presAssocID="{36BE14E0-CEA8-41EA-BE94-616401C078D2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</dgm:pt>
    <dgm:pt modelId="{E274E2BD-8502-42BA-A096-F742F4BA4BF3}" type="pres">
      <dgm:prSet presAssocID="{36BE14E0-CEA8-41EA-BE94-616401C078D2}" presName="desTx" presStyleLbl="alignAccFollowNode1" presStyleIdx="4" presStyleCnt="5">
        <dgm:presLayoutVars>
          <dgm:bulletEnabled val="1"/>
        </dgm:presLayoutVars>
      </dgm:prSet>
      <dgm:spPr/>
    </dgm:pt>
  </dgm:ptLst>
  <dgm:cxnLst>
    <dgm:cxn modelId="{393D7723-55E4-4A26-81C7-C075026D09E8}" srcId="{B7413386-E8EB-4AA9-9580-168E5909ABC9}" destId="{BE620B31-592A-4D38-935F-7BAC1509E553}" srcOrd="0" destOrd="0" parTransId="{CE283B4A-6D1E-411F-BCAA-2463580F8B07}" sibTransId="{B78A16DC-5EE9-480B-8A88-FF91FC81CC47}"/>
    <dgm:cxn modelId="{C91BA523-AA0F-4623-90A3-B5F7374E800D}" type="presOf" srcId="{36BE14E0-CEA8-41EA-BE94-616401C078D2}" destId="{C23E56FE-43EB-462C-BFD0-9DFDBCE524C7}" srcOrd="0" destOrd="0" presId="urn:microsoft.com/office/officeart/2005/8/layout/hList1"/>
    <dgm:cxn modelId="{42C58F41-7D65-4D11-A2AB-DF05464055C0}" type="presOf" srcId="{F14F29D6-B57E-4AB6-BDBC-AD3134AA23AD}" destId="{D7EA9230-6D8E-41C4-AEB4-C12BFEACD158}" srcOrd="0" destOrd="0" presId="urn:microsoft.com/office/officeart/2005/8/layout/hList1"/>
    <dgm:cxn modelId="{62B85262-4476-4EC4-AEAF-3517CA60E804}" srcId="{0575E49F-FDCE-4E4F-BD53-3EEF6544FDCA}" destId="{F14F29D6-B57E-4AB6-BDBC-AD3134AA23AD}" srcOrd="0" destOrd="0" parTransId="{B37C87DF-2248-4E80-9F9C-FEB846F0AC06}" sibTransId="{9ADD2D1A-0FFB-47AD-9E44-925FA142CCB1}"/>
    <dgm:cxn modelId="{23A75C4B-20A3-4D23-9E39-F8E36902388C}" type="presOf" srcId="{0575E49F-FDCE-4E4F-BD53-3EEF6544FDCA}" destId="{24A027C7-9C88-4746-B24B-A156EBDD888A}" srcOrd="0" destOrd="0" presId="urn:microsoft.com/office/officeart/2005/8/layout/hList1"/>
    <dgm:cxn modelId="{6A85C46B-4D49-4D16-8227-D8B245431C72}" type="presOf" srcId="{24C65C55-8B4B-46D3-8F65-6D45293B2F79}" destId="{2599CB43-1021-475F-B5AC-CA5A4EEF32CB}" srcOrd="0" destOrd="0" presId="urn:microsoft.com/office/officeart/2005/8/layout/hList1"/>
    <dgm:cxn modelId="{AC22804D-63C5-4EED-9EC4-5427CFA4D809}" type="presOf" srcId="{B42E121D-54A0-481A-8D50-503BCA8F56C0}" destId="{EBBAD9EB-74F4-431C-9A19-835623B9664C}" srcOrd="0" destOrd="0" presId="urn:microsoft.com/office/officeart/2005/8/layout/hList1"/>
    <dgm:cxn modelId="{3E74F64E-323E-43F3-98C9-5E01FE100815}" srcId="{B42E121D-54A0-481A-8D50-503BCA8F56C0}" destId="{36BE14E0-CEA8-41EA-BE94-616401C078D2}" srcOrd="4" destOrd="0" parTransId="{1377AA02-6A57-489A-B62B-246394C789C6}" sibTransId="{3879291A-3C8C-4D57-8440-7117D8A6C7A1}"/>
    <dgm:cxn modelId="{6268CE71-FE5B-40AC-8D20-8220837A14B9}" type="presOf" srcId="{A1634674-7A4B-4536-9A96-6912C37FB28A}" destId="{C9CF610B-9E14-4E7E-90C6-9DAF0ADE1AD4}" srcOrd="0" destOrd="1" presId="urn:microsoft.com/office/officeart/2005/8/layout/hList1"/>
    <dgm:cxn modelId="{3FAA2C7B-4636-4DFF-9E70-9B9C471BC9B8}" srcId="{24C65C55-8B4B-46D3-8F65-6D45293B2F79}" destId="{89D68640-21AD-4064-822A-91C73E9ABC63}" srcOrd="0" destOrd="0" parTransId="{BDEC42A3-9851-4172-8A3D-10D9C6C4FC74}" sibTransId="{968F8A91-D272-4DAD-BFB2-EE27FF293DEB}"/>
    <dgm:cxn modelId="{9E0C758E-E1D2-4C23-A77A-65FB8E168AB6}" srcId="{36BE14E0-CEA8-41EA-BE94-616401C078D2}" destId="{FDB6487D-A320-4CF3-B881-E744A1C00C72}" srcOrd="0" destOrd="0" parTransId="{14E4160F-928A-4807-8BE2-C2D2F9597598}" sibTransId="{1CAF59BB-AE43-4CCA-8311-D29E93ADB1B2}"/>
    <dgm:cxn modelId="{46C3A792-5207-4135-A7B3-F00D020C2B12}" type="presOf" srcId="{BE620B31-592A-4D38-935F-7BAC1509E553}" destId="{C9CF610B-9E14-4E7E-90C6-9DAF0ADE1AD4}" srcOrd="0" destOrd="0" presId="urn:microsoft.com/office/officeart/2005/8/layout/hList1"/>
    <dgm:cxn modelId="{CD947D9A-448B-4F47-A471-2FBA90696E9C}" srcId="{B7413386-E8EB-4AA9-9580-168E5909ABC9}" destId="{A1634674-7A4B-4536-9A96-6912C37FB28A}" srcOrd="1" destOrd="0" parTransId="{8A2658D3-464E-4295-876C-9CC9AE2A4BC1}" sibTransId="{E7A5226F-02FB-4A50-9D0F-51DA8D687D6F}"/>
    <dgm:cxn modelId="{185E3F9B-45E2-4DC8-8E2D-EEB298C4851B}" type="presOf" srcId="{05682BED-A4B7-456C-9C9B-FDA718C48C12}" destId="{E18FC753-7FFB-4444-BAAB-515BE2093289}" srcOrd="0" destOrd="0" presId="urn:microsoft.com/office/officeart/2005/8/layout/hList1"/>
    <dgm:cxn modelId="{2D1636A2-C135-48DB-B0D3-96B28B9CDEEB}" type="presOf" srcId="{49B3405D-C1B8-4685-A805-F31ACD290380}" destId="{E274E2BD-8502-42BA-A096-F742F4BA4BF3}" srcOrd="0" destOrd="1" presId="urn:microsoft.com/office/officeart/2005/8/layout/hList1"/>
    <dgm:cxn modelId="{A90A2FA4-1573-4E15-969C-80916199166B}" srcId="{B42E121D-54A0-481A-8D50-503BCA8F56C0}" destId="{24C65C55-8B4B-46D3-8F65-6D45293B2F79}" srcOrd="3" destOrd="0" parTransId="{58448B97-AE1E-4361-A1EC-F985C391CF1F}" sibTransId="{D20B9ACC-D7F0-4F80-A899-E3AEE050B2BA}"/>
    <dgm:cxn modelId="{778896BE-1CDB-49D2-8EA0-A6E4ACB6CCFB}" type="presOf" srcId="{EFEB5B6F-C9A9-4B06-B8F2-D362A829D2A1}" destId="{BFD58876-2136-442F-AF84-D92C750B7E2C}" srcOrd="0" destOrd="0" presId="urn:microsoft.com/office/officeart/2005/8/layout/hList1"/>
    <dgm:cxn modelId="{058EF4C0-6AAC-412E-95A7-816565939A79}" type="presOf" srcId="{FDB6487D-A320-4CF3-B881-E744A1C00C72}" destId="{E274E2BD-8502-42BA-A096-F742F4BA4BF3}" srcOrd="0" destOrd="0" presId="urn:microsoft.com/office/officeart/2005/8/layout/hList1"/>
    <dgm:cxn modelId="{7FD3B6C4-F37F-48F0-A242-2E1DD16F910B}" srcId="{B42E121D-54A0-481A-8D50-503BCA8F56C0}" destId="{0575E49F-FDCE-4E4F-BD53-3EEF6544FDCA}" srcOrd="2" destOrd="0" parTransId="{C3E1E678-6E08-439E-9374-CD68DC0A08FA}" sibTransId="{6C8F4490-7AB3-4608-924F-DFA7825A57D8}"/>
    <dgm:cxn modelId="{C91976C9-039A-4DED-A2BA-66DA30975D04}" srcId="{B42E121D-54A0-481A-8D50-503BCA8F56C0}" destId="{B7413386-E8EB-4AA9-9580-168E5909ABC9}" srcOrd="1" destOrd="0" parTransId="{807111EB-EE2D-4D5D-9351-67088D76FEC7}" sibTransId="{C2127CF6-979E-4F0F-A77D-079E6429E0D2}"/>
    <dgm:cxn modelId="{03404CCE-6127-4968-ADAC-197317575BC6}" srcId="{36BE14E0-CEA8-41EA-BE94-616401C078D2}" destId="{49B3405D-C1B8-4685-A805-F31ACD290380}" srcOrd="1" destOrd="0" parTransId="{4AE1A0B3-6F02-4DA5-8B6A-234D27C566EA}" sibTransId="{B35DE4D4-0BA4-414A-8F75-9D4A07B8005E}"/>
    <dgm:cxn modelId="{396EA0D8-1CE9-4B88-89F7-F20D33C4FB2F}" srcId="{B42E121D-54A0-481A-8D50-503BCA8F56C0}" destId="{EFEB5B6F-C9A9-4B06-B8F2-D362A829D2A1}" srcOrd="0" destOrd="0" parTransId="{2A9D87CC-3FC9-41B9-B1A8-B0C3A76D849E}" sibTransId="{74AA0826-110B-4A75-A220-B4E2BB27D3D3}"/>
    <dgm:cxn modelId="{B227BDE3-C5CA-4E03-8065-81E7443392DC}" srcId="{EFEB5B6F-C9A9-4B06-B8F2-D362A829D2A1}" destId="{05682BED-A4B7-456C-9C9B-FDA718C48C12}" srcOrd="0" destOrd="0" parTransId="{97558B87-F2CE-4633-8B94-D13A2473008B}" sibTransId="{495892C7-D952-41F8-BC35-F3D733433263}"/>
    <dgm:cxn modelId="{F873AEF9-EE91-488E-B0D2-5A6AB3C12A04}" type="presOf" srcId="{B7413386-E8EB-4AA9-9580-168E5909ABC9}" destId="{BFC9D91A-7CAE-4BBF-AAAC-0F097BBBCFCC}" srcOrd="0" destOrd="0" presId="urn:microsoft.com/office/officeart/2005/8/layout/hList1"/>
    <dgm:cxn modelId="{B80FF2FB-6445-498F-9B26-071C79027B53}" type="presOf" srcId="{89D68640-21AD-4064-822A-91C73E9ABC63}" destId="{5A205B41-4D7E-4CEC-8642-AD48041B4CB6}" srcOrd="0" destOrd="0" presId="urn:microsoft.com/office/officeart/2005/8/layout/hList1"/>
    <dgm:cxn modelId="{90FA96F1-1A8E-4E8A-B48E-790106EC9F05}" type="presParOf" srcId="{EBBAD9EB-74F4-431C-9A19-835623B9664C}" destId="{2E221317-C7F9-4A9C-BD6B-D9AA8CCCDE87}" srcOrd="0" destOrd="0" presId="urn:microsoft.com/office/officeart/2005/8/layout/hList1"/>
    <dgm:cxn modelId="{B33969CD-DD61-44E9-8C03-F550ADA75E81}" type="presParOf" srcId="{2E221317-C7F9-4A9C-BD6B-D9AA8CCCDE87}" destId="{BFD58876-2136-442F-AF84-D92C750B7E2C}" srcOrd="0" destOrd="0" presId="urn:microsoft.com/office/officeart/2005/8/layout/hList1"/>
    <dgm:cxn modelId="{CD1DFC11-B3D0-4491-BD87-96A64B63DA77}" type="presParOf" srcId="{2E221317-C7F9-4A9C-BD6B-D9AA8CCCDE87}" destId="{E18FC753-7FFB-4444-BAAB-515BE2093289}" srcOrd="1" destOrd="0" presId="urn:microsoft.com/office/officeart/2005/8/layout/hList1"/>
    <dgm:cxn modelId="{CE9F2FF7-E472-4AC6-BC0E-4EABE7010366}" type="presParOf" srcId="{EBBAD9EB-74F4-431C-9A19-835623B9664C}" destId="{EC81FA34-F2F4-44D8-ADDB-F1A5E30FF048}" srcOrd="1" destOrd="0" presId="urn:microsoft.com/office/officeart/2005/8/layout/hList1"/>
    <dgm:cxn modelId="{86CB8DFF-156F-465D-AF50-55744957A242}" type="presParOf" srcId="{EBBAD9EB-74F4-431C-9A19-835623B9664C}" destId="{AA02AF42-0E1E-4AF3-88FE-E07B101F13B9}" srcOrd="2" destOrd="0" presId="urn:microsoft.com/office/officeart/2005/8/layout/hList1"/>
    <dgm:cxn modelId="{E211D194-6C18-4E37-A3DF-DA6EE2925394}" type="presParOf" srcId="{AA02AF42-0E1E-4AF3-88FE-E07B101F13B9}" destId="{BFC9D91A-7CAE-4BBF-AAAC-0F097BBBCFCC}" srcOrd="0" destOrd="0" presId="urn:microsoft.com/office/officeart/2005/8/layout/hList1"/>
    <dgm:cxn modelId="{6EF06B79-A406-44EC-AF53-2F9E46D738FD}" type="presParOf" srcId="{AA02AF42-0E1E-4AF3-88FE-E07B101F13B9}" destId="{C9CF610B-9E14-4E7E-90C6-9DAF0ADE1AD4}" srcOrd="1" destOrd="0" presId="urn:microsoft.com/office/officeart/2005/8/layout/hList1"/>
    <dgm:cxn modelId="{BB5A1FDC-8B46-4282-8DFD-283CF05945CE}" type="presParOf" srcId="{EBBAD9EB-74F4-431C-9A19-835623B9664C}" destId="{F36ABECA-F5B9-49E0-BAF1-F6BC655D5091}" srcOrd="3" destOrd="0" presId="urn:microsoft.com/office/officeart/2005/8/layout/hList1"/>
    <dgm:cxn modelId="{8222EAE7-98C1-4FB1-9FF2-9C31FB1CB5F4}" type="presParOf" srcId="{EBBAD9EB-74F4-431C-9A19-835623B9664C}" destId="{C2DFDDB9-37A7-4B43-BB0E-5F0D449CB36D}" srcOrd="4" destOrd="0" presId="urn:microsoft.com/office/officeart/2005/8/layout/hList1"/>
    <dgm:cxn modelId="{704674A6-F240-4BFD-BDDF-B49455C4BEC4}" type="presParOf" srcId="{C2DFDDB9-37A7-4B43-BB0E-5F0D449CB36D}" destId="{24A027C7-9C88-4746-B24B-A156EBDD888A}" srcOrd="0" destOrd="0" presId="urn:microsoft.com/office/officeart/2005/8/layout/hList1"/>
    <dgm:cxn modelId="{616AB079-44DA-4315-A45B-775FC1BA2C94}" type="presParOf" srcId="{C2DFDDB9-37A7-4B43-BB0E-5F0D449CB36D}" destId="{D7EA9230-6D8E-41C4-AEB4-C12BFEACD158}" srcOrd="1" destOrd="0" presId="urn:microsoft.com/office/officeart/2005/8/layout/hList1"/>
    <dgm:cxn modelId="{D335CCFF-625C-4DDF-A59E-066A4842D424}" type="presParOf" srcId="{EBBAD9EB-74F4-431C-9A19-835623B9664C}" destId="{63AA25C3-DEB6-49B6-87F2-C2739D1DE90E}" srcOrd="5" destOrd="0" presId="urn:microsoft.com/office/officeart/2005/8/layout/hList1"/>
    <dgm:cxn modelId="{B0E57E19-E09F-4FEE-8252-6DB3FDF8A292}" type="presParOf" srcId="{EBBAD9EB-74F4-431C-9A19-835623B9664C}" destId="{55D0D019-6B62-496B-BD73-8031A36ACDBE}" srcOrd="6" destOrd="0" presId="urn:microsoft.com/office/officeart/2005/8/layout/hList1"/>
    <dgm:cxn modelId="{EA2AC3D6-CA7B-4A45-B8DF-F91A1E6B2B5C}" type="presParOf" srcId="{55D0D019-6B62-496B-BD73-8031A36ACDBE}" destId="{2599CB43-1021-475F-B5AC-CA5A4EEF32CB}" srcOrd="0" destOrd="0" presId="urn:microsoft.com/office/officeart/2005/8/layout/hList1"/>
    <dgm:cxn modelId="{0AE05E69-A03A-420F-8EF1-C1F7EB5810D0}" type="presParOf" srcId="{55D0D019-6B62-496B-BD73-8031A36ACDBE}" destId="{5A205B41-4D7E-4CEC-8642-AD48041B4CB6}" srcOrd="1" destOrd="0" presId="urn:microsoft.com/office/officeart/2005/8/layout/hList1"/>
    <dgm:cxn modelId="{5249FA8E-09F2-4BEC-8D32-E784963F62ED}" type="presParOf" srcId="{EBBAD9EB-74F4-431C-9A19-835623B9664C}" destId="{CF161C3A-734E-44CE-96B2-061DD69A7448}" srcOrd="7" destOrd="0" presId="urn:microsoft.com/office/officeart/2005/8/layout/hList1"/>
    <dgm:cxn modelId="{E85EB74E-BA21-4564-BFA7-71E8B184176F}" type="presParOf" srcId="{EBBAD9EB-74F4-431C-9A19-835623B9664C}" destId="{028F46FA-0B16-409C-8E26-E8179ED1A076}" srcOrd="8" destOrd="0" presId="urn:microsoft.com/office/officeart/2005/8/layout/hList1"/>
    <dgm:cxn modelId="{9D3D37B2-534F-4349-9BCB-7D616462E752}" type="presParOf" srcId="{028F46FA-0B16-409C-8E26-E8179ED1A076}" destId="{C23E56FE-43EB-462C-BFD0-9DFDBCE524C7}" srcOrd="0" destOrd="0" presId="urn:microsoft.com/office/officeart/2005/8/layout/hList1"/>
    <dgm:cxn modelId="{E05A7C92-7134-4ACF-A58E-CE8310ED530A}" type="presParOf" srcId="{028F46FA-0B16-409C-8E26-E8179ED1A076}" destId="{E274E2BD-8502-42BA-A096-F742F4BA4BF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ABE622-3FF7-4F0E-8599-0FD41CB291B3}">
      <dsp:nvSpPr>
        <dsp:cNvPr id="0" name=""/>
        <dsp:cNvSpPr/>
      </dsp:nvSpPr>
      <dsp:spPr>
        <a:xfrm>
          <a:off x="0" y="876864"/>
          <a:ext cx="10540185" cy="161882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CCE7CB-5866-4A38-894E-1C8BD4A8CB05}">
      <dsp:nvSpPr>
        <dsp:cNvPr id="0" name=""/>
        <dsp:cNvSpPr/>
      </dsp:nvSpPr>
      <dsp:spPr>
        <a:xfrm>
          <a:off x="489695" y="1241100"/>
          <a:ext cx="890354" cy="8903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53BFFA-611D-4446-83DC-4E44A967A6BA}">
      <dsp:nvSpPr>
        <dsp:cNvPr id="0" name=""/>
        <dsp:cNvSpPr/>
      </dsp:nvSpPr>
      <dsp:spPr>
        <a:xfrm>
          <a:off x="1869744" y="876864"/>
          <a:ext cx="8670440" cy="16188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326" tIns="171326" rIns="171326" bIns="171326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200" kern="1200" dirty="0"/>
            <a:t>El consumo de sustancias representa un problema global complejo que afecta a múltiples dimensiones de la vida social y sanitaria. Entre las sustancias se incluyen el alcohol, tabaco, drogas ilegales y ciertos medicamentos. </a:t>
          </a:r>
          <a:endParaRPr lang="en-US" sz="2200" kern="1200" dirty="0"/>
        </a:p>
      </dsp:txBody>
      <dsp:txXfrm>
        <a:off x="1869744" y="876864"/>
        <a:ext cx="8670440" cy="1618826"/>
      </dsp:txXfrm>
    </dsp:sp>
    <dsp:sp modelId="{71B7FF2D-C324-4365-AECC-7AAEC8B0B47C}">
      <dsp:nvSpPr>
        <dsp:cNvPr id="0" name=""/>
        <dsp:cNvSpPr/>
      </dsp:nvSpPr>
      <dsp:spPr>
        <a:xfrm>
          <a:off x="0" y="2900397"/>
          <a:ext cx="10540185" cy="161882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25D6B2-9AB6-4978-90BB-CA7AC015B4AC}">
      <dsp:nvSpPr>
        <dsp:cNvPr id="0" name=""/>
        <dsp:cNvSpPr/>
      </dsp:nvSpPr>
      <dsp:spPr>
        <a:xfrm>
          <a:off x="489695" y="3264633"/>
          <a:ext cx="890354" cy="89035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9BDEE2-996B-48CD-A74C-2EF014B6070E}">
      <dsp:nvSpPr>
        <dsp:cNvPr id="0" name=""/>
        <dsp:cNvSpPr/>
      </dsp:nvSpPr>
      <dsp:spPr>
        <a:xfrm>
          <a:off x="1869744" y="2900397"/>
          <a:ext cx="8670440" cy="16188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326" tIns="171326" rIns="171326" bIns="171326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200" kern="1200" dirty="0"/>
            <a:t>Según datos recientes, en 2021 aproximadamente 275 millones de personas consumieron drogas a nivel mundial, lo cual tiene un costo económico estimado en 400 mil millones de dólares anuales</a:t>
          </a:r>
          <a:endParaRPr lang="en-US" sz="2200" kern="1200" dirty="0"/>
        </a:p>
      </dsp:txBody>
      <dsp:txXfrm>
        <a:off x="1869744" y="2900397"/>
        <a:ext cx="8670440" cy="16188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C28A6-3FCA-4264-A733-DC9E58C5E42B}">
      <dsp:nvSpPr>
        <dsp:cNvPr id="0" name=""/>
        <dsp:cNvSpPr/>
      </dsp:nvSpPr>
      <dsp:spPr>
        <a:xfrm>
          <a:off x="0" y="2518"/>
          <a:ext cx="711791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EF8F99-F5A2-4EC1-8851-31F61FFDEF0D}">
      <dsp:nvSpPr>
        <dsp:cNvPr id="0" name=""/>
        <dsp:cNvSpPr/>
      </dsp:nvSpPr>
      <dsp:spPr>
        <a:xfrm>
          <a:off x="0" y="2518"/>
          <a:ext cx="7117918" cy="858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800" kern="1200" dirty="0"/>
            <a:t>Baja autoestima y la depresión.</a:t>
          </a:r>
          <a:endParaRPr lang="en-US" sz="2800" kern="1200" dirty="0"/>
        </a:p>
      </dsp:txBody>
      <dsp:txXfrm>
        <a:off x="0" y="2518"/>
        <a:ext cx="7117918" cy="858668"/>
      </dsp:txXfrm>
    </dsp:sp>
    <dsp:sp modelId="{DE693ECB-5F06-4249-923B-A558F68D197C}">
      <dsp:nvSpPr>
        <dsp:cNvPr id="0" name=""/>
        <dsp:cNvSpPr/>
      </dsp:nvSpPr>
      <dsp:spPr>
        <a:xfrm>
          <a:off x="0" y="861186"/>
          <a:ext cx="7117918" cy="0"/>
        </a:xfrm>
        <a:prstGeom prst="line">
          <a:avLst/>
        </a:prstGeom>
        <a:solidFill>
          <a:schemeClr val="accent2">
            <a:hueOff val="4013469"/>
            <a:satOff val="-103"/>
            <a:lumOff val="1372"/>
            <a:alphaOff val="0"/>
          </a:schemeClr>
        </a:solidFill>
        <a:ln w="12700" cap="flat" cmpd="sng" algn="ctr">
          <a:solidFill>
            <a:schemeClr val="accent2">
              <a:hueOff val="4013469"/>
              <a:satOff val="-103"/>
              <a:lumOff val="137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79E428-1A73-401E-9F3F-E6B92EE3DF1D}">
      <dsp:nvSpPr>
        <dsp:cNvPr id="0" name=""/>
        <dsp:cNvSpPr/>
      </dsp:nvSpPr>
      <dsp:spPr>
        <a:xfrm>
          <a:off x="0" y="861186"/>
          <a:ext cx="7117918" cy="858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800" kern="1200" dirty="0"/>
            <a:t>Ansiedad, TDAH o traumas previos,</a:t>
          </a:r>
          <a:endParaRPr lang="en-US" sz="2800" kern="1200" dirty="0"/>
        </a:p>
      </dsp:txBody>
      <dsp:txXfrm>
        <a:off x="0" y="861186"/>
        <a:ext cx="7117918" cy="858668"/>
      </dsp:txXfrm>
    </dsp:sp>
    <dsp:sp modelId="{9CB6E8FD-9417-4615-96B3-A2DE43A5F92F}">
      <dsp:nvSpPr>
        <dsp:cNvPr id="0" name=""/>
        <dsp:cNvSpPr/>
      </dsp:nvSpPr>
      <dsp:spPr>
        <a:xfrm>
          <a:off x="0" y="1719855"/>
          <a:ext cx="7117918" cy="0"/>
        </a:xfrm>
        <a:prstGeom prst="line">
          <a:avLst/>
        </a:prstGeom>
        <a:solidFill>
          <a:schemeClr val="accent2">
            <a:hueOff val="8026937"/>
            <a:satOff val="-206"/>
            <a:lumOff val="2745"/>
            <a:alphaOff val="0"/>
          </a:schemeClr>
        </a:solidFill>
        <a:ln w="12700" cap="flat" cmpd="sng" algn="ctr">
          <a:solidFill>
            <a:schemeClr val="accent2">
              <a:hueOff val="8026937"/>
              <a:satOff val="-206"/>
              <a:lumOff val="274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82A12C-29CE-4913-AFB1-043C09696544}">
      <dsp:nvSpPr>
        <dsp:cNvPr id="0" name=""/>
        <dsp:cNvSpPr/>
      </dsp:nvSpPr>
      <dsp:spPr>
        <a:xfrm>
          <a:off x="0" y="1719855"/>
          <a:ext cx="7117918" cy="858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800" kern="1200" dirty="0"/>
            <a:t>Necesidad de experimentar sensaciones nuevas </a:t>
          </a:r>
          <a:endParaRPr lang="en-US" sz="2800" kern="1200" dirty="0"/>
        </a:p>
      </dsp:txBody>
      <dsp:txXfrm>
        <a:off x="0" y="1719855"/>
        <a:ext cx="7117918" cy="858668"/>
      </dsp:txXfrm>
    </dsp:sp>
    <dsp:sp modelId="{3C89420A-6CE9-45A7-87C7-923F95C8790E}">
      <dsp:nvSpPr>
        <dsp:cNvPr id="0" name=""/>
        <dsp:cNvSpPr/>
      </dsp:nvSpPr>
      <dsp:spPr>
        <a:xfrm>
          <a:off x="0" y="2578524"/>
          <a:ext cx="7117918" cy="0"/>
        </a:xfrm>
        <a:prstGeom prst="line">
          <a:avLst/>
        </a:prstGeom>
        <a:solidFill>
          <a:schemeClr val="accent2">
            <a:hueOff val="12040407"/>
            <a:satOff val="-308"/>
            <a:lumOff val="4117"/>
            <a:alphaOff val="0"/>
          </a:schemeClr>
        </a:solidFill>
        <a:ln w="12700" cap="flat" cmpd="sng" algn="ctr">
          <a:solidFill>
            <a:schemeClr val="accent2">
              <a:hueOff val="12040407"/>
              <a:satOff val="-308"/>
              <a:lumOff val="411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C8EAE3-A87A-4E3E-9343-203DEE896B87}">
      <dsp:nvSpPr>
        <dsp:cNvPr id="0" name=""/>
        <dsp:cNvSpPr/>
      </dsp:nvSpPr>
      <dsp:spPr>
        <a:xfrm>
          <a:off x="0" y="2578524"/>
          <a:ext cx="7117918" cy="858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b="0" i="0" kern="1200" dirty="0"/>
            <a:t>E</a:t>
          </a:r>
          <a:r>
            <a:rPr lang="es-EC" sz="2800" kern="1200" dirty="0" err="1"/>
            <a:t>vasión</a:t>
          </a:r>
          <a:endParaRPr lang="en-US" sz="2800" kern="1200" dirty="0"/>
        </a:p>
      </dsp:txBody>
      <dsp:txXfrm>
        <a:off x="0" y="2578524"/>
        <a:ext cx="7117918" cy="858668"/>
      </dsp:txXfrm>
    </dsp:sp>
    <dsp:sp modelId="{02D19572-0C50-46DC-98B3-5B9272D3AB48}">
      <dsp:nvSpPr>
        <dsp:cNvPr id="0" name=""/>
        <dsp:cNvSpPr/>
      </dsp:nvSpPr>
      <dsp:spPr>
        <a:xfrm>
          <a:off x="0" y="3437193"/>
          <a:ext cx="7117918" cy="0"/>
        </a:xfrm>
        <a:prstGeom prst="line">
          <a:avLst/>
        </a:prstGeom>
        <a:solidFill>
          <a:schemeClr val="accent2">
            <a:hueOff val="16053875"/>
            <a:satOff val="-411"/>
            <a:lumOff val="5490"/>
            <a:alphaOff val="0"/>
          </a:schemeClr>
        </a:solidFill>
        <a:ln w="12700" cap="flat" cmpd="sng" algn="ctr">
          <a:solidFill>
            <a:schemeClr val="accent2">
              <a:hueOff val="16053875"/>
              <a:satOff val="-411"/>
              <a:lumOff val="54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C9AC26-1B9D-4956-B88D-E9D214326222}">
      <dsp:nvSpPr>
        <dsp:cNvPr id="0" name=""/>
        <dsp:cNvSpPr/>
      </dsp:nvSpPr>
      <dsp:spPr>
        <a:xfrm>
          <a:off x="0" y="3437193"/>
          <a:ext cx="7117918" cy="858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800" kern="1200" dirty="0"/>
            <a:t>Impulsividad </a:t>
          </a:r>
          <a:endParaRPr lang="en-US" sz="2800" kern="1200" dirty="0"/>
        </a:p>
      </dsp:txBody>
      <dsp:txXfrm>
        <a:off x="0" y="3437193"/>
        <a:ext cx="7117918" cy="858668"/>
      </dsp:txXfrm>
    </dsp:sp>
    <dsp:sp modelId="{5E417ED5-7665-4F44-835E-DB42F1A43F62}">
      <dsp:nvSpPr>
        <dsp:cNvPr id="0" name=""/>
        <dsp:cNvSpPr/>
      </dsp:nvSpPr>
      <dsp:spPr>
        <a:xfrm>
          <a:off x="0" y="4295862"/>
          <a:ext cx="7117918" cy="0"/>
        </a:xfrm>
        <a:prstGeom prst="line">
          <a:avLst/>
        </a:prstGeom>
        <a:solidFill>
          <a:schemeClr val="accent2">
            <a:hueOff val="20067343"/>
            <a:satOff val="-514"/>
            <a:lumOff val="6862"/>
            <a:alphaOff val="0"/>
          </a:schemeClr>
        </a:solidFill>
        <a:ln w="12700" cap="flat" cmpd="sng" algn="ctr">
          <a:solidFill>
            <a:schemeClr val="accent2">
              <a:hueOff val="20067343"/>
              <a:satOff val="-514"/>
              <a:lumOff val="686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1C22AD-473C-492E-B525-29B47C6E7885}">
      <dsp:nvSpPr>
        <dsp:cNvPr id="0" name=""/>
        <dsp:cNvSpPr/>
      </dsp:nvSpPr>
      <dsp:spPr>
        <a:xfrm>
          <a:off x="0" y="4295862"/>
          <a:ext cx="7117918" cy="858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800" kern="1200" dirty="0"/>
            <a:t>Búsqueda de sensaciones extremas</a:t>
          </a:r>
          <a:endParaRPr lang="en-US" sz="2800" kern="1200" dirty="0"/>
        </a:p>
      </dsp:txBody>
      <dsp:txXfrm>
        <a:off x="0" y="4295862"/>
        <a:ext cx="7117918" cy="8586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C28A6-3FCA-4264-A733-DC9E58C5E42B}">
      <dsp:nvSpPr>
        <dsp:cNvPr id="0" name=""/>
        <dsp:cNvSpPr/>
      </dsp:nvSpPr>
      <dsp:spPr>
        <a:xfrm>
          <a:off x="0" y="2518"/>
          <a:ext cx="711791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EF8F99-F5A2-4EC1-8851-31F61FFDEF0D}">
      <dsp:nvSpPr>
        <dsp:cNvPr id="0" name=""/>
        <dsp:cNvSpPr/>
      </dsp:nvSpPr>
      <dsp:spPr>
        <a:xfrm>
          <a:off x="0" y="2518"/>
          <a:ext cx="7117918" cy="1717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4800" kern="1200" dirty="0"/>
            <a:t>Presión de grupo</a:t>
          </a:r>
          <a:endParaRPr lang="en-US" sz="4800" kern="1200" dirty="0"/>
        </a:p>
      </dsp:txBody>
      <dsp:txXfrm>
        <a:off x="0" y="2518"/>
        <a:ext cx="7117918" cy="1717337"/>
      </dsp:txXfrm>
    </dsp:sp>
    <dsp:sp modelId="{DE693ECB-5F06-4249-923B-A558F68D197C}">
      <dsp:nvSpPr>
        <dsp:cNvPr id="0" name=""/>
        <dsp:cNvSpPr/>
      </dsp:nvSpPr>
      <dsp:spPr>
        <a:xfrm>
          <a:off x="0" y="1719855"/>
          <a:ext cx="7117918" cy="0"/>
        </a:xfrm>
        <a:prstGeom prst="line">
          <a:avLst/>
        </a:prstGeom>
        <a:solidFill>
          <a:schemeClr val="accent2">
            <a:hueOff val="10033672"/>
            <a:satOff val="-257"/>
            <a:lumOff val="3431"/>
            <a:alphaOff val="0"/>
          </a:schemeClr>
        </a:solidFill>
        <a:ln w="12700" cap="flat" cmpd="sng" algn="ctr">
          <a:solidFill>
            <a:schemeClr val="accent2">
              <a:hueOff val="10033672"/>
              <a:satOff val="-257"/>
              <a:lumOff val="343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79E428-1A73-401E-9F3F-E6B92EE3DF1D}">
      <dsp:nvSpPr>
        <dsp:cNvPr id="0" name=""/>
        <dsp:cNvSpPr/>
      </dsp:nvSpPr>
      <dsp:spPr>
        <a:xfrm>
          <a:off x="0" y="1719855"/>
          <a:ext cx="7117918" cy="1717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4800" kern="1200" dirty="0"/>
            <a:t>Normalización del consumo</a:t>
          </a:r>
          <a:endParaRPr lang="en-US" sz="4800" kern="1200" dirty="0"/>
        </a:p>
      </dsp:txBody>
      <dsp:txXfrm>
        <a:off x="0" y="1719855"/>
        <a:ext cx="7117918" cy="1717337"/>
      </dsp:txXfrm>
    </dsp:sp>
    <dsp:sp modelId="{9CB6E8FD-9417-4615-96B3-A2DE43A5F92F}">
      <dsp:nvSpPr>
        <dsp:cNvPr id="0" name=""/>
        <dsp:cNvSpPr/>
      </dsp:nvSpPr>
      <dsp:spPr>
        <a:xfrm>
          <a:off x="0" y="3437193"/>
          <a:ext cx="7117918" cy="0"/>
        </a:xfrm>
        <a:prstGeom prst="line">
          <a:avLst/>
        </a:prstGeom>
        <a:solidFill>
          <a:schemeClr val="accent2">
            <a:hueOff val="20067343"/>
            <a:satOff val="-514"/>
            <a:lumOff val="6862"/>
            <a:alphaOff val="0"/>
          </a:schemeClr>
        </a:solidFill>
        <a:ln w="12700" cap="flat" cmpd="sng" algn="ctr">
          <a:solidFill>
            <a:schemeClr val="accent2">
              <a:hueOff val="20067343"/>
              <a:satOff val="-514"/>
              <a:lumOff val="686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82A12C-29CE-4913-AFB1-043C09696544}">
      <dsp:nvSpPr>
        <dsp:cNvPr id="0" name=""/>
        <dsp:cNvSpPr/>
      </dsp:nvSpPr>
      <dsp:spPr>
        <a:xfrm>
          <a:off x="0" y="3437193"/>
          <a:ext cx="7117918" cy="1717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4800" kern="1200" dirty="0"/>
            <a:t>Entorno familiar disfuncional</a:t>
          </a:r>
          <a:endParaRPr lang="en-US" sz="4800" kern="1200" dirty="0"/>
        </a:p>
      </dsp:txBody>
      <dsp:txXfrm>
        <a:off x="0" y="3437193"/>
        <a:ext cx="7117918" cy="17173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C28A6-3FCA-4264-A733-DC9E58C5E42B}">
      <dsp:nvSpPr>
        <dsp:cNvPr id="0" name=""/>
        <dsp:cNvSpPr/>
      </dsp:nvSpPr>
      <dsp:spPr>
        <a:xfrm>
          <a:off x="0" y="0"/>
          <a:ext cx="711791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EF8F99-F5A2-4EC1-8851-31F61FFDEF0D}">
      <dsp:nvSpPr>
        <dsp:cNvPr id="0" name=""/>
        <dsp:cNvSpPr/>
      </dsp:nvSpPr>
      <dsp:spPr>
        <a:xfrm>
          <a:off x="0" y="0"/>
          <a:ext cx="7117918" cy="12892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3600" kern="1200" dirty="0"/>
            <a:t>Disponibilidad y el fácil acceso</a:t>
          </a:r>
          <a:endParaRPr lang="en-US" sz="3600" kern="1200" dirty="0"/>
        </a:p>
      </dsp:txBody>
      <dsp:txXfrm>
        <a:off x="0" y="0"/>
        <a:ext cx="7117918" cy="1289262"/>
      </dsp:txXfrm>
    </dsp:sp>
    <dsp:sp modelId="{DE693ECB-5F06-4249-923B-A558F68D197C}">
      <dsp:nvSpPr>
        <dsp:cNvPr id="0" name=""/>
        <dsp:cNvSpPr/>
      </dsp:nvSpPr>
      <dsp:spPr>
        <a:xfrm>
          <a:off x="0" y="1289262"/>
          <a:ext cx="7117918" cy="0"/>
        </a:xfrm>
        <a:prstGeom prst="line">
          <a:avLst/>
        </a:prstGeom>
        <a:solidFill>
          <a:schemeClr val="accent2">
            <a:hueOff val="6689115"/>
            <a:satOff val="-171"/>
            <a:lumOff val="2287"/>
            <a:alphaOff val="0"/>
          </a:schemeClr>
        </a:solidFill>
        <a:ln w="12700" cap="flat" cmpd="sng" algn="ctr">
          <a:solidFill>
            <a:schemeClr val="accent2">
              <a:hueOff val="6689115"/>
              <a:satOff val="-171"/>
              <a:lumOff val="228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79E428-1A73-401E-9F3F-E6B92EE3DF1D}">
      <dsp:nvSpPr>
        <dsp:cNvPr id="0" name=""/>
        <dsp:cNvSpPr/>
      </dsp:nvSpPr>
      <dsp:spPr>
        <a:xfrm>
          <a:off x="0" y="1289262"/>
          <a:ext cx="7117918" cy="12892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3600" kern="1200" dirty="0"/>
            <a:t>Publicidad y el marketing</a:t>
          </a:r>
          <a:endParaRPr lang="en-US" sz="3600" kern="1200" dirty="0"/>
        </a:p>
      </dsp:txBody>
      <dsp:txXfrm>
        <a:off x="0" y="1289262"/>
        <a:ext cx="7117918" cy="1289262"/>
      </dsp:txXfrm>
    </dsp:sp>
    <dsp:sp modelId="{9CB6E8FD-9417-4615-96B3-A2DE43A5F92F}">
      <dsp:nvSpPr>
        <dsp:cNvPr id="0" name=""/>
        <dsp:cNvSpPr/>
      </dsp:nvSpPr>
      <dsp:spPr>
        <a:xfrm>
          <a:off x="0" y="2578524"/>
          <a:ext cx="7117918" cy="0"/>
        </a:xfrm>
        <a:prstGeom prst="line">
          <a:avLst/>
        </a:prstGeom>
        <a:solidFill>
          <a:schemeClr val="accent2">
            <a:hueOff val="13378229"/>
            <a:satOff val="-343"/>
            <a:lumOff val="4575"/>
            <a:alphaOff val="0"/>
          </a:schemeClr>
        </a:solidFill>
        <a:ln w="12700" cap="flat" cmpd="sng" algn="ctr">
          <a:solidFill>
            <a:schemeClr val="accent2">
              <a:hueOff val="13378229"/>
              <a:satOff val="-343"/>
              <a:lumOff val="457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82A12C-29CE-4913-AFB1-043C09696544}">
      <dsp:nvSpPr>
        <dsp:cNvPr id="0" name=""/>
        <dsp:cNvSpPr/>
      </dsp:nvSpPr>
      <dsp:spPr>
        <a:xfrm>
          <a:off x="0" y="2578524"/>
          <a:ext cx="7117918" cy="12892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3600" kern="1200" dirty="0"/>
            <a:t>Influencia de los medios de comunicación</a:t>
          </a:r>
          <a:endParaRPr lang="en-US" sz="3600" kern="1200" dirty="0"/>
        </a:p>
      </dsp:txBody>
      <dsp:txXfrm>
        <a:off x="0" y="2578524"/>
        <a:ext cx="7117918" cy="1289262"/>
      </dsp:txXfrm>
    </dsp:sp>
    <dsp:sp modelId="{68CD738C-7584-4196-AE20-B5A29FEDD51A}">
      <dsp:nvSpPr>
        <dsp:cNvPr id="0" name=""/>
        <dsp:cNvSpPr/>
      </dsp:nvSpPr>
      <dsp:spPr>
        <a:xfrm>
          <a:off x="0" y="3867786"/>
          <a:ext cx="7117918" cy="0"/>
        </a:xfrm>
        <a:prstGeom prst="line">
          <a:avLst/>
        </a:prstGeom>
        <a:solidFill>
          <a:schemeClr val="accent2">
            <a:hueOff val="20067343"/>
            <a:satOff val="-514"/>
            <a:lumOff val="6862"/>
            <a:alphaOff val="0"/>
          </a:schemeClr>
        </a:solidFill>
        <a:ln w="12700" cap="flat" cmpd="sng" algn="ctr">
          <a:solidFill>
            <a:schemeClr val="accent2">
              <a:hueOff val="20067343"/>
              <a:satOff val="-514"/>
              <a:lumOff val="686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1393DF-D4E4-4D14-8815-A347CCA013D0}">
      <dsp:nvSpPr>
        <dsp:cNvPr id="0" name=""/>
        <dsp:cNvSpPr/>
      </dsp:nvSpPr>
      <dsp:spPr>
        <a:xfrm>
          <a:off x="0" y="3867786"/>
          <a:ext cx="7117918" cy="12892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3600" kern="1200" dirty="0"/>
            <a:t>Estigma social </a:t>
          </a:r>
          <a:endParaRPr lang="en-US" sz="3600" kern="1200" dirty="0"/>
        </a:p>
      </dsp:txBody>
      <dsp:txXfrm>
        <a:off x="0" y="3867786"/>
        <a:ext cx="7117918" cy="12892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C28A6-3FCA-4264-A733-DC9E58C5E42B}">
      <dsp:nvSpPr>
        <dsp:cNvPr id="0" name=""/>
        <dsp:cNvSpPr/>
      </dsp:nvSpPr>
      <dsp:spPr>
        <a:xfrm>
          <a:off x="0" y="0"/>
          <a:ext cx="711791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EF8F99-F5A2-4EC1-8851-31F61FFDEF0D}">
      <dsp:nvSpPr>
        <dsp:cNvPr id="0" name=""/>
        <dsp:cNvSpPr/>
      </dsp:nvSpPr>
      <dsp:spPr>
        <a:xfrm>
          <a:off x="0" y="0"/>
          <a:ext cx="7117918" cy="12892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3600" kern="1200" dirty="0"/>
            <a:t>Heredabilidad puede oscilar entre el 40% y 60%</a:t>
          </a:r>
          <a:endParaRPr lang="en-US" sz="3600" kern="1200" dirty="0"/>
        </a:p>
      </dsp:txBody>
      <dsp:txXfrm>
        <a:off x="0" y="0"/>
        <a:ext cx="7117918" cy="1289262"/>
      </dsp:txXfrm>
    </dsp:sp>
    <dsp:sp modelId="{DE693ECB-5F06-4249-923B-A558F68D197C}">
      <dsp:nvSpPr>
        <dsp:cNvPr id="0" name=""/>
        <dsp:cNvSpPr/>
      </dsp:nvSpPr>
      <dsp:spPr>
        <a:xfrm>
          <a:off x="0" y="1289262"/>
          <a:ext cx="7117918" cy="0"/>
        </a:xfrm>
        <a:prstGeom prst="line">
          <a:avLst/>
        </a:prstGeom>
        <a:solidFill>
          <a:schemeClr val="accent2">
            <a:hueOff val="6689115"/>
            <a:satOff val="-171"/>
            <a:lumOff val="2287"/>
            <a:alphaOff val="0"/>
          </a:schemeClr>
        </a:solidFill>
        <a:ln w="12700" cap="flat" cmpd="sng" algn="ctr">
          <a:solidFill>
            <a:schemeClr val="accent2">
              <a:hueOff val="6689115"/>
              <a:satOff val="-171"/>
              <a:lumOff val="228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79E428-1A73-401E-9F3F-E6B92EE3DF1D}">
      <dsp:nvSpPr>
        <dsp:cNvPr id="0" name=""/>
        <dsp:cNvSpPr/>
      </dsp:nvSpPr>
      <dsp:spPr>
        <a:xfrm>
          <a:off x="0" y="1289262"/>
          <a:ext cx="7117918" cy="12892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3600" kern="1200" dirty="0"/>
            <a:t>Metabolismo de sustancias </a:t>
          </a:r>
          <a:endParaRPr lang="en-US" sz="3600" kern="1200" dirty="0"/>
        </a:p>
      </dsp:txBody>
      <dsp:txXfrm>
        <a:off x="0" y="1289262"/>
        <a:ext cx="7117918" cy="1289262"/>
      </dsp:txXfrm>
    </dsp:sp>
    <dsp:sp modelId="{9CB6E8FD-9417-4615-96B3-A2DE43A5F92F}">
      <dsp:nvSpPr>
        <dsp:cNvPr id="0" name=""/>
        <dsp:cNvSpPr/>
      </dsp:nvSpPr>
      <dsp:spPr>
        <a:xfrm>
          <a:off x="0" y="2578524"/>
          <a:ext cx="7117918" cy="0"/>
        </a:xfrm>
        <a:prstGeom prst="line">
          <a:avLst/>
        </a:prstGeom>
        <a:solidFill>
          <a:schemeClr val="accent2">
            <a:hueOff val="13378229"/>
            <a:satOff val="-343"/>
            <a:lumOff val="4575"/>
            <a:alphaOff val="0"/>
          </a:schemeClr>
        </a:solidFill>
        <a:ln w="12700" cap="flat" cmpd="sng" algn="ctr">
          <a:solidFill>
            <a:schemeClr val="accent2">
              <a:hueOff val="13378229"/>
              <a:satOff val="-343"/>
              <a:lumOff val="457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82A12C-29CE-4913-AFB1-043C09696544}">
      <dsp:nvSpPr>
        <dsp:cNvPr id="0" name=""/>
        <dsp:cNvSpPr/>
      </dsp:nvSpPr>
      <dsp:spPr>
        <a:xfrm>
          <a:off x="0" y="2578524"/>
          <a:ext cx="7117918" cy="12892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3600" kern="1200" dirty="0"/>
            <a:t>Dopamina y serotonina - regulación del placer y la recompensa</a:t>
          </a:r>
          <a:endParaRPr lang="en-US" sz="3600" kern="1200" dirty="0"/>
        </a:p>
      </dsp:txBody>
      <dsp:txXfrm>
        <a:off x="0" y="2578524"/>
        <a:ext cx="7117918" cy="1289262"/>
      </dsp:txXfrm>
    </dsp:sp>
    <dsp:sp modelId="{68CD738C-7584-4196-AE20-B5A29FEDD51A}">
      <dsp:nvSpPr>
        <dsp:cNvPr id="0" name=""/>
        <dsp:cNvSpPr/>
      </dsp:nvSpPr>
      <dsp:spPr>
        <a:xfrm>
          <a:off x="0" y="3867786"/>
          <a:ext cx="7117918" cy="0"/>
        </a:xfrm>
        <a:prstGeom prst="line">
          <a:avLst/>
        </a:prstGeom>
        <a:solidFill>
          <a:schemeClr val="accent2">
            <a:hueOff val="20067343"/>
            <a:satOff val="-514"/>
            <a:lumOff val="6862"/>
            <a:alphaOff val="0"/>
          </a:schemeClr>
        </a:solidFill>
        <a:ln w="12700" cap="flat" cmpd="sng" algn="ctr">
          <a:solidFill>
            <a:schemeClr val="accent2">
              <a:hueOff val="20067343"/>
              <a:satOff val="-514"/>
              <a:lumOff val="686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1393DF-D4E4-4D14-8815-A347CCA013D0}">
      <dsp:nvSpPr>
        <dsp:cNvPr id="0" name=""/>
        <dsp:cNvSpPr/>
      </dsp:nvSpPr>
      <dsp:spPr>
        <a:xfrm>
          <a:off x="0" y="3867786"/>
          <a:ext cx="7117918" cy="12892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3600" kern="1200" dirty="0"/>
            <a:t>Historia familiar </a:t>
          </a:r>
          <a:endParaRPr lang="en-US" sz="3600" kern="1200" dirty="0"/>
        </a:p>
      </dsp:txBody>
      <dsp:txXfrm>
        <a:off x="0" y="3867786"/>
        <a:ext cx="7117918" cy="128926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D58876-2136-442F-AF84-D92C750B7E2C}">
      <dsp:nvSpPr>
        <dsp:cNvPr id="0" name=""/>
        <dsp:cNvSpPr/>
      </dsp:nvSpPr>
      <dsp:spPr>
        <a:xfrm>
          <a:off x="5304" y="1693181"/>
          <a:ext cx="2033334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300" kern="1200" dirty="0"/>
            <a:t>Salud</a:t>
          </a:r>
        </a:p>
      </dsp:txBody>
      <dsp:txXfrm>
        <a:off x="5304" y="1693181"/>
        <a:ext cx="2033334" cy="662400"/>
      </dsp:txXfrm>
    </dsp:sp>
    <dsp:sp modelId="{E18FC753-7FFB-4444-BAAB-515BE2093289}">
      <dsp:nvSpPr>
        <dsp:cNvPr id="0" name=""/>
        <dsp:cNvSpPr/>
      </dsp:nvSpPr>
      <dsp:spPr>
        <a:xfrm>
          <a:off x="5304" y="2355581"/>
          <a:ext cx="2033334" cy="10101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s-EC" sz="2300" kern="1200" dirty="0"/>
            <a:t>Cirrosis</a:t>
          </a:r>
        </a:p>
      </dsp:txBody>
      <dsp:txXfrm>
        <a:off x="5304" y="2355581"/>
        <a:ext cx="2033334" cy="1010160"/>
      </dsp:txXfrm>
    </dsp:sp>
    <dsp:sp modelId="{BFC9D91A-7CAE-4BBF-AAAC-0F097BBBCFCC}">
      <dsp:nvSpPr>
        <dsp:cNvPr id="0" name=""/>
        <dsp:cNvSpPr/>
      </dsp:nvSpPr>
      <dsp:spPr>
        <a:xfrm>
          <a:off x="2323305" y="1693181"/>
          <a:ext cx="2033334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300" kern="1200" dirty="0"/>
            <a:t>Sociales</a:t>
          </a:r>
        </a:p>
      </dsp:txBody>
      <dsp:txXfrm>
        <a:off x="2323305" y="1693181"/>
        <a:ext cx="2033334" cy="662400"/>
      </dsp:txXfrm>
    </dsp:sp>
    <dsp:sp modelId="{C9CF610B-9E14-4E7E-90C6-9DAF0ADE1AD4}">
      <dsp:nvSpPr>
        <dsp:cNvPr id="0" name=""/>
        <dsp:cNvSpPr/>
      </dsp:nvSpPr>
      <dsp:spPr>
        <a:xfrm>
          <a:off x="2323305" y="2355581"/>
          <a:ext cx="2033334" cy="10101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2300" kern="1200" dirty="0"/>
            <a:t>Aislamiento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C" sz="2300" kern="1200" dirty="0"/>
        </a:p>
      </dsp:txBody>
      <dsp:txXfrm>
        <a:off x="2323305" y="2355581"/>
        <a:ext cx="2033334" cy="1010160"/>
      </dsp:txXfrm>
    </dsp:sp>
    <dsp:sp modelId="{24A027C7-9C88-4746-B24B-A156EBDD888A}">
      <dsp:nvSpPr>
        <dsp:cNvPr id="0" name=""/>
        <dsp:cNvSpPr/>
      </dsp:nvSpPr>
      <dsp:spPr>
        <a:xfrm>
          <a:off x="4641305" y="1693181"/>
          <a:ext cx="2033334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300" kern="1200" dirty="0"/>
            <a:t>Familiar</a:t>
          </a:r>
        </a:p>
      </dsp:txBody>
      <dsp:txXfrm>
        <a:off x="4641305" y="1693181"/>
        <a:ext cx="2033334" cy="662400"/>
      </dsp:txXfrm>
    </dsp:sp>
    <dsp:sp modelId="{D7EA9230-6D8E-41C4-AEB4-C12BFEACD158}">
      <dsp:nvSpPr>
        <dsp:cNvPr id="0" name=""/>
        <dsp:cNvSpPr/>
      </dsp:nvSpPr>
      <dsp:spPr>
        <a:xfrm>
          <a:off x="4641305" y="2355581"/>
          <a:ext cx="2033334" cy="10101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2300" kern="1200" dirty="0"/>
            <a:t>Violencia intrafamiliar</a:t>
          </a:r>
        </a:p>
      </dsp:txBody>
      <dsp:txXfrm>
        <a:off x="4641305" y="2355581"/>
        <a:ext cx="2033334" cy="1010160"/>
      </dsp:txXfrm>
    </dsp:sp>
    <dsp:sp modelId="{2599CB43-1021-475F-B5AC-CA5A4EEF32CB}">
      <dsp:nvSpPr>
        <dsp:cNvPr id="0" name=""/>
        <dsp:cNvSpPr/>
      </dsp:nvSpPr>
      <dsp:spPr>
        <a:xfrm>
          <a:off x="6959306" y="1693181"/>
          <a:ext cx="2033334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300" kern="1200" dirty="0"/>
            <a:t>Legales</a:t>
          </a:r>
        </a:p>
      </dsp:txBody>
      <dsp:txXfrm>
        <a:off x="6959306" y="1693181"/>
        <a:ext cx="2033334" cy="662400"/>
      </dsp:txXfrm>
    </dsp:sp>
    <dsp:sp modelId="{5A205B41-4D7E-4CEC-8642-AD48041B4CB6}">
      <dsp:nvSpPr>
        <dsp:cNvPr id="0" name=""/>
        <dsp:cNvSpPr/>
      </dsp:nvSpPr>
      <dsp:spPr>
        <a:xfrm>
          <a:off x="6959306" y="2355581"/>
          <a:ext cx="2033334" cy="10101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2300" kern="1200" dirty="0"/>
            <a:t>Prisión por … años</a:t>
          </a:r>
        </a:p>
      </dsp:txBody>
      <dsp:txXfrm>
        <a:off x="6959306" y="2355581"/>
        <a:ext cx="2033334" cy="1010160"/>
      </dsp:txXfrm>
    </dsp:sp>
    <dsp:sp modelId="{C23E56FE-43EB-462C-BFD0-9DFDBCE524C7}">
      <dsp:nvSpPr>
        <dsp:cNvPr id="0" name=""/>
        <dsp:cNvSpPr/>
      </dsp:nvSpPr>
      <dsp:spPr>
        <a:xfrm>
          <a:off x="9277307" y="1693181"/>
          <a:ext cx="2033334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300" kern="1200" dirty="0"/>
            <a:t>Académico</a:t>
          </a:r>
        </a:p>
      </dsp:txBody>
      <dsp:txXfrm>
        <a:off x="9277307" y="1693181"/>
        <a:ext cx="2033334" cy="662400"/>
      </dsp:txXfrm>
    </dsp:sp>
    <dsp:sp modelId="{E274E2BD-8502-42BA-A096-F742F4BA4BF3}">
      <dsp:nvSpPr>
        <dsp:cNvPr id="0" name=""/>
        <dsp:cNvSpPr/>
      </dsp:nvSpPr>
      <dsp:spPr>
        <a:xfrm>
          <a:off x="9277307" y="2355581"/>
          <a:ext cx="2033334" cy="10101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2300" kern="1200" dirty="0"/>
            <a:t>Ausentismo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C" sz="2300" kern="1200"/>
        </a:p>
      </dsp:txBody>
      <dsp:txXfrm>
        <a:off x="9277307" y="2355581"/>
        <a:ext cx="2033334" cy="1010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058BF-C5E1-4B52-BD8A-FD1AD57793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CD51F7-3CC3-4BB7-8291-B1789482E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20447-D6C7-43E1-AE88-1FB66CC9C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76A3-ADC8-4477-8FC1-B9DD55D84908}" type="datetime1">
              <a:rPr lang="en-US" smtClean="0"/>
              <a:t>5/18/2025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E17B6-E7FC-473A-8D5F-0E6B838EA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AF4E0-FDDB-42B9-862C-7BBC501CD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378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E922F-6166-4009-A42D-027DC7180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7791CF-167D-446D-9F99-6976C986E2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CA422-E040-4DE1-9DA5-C8D37C116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62538-DC4D-4667-96E5-B3278DDF8B12}" type="datetime1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13B0B-60E7-494E-91CB-055BC2690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8C554-7C1B-4D8F-9B6B-044926569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936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C66EF0-6ED8-49A7-BDAD-E20A143FAE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FCE9CD-90A9-44BA-B293-0662E077D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7DAE0-05C4-460B-B96D-BD183ED03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0548-5C08-4BE3-B63E-F2BB63B0B00C}" type="datetime1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3CA93-55C9-4AA3-89A0-55490F745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FD820-FF26-4325-816F-310C30F80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17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736C8-0B4F-4655-A630-0B1D2540B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8B888-85E0-4D92-903E-C3FE7E870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48916-250B-4232-BD7D-571FDE79F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49BE-398D-479A-8A7E-5DDBCA61EDCB}" type="datetime1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8BFB4-647C-4104-B6D4-3346051C3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FA73F-2BE8-4370-AE90-58F4CE51F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61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1446D-9FAC-4157-A41A-51675C8BE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1709738"/>
            <a:ext cx="10570210" cy="275889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AF8D4A-8F93-4399-9546-64F286400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4589463"/>
            <a:ext cx="1057021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2FD4-BF96-470C-8247-20DFAE1CF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C193-4974-4A1F-9C63-07D595E30D66}" type="datetime1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75A2D-86C4-4467-BAB8-E9ED004D2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42A4D-D9B2-4C82-95E4-B86F9F5F3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168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6B3AA-8C30-429E-B934-AF122043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5834E-691F-4728-88F5-A0C4696695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7240" y="1825625"/>
            <a:ext cx="52425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876374-880F-4E25-9F88-79E3C1AB1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9BD69-B509-4FCE-95A8-ED03FFC8C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A87F-28D4-4BF0-B81F-877A89DFD5AC}" type="datetime1">
              <a:rPr lang="en-US" smtClean="0"/>
              <a:t>5/18/2025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7C287B-AE5B-490B-BF81-A50D7A2E8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3C2246-303C-4A29-B6EA-E62CEDE6C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124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2FE79-D5BE-43E8-B6C5-2675B7F4D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57814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9D3A07-BA51-4113-902E-830A887D2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01812"/>
            <a:ext cx="5220335" cy="935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320A9-E274-4E1B-B02D-9A3F510A1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7240" y="2825749"/>
            <a:ext cx="5220335" cy="3363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E80D3A-C2A8-4B78-B7E2-4908C74B1C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01812"/>
            <a:ext cx="5183188" cy="935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5D84DD-9460-4B08-86AD-27486A9400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825749"/>
            <a:ext cx="5183188" cy="3363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B0B7F8-282C-4210-AE7D-F35228BAC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F1F3-208B-49A3-B337-9C8ACEB3E0E1}" type="datetime1">
              <a:rPr lang="en-US" smtClean="0"/>
              <a:t>5/18/2025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E343A9-1067-4DCF-BACC-1F7F38050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84E471-04DB-4DB5-8CC5-16B3FC885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61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D87C0-272E-4E50-A316-78079B2B9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65911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06C1C9-1F69-432A-858C-D828B56E1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6CA6-7293-4AA2-A0E0-A3BF4416E786}" type="datetime1">
              <a:rPr lang="en-US" smtClean="0"/>
              <a:t>5/18/2025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6D9A1B-D149-4B97-B161-3D7C9ADBC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B3722F-8C88-4E54-8CD6-12D31A05F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989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7016-7BCD-46FB-8EE3-AB6C369108B4}" type="datetime1">
              <a:rPr lang="en-US" smtClean="0"/>
              <a:t>5/18/2025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3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035BB-74CC-43E9-B71F-A5C05D17E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2501900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ADC9E-7845-4DB1-87E3-6FBFB2B03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C925A8-2A07-43B9-B549-061F36849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3092450"/>
            <a:ext cx="3994785" cy="27765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1A9037-0564-43A1-8156-1D9932E1F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7011-1FFC-4EF8-9A2E-53B4AD2ADBD4}" type="datetime1">
              <a:rPr lang="en-US" smtClean="0"/>
              <a:t>5/18/2025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F0D40-D0E1-49C9-BE47-91BBC50AB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129BD-890D-412E-9805-D29F4A0D3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93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8ADB4-BA7B-42C2-9C6C-58B2763F8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2505456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519B58-B546-4E6B-BE00-3D1D64DA86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AA0AB8-41A9-4548-9B83-3EFF79A00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3081275"/>
            <a:ext cx="3994785" cy="277977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BB33ED-A015-4992-A004-33D41CFFA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EB47-45B4-4EF5-A743-B4885DD2F060}" type="datetime1">
              <a:rPr lang="en-US" smtClean="0"/>
              <a:t>5/18/2025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29CDA-E85F-47D1-83B7-02A50DEBF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49625F-5352-4136-8AC4-F8899D00A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228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99B5B3C5-A599-465B-B2B9-866E8B2087CE}"/>
              </a:ext>
            </a:extLst>
          </p:cNvPr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5C84982-7DD0-43B1-8A2D-BFA4DF1B4E60}"/>
              </a:ext>
            </a:extLst>
          </p:cNvPr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8" name="Decorative Circles">
            <a:extLst>
              <a:ext uri="{FF2B5EF4-FFF2-40B4-BE49-F238E27FC236}">
                <a16:creationId xmlns:a16="http://schemas.microsoft.com/office/drawing/2014/main" id="{1D912E1C-3BBA-42F0-A3EE-FEC382E7230A}"/>
              </a:ext>
            </a:extLst>
          </p:cNvPr>
          <p:cNvGrpSpPr/>
          <p:nvPr/>
        </p:nvGrpSpPr>
        <p:grpSpPr>
          <a:xfrm>
            <a:off x="-1" y="-1"/>
            <a:ext cx="12192001" cy="6858001"/>
            <a:chOff x="-1" y="-1"/>
            <a:chExt cx="12192001" cy="6858001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FEEAC76-E273-46A8-8F8E-CE59860FE70D}"/>
                </a:ext>
              </a:extLst>
            </p:cNvPr>
            <p:cNvSpPr/>
            <p:nvPr/>
          </p:nvSpPr>
          <p:spPr>
            <a:xfrm>
              <a:off x="209098" y="727602"/>
              <a:ext cx="172408" cy="17240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6594A0E-9400-45AD-A431-1DA1C0B28966}"/>
                </a:ext>
              </a:extLst>
            </p:cNvPr>
            <p:cNvSpPr/>
            <p:nvPr/>
          </p:nvSpPr>
          <p:spPr>
            <a:xfrm>
              <a:off x="949947" y="136523"/>
              <a:ext cx="113367" cy="113367"/>
            </a:xfrm>
            <a:prstGeom prst="ellipse">
              <a:avLst/>
            </a:prstGeom>
            <a:solidFill>
              <a:srgbClr val="F39E29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20916D6C-D32F-42B6-8512-CD5EDB8F2B9B}"/>
                </a:ext>
              </a:extLst>
            </p:cNvPr>
            <p:cNvSpPr/>
            <p:nvPr/>
          </p:nvSpPr>
          <p:spPr>
            <a:xfrm>
              <a:off x="11575290" y="5859047"/>
              <a:ext cx="305780" cy="3057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834846D-59C6-40F4-907C-F1A4689B58F1}"/>
                </a:ext>
              </a:extLst>
            </p:cNvPr>
            <p:cNvSpPr/>
            <p:nvPr/>
          </p:nvSpPr>
          <p:spPr>
            <a:xfrm>
              <a:off x="95730" y="1133938"/>
              <a:ext cx="226735" cy="226735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5A257CDF-2E36-4DC7-8EE4-5CD8F8ECAC87}"/>
                </a:ext>
              </a:extLst>
            </p:cNvPr>
            <p:cNvSpPr/>
            <p:nvPr/>
          </p:nvSpPr>
          <p:spPr>
            <a:xfrm>
              <a:off x="11536830" y="554419"/>
              <a:ext cx="382700" cy="3827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5B26E0E-A115-4AE2-82D8-76BB93CC494F}"/>
                </a:ext>
              </a:extLst>
            </p:cNvPr>
            <p:cNvSpPr/>
            <p:nvPr/>
          </p:nvSpPr>
          <p:spPr>
            <a:xfrm>
              <a:off x="11224303" y="299808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55058DB-7E01-4E95-BF59-983AA1BBB38E}"/>
                </a:ext>
              </a:extLst>
            </p:cNvPr>
            <p:cNvSpPr/>
            <p:nvPr/>
          </p:nvSpPr>
          <p:spPr>
            <a:xfrm>
              <a:off x="11629630" y="5482355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A810F7E2-23F3-44D6-B09E-71E556536052}"/>
                </a:ext>
              </a:extLst>
            </p:cNvPr>
            <p:cNvSpPr/>
            <p:nvPr/>
          </p:nvSpPr>
          <p:spPr>
            <a:xfrm>
              <a:off x="10415328" y="612495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59D5C391-E1DB-410A-A78C-ED3BBDFF0758}"/>
                </a:ext>
              </a:extLst>
            </p:cNvPr>
            <p:cNvSpPr/>
            <p:nvPr/>
          </p:nvSpPr>
          <p:spPr>
            <a:xfrm>
              <a:off x="10120382" y="6255986"/>
              <a:ext cx="305780" cy="30578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77C4944D-9373-4283-BCAA-927A0316659E}"/>
                </a:ext>
              </a:extLst>
            </p:cNvPr>
            <p:cNvSpPr/>
            <p:nvPr/>
          </p:nvSpPr>
          <p:spPr>
            <a:xfrm>
              <a:off x="9934343" y="6204350"/>
              <a:ext cx="113367" cy="11336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6804C521-2D9F-4CE4-AFD3-D4F1551FEC6A}"/>
                </a:ext>
              </a:extLst>
            </p:cNvPr>
            <p:cNvSpPr/>
            <p:nvPr/>
          </p:nvSpPr>
          <p:spPr>
            <a:xfrm>
              <a:off x="11642244" y="6317718"/>
              <a:ext cx="549756" cy="540282"/>
            </a:xfrm>
            <a:custGeom>
              <a:avLst/>
              <a:gdLst>
                <a:gd name="connsiteX0" fmla="*/ 1224540 w 2115556"/>
                <a:gd name="connsiteY0" fmla="*/ 0 h 2079100"/>
                <a:gd name="connsiteX1" fmla="*/ 2090421 w 2115556"/>
                <a:gd name="connsiteY1" fmla="*/ 358660 h 2079100"/>
                <a:gd name="connsiteX2" fmla="*/ 2115556 w 2115556"/>
                <a:gd name="connsiteY2" fmla="*/ 386315 h 2079100"/>
                <a:gd name="connsiteX3" fmla="*/ 2115556 w 2115556"/>
                <a:gd name="connsiteY3" fmla="*/ 2062765 h 2079100"/>
                <a:gd name="connsiteX4" fmla="*/ 2100710 w 2115556"/>
                <a:gd name="connsiteY4" fmla="*/ 2079100 h 2079100"/>
                <a:gd name="connsiteX5" fmla="*/ 348370 w 2115556"/>
                <a:gd name="connsiteY5" fmla="*/ 2079100 h 2079100"/>
                <a:gd name="connsiteX6" fmla="*/ 279625 w 2115556"/>
                <a:gd name="connsiteY6" fmla="*/ 2003461 h 2079100"/>
                <a:gd name="connsiteX7" fmla="*/ 0 w 2115556"/>
                <a:gd name="connsiteY7" fmla="*/ 1224540 h 2079100"/>
                <a:gd name="connsiteX8" fmla="*/ 1224540 w 2115556"/>
                <a:gd name="connsiteY8" fmla="*/ 0 h 207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5556" h="2079100">
                  <a:moveTo>
                    <a:pt x="1224540" y="0"/>
                  </a:moveTo>
                  <a:cubicBezTo>
                    <a:pt x="1562687" y="0"/>
                    <a:pt x="1868823" y="137062"/>
                    <a:pt x="2090421" y="358660"/>
                  </a:cubicBezTo>
                  <a:lnTo>
                    <a:pt x="2115556" y="386315"/>
                  </a:lnTo>
                  <a:lnTo>
                    <a:pt x="2115556" y="2062765"/>
                  </a:lnTo>
                  <a:lnTo>
                    <a:pt x="2100710" y="2079100"/>
                  </a:lnTo>
                  <a:lnTo>
                    <a:pt x="348370" y="2079100"/>
                  </a:lnTo>
                  <a:lnTo>
                    <a:pt x="279625" y="2003461"/>
                  </a:lnTo>
                  <a:cubicBezTo>
                    <a:pt x="104938" y="1791789"/>
                    <a:pt x="0" y="1520419"/>
                    <a:pt x="0" y="1224540"/>
                  </a:cubicBezTo>
                  <a:cubicBezTo>
                    <a:pt x="0" y="548245"/>
                    <a:pt x="548245" y="0"/>
                    <a:pt x="1224540" y="0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755AC65C-13EF-4182-AA3C-62BE165CC033}"/>
                </a:ext>
              </a:extLst>
            </p:cNvPr>
            <p:cNvSpPr/>
            <p:nvPr/>
          </p:nvSpPr>
          <p:spPr>
            <a:xfrm>
              <a:off x="-1" y="-1"/>
              <a:ext cx="510196" cy="538336"/>
            </a:xfrm>
            <a:custGeom>
              <a:avLst/>
              <a:gdLst>
                <a:gd name="connsiteX0" fmla="*/ 0 w 510196"/>
                <a:gd name="connsiteY0" fmla="*/ 0 h 538336"/>
                <a:gd name="connsiteX1" fmla="*/ 459276 w 510196"/>
                <a:gd name="connsiteY1" fmla="*/ 0 h 538336"/>
                <a:gd name="connsiteX2" fmla="*/ 482126 w 510196"/>
                <a:gd name="connsiteY2" fmla="*/ 42098 h 538336"/>
                <a:gd name="connsiteX3" fmla="*/ 510196 w 510196"/>
                <a:gd name="connsiteY3" fmla="*/ 181136 h 538336"/>
                <a:gd name="connsiteX4" fmla="*/ 152996 w 510196"/>
                <a:gd name="connsiteY4" fmla="*/ 538336 h 538336"/>
                <a:gd name="connsiteX5" fmla="*/ 13958 w 510196"/>
                <a:gd name="connsiteY5" fmla="*/ 510266 h 538336"/>
                <a:gd name="connsiteX6" fmla="*/ 0 w 510196"/>
                <a:gd name="connsiteY6" fmla="*/ 502690 h 538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0196" h="538336">
                  <a:moveTo>
                    <a:pt x="0" y="0"/>
                  </a:moveTo>
                  <a:lnTo>
                    <a:pt x="459276" y="0"/>
                  </a:lnTo>
                  <a:lnTo>
                    <a:pt x="482126" y="42098"/>
                  </a:lnTo>
                  <a:cubicBezTo>
                    <a:pt x="500201" y="84833"/>
                    <a:pt x="510196" y="131817"/>
                    <a:pt x="510196" y="181136"/>
                  </a:cubicBezTo>
                  <a:cubicBezTo>
                    <a:pt x="510196" y="378412"/>
                    <a:pt x="350272" y="538336"/>
                    <a:pt x="152996" y="538336"/>
                  </a:cubicBezTo>
                  <a:cubicBezTo>
                    <a:pt x="103677" y="538336"/>
                    <a:pt x="56693" y="528341"/>
                    <a:pt x="13958" y="510266"/>
                  </a:cubicBezTo>
                  <a:lnTo>
                    <a:pt x="0" y="50269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E40DA8D2-FA4B-4282-9D44-48C27B63A153}"/>
                </a:ext>
              </a:extLst>
            </p:cNvPr>
            <p:cNvSpPr/>
            <p:nvPr/>
          </p:nvSpPr>
          <p:spPr>
            <a:xfrm>
              <a:off x="10528695" y="1"/>
              <a:ext cx="554074" cy="282754"/>
            </a:xfrm>
            <a:custGeom>
              <a:avLst/>
              <a:gdLst>
                <a:gd name="connsiteX0" fmla="*/ 644 w 309162"/>
                <a:gd name="connsiteY0" fmla="*/ 0 h 157771"/>
                <a:gd name="connsiteX1" fmla="*/ 308518 w 309162"/>
                <a:gd name="connsiteY1" fmla="*/ 0 h 157771"/>
                <a:gd name="connsiteX2" fmla="*/ 309162 w 309162"/>
                <a:gd name="connsiteY2" fmla="*/ 3190 h 157771"/>
                <a:gd name="connsiteX3" fmla="*/ 154581 w 309162"/>
                <a:gd name="connsiteY3" fmla="*/ 157771 h 157771"/>
                <a:gd name="connsiteX4" fmla="*/ 0 w 309162"/>
                <a:gd name="connsiteY4" fmla="*/ 3190 h 157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162" h="157771">
                  <a:moveTo>
                    <a:pt x="644" y="0"/>
                  </a:moveTo>
                  <a:lnTo>
                    <a:pt x="308518" y="0"/>
                  </a:lnTo>
                  <a:lnTo>
                    <a:pt x="309162" y="3190"/>
                  </a:lnTo>
                  <a:cubicBezTo>
                    <a:pt x="309162" y="88563"/>
                    <a:pt x="239954" y="157771"/>
                    <a:pt x="154581" y="157771"/>
                  </a:cubicBezTo>
                  <a:cubicBezTo>
                    <a:pt x="69208" y="157771"/>
                    <a:pt x="0" y="88563"/>
                    <a:pt x="0" y="319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9065014-CB18-414D-A527-31ECC45700AB}"/>
                </a:ext>
              </a:extLst>
            </p:cNvPr>
            <p:cNvSpPr/>
            <p:nvPr/>
          </p:nvSpPr>
          <p:spPr>
            <a:xfrm>
              <a:off x="504140" y="1132500"/>
              <a:ext cx="84680" cy="846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8F39E27A-56C1-4328-8DF1-2DA147C78483}"/>
                </a:ext>
              </a:extLst>
            </p:cNvPr>
            <p:cNvSpPr/>
            <p:nvPr/>
          </p:nvSpPr>
          <p:spPr>
            <a:xfrm>
              <a:off x="12051348" y="5576515"/>
              <a:ext cx="137603" cy="210490"/>
            </a:xfrm>
            <a:custGeom>
              <a:avLst/>
              <a:gdLst>
                <a:gd name="connsiteX0" fmla="*/ 105245 w 137603"/>
                <a:gd name="connsiteY0" fmla="*/ 0 h 210490"/>
                <a:gd name="connsiteX1" fmla="*/ 137603 w 137603"/>
                <a:gd name="connsiteY1" fmla="*/ 6533 h 210490"/>
                <a:gd name="connsiteX2" fmla="*/ 137603 w 137603"/>
                <a:gd name="connsiteY2" fmla="*/ 203957 h 210490"/>
                <a:gd name="connsiteX3" fmla="*/ 105245 w 137603"/>
                <a:gd name="connsiteY3" fmla="*/ 210490 h 210490"/>
                <a:gd name="connsiteX4" fmla="*/ 0 w 137603"/>
                <a:gd name="connsiteY4" fmla="*/ 105245 h 210490"/>
                <a:gd name="connsiteX5" fmla="*/ 105245 w 137603"/>
                <a:gd name="connsiteY5" fmla="*/ 0 h 210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7603" h="210490">
                  <a:moveTo>
                    <a:pt x="105245" y="0"/>
                  </a:moveTo>
                  <a:lnTo>
                    <a:pt x="137603" y="6533"/>
                  </a:lnTo>
                  <a:lnTo>
                    <a:pt x="137603" y="203957"/>
                  </a:lnTo>
                  <a:lnTo>
                    <a:pt x="105245" y="210490"/>
                  </a:lnTo>
                  <a:cubicBezTo>
                    <a:pt x="47120" y="210490"/>
                    <a:pt x="0" y="163370"/>
                    <a:pt x="0" y="105245"/>
                  </a:cubicBezTo>
                  <a:cubicBezTo>
                    <a:pt x="0" y="47120"/>
                    <a:pt x="47120" y="0"/>
                    <a:pt x="105245" y="0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C5EC6-E331-4312-AC12-56D55F7D2B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724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D24A4-5FEC-4062-8995-EB21925B3B40}" type="datetime1">
              <a:rPr lang="en-US" smtClean="0"/>
              <a:t>5/18/2025</a:t>
            </a:fld>
            <a:endParaRPr lang="en-US" sz="1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7FC5D-92B2-4B4D-8111-6EDEF28069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88268"/>
            <a:ext cx="41148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A104D-C777-4A6E-8A43-F94028E5E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9315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47434-7036-48DB-A148-6B3D8EE75CDA}" type="slidenum">
              <a:rPr lang="en-US" smtClean="0"/>
              <a:pPr/>
              <a:t>‹Nº›</a:t>
            </a:fld>
            <a:endParaRPr lang="en-US" sz="10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D3A74F-6169-4D30-A245-B46D738BE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65911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77E64-7A05-44DA-81FA-6EF4806BB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25625"/>
            <a:ext cx="1065911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559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33E0473-C315-42D8-A82A-A2FE49DC6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D23A251-68F2-43E5-812B-4BBAE1AF5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A80963A-701B-7B3A-B181-B0254D02D6C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0000"/>
          </a:blip>
          <a:srcRect r="-1" b="15708"/>
          <a:stretch/>
        </p:blipFill>
        <p:spPr>
          <a:xfrm>
            <a:off x="1525" y="10"/>
            <a:ext cx="12188951" cy="6857990"/>
          </a:xfrm>
          <a:prstGeom prst="rect">
            <a:avLst/>
          </a:prstGeom>
        </p:spPr>
      </p:pic>
      <p:grpSp>
        <p:nvGrpSpPr>
          <p:cNvPr id="13" name="decorative circle">
            <a:extLst>
              <a:ext uri="{FF2B5EF4-FFF2-40B4-BE49-F238E27FC236}">
                <a16:creationId xmlns:a16="http://schemas.microsoft.com/office/drawing/2014/main" id="{0350AF23-2606-421F-AB7B-23D9B48F3E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14102" y="236341"/>
            <a:ext cx="11340713" cy="5464029"/>
            <a:chOff x="314102" y="236341"/>
            <a:chExt cx="11340713" cy="5464029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26A544A-3C76-4502-A741-F4DB0E2CD2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0448" y="3803994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17B8593-D171-47B5-8D1A-E34E7B1384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14102" y="3044381"/>
              <a:ext cx="226735" cy="226735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1FEF60D4-64F6-450F-B86D-383EEA1C84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88374" y="386135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97D4A7C-B520-46CB-9A94-711F53997B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065714" y="236341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2B7B976F-E84B-4936-90D7-C8298A5E7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1535" y="2516671"/>
              <a:ext cx="466441" cy="46644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DC91FFEC-59DF-4D22-A925-F51520769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30142" y="458803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58931E95-0847-47E4-8AEC-312312A032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02046" y="5394590"/>
              <a:ext cx="305780" cy="3057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C094915-EF93-49A0-9B90-C44FB9B500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08287" y="5160714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C8083996-1753-3891-0ACA-DCBE16BA5C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2606" y="1122363"/>
            <a:ext cx="7063739" cy="2387600"/>
          </a:xfrm>
        </p:spPr>
        <p:txBody>
          <a:bodyPr>
            <a:normAutofit/>
          </a:bodyPr>
          <a:lstStyle/>
          <a:p>
            <a:r>
              <a:rPr lang="es-EC" dirty="0">
                <a:solidFill>
                  <a:srgbClr val="FFFFFF"/>
                </a:solidFill>
              </a:rPr>
              <a:t>Consumo de sustancias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167D47F-57F9-2993-6EFA-81B08BF8BA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62606" y="3602038"/>
            <a:ext cx="7063739" cy="1655762"/>
          </a:xfrm>
        </p:spPr>
        <p:txBody>
          <a:bodyPr>
            <a:normAutofit/>
          </a:bodyPr>
          <a:lstStyle/>
          <a:p>
            <a:r>
              <a:rPr lang="es-EC" dirty="0" err="1">
                <a:solidFill>
                  <a:srgbClr val="FFFFFF"/>
                </a:solidFill>
              </a:rPr>
              <a:t>MsC</a:t>
            </a:r>
            <a:r>
              <a:rPr lang="es-EC" dirty="0">
                <a:solidFill>
                  <a:srgbClr val="FFFFFF"/>
                </a:solidFill>
              </a:rPr>
              <a:t>. Jennyfer Llanga</a:t>
            </a:r>
          </a:p>
        </p:txBody>
      </p:sp>
    </p:spTree>
    <p:extLst>
      <p:ext uri="{BB962C8B-B14F-4D97-AF65-F5344CB8AC3E}">
        <p14:creationId xmlns:p14="http://schemas.microsoft.com/office/powerpoint/2010/main" val="145657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A6F439-EC3B-8BA7-A7A4-F732AA3A51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B54408-A9A3-21E1-F519-E7272DC2F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027" y="545465"/>
            <a:ext cx="10659110" cy="4351338"/>
          </a:xfrm>
        </p:spPr>
        <p:txBody>
          <a:bodyPr/>
          <a:lstStyle/>
          <a:p>
            <a:pPr algn="just"/>
            <a:r>
              <a:rPr lang="es-MX" sz="3200" b="1" i="0" dirty="0">
                <a:solidFill>
                  <a:srgbClr val="181818"/>
                </a:solidFill>
                <a:effectLst/>
                <a:latin typeface="Poppins" panose="00000500000000000000" pitchFamily="2" charset="0"/>
              </a:rPr>
              <a:t>Consecuencias del consumo de sustancias </a:t>
            </a:r>
          </a:p>
          <a:p>
            <a:endParaRPr lang="es-MX" dirty="0">
              <a:solidFill>
                <a:srgbClr val="181818"/>
              </a:solidFill>
              <a:latin typeface="Poppins" panose="00000500000000000000" pitchFamily="2" charset="0"/>
            </a:endParaRPr>
          </a:p>
          <a:p>
            <a:endParaRPr lang="es-EC" dirty="0"/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D93BA8F9-11CA-BF93-EA59-E71D8A17A7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3941578"/>
              </p:ext>
            </p:extLst>
          </p:nvPr>
        </p:nvGraphicFramePr>
        <p:xfrm>
          <a:off x="438027" y="1253613"/>
          <a:ext cx="11315946" cy="50589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9894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5C9CDC-1DDE-166A-71AA-EFB99B99FB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8B22CC-4D98-66C1-4A12-DE2EE3426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878" y="952022"/>
            <a:ext cx="2862591" cy="5157049"/>
          </a:xfrm>
        </p:spPr>
        <p:txBody>
          <a:bodyPr anchor="ctr">
            <a:normAutofit/>
          </a:bodyPr>
          <a:lstStyle/>
          <a:p>
            <a:r>
              <a:rPr lang="es-EC" sz="4400" dirty="0"/>
              <a:t>Tarea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773F2076-B6B7-B994-232E-C2BC69BDE7A3}"/>
              </a:ext>
            </a:extLst>
          </p:cNvPr>
          <p:cNvSpPr txBox="1">
            <a:spLocks/>
          </p:cNvSpPr>
          <p:nvPr/>
        </p:nvSpPr>
        <p:spPr>
          <a:xfrm>
            <a:off x="3274142" y="982149"/>
            <a:ext cx="7742903" cy="51570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s-EC" sz="4400" dirty="0"/>
              <a:t>Unirse en grupos de 3 personas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s-EC" sz="4400" dirty="0"/>
              <a:t>Lectura de articulo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s-EC" sz="4400" dirty="0"/>
              <a:t>“Consumo de sustancias en universitarios”. 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s-EC" sz="4400" dirty="0"/>
              <a:t>Elaborar mapa conceptual</a:t>
            </a:r>
          </a:p>
        </p:txBody>
      </p:sp>
    </p:spTree>
    <p:extLst>
      <p:ext uri="{BB962C8B-B14F-4D97-AF65-F5344CB8AC3E}">
        <p14:creationId xmlns:p14="http://schemas.microsoft.com/office/powerpoint/2010/main" val="607161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7908DE9-5647-483E-B731-49D34A839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6962B4-5DCE-4745-A877-F7237DA68D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FC31C6D-653C-4C57-B226-ED6CE571F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2590" y="0"/>
            <a:ext cx="8389411" cy="6858000"/>
          </a:xfrm>
          <a:custGeom>
            <a:avLst/>
            <a:gdLst>
              <a:gd name="connsiteX0" fmla="*/ 1405847 w 8389411"/>
              <a:gd name="connsiteY0" fmla="*/ 0 h 6858000"/>
              <a:gd name="connsiteX1" fmla="*/ 8389411 w 8389411"/>
              <a:gd name="connsiteY1" fmla="*/ 0 h 6858000"/>
              <a:gd name="connsiteX2" fmla="*/ 8389411 w 8389411"/>
              <a:gd name="connsiteY2" fmla="*/ 6858000 h 6858000"/>
              <a:gd name="connsiteX3" fmla="*/ 1403382 w 8389411"/>
              <a:gd name="connsiteY3" fmla="*/ 6858000 h 6858000"/>
              <a:gd name="connsiteX4" fmla="*/ 1126450 w 8389411"/>
              <a:gd name="connsiteY4" fmla="*/ 6554701 h 6858000"/>
              <a:gd name="connsiteX5" fmla="*/ 0 w 8389411"/>
              <a:gd name="connsiteY5" fmla="*/ 3431347 h 6858000"/>
              <a:gd name="connsiteX6" fmla="*/ 1281495 w 8389411"/>
              <a:gd name="connsiteY6" fmla="*/ 12982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89411" h="6858000">
                <a:moveTo>
                  <a:pt x="1405847" y="0"/>
                </a:moveTo>
                <a:lnTo>
                  <a:pt x="8389411" y="0"/>
                </a:lnTo>
                <a:lnTo>
                  <a:pt x="8389411" y="6858000"/>
                </a:lnTo>
                <a:lnTo>
                  <a:pt x="1403382" y="6858000"/>
                </a:lnTo>
                <a:lnTo>
                  <a:pt x="1126450" y="6554701"/>
                </a:lnTo>
                <a:cubicBezTo>
                  <a:pt x="422736" y="5705928"/>
                  <a:pt x="0" y="4617776"/>
                  <a:pt x="0" y="3431347"/>
                </a:cubicBezTo>
                <a:cubicBezTo>
                  <a:pt x="0" y="2160173"/>
                  <a:pt x="485281" y="1001818"/>
                  <a:pt x="1281495" y="12982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15" name="decorative circles">
            <a:extLst>
              <a:ext uri="{FF2B5EF4-FFF2-40B4-BE49-F238E27FC236}">
                <a16:creationId xmlns:a16="http://schemas.microsoft.com/office/drawing/2014/main" id="{C310B041-3468-403A-926B-E3C1CF443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4914" y="299808"/>
            <a:ext cx="11521822" cy="6038357"/>
            <a:chOff x="244914" y="299808"/>
            <a:chExt cx="11521822" cy="6038357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F65CBEB7-29CF-4F21-ABB7-012581304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00295" y="515708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9C900504-84D3-4813-B737-775C16F8F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41343" y="299808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73902316-BF90-4159-9FD2-6CFCCF7BE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0448" y="3803994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7F04BF80-E9DB-4641-8EA2-51698324F1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25899" y="5741646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234395B9-3F83-49A4-9275-0A315D88F5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10333" y="6032385"/>
              <a:ext cx="305780" cy="3057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0E7ABD02-CD92-4D6C-B4BA-984D6688F5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914" y="5821038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E9C804FF-72B2-F387-345E-5EC8187FDA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2396105"/>
              </p:ext>
            </p:extLst>
          </p:nvPr>
        </p:nvGraphicFramePr>
        <p:xfrm>
          <a:off x="1206884" y="712983"/>
          <a:ext cx="10540185" cy="5396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9352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504783D-6516-91B6-C8AB-6C65401622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99B5B3C5-A599-465B-B2B9-866E8B2087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12192001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25C84982-7DD0-43B1-8A2D-BFA4DF1B4E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12192001" cy="6858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1035" name="Decorative Circles">
            <a:extLst>
              <a:ext uri="{FF2B5EF4-FFF2-40B4-BE49-F238E27FC236}">
                <a16:creationId xmlns:a16="http://schemas.microsoft.com/office/drawing/2014/main" id="{1D912E1C-3BBA-42F0-A3EE-FEC382E723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2001" cy="6858001"/>
            <a:chOff x="-1" y="-1"/>
            <a:chExt cx="12192001" cy="6858001"/>
          </a:xfrm>
        </p:grpSpPr>
        <p:sp>
          <p:nvSpPr>
            <p:cNvPr id="1036" name="Oval 1035">
              <a:extLst>
                <a:ext uri="{FF2B5EF4-FFF2-40B4-BE49-F238E27FC236}">
                  <a16:creationId xmlns:a16="http://schemas.microsoft.com/office/drawing/2014/main" id="{2FEEAC76-E273-46A8-8F8E-CE59860FE7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9098" y="727602"/>
              <a:ext cx="172408" cy="17240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7" name="Oval 1036">
              <a:extLst>
                <a:ext uri="{FF2B5EF4-FFF2-40B4-BE49-F238E27FC236}">
                  <a16:creationId xmlns:a16="http://schemas.microsoft.com/office/drawing/2014/main" id="{76594A0E-9400-45AD-A431-1DA1C0B289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49947" y="136523"/>
              <a:ext cx="113367" cy="113367"/>
            </a:xfrm>
            <a:prstGeom prst="ellipse">
              <a:avLst/>
            </a:prstGeom>
            <a:solidFill>
              <a:srgbClr val="F39E29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8" name="Oval 1037">
              <a:extLst>
                <a:ext uri="{FF2B5EF4-FFF2-40B4-BE49-F238E27FC236}">
                  <a16:creationId xmlns:a16="http://schemas.microsoft.com/office/drawing/2014/main" id="{20916D6C-D32F-42B6-8512-CD5EDB8F2B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75290" y="5859047"/>
              <a:ext cx="305780" cy="3057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9" name="Oval 1038">
              <a:extLst>
                <a:ext uri="{FF2B5EF4-FFF2-40B4-BE49-F238E27FC236}">
                  <a16:creationId xmlns:a16="http://schemas.microsoft.com/office/drawing/2014/main" id="{3834846D-59C6-40F4-907C-F1A4689B58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5730" y="1133938"/>
              <a:ext cx="226735" cy="226735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0" name="Oval 1039">
              <a:extLst>
                <a:ext uri="{FF2B5EF4-FFF2-40B4-BE49-F238E27FC236}">
                  <a16:creationId xmlns:a16="http://schemas.microsoft.com/office/drawing/2014/main" id="{5A257CDF-2E36-4DC7-8EE4-5CD8F8ECAC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36830" y="554419"/>
              <a:ext cx="382700" cy="3827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1" name="Oval 1040">
              <a:extLst>
                <a:ext uri="{FF2B5EF4-FFF2-40B4-BE49-F238E27FC236}">
                  <a16:creationId xmlns:a16="http://schemas.microsoft.com/office/drawing/2014/main" id="{D5B26E0E-A115-4AE2-82D8-76BB93CC4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24303" y="299808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2" name="Oval 1041">
              <a:extLst>
                <a:ext uri="{FF2B5EF4-FFF2-40B4-BE49-F238E27FC236}">
                  <a16:creationId xmlns:a16="http://schemas.microsoft.com/office/drawing/2014/main" id="{755058DB-7E01-4E95-BF59-983AA1BBB3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29630" y="5482355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3" name="Oval 1042">
              <a:extLst>
                <a:ext uri="{FF2B5EF4-FFF2-40B4-BE49-F238E27FC236}">
                  <a16:creationId xmlns:a16="http://schemas.microsoft.com/office/drawing/2014/main" id="{A810F7E2-23F3-44D6-B09E-71E5565360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15328" y="612495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4" name="Oval 1043">
              <a:extLst>
                <a:ext uri="{FF2B5EF4-FFF2-40B4-BE49-F238E27FC236}">
                  <a16:creationId xmlns:a16="http://schemas.microsoft.com/office/drawing/2014/main" id="{59D5C391-E1DB-410A-A78C-ED3BBDFF07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20382" y="6255986"/>
              <a:ext cx="305780" cy="30578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5" name="Oval 1044">
              <a:extLst>
                <a:ext uri="{FF2B5EF4-FFF2-40B4-BE49-F238E27FC236}">
                  <a16:creationId xmlns:a16="http://schemas.microsoft.com/office/drawing/2014/main" id="{77C4944D-9373-4283-BCAA-927A031665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34343" y="6204350"/>
              <a:ext cx="113367" cy="11336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6" name="Freeform: Shape 1045">
              <a:extLst>
                <a:ext uri="{FF2B5EF4-FFF2-40B4-BE49-F238E27FC236}">
                  <a16:creationId xmlns:a16="http://schemas.microsoft.com/office/drawing/2014/main" id="{6804C521-2D9F-4CE4-AFD3-D4F1551FEC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42244" y="6317718"/>
              <a:ext cx="549756" cy="540282"/>
            </a:xfrm>
            <a:custGeom>
              <a:avLst/>
              <a:gdLst>
                <a:gd name="connsiteX0" fmla="*/ 1224540 w 2115556"/>
                <a:gd name="connsiteY0" fmla="*/ 0 h 2079100"/>
                <a:gd name="connsiteX1" fmla="*/ 2090421 w 2115556"/>
                <a:gd name="connsiteY1" fmla="*/ 358660 h 2079100"/>
                <a:gd name="connsiteX2" fmla="*/ 2115556 w 2115556"/>
                <a:gd name="connsiteY2" fmla="*/ 386315 h 2079100"/>
                <a:gd name="connsiteX3" fmla="*/ 2115556 w 2115556"/>
                <a:gd name="connsiteY3" fmla="*/ 2062765 h 2079100"/>
                <a:gd name="connsiteX4" fmla="*/ 2100710 w 2115556"/>
                <a:gd name="connsiteY4" fmla="*/ 2079100 h 2079100"/>
                <a:gd name="connsiteX5" fmla="*/ 348370 w 2115556"/>
                <a:gd name="connsiteY5" fmla="*/ 2079100 h 2079100"/>
                <a:gd name="connsiteX6" fmla="*/ 279625 w 2115556"/>
                <a:gd name="connsiteY6" fmla="*/ 2003461 h 2079100"/>
                <a:gd name="connsiteX7" fmla="*/ 0 w 2115556"/>
                <a:gd name="connsiteY7" fmla="*/ 1224540 h 2079100"/>
                <a:gd name="connsiteX8" fmla="*/ 1224540 w 2115556"/>
                <a:gd name="connsiteY8" fmla="*/ 0 h 207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5556" h="2079100">
                  <a:moveTo>
                    <a:pt x="1224540" y="0"/>
                  </a:moveTo>
                  <a:cubicBezTo>
                    <a:pt x="1562687" y="0"/>
                    <a:pt x="1868823" y="137062"/>
                    <a:pt x="2090421" y="358660"/>
                  </a:cubicBezTo>
                  <a:lnTo>
                    <a:pt x="2115556" y="386315"/>
                  </a:lnTo>
                  <a:lnTo>
                    <a:pt x="2115556" y="2062765"/>
                  </a:lnTo>
                  <a:lnTo>
                    <a:pt x="2100710" y="2079100"/>
                  </a:lnTo>
                  <a:lnTo>
                    <a:pt x="348370" y="2079100"/>
                  </a:lnTo>
                  <a:lnTo>
                    <a:pt x="279625" y="2003461"/>
                  </a:lnTo>
                  <a:cubicBezTo>
                    <a:pt x="104938" y="1791789"/>
                    <a:pt x="0" y="1520419"/>
                    <a:pt x="0" y="1224540"/>
                  </a:cubicBezTo>
                  <a:cubicBezTo>
                    <a:pt x="0" y="548245"/>
                    <a:pt x="548245" y="0"/>
                    <a:pt x="1224540" y="0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47" name="Freeform: Shape 1046">
              <a:extLst>
                <a:ext uri="{FF2B5EF4-FFF2-40B4-BE49-F238E27FC236}">
                  <a16:creationId xmlns:a16="http://schemas.microsoft.com/office/drawing/2014/main" id="{755AC65C-13EF-4182-AA3C-62BE165CC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" y="-1"/>
              <a:ext cx="510196" cy="538336"/>
            </a:xfrm>
            <a:custGeom>
              <a:avLst/>
              <a:gdLst>
                <a:gd name="connsiteX0" fmla="*/ 0 w 510196"/>
                <a:gd name="connsiteY0" fmla="*/ 0 h 538336"/>
                <a:gd name="connsiteX1" fmla="*/ 459276 w 510196"/>
                <a:gd name="connsiteY1" fmla="*/ 0 h 538336"/>
                <a:gd name="connsiteX2" fmla="*/ 482126 w 510196"/>
                <a:gd name="connsiteY2" fmla="*/ 42098 h 538336"/>
                <a:gd name="connsiteX3" fmla="*/ 510196 w 510196"/>
                <a:gd name="connsiteY3" fmla="*/ 181136 h 538336"/>
                <a:gd name="connsiteX4" fmla="*/ 152996 w 510196"/>
                <a:gd name="connsiteY4" fmla="*/ 538336 h 538336"/>
                <a:gd name="connsiteX5" fmla="*/ 13958 w 510196"/>
                <a:gd name="connsiteY5" fmla="*/ 510266 h 538336"/>
                <a:gd name="connsiteX6" fmla="*/ 0 w 510196"/>
                <a:gd name="connsiteY6" fmla="*/ 502690 h 538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0196" h="538336">
                  <a:moveTo>
                    <a:pt x="0" y="0"/>
                  </a:moveTo>
                  <a:lnTo>
                    <a:pt x="459276" y="0"/>
                  </a:lnTo>
                  <a:lnTo>
                    <a:pt x="482126" y="42098"/>
                  </a:lnTo>
                  <a:cubicBezTo>
                    <a:pt x="500201" y="84833"/>
                    <a:pt x="510196" y="131817"/>
                    <a:pt x="510196" y="181136"/>
                  </a:cubicBezTo>
                  <a:cubicBezTo>
                    <a:pt x="510196" y="378412"/>
                    <a:pt x="350272" y="538336"/>
                    <a:pt x="152996" y="538336"/>
                  </a:cubicBezTo>
                  <a:cubicBezTo>
                    <a:pt x="103677" y="538336"/>
                    <a:pt x="56693" y="528341"/>
                    <a:pt x="13958" y="510266"/>
                  </a:cubicBezTo>
                  <a:lnTo>
                    <a:pt x="0" y="50269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48" name="Freeform: Shape 1047">
              <a:extLst>
                <a:ext uri="{FF2B5EF4-FFF2-40B4-BE49-F238E27FC236}">
                  <a16:creationId xmlns:a16="http://schemas.microsoft.com/office/drawing/2014/main" id="{E40DA8D2-FA4B-4282-9D44-48C27B63A1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28695" y="1"/>
              <a:ext cx="554074" cy="282754"/>
            </a:xfrm>
            <a:custGeom>
              <a:avLst/>
              <a:gdLst>
                <a:gd name="connsiteX0" fmla="*/ 644 w 309162"/>
                <a:gd name="connsiteY0" fmla="*/ 0 h 157771"/>
                <a:gd name="connsiteX1" fmla="*/ 308518 w 309162"/>
                <a:gd name="connsiteY1" fmla="*/ 0 h 157771"/>
                <a:gd name="connsiteX2" fmla="*/ 309162 w 309162"/>
                <a:gd name="connsiteY2" fmla="*/ 3190 h 157771"/>
                <a:gd name="connsiteX3" fmla="*/ 154581 w 309162"/>
                <a:gd name="connsiteY3" fmla="*/ 157771 h 157771"/>
                <a:gd name="connsiteX4" fmla="*/ 0 w 309162"/>
                <a:gd name="connsiteY4" fmla="*/ 3190 h 157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162" h="157771">
                  <a:moveTo>
                    <a:pt x="644" y="0"/>
                  </a:moveTo>
                  <a:lnTo>
                    <a:pt x="308518" y="0"/>
                  </a:lnTo>
                  <a:lnTo>
                    <a:pt x="309162" y="3190"/>
                  </a:lnTo>
                  <a:cubicBezTo>
                    <a:pt x="309162" y="88563"/>
                    <a:pt x="239954" y="157771"/>
                    <a:pt x="154581" y="157771"/>
                  </a:cubicBezTo>
                  <a:cubicBezTo>
                    <a:pt x="69208" y="157771"/>
                    <a:pt x="0" y="88563"/>
                    <a:pt x="0" y="319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49" name="Oval 1048">
              <a:extLst>
                <a:ext uri="{FF2B5EF4-FFF2-40B4-BE49-F238E27FC236}">
                  <a16:creationId xmlns:a16="http://schemas.microsoft.com/office/drawing/2014/main" id="{99065014-CB18-414D-A527-31ECC45700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04140" y="1132500"/>
              <a:ext cx="84680" cy="846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0" name="Freeform: Shape 1049">
              <a:extLst>
                <a:ext uri="{FF2B5EF4-FFF2-40B4-BE49-F238E27FC236}">
                  <a16:creationId xmlns:a16="http://schemas.microsoft.com/office/drawing/2014/main" id="{8F39E27A-56C1-4328-8DF1-2DA147C784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51348" y="5576515"/>
              <a:ext cx="137603" cy="210490"/>
            </a:xfrm>
            <a:custGeom>
              <a:avLst/>
              <a:gdLst>
                <a:gd name="connsiteX0" fmla="*/ 105245 w 137603"/>
                <a:gd name="connsiteY0" fmla="*/ 0 h 210490"/>
                <a:gd name="connsiteX1" fmla="*/ 137603 w 137603"/>
                <a:gd name="connsiteY1" fmla="*/ 6533 h 210490"/>
                <a:gd name="connsiteX2" fmla="*/ 137603 w 137603"/>
                <a:gd name="connsiteY2" fmla="*/ 203957 h 210490"/>
                <a:gd name="connsiteX3" fmla="*/ 105245 w 137603"/>
                <a:gd name="connsiteY3" fmla="*/ 210490 h 210490"/>
                <a:gd name="connsiteX4" fmla="*/ 0 w 137603"/>
                <a:gd name="connsiteY4" fmla="*/ 105245 h 210490"/>
                <a:gd name="connsiteX5" fmla="*/ 105245 w 137603"/>
                <a:gd name="connsiteY5" fmla="*/ 0 h 210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7603" h="210490">
                  <a:moveTo>
                    <a:pt x="105245" y="0"/>
                  </a:moveTo>
                  <a:lnTo>
                    <a:pt x="137603" y="6533"/>
                  </a:lnTo>
                  <a:lnTo>
                    <a:pt x="137603" y="203957"/>
                  </a:lnTo>
                  <a:lnTo>
                    <a:pt x="105245" y="210490"/>
                  </a:lnTo>
                  <a:cubicBezTo>
                    <a:pt x="47120" y="210490"/>
                    <a:pt x="0" y="163370"/>
                    <a:pt x="0" y="105245"/>
                  </a:cubicBezTo>
                  <a:cubicBezTo>
                    <a:pt x="0" y="47120"/>
                    <a:pt x="47120" y="0"/>
                    <a:pt x="105245" y="0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</p:grpSp>
      <p:sp useBgFill="1">
        <p:nvSpPr>
          <p:cNvPr id="1052" name="Rectangle 1051">
            <a:extLst>
              <a:ext uri="{FF2B5EF4-FFF2-40B4-BE49-F238E27FC236}">
                <a16:creationId xmlns:a16="http://schemas.microsoft.com/office/drawing/2014/main" id="{E2748806-3AF5-4078-830A-C1F26BF1B2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1026" name="Picture 2" descr="Árbol del Problema - ERubrica Blog">
            <a:extLst>
              <a:ext uri="{FF2B5EF4-FFF2-40B4-BE49-F238E27FC236}">
                <a16:creationId xmlns:a16="http://schemas.microsoft.com/office/drawing/2014/main" id="{1F2480D5-CA92-F20A-DCD9-AA91488506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" r="9633"/>
          <a:stretch/>
        </p:blipFill>
        <p:spPr bwMode="auto">
          <a:xfrm>
            <a:off x="1524" y="10"/>
            <a:ext cx="11014427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4" name="Rectangle 1053">
            <a:extLst>
              <a:ext uri="{FF2B5EF4-FFF2-40B4-BE49-F238E27FC236}">
                <a16:creationId xmlns:a16="http://schemas.microsoft.com/office/drawing/2014/main" id="{34FBEBF3-C941-4CB0-8AC2-3B50E1371B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89239" y="-389238"/>
            <a:ext cx="6858000" cy="7636476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7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5C5394B-27E3-F4B7-4BBE-8CB1D84F7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565846"/>
            <a:ext cx="4887458" cy="361062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>
                <a:solidFill>
                  <a:srgbClr val="FFFFFF"/>
                </a:solidFill>
              </a:rPr>
              <a:t>Actividad en clase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B2D3D8A-0A6A-D380-E1D5-0E6C6F98B9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3914" y="4456143"/>
            <a:ext cx="5110784" cy="1880821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US" sz="3600" dirty="0" err="1">
                <a:solidFill>
                  <a:srgbClr val="FFFFFF"/>
                </a:solidFill>
              </a:rPr>
              <a:t>Elabore</a:t>
            </a:r>
            <a:r>
              <a:rPr lang="en-US" sz="3600" dirty="0">
                <a:solidFill>
                  <a:srgbClr val="FFFFFF"/>
                </a:solidFill>
              </a:rPr>
              <a:t> un árbol de </a:t>
            </a:r>
            <a:r>
              <a:rPr lang="en-US" sz="3600" dirty="0" err="1">
                <a:solidFill>
                  <a:srgbClr val="FFFFFF"/>
                </a:solidFill>
              </a:rPr>
              <a:t>problemas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sobre</a:t>
            </a:r>
            <a:r>
              <a:rPr lang="en-US" sz="3600" dirty="0">
                <a:solidFill>
                  <a:srgbClr val="FFFFFF"/>
                </a:solidFill>
              </a:rPr>
              <a:t> las </a:t>
            </a:r>
            <a:r>
              <a:rPr lang="en-US" sz="3600" dirty="0" err="1">
                <a:solidFill>
                  <a:srgbClr val="FFFFFF"/>
                </a:solidFill>
              </a:rPr>
              <a:t>causas</a:t>
            </a:r>
            <a:r>
              <a:rPr lang="en-US" sz="3600" dirty="0">
                <a:solidFill>
                  <a:srgbClr val="FFFFFF"/>
                </a:solidFill>
              </a:rPr>
              <a:t> y </a:t>
            </a:r>
            <a:r>
              <a:rPr lang="en-US" sz="3600" dirty="0" err="1">
                <a:solidFill>
                  <a:srgbClr val="FFFFFF"/>
                </a:solidFill>
              </a:rPr>
              <a:t>consecuencias</a:t>
            </a:r>
            <a:r>
              <a:rPr lang="en-US" sz="3600" dirty="0">
                <a:solidFill>
                  <a:srgbClr val="FFFFFF"/>
                </a:solidFill>
              </a:rPr>
              <a:t> del </a:t>
            </a:r>
            <a:r>
              <a:rPr lang="en-US" sz="3600" dirty="0" err="1">
                <a:solidFill>
                  <a:srgbClr val="FFFFFF"/>
                </a:solidFill>
              </a:rPr>
              <a:t>consumo</a:t>
            </a:r>
            <a:r>
              <a:rPr lang="en-US" sz="3600" dirty="0">
                <a:solidFill>
                  <a:srgbClr val="FFFFFF"/>
                </a:solidFill>
              </a:rPr>
              <a:t> de </a:t>
            </a:r>
            <a:r>
              <a:rPr lang="en-US" sz="3600" dirty="0" err="1">
                <a:solidFill>
                  <a:srgbClr val="FFFFFF"/>
                </a:solidFill>
              </a:rPr>
              <a:t>sustancias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</a:p>
          <a:p>
            <a:r>
              <a:rPr lang="en-US" sz="3600" dirty="0">
                <a:solidFill>
                  <a:srgbClr val="FFFFFF"/>
                </a:solidFill>
              </a:rPr>
              <a:t>Min: 8 </a:t>
            </a:r>
            <a:r>
              <a:rPr lang="en-US" sz="3600" dirty="0" err="1">
                <a:solidFill>
                  <a:srgbClr val="FFFFFF"/>
                </a:solidFill>
              </a:rPr>
              <a:t>causas</a:t>
            </a:r>
            <a:endParaRPr lang="en-US" sz="3600" dirty="0">
              <a:solidFill>
                <a:srgbClr val="FFFFFF"/>
              </a:solidFill>
            </a:endParaRPr>
          </a:p>
          <a:p>
            <a:r>
              <a:rPr lang="en-US" sz="3600" dirty="0">
                <a:solidFill>
                  <a:srgbClr val="FFFFFF"/>
                </a:solidFill>
              </a:rPr>
              <a:t>Min: 10 </a:t>
            </a:r>
            <a:r>
              <a:rPr lang="en-US" sz="3600" dirty="0" err="1">
                <a:solidFill>
                  <a:srgbClr val="FFFFFF"/>
                </a:solidFill>
              </a:rPr>
              <a:t>consecuencias</a:t>
            </a:r>
            <a:endParaRPr lang="en-US" sz="3600" dirty="0">
              <a:solidFill>
                <a:srgbClr val="FFFFFF"/>
              </a:solidFill>
            </a:endParaRPr>
          </a:p>
          <a:p>
            <a:endParaRPr lang="en-US" sz="2000" dirty="0">
              <a:solidFill>
                <a:srgbClr val="FFFFFF"/>
              </a:solidFill>
            </a:endParaRPr>
          </a:p>
        </p:txBody>
      </p:sp>
      <p:grpSp>
        <p:nvGrpSpPr>
          <p:cNvPr id="1056" name="Group 1055">
            <a:extLst>
              <a:ext uri="{FF2B5EF4-FFF2-40B4-BE49-F238E27FC236}">
                <a16:creationId xmlns:a16="http://schemas.microsoft.com/office/drawing/2014/main" id="{AFCA5498-D019-48A6-B194-72CE1ABB0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464840" y="236341"/>
            <a:ext cx="2727160" cy="6621659"/>
            <a:chOff x="9464840" y="236341"/>
            <a:chExt cx="2727160" cy="6621659"/>
          </a:xfrm>
        </p:grpSpPr>
        <p:sp>
          <p:nvSpPr>
            <p:cNvPr id="1057" name="Oval 1056">
              <a:extLst>
                <a:ext uri="{FF2B5EF4-FFF2-40B4-BE49-F238E27FC236}">
                  <a16:creationId xmlns:a16="http://schemas.microsoft.com/office/drawing/2014/main" id="{880BC69F-2340-4181-ADB9-8B7434E96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464840" y="538627"/>
              <a:ext cx="94160" cy="94160"/>
            </a:xfrm>
            <a:prstGeom prst="ellipse">
              <a:avLst/>
            </a:prstGeom>
            <a:solidFill>
              <a:schemeClr val="tx2">
                <a:lumMod val="50000"/>
                <a:lumOff val="50000"/>
                <a:alpha val="2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8" name="Oval 1057">
              <a:extLst>
                <a:ext uri="{FF2B5EF4-FFF2-40B4-BE49-F238E27FC236}">
                  <a16:creationId xmlns:a16="http://schemas.microsoft.com/office/drawing/2014/main" id="{B68D1539-E8D8-4BDB-9061-190D143416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48803" y="1206077"/>
              <a:ext cx="226735" cy="226735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9" name="Oval 1058">
              <a:extLst>
                <a:ext uri="{FF2B5EF4-FFF2-40B4-BE49-F238E27FC236}">
                  <a16:creationId xmlns:a16="http://schemas.microsoft.com/office/drawing/2014/main" id="{D90FDF91-C6ED-4CDD-9F62-ABFA2C8E8A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065714" y="236341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0" name="Oval 1059">
              <a:extLst>
                <a:ext uri="{FF2B5EF4-FFF2-40B4-BE49-F238E27FC236}">
                  <a16:creationId xmlns:a16="http://schemas.microsoft.com/office/drawing/2014/main" id="{638B5A1D-024A-4BFB-A608-C68DA71B1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509" y="516637"/>
              <a:ext cx="466441" cy="46644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1" name="Oval 1060">
              <a:extLst>
                <a:ext uri="{FF2B5EF4-FFF2-40B4-BE49-F238E27FC236}">
                  <a16:creationId xmlns:a16="http://schemas.microsoft.com/office/drawing/2014/main" id="{B38C5DD2-94C4-4737-B4BC-7A35DAB85B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30142" y="458803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2" name="Oval 1061">
              <a:extLst>
                <a:ext uri="{FF2B5EF4-FFF2-40B4-BE49-F238E27FC236}">
                  <a16:creationId xmlns:a16="http://schemas.microsoft.com/office/drawing/2014/main" id="{8804505C-24F5-486F-8661-8249FBD4FB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42793" y="5536248"/>
              <a:ext cx="800716" cy="80071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3" name="Oval 1062">
              <a:extLst>
                <a:ext uri="{FF2B5EF4-FFF2-40B4-BE49-F238E27FC236}">
                  <a16:creationId xmlns:a16="http://schemas.microsoft.com/office/drawing/2014/main" id="{777CC497-AB04-4BBC-A3CB-6EFF95AF0B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83540" y="6169156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4" name="Freeform: Shape 1063">
              <a:extLst>
                <a:ext uri="{FF2B5EF4-FFF2-40B4-BE49-F238E27FC236}">
                  <a16:creationId xmlns:a16="http://schemas.microsoft.com/office/drawing/2014/main" id="{BD149070-8E66-48F1-948D-17A50C52D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11702762" y="6299355"/>
              <a:ext cx="489238" cy="558645"/>
            </a:xfrm>
            <a:custGeom>
              <a:avLst/>
              <a:gdLst>
                <a:gd name="connsiteX0" fmla="*/ 1156116 w 3186814"/>
                <a:gd name="connsiteY0" fmla="*/ 0 h 3638922"/>
                <a:gd name="connsiteX1" fmla="*/ 3186814 w 3186814"/>
                <a:gd name="connsiteY1" fmla="*/ 2030698 h 3638922"/>
                <a:gd name="connsiteX2" fmla="*/ 2447829 w 3186814"/>
                <a:gd name="connsiteY2" fmla="*/ 3597684 h 3638922"/>
                <a:gd name="connsiteX3" fmla="*/ 2392682 w 3186814"/>
                <a:gd name="connsiteY3" fmla="*/ 3638922 h 3638922"/>
                <a:gd name="connsiteX4" fmla="*/ 0 w 3186814"/>
                <a:gd name="connsiteY4" fmla="*/ 3638922 h 3638922"/>
                <a:gd name="connsiteX5" fmla="*/ 0 w 3186814"/>
                <a:gd name="connsiteY5" fmla="*/ 362315 h 3638922"/>
                <a:gd name="connsiteX6" fmla="*/ 20733 w 3186814"/>
                <a:gd name="connsiteY6" fmla="*/ 346811 h 3638922"/>
                <a:gd name="connsiteX7" fmla="*/ 1156116 w 3186814"/>
                <a:gd name="connsiteY7" fmla="*/ 0 h 3638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86814" h="3638922">
                  <a:moveTo>
                    <a:pt x="1156116" y="0"/>
                  </a:moveTo>
                  <a:cubicBezTo>
                    <a:pt x="2277640" y="0"/>
                    <a:pt x="3186814" y="909174"/>
                    <a:pt x="3186814" y="2030698"/>
                  </a:cubicBezTo>
                  <a:cubicBezTo>
                    <a:pt x="3186814" y="2661556"/>
                    <a:pt x="2899146" y="3225224"/>
                    <a:pt x="2447829" y="3597684"/>
                  </a:cubicBezTo>
                  <a:lnTo>
                    <a:pt x="2392682" y="3638922"/>
                  </a:lnTo>
                  <a:lnTo>
                    <a:pt x="0" y="3638922"/>
                  </a:lnTo>
                  <a:lnTo>
                    <a:pt x="0" y="362315"/>
                  </a:lnTo>
                  <a:lnTo>
                    <a:pt x="20733" y="346811"/>
                  </a:lnTo>
                  <a:cubicBezTo>
                    <a:pt x="344835" y="127853"/>
                    <a:pt x="735545" y="0"/>
                    <a:pt x="1156116" y="0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594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7908DE9-5647-483E-B731-49D34A839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6962B4-5DCE-4745-A877-F7237DA68D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FC31C6D-653C-4C57-B226-ED6CE571F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2590" y="0"/>
            <a:ext cx="8389411" cy="6858000"/>
          </a:xfrm>
          <a:custGeom>
            <a:avLst/>
            <a:gdLst>
              <a:gd name="connsiteX0" fmla="*/ 1405847 w 8389411"/>
              <a:gd name="connsiteY0" fmla="*/ 0 h 6858000"/>
              <a:gd name="connsiteX1" fmla="*/ 8389411 w 8389411"/>
              <a:gd name="connsiteY1" fmla="*/ 0 h 6858000"/>
              <a:gd name="connsiteX2" fmla="*/ 8389411 w 8389411"/>
              <a:gd name="connsiteY2" fmla="*/ 6858000 h 6858000"/>
              <a:gd name="connsiteX3" fmla="*/ 1403382 w 8389411"/>
              <a:gd name="connsiteY3" fmla="*/ 6858000 h 6858000"/>
              <a:gd name="connsiteX4" fmla="*/ 1126450 w 8389411"/>
              <a:gd name="connsiteY4" fmla="*/ 6554701 h 6858000"/>
              <a:gd name="connsiteX5" fmla="*/ 0 w 8389411"/>
              <a:gd name="connsiteY5" fmla="*/ 3431347 h 6858000"/>
              <a:gd name="connsiteX6" fmla="*/ 1281495 w 8389411"/>
              <a:gd name="connsiteY6" fmla="*/ 12982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89411" h="6858000">
                <a:moveTo>
                  <a:pt x="1405847" y="0"/>
                </a:moveTo>
                <a:lnTo>
                  <a:pt x="8389411" y="0"/>
                </a:lnTo>
                <a:lnTo>
                  <a:pt x="8389411" y="6858000"/>
                </a:lnTo>
                <a:lnTo>
                  <a:pt x="1403382" y="6858000"/>
                </a:lnTo>
                <a:lnTo>
                  <a:pt x="1126450" y="6554701"/>
                </a:lnTo>
                <a:cubicBezTo>
                  <a:pt x="422736" y="5705928"/>
                  <a:pt x="0" y="4617776"/>
                  <a:pt x="0" y="3431347"/>
                </a:cubicBezTo>
                <a:cubicBezTo>
                  <a:pt x="0" y="2160173"/>
                  <a:pt x="485281" y="1001818"/>
                  <a:pt x="1281495" y="12982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15" name="decorative circles">
            <a:extLst>
              <a:ext uri="{FF2B5EF4-FFF2-40B4-BE49-F238E27FC236}">
                <a16:creationId xmlns:a16="http://schemas.microsoft.com/office/drawing/2014/main" id="{C310B041-3468-403A-926B-E3C1CF443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4914" y="299808"/>
            <a:ext cx="11521822" cy="6038357"/>
            <a:chOff x="244914" y="299808"/>
            <a:chExt cx="11521822" cy="6038357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F65CBEB7-29CF-4F21-ABB7-012581304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00295" y="515708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9C900504-84D3-4813-B737-775C16F8F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41343" y="299808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73902316-BF90-4159-9FD2-6CFCCF7BE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0448" y="3803994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7F04BF80-E9DB-4641-8EA2-51698324F1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25899" y="5741646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234395B9-3F83-49A4-9275-0A315D88F5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10333" y="6032385"/>
              <a:ext cx="305780" cy="3057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0E7ABD02-CD92-4D6C-B4BA-984D6688F5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914" y="5821038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09B35276-88FA-292D-A6B0-3B7390AB3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878" y="952022"/>
            <a:ext cx="2862591" cy="5157049"/>
          </a:xfrm>
        </p:spPr>
        <p:txBody>
          <a:bodyPr anchor="ctr">
            <a:normAutofit/>
          </a:bodyPr>
          <a:lstStyle/>
          <a:p>
            <a:r>
              <a:rPr lang="es-EC" sz="4400" dirty="0"/>
              <a:t>Causas individuales 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CB2E3853-1D8D-A0A0-04B9-712E7B467E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8744833"/>
              </p:ext>
            </p:extLst>
          </p:nvPr>
        </p:nvGraphicFramePr>
        <p:xfrm>
          <a:off x="4629151" y="952022"/>
          <a:ext cx="7117918" cy="5157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1168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509104-217F-331E-C93A-83D24C3488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F19A38-8ACA-F37A-CE25-EBE4BEBFB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878" y="952022"/>
            <a:ext cx="2862591" cy="5157049"/>
          </a:xfrm>
        </p:spPr>
        <p:txBody>
          <a:bodyPr anchor="ctr">
            <a:normAutofit/>
          </a:bodyPr>
          <a:lstStyle/>
          <a:p>
            <a:r>
              <a:rPr lang="es-EC" sz="4400" dirty="0"/>
              <a:t>Causas sociales 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B8B53224-6A90-AB2C-0EC6-F40E027659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6629202"/>
              </p:ext>
            </p:extLst>
          </p:nvPr>
        </p:nvGraphicFramePr>
        <p:xfrm>
          <a:off x="4629151" y="952022"/>
          <a:ext cx="7117918" cy="5157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0304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434069-5C26-347F-39B6-C4957D8206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13969E-2A0B-072A-CB49-BCC875255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878" y="952022"/>
            <a:ext cx="2862591" cy="5157049"/>
          </a:xfrm>
        </p:spPr>
        <p:txBody>
          <a:bodyPr anchor="ctr">
            <a:normAutofit/>
          </a:bodyPr>
          <a:lstStyle/>
          <a:p>
            <a:r>
              <a:rPr lang="es-EC" sz="4400" dirty="0"/>
              <a:t>Causas ambientales 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4596EE5B-F168-E278-C469-D3CE93C770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562835"/>
              </p:ext>
            </p:extLst>
          </p:nvPr>
        </p:nvGraphicFramePr>
        <p:xfrm>
          <a:off x="4629151" y="952022"/>
          <a:ext cx="7117918" cy="5157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3110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C75D15-F307-A17B-CD92-DBAE2B038E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BC73F2-5F58-8BC9-6646-5A48303A6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878" y="952022"/>
            <a:ext cx="2862591" cy="5157049"/>
          </a:xfrm>
        </p:spPr>
        <p:txBody>
          <a:bodyPr anchor="ctr">
            <a:normAutofit/>
          </a:bodyPr>
          <a:lstStyle/>
          <a:p>
            <a:r>
              <a:rPr lang="es-EC" sz="4400" dirty="0"/>
              <a:t>Causas genéticas 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D7D04B75-7A4E-0D4F-D2EE-901EED8FB5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0674067"/>
              </p:ext>
            </p:extLst>
          </p:nvPr>
        </p:nvGraphicFramePr>
        <p:xfrm>
          <a:off x="4629151" y="952022"/>
          <a:ext cx="7117918" cy="5157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1055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F92E36-6E9D-1C9A-41F8-E211353E17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6A83AA-3C27-1E86-0791-908D327A9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878" y="952022"/>
            <a:ext cx="2862591" cy="5157049"/>
          </a:xfrm>
        </p:spPr>
        <p:txBody>
          <a:bodyPr anchor="ctr">
            <a:normAutofit/>
          </a:bodyPr>
          <a:lstStyle/>
          <a:p>
            <a:r>
              <a:rPr lang="es-EC" sz="4400" dirty="0"/>
              <a:t>Tarea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90A73236-1D45-886A-35C5-A38506F42363}"/>
              </a:ext>
            </a:extLst>
          </p:cNvPr>
          <p:cNvSpPr txBox="1">
            <a:spLocks/>
          </p:cNvSpPr>
          <p:nvPr/>
        </p:nvSpPr>
        <p:spPr>
          <a:xfrm>
            <a:off x="5288650" y="982149"/>
            <a:ext cx="5728395" cy="51570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EC" sz="4400" dirty="0"/>
              <a:t>Buscar al menos 10 comerciales que promuevan en consumo de sustancia en jóvenes </a:t>
            </a:r>
          </a:p>
        </p:txBody>
      </p:sp>
    </p:spTree>
    <p:extLst>
      <p:ext uri="{BB962C8B-B14F-4D97-AF65-F5344CB8AC3E}">
        <p14:creationId xmlns:p14="http://schemas.microsoft.com/office/powerpoint/2010/main" val="1436816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DA2FF5-AB99-E1D4-4860-85CE58A45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027" y="545465"/>
            <a:ext cx="10659110" cy="929374"/>
          </a:xfrm>
        </p:spPr>
        <p:txBody>
          <a:bodyPr/>
          <a:lstStyle/>
          <a:p>
            <a:pPr algn="just"/>
            <a:r>
              <a:rPr lang="es-MX" sz="3200" b="1" i="0" dirty="0">
                <a:solidFill>
                  <a:srgbClr val="181818"/>
                </a:solidFill>
                <a:effectLst/>
                <a:latin typeface="Poppins" panose="00000500000000000000" pitchFamily="2" charset="0"/>
              </a:rPr>
              <a:t>Consecuencias del consumo de sustancias </a:t>
            </a:r>
          </a:p>
          <a:p>
            <a:endParaRPr lang="es-MX" dirty="0">
              <a:solidFill>
                <a:srgbClr val="181818"/>
              </a:solidFill>
              <a:latin typeface="Poppins" panose="00000500000000000000" pitchFamily="2" charset="0"/>
            </a:endParaRPr>
          </a:p>
          <a:p>
            <a:endParaRPr lang="es-EC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19336CB1-769F-2164-EC35-1FBC15C9F5B5}"/>
              </a:ext>
            </a:extLst>
          </p:cNvPr>
          <p:cNvSpPr txBox="1">
            <a:spLocks/>
          </p:cNvSpPr>
          <p:nvPr/>
        </p:nvSpPr>
        <p:spPr>
          <a:xfrm>
            <a:off x="357936" y="982149"/>
            <a:ext cx="10659109" cy="51570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EC" sz="4400" dirty="0"/>
              <a:t>Tipos de sustancias:</a:t>
            </a:r>
          </a:p>
          <a:p>
            <a:pPr algn="just"/>
            <a:endParaRPr lang="es-EC" sz="4400" dirty="0"/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s-EC" sz="4400" dirty="0"/>
              <a:t>Estimulantes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s-EC" sz="4400" dirty="0" err="1"/>
              <a:t>Alucinogenas</a:t>
            </a:r>
            <a:endParaRPr lang="es-EC" sz="4400" dirty="0"/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s-EC" sz="4400" dirty="0"/>
              <a:t>Depresoras </a:t>
            </a:r>
          </a:p>
          <a:p>
            <a:pPr algn="just"/>
            <a:endParaRPr lang="es-EC" sz="4400" dirty="0"/>
          </a:p>
        </p:txBody>
      </p:sp>
    </p:spTree>
    <p:extLst>
      <p:ext uri="{BB962C8B-B14F-4D97-AF65-F5344CB8AC3E}">
        <p14:creationId xmlns:p14="http://schemas.microsoft.com/office/powerpoint/2010/main" val="3382617541"/>
      </p:ext>
    </p:extLst>
  </p:cSld>
  <p:clrMapOvr>
    <a:masterClrMapping/>
  </p:clrMapOvr>
</p:sld>
</file>

<file path=ppt/theme/theme1.xml><?xml version="1.0" encoding="utf-8"?>
<a:theme xmlns:a="http://schemas.openxmlformats.org/drawingml/2006/main" name="ConfettiVTI">
  <a:themeElements>
    <a:clrScheme name="AnalogousFromLightSeedLeftStep">
      <a:dk1>
        <a:srgbClr val="000000"/>
      </a:dk1>
      <a:lt1>
        <a:srgbClr val="FFFFFF"/>
      </a:lt1>
      <a:dk2>
        <a:srgbClr val="412430"/>
      </a:dk2>
      <a:lt2>
        <a:srgbClr val="E2E5E8"/>
      </a:lt2>
      <a:accent1>
        <a:srgbClr val="C89A6B"/>
      </a:accent1>
      <a:accent2>
        <a:srgbClr val="CA776F"/>
      </a:accent2>
      <a:accent3>
        <a:srgbClr val="D389A2"/>
      </a:accent3>
      <a:accent4>
        <a:srgbClr val="CA6FB3"/>
      </a:accent4>
      <a:accent5>
        <a:srgbClr val="C789D3"/>
      </a:accent5>
      <a:accent6>
        <a:srgbClr val="956FCA"/>
      </a:accent6>
      <a:hlink>
        <a:srgbClr val="6084A9"/>
      </a:hlink>
      <a:folHlink>
        <a:srgbClr val="7F7F7F"/>
      </a:folHlink>
    </a:clrScheme>
    <a:fontScheme name="Custom 10">
      <a:majorFont>
        <a:latin typeface="Gill Sans Nov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fettiVTI" id="{B5618F7C-B4F0-4D28-83B4-440D0519681F}" vid="{5F84EFDF-E14E-48C6-955C-990A32085A7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249</Words>
  <Application>Microsoft Office PowerPoint</Application>
  <PresentationFormat>Panorámica</PresentationFormat>
  <Paragraphs>53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AvenirNext LT Pro Medium</vt:lpstr>
      <vt:lpstr>Calibri</vt:lpstr>
      <vt:lpstr>Gill Sans Nova</vt:lpstr>
      <vt:lpstr>Poppins</vt:lpstr>
      <vt:lpstr>ConfettiVTI</vt:lpstr>
      <vt:lpstr>Consumo de sustancias</vt:lpstr>
      <vt:lpstr>Presentación de PowerPoint</vt:lpstr>
      <vt:lpstr>Actividad en clase</vt:lpstr>
      <vt:lpstr>Causas individuales </vt:lpstr>
      <vt:lpstr>Causas sociales </vt:lpstr>
      <vt:lpstr>Causas ambientales </vt:lpstr>
      <vt:lpstr>Causas genéticas </vt:lpstr>
      <vt:lpstr>Tarea</vt:lpstr>
      <vt:lpstr>Presentación de PowerPoint</vt:lpstr>
      <vt:lpstr>Presentación de PowerPoint</vt:lpstr>
      <vt:lpstr>Tarea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Renata Patricia Aguilera Vasconez</dc:creator>
  <cp:lastModifiedBy>Jennyfer Katheryne Llanga Gavilanez</cp:lastModifiedBy>
  <cp:revision>6</cp:revision>
  <dcterms:created xsi:type="dcterms:W3CDTF">2024-11-13T14:45:37Z</dcterms:created>
  <dcterms:modified xsi:type="dcterms:W3CDTF">2025-05-19T00:12:02Z</dcterms:modified>
</cp:coreProperties>
</file>