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71" r:id="rId4"/>
    <p:sldId id="258" r:id="rId5"/>
    <p:sldId id="272" r:id="rId6"/>
    <p:sldId id="273" r:id="rId7"/>
    <p:sldId id="275" r:id="rId8"/>
    <p:sldId id="274" r:id="rId9"/>
    <p:sldId id="260" r:id="rId10"/>
    <p:sldId id="276" r:id="rId11"/>
    <p:sldId id="277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48C7B-6DD4-4370-B5C8-76737B8727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039AF9-1F8C-4584-8BF6-4EAC04559754}">
      <dgm:prSet/>
      <dgm:spPr/>
      <dgm:t>
        <a:bodyPr/>
        <a:lstStyle/>
        <a:p>
          <a:r>
            <a:rPr lang="es-EC" dirty="0"/>
            <a:t>El consumo de sustancias representa un problema global complejo que afecta a múltiples dimensiones de la vida social y sanitaria. Entre las sustancias se incluyen el alcohol, tabaco, drogas ilegales y ciertos medicamentos. </a:t>
          </a:r>
          <a:endParaRPr lang="en-US" dirty="0"/>
        </a:p>
      </dgm:t>
    </dgm:pt>
    <dgm:pt modelId="{A6F6947E-5D26-4891-9FC0-450C728EFFE5}" type="parTrans" cxnId="{9C4E13A6-16D6-46BA-8178-6053F92B6CDA}">
      <dgm:prSet/>
      <dgm:spPr/>
      <dgm:t>
        <a:bodyPr/>
        <a:lstStyle/>
        <a:p>
          <a:endParaRPr lang="en-US"/>
        </a:p>
      </dgm:t>
    </dgm:pt>
    <dgm:pt modelId="{35534D41-FABD-4358-8C36-EA7E5166B25E}" type="sibTrans" cxnId="{9C4E13A6-16D6-46BA-8178-6053F92B6CDA}">
      <dgm:prSet/>
      <dgm:spPr/>
      <dgm:t>
        <a:bodyPr/>
        <a:lstStyle/>
        <a:p>
          <a:endParaRPr lang="en-US"/>
        </a:p>
      </dgm:t>
    </dgm:pt>
    <dgm:pt modelId="{E8959B50-FE05-441F-BAF1-4571308901FB}">
      <dgm:prSet/>
      <dgm:spPr/>
      <dgm:t>
        <a:bodyPr/>
        <a:lstStyle/>
        <a:p>
          <a:r>
            <a:rPr lang="es-EC" dirty="0"/>
            <a:t>Según datos recientes, en 2021 aproximadamente 275 millones de personas consumieron drogas a nivel mundial, lo cual tiene un costo económico estimado en 400 mil millones de dólares anuales</a:t>
          </a:r>
          <a:endParaRPr lang="en-US" dirty="0"/>
        </a:p>
      </dgm:t>
    </dgm:pt>
    <dgm:pt modelId="{4D30C383-9625-40CD-AB64-3E9E8B90E6B9}" type="parTrans" cxnId="{40A38E0E-72AA-46D5-A5F8-94E49B6892C3}">
      <dgm:prSet/>
      <dgm:spPr/>
      <dgm:t>
        <a:bodyPr/>
        <a:lstStyle/>
        <a:p>
          <a:endParaRPr lang="en-US"/>
        </a:p>
      </dgm:t>
    </dgm:pt>
    <dgm:pt modelId="{2DE9E049-8117-4512-96AB-617991943857}" type="sibTrans" cxnId="{40A38E0E-72AA-46D5-A5F8-94E49B6892C3}">
      <dgm:prSet/>
      <dgm:spPr/>
      <dgm:t>
        <a:bodyPr/>
        <a:lstStyle/>
        <a:p>
          <a:endParaRPr lang="en-US"/>
        </a:p>
      </dgm:t>
    </dgm:pt>
    <dgm:pt modelId="{ED7A8D98-E4E1-4CE2-B2A4-25E8FC928C5A}" type="pres">
      <dgm:prSet presAssocID="{55D48C7B-6DD4-4370-B5C8-76737B8727C4}" presName="root" presStyleCnt="0">
        <dgm:presLayoutVars>
          <dgm:dir/>
          <dgm:resizeHandles val="exact"/>
        </dgm:presLayoutVars>
      </dgm:prSet>
      <dgm:spPr/>
    </dgm:pt>
    <dgm:pt modelId="{37457D44-B8B2-46ED-B559-99AA4A44698D}" type="pres">
      <dgm:prSet presAssocID="{C5039AF9-1F8C-4584-8BF6-4EAC04559754}" presName="compNode" presStyleCnt="0"/>
      <dgm:spPr/>
    </dgm:pt>
    <dgm:pt modelId="{6EABE622-3FF7-4F0E-8599-0FD41CB291B3}" type="pres">
      <dgm:prSet presAssocID="{C5039AF9-1F8C-4584-8BF6-4EAC04559754}" presName="bgRect" presStyleLbl="bgShp" presStyleIdx="0" presStyleCnt="2"/>
      <dgm:spPr/>
    </dgm:pt>
    <dgm:pt modelId="{A8CCE7CB-5866-4A38-894E-1C8BD4A8CB05}" type="pres">
      <dgm:prSet presAssocID="{C5039AF9-1F8C-4584-8BF6-4EAC0455975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953CF6ED-822E-4603-8307-15CA369D5175}" type="pres">
      <dgm:prSet presAssocID="{C5039AF9-1F8C-4584-8BF6-4EAC04559754}" presName="spaceRect" presStyleCnt="0"/>
      <dgm:spPr/>
    </dgm:pt>
    <dgm:pt modelId="{AF53BFFA-611D-4446-83DC-4E44A967A6BA}" type="pres">
      <dgm:prSet presAssocID="{C5039AF9-1F8C-4584-8BF6-4EAC04559754}" presName="parTx" presStyleLbl="revTx" presStyleIdx="0" presStyleCnt="2">
        <dgm:presLayoutVars>
          <dgm:chMax val="0"/>
          <dgm:chPref val="0"/>
        </dgm:presLayoutVars>
      </dgm:prSet>
      <dgm:spPr/>
    </dgm:pt>
    <dgm:pt modelId="{0D767B11-D39C-4CD5-9478-CFBC9609EE35}" type="pres">
      <dgm:prSet presAssocID="{35534D41-FABD-4358-8C36-EA7E5166B25E}" presName="sibTrans" presStyleCnt="0"/>
      <dgm:spPr/>
    </dgm:pt>
    <dgm:pt modelId="{E22E1F1E-FFB4-448D-A285-5781C30083A5}" type="pres">
      <dgm:prSet presAssocID="{E8959B50-FE05-441F-BAF1-4571308901FB}" presName="compNode" presStyleCnt="0"/>
      <dgm:spPr/>
    </dgm:pt>
    <dgm:pt modelId="{71B7FF2D-C324-4365-AECC-7AAEC8B0B47C}" type="pres">
      <dgm:prSet presAssocID="{E8959B50-FE05-441F-BAF1-4571308901FB}" presName="bgRect" presStyleLbl="bgShp" presStyleIdx="1" presStyleCnt="2"/>
      <dgm:spPr/>
    </dgm:pt>
    <dgm:pt modelId="{8725D6B2-9AB6-4978-90BB-CA7AC015B4AC}" type="pres">
      <dgm:prSet presAssocID="{E8959B50-FE05-441F-BAF1-4571308901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ador"/>
        </a:ext>
      </dgm:extLst>
    </dgm:pt>
    <dgm:pt modelId="{22E22B23-439D-429A-9043-55E7E24AE2A0}" type="pres">
      <dgm:prSet presAssocID="{E8959B50-FE05-441F-BAF1-4571308901FB}" presName="spaceRect" presStyleCnt="0"/>
      <dgm:spPr/>
    </dgm:pt>
    <dgm:pt modelId="{859BDEE2-996B-48CD-A74C-2EF014B6070E}" type="pres">
      <dgm:prSet presAssocID="{E8959B50-FE05-441F-BAF1-4571308901F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0A38E0E-72AA-46D5-A5F8-94E49B6892C3}" srcId="{55D48C7B-6DD4-4370-B5C8-76737B8727C4}" destId="{E8959B50-FE05-441F-BAF1-4571308901FB}" srcOrd="1" destOrd="0" parTransId="{4D30C383-9625-40CD-AB64-3E9E8B90E6B9}" sibTransId="{2DE9E049-8117-4512-96AB-617991943857}"/>
    <dgm:cxn modelId="{D0527334-B8CC-463A-A661-964A63C44CD5}" type="presOf" srcId="{C5039AF9-1F8C-4584-8BF6-4EAC04559754}" destId="{AF53BFFA-611D-4446-83DC-4E44A967A6BA}" srcOrd="0" destOrd="0" presId="urn:microsoft.com/office/officeart/2018/2/layout/IconVerticalSolidList"/>
    <dgm:cxn modelId="{BB0F0D45-096F-42EB-B032-034AECE00492}" type="presOf" srcId="{55D48C7B-6DD4-4370-B5C8-76737B8727C4}" destId="{ED7A8D98-E4E1-4CE2-B2A4-25E8FC928C5A}" srcOrd="0" destOrd="0" presId="urn:microsoft.com/office/officeart/2018/2/layout/IconVerticalSolidList"/>
    <dgm:cxn modelId="{9C4E13A6-16D6-46BA-8178-6053F92B6CDA}" srcId="{55D48C7B-6DD4-4370-B5C8-76737B8727C4}" destId="{C5039AF9-1F8C-4584-8BF6-4EAC04559754}" srcOrd="0" destOrd="0" parTransId="{A6F6947E-5D26-4891-9FC0-450C728EFFE5}" sibTransId="{35534D41-FABD-4358-8C36-EA7E5166B25E}"/>
    <dgm:cxn modelId="{BB8C63B1-D570-4307-9322-042D8AD747C1}" type="presOf" srcId="{E8959B50-FE05-441F-BAF1-4571308901FB}" destId="{859BDEE2-996B-48CD-A74C-2EF014B6070E}" srcOrd="0" destOrd="0" presId="urn:microsoft.com/office/officeart/2018/2/layout/IconVerticalSolidList"/>
    <dgm:cxn modelId="{DAA1982A-9638-4B2D-8DA7-57F3B4181AD5}" type="presParOf" srcId="{ED7A8D98-E4E1-4CE2-B2A4-25E8FC928C5A}" destId="{37457D44-B8B2-46ED-B559-99AA4A44698D}" srcOrd="0" destOrd="0" presId="urn:microsoft.com/office/officeart/2018/2/layout/IconVerticalSolidList"/>
    <dgm:cxn modelId="{C0662EBA-36F9-4233-8075-539C45DB40ED}" type="presParOf" srcId="{37457D44-B8B2-46ED-B559-99AA4A44698D}" destId="{6EABE622-3FF7-4F0E-8599-0FD41CB291B3}" srcOrd="0" destOrd="0" presId="urn:microsoft.com/office/officeart/2018/2/layout/IconVerticalSolidList"/>
    <dgm:cxn modelId="{DD1F192F-02D7-4C6C-9C82-1A6D4B8592F1}" type="presParOf" srcId="{37457D44-B8B2-46ED-B559-99AA4A44698D}" destId="{A8CCE7CB-5866-4A38-894E-1C8BD4A8CB05}" srcOrd="1" destOrd="0" presId="urn:microsoft.com/office/officeart/2018/2/layout/IconVerticalSolidList"/>
    <dgm:cxn modelId="{E8D6275F-DBC0-47BB-847F-446BC478FE4B}" type="presParOf" srcId="{37457D44-B8B2-46ED-B559-99AA4A44698D}" destId="{953CF6ED-822E-4603-8307-15CA369D5175}" srcOrd="2" destOrd="0" presId="urn:microsoft.com/office/officeart/2018/2/layout/IconVerticalSolidList"/>
    <dgm:cxn modelId="{FEA9C602-5A07-4685-8C4A-22D1D4490C97}" type="presParOf" srcId="{37457D44-B8B2-46ED-B559-99AA4A44698D}" destId="{AF53BFFA-611D-4446-83DC-4E44A967A6BA}" srcOrd="3" destOrd="0" presId="urn:microsoft.com/office/officeart/2018/2/layout/IconVerticalSolidList"/>
    <dgm:cxn modelId="{7C5B04C8-D646-4E0D-AA83-9EDD7BDB9DA8}" type="presParOf" srcId="{ED7A8D98-E4E1-4CE2-B2A4-25E8FC928C5A}" destId="{0D767B11-D39C-4CD5-9478-CFBC9609EE35}" srcOrd="1" destOrd="0" presId="urn:microsoft.com/office/officeart/2018/2/layout/IconVerticalSolidList"/>
    <dgm:cxn modelId="{664D792C-5E34-4DE6-969F-3112F2E12087}" type="presParOf" srcId="{ED7A8D98-E4E1-4CE2-B2A4-25E8FC928C5A}" destId="{E22E1F1E-FFB4-448D-A285-5781C30083A5}" srcOrd="2" destOrd="0" presId="urn:microsoft.com/office/officeart/2018/2/layout/IconVerticalSolidList"/>
    <dgm:cxn modelId="{A0231321-C2C4-4A72-B39E-6090BA026079}" type="presParOf" srcId="{E22E1F1E-FFB4-448D-A285-5781C30083A5}" destId="{71B7FF2D-C324-4365-AECC-7AAEC8B0B47C}" srcOrd="0" destOrd="0" presId="urn:microsoft.com/office/officeart/2018/2/layout/IconVerticalSolidList"/>
    <dgm:cxn modelId="{608FBAD0-E43A-468B-91DD-F7FC7C6701C2}" type="presParOf" srcId="{E22E1F1E-FFB4-448D-A285-5781C30083A5}" destId="{8725D6B2-9AB6-4978-90BB-CA7AC015B4AC}" srcOrd="1" destOrd="0" presId="urn:microsoft.com/office/officeart/2018/2/layout/IconVerticalSolidList"/>
    <dgm:cxn modelId="{8CA6EFE4-C33B-4C8D-9E8D-C10B3E052B20}" type="presParOf" srcId="{E22E1F1E-FFB4-448D-A285-5781C30083A5}" destId="{22E22B23-439D-429A-9043-55E7E24AE2A0}" srcOrd="2" destOrd="0" presId="urn:microsoft.com/office/officeart/2018/2/layout/IconVerticalSolidList"/>
    <dgm:cxn modelId="{44493A72-1A84-49B8-8A41-DC9E2F0B58B9}" type="presParOf" srcId="{E22E1F1E-FFB4-448D-A285-5781C30083A5}" destId="{859BDEE2-996B-48CD-A74C-2EF014B607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EC" dirty="0"/>
            <a:t>Baja autoestima y la depresión.</a:t>
          </a:r>
          <a:endParaRPr lang="en-US" dirty="0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EC" dirty="0"/>
            <a:t>Ansiedad, TDAH o traumas previos,</a:t>
          </a:r>
          <a:endParaRPr lang="en-US" dirty="0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EC" dirty="0"/>
            <a:t>Necesidad de experimentar sensaciones nuevas </a:t>
          </a:r>
          <a:endParaRPr lang="en-US" dirty="0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BECDB764-31C7-441F-86C1-B6D9193D7B0A}">
      <dgm:prSet/>
      <dgm:spPr/>
      <dgm:t>
        <a:bodyPr/>
        <a:lstStyle/>
        <a:p>
          <a:r>
            <a:rPr lang="es-MX" b="0" i="0" dirty="0"/>
            <a:t>E</a:t>
          </a:r>
          <a:r>
            <a:rPr lang="es-EC" dirty="0" err="1"/>
            <a:t>vasión</a:t>
          </a:r>
          <a:endParaRPr lang="en-US" dirty="0"/>
        </a:p>
      </dgm:t>
    </dgm:pt>
    <dgm:pt modelId="{13C08BDD-6374-47D8-B9E3-8E012CAC88C1}" type="parTrans" cxnId="{9694B6BF-5E2F-4D8F-8233-236D4FB1C007}">
      <dgm:prSet/>
      <dgm:spPr/>
      <dgm:t>
        <a:bodyPr/>
        <a:lstStyle/>
        <a:p>
          <a:endParaRPr lang="en-US"/>
        </a:p>
      </dgm:t>
    </dgm:pt>
    <dgm:pt modelId="{1383BA22-3C2A-41CE-A2A9-A6EFE0D73DA4}" type="sibTrans" cxnId="{9694B6BF-5E2F-4D8F-8233-236D4FB1C007}">
      <dgm:prSet/>
      <dgm:spPr/>
      <dgm:t>
        <a:bodyPr/>
        <a:lstStyle/>
        <a:p>
          <a:endParaRPr lang="en-US"/>
        </a:p>
      </dgm:t>
    </dgm:pt>
    <dgm:pt modelId="{F81E8E88-FBFD-4DE3-BE4C-6AA3F921A8E2}">
      <dgm:prSet/>
      <dgm:spPr/>
      <dgm:t>
        <a:bodyPr/>
        <a:lstStyle/>
        <a:p>
          <a:r>
            <a:rPr lang="es-EC" dirty="0"/>
            <a:t>Impulsividad </a:t>
          </a:r>
          <a:endParaRPr lang="en-US" dirty="0"/>
        </a:p>
      </dgm:t>
    </dgm:pt>
    <dgm:pt modelId="{DE2CC174-88C9-4DC6-B2BA-30534CBC3685}" type="parTrans" cxnId="{DA8FCE8E-8319-44FE-81D8-6D1F87AAF3B0}">
      <dgm:prSet/>
      <dgm:spPr/>
      <dgm:t>
        <a:bodyPr/>
        <a:lstStyle/>
        <a:p>
          <a:endParaRPr lang="en-US"/>
        </a:p>
      </dgm:t>
    </dgm:pt>
    <dgm:pt modelId="{34747E5F-963F-4B24-AF42-1887D387E35A}" type="sibTrans" cxnId="{DA8FCE8E-8319-44FE-81D8-6D1F87AAF3B0}">
      <dgm:prSet/>
      <dgm:spPr/>
      <dgm:t>
        <a:bodyPr/>
        <a:lstStyle/>
        <a:p>
          <a:endParaRPr lang="en-US"/>
        </a:p>
      </dgm:t>
    </dgm:pt>
    <dgm:pt modelId="{ECBB0509-FA95-43D2-A57C-64729CEEEB59}">
      <dgm:prSet/>
      <dgm:spPr/>
      <dgm:t>
        <a:bodyPr/>
        <a:lstStyle/>
        <a:p>
          <a:r>
            <a:rPr lang="es-EC" dirty="0"/>
            <a:t>Búsqueda de sensaciones extremas</a:t>
          </a:r>
          <a:endParaRPr lang="en-US" dirty="0"/>
        </a:p>
      </dgm:t>
    </dgm:pt>
    <dgm:pt modelId="{70845B38-407C-41A9-8E3D-CAA8FA17E62C}" type="parTrans" cxnId="{25FC25C1-6116-49A8-8022-4F6D380B7B84}">
      <dgm:prSet/>
      <dgm:spPr/>
      <dgm:t>
        <a:bodyPr/>
        <a:lstStyle/>
        <a:p>
          <a:endParaRPr lang="en-US"/>
        </a:p>
      </dgm:t>
    </dgm:pt>
    <dgm:pt modelId="{22251D90-25CF-4B69-BE47-0EC7CB363411}" type="sibTrans" cxnId="{25FC25C1-6116-49A8-8022-4F6D380B7B84}">
      <dgm:prSet/>
      <dgm:spPr/>
      <dgm:t>
        <a:bodyPr/>
        <a:lstStyle/>
        <a:p>
          <a:endParaRPr lang="en-US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6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6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6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6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6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6"/>
      <dgm:spPr/>
    </dgm:pt>
    <dgm:pt modelId="{5FC438C9-6450-4342-B136-3D8E783B5D95}" type="pres">
      <dgm:prSet presAssocID="{12A07FFC-0EC7-4B73-9A9C-99B66F294952}" presName="vert1" presStyleCnt="0"/>
      <dgm:spPr/>
    </dgm:pt>
    <dgm:pt modelId="{3C89420A-6CE9-45A7-87C7-923F95C8790E}" type="pres">
      <dgm:prSet presAssocID="{BECDB764-31C7-441F-86C1-B6D9193D7B0A}" presName="thickLine" presStyleLbl="alignNode1" presStyleIdx="3" presStyleCnt="6"/>
      <dgm:spPr/>
    </dgm:pt>
    <dgm:pt modelId="{3DCF9A2F-C353-4B29-BDE0-074F131D6562}" type="pres">
      <dgm:prSet presAssocID="{BECDB764-31C7-441F-86C1-B6D9193D7B0A}" presName="horz1" presStyleCnt="0"/>
      <dgm:spPr/>
    </dgm:pt>
    <dgm:pt modelId="{FBC8EAE3-A87A-4E3E-9343-203DEE896B87}" type="pres">
      <dgm:prSet presAssocID="{BECDB764-31C7-441F-86C1-B6D9193D7B0A}" presName="tx1" presStyleLbl="revTx" presStyleIdx="3" presStyleCnt="6"/>
      <dgm:spPr/>
    </dgm:pt>
    <dgm:pt modelId="{57049318-B222-4957-B2E6-D1DD6234A422}" type="pres">
      <dgm:prSet presAssocID="{BECDB764-31C7-441F-86C1-B6D9193D7B0A}" presName="vert1" presStyleCnt="0"/>
      <dgm:spPr/>
    </dgm:pt>
    <dgm:pt modelId="{02D19572-0C50-46DC-98B3-5B9272D3AB48}" type="pres">
      <dgm:prSet presAssocID="{F81E8E88-FBFD-4DE3-BE4C-6AA3F921A8E2}" presName="thickLine" presStyleLbl="alignNode1" presStyleIdx="4" presStyleCnt="6"/>
      <dgm:spPr/>
    </dgm:pt>
    <dgm:pt modelId="{24953183-A0D3-4409-959B-FA77DA661708}" type="pres">
      <dgm:prSet presAssocID="{F81E8E88-FBFD-4DE3-BE4C-6AA3F921A8E2}" presName="horz1" presStyleCnt="0"/>
      <dgm:spPr/>
    </dgm:pt>
    <dgm:pt modelId="{CBC9AC26-1B9D-4956-B88D-E9D214326222}" type="pres">
      <dgm:prSet presAssocID="{F81E8E88-FBFD-4DE3-BE4C-6AA3F921A8E2}" presName="tx1" presStyleLbl="revTx" presStyleIdx="4" presStyleCnt="6"/>
      <dgm:spPr/>
    </dgm:pt>
    <dgm:pt modelId="{41885D4D-CAE5-4EFD-91AB-D01C7D60D64D}" type="pres">
      <dgm:prSet presAssocID="{F81E8E88-FBFD-4DE3-BE4C-6AA3F921A8E2}" presName="vert1" presStyleCnt="0"/>
      <dgm:spPr/>
    </dgm:pt>
    <dgm:pt modelId="{5E417ED5-7665-4F44-835E-DB42F1A43F62}" type="pres">
      <dgm:prSet presAssocID="{ECBB0509-FA95-43D2-A57C-64729CEEEB59}" presName="thickLine" presStyleLbl="alignNode1" presStyleIdx="5" presStyleCnt="6"/>
      <dgm:spPr/>
    </dgm:pt>
    <dgm:pt modelId="{4C310A8E-7858-4B43-A5D5-A897EB105116}" type="pres">
      <dgm:prSet presAssocID="{ECBB0509-FA95-43D2-A57C-64729CEEEB59}" presName="horz1" presStyleCnt="0"/>
      <dgm:spPr/>
    </dgm:pt>
    <dgm:pt modelId="{7C1C22AD-473C-492E-B525-29B47C6E7885}" type="pres">
      <dgm:prSet presAssocID="{ECBB0509-FA95-43D2-A57C-64729CEEEB59}" presName="tx1" presStyleLbl="revTx" presStyleIdx="5" presStyleCnt="6"/>
      <dgm:spPr/>
    </dgm:pt>
    <dgm:pt modelId="{65FD5B66-3787-40D6-8D8C-190CE4781FAA}" type="pres">
      <dgm:prSet presAssocID="{ECBB0509-FA95-43D2-A57C-64729CEEEB59}" presName="vert1" presStyleCnt="0"/>
      <dgm:spPr/>
    </dgm:pt>
  </dgm:ptLst>
  <dgm:cxnLst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DCBB5138-3497-41D6-8A84-80D0ACAA0FDF}" type="presOf" srcId="{BECDB764-31C7-441F-86C1-B6D9193D7B0A}" destId="{FBC8EAE3-A87A-4E3E-9343-203DEE896B87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C075206C-079D-4440-A408-E717740BB15F}" type="presOf" srcId="{F81E8E88-FBFD-4DE3-BE4C-6AA3F921A8E2}" destId="{CBC9AC26-1B9D-4956-B88D-E9D214326222}" srcOrd="0" destOrd="0" presId="urn:microsoft.com/office/officeart/2008/layout/LinedList"/>
    <dgm:cxn modelId="{DA8FCE8E-8319-44FE-81D8-6D1F87AAF3B0}" srcId="{D9939C0D-6EE3-44CB-9701-F814A10B6491}" destId="{F81E8E88-FBFD-4DE3-BE4C-6AA3F921A8E2}" srcOrd="4" destOrd="0" parTransId="{DE2CC174-88C9-4DC6-B2BA-30534CBC3685}" sibTransId="{34747E5F-963F-4B24-AF42-1887D387E35A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9694B6BF-5E2F-4D8F-8233-236D4FB1C007}" srcId="{D9939C0D-6EE3-44CB-9701-F814A10B6491}" destId="{BECDB764-31C7-441F-86C1-B6D9193D7B0A}" srcOrd="3" destOrd="0" parTransId="{13C08BDD-6374-47D8-B9E3-8E012CAC88C1}" sibTransId="{1383BA22-3C2A-41CE-A2A9-A6EFE0D73DA4}"/>
    <dgm:cxn modelId="{25FC25C1-6116-49A8-8022-4F6D380B7B84}" srcId="{D9939C0D-6EE3-44CB-9701-F814A10B6491}" destId="{ECBB0509-FA95-43D2-A57C-64729CEEEB59}" srcOrd="5" destOrd="0" parTransId="{70845B38-407C-41A9-8E3D-CAA8FA17E62C}" sibTransId="{22251D90-25CF-4B69-BE47-0EC7CB363411}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066E62F1-BAF4-4808-A6C1-56EA2C6D4CD2}" type="presOf" srcId="{ECBB0509-FA95-43D2-A57C-64729CEEEB59}" destId="{7C1C22AD-473C-492E-B525-29B47C6E7885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D123AB9F-B0DC-4EE7-B5C7-948D84A759F0}" type="presParOf" srcId="{0DD614C2-BB42-49BC-9F64-E78EDE70CC96}" destId="{3C89420A-6CE9-45A7-87C7-923F95C8790E}" srcOrd="6" destOrd="0" presId="urn:microsoft.com/office/officeart/2008/layout/LinedList"/>
    <dgm:cxn modelId="{26058453-E14B-4C13-8129-3282D2E0608C}" type="presParOf" srcId="{0DD614C2-BB42-49BC-9F64-E78EDE70CC96}" destId="{3DCF9A2F-C353-4B29-BDE0-074F131D6562}" srcOrd="7" destOrd="0" presId="urn:microsoft.com/office/officeart/2008/layout/LinedList"/>
    <dgm:cxn modelId="{6201FDCA-237D-4750-85E4-C83FFCB8F037}" type="presParOf" srcId="{3DCF9A2F-C353-4B29-BDE0-074F131D6562}" destId="{FBC8EAE3-A87A-4E3E-9343-203DEE896B87}" srcOrd="0" destOrd="0" presId="urn:microsoft.com/office/officeart/2008/layout/LinedList"/>
    <dgm:cxn modelId="{B8F5BD3D-9394-4CB8-8B1F-9B61F183FF7F}" type="presParOf" srcId="{3DCF9A2F-C353-4B29-BDE0-074F131D6562}" destId="{57049318-B222-4957-B2E6-D1DD6234A422}" srcOrd="1" destOrd="0" presId="urn:microsoft.com/office/officeart/2008/layout/LinedList"/>
    <dgm:cxn modelId="{32CE4313-A999-4FDF-9E42-1091C4774C28}" type="presParOf" srcId="{0DD614C2-BB42-49BC-9F64-E78EDE70CC96}" destId="{02D19572-0C50-46DC-98B3-5B9272D3AB48}" srcOrd="8" destOrd="0" presId="urn:microsoft.com/office/officeart/2008/layout/LinedList"/>
    <dgm:cxn modelId="{6E069FFC-FDB9-4147-80AE-4F2C5C606B85}" type="presParOf" srcId="{0DD614C2-BB42-49BC-9F64-E78EDE70CC96}" destId="{24953183-A0D3-4409-959B-FA77DA661708}" srcOrd="9" destOrd="0" presId="urn:microsoft.com/office/officeart/2008/layout/LinedList"/>
    <dgm:cxn modelId="{D9708FED-8C1F-4EA2-8D9D-6EE0867879BF}" type="presParOf" srcId="{24953183-A0D3-4409-959B-FA77DA661708}" destId="{CBC9AC26-1B9D-4956-B88D-E9D214326222}" srcOrd="0" destOrd="0" presId="urn:microsoft.com/office/officeart/2008/layout/LinedList"/>
    <dgm:cxn modelId="{4C335C98-E23C-44A8-830E-FE0A15B3AB04}" type="presParOf" srcId="{24953183-A0D3-4409-959B-FA77DA661708}" destId="{41885D4D-CAE5-4EFD-91AB-D01C7D60D64D}" srcOrd="1" destOrd="0" presId="urn:microsoft.com/office/officeart/2008/layout/LinedList"/>
    <dgm:cxn modelId="{364E2760-7CB6-47DB-8C70-445EDBA20AEB}" type="presParOf" srcId="{0DD614C2-BB42-49BC-9F64-E78EDE70CC96}" destId="{5E417ED5-7665-4F44-835E-DB42F1A43F62}" srcOrd="10" destOrd="0" presId="urn:microsoft.com/office/officeart/2008/layout/LinedList"/>
    <dgm:cxn modelId="{44FA56C2-78C7-4F23-9B38-47DF0A0DE5E1}" type="presParOf" srcId="{0DD614C2-BB42-49BC-9F64-E78EDE70CC96}" destId="{4C310A8E-7858-4B43-A5D5-A897EB105116}" srcOrd="11" destOrd="0" presId="urn:microsoft.com/office/officeart/2008/layout/LinedList"/>
    <dgm:cxn modelId="{10FAFDF5-9264-4BA0-8F50-631B5A256B40}" type="presParOf" srcId="{4C310A8E-7858-4B43-A5D5-A897EB105116}" destId="{7C1C22AD-473C-492E-B525-29B47C6E7885}" srcOrd="0" destOrd="0" presId="urn:microsoft.com/office/officeart/2008/layout/LinedList"/>
    <dgm:cxn modelId="{B3995192-4054-49B6-BA75-EA32C0D8279A}" type="presParOf" srcId="{4C310A8E-7858-4B43-A5D5-A897EB105116}" destId="{65FD5B66-3787-40D6-8D8C-190CE4781F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EC" dirty="0"/>
            <a:t>Presión de grupo</a:t>
          </a:r>
          <a:endParaRPr lang="en-US" dirty="0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EC" dirty="0"/>
            <a:t>Normalización del consumo</a:t>
          </a:r>
          <a:endParaRPr lang="en-US" dirty="0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EC" dirty="0"/>
            <a:t>Entorno familiar disfuncional</a:t>
          </a:r>
          <a:endParaRPr lang="en-US" dirty="0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3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3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3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3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3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3"/>
      <dgm:spPr/>
    </dgm:pt>
    <dgm:pt modelId="{5FC438C9-6450-4342-B136-3D8E783B5D95}" type="pres">
      <dgm:prSet presAssocID="{12A07FFC-0EC7-4B73-9A9C-99B66F294952}" presName="vert1" presStyleCnt="0"/>
      <dgm:spPr/>
    </dgm:pt>
  </dgm:ptLst>
  <dgm:cxnLst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EC" dirty="0"/>
            <a:t>Disponibilidad y el fácil acceso</a:t>
          </a:r>
          <a:endParaRPr lang="en-US" dirty="0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EC" dirty="0"/>
            <a:t>Publicidad y el marketing</a:t>
          </a:r>
          <a:endParaRPr lang="en-US" dirty="0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EC" dirty="0"/>
            <a:t>Influencia de los medios de comunicación</a:t>
          </a:r>
          <a:endParaRPr lang="en-US" dirty="0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291EE345-55B6-43D8-A071-5BDC3D68661D}">
      <dgm:prSet/>
      <dgm:spPr/>
      <dgm:t>
        <a:bodyPr/>
        <a:lstStyle/>
        <a:p>
          <a:r>
            <a:rPr lang="es-EC" dirty="0"/>
            <a:t>Estigma social </a:t>
          </a:r>
          <a:endParaRPr lang="en-US" dirty="0"/>
        </a:p>
      </dgm:t>
    </dgm:pt>
    <dgm:pt modelId="{07D90896-4957-46B3-B160-7D865D57C65A}" type="parTrans" cxnId="{5F9C8873-1E79-4A9D-922C-BB6D7D92D122}">
      <dgm:prSet/>
      <dgm:spPr/>
      <dgm:t>
        <a:bodyPr/>
        <a:lstStyle/>
        <a:p>
          <a:endParaRPr lang="es-EC"/>
        </a:p>
      </dgm:t>
    </dgm:pt>
    <dgm:pt modelId="{62200003-F368-4E4E-AEA3-57C872D2F138}" type="sibTrans" cxnId="{5F9C8873-1E79-4A9D-922C-BB6D7D92D122}">
      <dgm:prSet/>
      <dgm:spPr/>
      <dgm:t>
        <a:bodyPr/>
        <a:lstStyle/>
        <a:p>
          <a:endParaRPr lang="es-EC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4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4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4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4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4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4"/>
      <dgm:spPr/>
    </dgm:pt>
    <dgm:pt modelId="{5FC438C9-6450-4342-B136-3D8E783B5D95}" type="pres">
      <dgm:prSet presAssocID="{12A07FFC-0EC7-4B73-9A9C-99B66F294952}" presName="vert1" presStyleCnt="0"/>
      <dgm:spPr/>
    </dgm:pt>
    <dgm:pt modelId="{68CD738C-7584-4196-AE20-B5A29FEDD51A}" type="pres">
      <dgm:prSet presAssocID="{291EE345-55B6-43D8-A071-5BDC3D68661D}" presName="thickLine" presStyleLbl="alignNode1" presStyleIdx="3" presStyleCnt="4"/>
      <dgm:spPr/>
    </dgm:pt>
    <dgm:pt modelId="{CAD91B1F-5EC1-4B71-B353-5BD3E0D893EE}" type="pres">
      <dgm:prSet presAssocID="{291EE345-55B6-43D8-A071-5BDC3D68661D}" presName="horz1" presStyleCnt="0"/>
      <dgm:spPr/>
    </dgm:pt>
    <dgm:pt modelId="{291393DF-D4E4-4D14-8815-A347CCA013D0}" type="pres">
      <dgm:prSet presAssocID="{291EE345-55B6-43D8-A071-5BDC3D68661D}" presName="tx1" presStyleLbl="revTx" presStyleIdx="3" presStyleCnt="4"/>
      <dgm:spPr/>
    </dgm:pt>
    <dgm:pt modelId="{F518A016-8CA6-4946-9884-2390087B9A36}" type="pres">
      <dgm:prSet presAssocID="{291EE345-55B6-43D8-A071-5BDC3D68661D}" presName="vert1" presStyleCnt="0"/>
      <dgm:spPr/>
    </dgm:pt>
  </dgm:ptLst>
  <dgm:cxnLst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0EF3D545-5122-4061-A563-1A8D1E378CE9}" type="presOf" srcId="{291EE345-55B6-43D8-A071-5BDC3D68661D}" destId="{291393DF-D4E4-4D14-8815-A347CCA013D0}" srcOrd="0" destOrd="0" presId="urn:microsoft.com/office/officeart/2008/layout/LinedList"/>
    <dgm:cxn modelId="{5F9C8873-1E79-4A9D-922C-BB6D7D92D122}" srcId="{D9939C0D-6EE3-44CB-9701-F814A10B6491}" destId="{291EE345-55B6-43D8-A071-5BDC3D68661D}" srcOrd="3" destOrd="0" parTransId="{07D90896-4957-46B3-B160-7D865D57C65A}" sibTransId="{62200003-F368-4E4E-AEA3-57C872D2F138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1413680E-C992-4F0B-8C77-5ACFFDF26330}" type="presParOf" srcId="{0DD614C2-BB42-49BC-9F64-E78EDE70CC96}" destId="{68CD738C-7584-4196-AE20-B5A29FEDD51A}" srcOrd="6" destOrd="0" presId="urn:microsoft.com/office/officeart/2008/layout/LinedList"/>
    <dgm:cxn modelId="{8DD61FA4-FB6B-4D82-B016-9F6DDD2DBCAE}" type="presParOf" srcId="{0DD614C2-BB42-49BC-9F64-E78EDE70CC96}" destId="{CAD91B1F-5EC1-4B71-B353-5BD3E0D893EE}" srcOrd="7" destOrd="0" presId="urn:microsoft.com/office/officeart/2008/layout/LinedList"/>
    <dgm:cxn modelId="{35AF26E4-D791-4868-93E4-6705F95F0B07}" type="presParOf" srcId="{CAD91B1F-5EC1-4B71-B353-5BD3E0D893EE}" destId="{291393DF-D4E4-4D14-8815-A347CCA013D0}" srcOrd="0" destOrd="0" presId="urn:microsoft.com/office/officeart/2008/layout/LinedList"/>
    <dgm:cxn modelId="{E4EEAE9D-519A-49E0-9BF7-FAB24D7A758C}" type="presParOf" srcId="{CAD91B1F-5EC1-4B71-B353-5BD3E0D893EE}" destId="{F518A016-8CA6-4946-9884-2390087B9A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EC" dirty="0"/>
            <a:t>Heredabilidad puede oscilar entre el 40% y 60%</a:t>
          </a:r>
          <a:endParaRPr lang="en-US" dirty="0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EC" dirty="0"/>
            <a:t>Metabolismo de sustancias </a:t>
          </a:r>
          <a:endParaRPr lang="en-US" dirty="0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EC" dirty="0"/>
            <a:t>Dopamina y serotonina - regulación del placer y la recompensa</a:t>
          </a:r>
          <a:endParaRPr lang="en-US" dirty="0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291EE345-55B6-43D8-A071-5BDC3D68661D}">
      <dgm:prSet/>
      <dgm:spPr/>
      <dgm:t>
        <a:bodyPr/>
        <a:lstStyle/>
        <a:p>
          <a:r>
            <a:rPr lang="es-EC" dirty="0"/>
            <a:t>Historia familiar </a:t>
          </a:r>
          <a:endParaRPr lang="en-US" dirty="0"/>
        </a:p>
      </dgm:t>
    </dgm:pt>
    <dgm:pt modelId="{07D90896-4957-46B3-B160-7D865D57C65A}" type="parTrans" cxnId="{5F9C8873-1E79-4A9D-922C-BB6D7D92D122}">
      <dgm:prSet/>
      <dgm:spPr/>
      <dgm:t>
        <a:bodyPr/>
        <a:lstStyle/>
        <a:p>
          <a:endParaRPr lang="es-EC"/>
        </a:p>
      </dgm:t>
    </dgm:pt>
    <dgm:pt modelId="{62200003-F368-4E4E-AEA3-57C872D2F138}" type="sibTrans" cxnId="{5F9C8873-1E79-4A9D-922C-BB6D7D92D122}">
      <dgm:prSet/>
      <dgm:spPr/>
      <dgm:t>
        <a:bodyPr/>
        <a:lstStyle/>
        <a:p>
          <a:endParaRPr lang="es-EC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4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4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4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4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4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4"/>
      <dgm:spPr/>
    </dgm:pt>
    <dgm:pt modelId="{5FC438C9-6450-4342-B136-3D8E783B5D95}" type="pres">
      <dgm:prSet presAssocID="{12A07FFC-0EC7-4B73-9A9C-99B66F294952}" presName="vert1" presStyleCnt="0"/>
      <dgm:spPr/>
    </dgm:pt>
    <dgm:pt modelId="{68CD738C-7584-4196-AE20-B5A29FEDD51A}" type="pres">
      <dgm:prSet presAssocID="{291EE345-55B6-43D8-A071-5BDC3D68661D}" presName="thickLine" presStyleLbl="alignNode1" presStyleIdx="3" presStyleCnt="4"/>
      <dgm:spPr/>
    </dgm:pt>
    <dgm:pt modelId="{CAD91B1F-5EC1-4B71-B353-5BD3E0D893EE}" type="pres">
      <dgm:prSet presAssocID="{291EE345-55B6-43D8-A071-5BDC3D68661D}" presName="horz1" presStyleCnt="0"/>
      <dgm:spPr/>
    </dgm:pt>
    <dgm:pt modelId="{291393DF-D4E4-4D14-8815-A347CCA013D0}" type="pres">
      <dgm:prSet presAssocID="{291EE345-55B6-43D8-A071-5BDC3D68661D}" presName="tx1" presStyleLbl="revTx" presStyleIdx="3" presStyleCnt="4"/>
      <dgm:spPr/>
    </dgm:pt>
    <dgm:pt modelId="{F518A016-8CA6-4946-9884-2390087B9A36}" type="pres">
      <dgm:prSet presAssocID="{291EE345-55B6-43D8-A071-5BDC3D68661D}" presName="vert1" presStyleCnt="0"/>
      <dgm:spPr/>
    </dgm:pt>
  </dgm:ptLst>
  <dgm:cxnLst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0EF3D545-5122-4061-A563-1A8D1E378CE9}" type="presOf" srcId="{291EE345-55B6-43D8-A071-5BDC3D68661D}" destId="{291393DF-D4E4-4D14-8815-A347CCA013D0}" srcOrd="0" destOrd="0" presId="urn:microsoft.com/office/officeart/2008/layout/LinedList"/>
    <dgm:cxn modelId="{5F9C8873-1E79-4A9D-922C-BB6D7D92D122}" srcId="{D9939C0D-6EE3-44CB-9701-F814A10B6491}" destId="{291EE345-55B6-43D8-A071-5BDC3D68661D}" srcOrd="3" destOrd="0" parTransId="{07D90896-4957-46B3-B160-7D865D57C65A}" sibTransId="{62200003-F368-4E4E-AEA3-57C872D2F138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1413680E-C992-4F0B-8C77-5ACFFDF26330}" type="presParOf" srcId="{0DD614C2-BB42-49BC-9F64-E78EDE70CC96}" destId="{68CD738C-7584-4196-AE20-B5A29FEDD51A}" srcOrd="6" destOrd="0" presId="urn:microsoft.com/office/officeart/2008/layout/LinedList"/>
    <dgm:cxn modelId="{8DD61FA4-FB6B-4D82-B016-9F6DDD2DBCAE}" type="presParOf" srcId="{0DD614C2-BB42-49BC-9F64-E78EDE70CC96}" destId="{CAD91B1F-5EC1-4B71-B353-5BD3E0D893EE}" srcOrd="7" destOrd="0" presId="urn:microsoft.com/office/officeart/2008/layout/LinedList"/>
    <dgm:cxn modelId="{35AF26E4-D791-4868-93E4-6705F95F0B07}" type="presParOf" srcId="{CAD91B1F-5EC1-4B71-B353-5BD3E0D893EE}" destId="{291393DF-D4E4-4D14-8815-A347CCA013D0}" srcOrd="0" destOrd="0" presId="urn:microsoft.com/office/officeart/2008/layout/LinedList"/>
    <dgm:cxn modelId="{E4EEAE9D-519A-49E0-9BF7-FAB24D7A758C}" type="presParOf" srcId="{CAD91B1F-5EC1-4B71-B353-5BD3E0D893EE}" destId="{F518A016-8CA6-4946-9884-2390087B9A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2E121D-54A0-481A-8D50-503BCA8F56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EFEB5B6F-C9A9-4B06-B8F2-D362A829D2A1}">
      <dgm:prSet phldrT="[Texto]"/>
      <dgm:spPr/>
      <dgm:t>
        <a:bodyPr/>
        <a:lstStyle/>
        <a:p>
          <a:r>
            <a:rPr lang="es-EC" dirty="0"/>
            <a:t>Salud</a:t>
          </a:r>
        </a:p>
      </dgm:t>
    </dgm:pt>
    <dgm:pt modelId="{2A9D87CC-3FC9-41B9-B1A8-B0C3A76D849E}" type="parTrans" cxnId="{396EA0D8-1CE9-4B88-89F7-F20D33C4FB2F}">
      <dgm:prSet/>
      <dgm:spPr/>
      <dgm:t>
        <a:bodyPr/>
        <a:lstStyle/>
        <a:p>
          <a:endParaRPr lang="es-EC"/>
        </a:p>
      </dgm:t>
    </dgm:pt>
    <dgm:pt modelId="{74AA0826-110B-4A75-A220-B4E2BB27D3D3}" type="sibTrans" cxnId="{396EA0D8-1CE9-4B88-89F7-F20D33C4FB2F}">
      <dgm:prSet/>
      <dgm:spPr/>
      <dgm:t>
        <a:bodyPr/>
        <a:lstStyle/>
        <a:p>
          <a:endParaRPr lang="es-EC"/>
        </a:p>
      </dgm:t>
    </dgm:pt>
    <dgm:pt modelId="{05682BED-A4B7-456C-9C9B-FDA718C48C12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C" dirty="0"/>
            <a:t>Cirrosis</a:t>
          </a:r>
        </a:p>
      </dgm:t>
    </dgm:pt>
    <dgm:pt modelId="{97558B87-F2CE-4633-8B94-D13A2473008B}" type="parTrans" cxnId="{B227BDE3-C5CA-4E03-8065-81E7443392DC}">
      <dgm:prSet/>
      <dgm:spPr/>
      <dgm:t>
        <a:bodyPr/>
        <a:lstStyle/>
        <a:p>
          <a:endParaRPr lang="es-EC"/>
        </a:p>
      </dgm:t>
    </dgm:pt>
    <dgm:pt modelId="{495892C7-D952-41F8-BC35-F3D733433263}" type="sibTrans" cxnId="{B227BDE3-C5CA-4E03-8065-81E7443392DC}">
      <dgm:prSet/>
      <dgm:spPr/>
      <dgm:t>
        <a:bodyPr/>
        <a:lstStyle/>
        <a:p>
          <a:endParaRPr lang="es-EC"/>
        </a:p>
      </dgm:t>
    </dgm:pt>
    <dgm:pt modelId="{B7413386-E8EB-4AA9-9580-168E5909ABC9}">
      <dgm:prSet phldrT="[Texto]"/>
      <dgm:spPr/>
      <dgm:t>
        <a:bodyPr/>
        <a:lstStyle/>
        <a:p>
          <a:r>
            <a:rPr lang="es-EC" dirty="0"/>
            <a:t>Sociales</a:t>
          </a:r>
        </a:p>
      </dgm:t>
    </dgm:pt>
    <dgm:pt modelId="{807111EB-EE2D-4D5D-9351-67088D76FEC7}" type="parTrans" cxnId="{C91976C9-039A-4DED-A2BA-66DA30975D04}">
      <dgm:prSet/>
      <dgm:spPr/>
      <dgm:t>
        <a:bodyPr/>
        <a:lstStyle/>
        <a:p>
          <a:endParaRPr lang="es-EC"/>
        </a:p>
      </dgm:t>
    </dgm:pt>
    <dgm:pt modelId="{C2127CF6-979E-4F0F-A77D-079E6429E0D2}" type="sibTrans" cxnId="{C91976C9-039A-4DED-A2BA-66DA30975D04}">
      <dgm:prSet/>
      <dgm:spPr/>
      <dgm:t>
        <a:bodyPr/>
        <a:lstStyle/>
        <a:p>
          <a:endParaRPr lang="es-EC"/>
        </a:p>
      </dgm:t>
    </dgm:pt>
    <dgm:pt modelId="{BE620B31-592A-4D38-935F-7BAC1509E553}">
      <dgm:prSet phldrT="[Texto]"/>
      <dgm:spPr/>
      <dgm:t>
        <a:bodyPr/>
        <a:lstStyle/>
        <a:p>
          <a:r>
            <a:rPr lang="es-EC" dirty="0"/>
            <a:t>Aislamiento</a:t>
          </a:r>
        </a:p>
      </dgm:t>
    </dgm:pt>
    <dgm:pt modelId="{CE283B4A-6D1E-411F-BCAA-2463580F8B07}" type="parTrans" cxnId="{393D7723-55E4-4A26-81C7-C075026D09E8}">
      <dgm:prSet/>
      <dgm:spPr/>
      <dgm:t>
        <a:bodyPr/>
        <a:lstStyle/>
        <a:p>
          <a:endParaRPr lang="es-EC"/>
        </a:p>
      </dgm:t>
    </dgm:pt>
    <dgm:pt modelId="{B78A16DC-5EE9-480B-8A88-FF91FC81CC47}" type="sibTrans" cxnId="{393D7723-55E4-4A26-81C7-C075026D09E8}">
      <dgm:prSet/>
      <dgm:spPr/>
      <dgm:t>
        <a:bodyPr/>
        <a:lstStyle/>
        <a:p>
          <a:endParaRPr lang="es-EC"/>
        </a:p>
      </dgm:t>
    </dgm:pt>
    <dgm:pt modelId="{A1634674-7A4B-4536-9A96-6912C37FB28A}">
      <dgm:prSet phldrT="[Texto]" phldr="1"/>
      <dgm:spPr/>
      <dgm:t>
        <a:bodyPr/>
        <a:lstStyle/>
        <a:p>
          <a:endParaRPr lang="es-EC" dirty="0"/>
        </a:p>
      </dgm:t>
    </dgm:pt>
    <dgm:pt modelId="{8A2658D3-464E-4295-876C-9CC9AE2A4BC1}" type="parTrans" cxnId="{CD947D9A-448B-4F47-A471-2FBA90696E9C}">
      <dgm:prSet/>
      <dgm:spPr/>
      <dgm:t>
        <a:bodyPr/>
        <a:lstStyle/>
        <a:p>
          <a:endParaRPr lang="es-EC"/>
        </a:p>
      </dgm:t>
    </dgm:pt>
    <dgm:pt modelId="{E7A5226F-02FB-4A50-9D0F-51DA8D687D6F}" type="sibTrans" cxnId="{CD947D9A-448B-4F47-A471-2FBA90696E9C}">
      <dgm:prSet/>
      <dgm:spPr/>
      <dgm:t>
        <a:bodyPr/>
        <a:lstStyle/>
        <a:p>
          <a:endParaRPr lang="es-EC"/>
        </a:p>
      </dgm:t>
    </dgm:pt>
    <dgm:pt modelId="{36BE14E0-CEA8-41EA-BE94-616401C078D2}">
      <dgm:prSet phldrT="[Texto]"/>
      <dgm:spPr/>
      <dgm:t>
        <a:bodyPr/>
        <a:lstStyle/>
        <a:p>
          <a:r>
            <a:rPr lang="es-EC" dirty="0"/>
            <a:t>Académico</a:t>
          </a:r>
        </a:p>
      </dgm:t>
    </dgm:pt>
    <dgm:pt modelId="{1377AA02-6A57-489A-B62B-246394C789C6}" type="parTrans" cxnId="{3E74F64E-323E-43F3-98C9-5E01FE100815}">
      <dgm:prSet/>
      <dgm:spPr/>
      <dgm:t>
        <a:bodyPr/>
        <a:lstStyle/>
        <a:p>
          <a:endParaRPr lang="es-EC"/>
        </a:p>
      </dgm:t>
    </dgm:pt>
    <dgm:pt modelId="{3879291A-3C8C-4D57-8440-7117D8A6C7A1}" type="sibTrans" cxnId="{3E74F64E-323E-43F3-98C9-5E01FE100815}">
      <dgm:prSet/>
      <dgm:spPr/>
      <dgm:t>
        <a:bodyPr/>
        <a:lstStyle/>
        <a:p>
          <a:endParaRPr lang="es-EC"/>
        </a:p>
      </dgm:t>
    </dgm:pt>
    <dgm:pt modelId="{FDB6487D-A320-4CF3-B881-E744A1C00C72}">
      <dgm:prSet phldrT="[Texto]"/>
      <dgm:spPr/>
      <dgm:t>
        <a:bodyPr/>
        <a:lstStyle/>
        <a:p>
          <a:r>
            <a:rPr lang="es-EC" dirty="0"/>
            <a:t>Ausentismo</a:t>
          </a:r>
        </a:p>
      </dgm:t>
    </dgm:pt>
    <dgm:pt modelId="{14E4160F-928A-4807-8BE2-C2D2F9597598}" type="parTrans" cxnId="{9E0C758E-E1D2-4C23-A77A-65FB8E168AB6}">
      <dgm:prSet/>
      <dgm:spPr/>
      <dgm:t>
        <a:bodyPr/>
        <a:lstStyle/>
        <a:p>
          <a:endParaRPr lang="es-EC"/>
        </a:p>
      </dgm:t>
    </dgm:pt>
    <dgm:pt modelId="{1CAF59BB-AE43-4CCA-8311-D29E93ADB1B2}" type="sibTrans" cxnId="{9E0C758E-E1D2-4C23-A77A-65FB8E168AB6}">
      <dgm:prSet/>
      <dgm:spPr/>
      <dgm:t>
        <a:bodyPr/>
        <a:lstStyle/>
        <a:p>
          <a:endParaRPr lang="es-EC"/>
        </a:p>
      </dgm:t>
    </dgm:pt>
    <dgm:pt modelId="{49B3405D-C1B8-4685-A805-F31ACD290380}">
      <dgm:prSet phldrT="[Texto]" phldr="1"/>
      <dgm:spPr/>
      <dgm:t>
        <a:bodyPr/>
        <a:lstStyle/>
        <a:p>
          <a:endParaRPr lang="es-EC"/>
        </a:p>
      </dgm:t>
    </dgm:pt>
    <dgm:pt modelId="{4AE1A0B3-6F02-4DA5-8B6A-234D27C566EA}" type="parTrans" cxnId="{03404CCE-6127-4968-ADAC-197317575BC6}">
      <dgm:prSet/>
      <dgm:spPr/>
      <dgm:t>
        <a:bodyPr/>
        <a:lstStyle/>
        <a:p>
          <a:endParaRPr lang="es-EC"/>
        </a:p>
      </dgm:t>
    </dgm:pt>
    <dgm:pt modelId="{B35DE4D4-0BA4-414A-8F75-9D4A07B8005E}" type="sibTrans" cxnId="{03404CCE-6127-4968-ADAC-197317575BC6}">
      <dgm:prSet/>
      <dgm:spPr/>
      <dgm:t>
        <a:bodyPr/>
        <a:lstStyle/>
        <a:p>
          <a:endParaRPr lang="es-EC"/>
        </a:p>
      </dgm:t>
    </dgm:pt>
    <dgm:pt modelId="{0575E49F-FDCE-4E4F-BD53-3EEF6544FDCA}">
      <dgm:prSet/>
      <dgm:spPr/>
      <dgm:t>
        <a:bodyPr/>
        <a:lstStyle/>
        <a:p>
          <a:r>
            <a:rPr lang="es-EC" dirty="0"/>
            <a:t>Familiar</a:t>
          </a:r>
        </a:p>
      </dgm:t>
    </dgm:pt>
    <dgm:pt modelId="{C3E1E678-6E08-439E-9374-CD68DC0A08FA}" type="parTrans" cxnId="{7FD3B6C4-F37F-48F0-A242-2E1DD16F910B}">
      <dgm:prSet/>
      <dgm:spPr/>
      <dgm:t>
        <a:bodyPr/>
        <a:lstStyle/>
        <a:p>
          <a:endParaRPr lang="es-EC"/>
        </a:p>
      </dgm:t>
    </dgm:pt>
    <dgm:pt modelId="{6C8F4490-7AB3-4608-924F-DFA7825A57D8}" type="sibTrans" cxnId="{7FD3B6C4-F37F-48F0-A242-2E1DD16F910B}">
      <dgm:prSet/>
      <dgm:spPr/>
      <dgm:t>
        <a:bodyPr/>
        <a:lstStyle/>
        <a:p>
          <a:endParaRPr lang="es-EC"/>
        </a:p>
      </dgm:t>
    </dgm:pt>
    <dgm:pt modelId="{F14F29D6-B57E-4AB6-BDBC-AD3134AA23AD}">
      <dgm:prSet/>
      <dgm:spPr/>
      <dgm:t>
        <a:bodyPr/>
        <a:lstStyle/>
        <a:p>
          <a:r>
            <a:rPr lang="es-EC" dirty="0"/>
            <a:t>Violencia intrafamiliar</a:t>
          </a:r>
        </a:p>
      </dgm:t>
    </dgm:pt>
    <dgm:pt modelId="{B37C87DF-2248-4E80-9F9C-FEB846F0AC06}" type="parTrans" cxnId="{62B85262-4476-4EC4-AEAF-3517CA60E804}">
      <dgm:prSet/>
      <dgm:spPr/>
      <dgm:t>
        <a:bodyPr/>
        <a:lstStyle/>
        <a:p>
          <a:endParaRPr lang="es-EC"/>
        </a:p>
      </dgm:t>
    </dgm:pt>
    <dgm:pt modelId="{9ADD2D1A-0FFB-47AD-9E44-925FA142CCB1}" type="sibTrans" cxnId="{62B85262-4476-4EC4-AEAF-3517CA60E804}">
      <dgm:prSet/>
      <dgm:spPr/>
      <dgm:t>
        <a:bodyPr/>
        <a:lstStyle/>
        <a:p>
          <a:endParaRPr lang="es-EC"/>
        </a:p>
      </dgm:t>
    </dgm:pt>
    <dgm:pt modelId="{24C65C55-8B4B-46D3-8F65-6D45293B2F79}">
      <dgm:prSet/>
      <dgm:spPr/>
      <dgm:t>
        <a:bodyPr/>
        <a:lstStyle/>
        <a:p>
          <a:r>
            <a:rPr lang="es-EC" dirty="0"/>
            <a:t>Legales</a:t>
          </a:r>
        </a:p>
      </dgm:t>
    </dgm:pt>
    <dgm:pt modelId="{58448B97-AE1E-4361-A1EC-F985C391CF1F}" type="parTrans" cxnId="{A90A2FA4-1573-4E15-969C-80916199166B}">
      <dgm:prSet/>
      <dgm:spPr/>
      <dgm:t>
        <a:bodyPr/>
        <a:lstStyle/>
        <a:p>
          <a:endParaRPr lang="es-EC"/>
        </a:p>
      </dgm:t>
    </dgm:pt>
    <dgm:pt modelId="{D20B9ACC-D7F0-4F80-A899-E3AEE050B2BA}" type="sibTrans" cxnId="{A90A2FA4-1573-4E15-969C-80916199166B}">
      <dgm:prSet/>
      <dgm:spPr/>
      <dgm:t>
        <a:bodyPr/>
        <a:lstStyle/>
        <a:p>
          <a:endParaRPr lang="es-EC"/>
        </a:p>
      </dgm:t>
    </dgm:pt>
    <dgm:pt modelId="{89D68640-21AD-4064-822A-91C73E9ABC63}">
      <dgm:prSet/>
      <dgm:spPr/>
      <dgm:t>
        <a:bodyPr/>
        <a:lstStyle/>
        <a:p>
          <a:r>
            <a:rPr lang="es-EC" dirty="0"/>
            <a:t>Prisión por … años</a:t>
          </a:r>
        </a:p>
      </dgm:t>
    </dgm:pt>
    <dgm:pt modelId="{BDEC42A3-9851-4172-8A3D-10D9C6C4FC74}" type="parTrans" cxnId="{3FAA2C7B-4636-4DFF-9E70-9B9C471BC9B8}">
      <dgm:prSet/>
      <dgm:spPr/>
      <dgm:t>
        <a:bodyPr/>
        <a:lstStyle/>
        <a:p>
          <a:endParaRPr lang="es-EC"/>
        </a:p>
      </dgm:t>
    </dgm:pt>
    <dgm:pt modelId="{968F8A91-D272-4DAD-BFB2-EE27FF293DEB}" type="sibTrans" cxnId="{3FAA2C7B-4636-4DFF-9E70-9B9C471BC9B8}">
      <dgm:prSet/>
      <dgm:spPr/>
      <dgm:t>
        <a:bodyPr/>
        <a:lstStyle/>
        <a:p>
          <a:endParaRPr lang="es-EC"/>
        </a:p>
      </dgm:t>
    </dgm:pt>
    <dgm:pt modelId="{EBBAD9EB-74F4-431C-9A19-835623B9664C}" type="pres">
      <dgm:prSet presAssocID="{B42E121D-54A0-481A-8D50-503BCA8F56C0}" presName="Name0" presStyleCnt="0">
        <dgm:presLayoutVars>
          <dgm:dir/>
          <dgm:animLvl val="lvl"/>
          <dgm:resizeHandles val="exact"/>
        </dgm:presLayoutVars>
      </dgm:prSet>
      <dgm:spPr/>
    </dgm:pt>
    <dgm:pt modelId="{2E221317-C7F9-4A9C-BD6B-D9AA8CCCDE87}" type="pres">
      <dgm:prSet presAssocID="{EFEB5B6F-C9A9-4B06-B8F2-D362A829D2A1}" presName="composite" presStyleCnt="0"/>
      <dgm:spPr/>
    </dgm:pt>
    <dgm:pt modelId="{BFD58876-2136-442F-AF84-D92C750B7E2C}" type="pres">
      <dgm:prSet presAssocID="{EFEB5B6F-C9A9-4B06-B8F2-D362A829D2A1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18FC753-7FFB-4444-BAAB-515BE2093289}" type="pres">
      <dgm:prSet presAssocID="{EFEB5B6F-C9A9-4B06-B8F2-D362A829D2A1}" presName="desTx" presStyleLbl="alignAccFollowNode1" presStyleIdx="0" presStyleCnt="5">
        <dgm:presLayoutVars>
          <dgm:bulletEnabled val="1"/>
        </dgm:presLayoutVars>
      </dgm:prSet>
      <dgm:spPr/>
    </dgm:pt>
    <dgm:pt modelId="{EC81FA34-F2F4-44D8-ADDB-F1A5E30FF048}" type="pres">
      <dgm:prSet presAssocID="{74AA0826-110B-4A75-A220-B4E2BB27D3D3}" presName="space" presStyleCnt="0"/>
      <dgm:spPr/>
    </dgm:pt>
    <dgm:pt modelId="{AA02AF42-0E1E-4AF3-88FE-E07B101F13B9}" type="pres">
      <dgm:prSet presAssocID="{B7413386-E8EB-4AA9-9580-168E5909ABC9}" presName="composite" presStyleCnt="0"/>
      <dgm:spPr/>
    </dgm:pt>
    <dgm:pt modelId="{BFC9D91A-7CAE-4BBF-AAAC-0F097BBBCFCC}" type="pres">
      <dgm:prSet presAssocID="{B7413386-E8EB-4AA9-9580-168E5909ABC9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C9CF610B-9E14-4E7E-90C6-9DAF0ADE1AD4}" type="pres">
      <dgm:prSet presAssocID="{B7413386-E8EB-4AA9-9580-168E5909ABC9}" presName="desTx" presStyleLbl="alignAccFollowNode1" presStyleIdx="1" presStyleCnt="5">
        <dgm:presLayoutVars>
          <dgm:bulletEnabled val="1"/>
        </dgm:presLayoutVars>
      </dgm:prSet>
      <dgm:spPr/>
    </dgm:pt>
    <dgm:pt modelId="{F36ABECA-F5B9-49E0-BAF1-F6BC655D5091}" type="pres">
      <dgm:prSet presAssocID="{C2127CF6-979E-4F0F-A77D-079E6429E0D2}" presName="space" presStyleCnt="0"/>
      <dgm:spPr/>
    </dgm:pt>
    <dgm:pt modelId="{C2DFDDB9-37A7-4B43-BB0E-5F0D449CB36D}" type="pres">
      <dgm:prSet presAssocID="{0575E49F-FDCE-4E4F-BD53-3EEF6544FDCA}" presName="composite" presStyleCnt="0"/>
      <dgm:spPr/>
    </dgm:pt>
    <dgm:pt modelId="{24A027C7-9C88-4746-B24B-A156EBDD888A}" type="pres">
      <dgm:prSet presAssocID="{0575E49F-FDCE-4E4F-BD53-3EEF6544FDCA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D7EA9230-6D8E-41C4-AEB4-C12BFEACD158}" type="pres">
      <dgm:prSet presAssocID="{0575E49F-FDCE-4E4F-BD53-3EEF6544FDCA}" presName="desTx" presStyleLbl="alignAccFollowNode1" presStyleIdx="2" presStyleCnt="5">
        <dgm:presLayoutVars>
          <dgm:bulletEnabled val="1"/>
        </dgm:presLayoutVars>
      </dgm:prSet>
      <dgm:spPr/>
    </dgm:pt>
    <dgm:pt modelId="{63AA25C3-DEB6-49B6-87F2-C2739D1DE90E}" type="pres">
      <dgm:prSet presAssocID="{6C8F4490-7AB3-4608-924F-DFA7825A57D8}" presName="space" presStyleCnt="0"/>
      <dgm:spPr/>
    </dgm:pt>
    <dgm:pt modelId="{55D0D019-6B62-496B-BD73-8031A36ACDBE}" type="pres">
      <dgm:prSet presAssocID="{24C65C55-8B4B-46D3-8F65-6D45293B2F79}" presName="composite" presStyleCnt="0"/>
      <dgm:spPr/>
    </dgm:pt>
    <dgm:pt modelId="{2599CB43-1021-475F-B5AC-CA5A4EEF32CB}" type="pres">
      <dgm:prSet presAssocID="{24C65C55-8B4B-46D3-8F65-6D45293B2F7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5A205B41-4D7E-4CEC-8642-AD48041B4CB6}" type="pres">
      <dgm:prSet presAssocID="{24C65C55-8B4B-46D3-8F65-6D45293B2F79}" presName="desTx" presStyleLbl="alignAccFollowNode1" presStyleIdx="3" presStyleCnt="5">
        <dgm:presLayoutVars>
          <dgm:bulletEnabled val="1"/>
        </dgm:presLayoutVars>
      </dgm:prSet>
      <dgm:spPr/>
    </dgm:pt>
    <dgm:pt modelId="{CF161C3A-734E-44CE-96B2-061DD69A7448}" type="pres">
      <dgm:prSet presAssocID="{D20B9ACC-D7F0-4F80-A899-E3AEE050B2BA}" presName="space" presStyleCnt="0"/>
      <dgm:spPr/>
    </dgm:pt>
    <dgm:pt modelId="{028F46FA-0B16-409C-8E26-E8179ED1A076}" type="pres">
      <dgm:prSet presAssocID="{36BE14E0-CEA8-41EA-BE94-616401C078D2}" presName="composite" presStyleCnt="0"/>
      <dgm:spPr/>
    </dgm:pt>
    <dgm:pt modelId="{C23E56FE-43EB-462C-BFD0-9DFDBCE524C7}" type="pres">
      <dgm:prSet presAssocID="{36BE14E0-CEA8-41EA-BE94-616401C078D2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E274E2BD-8502-42BA-A096-F742F4BA4BF3}" type="pres">
      <dgm:prSet presAssocID="{36BE14E0-CEA8-41EA-BE94-616401C078D2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393D7723-55E4-4A26-81C7-C075026D09E8}" srcId="{B7413386-E8EB-4AA9-9580-168E5909ABC9}" destId="{BE620B31-592A-4D38-935F-7BAC1509E553}" srcOrd="0" destOrd="0" parTransId="{CE283B4A-6D1E-411F-BCAA-2463580F8B07}" sibTransId="{B78A16DC-5EE9-480B-8A88-FF91FC81CC47}"/>
    <dgm:cxn modelId="{C91BA523-AA0F-4623-90A3-B5F7374E800D}" type="presOf" srcId="{36BE14E0-CEA8-41EA-BE94-616401C078D2}" destId="{C23E56FE-43EB-462C-BFD0-9DFDBCE524C7}" srcOrd="0" destOrd="0" presId="urn:microsoft.com/office/officeart/2005/8/layout/hList1"/>
    <dgm:cxn modelId="{42C58F41-7D65-4D11-A2AB-DF05464055C0}" type="presOf" srcId="{F14F29D6-B57E-4AB6-BDBC-AD3134AA23AD}" destId="{D7EA9230-6D8E-41C4-AEB4-C12BFEACD158}" srcOrd="0" destOrd="0" presId="urn:microsoft.com/office/officeart/2005/8/layout/hList1"/>
    <dgm:cxn modelId="{62B85262-4476-4EC4-AEAF-3517CA60E804}" srcId="{0575E49F-FDCE-4E4F-BD53-3EEF6544FDCA}" destId="{F14F29D6-B57E-4AB6-BDBC-AD3134AA23AD}" srcOrd="0" destOrd="0" parTransId="{B37C87DF-2248-4E80-9F9C-FEB846F0AC06}" sibTransId="{9ADD2D1A-0FFB-47AD-9E44-925FA142CCB1}"/>
    <dgm:cxn modelId="{23A75C4B-20A3-4D23-9E39-F8E36902388C}" type="presOf" srcId="{0575E49F-FDCE-4E4F-BD53-3EEF6544FDCA}" destId="{24A027C7-9C88-4746-B24B-A156EBDD888A}" srcOrd="0" destOrd="0" presId="urn:microsoft.com/office/officeart/2005/8/layout/hList1"/>
    <dgm:cxn modelId="{6A85C46B-4D49-4D16-8227-D8B245431C72}" type="presOf" srcId="{24C65C55-8B4B-46D3-8F65-6D45293B2F79}" destId="{2599CB43-1021-475F-B5AC-CA5A4EEF32CB}" srcOrd="0" destOrd="0" presId="urn:microsoft.com/office/officeart/2005/8/layout/hList1"/>
    <dgm:cxn modelId="{AC22804D-63C5-4EED-9EC4-5427CFA4D809}" type="presOf" srcId="{B42E121D-54A0-481A-8D50-503BCA8F56C0}" destId="{EBBAD9EB-74F4-431C-9A19-835623B9664C}" srcOrd="0" destOrd="0" presId="urn:microsoft.com/office/officeart/2005/8/layout/hList1"/>
    <dgm:cxn modelId="{3E74F64E-323E-43F3-98C9-5E01FE100815}" srcId="{B42E121D-54A0-481A-8D50-503BCA8F56C0}" destId="{36BE14E0-CEA8-41EA-BE94-616401C078D2}" srcOrd="4" destOrd="0" parTransId="{1377AA02-6A57-489A-B62B-246394C789C6}" sibTransId="{3879291A-3C8C-4D57-8440-7117D8A6C7A1}"/>
    <dgm:cxn modelId="{6268CE71-FE5B-40AC-8D20-8220837A14B9}" type="presOf" srcId="{A1634674-7A4B-4536-9A96-6912C37FB28A}" destId="{C9CF610B-9E14-4E7E-90C6-9DAF0ADE1AD4}" srcOrd="0" destOrd="1" presId="urn:microsoft.com/office/officeart/2005/8/layout/hList1"/>
    <dgm:cxn modelId="{3FAA2C7B-4636-4DFF-9E70-9B9C471BC9B8}" srcId="{24C65C55-8B4B-46D3-8F65-6D45293B2F79}" destId="{89D68640-21AD-4064-822A-91C73E9ABC63}" srcOrd="0" destOrd="0" parTransId="{BDEC42A3-9851-4172-8A3D-10D9C6C4FC74}" sibTransId="{968F8A91-D272-4DAD-BFB2-EE27FF293DEB}"/>
    <dgm:cxn modelId="{9E0C758E-E1D2-4C23-A77A-65FB8E168AB6}" srcId="{36BE14E0-CEA8-41EA-BE94-616401C078D2}" destId="{FDB6487D-A320-4CF3-B881-E744A1C00C72}" srcOrd="0" destOrd="0" parTransId="{14E4160F-928A-4807-8BE2-C2D2F9597598}" sibTransId="{1CAF59BB-AE43-4CCA-8311-D29E93ADB1B2}"/>
    <dgm:cxn modelId="{46C3A792-5207-4135-A7B3-F00D020C2B12}" type="presOf" srcId="{BE620B31-592A-4D38-935F-7BAC1509E553}" destId="{C9CF610B-9E14-4E7E-90C6-9DAF0ADE1AD4}" srcOrd="0" destOrd="0" presId="urn:microsoft.com/office/officeart/2005/8/layout/hList1"/>
    <dgm:cxn modelId="{CD947D9A-448B-4F47-A471-2FBA90696E9C}" srcId="{B7413386-E8EB-4AA9-9580-168E5909ABC9}" destId="{A1634674-7A4B-4536-9A96-6912C37FB28A}" srcOrd="1" destOrd="0" parTransId="{8A2658D3-464E-4295-876C-9CC9AE2A4BC1}" sibTransId="{E7A5226F-02FB-4A50-9D0F-51DA8D687D6F}"/>
    <dgm:cxn modelId="{185E3F9B-45E2-4DC8-8E2D-EEB298C4851B}" type="presOf" srcId="{05682BED-A4B7-456C-9C9B-FDA718C48C12}" destId="{E18FC753-7FFB-4444-BAAB-515BE2093289}" srcOrd="0" destOrd="0" presId="urn:microsoft.com/office/officeart/2005/8/layout/hList1"/>
    <dgm:cxn modelId="{2D1636A2-C135-48DB-B0D3-96B28B9CDEEB}" type="presOf" srcId="{49B3405D-C1B8-4685-A805-F31ACD290380}" destId="{E274E2BD-8502-42BA-A096-F742F4BA4BF3}" srcOrd="0" destOrd="1" presId="urn:microsoft.com/office/officeart/2005/8/layout/hList1"/>
    <dgm:cxn modelId="{A90A2FA4-1573-4E15-969C-80916199166B}" srcId="{B42E121D-54A0-481A-8D50-503BCA8F56C0}" destId="{24C65C55-8B4B-46D3-8F65-6D45293B2F79}" srcOrd="3" destOrd="0" parTransId="{58448B97-AE1E-4361-A1EC-F985C391CF1F}" sibTransId="{D20B9ACC-D7F0-4F80-A899-E3AEE050B2BA}"/>
    <dgm:cxn modelId="{778896BE-1CDB-49D2-8EA0-A6E4ACB6CCFB}" type="presOf" srcId="{EFEB5B6F-C9A9-4B06-B8F2-D362A829D2A1}" destId="{BFD58876-2136-442F-AF84-D92C750B7E2C}" srcOrd="0" destOrd="0" presId="urn:microsoft.com/office/officeart/2005/8/layout/hList1"/>
    <dgm:cxn modelId="{058EF4C0-6AAC-412E-95A7-816565939A79}" type="presOf" srcId="{FDB6487D-A320-4CF3-B881-E744A1C00C72}" destId="{E274E2BD-8502-42BA-A096-F742F4BA4BF3}" srcOrd="0" destOrd="0" presId="urn:microsoft.com/office/officeart/2005/8/layout/hList1"/>
    <dgm:cxn modelId="{7FD3B6C4-F37F-48F0-A242-2E1DD16F910B}" srcId="{B42E121D-54A0-481A-8D50-503BCA8F56C0}" destId="{0575E49F-FDCE-4E4F-BD53-3EEF6544FDCA}" srcOrd="2" destOrd="0" parTransId="{C3E1E678-6E08-439E-9374-CD68DC0A08FA}" sibTransId="{6C8F4490-7AB3-4608-924F-DFA7825A57D8}"/>
    <dgm:cxn modelId="{C91976C9-039A-4DED-A2BA-66DA30975D04}" srcId="{B42E121D-54A0-481A-8D50-503BCA8F56C0}" destId="{B7413386-E8EB-4AA9-9580-168E5909ABC9}" srcOrd="1" destOrd="0" parTransId="{807111EB-EE2D-4D5D-9351-67088D76FEC7}" sibTransId="{C2127CF6-979E-4F0F-A77D-079E6429E0D2}"/>
    <dgm:cxn modelId="{03404CCE-6127-4968-ADAC-197317575BC6}" srcId="{36BE14E0-CEA8-41EA-BE94-616401C078D2}" destId="{49B3405D-C1B8-4685-A805-F31ACD290380}" srcOrd="1" destOrd="0" parTransId="{4AE1A0B3-6F02-4DA5-8B6A-234D27C566EA}" sibTransId="{B35DE4D4-0BA4-414A-8F75-9D4A07B8005E}"/>
    <dgm:cxn modelId="{396EA0D8-1CE9-4B88-89F7-F20D33C4FB2F}" srcId="{B42E121D-54A0-481A-8D50-503BCA8F56C0}" destId="{EFEB5B6F-C9A9-4B06-B8F2-D362A829D2A1}" srcOrd="0" destOrd="0" parTransId="{2A9D87CC-3FC9-41B9-B1A8-B0C3A76D849E}" sibTransId="{74AA0826-110B-4A75-A220-B4E2BB27D3D3}"/>
    <dgm:cxn modelId="{B227BDE3-C5CA-4E03-8065-81E7443392DC}" srcId="{EFEB5B6F-C9A9-4B06-B8F2-D362A829D2A1}" destId="{05682BED-A4B7-456C-9C9B-FDA718C48C12}" srcOrd="0" destOrd="0" parTransId="{97558B87-F2CE-4633-8B94-D13A2473008B}" sibTransId="{495892C7-D952-41F8-BC35-F3D733433263}"/>
    <dgm:cxn modelId="{F873AEF9-EE91-488E-B0D2-5A6AB3C12A04}" type="presOf" srcId="{B7413386-E8EB-4AA9-9580-168E5909ABC9}" destId="{BFC9D91A-7CAE-4BBF-AAAC-0F097BBBCFCC}" srcOrd="0" destOrd="0" presId="urn:microsoft.com/office/officeart/2005/8/layout/hList1"/>
    <dgm:cxn modelId="{B80FF2FB-6445-498F-9B26-071C79027B53}" type="presOf" srcId="{89D68640-21AD-4064-822A-91C73E9ABC63}" destId="{5A205B41-4D7E-4CEC-8642-AD48041B4CB6}" srcOrd="0" destOrd="0" presId="urn:microsoft.com/office/officeart/2005/8/layout/hList1"/>
    <dgm:cxn modelId="{90FA96F1-1A8E-4E8A-B48E-790106EC9F05}" type="presParOf" srcId="{EBBAD9EB-74F4-431C-9A19-835623B9664C}" destId="{2E221317-C7F9-4A9C-BD6B-D9AA8CCCDE87}" srcOrd="0" destOrd="0" presId="urn:microsoft.com/office/officeart/2005/8/layout/hList1"/>
    <dgm:cxn modelId="{B33969CD-DD61-44E9-8C03-F550ADA75E81}" type="presParOf" srcId="{2E221317-C7F9-4A9C-BD6B-D9AA8CCCDE87}" destId="{BFD58876-2136-442F-AF84-D92C750B7E2C}" srcOrd="0" destOrd="0" presId="urn:microsoft.com/office/officeart/2005/8/layout/hList1"/>
    <dgm:cxn modelId="{CD1DFC11-B3D0-4491-BD87-96A64B63DA77}" type="presParOf" srcId="{2E221317-C7F9-4A9C-BD6B-D9AA8CCCDE87}" destId="{E18FC753-7FFB-4444-BAAB-515BE2093289}" srcOrd="1" destOrd="0" presId="urn:microsoft.com/office/officeart/2005/8/layout/hList1"/>
    <dgm:cxn modelId="{CE9F2FF7-E472-4AC6-BC0E-4EABE7010366}" type="presParOf" srcId="{EBBAD9EB-74F4-431C-9A19-835623B9664C}" destId="{EC81FA34-F2F4-44D8-ADDB-F1A5E30FF048}" srcOrd="1" destOrd="0" presId="urn:microsoft.com/office/officeart/2005/8/layout/hList1"/>
    <dgm:cxn modelId="{86CB8DFF-156F-465D-AF50-55744957A242}" type="presParOf" srcId="{EBBAD9EB-74F4-431C-9A19-835623B9664C}" destId="{AA02AF42-0E1E-4AF3-88FE-E07B101F13B9}" srcOrd="2" destOrd="0" presId="urn:microsoft.com/office/officeart/2005/8/layout/hList1"/>
    <dgm:cxn modelId="{E211D194-6C18-4E37-A3DF-DA6EE2925394}" type="presParOf" srcId="{AA02AF42-0E1E-4AF3-88FE-E07B101F13B9}" destId="{BFC9D91A-7CAE-4BBF-AAAC-0F097BBBCFCC}" srcOrd="0" destOrd="0" presId="urn:microsoft.com/office/officeart/2005/8/layout/hList1"/>
    <dgm:cxn modelId="{6EF06B79-A406-44EC-AF53-2F9E46D738FD}" type="presParOf" srcId="{AA02AF42-0E1E-4AF3-88FE-E07B101F13B9}" destId="{C9CF610B-9E14-4E7E-90C6-9DAF0ADE1AD4}" srcOrd="1" destOrd="0" presId="urn:microsoft.com/office/officeart/2005/8/layout/hList1"/>
    <dgm:cxn modelId="{BB5A1FDC-8B46-4282-8DFD-283CF05945CE}" type="presParOf" srcId="{EBBAD9EB-74F4-431C-9A19-835623B9664C}" destId="{F36ABECA-F5B9-49E0-BAF1-F6BC655D5091}" srcOrd="3" destOrd="0" presId="urn:microsoft.com/office/officeart/2005/8/layout/hList1"/>
    <dgm:cxn modelId="{8222EAE7-98C1-4FB1-9FF2-9C31FB1CB5F4}" type="presParOf" srcId="{EBBAD9EB-74F4-431C-9A19-835623B9664C}" destId="{C2DFDDB9-37A7-4B43-BB0E-5F0D449CB36D}" srcOrd="4" destOrd="0" presId="urn:microsoft.com/office/officeart/2005/8/layout/hList1"/>
    <dgm:cxn modelId="{704674A6-F240-4BFD-BDDF-B49455C4BEC4}" type="presParOf" srcId="{C2DFDDB9-37A7-4B43-BB0E-5F0D449CB36D}" destId="{24A027C7-9C88-4746-B24B-A156EBDD888A}" srcOrd="0" destOrd="0" presId="urn:microsoft.com/office/officeart/2005/8/layout/hList1"/>
    <dgm:cxn modelId="{616AB079-44DA-4315-A45B-775FC1BA2C94}" type="presParOf" srcId="{C2DFDDB9-37A7-4B43-BB0E-5F0D449CB36D}" destId="{D7EA9230-6D8E-41C4-AEB4-C12BFEACD158}" srcOrd="1" destOrd="0" presId="urn:microsoft.com/office/officeart/2005/8/layout/hList1"/>
    <dgm:cxn modelId="{D335CCFF-625C-4DDF-A59E-066A4842D424}" type="presParOf" srcId="{EBBAD9EB-74F4-431C-9A19-835623B9664C}" destId="{63AA25C3-DEB6-49B6-87F2-C2739D1DE90E}" srcOrd="5" destOrd="0" presId="urn:microsoft.com/office/officeart/2005/8/layout/hList1"/>
    <dgm:cxn modelId="{B0E57E19-E09F-4FEE-8252-6DB3FDF8A292}" type="presParOf" srcId="{EBBAD9EB-74F4-431C-9A19-835623B9664C}" destId="{55D0D019-6B62-496B-BD73-8031A36ACDBE}" srcOrd="6" destOrd="0" presId="urn:microsoft.com/office/officeart/2005/8/layout/hList1"/>
    <dgm:cxn modelId="{EA2AC3D6-CA7B-4A45-B8DF-F91A1E6B2B5C}" type="presParOf" srcId="{55D0D019-6B62-496B-BD73-8031A36ACDBE}" destId="{2599CB43-1021-475F-B5AC-CA5A4EEF32CB}" srcOrd="0" destOrd="0" presId="urn:microsoft.com/office/officeart/2005/8/layout/hList1"/>
    <dgm:cxn modelId="{0AE05E69-A03A-420F-8EF1-C1F7EB5810D0}" type="presParOf" srcId="{55D0D019-6B62-496B-BD73-8031A36ACDBE}" destId="{5A205B41-4D7E-4CEC-8642-AD48041B4CB6}" srcOrd="1" destOrd="0" presId="urn:microsoft.com/office/officeart/2005/8/layout/hList1"/>
    <dgm:cxn modelId="{5249FA8E-09F2-4BEC-8D32-E784963F62ED}" type="presParOf" srcId="{EBBAD9EB-74F4-431C-9A19-835623B9664C}" destId="{CF161C3A-734E-44CE-96B2-061DD69A7448}" srcOrd="7" destOrd="0" presId="urn:microsoft.com/office/officeart/2005/8/layout/hList1"/>
    <dgm:cxn modelId="{E85EB74E-BA21-4564-BFA7-71E8B184176F}" type="presParOf" srcId="{EBBAD9EB-74F4-431C-9A19-835623B9664C}" destId="{028F46FA-0B16-409C-8E26-E8179ED1A076}" srcOrd="8" destOrd="0" presId="urn:microsoft.com/office/officeart/2005/8/layout/hList1"/>
    <dgm:cxn modelId="{9D3D37B2-534F-4349-9BCB-7D616462E752}" type="presParOf" srcId="{028F46FA-0B16-409C-8E26-E8179ED1A076}" destId="{C23E56FE-43EB-462C-BFD0-9DFDBCE524C7}" srcOrd="0" destOrd="0" presId="urn:microsoft.com/office/officeart/2005/8/layout/hList1"/>
    <dgm:cxn modelId="{E05A7C92-7134-4ACF-A58E-CE8310ED530A}" type="presParOf" srcId="{028F46FA-0B16-409C-8E26-E8179ED1A076}" destId="{E274E2BD-8502-42BA-A096-F742F4BA4B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BE622-3FF7-4F0E-8599-0FD41CB291B3}">
      <dsp:nvSpPr>
        <dsp:cNvPr id="0" name=""/>
        <dsp:cNvSpPr/>
      </dsp:nvSpPr>
      <dsp:spPr>
        <a:xfrm>
          <a:off x="0" y="876864"/>
          <a:ext cx="10540185" cy="16188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CE7CB-5866-4A38-894E-1C8BD4A8CB05}">
      <dsp:nvSpPr>
        <dsp:cNvPr id="0" name=""/>
        <dsp:cNvSpPr/>
      </dsp:nvSpPr>
      <dsp:spPr>
        <a:xfrm>
          <a:off x="489695" y="1241100"/>
          <a:ext cx="890354" cy="8903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BFFA-611D-4446-83DC-4E44A967A6BA}">
      <dsp:nvSpPr>
        <dsp:cNvPr id="0" name=""/>
        <dsp:cNvSpPr/>
      </dsp:nvSpPr>
      <dsp:spPr>
        <a:xfrm>
          <a:off x="1869744" y="876864"/>
          <a:ext cx="8670440" cy="161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26" tIns="171326" rIns="171326" bIns="17132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/>
            <a:t>El consumo de sustancias representa un problema global complejo que afecta a múltiples dimensiones de la vida social y sanitaria. Entre las sustancias se incluyen el alcohol, tabaco, drogas ilegales y ciertos medicamentos. </a:t>
          </a:r>
          <a:endParaRPr lang="en-US" sz="2200" kern="1200" dirty="0"/>
        </a:p>
      </dsp:txBody>
      <dsp:txXfrm>
        <a:off x="1869744" y="876864"/>
        <a:ext cx="8670440" cy="1618826"/>
      </dsp:txXfrm>
    </dsp:sp>
    <dsp:sp modelId="{71B7FF2D-C324-4365-AECC-7AAEC8B0B47C}">
      <dsp:nvSpPr>
        <dsp:cNvPr id="0" name=""/>
        <dsp:cNvSpPr/>
      </dsp:nvSpPr>
      <dsp:spPr>
        <a:xfrm>
          <a:off x="0" y="2900397"/>
          <a:ext cx="10540185" cy="16188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5D6B2-9AB6-4978-90BB-CA7AC015B4AC}">
      <dsp:nvSpPr>
        <dsp:cNvPr id="0" name=""/>
        <dsp:cNvSpPr/>
      </dsp:nvSpPr>
      <dsp:spPr>
        <a:xfrm>
          <a:off x="489695" y="3264633"/>
          <a:ext cx="890354" cy="8903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BDEE2-996B-48CD-A74C-2EF014B6070E}">
      <dsp:nvSpPr>
        <dsp:cNvPr id="0" name=""/>
        <dsp:cNvSpPr/>
      </dsp:nvSpPr>
      <dsp:spPr>
        <a:xfrm>
          <a:off x="1869744" y="2900397"/>
          <a:ext cx="8670440" cy="161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26" tIns="171326" rIns="171326" bIns="17132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/>
            <a:t>Según datos recientes, en 2021 aproximadamente 275 millones de personas consumieron drogas a nivel mundial, lo cual tiene un costo económico estimado en 400 mil millones de dólares anuales</a:t>
          </a:r>
          <a:endParaRPr lang="en-US" sz="2200" kern="1200" dirty="0"/>
        </a:p>
      </dsp:txBody>
      <dsp:txXfrm>
        <a:off x="1869744" y="2900397"/>
        <a:ext cx="8670440" cy="1618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2518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2518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Baja autoestima y la depresión.</a:t>
          </a:r>
          <a:endParaRPr lang="en-US" sz="2800" kern="1200" dirty="0"/>
        </a:p>
      </dsp:txBody>
      <dsp:txXfrm>
        <a:off x="0" y="2518"/>
        <a:ext cx="7117918" cy="858668"/>
      </dsp:txXfrm>
    </dsp:sp>
    <dsp:sp modelId="{DE693ECB-5F06-4249-923B-A558F68D197C}">
      <dsp:nvSpPr>
        <dsp:cNvPr id="0" name=""/>
        <dsp:cNvSpPr/>
      </dsp:nvSpPr>
      <dsp:spPr>
        <a:xfrm>
          <a:off x="0" y="861186"/>
          <a:ext cx="7117918" cy="0"/>
        </a:xfrm>
        <a:prstGeom prst="line">
          <a:avLst/>
        </a:prstGeom>
        <a:solidFill>
          <a:schemeClr val="accent2">
            <a:hueOff val="4013469"/>
            <a:satOff val="-103"/>
            <a:lumOff val="1372"/>
            <a:alphaOff val="0"/>
          </a:schemeClr>
        </a:solidFill>
        <a:ln w="12700" cap="flat" cmpd="sng" algn="ctr">
          <a:solidFill>
            <a:schemeClr val="accent2">
              <a:hueOff val="4013469"/>
              <a:satOff val="-103"/>
              <a:lumOff val="1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861186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Ansiedad, TDAH o traumas previos,</a:t>
          </a:r>
          <a:endParaRPr lang="en-US" sz="2800" kern="1200" dirty="0"/>
        </a:p>
      </dsp:txBody>
      <dsp:txXfrm>
        <a:off x="0" y="861186"/>
        <a:ext cx="7117918" cy="858668"/>
      </dsp:txXfrm>
    </dsp:sp>
    <dsp:sp modelId="{9CB6E8FD-9417-4615-96B3-A2DE43A5F92F}">
      <dsp:nvSpPr>
        <dsp:cNvPr id="0" name=""/>
        <dsp:cNvSpPr/>
      </dsp:nvSpPr>
      <dsp:spPr>
        <a:xfrm>
          <a:off x="0" y="1719855"/>
          <a:ext cx="7117918" cy="0"/>
        </a:xfrm>
        <a:prstGeom prst="line">
          <a:avLst/>
        </a:prstGeom>
        <a:solidFill>
          <a:schemeClr val="accent2">
            <a:hueOff val="8026937"/>
            <a:satOff val="-206"/>
            <a:lumOff val="2745"/>
            <a:alphaOff val="0"/>
          </a:schemeClr>
        </a:solidFill>
        <a:ln w="12700" cap="flat" cmpd="sng" algn="ctr">
          <a:solidFill>
            <a:schemeClr val="accent2">
              <a:hueOff val="8026937"/>
              <a:satOff val="-206"/>
              <a:lumOff val="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1719855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Necesidad de experimentar sensaciones nuevas </a:t>
          </a:r>
          <a:endParaRPr lang="en-US" sz="2800" kern="1200" dirty="0"/>
        </a:p>
      </dsp:txBody>
      <dsp:txXfrm>
        <a:off x="0" y="1719855"/>
        <a:ext cx="7117918" cy="858668"/>
      </dsp:txXfrm>
    </dsp:sp>
    <dsp:sp modelId="{3C89420A-6CE9-45A7-87C7-923F95C8790E}">
      <dsp:nvSpPr>
        <dsp:cNvPr id="0" name=""/>
        <dsp:cNvSpPr/>
      </dsp:nvSpPr>
      <dsp:spPr>
        <a:xfrm>
          <a:off x="0" y="2578524"/>
          <a:ext cx="7117918" cy="0"/>
        </a:xfrm>
        <a:prstGeom prst="line">
          <a:avLst/>
        </a:prstGeom>
        <a:solidFill>
          <a:schemeClr val="accent2">
            <a:hueOff val="12040407"/>
            <a:satOff val="-308"/>
            <a:lumOff val="4117"/>
            <a:alphaOff val="0"/>
          </a:schemeClr>
        </a:solidFill>
        <a:ln w="12700" cap="flat" cmpd="sng" algn="ctr">
          <a:solidFill>
            <a:schemeClr val="accent2">
              <a:hueOff val="12040407"/>
              <a:satOff val="-308"/>
              <a:lumOff val="41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8EAE3-A87A-4E3E-9343-203DEE896B87}">
      <dsp:nvSpPr>
        <dsp:cNvPr id="0" name=""/>
        <dsp:cNvSpPr/>
      </dsp:nvSpPr>
      <dsp:spPr>
        <a:xfrm>
          <a:off x="0" y="2578524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0" i="0" kern="1200" dirty="0"/>
            <a:t>E</a:t>
          </a:r>
          <a:r>
            <a:rPr lang="es-EC" sz="2800" kern="1200" dirty="0" err="1"/>
            <a:t>vasión</a:t>
          </a:r>
          <a:endParaRPr lang="en-US" sz="2800" kern="1200" dirty="0"/>
        </a:p>
      </dsp:txBody>
      <dsp:txXfrm>
        <a:off x="0" y="2578524"/>
        <a:ext cx="7117918" cy="858668"/>
      </dsp:txXfrm>
    </dsp:sp>
    <dsp:sp modelId="{02D19572-0C50-46DC-98B3-5B9272D3AB48}">
      <dsp:nvSpPr>
        <dsp:cNvPr id="0" name=""/>
        <dsp:cNvSpPr/>
      </dsp:nvSpPr>
      <dsp:spPr>
        <a:xfrm>
          <a:off x="0" y="3437193"/>
          <a:ext cx="7117918" cy="0"/>
        </a:xfrm>
        <a:prstGeom prst="line">
          <a:avLst/>
        </a:prstGeom>
        <a:solidFill>
          <a:schemeClr val="accent2">
            <a:hueOff val="16053875"/>
            <a:satOff val="-411"/>
            <a:lumOff val="5490"/>
            <a:alphaOff val="0"/>
          </a:schemeClr>
        </a:solidFill>
        <a:ln w="12700" cap="flat" cmpd="sng" algn="ctr">
          <a:solidFill>
            <a:schemeClr val="accent2">
              <a:hueOff val="16053875"/>
              <a:satOff val="-411"/>
              <a:lumOff val="5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9AC26-1B9D-4956-B88D-E9D214326222}">
      <dsp:nvSpPr>
        <dsp:cNvPr id="0" name=""/>
        <dsp:cNvSpPr/>
      </dsp:nvSpPr>
      <dsp:spPr>
        <a:xfrm>
          <a:off x="0" y="3437193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Impulsividad </a:t>
          </a:r>
          <a:endParaRPr lang="en-US" sz="2800" kern="1200" dirty="0"/>
        </a:p>
      </dsp:txBody>
      <dsp:txXfrm>
        <a:off x="0" y="3437193"/>
        <a:ext cx="7117918" cy="858668"/>
      </dsp:txXfrm>
    </dsp:sp>
    <dsp:sp modelId="{5E417ED5-7665-4F44-835E-DB42F1A43F62}">
      <dsp:nvSpPr>
        <dsp:cNvPr id="0" name=""/>
        <dsp:cNvSpPr/>
      </dsp:nvSpPr>
      <dsp:spPr>
        <a:xfrm>
          <a:off x="0" y="4295862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C22AD-473C-492E-B525-29B47C6E7885}">
      <dsp:nvSpPr>
        <dsp:cNvPr id="0" name=""/>
        <dsp:cNvSpPr/>
      </dsp:nvSpPr>
      <dsp:spPr>
        <a:xfrm>
          <a:off x="0" y="4295862"/>
          <a:ext cx="7117918" cy="858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Búsqueda de sensaciones extremas</a:t>
          </a:r>
          <a:endParaRPr lang="en-US" sz="2800" kern="1200" dirty="0"/>
        </a:p>
      </dsp:txBody>
      <dsp:txXfrm>
        <a:off x="0" y="4295862"/>
        <a:ext cx="7117918" cy="8586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2518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2518"/>
          <a:ext cx="7117918" cy="17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800" kern="1200" dirty="0"/>
            <a:t>Presión de grupo</a:t>
          </a:r>
          <a:endParaRPr lang="en-US" sz="4800" kern="1200" dirty="0"/>
        </a:p>
      </dsp:txBody>
      <dsp:txXfrm>
        <a:off x="0" y="2518"/>
        <a:ext cx="7117918" cy="1717337"/>
      </dsp:txXfrm>
    </dsp:sp>
    <dsp:sp modelId="{DE693ECB-5F06-4249-923B-A558F68D197C}">
      <dsp:nvSpPr>
        <dsp:cNvPr id="0" name=""/>
        <dsp:cNvSpPr/>
      </dsp:nvSpPr>
      <dsp:spPr>
        <a:xfrm>
          <a:off x="0" y="1719855"/>
          <a:ext cx="7117918" cy="0"/>
        </a:xfrm>
        <a:prstGeom prst="line">
          <a:avLst/>
        </a:prstGeom>
        <a:solidFill>
          <a:schemeClr val="accent2">
            <a:hueOff val="10033672"/>
            <a:satOff val="-257"/>
            <a:lumOff val="3431"/>
            <a:alphaOff val="0"/>
          </a:schemeClr>
        </a:solidFill>
        <a:ln w="12700" cap="flat" cmpd="sng" algn="ctr">
          <a:solidFill>
            <a:schemeClr val="accent2">
              <a:hueOff val="10033672"/>
              <a:satOff val="-257"/>
              <a:lumOff val="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1719855"/>
          <a:ext cx="7117918" cy="17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800" kern="1200" dirty="0"/>
            <a:t>Normalización del consumo</a:t>
          </a:r>
          <a:endParaRPr lang="en-US" sz="4800" kern="1200" dirty="0"/>
        </a:p>
      </dsp:txBody>
      <dsp:txXfrm>
        <a:off x="0" y="1719855"/>
        <a:ext cx="7117918" cy="1717337"/>
      </dsp:txXfrm>
    </dsp:sp>
    <dsp:sp modelId="{9CB6E8FD-9417-4615-96B3-A2DE43A5F92F}">
      <dsp:nvSpPr>
        <dsp:cNvPr id="0" name=""/>
        <dsp:cNvSpPr/>
      </dsp:nvSpPr>
      <dsp:spPr>
        <a:xfrm>
          <a:off x="0" y="3437193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3437193"/>
          <a:ext cx="7117918" cy="17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800" kern="1200" dirty="0"/>
            <a:t>Entorno familiar disfuncional</a:t>
          </a:r>
          <a:endParaRPr lang="en-US" sz="4800" kern="1200" dirty="0"/>
        </a:p>
      </dsp:txBody>
      <dsp:txXfrm>
        <a:off x="0" y="3437193"/>
        <a:ext cx="7117918" cy="1717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0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0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Disponibilidad y el fácil acceso</a:t>
          </a:r>
          <a:endParaRPr lang="en-US" sz="3600" kern="1200" dirty="0"/>
        </a:p>
      </dsp:txBody>
      <dsp:txXfrm>
        <a:off x="0" y="0"/>
        <a:ext cx="7117918" cy="1289262"/>
      </dsp:txXfrm>
    </dsp:sp>
    <dsp:sp modelId="{DE693ECB-5F06-4249-923B-A558F68D197C}">
      <dsp:nvSpPr>
        <dsp:cNvPr id="0" name=""/>
        <dsp:cNvSpPr/>
      </dsp:nvSpPr>
      <dsp:spPr>
        <a:xfrm>
          <a:off x="0" y="1289262"/>
          <a:ext cx="7117918" cy="0"/>
        </a:xfrm>
        <a:prstGeom prst="line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1289262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Publicidad y el marketing</a:t>
          </a:r>
          <a:endParaRPr lang="en-US" sz="3600" kern="1200" dirty="0"/>
        </a:p>
      </dsp:txBody>
      <dsp:txXfrm>
        <a:off x="0" y="1289262"/>
        <a:ext cx="7117918" cy="1289262"/>
      </dsp:txXfrm>
    </dsp:sp>
    <dsp:sp modelId="{9CB6E8FD-9417-4615-96B3-A2DE43A5F92F}">
      <dsp:nvSpPr>
        <dsp:cNvPr id="0" name=""/>
        <dsp:cNvSpPr/>
      </dsp:nvSpPr>
      <dsp:spPr>
        <a:xfrm>
          <a:off x="0" y="2578524"/>
          <a:ext cx="7117918" cy="0"/>
        </a:xfrm>
        <a:prstGeom prst="line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2578524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Influencia de los medios de comunicación</a:t>
          </a:r>
          <a:endParaRPr lang="en-US" sz="3600" kern="1200" dirty="0"/>
        </a:p>
      </dsp:txBody>
      <dsp:txXfrm>
        <a:off x="0" y="2578524"/>
        <a:ext cx="7117918" cy="1289262"/>
      </dsp:txXfrm>
    </dsp:sp>
    <dsp:sp modelId="{68CD738C-7584-4196-AE20-B5A29FEDD51A}">
      <dsp:nvSpPr>
        <dsp:cNvPr id="0" name=""/>
        <dsp:cNvSpPr/>
      </dsp:nvSpPr>
      <dsp:spPr>
        <a:xfrm>
          <a:off x="0" y="3867786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393DF-D4E4-4D14-8815-A347CCA013D0}">
      <dsp:nvSpPr>
        <dsp:cNvPr id="0" name=""/>
        <dsp:cNvSpPr/>
      </dsp:nvSpPr>
      <dsp:spPr>
        <a:xfrm>
          <a:off x="0" y="3867786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Estigma social </a:t>
          </a:r>
          <a:endParaRPr lang="en-US" sz="3600" kern="1200" dirty="0"/>
        </a:p>
      </dsp:txBody>
      <dsp:txXfrm>
        <a:off x="0" y="3867786"/>
        <a:ext cx="7117918" cy="1289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0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0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Heredabilidad puede oscilar entre el 40% y 60%</a:t>
          </a:r>
          <a:endParaRPr lang="en-US" sz="3600" kern="1200" dirty="0"/>
        </a:p>
      </dsp:txBody>
      <dsp:txXfrm>
        <a:off x="0" y="0"/>
        <a:ext cx="7117918" cy="1289262"/>
      </dsp:txXfrm>
    </dsp:sp>
    <dsp:sp modelId="{DE693ECB-5F06-4249-923B-A558F68D197C}">
      <dsp:nvSpPr>
        <dsp:cNvPr id="0" name=""/>
        <dsp:cNvSpPr/>
      </dsp:nvSpPr>
      <dsp:spPr>
        <a:xfrm>
          <a:off x="0" y="1289262"/>
          <a:ext cx="7117918" cy="0"/>
        </a:xfrm>
        <a:prstGeom prst="line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1289262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Metabolismo de sustancias </a:t>
          </a:r>
          <a:endParaRPr lang="en-US" sz="3600" kern="1200" dirty="0"/>
        </a:p>
      </dsp:txBody>
      <dsp:txXfrm>
        <a:off x="0" y="1289262"/>
        <a:ext cx="7117918" cy="1289262"/>
      </dsp:txXfrm>
    </dsp:sp>
    <dsp:sp modelId="{9CB6E8FD-9417-4615-96B3-A2DE43A5F92F}">
      <dsp:nvSpPr>
        <dsp:cNvPr id="0" name=""/>
        <dsp:cNvSpPr/>
      </dsp:nvSpPr>
      <dsp:spPr>
        <a:xfrm>
          <a:off x="0" y="2578524"/>
          <a:ext cx="7117918" cy="0"/>
        </a:xfrm>
        <a:prstGeom prst="line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2578524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Dopamina y serotonina - regulación del placer y la recompensa</a:t>
          </a:r>
          <a:endParaRPr lang="en-US" sz="3600" kern="1200" dirty="0"/>
        </a:p>
      </dsp:txBody>
      <dsp:txXfrm>
        <a:off x="0" y="2578524"/>
        <a:ext cx="7117918" cy="1289262"/>
      </dsp:txXfrm>
    </dsp:sp>
    <dsp:sp modelId="{68CD738C-7584-4196-AE20-B5A29FEDD51A}">
      <dsp:nvSpPr>
        <dsp:cNvPr id="0" name=""/>
        <dsp:cNvSpPr/>
      </dsp:nvSpPr>
      <dsp:spPr>
        <a:xfrm>
          <a:off x="0" y="3867786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393DF-D4E4-4D14-8815-A347CCA013D0}">
      <dsp:nvSpPr>
        <dsp:cNvPr id="0" name=""/>
        <dsp:cNvSpPr/>
      </dsp:nvSpPr>
      <dsp:spPr>
        <a:xfrm>
          <a:off x="0" y="3867786"/>
          <a:ext cx="7117918" cy="1289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 dirty="0"/>
            <a:t>Historia familiar </a:t>
          </a:r>
          <a:endParaRPr lang="en-US" sz="3600" kern="1200" dirty="0"/>
        </a:p>
      </dsp:txBody>
      <dsp:txXfrm>
        <a:off x="0" y="3867786"/>
        <a:ext cx="7117918" cy="12892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58876-2136-442F-AF84-D92C750B7E2C}">
      <dsp:nvSpPr>
        <dsp:cNvPr id="0" name=""/>
        <dsp:cNvSpPr/>
      </dsp:nvSpPr>
      <dsp:spPr>
        <a:xfrm>
          <a:off x="5304" y="1693181"/>
          <a:ext cx="20333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dirty="0"/>
            <a:t>Salud</a:t>
          </a:r>
        </a:p>
      </dsp:txBody>
      <dsp:txXfrm>
        <a:off x="5304" y="1693181"/>
        <a:ext cx="2033334" cy="662400"/>
      </dsp:txXfrm>
    </dsp:sp>
    <dsp:sp modelId="{E18FC753-7FFB-4444-BAAB-515BE2093289}">
      <dsp:nvSpPr>
        <dsp:cNvPr id="0" name=""/>
        <dsp:cNvSpPr/>
      </dsp:nvSpPr>
      <dsp:spPr>
        <a:xfrm>
          <a:off x="5304" y="2355581"/>
          <a:ext cx="203333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C" sz="2300" kern="1200" dirty="0"/>
            <a:t>Cirrosis</a:t>
          </a:r>
        </a:p>
      </dsp:txBody>
      <dsp:txXfrm>
        <a:off x="5304" y="2355581"/>
        <a:ext cx="2033334" cy="1010160"/>
      </dsp:txXfrm>
    </dsp:sp>
    <dsp:sp modelId="{BFC9D91A-7CAE-4BBF-AAAC-0F097BBBCFCC}">
      <dsp:nvSpPr>
        <dsp:cNvPr id="0" name=""/>
        <dsp:cNvSpPr/>
      </dsp:nvSpPr>
      <dsp:spPr>
        <a:xfrm>
          <a:off x="2323305" y="1693181"/>
          <a:ext cx="20333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dirty="0"/>
            <a:t>Sociales</a:t>
          </a:r>
        </a:p>
      </dsp:txBody>
      <dsp:txXfrm>
        <a:off x="2323305" y="1693181"/>
        <a:ext cx="2033334" cy="662400"/>
      </dsp:txXfrm>
    </dsp:sp>
    <dsp:sp modelId="{C9CF610B-9E14-4E7E-90C6-9DAF0ADE1AD4}">
      <dsp:nvSpPr>
        <dsp:cNvPr id="0" name=""/>
        <dsp:cNvSpPr/>
      </dsp:nvSpPr>
      <dsp:spPr>
        <a:xfrm>
          <a:off x="2323305" y="2355581"/>
          <a:ext cx="203333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300" kern="1200" dirty="0"/>
            <a:t>Aislamiento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2300" kern="1200" dirty="0"/>
        </a:p>
      </dsp:txBody>
      <dsp:txXfrm>
        <a:off x="2323305" y="2355581"/>
        <a:ext cx="2033334" cy="1010160"/>
      </dsp:txXfrm>
    </dsp:sp>
    <dsp:sp modelId="{24A027C7-9C88-4746-B24B-A156EBDD888A}">
      <dsp:nvSpPr>
        <dsp:cNvPr id="0" name=""/>
        <dsp:cNvSpPr/>
      </dsp:nvSpPr>
      <dsp:spPr>
        <a:xfrm>
          <a:off x="4641305" y="1693181"/>
          <a:ext cx="20333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dirty="0"/>
            <a:t>Familiar</a:t>
          </a:r>
        </a:p>
      </dsp:txBody>
      <dsp:txXfrm>
        <a:off x="4641305" y="1693181"/>
        <a:ext cx="2033334" cy="662400"/>
      </dsp:txXfrm>
    </dsp:sp>
    <dsp:sp modelId="{D7EA9230-6D8E-41C4-AEB4-C12BFEACD158}">
      <dsp:nvSpPr>
        <dsp:cNvPr id="0" name=""/>
        <dsp:cNvSpPr/>
      </dsp:nvSpPr>
      <dsp:spPr>
        <a:xfrm>
          <a:off x="4641305" y="2355581"/>
          <a:ext cx="203333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300" kern="1200" dirty="0"/>
            <a:t>Violencia intrafamiliar</a:t>
          </a:r>
        </a:p>
      </dsp:txBody>
      <dsp:txXfrm>
        <a:off x="4641305" y="2355581"/>
        <a:ext cx="2033334" cy="1010160"/>
      </dsp:txXfrm>
    </dsp:sp>
    <dsp:sp modelId="{2599CB43-1021-475F-B5AC-CA5A4EEF32CB}">
      <dsp:nvSpPr>
        <dsp:cNvPr id="0" name=""/>
        <dsp:cNvSpPr/>
      </dsp:nvSpPr>
      <dsp:spPr>
        <a:xfrm>
          <a:off x="6959306" y="1693181"/>
          <a:ext cx="20333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dirty="0"/>
            <a:t>Legales</a:t>
          </a:r>
        </a:p>
      </dsp:txBody>
      <dsp:txXfrm>
        <a:off x="6959306" y="1693181"/>
        <a:ext cx="2033334" cy="662400"/>
      </dsp:txXfrm>
    </dsp:sp>
    <dsp:sp modelId="{5A205B41-4D7E-4CEC-8642-AD48041B4CB6}">
      <dsp:nvSpPr>
        <dsp:cNvPr id="0" name=""/>
        <dsp:cNvSpPr/>
      </dsp:nvSpPr>
      <dsp:spPr>
        <a:xfrm>
          <a:off x="6959306" y="2355581"/>
          <a:ext cx="203333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300" kern="1200" dirty="0"/>
            <a:t>Prisión por … años</a:t>
          </a:r>
        </a:p>
      </dsp:txBody>
      <dsp:txXfrm>
        <a:off x="6959306" y="2355581"/>
        <a:ext cx="2033334" cy="1010160"/>
      </dsp:txXfrm>
    </dsp:sp>
    <dsp:sp modelId="{C23E56FE-43EB-462C-BFD0-9DFDBCE524C7}">
      <dsp:nvSpPr>
        <dsp:cNvPr id="0" name=""/>
        <dsp:cNvSpPr/>
      </dsp:nvSpPr>
      <dsp:spPr>
        <a:xfrm>
          <a:off x="9277307" y="1693181"/>
          <a:ext cx="20333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dirty="0"/>
            <a:t>Académico</a:t>
          </a:r>
        </a:p>
      </dsp:txBody>
      <dsp:txXfrm>
        <a:off x="9277307" y="1693181"/>
        <a:ext cx="2033334" cy="662400"/>
      </dsp:txXfrm>
    </dsp:sp>
    <dsp:sp modelId="{E274E2BD-8502-42BA-A096-F742F4BA4BF3}">
      <dsp:nvSpPr>
        <dsp:cNvPr id="0" name=""/>
        <dsp:cNvSpPr/>
      </dsp:nvSpPr>
      <dsp:spPr>
        <a:xfrm>
          <a:off x="9277307" y="2355581"/>
          <a:ext cx="203333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300" kern="1200" dirty="0"/>
            <a:t>Ausentismo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2300" kern="1200"/>
        </a:p>
      </dsp:txBody>
      <dsp:txXfrm>
        <a:off x="9277307" y="2355581"/>
        <a:ext cx="2033334" cy="101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7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5/18/2025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5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0963A-701B-7B3A-B181-B0254D02D6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-1" b="1570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8083996-1753-3891-0ACA-DCBE16BA5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s-EC" dirty="0">
                <a:solidFill>
                  <a:srgbClr val="FFFFFF"/>
                </a:solidFill>
              </a:rPr>
              <a:t>Consumo de sustancias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7D47F-57F9-2993-6EFA-81B08BF8B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r>
              <a:rPr lang="es-EC" dirty="0" err="1">
                <a:solidFill>
                  <a:srgbClr val="FFFFFF"/>
                </a:solidFill>
              </a:rPr>
              <a:t>MsC</a:t>
            </a:r>
            <a:r>
              <a:rPr lang="es-EC" dirty="0">
                <a:solidFill>
                  <a:srgbClr val="FFFFFF"/>
                </a:solidFill>
              </a:rPr>
              <a:t>. Jennyfer Llanga</a:t>
            </a:r>
          </a:p>
        </p:txBody>
      </p:sp>
    </p:spTree>
    <p:extLst>
      <p:ext uri="{BB962C8B-B14F-4D97-AF65-F5344CB8AC3E}">
        <p14:creationId xmlns:p14="http://schemas.microsoft.com/office/powerpoint/2010/main" val="1456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6F439-EC3B-8BA7-A7A4-F732AA3A5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B54408-A9A3-21E1-F519-E7272DC2F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27" y="545465"/>
            <a:ext cx="10659110" cy="4351338"/>
          </a:xfrm>
        </p:spPr>
        <p:txBody>
          <a:bodyPr/>
          <a:lstStyle/>
          <a:p>
            <a:pPr algn="just"/>
            <a:r>
              <a:rPr lang="es-MX" sz="3200" b="1" i="0" dirty="0">
                <a:solidFill>
                  <a:srgbClr val="181818"/>
                </a:solidFill>
                <a:effectLst/>
                <a:latin typeface="Poppins" panose="00000500000000000000" pitchFamily="2" charset="0"/>
              </a:rPr>
              <a:t>Consecuencias del consumo de sustancias </a:t>
            </a:r>
          </a:p>
          <a:p>
            <a:endParaRPr lang="es-MX" dirty="0">
              <a:solidFill>
                <a:srgbClr val="181818"/>
              </a:solidFill>
              <a:latin typeface="Poppins" panose="00000500000000000000" pitchFamily="2" charset="0"/>
            </a:endParaRPr>
          </a:p>
          <a:p>
            <a:endParaRPr lang="es-EC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93BA8F9-11CA-BF93-EA59-E71D8A17A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941578"/>
              </p:ext>
            </p:extLst>
          </p:nvPr>
        </p:nvGraphicFramePr>
        <p:xfrm>
          <a:off x="438027" y="1253613"/>
          <a:ext cx="11315946" cy="5058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894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C9CDC-1DDE-166A-71AA-EFB99B99F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B22CC-4D98-66C1-4A12-DE2EE3426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Tarea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73F2076-B6B7-B994-232E-C2BC69BDE7A3}"/>
              </a:ext>
            </a:extLst>
          </p:cNvPr>
          <p:cNvSpPr txBox="1">
            <a:spLocks/>
          </p:cNvSpPr>
          <p:nvPr/>
        </p:nvSpPr>
        <p:spPr>
          <a:xfrm>
            <a:off x="3274142" y="982149"/>
            <a:ext cx="7742903" cy="5157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Unirse en grupos de 3 personas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Lectura de articulo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“Consumo de sustancias en universitarios”.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Elaborar mapa conceptual</a:t>
            </a:r>
          </a:p>
        </p:txBody>
      </p:sp>
    </p:spTree>
    <p:extLst>
      <p:ext uri="{BB962C8B-B14F-4D97-AF65-F5344CB8AC3E}">
        <p14:creationId xmlns:p14="http://schemas.microsoft.com/office/powerpoint/2010/main" val="60716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9C804FF-72B2-F387-345E-5EC8187FD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396105"/>
              </p:ext>
            </p:extLst>
          </p:nvPr>
        </p:nvGraphicFramePr>
        <p:xfrm>
          <a:off x="1206884" y="712983"/>
          <a:ext cx="10540185" cy="539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35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04783D-6516-91B6-C8AB-6C6540162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035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1036" name="Oval 1035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Oval 1036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Oval 1038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Oval 1039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1" name="Oval 1040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Oval 1041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Oval 1042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Oval 1043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5" name="Oval 1044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9" name="Oval 1048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Freeform: Shape 1049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1052" name="Rectangle 1051">
            <a:extLst>
              <a:ext uri="{FF2B5EF4-FFF2-40B4-BE49-F238E27FC236}">
                <a16:creationId xmlns:a16="http://schemas.microsoft.com/office/drawing/2014/main" id="{E2748806-3AF5-4078-830A-C1F26BF1B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026" name="Picture 2" descr="Árbol del Problema - ERubrica Blog">
            <a:extLst>
              <a:ext uri="{FF2B5EF4-FFF2-40B4-BE49-F238E27FC236}">
                <a16:creationId xmlns:a16="http://schemas.microsoft.com/office/drawing/2014/main" id="{1F2480D5-CA92-F20A-DCD9-AA91488506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" r="9633"/>
          <a:stretch/>
        </p:blipFill>
        <p:spPr bwMode="auto">
          <a:xfrm>
            <a:off x="1524" y="10"/>
            <a:ext cx="1101442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" name="Rectangle 1053">
            <a:extLst>
              <a:ext uri="{FF2B5EF4-FFF2-40B4-BE49-F238E27FC236}">
                <a16:creationId xmlns:a16="http://schemas.microsoft.com/office/drawing/2014/main" id="{34FBEBF3-C941-4CB0-8AC2-3B50E1371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C5394B-27E3-F4B7-4BBE-8CB1D84F7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565846"/>
            <a:ext cx="4887458" cy="36106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Actividad en clase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2D3D8A-0A6A-D380-E1D5-0E6C6F98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3914" y="4456143"/>
            <a:ext cx="5110784" cy="188082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Elabore</a:t>
            </a:r>
            <a:r>
              <a:rPr lang="en-US" sz="3600" dirty="0">
                <a:solidFill>
                  <a:srgbClr val="FFFFFF"/>
                </a:solidFill>
              </a:rPr>
              <a:t> un árbol de </a:t>
            </a:r>
            <a:r>
              <a:rPr lang="en-US" sz="3600" dirty="0" err="1">
                <a:solidFill>
                  <a:srgbClr val="FFFFFF"/>
                </a:solidFill>
              </a:rPr>
              <a:t>problemas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sobre</a:t>
            </a:r>
            <a:r>
              <a:rPr lang="en-US" sz="3600" dirty="0">
                <a:solidFill>
                  <a:srgbClr val="FFFFFF"/>
                </a:solidFill>
              </a:rPr>
              <a:t> las </a:t>
            </a:r>
            <a:r>
              <a:rPr lang="en-US" sz="3600" dirty="0" err="1">
                <a:solidFill>
                  <a:srgbClr val="FFFFFF"/>
                </a:solidFill>
              </a:rPr>
              <a:t>causas</a:t>
            </a:r>
            <a:r>
              <a:rPr lang="en-US" sz="3600" dirty="0">
                <a:solidFill>
                  <a:srgbClr val="FFFFFF"/>
                </a:solidFill>
              </a:rPr>
              <a:t> y </a:t>
            </a:r>
            <a:r>
              <a:rPr lang="en-US" sz="3600" dirty="0" err="1">
                <a:solidFill>
                  <a:srgbClr val="FFFFFF"/>
                </a:solidFill>
              </a:rPr>
              <a:t>consecuencias</a:t>
            </a:r>
            <a:r>
              <a:rPr lang="en-US" sz="3600" dirty="0">
                <a:solidFill>
                  <a:srgbClr val="FFFFFF"/>
                </a:solidFill>
              </a:rPr>
              <a:t> del </a:t>
            </a:r>
            <a:r>
              <a:rPr lang="en-US" sz="3600" dirty="0" err="1">
                <a:solidFill>
                  <a:srgbClr val="FFFFFF"/>
                </a:solidFill>
              </a:rPr>
              <a:t>consumo</a:t>
            </a:r>
            <a:r>
              <a:rPr lang="en-US" sz="3600" dirty="0">
                <a:solidFill>
                  <a:srgbClr val="FFFFFF"/>
                </a:solidFill>
              </a:rPr>
              <a:t> de </a:t>
            </a:r>
            <a:r>
              <a:rPr lang="en-US" sz="3600" dirty="0" err="1">
                <a:solidFill>
                  <a:srgbClr val="FFFFFF"/>
                </a:solidFill>
              </a:rPr>
              <a:t>sustancias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</a:p>
          <a:p>
            <a:r>
              <a:rPr lang="en-US" sz="3600" dirty="0">
                <a:solidFill>
                  <a:srgbClr val="FFFFFF"/>
                </a:solidFill>
              </a:rPr>
              <a:t>Min: 8 </a:t>
            </a:r>
            <a:r>
              <a:rPr lang="en-US" sz="3600" dirty="0" err="1">
                <a:solidFill>
                  <a:srgbClr val="FFFFFF"/>
                </a:solidFill>
              </a:rPr>
              <a:t>causas</a:t>
            </a:r>
            <a:endParaRPr lang="en-US" sz="3600" dirty="0">
              <a:solidFill>
                <a:srgbClr val="FFFFFF"/>
              </a:solidFill>
            </a:endParaRPr>
          </a:p>
          <a:p>
            <a:r>
              <a:rPr lang="en-US" sz="3600" dirty="0">
                <a:solidFill>
                  <a:srgbClr val="FFFFFF"/>
                </a:solidFill>
              </a:rPr>
              <a:t>Min: 10 </a:t>
            </a:r>
            <a:r>
              <a:rPr lang="en-US" sz="3600" dirty="0" err="1">
                <a:solidFill>
                  <a:srgbClr val="FFFFFF"/>
                </a:solidFill>
              </a:rPr>
              <a:t>consecuencias</a:t>
            </a:r>
            <a:endParaRPr lang="en-US" sz="36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</p:txBody>
      </p: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AFCA5498-D019-48A6-B194-72CE1ABB0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64840" y="236341"/>
            <a:ext cx="2727160" cy="6621659"/>
            <a:chOff x="9464840" y="236341"/>
            <a:chExt cx="2727160" cy="6621659"/>
          </a:xfrm>
        </p:grpSpPr>
        <p:sp>
          <p:nvSpPr>
            <p:cNvPr id="1057" name="Oval 1056">
              <a:extLst>
                <a:ext uri="{FF2B5EF4-FFF2-40B4-BE49-F238E27FC236}">
                  <a16:creationId xmlns:a16="http://schemas.microsoft.com/office/drawing/2014/main" id="{880BC69F-2340-4181-ADB9-8B7434E96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64840" y="538627"/>
              <a:ext cx="94160" cy="94160"/>
            </a:xfrm>
            <a:prstGeom prst="ellipse">
              <a:avLst/>
            </a:prstGeom>
            <a:solidFill>
              <a:schemeClr val="tx2">
                <a:lumMod val="50000"/>
                <a:lumOff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Oval 1057">
              <a:extLst>
                <a:ext uri="{FF2B5EF4-FFF2-40B4-BE49-F238E27FC236}">
                  <a16:creationId xmlns:a16="http://schemas.microsoft.com/office/drawing/2014/main" id="{B68D1539-E8D8-4BDB-9061-190D14341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8803" y="1206077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Oval 1058">
              <a:extLst>
                <a:ext uri="{FF2B5EF4-FFF2-40B4-BE49-F238E27FC236}">
                  <a16:creationId xmlns:a16="http://schemas.microsoft.com/office/drawing/2014/main" id="{D90FDF91-C6ED-4CDD-9F62-ABFA2C8E8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Oval 1059">
              <a:extLst>
                <a:ext uri="{FF2B5EF4-FFF2-40B4-BE49-F238E27FC236}">
                  <a16:creationId xmlns:a16="http://schemas.microsoft.com/office/drawing/2014/main" id="{638B5A1D-024A-4BFB-A608-C68DA71B1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509" y="516637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Oval 1060">
              <a:extLst>
                <a:ext uri="{FF2B5EF4-FFF2-40B4-BE49-F238E27FC236}">
                  <a16:creationId xmlns:a16="http://schemas.microsoft.com/office/drawing/2014/main" id="{B38C5DD2-94C4-4737-B4BC-7A35DAB85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Oval 1061">
              <a:extLst>
                <a:ext uri="{FF2B5EF4-FFF2-40B4-BE49-F238E27FC236}">
                  <a16:creationId xmlns:a16="http://schemas.microsoft.com/office/drawing/2014/main" id="{8804505C-24F5-486F-8661-8249FBD4F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2793" y="5536248"/>
              <a:ext cx="800716" cy="8007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Oval 1062">
              <a:extLst>
                <a:ext uri="{FF2B5EF4-FFF2-40B4-BE49-F238E27FC236}">
                  <a16:creationId xmlns:a16="http://schemas.microsoft.com/office/drawing/2014/main" id="{777CC497-AB04-4BBC-A3CB-6EFF95AF0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3540" y="6169156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Freeform: Shape 1063">
              <a:extLst>
                <a:ext uri="{FF2B5EF4-FFF2-40B4-BE49-F238E27FC236}">
                  <a16:creationId xmlns:a16="http://schemas.microsoft.com/office/drawing/2014/main" id="{BD149070-8E66-48F1-948D-17A50C52D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1702762" y="6299355"/>
              <a:ext cx="489238" cy="558645"/>
            </a:xfrm>
            <a:custGeom>
              <a:avLst/>
              <a:gdLst>
                <a:gd name="connsiteX0" fmla="*/ 1156116 w 3186814"/>
                <a:gd name="connsiteY0" fmla="*/ 0 h 3638922"/>
                <a:gd name="connsiteX1" fmla="*/ 3186814 w 3186814"/>
                <a:gd name="connsiteY1" fmla="*/ 2030698 h 3638922"/>
                <a:gd name="connsiteX2" fmla="*/ 2447829 w 3186814"/>
                <a:gd name="connsiteY2" fmla="*/ 3597684 h 3638922"/>
                <a:gd name="connsiteX3" fmla="*/ 2392682 w 3186814"/>
                <a:gd name="connsiteY3" fmla="*/ 3638922 h 3638922"/>
                <a:gd name="connsiteX4" fmla="*/ 0 w 3186814"/>
                <a:gd name="connsiteY4" fmla="*/ 3638922 h 3638922"/>
                <a:gd name="connsiteX5" fmla="*/ 0 w 3186814"/>
                <a:gd name="connsiteY5" fmla="*/ 362315 h 3638922"/>
                <a:gd name="connsiteX6" fmla="*/ 20733 w 3186814"/>
                <a:gd name="connsiteY6" fmla="*/ 346811 h 3638922"/>
                <a:gd name="connsiteX7" fmla="*/ 1156116 w 3186814"/>
                <a:gd name="connsiteY7" fmla="*/ 0 h 3638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86814" h="3638922">
                  <a:moveTo>
                    <a:pt x="1156116" y="0"/>
                  </a:moveTo>
                  <a:cubicBezTo>
                    <a:pt x="2277640" y="0"/>
                    <a:pt x="3186814" y="909174"/>
                    <a:pt x="3186814" y="2030698"/>
                  </a:cubicBezTo>
                  <a:cubicBezTo>
                    <a:pt x="3186814" y="2661556"/>
                    <a:pt x="2899146" y="3225224"/>
                    <a:pt x="2447829" y="3597684"/>
                  </a:cubicBezTo>
                  <a:lnTo>
                    <a:pt x="2392682" y="3638922"/>
                  </a:lnTo>
                  <a:lnTo>
                    <a:pt x="0" y="3638922"/>
                  </a:lnTo>
                  <a:lnTo>
                    <a:pt x="0" y="362315"/>
                  </a:lnTo>
                  <a:lnTo>
                    <a:pt x="20733" y="346811"/>
                  </a:lnTo>
                  <a:cubicBezTo>
                    <a:pt x="344835" y="127853"/>
                    <a:pt x="735545" y="0"/>
                    <a:pt x="1156116" y="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9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B35276-88FA-292D-A6B0-3B7390AB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Causas individuales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B2E3853-1D8D-A0A0-04B9-712E7B467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744833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16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09104-217F-331E-C93A-83D24C348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19A38-8ACA-F37A-CE25-EBE4BEBF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Causas sociales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8B53224-6A90-AB2C-0EC6-F40E027659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629202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30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34069-5C26-347F-39B6-C4957D820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3969E-2A0B-072A-CB49-BCC875255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Causas ambientales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596EE5B-F168-E278-C469-D3CE93C77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62835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11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75D15-F307-A17B-CD92-DBAE2B038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C73F2-5F58-8BC9-6646-5A48303A6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Causas genéticas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7D04B75-7A4E-0D4F-D2EE-901EED8FB5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674067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05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92E36-6E9D-1C9A-41F8-E211353E1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A83AA-3C27-1E86-0791-908D327A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Tarea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0A73236-1D45-886A-35C5-A38506F42363}"/>
              </a:ext>
            </a:extLst>
          </p:cNvPr>
          <p:cNvSpPr txBox="1">
            <a:spLocks/>
          </p:cNvSpPr>
          <p:nvPr/>
        </p:nvSpPr>
        <p:spPr>
          <a:xfrm>
            <a:off x="5288650" y="982149"/>
            <a:ext cx="5728395" cy="5157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C" sz="4400" dirty="0"/>
              <a:t>Buscar al menos 10 comerciales que promuevan en consumo de sustancia en jóvenes </a:t>
            </a:r>
          </a:p>
        </p:txBody>
      </p:sp>
    </p:spTree>
    <p:extLst>
      <p:ext uri="{BB962C8B-B14F-4D97-AF65-F5344CB8AC3E}">
        <p14:creationId xmlns:p14="http://schemas.microsoft.com/office/powerpoint/2010/main" val="143681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A2FF5-AB99-E1D4-4860-85CE58A45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27" y="545465"/>
            <a:ext cx="10659110" cy="929374"/>
          </a:xfrm>
        </p:spPr>
        <p:txBody>
          <a:bodyPr/>
          <a:lstStyle/>
          <a:p>
            <a:pPr algn="just"/>
            <a:r>
              <a:rPr lang="es-MX" sz="3200" b="1" i="0" dirty="0">
                <a:solidFill>
                  <a:srgbClr val="181818"/>
                </a:solidFill>
                <a:effectLst/>
                <a:latin typeface="Poppins" panose="00000500000000000000" pitchFamily="2" charset="0"/>
              </a:rPr>
              <a:t>Consecuencias del consumo de sustancias </a:t>
            </a:r>
          </a:p>
          <a:p>
            <a:endParaRPr lang="es-MX" dirty="0">
              <a:solidFill>
                <a:srgbClr val="181818"/>
              </a:solidFill>
              <a:latin typeface="Poppins" panose="00000500000000000000" pitchFamily="2" charset="0"/>
            </a:endParaRPr>
          </a:p>
          <a:p>
            <a:endParaRPr lang="es-EC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9336CB1-769F-2164-EC35-1FBC15C9F5B5}"/>
              </a:ext>
            </a:extLst>
          </p:cNvPr>
          <p:cNvSpPr txBox="1">
            <a:spLocks/>
          </p:cNvSpPr>
          <p:nvPr/>
        </p:nvSpPr>
        <p:spPr>
          <a:xfrm>
            <a:off x="357936" y="982149"/>
            <a:ext cx="10659109" cy="5157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C" sz="4400" dirty="0"/>
              <a:t>Tipos de sustancias:</a:t>
            </a:r>
          </a:p>
          <a:p>
            <a:pPr algn="just"/>
            <a:endParaRPr lang="es-EC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Estimulantes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 err="1"/>
              <a:t>Alucinogenas</a:t>
            </a:r>
            <a:endParaRPr lang="es-EC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4400" dirty="0"/>
              <a:t>Depresoras </a:t>
            </a:r>
          </a:p>
          <a:p>
            <a:pPr algn="just"/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3382617541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LeftStep">
      <a:dk1>
        <a:srgbClr val="000000"/>
      </a:dk1>
      <a:lt1>
        <a:srgbClr val="FFFFFF"/>
      </a:lt1>
      <a:dk2>
        <a:srgbClr val="412430"/>
      </a:dk2>
      <a:lt2>
        <a:srgbClr val="E2E5E8"/>
      </a:lt2>
      <a:accent1>
        <a:srgbClr val="C89A6B"/>
      </a:accent1>
      <a:accent2>
        <a:srgbClr val="CA776F"/>
      </a:accent2>
      <a:accent3>
        <a:srgbClr val="D389A2"/>
      </a:accent3>
      <a:accent4>
        <a:srgbClr val="CA6FB3"/>
      </a:accent4>
      <a:accent5>
        <a:srgbClr val="C789D3"/>
      </a:accent5>
      <a:accent6>
        <a:srgbClr val="956FCA"/>
      </a:accent6>
      <a:hlink>
        <a:srgbClr val="6084A9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249</Words>
  <Application>Microsoft Office PowerPoint</Application>
  <PresentationFormat>Panorámica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AvenirNext LT Pro Medium</vt:lpstr>
      <vt:lpstr>Calibri</vt:lpstr>
      <vt:lpstr>Gill Sans Nova</vt:lpstr>
      <vt:lpstr>Poppins</vt:lpstr>
      <vt:lpstr>ConfettiVTI</vt:lpstr>
      <vt:lpstr>Consumo de sustancias</vt:lpstr>
      <vt:lpstr>Presentación de PowerPoint</vt:lpstr>
      <vt:lpstr>Actividad en clase</vt:lpstr>
      <vt:lpstr>Causas individuales </vt:lpstr>
      <vt:lpstr>Causas sociales </vt:lpstr>
      <vt:lpstr>Causas ambientales </vt:lpstr>
      <vt:lpstr>Causas genéticas </vt:lpstr>
      <vt:lpstr>Tarea</vt:lpstr>
      <vt:lpstr>Presentación de PowerPoint</vt:lpstr>
      <vt:lpstr>Presentación de PowerPoint</vt:lpstr>
      <vt:lpstr>Tarea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Patricia Aguilera Vasconez</dc:creator>
  <cp:lastModifiedBy>Jennyfer Katheryne Llanga Gavilanez</cp:lastModifiedBy>
  <cp:revision>6</cp:revision>
  <dcterms:created xsi:type="dcterms:W3CDTF">2024-11-13T14:45:37Z</dcterms:created>
  <dcterms:modified xsi:type="dcterms:W3CDTF">2025-05-19T00:12:02Z</dcterms:modified>
</cp:coreProperties>
</file>