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98FBAA-80EC-45FA-B0B0-407C0E204A9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761631C-EB66-4212-B724-AFDD583422AE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• Art. 26: La educación es un derecho de las personas y un deber ineludible del Estado.</a:t>
          </a:r>
          <a:endParaRPr lang="en-US" dirty="0">
            <a:solidFill>
              <a:schemeClr val="tx1"/>
            </a:solidFill>
          </a:endParaRPr>
        </a:p>
      </dgm:t>
    </dgm:pt>
    <dgm:pt modelId="{565EBA11-5A28-4AC5-9712-736427101A09}" type="parTrans" cxnId="{3B0D1281-D55F-445F-89F3-B6EED5E610A3}">
      <dgm:prSet/>
      <dgm:spPr/>
      <dgm:t>
        <a:bodyPr/>
        <a:lstStyle/>
        <a:p>
          <a:endParaRPr lang="en-US"/>
        </a:p>
      </dgm:t>
    </dgm:pt>
    <dgm:pt modelId="{FEA5F9BC-5270-44C8-98D5-DCE6D2818AD6}" type="sibTrans" cxnId="{3B0D1281-D55F-445F-89F3-B6EED5E610A3}">
      <dgm:prSet/>
      <dgm:spPr/>
      <dgm:t>
        <a:bodyPr/>
        <a:lstStyle/>
        <a:p>
          <a:endParaRPr lang="en-US"/>
        </a:p>
      </dgm:t>
    </dgm:pt>
    <dgm:pt modelId="{F7EF234C-AA34-49C0-93BF-9B41F34B4C80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• Art. 27: La educación garantizará el desarrollo integral del ser humano.</a:t>
          </a:r>
          <a:endParaRPr lang="en-US" dirty="0">
            <a:solidFill>
              <a:schemeClr val="tx1"/>
            </a:solidFill>
          </a:endParaRPr>
        </a:p>
      </dgm:t>
    </dgm:pt>
    <dgm:pt modelId="{2DDDA29D-56D0-4EEB-991F-DA97D48F78F8}" type="parTrans" cxnId="{D2CC9C85-84C4-4490-88D3-134CD732961A}">
      <dgm:prSet/>
      <dgm:spPr/>
      <dgm:t>
        <a:bodyPr/>
        <a:lstStyle/>
        <a:p>
          <a:endParaRPr lang="en-US"/>
        </a:p>
      </dgm:t>
    </dgm:pt>
    <dgm:pt modelId="{CEAFBAB7-BD15-4A37-8EC1-C17515066EF6}" type="sibTrans" cxnId="{D2CC9C85-84C4-4490-88D3-134CD732961A}">
      <dgm:prSet/>
      <dgm:spPr/>
      <dgm:t>
        <a:bodyPr/>
        <a:lstStyle/>
        <a:p>
          <a:endParaRPr lang="en-US"/>
        </a:p>
      </dgm:t>
    </dgm:pt>
    <dgm:pt modelId="{CF79F757-DC83-40A1-ADF8-FA4C082478A1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• Art. 28: La educación pública es universal y gratuita hasta el tercer nivel.</a:t>
          </a:r>
          <a:endParaRPr lang="en-US" dirty="0">
            <a:solidFill>
              <a:schemeClr val="tx1"/>
            </a:solidFill>
          </a:endParaRPr>
        </a:p>
      </dgm:t>
    </dgm:pt>
    <dgm:pt modelId="{5D69F56E-05DF-479E-BA86-778D86BF120A}" type="parTrans" cxnId="{583C74E5-A9A4-4304-89D7-C2FF8042950A}">
      <dgm:prSet/>
      <dgm:spPr/>
      <dgm:t>
        <a:bodyPr/>
        <a:lstStyle/>
        <a:p>
          <a:endParaRPr lang="en-US"/>
        </a:p>
      </dgm:t>
    </dgm:pt>
    <dgm:pt modelId="{79219E8C-C3AF-4FE8-B34E-DD19DE2AF6C9}" type="sibTrans" cxnId="{583C74E5-A9A4-4304-89D7-C2FF8042950A}">
      <dgm:prSet/>
      <dgm:spPr/>
      <dgm:t>
        <a:bodyPr/>
        <a:lstStyle/>
        <a:p>
          <a:endParaRPr lang="en-US"/>
        </a:p>
      </dgm:t>
    </dgm:pt>
    <dgm:pt modelId="{FC0029A6-66FB-425D-BCC7-73B877452D34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• Art. 347: Garantiza la EGB obligatoria y el BGU como parte del derecho a la educación.</a:t>
          </a:r>
          <a:endParaRPr lang="en-US" dirty="0">
            <a:solidFill>
              <a:schemeClr val="tx1"/>
            </a:solidFill>
          </a:endParaRPr>
        </a:p>
      </dgm:t>
    </dgm:pt>
    <dgm:pt modelId="{568C59A7-976E-47E9-B9E0-BE74F6D11DD6}" type="parTrans" cxnId="{2845973A-B2BE-4496-85B1-3D810670D58E}">
      <dgm:prSet/>
      <dgm:spPr/>
      <dgm:t>
        <a:bodyPr/>
        <a:lstStyle/>
        <a:p>
          <a:endParaRPr lang="en-US"/>
        </a:p>
      </dgm:t>
    </dgm:pt>
    <dgm:pt modelId="{E84FE170-514E-452D-B752-74C1805640B1}" type="sibTrans" cxnId="{2845973A-B2BE-4496-85B1-3D810670D58E}">
      <dgm:prSet/>
      <dgm:spPr/>
      <dgm:t>
        <a:bodyPr/>
        <a:lstStyle/>
        <a:p>
          <a:endParaRPr lang="en-US"/>
        </a:p>
      </dgm:t>
    </dgm:pt>
    <dgm:pt modelId="{3E10DAED-FD10-9543-B978-CDE02F92025E}" type="pres">
      <dgm:prSet presAssocID="{F598FBAA-80EC-45FA-B0B0-407C0E204A94}" presName="outerComposite" presStyleCnt="0">
        <dgm:presLayoutVars>
          <dgm:chMax val="5"/>
          <dgm:dir/>
          <dgm:resizeHandles val="exact"/>
        </dgm:presLayoutVars>
      </dgm:prSet>
      <dgm:spPr/>
    </dgm:pt>
    <dgm:pt modelId="{3C6DCBD2-9BC6-E44E-9752-97B971121363}" type="pres">
      <dgm:prSet presAssocID="{F598FBAA-80EC-45FA-B0B0-407C0E204A94}" presName="dummyMaxCanvas" presStyleCnt="0">
        <dgm:presLayoutVars/>
      </dgm:prSet>
      <dgm:spPr/>
    </dgm:pt>
    <dgm:pt modelId="{234A6A1F-3309-234F-88AF-951D5E5F484E}" type="pres">
      <dgm:prSet presAssocID="{F598FBAA-80EC-45FA-B0B0-407C0E204A94}" presName="FourNodes_1" presStyleLbl="node1" presStyleIdx="0" presStyleCnt="4">
        <dgm:presLayoutVars>
          <dgm:bulletEnabled val="1"/>
        </dgm:presLayoutVars>
      </dgm:prSet>
      <dgm:spPr/>
    </dgm:pt>
    <dgm:pt modelId="{99837E82-4B78-EA4B-A74E-183EB12ED6CE}" type="pres">
      <dgm:prSet presAssocID="{F598FBAA-80EC-45FA-B0B0-407C0E204A94}" presName="FourNodes_2" presStyleLbl="node1" presStyleIdx="1" presStyleCnt="4">
        <dgm:presLayoutVars>
          <dgm:bulletEnabled val="1"/>
        </dgm:presLayoutVars>
      </dgm:prSet>
      <dgm:spPr/>
    </dgm:pt>
    <dgm:pt modelId="{D5D4C3C5-9A96-8947-A520-339F28BC3784}" type="pres">
      <dgm:prSet presAssocID="{F598FBAA-80EC-45FA-B0B0-407C0E204A94}" presName="FourNodes_3" presStyleLbl="node1" presStyleIdx="2" presStyleCnt="4">
        <dgm:presLayoutVars>
          <dgm:bulletEnabled val="1"/>
        </dgm:presLayoutVars>
      </dgm:prSet>
      <dgm:spPr/>
    </dgm:pt>
    <dgm:pt modelId="{0AF820B9-092F-AD49-8AD5-A32AEF2ED363}" type="pres">
      <dgm:prSet presAssocID="{F598FBAA-80EC-45FA-B0B0-407C0E204A94}" presName="FourNodes_4" presStyleLbl="node1" presStyleIdx="3" presStyleCnt="4">
        <dgm:presLayoutVars>
          <dgm:bulletEnabled val="1"/>
        </dgm:presLayoutVars>
      </dgm:prSet>
      <dgm:spPr/>
    </dgm:pt>
    <dgm:pt modelId="{B740D3A9-D925-354C-99F9-09EBF979C8B0}" type="pres">
      <dgm:prSet presAssocID="{F598FBAA-80EC-45FA-B0B0-407C0E204A94}" presName="FourConn_1-2" presStyleLbl="fgAccFollowNode1" presStyleIdx="0" presStyleCnt="3">
        <dgm:presLayoutVars>
          <dgm:bulletEnabled val="1"/>
        </dgm:presLayoutVars>
      </dgm:prSet>
      <dgm:spPr/>
    </dgm:pt>
    <dgm:pt modelId="{3C1CECF8-71FA-1E4C-B493-DA055EA25346}" type="pres">
      <dgm:prSet presAssocID="{F598FBAA-80EC-45FA-B0B0-407C0E204A94}" presName="FourConn_2-3" presStyleLbl="fgAccFollowNode1" presStyleIdx="1" presStyleCnt="3">
        <dgm:presLayoutVars>
          <dgm:bulletEnabled val="1"/>
        </dgm:presLayoutVars>
      </dgm:prSet>
      <dgm:spPr/>
    </dgm:pt>
    <dgm:pt modelId="{FBA7F947-C7EA-8748-BAE9-C528AE8FEB83}" type="pres">
      <dgm:prSet presAssocID="{F598FBAA-80EC-45FA-B0B0-407C0E204A94}" presName="FourConn_3-4" presStyleLbl="fgAccFollowNode1" presStyleIdx="2" presStyleCnt="3">
        <dgm:presLayoutVars>
          <dgm:bulletEnabled val="1"/>
        </dgm:presLayoutVars>
      </dgm:prSet>
      <dgm:spPr/>
    </dgm:pt>
    <dgm:pt modelId="{F7AC9954-EF42-5742-B9C3-19701EFF3562}" type="pres">
      <dgm:prSet presAssocID="{F598FBAA-80EC-45FA-B0B0-407C0E204A94}" presName="FourNodes_1_text" presStyleLbl="node1" presStyleIdx="3" presStyleCnt="4">
        <dgm:presLayoutVars>
          <dgm:bulletEnabled val="1"/>
        </dgm:presLayoutVars>
      </dgm:prSet>
      <dgm:spPr/>
    </dgm:pt>
    <dgm:pt modelId="{F56E9D2A-EDDC-034D-9C4F-76813A6A20F0}" type="pres">
      <dgm:prSet presAssocID="{F598FBAA-80EC-45FA-B0B0-407C0E204A94}" presName="FourNodes_2_text" presStyleLbl="node1" presStyleIdx="3" presStyleCnt="4">
        <dgm:presLayoutVars>
          <dgm:bulletEnabled val="1"/>
        </dgm:presLayoutVars>
      </dgm:prSet>
      <dgm:spPr/>
    </dgm:pt>
    <dgm:pt modelId="{78F1ABB7-6992-494D-B7B4-64D5113491FF}" type="pres">
      <dgm:prSet presAssocID="{F598FBAA-80EC-45FA-B0B0-407C0E204A94}" presName="FourNodes_3_text" presStyleLbl="node1" presStyleIdx="3" presStyleCnt="4">
        <dgm:presLayoutVars>
          <dgm:bulletEnabled val="1"/>
        </dgm:presLayoutVars>
      </dgm:prSet>
      <dgm:spPr/>
    </dgm:pt>
    <dgm:pt modelId="{E5E32643-887D-AA43-9157-BA0C7DB0AFF2}" type="pres">
      <dgm:prSet presAssocID="{F598FBAA-80EC-45FA-B0B0-407C0E204A9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2E25A13-9B60-0F4C-BEE5-9276D1C403A9}" type="presOf" srcId="{F7EF234C-AA34-49C0-93BF-9B41F34B4C80}" destId="{99837E82-4B78-EA4B-A74E-183EB12ED6CE}" srcOrd="0" destOrd="0" presId="urn:microsoft.com/office/officeart/2005/8/layout/vProcess5"/>
    <dgm:cxn modelId="{CB3E5927-38BB-9545-BF97-DAFD930BE810}" type="presOf" srcId="{FEA5F9BC-5270-44C8-98D5-DCE6D2818AD6}" destId="{B740D3A9-D925-354C-99F9-09EBF979C8B0}" srcOrd="0" destOrd="0" presId="urn:microsoft.com/office/officeart/2005/8/layout/vProcess5"/>
    <dgm:cxn modelId="{4D72F227-ABDA-264F-938E-A9D4B9453556}" type="presOf" srcId="{CEAFBAB7-BD15-4A37-8EC1-C17515066EF6}" destId="{3C1CECF8-71FA-1E4C-B493-DA055EA25346}" srcOrd="0" destOrd="0" presId="urn:microsoft.com/office/officeart/2005/8/layout/vProcess5"/>
    <dgm:cxn modelId="{2845973A-B2BE-4496-85B1-3D810670D58E}" srcId="{F598FBAA-80EC-45FA-B0B0-407C0E204A94}" destId="{FC0029A6-66FB-425D-BCC7-73B877452D34}" srcOrd="3" destOrd="0" parTransId="{568C59A7-976E-47E9-B9E0-BE74F6D11DD6}" sibTransId="{E84FE170-514E-452D-B752-74C1805640B1}"/>
    <dgm:cxn modelId="{C709EF3D-B797-464F-9FA5-80FBDA3FE3B8}" type="presOf" srcId="{FC0029A6-66FB-425D-BCC7-73B877452D34}" destId="{0AF820B9-092F-AD49-8AD5-A32AEF2ED363}" srcOrd="0" destOrd="0" presId="urn:microsoft.com/office/officeart/2005/8/layout/vProcess5"/>
    <dgm:cxn modelId="{7D14BE4E-9E33-E644-9E55-14CC685F605E}" type="presOf" srcId="{CF79F757-DC83-40A1-ADF8-FA4C082478A1}" destId="{78F1ABB7-6992-494D-B7B4-64D5113491FF}" srcOrd="1" destOrd="0" presId="urn:microsoft.com/office/officeart/2005/8/layout/vProcess5"/>
    <dgm:cxn modelId="{B452E853-C85F-B545-8419-A88295651A0F}" type="presOf" srcId="{FC0029A6-66FB-425D-BCC7-73B877452D34}" destId="{E5E32643-887D-AA43-9157-BA0C7DB0AFF2}" srcOrd="1" destOrd="0" presId="urn:microsoft.com/office/officeart/2005/8/layout/vProcess5"/>
    <dgm:cxn modelId="{5EE92E63-E069-8C4A-A676-E008B2CD10CA}" type="presOf" srcId="{E761631C-EB66-4212-B724-AFDD583422AE}" destId="{234A6A1F-3309-234F-88AF-951D5E5F484E}" srcOrd="0" destOrd="0" presId="urn:microsoft.com/office/officeart/2005/8/layout/vProcess5"/>
    <dgm:cxn modelId="{C829C865-B91D-FC4F-B537-BCF3CD1903CB}" type="presOf" srcId="{F7EF234C-AA34-49C0-93BF-9B41F34B4C80}" destId="{F56E9D2A-EDDC-034D-9C4F-76813A6A20F0}" srcOrd="1" destOrd="0" presId="urn:microsoft.com/office/officeart/2005/8/layout/vProcess5"/>
    <dgm:cxn modelId="{53C54B6A-D007-B94B-A660-66B10198F2D6}" type="presOf" srcId="{CF79F757-DC83-40A1-ADF8-FA4C082478A1}" destId="{D5D4C3C5-9A96-8947-A520-339F28BC3784}" srcOrd="0" destOrd="0" presId="urn:microsoft.com/office/officeart/2005/8/layout/vProcess5"/>
    <dgm:cxn modelId="{FE1D1B70-25E7-EB48-9F72-642C9C1DC519}" type="presOf" srcId="{F598FBAA-80EC-45FA-B0B0-407C0E204A94}" destId="{3E10DAED-FD10-9543-B978-CDE02F92025E}" srcOrd="0" destOrd="0" presId="urn:microsoft.com/office/officeart/2005/8/layout/vProcess5"/>
    <dgm:cxn modelId="{7E61317F-4A86-5C42-93B8-BF7909E8AA32}" type="presOf" srcId="{79219E8C-C3AF-4FE8-B34E-DD19DE2AF6C9}" destId="{FBA7F947-C7EA-8748-BAE9-C528AE8FEB83}" srcOrd="0" destOrd="0" presId="urn:microsoft.com/office/officeart/2005/8/layout/vProcess5"/>
    <dgm:cxn modelId="{3B0D1281-D55F-445F-89F3-B6EED5E610A3}" srcId="{F598FBAA-80EC-45FA-B0B0-407C0E204A94}" destId="{E761631C-EB66-4212-B724-AFDD583422AE}" srcOrd="0" destOrd="0" parTransId="{565EBA11-5A28-4AC5-9712-736427101A09}" sibTransId="{FEA5F9BC-5270-44C8-98D5-DCE6D2818AD6}"/>
    <dgm:cxn modelId="{D2CC9C85-84C4-4490-88D3-134CD732961A}" srcId="{F598FBAA-80EC-45FA-B0B0-407C0E204A94}" destId="{F7EF234C-AA34-49C0-93BF-9B41F34B4C80}" srcOrd="1" destOrd="0" parTransId="{2DDDA29D-56D0-4EEB-991F-DA97D48F78F8}" sibTransId="{CEAFBAB7-BD15-4A37-8EC1-C17515066EF6}"/>
    <dgm:cxn modelId="{E5AB8D99-0B00-D645-977C-4D443A9FB29F}" type="presOf" srcId="{E761631C-EB66-4212-B724-AFDD583422AE}" destId="{F7AC9954-EF42-5742-B9C3-19701EFF3562}" srcOrd="1" destOrd="0" presId="urn:microsoft.com/office/officeart/2005/8/layout/vProcess5"/>
    <dgm:cxn modelId="{583C74E5-A9A4-4304-89D7-C2FF8042950A}" srcId="{F598FBAA-80EC-45FA-B0B0-407C0E204A94}" destId="{CF79F757-DC83-40A1-ADF8-FA4C082478A1}" srcOrd="2" destOrd="0" parTransId="{5D69F56E-05DF-479E-BA86-778D86BF120A}" sibTransId="{79219E8C-C3AF-4FE8-B34E-DD19DE2AF6C9}"/>
    <dgm:cxn modelId="{A65D0A66-4107-A745-942D-886A6188D0E7}" type="presParOf" srcId="{3E10DAED-FD10-9543-B978-CDE02F92025E}" destId="{3C6DCBD2-9BC6-E44E-9752-97B971121363}" srcOrd="0" destOrd="0" presId="urn:microsoft.com/office/officeart/2005/8/layout/vProcess5"/>
    <dgm:cxn modelId="{5E3ECC73-DBD7-9144-9EB5-BD337DACCEE2}" type="presParOf" srcId="{3E10DAED-FD10-9543-B978-CDE02F92025E}" destId="{234A6A1F-3309-234F-88AF-951D5E5F484E}" srcOrd="1" destOrd="0" presId="urn:microsoft.com/office/officeart/2005/8/layout/vProcess5"/>
    <dgm:cxn modelId="{B790FE6B-A32B-494A-957B-DCB08C8CB1A3}" type="presParOf" srcId="{3E10DAED-FD10-9543-B978-CDE02F92025E}" destId="{99837E82-4B78-EA4B-A74E-183EB12ED6CE}" srcOrd="2" destOrd="0" presId="urn:microsoft.com/office/officeart/2005/8/layout/vProcess5"/>
    <dgm:cxn modelId="{E70DC4DB-09E7-EF4A-AE79-321468458C2E}" type="presParOf" srcId="{3E10DAED-FD10-9543-B978-CDE02F92025E}" destId="{D5D4C3C5-9A96-8947-A520-339F28BC3784}" srcOrd="3" destOrd="0" presId="urn:microsoft.com/office/officeart/2005/8/layout/vProcess5"/>
    <dgm:cxn modelId="{8B11D0BA-D978-2D4A-9E24-EB814D58ABD1}" type="presParOf" srcId="{3E10DAED-FD10-9543-B978-CDE02F92025E}" destId="{0AF820B9-092F-AD49-8AD5-A32AEF2ED363}" srcOrd="4" destOrd="0" presId="urn:microsoft.com/office/officeart/2005/8/layout/vProcess5"/>
    <dgm:cxn modelId="{0E14D663-8628-834D-AF4F-B3CBB31392BC}" type="presParOf" srcId="{3E10DAED-FD10-9543-B978-CDE02F92025E}" destId="{B740D3A9-D925-354C-99F9-09EBF979C8B0}" srcOrd="5" destOrd="0" presId="urn:microsoft.com/office/officeart/2005/8/layout/vProcess5"/>
    <dgm:cxn modelId="{BD3D3A97-60B1-CE4F-B5DB-CCD1C68F8DCD}" type="presParOf" srcId="{3E10DAED-FD10-9543-B978-CDE02F92025E}" destId="{3C1CECF8-71FA-1E4C-B493-DA055EA25346}" srcOrd="6" destOrd="0" presId="urn:microsoft.com/office/officeart/2005/8/layout/vProcess5"/>
    <dgm:cxn modelId="{6E3BB0C6-1F1A-5443-891C-96830C3B2485}" type="presParOf" srcId="{3E10DAED-FD10-9543-B978-CDE02F92025E}" destId="{FBA7F947-C7EA-8748-BAE9-C528AE8FEB83}" srcOrd="7" destOrd="0" presId="urn:microsoft.com/office/officeart/2005/8/layout/vProcess5"/>
    <dgm:cxn modelId="{20AC51D3-C51D-F64C-A78A-6ED13A03BC29}" type="presParOf" srcId="{3E10DAED-FD10-9543-B978-CDE02F92025E}" destId="{F7AC9954-EF42-5742-B9C3-19701EFF3562}" srcOrd="8" destOrd="0" presId="urn:microsoft.com/office/officeart/2005/8/layout/vProcess5"/>
    <dgm:cxn modelId="{3EE0C853-BDE5-3B4D-9C4D-03B71146F8DA}" type="presParOf" srcId="{3E10DAED-FD10-9543-B978-CDE02F92025E}" destId="{F56E9D2A-EDDC-034D-9C4F-76813A6A20F0}" srcOrd="9" destOrd="0" presId="urn:microsoft.com/office/officeart/2005/8/layout/vProcess5"/>
    <dgm:cxn modelId="{DCE22D03-92B4-0E47-B3CA-B5EB4139AAF0}" type="presParOf" srcId="{3E10DAED-FD10-9543-B978-CDE02F92025E}" destId="{78F1ABB7-6992-494D-B7B4-64D5113491FF}" srcOrd="10" destOrd="0" presId="urn:microsoft.com/office/officeart/2005/8/layout/vProcess5"/>
    <dgm:cxn modelId="{9453AB3E-8AEA-D64B-95F4-B9D5BF257A38}" type="presParOf" srcId="{3E10DAED-FD10-9543-B978-CDE02F92025E}" destId="{E5E32643-887D-AA43-9157-BA0C7DB0AFF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C1664-DE59-414C-B829-C330BF407E8A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1F54DA-B0B9-4E1E-8024-41DB1752581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EGB: 10 </a:t>
          </a:r>
          <a:r>
            <a:rPr lang="en-US" dirty="0" err="1">
              <a:solidFill>
                <a:schemeClr val="tx1"/>
              </a:solidFill>
            </a:rPr>
            <a:t>años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obligatorios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desde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Inicial</a:t>
          </a:r>
          <a:r>
            <a:rPr lang="en-US" dirty="0">
              <a:solidFill>
                <a:schemeClr val="tx1"/>
              </a:solidFill>
            </a:rPr>
            <a:t> II a 10° de </a:t>
          </a:r>
          <a:r>
            <a:rPr lang="en-US" dirty="0" err="1">
              <a:solidFill>
                <a:schemeClr val="tx1"/>
              </a:solidFill>
            </a:rPr>
            <a:t>básica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DF248021-F817-486F-B268-370A78CF1AF0}" type="parTrans" cxnId="{C0131A9A-0498-40D3-B4E9-21472DB226AA}">
      <dgm:prSet/>
      <dgm:spPr/>
      <dgm:t>
        <a:bodyPr/>
        <a:lstStyle/>
        <a:p>
          <a:endParaRPr lang="en-US"/>
        </a:p>
      </dgm:t>
    </dgm:pt>
    <dgm:pt modelId="{FB38AFE9-4036-403B-92AA-236E09FC8CE3}" type="sibTrans" cxnId="{C0131A9A-0498-40D3-B4E9-21472DB226AA}">
      <dgm:prSet/>
      <dgm:spPr/>
      <dgm:t>
        <a:bodyPr/>
        <a:lstStyle/>
        <a:p>
          <a:endParaRPr lang="en-US"/>
        </a:p>
      </dgm:t>
    </dgm:pt>
    <dgm:pt modelId="{1483FAA8-392A-4733-88CD-0915D8C9D3C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BGU: 3 </a:t>
          </a:r>
          <a:r>
            <a:rPr lang="en-US" dirty="0" err="1">
              <a:solidFill>
                <a:schemeClr val="tx1"/>
              </a:solidFill>
            </a:rPr>
            <a:t>años</a:t>
          </a:r>
          <a:r>
            <a:rPr lang="en-US" dirty="0">
              <a:solidFill>
                <a:schemeClr val="tx1"/>
              </a:solidFill>
            </a:rPr>
            <a:t> de </a:t>
          </a:r>
          <a:r>
            <a:rPr lang="en-US" dirty="0" err="1">
              <a:solidFill>
                <a:schemeClr val="tx1"/>
              </a:solidFill>
            </a:rPr>
            <a:t>formación</a:t>
          </a:r>
          <a:r>
            <a:rPr lang="en-US" dirty="0">
              <a:solidFill>
                <a:schemeClr val="tx1"/>
              </a:solidFill>
            </a:rPr>
            <a:t> general, </a:t>
          </a:r>
          <a:r>
            <a:rPr lang="en-US" dirty="0" err="1">
              <a:solidFill>
                <a:schemeClr val="tx1"/>
              </a:solidFill>
            </a:rPr>
            <a:t>técnica</a:t>
          </a:r>
          <a:r>
            <a:rPr lang="en-US" dirty="0">
              <a:solidFill>
                <a:schemeClr val="tx1"/>
              </a:solidFill>
            </a:rPr>
            <a:t> o </a:t>
          </a:r>
          <a:r>
            <a:rPr lang="en-US" dirty="0" err="1">
              <a:solidFill>
                <a:schemeClr val="tx1"/>
              </a:solidFill>
            </a:rPr>
            <a:t>en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ciencias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F5081A66-CAF4-4531-849F-DAECAD8FA837}" type="parTrans" cxnId="{B8C96B2E-28E1-4B41-A81B-707FADEEAE2E}">
      <dgm:prSet/>
      <dgm:spPr/>
      <dgm:t>
        <a:bodyPr/>
        <a:lstStyle/>
        <a:p>
          <a:endParaRPr lang="en-US"/>
        </a:p>
      </dgm:t>
    </dgm:pt>
    <dgm:pt modelId="{13B70DDB-1882-4E29-8C9B-1CCF22745872}" type="sibTrans" cxnId="{B8C96B2E-28E1-4B41-A81B-707FADEEAE2E}">
      <dgm:prSet/>
      <dgm:spPr/>
      <dgm:t>
        <a:bodyPr/>
        <a:lstStyle/>
        <a:p>
          <a:endParaRPr lang="en-US"/>
        </a:p>
      </dgm:t>
    </dgm:pt>
    <dgm:pt modelId="{722CB299-CB34-422B-8464-8332A0D13B5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</a:t>
          </a:r>
          <a:r>
            <a:rPr lang="en-US" dirty="0" err="1">
              <a:solidFill>
                <a:schemeClr val="tx1"/>
              </a:solidFill>
            </a:rPr>
            <a:t>Fundamentación</a:t>
          </a:r>
          <a:r>
            <a:rPr lang="en-US" dirty="0">
              <a:solidFill>
                <a:schemeClr val="tx1"/>
              </a:solidFill>
            </a:rPr>
            <a:t>: derechos </a:t>
          </a:r>
          <a:r>
            <a:rPr lang="en-US" dirty="0" err="1">
              <a:solidFill>
                <a:schemeClr val="tx1"/>
              </a:solidFill>
            </a:rPr>
            <a:t>humanos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interculturalidad</a:t>
          </a:r>
          <a:r>
            <a:rPr lang="en-US" dirty="0">
              <a:solidFill>
                <a:schemeClr val="tx1"/>
              </a:solidFill>
            </a:rPr>
            <a:t>, equidad.</a:t>
          </a:r>
        </a:p>
      </dgm:t>
    </dgm:pt>
    <dgm:pt modelId="{DB70BB65-A7BC-48AC-A38C-400A51115A48}" type="parTrans" cxnId="{C7575D69-E288-49EC-BD0E-3E4F021BAB30}">
      <dgm:prSet/>
      <dgm:spPr/>
      <dgm:t>
        <a:bodyPr/>
        <a:lstStyle/>
        <a:p>
          <a:endParaRPr lang="en-US"/>
        </a:p>
      </dgm:t>
    </dgm:pt>
    <dgm:pt modelId="{95347382-00DB-4589-9131-CDE4A682075E}" type="sibTrans" cxnId="{C7575D69-E288-49EC-BD0E-3E4F021BAB30}">
      <dgm:prSet/>
      <dgm:spPr/>
      <dgm:t>
        <a:bodyPr/>
        <a:lstStyle/>
        <a:p>
          <a:endParaRPr lang="en-US"/>
        </a:p>
      </dgm:t>
    </dgm:pt>
    <dgm:pt modelId="{36463177-E95A-8C4C-B061-6F63FBA47AAC}" type="pres">
      <dgm:prSet presAssocID="{5BAC1664-DE59-414C-B829-C330BF407E8A}" presName="diagram" presStyleCnt="0">
        <dgm:presLayoutVars>
          <dgm:dir/>
          <dgm:resizeHandles val="exact"/>
        </dgm:presLayoutVars>
      </dgm:prSet>
      <dgm:spPr/>
    </dgm:pt>
    <dgm:pt modelId="{31A4DCF8-E188-C24F-8944-D05923BFB9EE}" type="pres">
      <dgm:prSet presAssocID="{0D1F54DA-B0B9-4E1E-8024-41DB17525814}" presName="node" presStyleLbl="node1" presStyleIdx="0" presStyleCnt="3">
        <dgm:presLayoutVars>
          <dgm:bulletEnabled val="1"/>
        </dgm:presLayoutVars>
      </dgm:prSet>
      <dgm:spPr/>
    </dgm:pt>
    <dgm:pt modelId="{E45243E5-E703-7E42-BBA7-2478E86479C5}" type="pres">
      <dgm:prSet presAssocID="{FB38AFE9-4036-403B-92AA-236E09FC8CE3}" presName="sibTrans" presStyleCnt="0"/>
      <dgm:spPr/>
    </dgm:pt>
    <dgm:pt modelId="{64F530B3-8329-0D4A-A145-50523602FF66}" type="pres">
      <dgm:prSet presAssocID="{1483FAA8-392A-4733-88CD-0915D8C9D3CC}" presName="node" presStyleLbl="node1" presStyleIdx="1" presStyleCnt="3">
        <dgm:presLayoutVars>
          <dgm:bulletEnabled val="1"/>
        </dgm:presLayoutVars>
      </dgm:prSet>
      <dgm:spPr/>
    </dgm:pt>
    <dgm:pt modelId="{8432FEAC-7CB3-6741-B59E-020AB0B14593}" type="pres">
      <dgm:prSet presAssocID="{13B70DDB-1882-4E29-8C9B-1CCF22745872}" presName="sibTrans" presStyleCnt="0"/>
      <dgm:spPr/>
    </dgm:pt>
    <dgm:pt modelId="{195B9C89-3B07-CC47-9C96-C0719663085A}" type="pres">
      <dgm:prSet presAssocID="{722CB299-CB34-422B-8464-8332A0D13B5B}" presName="node" presStyleLbl="node1" presStyleIdx="2" presStyleCnt="3">
        <dgm:presLayoutVars>
          <dgm:bulletEnabled val="1"/>
        </dgm:presLayoutVars>
      </dgm:prSet>
      <dgm:spPr/>
    </dgm:pt>
  </dgm:ptLst>
  <dgm:cxnLst>
    <dgm:cxn modelId="{3FE0CE26-1924-214A-AF8B-39B173053AC8}" type="presOf" srcId="{5BAC1664-DE59-414C-B829-C330BF407E8A}" destId="{36463177-E95A-8C4C-B061-6F63FBA47AAC}" srcOrd="0" destOrd="0" presId="urn:microsoft.com/office/officeart/2005/8/layout/default"/>
    <dgm:cxn modelId="{B8C96B2E-28E1-4B41-A81B-707FADEEAE2E}" srcId="{5BAC1664-DE59-414C-B829-C330BF407E8A}" destId="{1483FAA8-392A-4733-88CD-0915D8C9D3CC}" srcOrd="1" destOrd="0" parTransId="{F5081A66-CAF4-4531-849F-DAECAD8FA837}" sibTransId="{13B70DDB-1882-4E29-8C9B-1CCF22745872}"/>
    <dgm:cxn modelId="{C7575D69-E288-49EC-BD0E-3E4F021BAB30}" srcId="{5BAC1664-DE59-414C-B829-C330BF407E8A}" destId="{722CB299-CB34-422B-8464-8332A0D13B5B}" srcOrd="2" destOrd="0" parTransId="{DB70BB65-A7BC-48AC-A38C-400A51115A48}" sibTransId="{95347382-00DB-4589-9131-CDE4A682075E}"/>
    <dgm:cxn modelId="{C0131A9A-0498-40D3-B4E9-21472DB226AA}" srcId="{5BAC1664-DE59-414C-B829-C330BF407E8A}" destId="{0D1F54DA-B0B9-4E1E-8024-41DB17525814}" srcOrd="0" destOrd="0" parTransId="{DF248021-F817-486F-B268-370A78CF1AF0}" sibTransId="{FB38AFE9-4036-403B-92AA-236E09FC8CE3}"/>
    <dgm:cxn modelId="{05125F9D-0F1E-DF4D-A534-43508D7929CC}" type="presOf" srcId="{722CB299-CB34-422B-8464-8332A0D13B5B}" destId="{195B9C89-3B07-CC47-9C96-C0719663085A}" srcOrd="0" destOrd="0" presId="urn:microsoft.com/office/officeart/2005/8/layout/default"/>
    <dgm:cxn modelId="{6039CBA5-C403-CF48-A487-B215D57D3ACC}" type="presOf" srcId="{0D1F54DA-B0B9-4E1E-8024-41DB17525814}" destId="{31A4DCF8-E188-C24F-8944-D05923BFB9EE}" srcOrd="0" destOrd="0" presId="urn:microsoft.com/office/officeart/2005/8/layout/default"/>
    <dgm:cxn modelId="{4FE171FC-6068-7046-88BD-A23621C0EA4B}" type="presOf" srcId="{1483FAA8-392A-4733-88CD-0915D8C9D3CC}" destId="{64F530B3-8329-0D4A-A145-50523602FF66}" srcOrd="0" destOrd="0" presId="urn:microsoft.com/office/officeart/2005/8/layout/default"/>
    <dgm:cxn modelId="{B7150DF5-F67D-4243-A7B6-88650DFD44D2}" type="presParOf" srcId="{36463177-E95A-8C4C-B061-6F63FBA47AAC}" destId="{31A4DCF8-E188-C24F-8944-D05923BFB9EE}" srcOrd="0" destOrd="0" presId="urn:microsoft.com/office/officeart/2005/8/layout/default"/>
    <dgm:cxn modelId="{D488864B-ABAA-7443-96E5-8DF0131C0ED5}" type="presParOf" srcId="{36463177-E95A-8C4C-B061-6F63FBA47AAC}" destId="{E45243E5-E703-7E42-BBA7-2478E86479C5}" srcOrd="1" destOrd="0" presId="urn:microsoft.com/office/officeart/2005/8/layout/default"/>
    <dgm:cxn modelId="{2093FA8E-4FE6-F34F-87E8-326DDE5E84C7}" type="presParOf" srcId="{36463177-E95A-8C4C-B061-6F63FBA47AAC}" destId="{64F530B3-8329-0D4A-A145-50523602FF66}" srcOrd="2" destOrd="0" presId="urn:microsoft.com/office/officeart/2005/8/layout/default"/>
    <dgm:cxn modelId="{BBB2EDEC-7300-034B-BC27-167D7F949E73}" type="presParOf" srcId="{36463177-E95A-8C4C-B061-6F63FBA47AAC}" destId="{8432FEAC-7CB3-6741-B59E-020AB0B14593}" srcOrd="3" destOrd="0" presId="urn:microsoft.com/office/officeart/2005/8/layout/default"/>
    <dgm:cxn modelId="{992DC63F-185B-7947-A30D-E7099E6FA693}" type="presParOf" srcId="{36463177-E95A-8C4C-B061-6F63FBA47AAC}" destId="{195B9C89-3B07-CC47-9C96-C0719663085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719941-ECD4-4D80-859C-698E02BAE2F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537AAFA-26AC-4B0E-8191-151D17E96948}">
      <dgm:prSet/>
      <dgm:spPr/>
      <dgm:t>
        <a:bodyPr/>
        <a:lstStyle/>
        <a:p>
          <a:pPr>
            <a:defRPr cap="all"/>
          </a:pPr>
          <a:r>
            <a:rPr lang="en-US"/>
            <a:t>• 1996: Currículo tradicional centrado en contenidos.</a:t>
          </a:r>
        </a:p>
      </dgm:t>
    </dgm:pt>
    <dgm:pt modelId="{0014BCCA-9669-43CF-B1C1-D718714FF134}" type="parTrans" cxnId="{A2DEE578-537A-4EF2-B042-4C45B872B0B2}">
      <dgm:prSet/>
      <dgm:spPr/>
      <dgm:t>
        <a:bodyPr/>
        <a:lstStyle/>
        <a:p>
          <a:endParaRPr lang="en-US"/>
        </a:p>
      </dgm:t>
    </dgm:pt>
    <dgm:pt modelId="{3F52DA13-031E-44A6-9679-0FCD2756B800}" type="sibTrans" cxnId="{A2DEE578-537A-4EF2-B042-4C45B872B0B2}">
      <dgm:prSet/>
      <dgm:spPr/>
      <dgm:t>
        <a:bodyPr/>
        <a:lstStyle/>
        <a:p>
          <a:endParaRPr lang="en-US"/>
        </a:p>
      </dgm:t>
    </dgm:pt>
    <dgm:pt modelId="{8C379B34-729E-46A8-AF7F-11CDD04C202B}">
      <dgm:prSet/>
      <dgm:spPr/>
      <dgm:t>
        <a:bodyPr/>
        <a:lstStyle/>
        <a:p>
          <a:pPr>
            <a:defRPr cap="all"/>
          </a:pPr>
          <a:r>
            <a:rPr lang="en-US"/>
            <a:t>• 2008: Nueva Constitución y LOEI.</a:t>
          </a:r>
        </a:p>
      </dgm:t>
    </dgm:pt>
    <dgm:pt modelId="{53F6A6AF-C69A-4DF8-B614-3D6AA5E489E2}" type="parTrans" cxnId="{F056CE59-923A-42D1-9137-69BF5AC2417C}">
      <dgm:prSet/>
      <dgm:spPr/>
      <dgm:t>
        <a:bodyPr/>
        <a:lstStyle/>
        <a:p>
          <a:endParaRPr lang="en-US"/>
        </a:p>
      </dgm:t>
    </dgm:pt>
    <dgm:pt modelId="{50B8676A-663D-4719-BABE-28A4595054EF}" type="sibTrans" cxnId="{F056CE59-923A-42D1-9137-69BF5AC2417C}">
      <dgm:prSet/>
      <dgm:spPr/>
      <dgm:t>
        <a:bodyPr/>
        <a:lstStyle/>
        <a:p>
          <a:endParaRPr lang="en-US"/>
        </a:p>
      </dgm:t>
    </dgm:pt>
    <dgm:pt modelId="{29CD2303-6286-435F-A414-27E751E51177}">
      <dgm:prSet/>
      <dgm:spPr/>
      <dgm:t>
        <a:bodyPr/>
        <a:lstStyle/>
        <a:p>
          <a:pPr>
            <a:defRPr cap="all"/>
          </a:pPr>
          <a:r>
            <a:rPr lang="en-US"/>
            <a:t>• 2010-2016: Enfoque por competencias.</a:t>
          </a:r>
        </a:p>
      </dgm:t>
    </dgm:pt>
    <dgm:pt modelId="{F887414E-ADBA-45E7-820D-C1CF0D1C3FF9}" type="parTrans" cxnId="{B3D80F1C-7853-40AB-BA1B-E554FE91474A}">
      <dgm:prSet/>
      <dgm:spPr/>
      <dgm:t>
        <a:bodyPr/>
        <a:lstStyle/>
        <a:p>
          <a:endParaRPr lang="en-US"/>
        </a:p>
      </dgm:t>
    </dgm:pt>
    <dgm:pt modelId="{E3E3B7B0-0B37-4C96-A91C-4D0D09F98777}" type="sibTrans" cxnId="{B3D80F1C-7853-40AB-BA1B-E554FE91474A}">
      <dgm:prSet/>
      <dgm:spPr/>
      <dgm:t>
        <a:bodyPr/>
        <a:lstStyle/>
        <a:p>
          <a:endParaRPr lang="en-US"/>
        </a:p>
      </dgm:t>
    </dgm:pt>
    <dgm:pt modelId="{F38BB549-D254-41D0-B240-90A49F1BB6D9}">
      <dgm:prSet/>
      <dgm:spPr/>
      <dgm:t>
        <a:bodyPr/>
        <a:lstStyle/>
        <a:p>
          <a:pPr>
            <a:defRPr cap="all"/>
          </a:pPr>
          <a:r>
            <a:rPr lang="en-US"/>
            <a:t>• 2016-2022: Aprendizaje significativo y estándares de calidad.</a:t>
          </a:r>
        </a:p>
      </dgm:t>
    </dgm:pt>
    <dgm:pt modelId="{53F8CC2B-38E1-4821-9F57-A54A33F8AA6B}" type="parTrans" cxnId="{05F48400-C394-4EC0-B33D-91F19E144F44}">
      <dgm:prSet/>
      <dgm:spPr/>
      <dgm:t>
        <a:bodyPr/>
        <a:lstStyle/>
        <a:p>
          <a:endParaRPr lang="en-US"/>
        </a:p>
      </dgm:t>
    </dgm:pt>
    <dgm:pt modelId="{CCDC2646-540B-4EBC-A421-9DA124EA82EE}" type="sibTrans" cxnId="{05F48400-C394-4EC0-B33D-91F19E144F44}">
      <dgm:prSet/>
      <dgm:spPr/>
      <dgm:t>
        <a:bodyPr/>
        <a:lstStyle/>
        <a:p>
          <a:endParaRPr lang="en-US"/>
        </a:p>
      </dgm:t>
    </dgm:pt>
    <dgm:pt modelId="{CA942B9D-0F25-49BF-A900-79021AF9ECB9}" type="pres">
      <dgm:prSet presAssocID="{1D719941-ECD4-4D80-859C-698E02BAE2FA}" presName="root" presStyleCnt="0">
        <dgm:presLayoutVars>
          <dgm:dir/>
          <dgm:resizeHandles val="exact"/>
        </dgm:presLayoutVars>
      </dgm:prSet>
      <dgm:spPr/>
    </dgm:pt>
    <dgm:pt modelId="{456C7574-3C9F-4A96-9E88-FF3A7D20581F}" type="pres">
      <dgm:prSet presAssocID="{A537AAFA-26AC-4B0E-8191-151D17E96948}" presName="compNode" presStyleCnt="0"/>
      <dgm:spPr/>
    </dgm:pt>
    <dgm:pt modelId="{7EA9935A-A70B-45E0-BA1A-D9A053CFCE23}" type="pres">
      <dgm:prSet presAssocID="{A537AAFA-26AC-4B0E-8191-151D17E96948}" presName="iconBgRect" presStyleLbl="bgShp" presStyleIdx="0" presStyleCnt="4"/>
      <dgm:spPr/>
    </dgm:pt>
    <dgm:pt modelId="{BEE02EB0-E414-4A77-91BF-F82273052FC2}" type="pres">
      <dgm:prSet presAssocID="{A537AAFA-26AC-4B0E-8191-151D17E9694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4990C8E8-19AE-4ADE-A77D-433EEDBDA98A}" type="pres">
      <dgm:prSet presAssocID="{A537AAFA-26AC-4B0E-8191-151D17E96948}" presName="spaceRect" presStyleCnt="0"/>
      <dgm:spPr/>
    </dgm:pt>
    <dgm:pt modelId="{5CC147B7-581E-4940-A689-9FB00D29D15E}" type="pres">
      <dgm:prSet presAssocID="{A537AAFA-26AC-4B0E-8191-151D17E96948}" presName="textRect" presStyleLbl="revTx" presStyleIdx="0" presStyleCnt="4">
        <dgm:presLayoutVars>
          <dgm:chMax val="1"/>
          <dgm:chPref val="1"/>
        </dgm:presLayoutVars>
      </dgm:prSet>
      <dgm:spPr/>
    </dgm:pt>
    <dgm:pt modelId="{BC762951-55F9-4E17-AE2B-5DFC794E029E}" type="pres">
      <dgm:prSet presAssocID="{3F52DA13-031E-44A6-9679-0FCD2756B800}" presName="sibTrans" presStyleCnt="0"/>
      <dgm:spPr/>
    </dgm:pt>
    <dgm:pt modelId="{DE8E06D1-F632-41E3-8D53-039B70FDEEC4}" type="pres">
      <dgm:prSet presAssocID="{8C379B34-729E-46A8-AF7F-11CDD04C202B}" presName="compNode" presStyleCnt="0"/>
      <dgm:spPr/>
    </dgm:pt>
    <dgm:pt modelId="{62D90149-D8E3-48D9-85DF-98E977F9440D}" type="pres">
      <dgm:prSet presAssocID="{8C379B34-729E-46A8-AF7F-11CDD04C202B}" presName="iconBgRect" presStyleLbl="bgShp" presStyleIdx="1" presStyleCnt="4"/>
      <dgm:spPr/>
    </dgm:pt>
    <dgm:pt modelId="{8FF94C7C-6107-4386-9C17-E8227DF6A95F}" type="pres">
      <dgm:prSet presAssocID="{8C379B34-729E-46A8-AF7F-11CDD04C202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fesor"/>
        </a:ext>
      </dgm:extLst>
    </dgm:pt>
    <dgm:pt modelId="{BC19689F-2089-44A1-8B1F-A97A6688AB0D}" type="pres">
      <dgm:prSet presAssocID="{8C379B34-729E-46A8-AF7F-11CDD04C202B}" presName="spaceRect" presStyleCnt="0"/>
      <dgm:spPr/>
    </dgm:pt>
    <dgm:pt modelId="{E8230686-4FCB-459F-B33A-8EEE5945B6B5}" type="pres">
      <dgm:prSet presAssocID="{8C379B34-729E-46A8-AF7F-11CDD04C202B}" presName="textRect" presStyleLbl="revTx" presStyleIdx="1" presStyleCnt="4">
        <dgm:presLayoutVars>
          <dgm:chMax val="1"/>
          <dgm:chPref val="1"/>
        </dgm:presLayoutVars>
      </dgm:prSet>
      <dgm:spPr/>
    </dgm:pt>
    <dgm:pt modelId="{A5019C1F-3E7F-4C94-925A-A6294CFD427B}" type="pres">
      <dgm:prSet presAssocID="{50B8676A-663D-4719-BABE-28A4595054EF}" presName="sibTrans" presStyleCnt="0"/>
      <dgm:spPr/>
    </dgm:pt>
    <dgm:pt modelId="{402E0EB9-7164-4969-8EF9-7A32C906304D}" type="pres">
      <dgm:prSet presAssocID="{29CD2303-6286-435F-A414-27E751E51177}" presName="compNode" presStyleCnt="0"/>
      <dgm:spPr/>
    </dgm:pt>
    <dgm:pt modelId="{A3BBA347-0C73-4830-B23C-977854C3190D}" type="pres">
      <dgm:prSet presAssocID="{29CD2303-6286-435F-A414-27E751E51177}" presName="iconBgRect" presStyleLbl="bgShp" presStyleIdx="2" presStyleCnt="4"/>
      <dgm:spPr/>
    </dgm:pt>
    <dgm:pt modelId="{7555F194-E977-4B3D-96C6-3C6E57EF5E7D}" type="pres">
      <dgm:prSet presAssocID="{29CD2303-6286-435F-A414-27E751E5117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o"/>
        </a:ext>
      </dgm:extLst>
    </dgm:pt>
    <dgm:pt modelId="{BA37EE7F-F066-48C9-846A-9702FEB0BCA3}" type="pres">
      <dgm:prSet presAssocID="{29CD2303-6286-435F-A414-27E751E51177}" presName="spaceRect" presStyleCnt="0"/>
      <dgm:spPr/>
    </dgm:pt>
    <dgm:pt modelId="{46B22334-F83F-4B70-8824-2186D4CE4D9E}" type="pres">
      <dgm:prSet presAssocID="{29CD2303-6286-435F-A414-27E751E51177}" presName="textRect" presStyleLbl="revTx" presStyleIdx="2" presStyleCnt="4">
        <dgm:presLayoutVars>
          <dgm:chMax val="1"/>
          <dgm:chPref val="1"/>
        </dgm:presLayoutVars>
      </dgm:prSet>
      <dgm:spPr/>
    </dgm:pt>
    <dgm:pt modelId="{40F40885-2391-4DEC-9F89-82A9B40D742C}" type="pres">
      <dgm:prSet presAssocID="{E3E3B7B0-0B37-4C96-A91C-4D0D09F98777}" presName="sibTrans" presStyleCnt="0"/>
      <dgm:spPr/>
    </dgm:pt>
    <dgm:pt modelId="{727A70F2-12F5-451F-AF07-7E16E0536408}" type="pres">
      <dgm:prSet presAssocID="{F38BB549-D254-41D0-B240-90A49F1BB6D9}" presName="compNode" presStyleCnt="0"/>
      <dgm:spPr/>
    </dgm:pt>
    <dgm:pt modelId="{024F7308-8D31-486D-8720-0ED814238D5C}" type="pres">
      <dgm:prSet presAssocID="{F38BB549-D254-41D0-B240-90A49F1BB6D9}" presName="iconBgRect" presStyleLbl="bgShp" presStyleIdx="3" presStyleCnt="4"/>
      <dgm:spPr/>
    </dgm:pt>
    <dgm:pt modelId="{FC9E4276-286D-4DFB-8D73-5179A0A09C19}" type="pres">
      <dgm:prSet presAssocID="{F38BB549-D254-41D0-B240-90A49F1BB6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DE1A5923-1D15-4448-9DEF-C5B9BB6E39F1}" type="pres">
      <dgm:prSet presAssocID="{F38BB549-D254-41D0-B240-90A49F1BB6D9}" presName="spaceRect" presStyleCnt="0"/>
      <dgm:spPr/>
    </dgm:pt>
    <dgm:pt modelId="{D0521D5B-54C6-4F30-990A-F36F6B3C2000}" type="pres">
      <dgm:prSet presAssocID="{F38BB549-D254-41D0-B240-90A49F1BB6D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5F48400-C394-4EC0-B33D-91F19E144F44}" srcId="{1D719941-ECD4-4D80-859C-698E02BAE2FA}" destId="{F38BB549-D254-41D0-B240-90A49F1BB6D9}" srcOrd="3" destOrd="0" parTransId="{53F8CC2B-38E1-4821-9F57-A54A33F8AA6B}" sibTransId="{CCDC2646-540B-4EBC-A421-9DA124EA82EE}"/>
    <dgm:cxn modelId="{68F3EF11-FC1E-4272-AE81-4D780B25E4DD}" type="presOf" srcId="{F38BB549-D254-41D0-B240-90A49F1BB6D9}" destId="{D0521D5B-54C6-4F30-990A-F36F6B3C2000}" srcOrd="0" destOrd="0" presId="urn:microsoft.com/office/officeart/2018/5/layout/IconCircleLabelList"/>
    <dgm:cxn modelId="{B3D80F1C-7853-40AB-BA1B-E554FE91474A}" srcId="{1D719941-ECD4-4D80-859C-698E02BAE2FA}" destId="{29CD2303-6286-435F-A414-27E751E51177}" srcOrd="2" destOrd="0" parTransId="{F887414E-ADBA-45E7-820D-C1CF0D1C3FF9}" sibTransId="{E3E3B7B0-0B37-4C96-A91C-4D0D09F98777}"/>
    <dgm:cxn modelId="{740E0732-5757-4E3F-9DE1-D2AC019A9E44}" type="presOf" srcId="{8C379B34-729E-46A8-AF7F-11CDD04C202B}" destId="{E8230686-4FCB-459F-B33A-8EEE5945B6B5}" srcOrd="0" destOrd="0" presId="urn:microsoft.com/office/officeart/2018/5/layout/IconCircleLabelList"/>
    <dgm:cxn modelId="{F056CE59-923A-42D1-9137-69BF5AC2417C}" srcId="{1D719941-ECD4-4D80-859C-698E02BAE2FA}" destId="{8C379B34-729E-46A8-AF7F-11CDD04C202B}" srcOrd="1" destOrd="0" parTransId="{53F6A6AF-C69A-4DF8-B614-3D6AA5E489E2}" sibTransId="{50B8676A-663D-4719-BABE-28A4595054EF}"/>
    <dgm:cxn modelId="{64D0AF62-AA84-4088-9A99-47A73FA51836}" type="presOf" srcId="{1D719941-ECD4-4D80-859C-698E02BAE2FA}" destId="{CA942B9D-0F25-49BF-A900-79021AF9ECB9}" srcOrd="0" destOrd="0" presId="urn:microsoft.com/office/officeart/2018/5/layout/IconCircleLabelList"/>
    <dgm:cxn modelId="{A2DEE578-537A-4EF2-B042-4C45B872B0B2}" srcId="{1D719941-ECD4-4D80-859C-698E02BAE2FA}" destId="{A537AAFA-26AC-4B0E-8191-151D17E96948}" srcOrd="0" destOrd="0" parTransId="{0014BCCA-9669-43CF-B1C1-D718714FF134}" sibTransId="{3F52DA13-031E-44A6-9679-0FCD2756B800}"/>
    <dgm:cxn modelId="{427516CF-C575-4575-A74C-70A74E9942FB}" type="presOf" srcId="{29CD2303-6286-435F-A414-27E751E51177}" destId="{46B22334-F83F-4B70-8824-2186D4CE4D9E}" srcOrd="0" destOrd="0" presId="urn:microsoft.com/office/officeart/2018/5/layout/IconCircleLabelList"/>
    <dgm:cxn modelId="{7BB578F5-2684-4777-BF1A-8713915C2186}" type="presOf" srcId="{A537AAFA-26AC-4B0E-8191-151D17E96948}" destId="{5CC147B7-581E-4940-A689-9FB00D29D15E}" srcOrd="0" destOrd="0" presId="urn:microsoft.com/office/officeart/2018/5/layout/IconCircleLabelList"/>
    <dgm:cxn modelId="{0C8759C6-7401-46E8-8E79-1BB8FC4FD7C9}" type="presParOf" srcId="{CA942B9D-0F25-49BF-A900-79021AF9ECB9}" destId="{456C7574-3C9F-4A96-9E88-FF3A7D20581F}" srcOrd="0" destOrd="0" presId="urn:microsoft.com/office/officeart/2018/5/layout/IconCircleLabelList"/>
    <dgm:cxn modelId="{90BBF6E2-8354-42BA-A949-8482417C0657}" type="presParOf" srcId="{456C7574-3C9F-4A96-9E88-FF3A7D20581F}" destId="{7EA9935A-A70B-45E0-BA1A-D9A053CFCE23}" srcOrd="0" destOrd="0" presId="urn:microsoft.com/office/officeart/2018/5/layout/IconCircleLabelList"/>
    <dgm:cxn modelId="{9196CA38-F468-422F-BE10-924C1345E52F}" type="presParOf" srcId="{456C7574-3C9F-4A96-9E88-FF3A7D20581F}" destId="{BEE02EB0-E414-4A77-91BF-F82273052FC2}" srcOrd="1" destOrd="0" presId="urn:microsoft.com/office/officeart/2018/5/layout/IconCircleLabelList"/>
    <dgm:cxn modelId="{BA1453E7-23F1-4540-9F11-FE268B926987}" type="presParOf" srcId="{456C7574-3C9F-4A96-9E88-FF3A7D20581F}" destId="{4990C8E8-19AE-4ADE-A77D-433EEDBDA98A}" srcOrd="2" destOrd="0" presId="urn:microsoft.com/office/officeart/2018/5/layout/IconCircleLabelList"/>
    <dgm:cxn modelId="{C0B90F10-65E2-45BF-9794-2C4B0C970CEB}" type="presParOf" srcId="{456C7574-3C9F-4A96-9E88-FF3A7D20581F}" destId="{5CC147B7-581E-4940-A689-9FB00D29D15E}" srcOrd="3" destOrd="0" presId="urn:microsoft.com/office/officeart/2018/5/layout/IconCircleLabelList"/>
    <dgm:cxn modelId="{6F2AAC72-745F-4231-80D4-A4577370F382}" type="presParOf" srcId="{CA942B9D-0F25-49BF-A900-79021AF9ECB9}" destId="{BC762951-55F9-4E17-AE2B-5DFC794E029E}" srcOrd="1" destOrd="0" presId="urn:microsoft.com/office/officeart/2018/5/layout/IconCircleLabelList"/>
    <dgm:cxn modelId="{08C2D682-7F83-470B-A0B0-2ACB7A973F3F}" type="presParOf" srcId="{CA942B9D-0F25-49BF-A900-79021AF9ECB9}" destId="{DE8E06D1-F632-41E3-8D53-039B70FDEEC4}" srcOrd="2" destOrd="0" presId="urn:microsoft.com/office/officeart/2018/5/layout/IconCircleLabelList"/>
    <dgm:cxn modelId="{61402155-664F-4B48-972B-FC4B38EFF8F5}" type="presParOf" srcId="{DE8E06D1-F632-41E3-8D53-039B70FDEEC4}" destId="{62D90149-D8E3-48D9-85DF-98E977F9440D}" srcOrd="0" destOrd="0" presId="urn:microsoft.com/office/officeart/2018/5/layout/IconCircleLabelList"/>
    <dgm:cxn modelId="{4AD5EFFA-93D9-4897-9524-DDDE4D538177}" type="presParOf" srcId="{DE8E06D1-F632-41E3-8D53-039B70FDEEC4}" destId="{8FF94C7C-6107-4386-9C17-E8227DF6A95F}" srcOrd="1" destOrd="0" presId="urn:microsoft.com/office/officeart/2018/5/layout/IconCircleLabelList"/>
    <dgm:cxn modelId="{AAE1CA19-29AC-40C5-A622-2D43EA051A5F}" type="presParOf" srcId="{DE8E06D1-F632-41E3-8D53-039B70FDEEC4}" destId="{BC19689F-2089-44A1-8B1F-A97A6688AB0D}" srcOrd="2" destOrd="0" presId="urn:microsoft.com/office/officeart/2018/5/layout/IconCircleLabelList"/>
    <dgm:cxn modelId="{CA896296-08D2-414D-A80F-B453A9BE86C4}" type="presParOf" srcId="{DE8E06D1-F632-41E3-8D53-039B70FDEEC4}" destId="{E8230686-4FCB-459F-B33A-8EEE5945B6B5}" srcOrd="3" destOrd="0" presId="urn:microsoft.com/office/officeart/2018/5/layout/IconCircleLabelList"/>
    <dgm:cxn modelId="{8807E09E-9BD9-4E9A-B8DA-D5E7A57D5935}" type="presParOf" srcId="{CA942B9D-0F25-49BF-A900-79021AF9ECB9}" destId="{A5019C1F-3E7F-4C94-925A-A6294CFD427B}" srcOrd="3" destOrd="0" presId="urn:microsoft.com/office/officeart/2018/5/layout/IconCircleLabelList"/>
    <dgm:cxn modelId="{B97717AC-2F99-4FC4-9302-269C8D33F7EC}" type="presParOf" srcId="{CA942B9D-0F25-49BF-A900-79021AF9ECB9}" destId="{402E0EB9-7164-4969-8EF9-7A32C906304D}" srcOrd="4" destOrd="0" presId="urn:microsoft.com/office/officeart/2018/5/layout/IconCircleLabelList"/>
    <dgm:cxn modelId="{B7682AF3-8C1C-494C-9051-B75A57ABF190}" type="presParOf" srcId="{402E0EB9-7164-4969-8EF9-7A32C906304D}" destId="{A3BBA347-0C73-4830-B23C-977854C3190D}" srcOrd="0" destOrd="0" presId="urn:microsoft.com/office/officeart/2018/5/layout/IconCircleLabelList"/>
    <dgm:cxn modelId="{891F8F7C-13B2-4DC7-BC3B-A4242B7C6011}" type="presParOf" srcId="{402E0EB9-7164-4969-8EF9-7A32C906304D}" destId="{7555F194-E977-4B3D-96C6-3C6E57EF5E7D}" srcOrd="1" destOrd="0" presId="urn:microsoft.com/office/officeart/2018/5/layout/IconCircleLabelList"/>
    <dgm:cxn modelId="{AF71ECFA-6C79-474D-822D-EC5B323662C2}" type="presParOf" srcId="{402E0EB9-7164-4969-8EF9-7A32C906304D}" destId="{BA37EE7F-F066-48C9-846A-9702FEB0BCA3}" srcOrd="2" destOrd="0" presId="urn:microsoft.com/office/officeart/2018/5/layout/IconCircleLabelList"/>
    <dgm:cxn modelId="{74B8AC59-4223-4718-8119-E71BD3516C17}" type="presParOf" srcId="{402E0EB9-7164-4969-8EF9-7A32C906304D}" destId="{46B22334-F83F-4B70-8824-2186D4CE4D9E}" srcOrd="3" destOrd="0" presId="urn:microsoft.com/office/officeart/2018/5/layout/IconCircleLabelList"/>
    <dgm:cxn modelId="{2A33FFF0-E94F-4382-A980-CA2A59BF9637}" type="presParOf" srcId="{CA942B9D-0F25-49BF-A900-79021AF9ECB9}" destId="{40F40885-2391-4DEC-9F89-82A9B40D742C}" srcOrd="5" destOrd="0" presId="urn:microsoft.com/office/officeart/2018/5/layout/IconCircleLabelList"/>
    <dgm:cxn modelId="{9885DE9C-17C8-44FC-8B75-D673EE229F0C}" type="presParOf" srcId="{CA942B9D-0F25-49BF-A900-79021AF9ECB9}" destId="{727A70F2-12F5-451F-AF07-7E16E0536408}" srcOrd="6" destOrd="0" presId="urn:microsoft.com/office/officeart/2018/5/layout/IconCircleLabelList"/>
    <dgm:cxn modelId="{6C3EF5BA-18C5-4D5F-9C0D-AD5B908952E3}" type="presParOf" srcId="{727A70F2-12F5-451F-AF07-7E16E0536408}" destId="{024F7308-8D31-486D-8720-0ED814238D5C}" srcOrd="0" destOrd="0" presId="urn:microsoft.com/office/officeart/2018/5/layout/IconCircleLabelList"/>
    <dgm:cxn modelId="{E80B5373-1D6F-4EF1-992E-F769F351E75B}" type="presParOf" srcId="{727A70F2-12F5-451F-AF07-7E16E0536408}" destId="{FC9E4276-286D-4DFB-8D73-5179A0A09C19}" srcOrd="1" destOrd="0" presId="urn:microsoft.com/office/officeart/2018/5/layout/IconCircleLabelList"/>
    <dgm:cxn modelId="{07448B02-CDFE-4049-B721-3F530D49F50E}" type="presParOf" srcId="{727A70F2-12F5-451F-AF07-7E16E0536408}" destId="{DE1A5923-1D15-4448-9DEF-C5B9BB6E39F1}" srcOrd="2" destOrd="0" presId="urn:microsoft.com/office/officeart/2018/5/layout/IconCircleLabelList"/>
    <dgm:cxn modelId="{A46E9B4C-A446-4349-9B56-B4419F29229B}" type="presParOf" srcId="{727A70F2-12F5-451F-AF07-7E16E0536408}" destId="{D0521D5B-54C6-4F30-990A-F36F6B3C200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1E8454-623E-41F9-BD78-06F507B34EB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9778D1D-D4FE-45B9-A142-1B39C42D931B}">
      <dgm:prSet/>
      <dgm:spPr/>
      <dgm:t>
        <a:bodyPr/>
        <a:lstStyle/>
        <a:p>
          <a:pPr>
            <a:defRPr cap="all"/>
          </a:pPr>
          <a:r>
            <a:rPr lang="en-US"/>
            <a:t>• 2022: Fortalecimiento de habilidades socioemocionales post-pandemia.</a:t>
          </a:r>
        </a:p>
      </dgm:t>
    </dgm:pt>
    <dgm:pt modelId="{8743405A-3DE6-4C87-B293-9A650B0AC767}" type="parTrans" cxnId="{33E3A8DB-C645-44D3-828D-5BD64A2F80FA}">
      <dgm:prSet/>
      <dgm:spPr/>
      <dgm:t>
        <a:bodyPr/>
        <a:lstStyle/>
        <a:p>
          <a:endParaRPr lang="en-US"/>
        </a:p>
      </dgm:t>
    </dgm:pt>
    <dgm:pt modelId="{8818EEFD-36D6-4CD0-9323-813189EA25B8}" type="sibTrans" cxnId="{33E3A8DB-C645-44D3-828D-5BD64A2F80FA}">
      <dgm:prSet/>
      <dgm:spPr/>
      <dgm:t>
        <a:bodyPr/>
        <a:lstStyle/>
        <a:p>
          <a:endParaRPr lang="en-US"/>
        </a:p>
      </dgm:t>
    </dgm:pt>
    <dgm:pt modelId="{22462053-46F8-4C92-8D58-7ADBB6305001}">
      <dgm:prSet/>
      <dgm:spPr/>
      <dgm:t>
        <a:bodyPr/>
        <a:lstStyle/>
        <a:p>
          <a:pPr>
            <a:defRPr cap="all"/>
          </a:pPr>
          <a:r>
            <a:rPr lang="en-US"/>
            <a:t>• Inclusión de enfoques transversales: género, derechos, ambiente.</a:t>
          </a:r>
        </a:p>
      </dgm:t>
    </dgm:pt>
    <dgm:pt modelId="{6C5E6061-9658-4650-8533-AC84C3E1EE62}" type="parTrans" cxnId="{44572104-6E92-4882-A35F-2DA49D7C006F}">
      <dgm:prSet/>
      <dgm:spPr/>
      <dgm:t>
        <a:bodyPr/>
        <a:lstStyle/>
        <a:p>
          <a:endParaRPr lang="en-US"/>
        </a:p>
      </dgm:t>
    </dgm:pt>
    <dgm:pt modelId="{68C9E68F-A7A5-437A-BE11-70328990F54A}" type="sibTrans" cxnId="{44572104-6E92-4882-A35F-2DA49D7C006F}">
      <dgm:prSet/>
      <dgm:spPr/>
      <dgm:t>
        <a:bodyPr/>
        <a:lstStyle/>
        <a:p>
          <a:endParaRPr lang="en-US"/>
        </a:p>
      </dgm:t>
    </dgm:pt>
    <dgm:pt modelId="{E1E33315-C75E-4F7B-91DD-1424BDACDD05}">
      <dgm:prSet/>
      <dgm:spPr/>
      <dgm:t>
        <a:bodyPr/>
        <a:lstStyle/>
        <a:p>
          <a:pPr>
            <a:defRPr cap="all"/>
          </a:pPr>
          <a:r>
            <a:rPr lang="en-US"/>
            <a:t>• Nuevos estándares de aprendizaje en áreas clave.</a:t>
          </a:r>
        </a:p>
      </dgm:t>
    </dgm:pt>
    <dgm:pt modelId="{2A668159-7D8B-47B9-8EFD-51FBE37B8527}" type="parTrans" cxnId="{6C6BC34D-D181-432A-91E0-915DD3454E89}">
      <dgm:prSet/>
      <dgm:spPr/>
      <dgm:t>
        <a:bodyPr/>
        <a:lstStyle/>
        <a:p>
          <a:endParaRPr lang="en-US"/>
        </a:p>
      </dgm:t>
    </dgm:pt>
    <dgm:pt modelId="{8D1F01AB-D82F-4294-B86F-02E0C8366327}" type="sibTrans" cxnId="{6C6BC34D-D181-432A-91E0-915DD3454E89}">
      <dgm:prSet/>
      <dgm:spPr/>
      <dgm:t>
        <a:bodyPr/>
        <a:lstStyle/>
        <a:p>
          <a:endParaRPr lang="en-US"/>
        </a:p>
      </dgm:t>
    </dgm:pt>
    <dgm:pt modelId="{502B074C-4BCC-43EB-9755-7555770E00F2}" type="pres">
      <dgm:prSet presAssocID="{CB1E8454-623E-41F9-BD78-06F507B34EB8}" presName="root" presStyleCnt="0">
        <dgm:presLayoutVars>
          <dgm:dir/>
          <dgm:resizeHandles val="exact"/>
        </dgm:presLayoutVars>
      </dgm:prSet>
      <dgm:spPr/>
    </dgm:pt>
    <dgm:pt modelId="{BCA0D68E-8ADD-4049-A6AF-91D43E6548E3}" type="pres">
      <dgm:prSet presAssocID="{79778D1D-D4FE-45B9-A142-1B39C42D931B}" presName="compNode" presStyleCnt="0"/>
      <dgm:spPr/>
    </dgm:pt>
    <dgm:pt modelId="{4338329A-EA06-4A88-88F9-8BDF680D31CE}" type="pres">
      <dgm:prSet presAssocID="{79778D1D-D4FE-45B9-A142-1B39C42D931B}" presName="iconBgRect" presStyleLbl="bgShp" presStyleIdx="0" presStyleCnt="3"/>
      <dgm:spPr/>
    </dgm:pt>
    <dgm:pt modelId="{03ECC0A1-D5D7-4F39-A0B4-1167DBCCCCEC}" type="pres">
      <dgm:prSet presAssocID="{79778D1D-D4FE-45B9-A142-1B39C42D931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6E9DABE1-D4E5-4E5C-B67F-98DB0E804ECD}" type="pres">
      <dgm:prSet presAssocID="{79778D1D-D4FE-45B9-A142-1B39C42D931B}" presName="spaceRect" presStyleCnt="0"/>
      <dgm:spPr/>
    </dgm:pt>
    <dgm:pt modelId="{D280E918-70DD-4BB1-93CA-FC67A3CCC0BB}" type="pres">
      <dgm:prSet presAssocID="{79778D1D-D4FE-45B9-A142-1B39C42D931B}" presName="textRect" presStyleLbl="revTx" presStyleIdx="0" presStyleCnt="3">
        <dgm:presLayoutVars>
          <dgm:chMax val="1"/>
          <dgm:chPref val="1"/>
        </dgm:presLayoutVars>
      </dgm:prSet>
      <dgm:spPr/>
    </dgm:pt>
    <dgm:pt modelId="{14BBFD10-8A5D-4C2A-A5A7-9A58C55BF6B7}" type="pres">
      <dgm:prSet presAssocID="{8818EEFD-36D6-4CD0-9323-813189EA25B8}" presName="sibTrans" presStyleCnt="0"/>
      <dgm:spPr/>
    </dgm:pt>
    <dgm:pt modelId="{36F5F700-D1F5-4A03-BC51-086C5B46C75D}" type="pres">
      <dgm:prSet presAssocID="{22462053-46F8-4C92-8D58-7ADBB6305001}" presName="compNode" presStyleCnt="0"/>
      <dgm:spPr/>
    </dgm:pt>
    <dgm:pt modelId="{C4EEC42E-519F-4EB1-9D85-B79213B19799}" type="pres">
      <dgm:prSet presAssocID="{22462053-46F8-4C92-8D58-7ADBB6305001}" presName="iconBgRect" presStyleLbl="bgShp" presStyleIdx="1" presStyleCnt="3"/>
      <dgm:spPr/>
    </dgm:pt>
    <dgm:pt modelId="{9C0368FA-B5B8-46DC-8410-988195DFF3E1}" type="pres">
      <dgm:prSet presAssocID="{22462053-46F8-4C92-8D58-7ADBB630500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na"/>
        </a:ext>
      </dgm:extLst>
    </dgm:pt>
    <dgm:pt modelId="{8D625EEA-1A87-4E15-971B-0FBA4A437969}" type="pres">
      <dgm:prSet presAssocID="{22462053-46F8-4C92-8D58-7ADBB6305001}" presName="spaceRect" presStyleCnt="0"/>
      <dgm:spPr/>
    </dgm:pt>
    <dgm:pt modelId="{CC2987F0-C4E8-419C-80AF-9B12F19043E0}" type="pres">
      <dgm:prSet presAssocID="{22462053-46F8-4C92-8D58-7ADBB6305001}" presName="textRect" presStyleLbl="revTx" presStyleIdx="1" presStyleCnt="3">
        <dgm:presLayoutVars>
          <dgm:chMax val="1"/>
          <dgm:chPref val="1"/>
        </dgm:presLayoutVars>
      </dgm:prSet>
      <dgm:spPr/>
    </dgm:pt>
    <dgm:pt modelId="{8078FDBA-7251-44E0-A873-36BAF6517CF3}" type="pres">
      <dgm:prSet presAssocID="{68C9E68F-A7A5-437A-BE11-70328990F54A}" presName="sibTrans" presStyleCnt="0"/>
      <dgm:spPr/>
    </dgm:pt>
    <dgm:pt modelId="{B0BB35AD-A960-4394-9E18-030399A9DF3C}" type="pres">
      <dgm:prSet presAssocID="{E1E33315-C75E-4F7B-91DD-1424BDACDD05}" presName="compNode" presStyleCnt="0"/>
      <dgm:spPr/>
    </dgm:pt>
    <dgm:pt modelId="{D60D2B10-CCB8-4ABB-9893-97558FCA099E}" type="pres">
      <dgm:prSet presAssocID="{E1E33315-C75E-4F7B-91DD-1424BDACDD05}" presName="iconBgRect" presStyleLbl="bgShp" presStyleIdx="2" presStyleCnt="3"/>
      <dgm:spPr/>
    </dgm:pt>
    <dgm:pt modelId="{DE9F5D54-459B-4694-94C2-A8B5BF50B2B9}" type="pres">
      <dgm:prSet presAssocID="{E1E33315-C75E-4F7B-91DD-1424BDACDD0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ve"/>
        </a:ext>
      </dgm:extLst>
    </dgm:pt>
    <dgm:pt modelId="{DD030280-C91B-4D88-BAED-1B60EE483CCA}" type="pres">
      <dgm:prSet presAssocID="{E1E33315-C75E-4F7B-91DD-1424BDACDD05}" presName="spaceRect" presStyleCnt="0"/>
      <dgm:spPr/>
    </dgm:pt>
    <dgm:pt modelId="{DAE68E1D-3482-4149-9B7B-6993128A47D0}" type="pres">
      <dgm:prSet presAssocID="{E1E33315-C75E-4F7B-91DD-1424BDACDD0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4572104-6E92-4882-A35F-2DA49D7C006F}" srcId="{CB1E8454-623E-41F9-BD78-06F507B34EB8}" destId="{22462053-46F8-4C92-8D58-7ADBB6305001}" srcOrd="1" destOrd="0" parTransId="{6C5E6061-9658-4650-8533-AC84C3E1EE62}" sibTransId="{68C9E68F-A7A5-437A-BE11-70328990F54A}"/>
    <dgm:cxn modelId="{CF544610-0DBF-403F-B61E-DE1A0F94688C}" type="presOf" srcId="{79778D1D-D4FE-45B9-A142-1B39C42D931B}" destId="{D280E918-70DD-4BB1-93CA-FC67A3CCC0BB}" srcOrd="0" destOrd="0" presId="urn:microsoft.com/office/officeart/2018/5/layout/IconCircleLabelList"/>
    <dgm:cxn modelId="{DBFA4011-180E-40C2-8D5C-16039031EC3E}" type="presOf" srcId="{22462053-46F8-4C92-8D58-7ADBB6305001}" destId="{CC2987F0-C4E8-419C-80AF-9B12F19043E0}" srcOrd="0" destOrd="0" presId="urn:microsoft.com/office/officeart/2018/5/layout/IconCircleLabelList"/>
    <dgm:cxn modelId="{6C6BC34D-D181-432A-91E0-915DD3454E89}" srcId="{CB1E8454-623E-41F9-BD78-06F507B34EB8}" destId="{E1E33315-C75E-4F7B-91DD-1424BDACDD05}" srcOrd="2" destOrd="0" parTransId="{2A668159-7D8B-47B9-8EFD-51FBE37B8527}" sibTransId="{8D1F01AB-D82F-4294-B86F-02E0C8366327}"/>
    <dgm:cxn modelId="{0D661052-74A7-49E5-9DCB-F8EE15B46FCF}" type="presOf" srcId="{E1E33315-C75E-4F7B-91DD-1424BDACDD05}" destId="{DAE68E1D-3482-4149-9B7B-6993128A47D0}" srcOrd="0" destOrd="0" presId="urn:microsoft.com/office/officeart/2018/5/layout/IconCircleLabelList"/>
    <dgm:cxn modelId="{609170B0-F7ED-4084-8B9D-EFAA82FD57B1}" type="presOf" srcId="{CB1E8454-623E-41F9-BD78-06F507B34EB8}" destId="{502B074C-4BCC-43EB-9755-7555770E00F2}" srcOrd="0" destOrd="0" presId="urn:microsoft.com/office/officeart/2018/5/layout/IconCircleLabelList"/>
    <dgm:cxn modelId="{33E3A8DB-C645-44D3-828D-5BD64A2F80FA}" srcId="{CB1E8454-623E-41F9-BD78-06F507B34EB8}" destId="{79778D1D-D4FE-45B9-A142-1B39C42D931B}" srcOrd="0" destOrd="0" parTransId="{8743405A-3DE6-4C87-B293-9A650B0AC767}" sibTransId="{8818EEFD-36D6-4CD0-9323-813189EA25B8}"/>
    <dgm:cxn modelId="{910B2E95-3656-46D3-9AB4-4739D40B1B62}" type="presParOf" srcId="{502B074C-4BCC-43EB-9755-7555770E00F2}" destId="{BCA0D68E-8ADD-4049-A6AF-91D43E6548E3}" srcOrd="0" destOrd="0" presId="urn:microsoft.com/office/officeart/2018/5/layout/IconCircleLabelList"/>
    <dgm:cxn modelId="{AEC722F1-D30F-4C7C-8C97-07D51AAD1E00}" type="presParOf" srcId="{BCA0D68E-8ADD-4049-A6AF-91D43E6548E3}" destId="{4338329A-EA06-4A88-88F9-8BDF680D31CE}" srcOrd="0" destOrd="0" presId="urn:microsoft.com/office/officeart/2018/5/layout/IconCircleLabelList"/>
    <dgm:cxn modelId="{A42759A0-C04D-4741-9FD3-DCD6406562AA}" type="presParOf" srcId="{BCA0D68E-8ADD-4049-A6AF-91D43E6548E3}" destId="{03ECC0A1-D5D7-4F39-A0B4-1167DBCCCCEC}" srcOrd="1" destOrd="0" presId="urn:microsoft.com/office/officeart/2018/5/layout/IconCircleLabelList"/>
    <dgm:cxn modelId="{796FD258-4A1D-48D5-9564-7BEE8185FE21}" type="presParOf" srcId="{BCA0D68E-8ADD-4049-A6AF-91D43E6548E3}" destId="{6E9DABE1-D4E5-4E5C-B67F-98DB0E804ECD}" srcOrd="2" destOrd="0" presId="urn:microsoft.com/office/officeart/2018/5/layout/IconCircleLabelList"/>
    <dgm:cxn modelId="{8A3B764C-E24E-431F-B139-E08A1BB53766}" type="presParOf" srcId="{BCA0D68E-8ADD-4049-A6AF-91D43E6548E3}" destId="{D280E918-70DD-4BB1-93CA-FC67A3CCC0BB}" srcOrd="3" destOrd="0" presId="urn:microsoft.com/office/officeart/2018/5/layout/IconCircleLabelList"/>
    <dgm:cxn modelId="{FFCFD106-99D3-4108-9A3F-834ECC02A3FA}" type="presParOf" srcId="{502B074C-4BCC-43EB-9755-7555770E00F2}" destId="{14BBFD10-8A5D-4C2A-A5A7-9A58C55BF6B7}" srcOrd="1" destOrd="0" presId="urn:microsoft.com/office/officeart/2018/5/layout/IconCircleLabelList"/>
    <dgm:cxn modelId="{AD246D00-4497-4AAC-8A34-B06F67CA1BAE}" type="presParOf" srcId="{502B074C-4BCC-43EB-9755-7555770E00F2}" destId="{36F5F700-D1F5-4A03-BC51-086C5B46C75D}" srcOrd="2" destOrd="0" presId="urn:microsoft.com/office/officeart/2018/5/layout/IconCircleLabelList"/>
    <dgm:cxn modelId="{F556B3EF-BDF1-44CE-B965-76CF603FC38A}" type="presParOf" srcId="{36F5F700-D1F5-4A03-BC51-086C5B46C75D}" destId="{C4EEC42E-519F-4EB1-9D85-B79213B19799}" srcOrd="0" destOrd="0" presId="urn:microsoft.com/office/officeart/2018/5/layout/IconCircleLabelList"/>
    <dgm:cxn modelId="{F9CAE539-EBD8-4017-8627-04F126CBEA38}" type="presParOf" srcId="{36F5F700-D1F5-4A03-BC51-086C5B46C75D}" destId="{9C0368FA-B5B8-46DC-8410-988195DFF3E1}" srcOrd="1" destOrd="0" presId="urn:microsoft.com/office/officeart/2018/5/layout/IconCircleLabelList"/>
    <dgm:cxn modelId="{FA9C34A4-C682-414C-80E9-14A052C33735}" type="presParOf" srcId="{36F5F700-D1F5-4A03-BC51-086C5B46C75D}" destId="{8D625EEA-1A87-4E15-971B-0FBA4A437969}" srcOrd="2" destOrd="0" presId="urn:microsoft.com/office/officeart/2018/5/layout/IconCircleLabelList"/>
    <dgm:cxn modelId="{84898F38-2FE5-417D-AC27-C2068EDF7036}" type="presParOf" srcId="{36F5F700-D1F5-4A03-BC51-086C5B46C75D}" destId="{CC2987F0-C4E8-419C-80AF-9B12F19043E0}" srcOrd="3" destOrd="0" presId="urn:microsoft.com/office/officeart/2018/5/layout/IconCircleLabelList"/>
    <dgm:cxn modelId="{F589CE64-DB0C-4D34-843B-0FA4F9977EDD}" type="presParOf" srcId="{502B074C-4BCC-43EB-9755-7555770E00F2}" destId="{8078FDBA-7251-44E0-A873-36BAF6517CF3}" srcOrd="3" destOrd="0" presId="urn:microsoft.com/office/officeart/2018/5/layout/IconCircleLabelList"/>
    <dgm:cxn modelId="{C1DA2469-87B6-4CC0-A92E-DFD3E77AF7FA}" type="presParOf" srcId="{502B074C-4BCC-43EB-9755-7555770E00F2}" destId="{B0BB35AD-A960-4394-9E18-030399A9DF3C}" srcOrd="4" destOrd="0" presId="urn:microsoft.com/office/officeart/2018/5/layout/IconCircleLabelList"/>
    <dgm:cxn modelId="{C671227F-F734-400C-B3A8-C9B7F8E5739B}" type="presParOf" srcId="{B0BB35AD-A960-4394-9E18-030399A9DF3C}" destId="{D60D2B10-CCB8-4ABB-9893-97558FCA099E}" srcOrd="0" destOrd="0" presId="urn:microsoft.com/office/officeart/2018/5/layout/IconCircleLabelList"/>
    <dgm:cxn modelId="{905A3B41-D70D-4F72-8570-5C4824BF2259}" type="presParOf" srcId="{B0BB35AD-A960-4394-9E18-030399A9DF3C}" destId="{DE9F5D54-459B-4694-94C2-A8B5BF50B2B9}" srcOrd="1" destOrd="0" presId="urn:microsoft.com/office/officeart/2018/5/layout/IconCircleLabelList"/>
    <dgm:cxn modelId="{D16D0441-ED33-4210-B512-395B5E528205}" type="presParOf" srcId="{B0BB35AD-A960-4394-9E18-030399A9DF3C}" destId="{DD030280-C91B-4D88-BAED-1B60EE483CCA}" srcOrd="2" destOrd="0" presId="urn:microsoft.com/office/officeart/2018/5/layout/IconCircleLabelList"/>
    <dgm:cxn modelId="{01DC05B1-0F0A-4A0C-AF20-ACECFE8A27EB}" type="presParOf" srcId="{B0BB35AD-A960-4394-9E18-030399A9DF3C}" destId="{DAE68E1D-3482-4149-9B7B-6993128A47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32AAE1-2DE6-4571-BC81-2AAB87D755A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05AED60-BC0A-47A6-AA96-D925F07A546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LOEI: Define </a:t>
          </a:r>
          <a:r>
            <a:rPr lang="en-US" dirty="0" err="1">
              <a:solidFill>
                <a:schemeClr val="tx1"/>
              </a:solidFill>
            </a:rPr>
            <a:t>estructura</a:t>
          </a:r>
          <a:r>
            <a:rPr lang="en-US" dirty="0">
              <a:solidFill>
                <a:schemeClr val="tx1"/>
              </a:solidFill>
            </a:rPr>
            <a:t> del </a:t>
          </a:r>
          <a:r>
            <a:rPr lang="en-US" dirty="0" err="1">
              <a:solidFill>
                <a:schemeClr val="tx1"/>
              </a:solidFill>
            </a:rPr>
            <a:t>sistema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educativo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C5AAB1D1-FA9D-4873-8334-456061681BE0}" type="parTrans" cxnId="{59B5764A-0FD4-4087-9BA1-E2786D476820}">
      <dgm:prSet/>
      <dgm:spPr/>
      <dgm:t>
        <a:bodyPr/>
        <a:lstStyle/>
        <a:p>
          <a:endParaRPr lang="en-US"/>
        </a:p>
      </dgm:t>
    </dgm:pt>
    <dgm:pt modelId="{E21B9682-7F49-4604-AB33-97D634378DAE}" type="sibTrans" cxnId="{59B5764A-0FD4-4087-9BA1-E2786D476820}">
      <dgm:prSet/>
      <dgm:spPr/>
      <dgm:t>
        <a:bodyPr/>
        <a:lstStyle/>
        <a:p>
          <a:endParaRPr lang="en-US"/>
        </a:p>
      </dgm:t>
    </dgm:pt>
    <dgm:pt modelId="{7A679C84-4407-46FF-AF38-258EDA244C7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</a:t>
          </a:r>
          <a:r>
            <a:rPr lang="en-US" dirty="0" err="1">
              <a:solidFill>
                <a:schemeClr val="tx1"/>
              </a:solidFill>
            </a:rPr>
            <a:t>Reglamento</a:t>
          </a:r>
          <a:r>
            <a:rPr lang="en-US" dirty="0">
              <a:solidFill>
                <a:schemeClr val="tx1"/>
              </a:solidFill>
            </a:rPr>
            <a:t> General de la LOEI.</a:t>
          </a:r>
        </a:p>
      </dgm:t>
    </dgm:pt>
    <dgm:pt modelId="{CD67435A-0633-42B4-91C3-02DF9661CD17}" type="parTrans" cxnId="{4A9D6E93-AAD9-4332-845A-84BB55DF1F0F}">
      <dgm:prSet/>
      <dgm:spPr/>
      <dgm:t>
        <a:bodyPr/>
        <a:lstStyle/>
        <a:p>
          <a:endParaRPr lang="en-US"/>
        </a:p>
      </dgm:t>
    </dgm:pt>
    <dgm:pt modelId="{4949DE30-34F2-405E-B94B-3BC07AE64C16}" type="sibTrans" cxnId="{4A9D6E93-AAD9-4332-845A-84BB55DF1F0F}">
      <dgm:prSet/>
      <dgm:spPr/>
      <dgm:t>
        <a:bodyPr/>
        <a:lstStyle/>
        <a:p>
          <a:endParaRPr lang="en-US"/>
        </a:p>
      </dgm:t>
    </dgm:pt>
    <dgm:pt modelId="{6A20E436-F838-4F32-BA04-E23C53CA014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</a:t>
          </a:r>
          <a:r>
            <a:rPr lang="en-US" dirty="0" err="1">
              <a:solidFill>
                <a:schemeClr val="tx1"/>
              </a:solidFill>
            </a:rPr>
            <a:t>Acuerdos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Ministeriales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Normas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técnicas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curriculares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8B9F424E-5065-47D0-A774-5FED010F684A}" type="parTrans" cxnId="{D4FD7CB5-B0C0-4A9B-904D-78C9A3ED5CED}">
      <dgm:prSet/>
      <dgm:spPr/>
      <dgm:t>
        <a:bodyPr/>
        <a:lstStyle/>
        <a:p>
          <a:endParaRPr lang="en-US"/>
        </a:p>
      </dgm:t>
    </dgm:pt>
    <dgm:pt modelId="{5EF24617-2F64-4EA8-BAC3-E42BA9A4BF81}" type="sibTrans" cxnId="{D4FD7CB5-B0C0-4A9B-904D-78C9A3ED5CED}">
      <dgm:prSet/>
      <dgm:spPr/>
      <dgm:t>
        <a:bodyPr/>
        <a:lstStyle/>
        <a:p>
          <a:endParaRPr lang="en-US"/>
        </a:p>
      </dgm:t>
    </dgm:pt>
    <dgm:pt modelId="{626F9D66-B2D2-2E4B-B338-D37E02EFC0EC}" type="pres">
      <dgm:prSet presAssocID="{BE32AAE1-2DE6-4571-BC81-2AAB87D755A4}" presName="linear" presStyleCnt="0">
        <dgm:presLayoutVars>
          <dgm:animLvl val="lvl"/>
          <dgm:resizeHandles val="exact"/>
        </dgm:presLayoutVars>
      </dgm:prSet>
      <dgm:spPr/>
    </dgm:pt>
    <dgm:pt modelId="{CCAA2EC0-32A4-4549-815E-EECE9DBF85A1}" type="pres">
      <dgm:prSet presAssocID="{605AED60-BC0A-47A6-AA96-D925F07A54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CC640F3-38DA-0E4E-B855-D4C7D5011B77}" type="pres">
      <dgm:prSet presAssocID="{E21B9682-7F49-4604-AB33-97D634378DAE}" presName="spacer" presStyleCnt="0"/>
      <dgm:spPr/>
    </dgm:pt>
    <dgm:pt modelId="{1E628B49-4872-4D43-AEF9-16E8B683BC19}" type="pres">
      <dgm:prSet presAssocID="{7A679C84-4407-46FF-AF38-258EDA244C7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3BEC6-177A-D74F-AA3C-23CB9AA9778D}" type="pres">
      <dgm:prSet presAssocID="{4949DE30-34F2-405E-B94B-3BC07AE64C16}" presName="spacer" presStyleCnt="0"/>
      <dgm:spPr/>
    </dgm:pt>
    <dgm:pt modelId="{3B18BA16-0A0E-F845-A002-77926753F874}" type="pres">
      <dgm:prSet presAssocID="{6A20E436-F838-4F32-BA04-E23C53CA014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C4C3831-BC94-644C-A35F-AF8AFE0848E7}" type="presOf" srcId="{6A20E436-F838-4F32-BA04-E23C53CA0143}" destId="{3B18BA16-0A0E-F845-A002-77926753F874}" srcOrd="0" destOrd="0" presId="urn:microsoft.com/office/officeart/2005/8/layout/vList2"/>
    <dgm:cxn modelId="{59B5764A-0FD4-4087-9BA1-E2786D476820}" srcId="{BE32AAE1-2DE6-4571-BC81-2AAB87D755A4}" destId="{605AED60-BC0A-47A6-AA96-D925F07A5461}" srcOrd="0" destOrd="0" parTransId="{C5AAB1D1-FA9D-4873-8334-456061681BE0}" sibTransId="{E21B9682-7F49-4604-AB33-97D634378DAE}"/>
    <dgm:cxn modelId="{1D0DE364-6D94-AA4D-8FB7-30D5708D400C}" type="presOf" srcId="{7A679C84-4407-46FF-AF38-258EDA244C72}" destId="{1E628B49-4872-4D43-AEF9-16E8B683BC19}" srcOrd="0" destOrd="0" presId="urn:microsoft.com/office/officeart/2005/8/layout/vList2"/>
    <dgm:cxn modelId="{4A9D6E93-AAD9-4332-845A-84BB55DF1F0F}" srcId="{BE32AAE1-2DE6-4571-BC81-2AAB87D755A4}" destId="{7A679C84-4407-46FF-AF38-258EDA244C72}" srcOrd="1" destOrd="0" parTransId="{CD67435A-0633-42B4-91C3-02DF9661CD17}" sibTransId="{4949DE30-34F2-405E-B94B-3BC07AE64C16}"/>
    <dgm:cxn modelId="{E5FF0794-5B2B-AD48-ADC3-7D9ADE677951}" type="presOf" srcId="{BE32AAE1-2DE6-4571-BC81-2AAB87D755A4}" destId="{626F9D66-B2D2-2E4B-B338-D37E02EFC0EC}" srcOrd="0" destOrd="0" presId="urn:microsoft.com/office/officeart/2005/8/layout/vList2"/>
    <dgm:cxn modelId="{FBC64CA8-51F3-574A-828F-9FF3D7C9DC89}" type="presOf" srcId="{605AED60-BC0A-47A6-AA96-D925F07A5461}" destId="{CCAA2EC0-32A4-4549-815E-EECE9DBF85A1}" srcOrd="0" destOrd="0" presId="urn:microsoft.com/office/officeart/2005/8/layout/vList2"/>
    <dgm:cxn modelId="{D4FD7CB5-B0C0-4A9B-904D-78C9A3ED5CED}" srcId="{BE32AAE1-2DE6-4571-BC81-2AAB87D755A4}" destId="{6A20E436-F838-4F32-BA04-E23C53CA0143}" srcOrd="2" destOrd="0" parTransId="{8B9F424E-5065-47D0-A774-5FED010F684A}" sibTransId="{5EF24617-2F64-4EA8-BAC3-E42BA9A4BF81}"/>
    <dgm:cxn modelId="{AD034334-EE6D-604D-A08A-4EE16B42DE9C}" type="presParOf" srcId="{626F9D66-B2D2-2E4B-B338-D37E02EFC0EC}" destId="{CCAA2EC0-32A4-4549-815E-EECE9DBF85A1}" srcOrd="0" destOrd="0" presId="urn:microsoft.com/office/officeart/2005/8/layout/vList2"/>
    <dgm:cxn modelId="{F480FB65-66E8-C943-B2E6-24C3A527AD91}" type="presParOf" srcId="{626F9D66-B2D2-2E4B-B338-D37E02EFC0EC}" destId="{ECC640F3-38DA-0E4E-B855-D4C7D5011B77}" srcOrd="1" destOrd="0" presId="urn:microsoft.com/office/officeart/2005/8/layout/vList2"/>
    <dgm:cxn modelId="{2DA0F1B7-EF63-124A-994A-C82232B64621}" type="presParOf" srcId="{626F9D66-B2D2-2E4B-B338-D37E02EFC0EC}" destId="{1E628B49-4872-4D43-AEF9-16E8B683BC19}" srcOrd="2" destOrd="0" presId="urn:microsoft.com/office/officeart/2005/8/layout/vList2"/>
    <dgm:cxn modelId="{705BCF34-A31B-3748-ACD6-4B74BE58D6BF}" type="presParOf" srcId="{626F9D66-B2D2-2E4B-B338-D37E02EFC0EC}" destId="{0553BEC6-177A-D74F-AA3C-23CB9AA9778D}" srcOrd="3" destOrd="0" presId="urn:microsoft.com/office/officeart/2005/8/layout/vList2"/>
    <dgm:cxn modelId="{C36B0E14-DF5F-C142-A5F8-266075D82D7E}" type="presParOf" srcId="{626F9D66-B2D2-2E4B-B338-D37E02EFC0EC}" destId="{3B18BA16-0A0E-F845-A002-77926753F87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980C45-2B2F-4BC4-A6BE-041F92FDEA90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FDEEB90-A799-49AF-95CC-143FD9296597}">
      <dgm:prSet/>
      <dgm:spPr/>
      <dgm:t>
        <a:bodyPr/>
        <a:lstStyle/>
        <a:p>
          <a:r>
            <a:rPr lang="en-US"/>
            <a:t>• ¿Cómo se articula el currículo con los derechos constitucionales?</a:t>
          </a:r>
        </a:p>
      </dgm:t>
    </dgm:pt>
    <dgm:pt modelId="{AFBCBD16-FCD6-4EBF-B45C-4D308FF2F9C9}" type="parTrans" cxnId="{74F0093A-C56E-48C7-B051-2EE7D2102ACA}">
      <dgm:prSet/>
      <dgm:spPr/>
      <dgm:t>
        <a:bodyPr/>
        <a:lstStyle/>
        <a:p>
          <a:endParaRPr lang="en-US"/>
        </a:p>
      </dgm:t>
    </dgm:pt>
    <dgm:pt modelId="{31C041F1-503B-4468-A3C9-BDDF8C7A0957}" type="sibTrans" cxnId="{74F0093A-C56E-48C7-B051-2EE7D2102ACA}">
      <dgm:prSet/>
      <dgm:spPr/>
      <dgm:t>
        <a:bodyPr/>
        <a:lstStyle/>
        <a:p>
          <a:endParaRPr lang="en-US"/>
        </a:p>
      </dgm:t>
    </dgm:pt>
    <dgm:pt modelId="{94720AAD-85DE-4784-BA1A-C78876537CAE}">
      <dgm:prSet/>
      <dgm:spPr/>
      <dgm:t>
        <a:bodyPr/>
        <a:lstStyle/>
        <a:p>
          <a:r>
            <a:rPr lang="en-US"/>
            <a:t>• ¿Qué retos enfrenta el currículo obligatorio en el contexto actual?</a:t>
          </a:r>
        </a:p>
      </dgm:t>
    </dgm:pt>
    <dgm:pt modelId="{5A46733D-C353-4DF2-BA16-61A05235FFFD}" type="parTrans" cxnId="{273EA77D-CD7D-470A-884E-119A30116A3D}">
      <dgm:prSet/>
      <dgm:spPr/>
      <dgm:t>
        <a:bodyPr/>
        <a:lstStyle/>
        <a:p>
          <a:endParaRPr lang="en-US"/>
        </a:p>
      </dgm:t>
    </dgm:pt>
    <dgm:pt modelId="{0850FE74-11B4-4B07-AEFE-55F421157DCB}" type="sibTrans" cxnId="{273EA77D-CD7D-470A-884E-119A30116A3D}">
      <dgm:prSet/>
      <dgm:spPr/>
      <dgm:t>
        <a:bodyPr/>
        <a:lstStyle/>
        <a:p>
          <a:endParaRPr lang="en-US"/>
        </a:p>
      </dgm:t>
    </dgm:pt>
    <dgm:pt modelId="{7181FBBF-9A85-4C4E-AEB7-4FF1BE4392FE}">
      <dgm:prSet/>
      <dgm:spPr/>
      <dgm:t>
        <a:bodyPr/>
        <a:lstStyle/>
        <a:p>
          <a:r>
            <a:rPr lang="en-US"/>
            <a:t>• ¿Qué papel juegan los docentes en la implementación de estos marcos legales?</a:t>
          </a:r>
        </a:p>
      </dgm:t>
    </dgm:pt>
    <dgm:pt modelId="{9ECFDF69-4E92-4682-A01B-2B8C9D044E0B}" type="parTrans" cxnId="{EB9329F2-E056-41EC-AB74-230BE2D7E4F7}">
      <dgm:prSet/>
      <dgm:spPr/>
      <dgm:t>
        <a:bodyPr/>
        <a:lstStyle/>
        <a:p>
          <a:endParaRPr lang="en-US"/>
        </a:p>
      </dgm:t>
    </dgm:pt>
    <dgm:pt modelId="{00D1A28A-47AD-4ECC-B03B-8620DAB542E1}" type="sibTrans" cxnId="{EB9329F2-E056-41EC-AB74-230BE2D7E4F7}">
      <dgm:prSet/>
      <dgm:spPr/>
      <dgm:t>
        <a:bodyPr/>
        <a:lstStyle/>
        <a:p>
          <a:endParaRPr lang="en-US"/>
        </a:p>
      </dgm:t>
    </dgm:pt>
    <dgm:pt modelId="{B33005E9-3B96-7A46-9DE9-7B9417815B58}" type="pres">
      <dgm:prSet presAssocID="{C6980C45-2B2F-4BC4-A6BE-041F92FDEA90}" presName="vert0" presStyleCnt="0">
        <dgm:presLayoutVars>
          <dgm:dir/>
          <dgm:animOne val="branch"/>
          <dgm:animLvl val="lvl"/>
        </dgm:presLayoutVars>
      </dgm:prSet>
      <dgm:spPr/>
    </dgm:pt>
    <dgm:pt modelId="{13D95F23-2E94-A042-9E49-8492E3AC8414}" type="pres">
      <dgm:prSet presAssocID="{CFDEEB90-A799-49AF-95CC-143FD9296597}" presName="thickLine" presStyleLbl="alignNode1" presStyleIdx="0" presStyleCnt="3"/>
      <dgm:spPr/>
    </dgm:pt>
    <dgm:pt modelId="{12D2BB1D-A556-274F-8205-2678A5DC9BD2}" type="pres">
      <dgm:prSet presAssocID="{CFDEEB90-A799-49AF-95CC-143FD9296597}" presName="horz1" presStyleCnt="0"/>
      <dgm:spPr/>
    </dgm:pt>
    <dgm:pt modelId="{3901D668-BDA1-5247-903B-8A00F5F68589}" type="pres">
      <dgm:prSet presAssocID="{CFDEEB90-A799-49AF-95CC-143FD9296597}" presName="tx1" presStyleLbl="revTx" presStyleIdx="0" presStyleCnt="3"/>
      <dgm:spPr/>
    </dgm:pt>
    <dgm:pt modelId="{A185F2CE-E041-5649-B9AA-60EB118FD771}" type="pres">
      <dgm:prSet presAssocID="{CFDEEB90-A799-49AF-95CC-143FD9296597}" presName="vert1" presStyleCnt="0"/>
      <dgm:spPr/>
    </dgm:pt>
    <dgm:pt modelId="{AAF7CA1B-359C-B04F-9C6A-977017F01C6D}" type="pres">
      <dgm:prSet presAssocID="{94720AAD-85DE-4784-BA1A-C78876537CAE}" presName="thickLine" presStyleLbl="alignNode1" presStyleIdx="1" presStyleCnt="3"/>
      <dgm:spPr/>
    </dgm:pt>
    <dgm:pt modelId="{193666D1-852F-FA4A-B7CE-2790C8D830FC}" type="pres">
      <dgm:prSet presAssocID="{94720AAD-85DE-4784-BA1A-C78876537CAE}" presName="horz1" presStyleCnt="0"/>
      <dgm:spPr/>
    </dgm:pt>
    <dgm:pt modelId="{6E417083-35B6-C849-92CD-90F3F0FB4858}" type="pres">
      <dgm:prSet presAssocID="{94720AAD-85DE-4784-BA1A-C78876537CAE}" presName="tx1" presStyleLbl="revTx" presStyleIdx="1" presStyleCnt="3"/>
      <dgm:spPr/>
    </dgm:pt>
    <dgm:pt modelId="{71250DE9-B5A0-5A49-9CA1-7CE35CA516F9}" type="pres">
      <dgm:prSet presAssocID="{94720AAD-85DE-4784-BA1A-C78876537CAE}" presName="vert1" presStyleCnt="0"/>
      <dgm:spPr/>
    </dgm:pt>
    <dgm:pt modelId="{857645A6-B869-DF49-8CE6-A5036C6BD63C}" type="pres">
      <dgm:prSet presAssocID="{7181FBBF-9A85-4C4E-AEB7-4FF1BE4392FE}" presName="thickLine" presStyleLbl="alignNode1" presStyleIdx="2" presStyleCnt="3"/>
      <dgm:spPr/>
    </dgm:pt>
    <dgm:pt modelId="{9D35A6F6-23E0-C541-9150-C15E8305F589}" type="pres">
      <dgm:prSet presAssocID="{7181FBBF-9A85-4C4E-AEB7-4FF1BE4392FE}" presName="horz1" presStyleCnt="0"/>
      <dgm:spPr/>
    </dgm:pt>
    <dgm:pt modelId="{B1826F30-A327-4748-AC96-5B94C2E54E3A}" type="pres">
      <dgm:prSet presAssocID="{7181FBBF-9A85-4C4E-AEB7-4FF1BE4392FE}" presName="tx1" presStyleLbl="revTx" presStyleIdx="2" presStyleCnt="3"/>
      <dgm:spPr/>
    </dgm:pt>
    <dgm:pt modelId="{2647C72B-F59F-924C-A49F-E204CCA6049D}" type="pres">
      <dgm:prSet presAssocID="{7181FBBF-9A85-4C4E-AEB7-4FF1BE4392FE}" presName="vert1" presStyleCnt="0"/>
      <dgm:spPr/>
    </dgm:pt>
  </dgm:ptLst>
  <dgm:cxnLst>
    <dgm:cxn modelId="{8ABC9100-6DB5-9C45-AFB3-EA3902B70666}" type="presOf" srcId="{94720AAD-85DE-4784-BA1A-C78876537CAE}" destId="{6E417083-35B6-C849-92CD-90F3F0FB4858}" srcOrd="0" destOrd="0" presId="urn:microsoft.com/office/officeart/2008/layout/LinedList"/>
    <dgm:cxn modelId="{74F0093A-C56E-48C7-B051-2EE7D2102ACA}" srcId="{C6980C45-2B2F-4BC4-A6BE-041F92FDEA90}" destId="{CFDEEB90-A799-49AF-95CC-143FD9296597}" srcOrd="0" destOrd="0" parTransId="{AFBCBD16-FCD6-4EBF-B45C-4D308FF2F9C9}" sibTransId="{31C041F1-503B-4468-A3C9-BDDF8C7A0957}"/>
    <dgm:cxn modelId="{94E1496C-F6CA-EB49-AE65-ED62BFC49F27}" type="presOf" srcId="{7181FBBF-9A85-4C4E-AEB7-4FF1BE4392FE}" destId="{B1826F30-A327-4748-AC96-5B94C2E54E3A}" srcOrd="0" destOrd="0" presId="urn:microsoft.com/office/officeart/2008/layout/LinedList"/>
    <dgm:cxn modelId="{273EA77D-CD7D-470A-884E-119A30116A3D}" srcId="{C6980C45-2B2F-4BC4-A6BE-041F92FDEA90}" destId="{94720AAD-85DE-4784-BA1A-C78876537CAE}" srcOrd="1" destOrd="0" parTransId="{5A46733D-C353-4DF2-BA16-61A05235FFFD}" sibTransId="{0850FE74-11B4-4B07-AEFE-55F421157DCB}"/>
    <dgm:cxn modelId="{FD9820C2-BB59-604E-8789-BC519CA4D836}" type="presOf" srcId="{CFDEEB90-A799-49AF-95CC-143FD9296597}" destId="{3901D668-BDA1-5247-903B-8A00F5F68589}" srcOrd="0" destOrd="0" presId="urn:microsoft.com/office/officeart/2008/layout/LinedList"/>
    <dgm:cxn modelId="{EB9329F2-E056-41EC-AB74-230BE2D7E4F7}" srcId="{C6980C45-2B2F-4BC4-A6BE-041F92FDEA90}" destId="{7181FBBF-9A85-4C4E-AEB7-4FF1BE4392FE}" srcOrd="2" destOrd="0" parTransId="{9ECFDF69-4E92-4682-A01B-2B8C9D044E0B}" sibTransId="{00D1A28A-47AD-4ECC-B03B-8620DAB542E1}"/>
    <dgm:cxn modelId="{D4119FF2-F6AF-2B43-A3B1-7DBDEE640F18}" type="presOf" srcId="{C6980C45-2B2F-4BC4-A6BE-041F92FDEA90}" destId="{B33005E9-3B96-7A46-9DE9-7B9417815B58}" srcOrd="0" destOrd="0" presId="urn:microsoft.com/office/officeart/2008/layout/LinedList"/>
    <dgm:cxn modelId="{00DBF6D7-5A9F-1B48-9056-BE59A95075E0}" type="presParOf" srcId="{B33005E9-3B96-7A46-9DE9-7B9417815B58}" destId="{13D95F23-2E94-A042-9E49-8492E3AC8414}" srcOrd="0" destOrd="0" presId="urn:microsoft.com/office/officeart/2008/layout/LinedList"/>
    <dgm:cxn modelId="{42C8D168-4474-E44E-83B8-4C0EC91C5321}" type="presParOf" srcId="{B33005E9-3B96-7A46-9DE9-7B9417815B58}" destId="{12D2BB1D-A556-274F-8205-2678A5DC9BD2}" srcOrd="1" destOrd="0" presId="urn:microsoft.com/office/officeart/2008/layout/LinedList"/>
    <dgm:cxn modelId="{1852EBF4-E6C9-274D-B483-F9E23285DC12}" type="presParOf" srcId="{12D2BB1D-A556-274F-8205-2678A5DC9BD2}" destId="{3901D668-BDA1-5247-903B-8A00F5F68589}" srcOrd="0" destOrd="0" presId="urn:microsoft.com/office/officeart/2008/layout/LinedList"/>
    <dgm:cxn modelId="{8264A3D5-6B2D-FD4B-A3AC-F149C05CB470}" type="presParOf" srcId="{12D2BB1D-A556-274F-8205-2678A5DC9BD2}" destId="{A185F2CE-E041-5649-B9AA-60EB118FD771}" srcOrd="1" destOrd="0" presId="urn:microsoft.com/office/officeart/2008/layout/LinedList"/>
    <dgm:cxn modelId="{9A5DF6F9-991D-A14C-9097-88AEFD470AE5}" type="presParOf" srcId="{B33005E9-3B96-7A46-9DE9-7B9417815B58}" destId="{AAF7CA1B-359C-B04F-9C6A-977017F01C6D}" srcOrd="2" destOrd="0" presId="urn:microsoft.com/office/officeart/2008/layout/LinedList"/>
    <dgm:cxn modelId="{921DBBD7-B67F-0449-AF18-21E8E22CB365}" type="presParOf" srcId="{B33005E9-3B96-7A46-9DE9-7B9417815B58}" destId="{193666D1-852F-FA4A-B7CE-2790C8D830FC}" srcOrd="3" destOrd="0" presId="urn:microsoft.com/office/officeart/2008/layout/LinedList"/>
    <dgm:cxn modelId="{9213FAD6-DBF6-804C-83D2-DF3A6C94651B}" type="presParOf" srcId="{193666D1-852F-FA4A-B7CE-2790C8D830FC}" destId="{6E417083-35B6-C849-92CD-90F3F0FB4858}" srcOrd="0" destOrd="0" presId="urn:microsoft.com/office/officeart/2008/layout/LinedList"/>
    <dgm:cxn modelId="{48551E83-4045-CE4F-9F83-52CC62E354CD}" type="presParOf" srcId="{193666D1-852F-FA4A-B7CE-2790C8D830FC}" destId="{71250DE9-B5A0-5A49-9CA1-7CE35CA516F9}" srcOrd="1" destOrd="0" presId="urn:microsoft.com/office/officeart/2008/layout/LinedList"/>
    <dgm:cxn modelId="{049AACC5-E051-014D-B4D0-B6E2A029B394}" type="presParOf" srcId="{B33005E9-3B96-7A46-9DE9-7B9417815B58}" destId="{857645A6-B869-DF49-8CE6-A5036C6BD63C}" srcOrd="4" destOrd="0" presId="urn:microsoft.com/office/officeart/2008/layout/LinedList"/>
    <dgm:cxn modelId="{085E2019-B432-7E4E-9077-245855CD51BD}" type="presParOf" srcId="{B33005E9-3B96-7A46-9DE9-7B9417815B58}" destId="{9D35A6F6-23E0-C541-9150-C15E8305F589}" srcOrd="5" destOrd="0" presId="urn:microsoft.com/office/officeart/2008/layout/LinedList"/>
    <dgm:cxn modelId="{2B66F9C4-D0A8-8744-80EB-192170EFDC78}" type="presParOf" srcId="{9D35A6F6-23E0-C541-9150-C15E8305F589}" destId="{B1826F30-A327-4748-AC96-5B94C2E54E3A}" srcOrd="0" destOrd="0" presId="urn:microsoft.com/office/officeart/2008/layout/LinedList"/>
    <dgm:cxn modelId="{FA4EA5AC-A5B8-2146-BFAC-0C736821EBC4}" type="presParOf" srcId="{9D35A6F6-23E0-C541-9150-C15E8305F589}" destId="{2647C72B-F59F-924C-A49F-E204CCA604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A6A1F-3309-234F-88AF-951D5E5F484E}">
      <dsp:nvSpPr>
        <dsp:cNvPr id="0" name=""/>
        <dsp:cNvSpPr/>
      </dsp:nvSpPr>
      <dsp:spPr>
        <a:xfrm>
          <a:off x="0" y="0"/>
          <a:ext cx="6556696" cy="9224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>
              <a:solidFill>
                <a:schemeClr val="tx1"/>
              </a:solidFill>
            </a:rPr>
            <a:t>• Art. 26: La educación es un derecho de las personas y un deber ineludible del Estado.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7017" y="27017"/>
        <a:ext cx="5483391" cy="868383"/>
      </dsp:txXfrm>
    </dsp:sp>
    <dsp:sp modelId="{99837E82-4B78-EA4B-A74E-183EB12ED6CE}">
      <dsp:nvSpPr>
        <dsp:cNvPr id="0" name=""/>
        <dsp:cNvSpPr/>
      </dsp:nvSpPr>
      <dsp:spPr>
        <a:xfrm>
          <a:off x="549123" y="1090129"/>
          <a:ext cx="6556696" cy="922417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>
              <a:solidFill>
                <a:schemeClr val="tx1"/>
              </a:solidFill>
            </a:rPr>
            <a:t>• Art. 27: La educación garantizará el desarrollo integral del ser humano.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76140" y="1117146"/>
        <a:ext cx="5353968" cy="868383"/>
      </dsp:txXfrm>
    </dsp:sp>
    <dsp:sp modelId="{D5D4C3C5-9A96-8947-A520-339F28BC3784}">
      <dsp:nvSpPr>
        <dsp:cNvPr id="0" name=""/>
        <dsp:cNvSpPr/>
      </dsp:nvSpPr>
      <dsp:spPr>
        <a:xfrm>
          <a:off x="1090050" y="2180258"/>
          <a:ext cx="6556696" cy="922417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>
              <a:solidFill>
                <a:schemeClr val="tx1"/>
              </a:solidFill>
            </a:rPr>
            <a:t>• Art. 28: La educación pública es universal y gratuita hasta el tercer nivel.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117067" y="2207275"/>
        <a:ext cx="5362164" cy="868383"/>
      </dsp:txXfrm>
    </dsp:sp>
    <dsp:sp modelId="{0AF820B9-092F-AD49-8AD5-A32AEF2ED363}">
      <dsp:nvSpPr>
        <dsp:cNvPr id="0" name=""/>
        <dsp:cNvSpPr/>
      </dsp:nvSpPr>
      <dsp:spPr>
        <a:xfrm>
          <a:off x="1639174" y="3270387"/>
          <a:ext cx="6556696" cy="92241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>
              <a:solidFill>
                <a:schemeClr val="tx1"/>
              </a:solidFill>
            </a:rPr>
            <a:t>• Art. 347: Garantiza la EGB obligatoria y el BGU como parte del derecho a la educación.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666191" y="3297404"/>
        <a:ext cx="5353968" cy="868383"/>
      </dsp:txXfrm>
    </dsp:sp>
    <dsp:sp modelId="{B740D3A9-D925-354C-99F9-09EBF979C8B0}">
      <dsp:nvSpPr>
        <dsp:cNvPr id="0" name=""/>
        <dsp:cNvSpPr/>
      </dsp:nvSpPr>
      <dsp:spPr>
        <a:xfrm>
          <a:off x="5957125" y="706487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092028" y="706487"/>
        <a:ext cx="329765" cy="451177"/>
      </dsp:txXfrm>
    </dsp:sp>
    <dsp:sp modelId="{3C1CECF8-71FA-1E4C-B493-DA055EA25346}">
      <dsp:nvSpPr>
        <dsp:cNvPr id="0" name=""/>
        <dsp:cNvSpPr/>
      </dsp:nvSpPr>
      <dsp:spPr>
        <a:xfrm>
          <a:off x="6506249" y="179661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641152" y="1796616"/>
        <a:ext cx="329765" cy="451177"/>
      </dsp:txXfrm>
    </dsp:sp>
    <dsp:sp modelId="{FBA7F947-C7EA-8748-BAE9-C528AE8FEB83}">
      <dsp:nvSpPr>
        <dsp:cNvPr id="0" name=""/>
        <dsp:cNvSpPr/>
      </dsp:nvSpPr>
      <dsp:spPr>
        <a:xfrm>
          <a:off x="7047176" y="288674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7182079" y="2886746"/>
        <a:ext cx="329765" cy="451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4DCF8-E188-C24F-8944-D05923BFB9EE}">
      <dsp:nvSpPr>
        <dsp:cNvPr id="0" name=""/>
        <dsp:cNvSpPr/>
      </dsp:nvSpPr>
      <dsp:spPr>
        <a:xfrm>
          <a:off x="429570" y="472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1"/>
              </a:solidFill>
            </a:rPr>
            <a:t>• EGB: 10 </a:t>
          </a:r>
          <a:r>
            <a:rPr lang="en-US" sz="3000" kern="1200" dirty="0" err="1">
              <a:solidFill>
                <a:schemeClr val="tx1"/>
              </a:solidFill>
            </a:rPr>
            <a:t>años</a:t>
          </a:r>
          <a:r>
            <a:rPr lang="en-US" sz="3000" kern="1200" dirty="0">
              <a:solidFill>
                <a:schemeClr val="tx1"/>
              </a:solidFill>
            </a:rPr>
            <a:t> </a:t>
          </a:r>
          <a:r>
            <a:rPr lang="en-US" sz="3000" kern="1200" dirty="0" err="1">
              <a:solidFill>
                <a:schemeClr val="tx1"/>
              </a:solidFill>
            </a:rPr>
            <a:t>obligatorios</a:t>
          </a:r>
          <a:r>
            <a:rPr lang="en-US" sz="3000" kern="1200" dirty="0">
              <a:solidFill>
                <a:schemeClr val="tx1"/>
              </a:solidFill>
            </a:rPr>
            <a:t> </a:t>
          </a:r>
          <a:r>
            <a:rPr lang="en-US" sz="3000" kern="1200" dirty="0" err="1">
              <a:solidFill>
                <a:schemeClr val="tx1"/>
              </a:solidFill>
            </a:rPr>
            <a:t>desde</a:t>
          </a:r>
          <a:r>
            <a:rPr lang="en-US" sz="3000" kern="1200" dirty="0">
              <a:solidFill>
                <a:schemeClr val="tx1"/>
              </a:solidFill>
            </a:rPr>
            <a:t> </a:t>
          </a:r>
          <a:r>
            <a:rPr lang="en-US" sz="3000" kern="1200" dirty="0" err="1">
              <a:solidFill>
                <a:schemeClr val="tx1"/>
              </a:solidFill>
            </a:rPr>
            <a:t>Inicial</a:t>
          </a:r>
          <a:r>
            <a:rPr lang="en-US" sz="3000" kern="1200" dirty="0">
              <a:solidFill>
                <a:schemeClr val="tx1"/>
              </a:solidFill>
            </a:rPr>
            <a:t> II a 10° de </a:t>
          </a:r>
          <a:r>
            <a:rPr lang="en-US" sz="3000" kern="1200" dirty="0" err="1">
              <a:solidFill>
                <a:schemeClr val="tx1"/>
              </a:solidFill>
            </a:rPr>
            <a:t>básica</a:t>
          </a:r>
          <a:r>
            <a:rPr lang="en-US" sz="3000" kern="1200" dirty="0">
              <a:solidFill>
                <a:schemeClr val="tx1"/>
              </a:solidFill>
            </a:rPr>
            <a:t>.</a:t>
          </a:r>
        </a:p>
      </dsp:txBody>
      <dsp:txXfrm>
        <a:off x="429570" y="472"/>
        <a:ext cx="3346456" cy="2007873"/>
      </dsp:txXfrm>
    </dsp:sp>
    <dsp:sp modelId="{64F530B3-8329-0D4A-A145-50523602FF66}">
      <dsp:nvSpPr>
        <dsp:cNvPr id="0" name=""/>
        <dsp:cNvSpPr/>
      </dsp:nvSpPr>
      <dsp:spPr>
        <a:xfrm>
          <a:off x="4110672" y="472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1"/>
              </a:solidFill>
            </a:rPr>
            <a:t>• BGU: 3 </a:t>
          </a:r>
          <a:r>
            <a:rPr lang="en-US" sz="3000" kern="1200" dirty="0" err="1">
              <a:solidFill>
                <a:schemeClr val="tx1"/>
              </a:solidFill>
            </a:rPr>
            <a:t>años</a:t>
          </a:r>
          <a:r>
            <a:rPr lang="en-US" sz="3000" kern="1200" dirty="0">
              <a:solidFill>
                <a:schemeClr val="tx1"/>
              </a:solidFill>
            </a:rPr>
            <a:t> de </a:t>
          </a:r>
          <a:r>
            <a:rPr lang="en-US" sz="3000" kern="1200" dirty="0" err="1">
              <a:solidFill>
                <a:schemeClr val="tx1"/>
              </a:solidFill>
            </a:rPr>
            <a:t>formación</a:t>
          </a:r>
          <a:r>
            <a:rPr lang="en-US" sz="3000" kern="1200" dirty="0">
              <a:solidFill>
                <a:schemeClr val="tx1"/>
              </a:solidFill>
            </a:rPr>
            <a:t> general, </a:t>
          </a:r>
          <a:r>
            <a:rPr lang="en-US" sz="3000" kern="1200" dirty="0" err="1">
              <a:solidFill>
                <a:schemeClr val="tx1"/>
              </a:solidFill>
            </a:rPr>
            <a:t>técnica</a:t>
          </a:r>
          <a:r>
            <a:rPr lang="en-US" sz="3000" kern="1200" dirty="0">
              <a:solidFill>
                <a:schemeClr val="tx1"/>
              </a:solidFill>
            </a:rPr>
            <a:t> o </a:t>
          </a:r>
          <a:r>
            <a:rPr lang="en-US" sz="3000" kern="1200" dirty="0" err="1">
              <a:solidFill>
                <a:schemeClr val="tx1"/>
              </a:solidFill>
            </a:rPr>
            <a:t>en</a:t>
          </a:r>
          <a:r>
            <a:rPr lang="en-US" sz="3000" kern="1200" dirty="0">
              <a:solidFill>
                <a:schemeClr val="tx1"/>
              </a:solidFill>
            </a:rPr>
            <a:t> </a:t>
          </a:r>
          <a:r>
            <a:rPr lang="en-US" sz="3000" kern="1200" dirty="0" err="1">
              <a:solidFill>
                <a:schemeClr val="tx1"/>
              </a:solidFill>
            </a:rPr>
            <a:t>ciencias</a:t>
          </a:r>
          <a:r>
            <a:rPr lang="en-US" sz="3000" kern="1200" dirty="0">
              <a:solidFill>
                <a:schemeClr val="tx1"/>
              </a:solidFill>
            </a:rPr>
            <a:t>.</a:t>
          </a:r>
        </a:p>
      </dsp:txBody>
      <dsp:txXfrm>
        <a:off x="4110672" y="472"/>
        <a:ext cx="3346456" cy="2007873"/>
      </dsp:txXfrm>
    </dsp:sp>
    <dsp:sp modelId="{195B9C89-3B07-CC47-9C96-C0719663085A}">
      <dsp:nvSpPr>
        <dsp:cNvPr id="0" name=""/>
        <dsp:cNvSpPr/>
      </dsp:nvSpPr>
      <dsp:spPr>
        <a:xfrm>
          <a:off x="2270121" y="2342991"/>
          <a:ext cx="3346456" cy="2007873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1"/>
              </a:solidFill>
            </a:rPr>
            <a:t>• </a:t>
          </a:r>
          <a:r>
            <a:rPr lang="en-US" sz="3000" kern="1200" dirty="0" err="1">
              <a:solidFill>
                <a:schemeClr val="tx1"/>
              </a:solidFill>
            </a:rPr>
            <a:t>Fundamentación</a:t>
          </a:r>
          <a:r>
            <a:rPr lang="en-US" sz="3000" kern="1200" dirty="0">
              <a:solidFill>
                <a:schemeClr val="tx1"/>
              </a:solidFill>
            </a:rPr>
            <a:t>: derechos </a:t>
          </a:r>
          <a:r>
            <a:rPr lang="en-US" sz="3000" kern="1200" dirty="0" err="1">
              <a:solidFill>
                <a:schemeClr val="tx1"/>
              </a:solidFill>
            </a:rPr>
            <a:t>humanos</a:t>
          </a:r>
          <a:r>
            <a:rPr lang="en-US" sz="3000" kern="1200" dirty="0">
              <a:solidFill>
                <a:schemeClr val="tx1"/>
              </a:solidFill>
            </a:rPr>
            <a:t>, </a:t>
          </a:r>
          <a:r>
            <a:rPr lang="en-US" sz="3000" kern="1200" dirty="0" err="1">
              <a:solidFill>
                <a:schemeClr val="tx1"/>
              </a:solidFill>
            </a:rPr>
            <a:t>interculturalidad</a:t>
          </a:r>
          <a:r>
            <a:rPr lang="en-US" sz="3000" kern="1200" dirty="0">
              <a:solidFill>
                <a:schemeClr val="tx1"/>
              </a:solidFill>
            </a:rPr>
            <a:t>, equidad.</a:t>
          </a:r>
        </a:p>
      </dsp:txBody>
      <dsp:txXfrm>
        <a:off x="2270121" y="2342991"/>
        <a:ext cx="3346456" cy="20078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9935A-A70B-45E0-BA1A-D9A053CFCE23}">
      <dsp:nvSpPr>
        <dsp:cNvPr id="0" name=""/>
        <dsp:cNvSpPr/>
      </dsp:nvSpPr>
      <dsp:spPr>
        <a:xfrm>
          <a:off x="341781" y="1130473"/>
          <a:ext cx="1062615" cy="10626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E02EB0-E414-4A77-91BF-F82273052FC2}">
      <dsp:nvSpPr>
        <dsp:cNvPr id="0" name=""/>
        <dsp:cNvSpPr/>
      </dsp:nvSpPr>
      <dsp:spPr>
        <a:xfrm>
          <a:off x="568240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147B7-581E-4940-A689-9FB00D29D15E}">
      <dsp:nvSpPr>
        <dsp:cNvPr id="0" name=""/>
        <dsp:cNvSpPr/>
      </dsp:nvSpPr>
      <dsp:spPr>
        <a:xfrm>
          <a:off x="2092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1996: Currículo tradicional centrado en contenidos.</a:t>
          </a:r>
        </a:p>
      </dsp:txBody>
      <dsp:txXfrm>
        <a:off x="2092" y="2524067"/>
        <a:ext cx="1741992" cy="696796"/>
      </dsp:txXfrm>
    </dsp:sp>
    <dsp:sp modelId="{62D90149-D8E3-48D9-85DF-98E977F9440D}">
      <dsp:nvSpPr>
        <dsp:cNvPr id="0" name=""/>
        <dsp:cNvSpPr/>
      </dsp:nvSpPr>
      <dsp:spPr>
        <a:xfrm>
          <a:off x="2388621" y="1130473"/>
          <a:ext cx="1062615" cy="10626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94C7C-6107-4386-9C17-E8227DF6A95F}">
      <dsp:nvSpPr>
        <dsp:cNvPr id="0" name=""/>
        <dsp:cNvSpPr/>
      </dsp:nvSpPr>
      <dsp:spPr>
        <a:xfrm>
          <a:off x="2615080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30686-4FCB-459F-B33A-8EEE5945B6B5}">
      <dsp:nvSpPr>
        <dsp:cNvPr id="0" name=""/>
        <dsp:cNvSpPr/>
      </dsp:nvSpPr>
      <dsp:spPr>
        <a:xfrm>
          <a:off x="2048933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2008: Nueva Constitución y LOEI.</a:t>
          </a:r>
        </a:p>
      </dsp:txBody>
      <dsp:txXfrm>
        <a:off x="2048933" y="2524067"/>
        <a:ext cx="1741992" cy="696796"/>
      </dsp:txXfrm>
    </dsp:sp>
    <dsp:sp modelId="{A3BBA347-0C73-4830-B23C-977854C3190D}">
      <dsp:nvSpPr>
        <dsp:cNvPr id="0" name=""/>
        <dsp:cNvSpPr/>
      </dsp:nvSpPr>
      <dsp:spPr>
        <a:xfrm>
          <a:off x="4435462" y="1130473"/>
          <a:ext cx="1062615" cy="10626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5F194-E977-4B3D-96C6-3C6E57EF5E7D}">
      <dsp:nvSpPr>
        <dsp:cNvPr id="0" name=""/>
        <dsp:cNvSpPr/>
      </dsp:nvSpPr>
      <dsp:spPr>
        <a:xfrm>
          <a:off x="4661921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22334-F83F-4B70-8824-2186D4CE4D9E}">
      <dsp:nvSpPr>
        <dsp:cNvPr id="0" name=""/>
        <dsp:cNvSpPr/>
      </dsp:nvSpPr>
      <dsp:spPr>
        <a:xfrm>
          <a:off x="4095774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2010-2016: Enfoque por competencias.</a:t>
          </a:r>
        </a:p>
      </dsp:txBody>
      <dsp:txXfrm>
        <a:off x="4095774" y="2524067"/>
        <a:ext cx="1741992" cy="696796"/>
      </dsp:txXfrm>
    </dsp:sp>
    <dsp:sp modelId="{024F7308-8D31-486D-8720-0ED814238D5C}">
      <dsp:nvSpPr>
        <dsp:cNvPr id="0" name=""/>
        <dsp:cNvSpPr/>
      </dsp:nvSpPr>
      <dsp:spPr>
        <a:xfrm>
          <a:off x="6482303" y="1130473"/>
          <a:ext cx="1062615" cy="10626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E4276-286D-4DFB-8D73-5179A0A09C19}">
      <dsp:nvSpPr>
        <dsp:cNvPr id="0" name=""/>
        <dsp:cNvSpPr/>
      </dsp:nvSpPr>
      <dsp:spPr>
        <a:xfrm>
          <a:off x="6708762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21D5B-54C6-4F30-990A-F36F6B3C2000}">
      <dsp:nvSpPr>
        <dsp:cNvPr id="0" name=""/>
        <dsp:cNvSpPr/>
      </dsp:nvSpPr>
      <dsp:spPr>
        <a:xfrm>
          <a:off x="6142615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2016-2022: Aprendizaje significativo y estándares de calidad.</a:t>
          </a:r>
        </a:p>
      </dsp:txBody>
      <dsp:txXfrm>
        <a:off x="6142615" y="2524067"/>
        <a:ext cx="1741992" cy="6967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8329A-EA06-4A88-88F9-8BDF680D31CE}">
      <dsp:nvSpPr>
        <dsp:cNvPr id="0" name=""/>
        <dsp:cNvSpPr/>
      </dsp:nvSpPr>
      <dsp:spPr>
        <a:xfrm>
          <a:off x="530099" y="893169"/>
          <a:ext cx="1406812" cy="1406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CC0A1-D5D7-4F39-A0B4-1167DBCCCCEC}">
      <dsp:nvSpPr>
        <dsp:cNvPr id="0" name=""/>
        <dsp:cNvSpPr/>
      </dsp:nvSpPr>
      <dsp:spPr>
        <a:xfrm>
          <a:off x="829912" y="1192981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0E918-70DD-4BB1-93CA-FC67A3CCC0BB}">
      <dsp:nvSpPr>
        <dsp:cNvPr id="0" name=""/>
        <dsp:cNvSpPr/>
      </dsp:nvSpPr>
      <dsp:spPr>
        <a:xfrm>
          <a:off x="80381" y="2738169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2022: Fortalecimiento de habilidades socioemocionales post-pandemia.</a:t>
          </a:r>
        </a:p>
      </dsp:txBody>
      <dsp:txXfrm>
        <a:off x="80381" y="2738169"/>
        <a:ext cx="2306250" cy="720000"/>
      </dsp:txXfrm>
    </dsp:sp>
    <dsp:sp modelId="{C4EEC42E-519F-4EB1-9D85-B79213B19799}">
      <dsp:nvSpPr>
        <dsp:cNvPr id="0" name=""/>
        <dsp:cNvSpPr/>
      </dsp:nvSpPr>
      <dsp:spPr>
        <a:xfrm>
          <a:off x="3239943" y="893169"/>
          <a:ext cx="1406812" cy="1406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368FA-B5B8-46DC-8410-988195DFF3E1}">
      <dsp:nvSpPr>
        <dsp:cNvPr id="0" name=""/>
        <dsp:cNvSpPr/>
      </dsp:nvSpPr>
      <dsp:spPr>
        <a:xfrm>
          <a:off x="3539756" y="1192981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987F0-C4E8-419C-80AF-9B12F19043E0}">
      <dsp:nvSpPr>
        <dsp:cNvPr id="0" name=""/>
        <dsp:cNvSpPr/>
      </dsp:nvSpPr>
      <dsp:spPr>
        <a:xfrm>
          <a:off x="2790224" y="2738169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Inclusión de enfoques transversales: género, derechos, ambiente.</a:t>
          </a:r>
        </a:p>
      </dsp:txBody>
      <dsp:txXfrm>
        <a:off x="2790224" y="2738169"/>
        <a:ext cx="2306250" cy="720000"/>
      </dsp:txXfrm>
    </dsp:sp>
    <dsp:sp modelId="{D60D2B10-CCB8-4ABB-9893-97558FCA099E}">
      <dsp:nvSpPr>
        <dsp:cNvPr id="0" name=""/>
        <dsp:cNvSpPr/>
      </dsp:nvSpPr>
      <dsp:spPr>
        <a:xfrm>
          <a:off x="5949787" y="893169"/>
          <a:ext cx="1406812" cy="1406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9F5D54-459B-4694-94C2-A8B5BF50B2B9}">
      <dsp:nvSpPr>
        <dsp:cNvPr id="0" name=""/>
        <dsp:cNvSpPr/>
      </dsp:nvSpPr>
      <dsp:spPr>
        <a:xfrm>
          <a:off x="6249600" y="1192981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68E1D-3482-4149-9B7B-6993128A47D0}">
      <dsp:nvSpPr>
        <dsp:cNvPr id="0" name=""/>
        <dsp:cNvSpPr/>
      </dsp:nvSpPr>
      <dsp:spPr>
        <a:xfrm>
          <a:off x="5500068" y="2738169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Nuevos estándares de aprendizaje en áreas clave.</a:t>
          </a:r>
        </a:p>
      </dsp:txBody>
      <dsp:txXfrm>
        <a:off x="5500068" y="2738169"/>
        <a:ext cx="2306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A2EC0-32A4-4549-815E-EECE9DBF85A1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• LOEI: Define </a:t>
          </a:r>
          <a:r>
            <a:rPr lang="en-US" sz="3100" kern="1200" dirty="0" err="1">
              <a:solidFill>
                <a:schemeClr val="tx1"/>
              </a:solidFill>
            </a:rPr>
            <a:t>estructura</a:t>
          </a:r>
          <a:r>
            <a:rPr lang="en-US" sz="3100" kern="1200" dirty="0">
              <a:solidFill>
                <a:schemeClr val="tx1"/>
              </a:solidFill>
            </a:rPr>
            <a:t> del </a:t>
          </a:r>
          <a:r>
            <a:rPr lang="en-US" sz="3100" kern="1200" dirty="0" err="1">
              <a:solidFill>
                <a:schemeClr val="tx1"/>
              </a:solidFill>
            </a:rPr>
            <a:t>sistema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 err="1">
              <a:solidFill>
                <a:schemeClr val="tx1"/>
              </a:solidFill>
            </a:rPr>
            <a:t>educativo</a:t>
          </a:r>
          <a:r>
            <a:rPr lang="en-US" sz="3100" kern="1200" dirty="0">
              <a:solidFill>
                <a:schemeClr val="tx1"/>
              </a:solidFill>
            </a:rPr>
            <a:t>.</a:t>
          </a:r>
        </a:p>
      </dsp:txBody>
      <dsp:txXfrm>
        <a:off x="84655" y="121095"/>
        <a:ext cx="4830814" cy="1564849"/>
      </dsp:txXfrm>
    </dsp:sp>
    <dsp:sp modelId="{1E628B49-4872-4D43-AEF9-16E8B683BC19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• </a:t>
          </a:r>
          <a:r>
            <a:rPr lang="en-US" sz="3100" kern="1200" dirty="0" err="1">
              <a:solidFill>
                <a:schemeClr val="tx1"/>
              </a:solidFill>
            </a:rPr>
            <a:t>Reglamento</a:t>
          </a:r>
          <a:r>
            <a:rPr lang="en-US" sz="3100" kern="1200" dirty="0">
              <a:solidFill>
                <a:schemeClr val="tx1"/>
              </a:solidFill>
            </a:rPr>
            <a:t> General de la LOEI.</a:t>
          </a:r>
        </a:p>
      </dsp:txBody>
      <dsp:txXfrm>
        <a:off x="84655" y="1944535"/>
        <a:ext cx="4830814" cy="1564849"/>
      </dsp:txXfrm>
    </dsp:sp>
    <dsp:sp modelId="{3B18BA16-0A0E-F845-A002-77926753F874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• </a:t>
          </a:r>
          <a:r>
            <a:rPr lang="en-US" sz="3100" kern="1200" dirty="0" err="1">
              <a:solidFill>
                <a:schemeClr val="tx1"/>
              </a:solidFill>
            </a:rPr>
            <a:t>Acuerdos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 err="1">
              <a:solidFill>
                <a:schemeClr val="tx1"/>
              </a:solidFill>
            </a:rPr>
            <a:t>Ministeriales</a:t>
          </a:r>
          <a:r>
            <a:rPr lang="en-US" sz="3100" kern="1200" dirty="0">
              <a:solidFill>
                <a:schemeClr val="tx1"/>
              </a:solidFill>
            </a:rPr>
            <a:t>: </a:t>
          </a:r>
          <a:r>
            <a:rPr lang="en-US" sz="3100" kern="1200" dirty="0" err="1">
              <a:solidFill>
                <a:schemeClr val="tx1"/>
              </a:solidFill>
            </a:rPr>
            <a:t>Normas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 err="1">
              <a:solidFill>
                <a:schemeClr val="tx1"/>
              </a:solidFill>
            </a:rPr>
            <a:t>técnicas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 err="1">
              <a:solidFill>
                <a:schemeClr val="tx1"/>
              </a:solidFill>
            </a:rPr>
            <a:t>curriculares</a:t>
          </a:r>
          <a:r>
            <a:rPr lang="en-US" sz="3100" kern="1200" dirty="0">
              <a:solidFill>
                <a:schemeClr val="tx1"/>
              </a:solidFill>
            </a:rPr>
            <a:t>.</a:t>
          </a:r>
        </a:p>
      </dsp:txBody>
      <dsp:txXfrm>
        <a:off x="84655" y="3767974"/>
        <a:ext cx="4830814" cy="15648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5F23-2E94-A042-9E49-8492E3AC8414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01D668-BDA1-5247-903B-8A00F5F68589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¿Cómo se articula el currículo con los derechos constitucionales?</a:t>
          </a:r>
        </a:p>
      </dsp:txBody>
      <dsp:txXfrm>
        <a:off x="0" y="2663"/>
        <a:ext cx="5000124" cy="1816197"/>
      </dsp:txXfrm>
    </dsp:sp>
    <dsp:sp modelId="{AAF7CA1B-359C-B04F-9C6A-977017F01C6D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417083-35B6-C849-92CD-90F3F0FB4858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¿Qué retos enfrenta el currículo obligatorio en el contexto actual?</a:t>
          </a:r>
        </a:p>
      </dsp:txBody>
      <dsp:txXfrm>
        <a:off x="0" y="1818861"/>
        <a:ext cx="5000124" cy="1816197"/>
      </dsp:txXfrm>
    </dsp:sp>
    <dsp:sp modelId="{857645A6-B869-DF49-8CE6-A5036C6BD63C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826F30-A327-4748-AC96-5B94C2E54E3A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¿Qué papel juegan los docentes en la implementación de estos marcos legales?</a:t>
          </a:r>
        </a:p>
      </dsp:txBody>
      <dsp:txXfrm>
        <a:off x="0" y="3635058"/>
        <a:ext cx="5000124" cy="1816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s-EC" sz="4200">
                <a:solidFill>
                  <a:srgbClr val="FFFFFF"/>
                </a:solidFill>
              </a:rPr>
              <a:t>Consideraciones legales en torno al currículo de la educación obligatoria en Ecuador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200">
                <a:solidFill>
                  <a:srgbClr val="FFFFFF"/>
                </a:solidFill>
              </a:rPr>
              <a:t>La Constitución de la República del Ecuador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67000591-45AC-2563-9294-42EE33E4C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75690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trón de fondo&#10;&#10;Descripción generada automáticamente">
            <a:extLst>
              <a:ext uri="{FF2B5EF4-FFF2-40B4-BE49-F238E27FC236}">
                <a16:creationId xmlns:a16="http://schemas.microsoft.com/office/drawing/2014/main" id="{DE17A9EA-77F1-CAA3-13D4-99E4FADDDBC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4925" r="6074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EGB y BGU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774DEA-4BB5-8E97-767E-4A2E02C2D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3644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0F9DD2-2788-5D8C-B184-A9F7208BB84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4579" r="2042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t>Reformas Curriculares Precedentes</a:t>
            </a:r>
            <a:endParaRPr lang="es-EC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A02996A-CE5A-01B9-DB7B-8849BD3B0E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7627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DAF840E-23F5-B694-081C-2FDC8A372C1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8812" r="20188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Ajustes Curriculares Recientes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E92457-7F32-0B91-CA0B-A0A1FF7BCE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18866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2200">
                <a:solidFill>
                  <a:srgbClr val="FFFFFF"/>
                </a:solidFill>
              </a:rPr>
              <a:t>Consideraciones Legales Complementarias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99EDD1-7228-2EDF-2B79-AFD2796429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83556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87E9B-FD2F-9086-53ED-A57643D49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A13F84D-E527-9551-D05E-696734192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9317F0-8938-8561-4F4D-441DCBD59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EA6B5B-4F9F-EFA9-BF69-D5829481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9A0535-4211-E64D-7824-2CC4D7663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6BDF24D-BD4D-1DB7-C382-AFCD707A6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0A057F-8584-C9DB-76ED-934CBC2FB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B0AE4-2FEE-3238-1F4A-A10ADB5D3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2200" dirty="0">
                <a:solidFill>
                  <a:srgbClr val="FFFFFF"/>
                </a:solidFill>
              </a:rPr>
              <a:t>Preguntas personales…..</a:t>
            </a:r>
          </a:p>
        </p:txBody>
      </p:sp>
    </p:spTree>
    <p:extLst>
      <p:ext uri="{BB962C8B-B14F-4D97-AF65-F5344CB8AC3E}">
        <p14:creationId xmlns:p14="http://schemas.microsoft.com/office/powerpoint/2010/main" val="308758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Preguntas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290C66-A8B9-2DD4-C233-EA2B982E20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2127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274</Words>
  <Application>Microsoft Macintosh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Consideraciones legales en torno al currículo de la educación obligatoria en Ecuador</vt:lpstr>
      <vt:lpstr>La Constitución de la República del Ecuador</vt:lpstr>
      <vt:lpstr>EGB y BGU</vt:lpstr>
      <vt:lpstr>Reformas Curriculares Precedentes</vt:lpstr>
      <vt:lpstr>Ajustes Curriculares Recientes</vt:lpstr>
      <vt:lpstr>Consideraciones Legales Complementarias</vt:lpstr>
      <vt:lpstr>Preguntas personales…..</vt:lpstr>
      <vt:lpstr>Preguntas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2025-05-13T13:19:52Z</dcterms:modified>
  <cp:category/>
</cp:coreProperties>
</file>