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2"/>
  </p:notesMasterIdLst>
  <p:sldIdLst>
    <p:sldId id="265" r:id="rId2"/>
    <p:sldId id="264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87"/>
  </p:normalViewPr>
  <p:slideViewPr>
    <p:cSldViewPr snapToGrid="0" snapToObjects="1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DAAF6-62E5-4F97-9A6C-2F7A2B5A5FEA}" type="datetimeFigureOut">
              <a:rPr lang="es-EC" smtClean="0"/>
              <a:t>17/5/2023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FC3C-886C-4FDF-B1B3-A6D8329B99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975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CFC3C-886C-4FDF-B1B3-A6D8329B99A6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557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869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301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653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37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00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747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0544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65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949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50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17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293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907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767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109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915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725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9FAA-B103-F842-8FD5-7EE4C810B7A5}" type="datetimeFigureOut">
              <a:rPr lang="es-ES_tradnl" smtClean="0"/>
              <a:t>17/05/2023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5B10-42DC-6A49-A197-0A3D3CBB95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9590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17C4-BE6F-FD45-AE5F-9845E9D74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961" y="2132981"/>
            <a:ext cx="8791575" cy="1789659"/>
          </a:xfrm>
        </p:spPr>
        <p:txBody>
          <a:bodyPr/>
          <a:lstStyle/>
          <a:p>
            <a:pPr algn="ctr"/>
            <a:r>
              <a:rPr lang="es-EC" sz="4800" dirty="0"/>
              <a:t>ESTRUCTURA DE DATOS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1429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Realice un programa en </a:t>
            </a:r>
            <a:r>
              <a:rPr lang="es-ES" dirty="0" err="1"/>
              <a:t>c++</a:t>
            </a:r>
            <a:r>
              <a:rPr lang="es-ES" dirty="0"/>
              <a:t> que permita generar el siguiente menú utilizando funciones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9076" y="2318312"/>
            <a:ext cx="4905427" cy="35417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/>
              <a:t>Menú</a:t>
            </a:r>
          </a:p>
          <a:p>
            <a:pPr marL="0" indent="0" algn="just">
              <a:buNone/>
            </a:pPr>
            <a:r>
              <a:rPr lang="es-ES" dirty="0"/>
              <a:t>1.- ingresar dimensión</a:t>
            </a:r>
          </a:p>
          <a:p>
            <a:pPr marL="0" indent="0" algn="just">
              <a:buNone/>
            </a:pPr>
            <a:r>
              <a:rPr lang="es-ES" dirty="0"/>
              <a:t>2.- ingresar elementos al vector</a:t>
            </a:r>
          </a:p>
          <a:p>
            <a:pPr marL="0" indent="0" algn="just">
              <a:buNone/>
            </a:pPr>
            <a:r>
              <a:rPr lang="es-ES" dirty="0"/>
              <a:t>3.- promedio de los elementos del vector</a:t>
            </a:r>
          </a:p>
          <a:p>
            <a:pPr marL="0" indent="0" algn="just">
              <a:buNone/>
            </a:pPr>
            <a:r>
              <a:rPr lang="es-ES" dirty="0"/>
              <a:t>4.- imprimir de primero a ultimo</a:t>
            </a:r>
          </a:p>
          <a:p>
            <a:pPr marL="0" indent="0" algn="just">
              <a:buNone/>
            </a:pPr>
            <a:r>
              <a:rPr lang="es-ES" dirty="0"/>
              <a:t>5.- imprimir de ultimo a primero</a:t>
            </a:r>
          </a:p>
          <a:p>
            <a:pPr marL="0" indent="0" algn="just">
              <a:buNone/>
            </a:pPr>
            <a:r>
              <a:rPr lang="es-ES" dirty="0"/>
              <a:t>6.- averiguar pares e impares</a:t>
            </a:r>
          </a:p>
          <a:p>
            <a:pPr marL="0" indent="0" algn="just">
              <a:buNone/>
            </a:pPr>
            <a:r>
              <a:rPr lang="es-ES" dirty="0"/>
              <a:t>7.- salir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4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47359-C458-417E-A72B-B20299F1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Arial" panose="020B0604020202020204" pitchFamily="34" charset="0"/>
              </a:rPr>
              <a:t>estructuras Datos 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530E5-B88F-4972-AA52-A8D97C922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Estructuras estáticas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A55285-E2FC-45F3-904B-7ADF5FF8AE8A}"/>
              </a:ext>
            </a:extLst>
          </p:cNvPr>
          <p:cNvSpPr txBox="1"/>
          <p:nvPr/>
        </p:nvSpPr>
        <p:spPr>
          <a:xfrm>
            <a:off x="3034553" y="2828836"/>
            <a:ext cx="6104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Los arreglos: Unidimensionales </a:t>
            </a:r>
          </a:p>
          <a:p>
            <a:r>
              <a:rPr lang="es-EC" dirty="0">
                <a:latin typeface="Arial" panose="020B0604020202020204" pitchFamily="34" charset="0"/>
              </a:rPr>
              <a:t>                      Bidimensionales</a:t>
            </a:r>
          </a:p>
          <a:p>
            <a:endParaRPr lang="es-EC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Los registros o </a:t>
            </a:r>
            <a:r>
              <a:rPr lang="es-EC" dirty="0" err="1">
                <a:latin typeface="Arial" panose="020B0604020202020204" pitchFamily="34" charset="0"/>
              </a:rPr>
              <a:t>Struct</a:t>
            </a:r>
            <a:endParaRPr lang="es-EC" dirty="0">
              <a:latin typeface="Arial" panose="020B0604020202020204" pitchFamily="34" charset="0"/>
            </a:endParaRPr>
          </a:p>
          <a:p>
            <a:endParaRPr lang="es-EC" dirty="0">
              <a:latin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394E05-9082-430F-AA13-8419F61E2EF3}"/>
              </a:ext>
            </a:extLst>
          </p:cNvPr>
          <p:cNvSpPr txBox="1"/>
          <p:nvPr/>
        </p:nvSpPr>
        <p:spPr>
          <a:xfrm>
            <a:off x="1141413" y="4239364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Estructuras dinámicas: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D107EC-8D28-4CAD-AE1C-623950F55154}"/>
              </a:ext>
            </a:extLst>
          </p:cNvPr>
          <p:cNvSpPr txBox="1"/>
          <p:nvPr/>
        </p:nvSpPr>
        <p:spPr>
          <a:xfrm>
            <a:off x="3151094" y="5052537"/>
            <a:ext cx="61049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Listas </a:t>
            </a:r>
          </a:p>
          <a:p>
            <a:r>
              <a:rPr lang="es-EC" dirty="0">
                <a:latin typeface="Arial" panose="020B0604020202020204" pitchFamily="34" charset="0"/>
              </a:rPr>
              <a:t>Pilas</a:t>
            </a:r>
          </a:p>
          <a:p>
            <a:r>
              <a:rPr lang="es-EC" dirty="0">
                <a:latin typeface="Arial" panose="020B0604020202020204" pitchFamily="34" charset="0"/>
              </a:rPr>
              <a:t>Colas</a:t>
            </a:r>
          </a:p>
          <a:p>
            <a:r>
              <a:rPr lang="es-EC" dirty="0">
                <a:latin typeface="Arial" panose="020B0604020202020204" pitchFamily="34" charset="0"/>
              </a:rPr>
              <a:t>Arboles</a:t>
            </a:r>
          </a:p>
          <a:p>
            <a:r>
              <a:rPr lang="es-EC" dirty="0">
                <a:latin typeface="Arial" panose="020B0604020202020204" pitchFamily="34" charset="0"/>
              </a:rPr>
              <a:t>Grafos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740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17C4-BE6F-FD45-AE5F-9845E9D74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961" y="2132981"/>
            <a:ext cx="8791575" cy="1789659"/>
          </a:xfrm>
        </p:spPr>
        <p:txBody>
          <a:bodyPr/>
          <a:lstStyle/>
          <a:p>
            <a:pPr algn="ctr"/>
            <a:r>
              <a:rPr lang="es-ES_tradnl" dirty="0"/>
              <a:t>Arreglos unidimensionales y bidimensionales</a:t>
            </a:r>
          </a:p>
        </p:txBody>
      </p:sp>
    </p:spTree>
    <p:extLst>
      <p:ext uri="{BB962C8B-B14F-4D97-AF65-F5344CB8AC3E}">
        <p14:creationId xmlns:p14="http://schemas.microsoft.com/office/powerpoint/2010/main" val="82562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CB77A-BF06-574C-B01B-27387F3D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s-ES_tradnl"/>
              <a:t>Arreglos unidimensionales - vectores</a:t>
            </a: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32F9ED8-5186-40D6-B073-DF5E00435C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01" t="25319" r="57444" b="59251"/>
          <a:stretch/>
        </p:blipFill>
        <p:spPr>
          <a:xfrm>
            <a:off x="1141411" y="3240270"/>
            <a:ext cx="4689234" cy="156808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D81FB-6370-594C-BFD3-384C14A9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84" y="1989405"/>
            <a:ext cx="5026491" cy="42295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C" sz="1600" dirty="0"/>
              <a:t>Los </a:t>
            </a:r>
            <a:r>
              <a:rPr lang="es-EC" sz="1600" dirty="0" err="1"/>
              <a:t>arrays</a:t>
            </a:r>
            <a:r>
              <a:rPr lang="es-EC" sz="1600" dirty="0"/>
              <a:t>, arreglos o vectores forman parte de la amplia variedad de estructuras de datos que nos ofrece C++, siendo además una de las principales y más útiles estructuras que podremos tener como herramienta de programación.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EC" sz="16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s-EC" sz="1600" dirty="0"/>
              <a:t>Los </a:t>
            </a:r>
            <a:r>
              <a:rPr lang="es-EC" sz="1600" dirty="0" err="1"/>
              <a:t>arrays</a:t>
            </a:r>
            <a:r>
              <a:rPr lang="es-EC" sz="1600" dirty="0"/>
              <a:t>, arreglos o vectores, son utilizados para almacenar múltiples valores en una única variable. En un aspecto más profundo, los </a:t>
            </a:r>
            <a:r>
              <a:rPr lang="es-EC" sz="1600" dirty="0" err="1"/>
              <a:t>arrays</a:t>
            </a:r>
            <a:r>
              <a:rPr lang="es-EC" sz="1600" dirty="0"/>
              <a:t>, permiten almacenar muchos valores en posiciones de memoria continuas, lo cual permite acceder a un valor u otro de manera rápida y sencilla. Estos valores pueden ser números, letras o cualquier tipo de variable que deseemos incluso tipos de datos propios.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2379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DF9C8A-CA5F-D645-8F13-E76EB58A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Vectores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41412" y="2249487"/>
            <a:ext cx="4459287" cy="396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/>
              <a:t>Se puede tener vectores de diferentes tipos de datos una vez determinado el tipo de dato a utilizar,  el vector tendrá todos sus campos el mismo tipo</a:t>
            </a:r>
          </a:p>
        </p:txBody>
      </p:sp>
      <p:pic>
        <p:nvPicPr>
          <p:cNvPr id="8" name="Marcador de contenido 7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AD7E9E09-87F7-4965-8E13-634F5A036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1524543"/>
            <a:ext cx="5456279" cy="378396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07785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>
            <a:normAutofit/>
          </a:bodyPr>
          <a:lstStyle/>
          <a:p>
            <a:r>
              <a:rPr lang="es-ES" dirty="0"/>
              <a:t>Declarar un vector</a:t>
            </a:r>
            <a:endParaRPr lang="en-US" dirty="0"/>
          </a:p>
        </p:txBody>
      </p:sp>
      <p:sp>
        <p:nvSpPr>
          <p:cNvPr id="12" name="Round Diagonal Corner Rectangle 9">
            <a:extLst>
              <a:ext uri="{FF2B5EF4-FFF2-40B4-BE49-F238E27FC236}">
                <a16:creationId xmlns:a16="http://schemas.microsoft.com/office/drawing/2014/main" id="{A3D1FEF8-5149-4AC1-8D77-B256637FB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848104CE-5868-47DF-AF7B-AD01AF72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472" y="1148692"/>
            <a:ext cx="3913937" cy="2201590"/>
          </a:xfrm>
          <a:prstGeom prst="rect">
            <a:avLst/>
          </a:prstGeom>
        </p:spPr>
      </p:pic>
      <p:pic>
        <p:nvPicPr>
          <p:cNvPr id="7" name="Imagen 6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763A080B-9190-4D4B-8D34-37FD3C0DC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988" y="3941574"/>
            <a:ext cx="4635583" cy="134509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69957" y="2097088"/>
            <a:ext cx="5368614" cy="3694113"/>
          </a:xfrm>
        </p:spPr>
        <p:txBody>
          <a:bodyPr>
            <a:normAutofit/>
          </a:bodyPr>
          <a:lstStyle/>
          <a:p>
            <a:r>
              <a:rPr lang="es-ES" sz="1800" dirty="0" err="1"/>
              <a:t>Tipo_de_dato</a:t>
            </a:r>
            <a:r>
              <a:rPr lang="es-ES" sz="1800" dirty="0"/>
              <a:t>  </a:t>
            </a:r>
            <a:r>
              <a:rPr lang="es-ES" sz="1800" dirty="0" err="1"/>
              <a:t>nombre_vector</a:t>
            </a:r>
            <a:r>
              <a:rPr lang="es-ES" sz="1800" dirty="0"/>
              <a:t> [dimensión];</a:t>
            </a:r>
          </a:p>
          <a:p>
            <a:endParaRPr lang="es-ES" dirty="0"/>
          </a:p>
          <a:p>
            <a:r>
              <a:rPr lang="es-ES" dirty="0" err="1"/>
              <a:t>int</a:t>
            </a:r>
            <a:r>
              <a:rPr lang="es-ES" dirty="0"/>
              <a:t> vector[5];</a:t>
            </a:r>
          </a:p>
          <a:p>
            <a:r>
              <a:rPr lang="es-ES" dirty="0" err="1"/>
              <a:t>foat</a:t>
            </a:r>
            <a:r>
              <a:rPr lang="es-ES" dirty="0"/>
              <a:t> </a:t>
            </a:r>
            <a:r>
              <a:rPr lang="es-ES" dirty="0" err="1"/>
              <a:t>notas_estudiantes</a:t>
            </a:r>
            <a:r>
              <a:rPr lang="es-ES" dirty="0"/>
              <a:t> [100];</a:t>
            </a:r>
          </a:p>
          <a:p>
            <a:r>
              <a:rPr lang="es-ES" dirty="0" err="1"/>
              <a:t>char</a:t>
            </a:r>
            <a:r>
              <a:rPr lang="es-ES" dirty="0"/>
              <a:t> </a:t>
            </a:r>
            <a:r>
              <a:rPr lang="es-ES" dirty="0" err="1"/>
              <a:t>nomina_empleados</a:t>
            </a:r>
            <a:r>
              <a:rPr lang="es-ES" dirty="0"/>
              <a:t>[100];</a:t>
            </a:r>
          </a:p>
        </p:txBody>
      </p:sp>
    </p:spTree>
    <p:extLst>
      <p:ext uri="{BB962C8B-B14F-4D97-AF65-F5344CB8AC3E}">
        <p14:creationId xmlns:p14="http://schemas.microsoft.com/office/powerpoint/2010/main" val="110640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94536"/>
            <a:ext cx="9905998" cy="1478570"/>
          </a:xfrm>
        </p:spPr>
        <p:txBody>
          <a:bodyPr/>
          <a:lstStyle/>
          <a:p>
            <a:r>
              <a:rPr lang="es-ES" dirty="0"/>
              <a:t>Implementar un vector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329" y="1076074"/>
            <a:ext cx="5740684" cy="4485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kern="800" dirty="0"/>
              <a:t># include &lt;</a:t>
            </a:r>
            <a:r>
              <a:rPr lang="en-US" kern="800" dirty="0" err="1"/>
              <a:t>iostream</a:t>
            </a:r>
            <a:r>
              <a:rPr lang="en-US" kern="800" dirty="0"/>
              <a:t>&gt;</a:t>
            </a:r>
          </a:p>
          <a:p>
            <a:pPr marL="0" indent="0">
              <a:buNone/>
            </a:pPr>
            <a:r>
              <a:rPr lang="en-US" kern="800" dirty="0"/>
              <a:t># include &lt;</a:t>
            </a:r>
            <a:r>
              <a:rPr lang="en-US" kern="800" dirty="0" err="1"/>
              <a:t>stdio.h</a:t>
            </a:r>
            <a:r>
              <a:rPr lang="en-US" kern="800" dirty="0"/>
              <a:t>&gt;</a:t>
            </a:r>
          </a:p>
          <a:p>
            <a:pPr marL="0" indent="0">
              <a:buNone/>
            </a:pPr>
            <a:r>
              <a:rPr lang="en-US" kern="800" dirty="0"/>
              <a:t># include &lt;</a:t>
            </a:r>
            <a:r>
              <a:rPr lang="en-US" kern="800" dirty="0" err="1"/>
              <a:t>conio.h</a:t>
            </a:r>
            <a:r>
              <a:rPr lang="en-US" kern="800" dirty="0"/>
              <a:t>&gt;</a:t>
            </a:r>
          </a:p>
          <a:p>
            <a:pPr marL="0" indent="0">
              <a:buNone/>
            </a:pPr>
            <a:r>
              <a:rPr lang="en-US" kern="800" dirty="0" err="1"/>
              <a:t>int</a:t>
            </a:r>
            <a:r>
              <a:rPr lang="en-US" kern="800" dirty="0"/>
              <a:t> main()</a:t>
            </a:r>
          </a:p>
          <a:p>
            <a:pPr marL="0" indent="0">
              <a:buNone/>
            </a:pPr>
            <a:r>
              <a:rPr lang="en-US" kern="800" dirty="0"/>
              <a:t>{</a:t>
            </a:r>
          </a:p>
          <a:p>
            <a:pPr marL="0" indent="0">
              <a:buNone/>
            </a:pPr>
            <a:r>
              <a:rPr lang="en-US" kern="800" dirty="0"/>
              <a:t>  system("</a:t>
            </a:r>
            <a:r>
              <a:rPr lang="en-US" kern="800" dirty="0" err="1"/>
              <a:t>cls</a:t>
            </a:r>
            <a:r>
              <a:rPr lang="en-US" kern="800" dirty="0"/>
              <a:t>");</a:t>
            </a:r>
          </a:p>
          <a:p>
            <a:pPr marL="0" indent="0">
              <a:buNone/>
            </a:pPr>
            <a:r>
              <a:rPr lang="en-US" kern="800" dirty="0"/>
              <a:t>  </a:t>
            </a:r>
            <a:r>
              <a:rPr lang="en-US" kern="800" dirty="0" err="1"/>
              <a:t>int</a:t>
            </a:r>
            <a:r>
              <a:rPr lang="en-US" kern="800" dirty="0"/>
              <a:t> </a:t>
            </a:r>
            <a:r>
              <a:rPr lang="en-US" kern="800" dirty="0" err="1"/>
              <a:t>vect</a:t>
            </a:r>
            <a:r>
              <a:rPr lang="en-US" kern="800" dirty="0"/>
              <a:t>[100], </a:t>
            </a:r>
            <a:r>
              <a:rPr lang="en-US" kern="800" dirty="0" err="1"/>
              <a:t>num</a:t>
            </a:r>
            <a:r>
              <a:rPr lang="en-US" kern="800" dirty="0"/>
              <a:t>;</a:t>
            </a:r>
          </a:p>
          <a:p>
            <a:pPr marL="0" indent="0">
              <a:buNone/>
            </a:pPr>
            <a:r>
              <a:rPr lang="en-US" kern="800" dirty="0"/>
              <a:t>  </a:t>
            </a:r>
            <a:r>
              <a:rPr lang="en-US" kern="800" dirty="0" err="1"/>
              <a:t>printf</a:t>
            </a:r>
            <a:r>
              <a:rPr lang="en-US" kern="800" dirty="0"/>
              <a:t>("</a:t>
            </a:r>
            <a:r>
              <a:rPr lang="en-US" kern="800" dirty="0" err="1"/>
              <a:t>ingrese</a:t>
            </a:r>
            <a:r>
              <a:rPr lang="en-US" kern="800" dirty="0"/>
              <a:t> </a:t>
            </a:r>
            <a:r>
              <a:rPr lang="en-US" kern="800" dirty="0" err="1"/>
              <a:t>los</a:t>
            </a:r>
            <a:r>
              <a:rPr lang="en-US" kern="800" dirty="0"/>
              <a:t> </a:t>
            </a:r>
            <a:r>
              <a:rPr lang="en-US" kern="800" dirty="0" err="1"/>
              <a:t>elemnetos</a:t>
            </a:r>
            <a:r>
              <a:rPr lang="en-US" kern="800" dirty="0"/>
              <a:t> de vector:");</a:t>
            </a:r>
          </a:p>
          <a:p>
            <a:pPr marL="0" indent="0">
              <a:buNone/>
            </a:pPr>
            <a:r>
              <a:rPr lang="en-US" kern="800" dirty="0"/>
              <a:t>  </a:t>
            </a:r>
            <a:r>
              <a:rPr lang="en-US" kern="800" dirty="0" err="1"/>
              <a:t>scanf</a:t>
            </a:r>
            <a:r>
              <a:rPr lang="en-US" kern="800" dirty="0"/>
              <a:t>("%d",&amp;</a:t>
            </a:r>
            <a:r>
              <a:rPr lang="en-US" kern="800" dirty="0" err="1"/>
              <a:t>num</a:t>
            </a:r>
            <a:r>
              <a:rPr lang="en-US" kern="800" dirty="0"/>
              <a:t>);</a:t>
            </a:r>
          </a:p>
          <a:p>
            <a:pPr marL="0" indent="0">
              <a:buNone/>
            </a:pPr>
            <a:r>
              <a:rPr lang="en-US" kern="800" dirty="0"/>
              <a:t>  </a:t>
            </a:r>
            <a:endParaRPr lang="en-US" sz="1800" kern="800" dirty="0"/>
          </a:p>
        </p:txBody>
      </p:sp>
      <p:sp>
        <p:nvSpPr>
          <p:cNvPr id="4" name="Rectángulo 3"/>
          <p:cNvSpPr/>
          <p:nvPr/>
        </p:nvSpPr>
        <p:spPr>
          <a:xfrm>
            <a:off x="6662013" y="579358"/>
            <a:ext cx="556505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800" dirty="0"/>
              <a:t>for(</a:t>
            </a:r>
            <a:r>
              <a:rPr lang="en-US" sz="2400" kern="800" dirty="0" err="1"/>
              <a:t>int</a:t>
            </a:r>
            <a:r>
              <a:rPr lang="en-US" sz="2400" kern="800" dirty="0"/>
              <a:t> </a:t>
            </a:r>
            <a:r>
              <a:rPr lang="en-US" sz="2400" kern="800" dirty="0" err="1"/>
              <a:t>i</a:t>
            </a:r>
            <a:r>
              <a:rPr lang="en-US" sz="2400" kern="800" dirty="0"/>
              <a:t>=0; </a:t>
            </a:r>
            <a:r>
              <a:rPr lang="en-US" sz="2400" kern="800" dirty="0" err="1"/>
              <a:t>i</a:t>
            </a:r>
            <a:r>
              <a:rPr lang="en-US" sz="2400" kern="800" dirty="0"/>
              <a:t>&lt;</a:t>
            </a:r>
            <a:r>
              <a:rPr lang="en-US" sz="2400" kern="800" dirty="0" err="1"/>
              <a:t>num</a:t>
            </a:r>
            <a:r>
              <a:rPr lang="en-US" sz="2400" kern="800" dirty="0"/>
              <a:t>; </a:t>
            </a:r>
            <a:r>
              <a:rPr lang="en-US" sz="2400" kern="800" dirty="0" err="1"/>
              <a:t>i</a:t>
            </a:r>
            <a:r>
              <a:rPr lang="en-US" sz="2400" kern="800" dirty="0"/>
              <a:t>++)</a:t>
            </a:r>
          </a:p>
          <a:p>
            <a:r>
              <a:rPr lang="en-US" sz="2400" kern="800" dirty="0"/>
              <a:t>  {</a:t>
            </a:r>
          </a:p>
          <a:p>
            <a:r>
              <a:rPr lang="en-US" sz="2400" kern="800" dirty="0"/>
              <a:t>    </a:t>
            </a:r>
            <a:r>
              <a:rPr lang="en-US" sz="2400" kern="800" dirty="0" err="1"/>
              <a:t>printf</a:t>
            </a:r>
            <a:r>
              <a:rPr lang="en-US" sz="2400" kern="800" dirty="0"/>
              <a:t>("</a:t>
            </a:r>
            <a:r>
              <a:rPr lang="en-US" sz="2400" kern="800" dirty="0" err="1"/>
              <a:t>ingresar</a:t>
            </a:r>
            <a:r>
              <a:rPr lang="en-US" sz="2400" kern="800" dirty="0"/>
              <a:t> </a:t>
            </a:r>
            <a:r>
              <a:rPr lang="en-US" sz="2400" kern="800" dirty="0" err="1"/>
              <a:t>elementos</a:t>
            </a:r>
            <a:r>
              <a:rPr lang="en-US" sz="2400" kern="800" dirty="0"/>
              <a:t> [%d]  ",</a:t>
            </a:r>
            <a:r>
              <a:rPr lang="en-US" sz="2400" kern="800" dirty="0" err="1"/>
              <a:t>i</a:t>
            </a:r>
            <a:r>
              <a:rPr lang="en-US" sz="2400" kern="800" dirty="0"/>
              <a:t>);</a:t>
            </a:r>
          </a:p>
          <a:p>
            <a:r>
              <a:rPr lang="en-US" sz="2400" kern="800" dirty="0"/>
              <a:t>    </a:t>
            </a:r>
            <a:r>
              <a:rPr lang="en-US" sz="2400" kern="800" dirty="0" err="1"/>
              <a:t>scanf</a:t>
            </a:r>
            <a:r>
              <a:rPr lang="en-US" sz="2400" kern="800" dirty="0"/>
              <a:t>("%d",&amp;</a:t>
            </a:r>
            <a:r>
              <a:rPr lang="en-US" sz="2400" kern="800" dirty="0" err="1"/>
              <a:t>vect</a:t>
            </a:r>
            <a:r>
              <a:rPr lang="en-US" sz="2400" kern="800" dirty="0"/>
              <a:t>[</a:t>
            </a:r>
            <a:r>
              <a:rPr lang="en-US" sz="2400" kern="800" dirty="0" err="1"/>
              <a:t>i</a:t>
            </a:r>
            <a:r>
              <a:rPr lang="en-US" sz="2400" kern="800" dirty="0"/>
              <a:t>]);</a:t>
            </a:r>
          </a:p>
          <a:p>
            <a:r>
              <a:rPr lang="en-US" sz="2400" kern="800" dirty="0"/>
              <a:t>  }</a:t>
            </a:r>
          </a:p>
          <a:p>
            <a:r>
              <a:rPr lang="en-US" sz="2400" kern="800" dirty="0"/>
              <a:t>  </a:t>
            </a:r>
            <a:r>
              <a:rPr lang="en-US" sz="2400" kern="800" dirty="0" err="1"/>
              <a:t>printf</a:t>
            </a:r>
            <a:r>
              <a:rPr lang="en-US" sz="2400" kern="800" dirty="0"/>
              <a:t>("\</a:t>
            </a:r>
            <a:r>
              <a:rPr lang="en-US" sz="2400" kern="800" dirty="0" err="1"/>
              <a:t>nLos</a:t>
            </a:r>
            <a:r>
              <a:rPr lang="en-US" sz="2400" kern="800" dirty="0"/>
              <a:t> </a:t>
            </a:r>
            <a:r>
              <a:rPr lang="en-US" sz="2400" kern="800" dirty="0" err="1"/>
              <a:t>elementos</a:t>
            </a:r>
            <a:r>
              <a:rPr lang="en-US" sz="2400" kern="800" dirty="0"/>
              <a:t> del vector son: \n\n");</a:t>
            </a:r>
          </a:p>
          <a:p>
            <a:r>
              <a:rPr lang="en-US" sz="2400" kern="800" dirty="0"/>
              <a:t>  </a:t>
            </a:r>
          </a:p>
          <a:p>
            <a:r>
              <a:rPr lang="en-US" sz="2400" kern="800" dirty="0"/>
              <a:t>  for(</a:t>
            </a:r>
            <a:r>
              <a:rPr lang="en-US" sz="2400" kern="800" dirty="0" err="1"/>
              <a:t>int</a:t>
            </a:r>
            <a:r>
              <a:rPr lang="en-US" sz="2400" kern="800" dirty="0"/>
              <a:t> </a:t>
            </a:r>
            <a:r>
              <a:rPr lang="en-US" sz="2400" kern="800" dirty="0" err="1"/>
              <a:t>i</a:t>
            </a:r>
            <a:r>
              <a:rPr lang="en-US" sz="2400" kern="800" dirty="0"/>
              <a:t>=0; </a:t>
            </a:r>
            <a:r>
              <a:rPr lang="en-US" sz="2400" kern="800" dirty="0" err="1"/>
              <a:t>i</a:t>
            </a:r>
            <a:r>
              <a:rPr lang="en-US" sz="2400" kern="800" dirty="0"/>
              <a:t>&lt;</a:t>
            </a:r>
            <a:r>
              <a:rPr lang="en-US" sz="2400" kern="800" dirty="0" err="1"/>
              <a:t>num</a:t>
            </a:r>
            <a:r>
              <a:rPr lang="en-US" sz="2400" kern="800" dirty="0"/>
              <a:t>; </a:t>
            </a:r>
            <a:r>
              <a:rPr lang="en-US" sz="2400" kern="800" dirty="0" err="1"/>
              <a:t>i</a:t>
            </a:r>
            <a:r>
              <a:rPr lang="en-US" sz="2400" kern="800" dirty="0"/>
              <a:t>++)</a:t>
            </a:r>
          </a:p>
          <a:p>
            <a:r>
              <a:rPr lang="en-US" sz="2400" kern="800" dirty="0"/>
              <a:t>  {</a:t>
            </a:r>
          </a:p>
          <a:p>
            <a:r>
              <a:rPr lang="en-US" sz="2400" kern="800" dirty="0"/>
              <a:t>    </a:t>
            </a:r>
            <a:r>
              <a:rPr lang="en-US" sz="2400" kern="800" dirty="0" err="1"/>
              <a:t>printf</a:t>
            </a:r>
            <a:r>
              <a:rPr lang="en-US" sz="2400" kern="800" dirty="0"/>
              <a:t>("</a:t>
            </a:r>
            <a:r>
              <a:rPr lang="en-US" sz="2400" kern="800" dirty="0" err="1"/>
              <a:t>elementos</a:t>
            </a:r>
            <a:r>
              <a:rPr lang="en-US" sz="2400" kern="800" dirty="0"/>
              <a:t> [%d] = %d\n",</a:t>
            </a:r>
            <a:r>
              <a:rPr lang="en-US" sz="2400" kern="800" dirty="0" err="1"/>
              <a:t>i,vect</a:t>
            </a:r>
            <a:r>
              <a:rPr lang="en-US" sz="2400" kern="800" dirty="0"/>
              <a:t>[</a:t>
            </a:r>
            <a:r>
              <a:rPr lang="en-US" sz="2400" kern="800" dirty="0" err="1"/>
              <a:t>i</a:t>
            </a:r>
            <a:r>
              <a:rPr lang="en-US" sz="2400" kern="800" dirty="0"/>
              <a:t>]);</a:t>
            </a:r>
          </a:p>
          <a:p>
            <a:r>
              <a:rPr lang="en-US" sz="2400" kern="800" dirty="0"/>
              <a:t>  }</a:t>
            </a:r>
          </a:p>
          <a:p>
            <a:endParaRPr lang="en-US" sz="2400" kern="800" dirty="0"/>
          </a:p>
          <a:p>
            <a:r>
              <a:rPr lang="en-US" sz="2400" kern="800" dirty="0"/>
              <a:t>  </a:t>
            </a:r>
            <a:r>
              <a:rPr lang="en-US" sz="2400" kern="800" dirty="0" err="1"/>
              <a:t>getch</a:t>
            </a:r>
            <a:r>
              <a:rPr lang="en-US" sz="2400" kern="800" dirty="0"/>
              <a:t>();</a:t>
            </a:r>
          </a:p>
          <a:p>
            <a:r>
              <a:rPr lang="en-US" sz="2400" kern="800" dirty="0"/>
              <a:t>  return 0;</a:t>
            </a:r>
          </a:p>
          <a:p>
            <a:r>
              <a:rPr lang="en-US" sz="2400" kern="800" dirty="0"/>
              <a:t>}</a:t>
            </a:r>
          </a:p>
          <a:p>
            <a:r>
              <a:rPr lang="en-US" kern="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0287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9064" y="972479"/>
            <a:ext cx="9905998" cy="1478570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Realice un programa en </a:t>
            </a:r>
            <a:r>
              <a:rPr lang="es-ES" dirty="0" err="1"/>
              <a:t>c++</a:t>
            </a:r>
            <a:r>
              <a:rPr lang="es-ES" dirty="0"/>
              <a:t> que permita crear un vector de n dimensión e imprimir los elementos de las posiciones pares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25" y="2770829"/>
            <a:ext cx="4200525" cy="30384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912077" y="2770829"/>
            <a:ext cx="47293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for(</a:t>
            </a:r>
            <a:r>
              <a:rPr lang="en-US" sz="3200" dirty="0" err="1"/>
              <a:t>i</a:t>
            </a:r>
            <a:r>
              <a:rPr lang="en-US" sz="3200" dirty="0"/>
              <a:t>=0; </a:t>
            </a:r>
            <a:r>
              <a:rPr lang="en-US" sz="3200" dirty="0" err="1"/>
              <a:t>i</a:t>
            </a:r>
            <a:r>
              <a:rPr lang="en-US" sz="3200" dirty="0"/>
              <a:t>&lt;</a:t>
            </a:r>
            <a:r>
              <a:rPr lang="en-US" sz="3200" dirty="0" err="1"/>
              <a:t>num</a:t>
            </a:r>
            <a:r>
              <a:rPr lang="en-US" sz="3200" dirty="0"/>
              <a:t>; </a:t>
            </a:r>
            <a:r>
              <a:rPr lang="en-US" sz="3200" dirty="0" err="1"/>
              <a:t>i</a:t>
            </a:r>
            <a:r>
              <a:rPr lang="en-US" sz="3200" dirty="0"/>
              <a:t>++)</a:t>
            </a:r>
          </a:p>
          <a:p>
            <a:r>
              <a:rPr lang="en-US" sz="3200" dirty="0"/>
              <a:t>  {</a:t>
            </a:r>
          </a:p>
          <a:p>
            <a:r>
              <a:rPr lang="en-US" sz="3200" dirty="0"/>
              <a:t>    if(</a:t>
            </a:r>
            <a:r>
              <a:rPr lang="en-US" sz="3200" dirty="0" err="1"/>
              <a:t>i%2</a:t>
            </a:r>
            <a:r>
              <a:rPr lang="en-US" sz="3200" dirty="0"/>
              <a:t>==0)</a:t>
            </a:r>
          </a:p>
          <a:p>
            <a:r>
              <a:rPr lang="en-US" sz="3200" dirty="0"/>
              <a:t>    {</a:t>
            </a:r>
          </a:p>
          <a:p>
            <a:r>
              <a:rPr lang="en-US" sz="3200" dirty="0"/>
              <a:t>      </a:t>
            </a:r>
            <a:r>
              <a:rPr lang="en-US" sz="3200" dirty="0" err="1"/>
              <a:t>printf</a:t>
            </a:r>
            <a:r>
              <a:rPr lang="en-US" sz="3200" dirty="0"/>
              <a:t>("%d\n",</a:t>
            </a:r>
            <a:r>
              <a:rPr lang="en-US" sz="3200" dirty="0" err="1"/>
              <a:t>vect</a:t>
            </a:r>
            <a:r>
              <a:rPr lang="en-US" sz="3200" dirty="0"/>
              <a:t>[</a:t>
            </a:r>
            <a:r>
              <a:rPr lang="en-US" sz="3200" dirty="0" err="1"/>
              <a:t>i</a:t>
            </a:r>
            <a:r>
              <a:rPr lang="en-US" sz="3200" dirty="0"/>
              <a:t>]);</a:t>
            </a:r>
          </a:p>
          <a:p>
            <a:r>
              <a:rPr lang="en-US" sz="3200" dirty="0"/>
              <a:t>    }</a:t>
            </a:r>
          </a:p>
          <a:p>
            <a:r>
              <a:rPr lang="en-US" sz="3200" dirty="0"/>
              <a:t>  }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23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0960" y="0"/>
            <a:ext cx="9905998" cy="1188429"/>
          </a:xfrm>
        </p:spPr>
        <p:txBody>
          <a:bodyPr/>
          <a:lstStyle/>
          <a:p>
            <a:r>
              <a:rPr lang="es-ES" dirty="0"/>
              <a:t>Funciones con vectores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093838"/>
            <a:ext cx="4925090" cy="54455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#include&lt;</a:t>
            </a:r>
            <a:r>
              <a:rPr lang="en-US" sz="1600" dirty="0" err="1"/>
              <a:t>iostream</a:t>
            </a:r>
            <a:r>
              <a:rPr lang="en-US" sz="1600" dirty="0"/>
              <a:t>&gt;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#include&lt;</a:t>
            </a:r>
            <a:r>
              <a:rPr lang="en-US" sz="1600" dirty="0" err="1"/>
              <a:t>stdio.h</a:t>
            </a:r>
            <a:r>
              <a:rPr lang="en-US" sz="1600" dirty="0"/>
              <a:t>&gt;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#include&lt;</a:t>
            </a:r>
            <a:r>
              <a:rPr lang="en-US" sz="1600" dirty="0" err="1"/>
              <a:t>conio.h</a:t>
            </a:r>
            <a:r>
              <a:rPr lang="en-US" sz="1600" dirty="0"/>
              <a:t>&gt;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using namespace </a:t>
            </a:r>
            <a:r>
              <a:rPr lang="en-US" sz="1600" dirty="0" err="1"/>
              <a:t>std</a:t>
            </a:r>
            <a:r>
              <a:rPr lang="en-US" sz="1600" dirty="0"/>
              <a:t>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void </a:t>
            </a:r>
            <a:r>
              <a:rPr lang="en-US" sz="1600" dirty="0" err="1"/>
              <a:t>cargar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vect</a:t>
            </a:r>
            <a:r>
              <a:rPr lang="en-US" sz="1600" dirty="0"/>
              <a:t>[], </a:t>
            </a:r>
            <a:r>
              <a:rPr lang="en-US" sz="1600" dirty="0" err="1"/>
              <a:t>int</a:t>
            </a:r>
            <a:r>
              <a:rPr lang="en-US" sz="1600" dirty="0"/>
              <a:t> a);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void </a:t>
            </a:r>
            <a:r>
              <a:rPr lang="en-US" sz="1600" dirty="0" err="1"/>
              <a:t>imprimir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vec</a:t>
            </a:r>
            <a:r>
              <a:rPr lang="en-US" sz="1600" dirty="0"/>
              <a:t>[], </a:t>
            </a:r>
            <a:r>
              <a:rPr lang="en-US" sz="1600" dirty="0" err="1"/>
              <a:t>int</a:t>
            </a:r>
            <a:r>
              <a:rPr lang="en-US" sz="1600" dirty="0"/>
              <a:t> a);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/>
              <a:t>int</a:t>
            </a:r>
            <a:r>
              <a:rPr lang="en-US" sz="1600" dirty="0"/>
              <a:t> main()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{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int</a:t>
            </a:r>
            <a:r>
              <a:rPr lang="en-US" sz="1600" dirty="0"/>
              <a:t> dim, vector[100];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    system("</a:t>
            </a:r>
            <a:r>
              <a:rPr lang="en-US" sz="1600" dirty="0" err="1"/>
              <a:t>cls</a:t>
            </a:r>
            <a:r>
              <a:rPr lang="en-US" sz="1600" dirty="0"/>
              <a:t>");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printf</a:t>
            </a:r>
            <a:r>
              <a:rPr lang="en-US" sz="1600" dirty="0"/>
              <a:t>("</a:t>
            </a:r>
            <a:r>
              <a:rPr lang="en-US" sz="1600" dirty="0" err="1"/>
              <a:t>ingrese</a:t>
            </a:r>
            <a:r>
              <a:rPr lang="en-US" sz="1600" dirty="0"/>
              <a:t> la </a:t>
            </a:r>
            <a:r>
              <a:rPr lang="en-US" sz="1600" dirty="0" err="1"/>
              <a:t>dimensi¢n</a:t>
            </a:r>
            <a:r>
              <a:rPr lang="en-US" sz="1600" dirty="0"/>
              <a:t>");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scanf</a:t>
            </a:r>
            <a:r>
              <a:rPr lang="en-US" sz="1600" dirty="0"/>
              <a:t>("%</a:t>
            </a:r>
            <a:r>
              <a:rPr lang="en-US" sz="1600" dirty="0" err="1"/>
              <a:t>d",&amp;dim</a:t>
            </a:r>
            <a:r>
              <a:rPr lang="en-US" sz="16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cargar</a:t>
            </a:r>
            <a:r>
              <a:rPr lang="en-US" sz="1600" dirty="0"/>
              <a:t>(</a:t>
            </a:r>
            <a:r>
              <a:rPr lang="en-US" sz="1600" dirty="0" err="1"/>
              <a:t>vector,dim</a:t>
            </a:r>
            <a:r>
              <a:rPr lang="en-US" sz="16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imprimir</a:t>
            </a:r>
            <a:r>
              <a:rPr lang="en-US" sz="1600" dirty="0"/>
              <a:t>(</a:t>
            </a:r>
            <a:r>
              <a:rPr lang="en-US" sz="1600" dirty="0" err="1"/>
              <a:t>vector,dim</a:t>
            </a:r>
            <a:r>
              <a:rPr lang="en-US" sz="16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getch</a:t>
            </a:r>
            <a:r>
              <a:rPr lang="en-US" sz="1600" dirty="0"/>
              <a:t>();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    return 0;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5" name="Rectángulo 4"/>
          <p:cNvSpPr/>
          <p:nvPr/>
        </p:nvSpPr>
        <p:spPr>
          <a:xfrm>
            <a:off x="7216877" y="888995"/>
            <a:ext cx="45228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cargar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vec</a:t>
            </a:r>
            <a:r>
              <a:rPr lang="en-US" dirty="0"/>
              <a:t>[], </a:t>
            </a:r>
            <a:r>
              <a:rPr lang="en-US" dirty="0" err="1"/>
              <a:t>int</a:t>
            </a:r>
            <a:r>
              <a:rPr lang="en-US" dirty="0"/>
              <a:t> a)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x=0;</a:t>
            </a:r>
          </a:p>
          <a:p>
            <a:r>
              <a:rPr lang="en-US" dirty="0"/>
              <a:t>    for(x=0;x&lt;</a:t>
            </a:r>
            <a:r>
              <a:rPr lang="en-US" dirty="0" err="1"/>
              <a:t>a;x</a:t>
            </a:r>
            <a:r>
              <a:rPr lang="en-US" dirty="0"/>
              <a:t>++)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	  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Ingrese</a:t>
            </a:r>
            <a:r>
              <a:rPr lang="en-US" dirty="0"/>
              <a:t> </a:t>
            </a:r>
            <a:r>
              <a:rPr lang="en-US" dirty="0" err="1"/>
              <a:t>elemento</a:t>
            </a:r>
            <a:r>
              <a:rPr lang="en-US" dirty="0"/>
              <a:t>:");</a:t>
            </a:r>
          </a:p>
          <a:p>
            <a:r>
              <a:rPr lang="en-US" dirty="0"/>
              <a:t>	  </a:t>
            </a:r>
            <a:r>
              <a:rPr lang="en-US" dirty="0" err="1"/>
              <a:t>scanf</a:t>
            </a:r>
            <a:r>
              <a:rPr lang="en-US" dirty="0"/>
              <a:t>("%</a:t>
            </a:r>
            <a:r>
              <a:rPr lang="en-US" dirty="0" err="1"/>
              <a:t>i</a:t>
            </a:r>
            <a:r>
              <a:rPr lang="en-US" dirty="0"/>
              <a:t>",&amp;</a:t>
            </a:r>
            <a:r>
              <a:rPr lang="en-US" dirty="0" err="1"/>
              <a:t>vec</a:t>
            </a:r>
            <a:r>
              <a:rPr lang="en-US" dirty="0"/>
              <a:t>[x]);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imprimir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vec</a:t>
            </a:r>
            <a:r>
              <a:rPr lang="en-US" dirty="0"/>
              <a:t>[], </a:t>
            </a:r>
            <a:r>
              <a:rPr lang="en-US" dirty="0" err="1"/>
              <a:t>int</a:t>
            </a:r>
            <a:r>
              <a:rPr lang="en-US" dirty="0"/>
              <a:t> a)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x;</a:t>
            </a:r>
          </a:p>
          <a:p>
            <a:r>
              <a:rPr lang="en-US" dirty="0"/>
              <a:t>    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Contenido</a:t>
            </a:r>
            <a:r>
              <a:rPr lang="en-US" dirty="0"/>
              <a:t> </a:t>
            </a:r>
            <a:r>
              <a:rPr lang="en-US" dirty="0" err="1"/>
              <a:t>completo</a:t>
            </a:r>
            <a:r>
              <a:rPr lang="en-US" dirty="0"/>
              <a:t> del vector:");</a:t>
            </a:r>
          </a:p>
          <a:p>
            <a:r>
              <a:rPr lang="en-US" dirty="0"/>
              <a:t>    for(x=0;x&lt;</a:t>
            </a:r>
            <a:r>
              <a:rPr lang="en-US" dirty="0" err="1"/>
              <a:t>a;x</a:t>
            </a:r>
            <a:r>
              <a:rPr lang="en-US" dirty="0"/>
              <a:t>++)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	  </a:t>
            </a:r>
            <a:r>
              <a:rPr lang="en-US" dirty="0" err="1"/>
              <a:t>printf</a:t>
            </a:r>
            <a:r>
              <a:rPr lang="en-US" dirty="0"/>
              <a:t>("%</a:t>
            </a:r>
            <a:r>
              <a:rPr lang="en-US" dirty="0" err="1"/>
              <a:t>i</a:t>
            </a:r>
            <a:r>
              <a:rPr lang="en-US" dirty="0"/>
              <a:t> ",</a:t>
            </a:r>
            <a:r>
              <a:rPr lang="en-US" dirty="0" err="1"/>
              <a:t>vec</a:t>
            </a:r>
            <a:r>
              <a:rPr lang="en-US" dirty="0"/>
              <a:t>[x]);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77329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{29398AF4-D784-5842-94E4-4FEA293F31AC}tf10001122</Template>
  <TotalTime>212</TotalTime>
  <Words>681</Words>
  <Application>Microsoft Office PowerPoint</Application>
  <PresentationFormat>Panorámica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Circuito</vt:lpstr>
      <vt:lpstr>ESTRUCTURA DE DATOS</vt:lpstr>
      <vt:lpstr>estructuras Datos :</vt:lpstr>
      <vt:lpstr>Arreglos unidimensionales y bidimensionales</vt:lpstr>
      <vt:lpstr>Arreglos unidimensionales - vectores</vt:lpstr>
      <vt:lpstr>Vectores</vt:lpstr>
      <vt:lpstr>Declarar un vector</vt:lpstr>
      <vt:lpstr>Implementar un vector</vt:lpstr>
      <vt:lpstr>Realice un programa en c++ que permita crear un vector de n dimensión e imprimir los elementos de las posiciones pares</vt:lpstr>
      <vt:lpstr>Funciones con vectores</vt:lpstr>
      <vt:lpstr>Realice un programa en c++ que permita generar el siguiente menú utilizando funciones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Arreglos unidimensionales y bidimensionales</dc:title>
  <dc:creator>Lady Espinoza</dc:creator>
  <cp:lastModifiedBy>User</cp:lastModifiedBy>
  <cp:revision>14</cp:revision>
  <dcterms:created xsi:type="dcterms:W3CDTF">2020-07-06T17:23:19Z</dcterms:created>
  <dcterms:modified xsi:type="dcterms:W3CDTF">2023-05-17T19:20:09Z</dcterms:modified>
</cp:coreProperties>
</file>