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718"/>
  </p:normalViewPr>
  <p:slideViewPr>
    <p:cSldViewPr snapToGrid="0">
      <p:cViewPr>
        <p:scale>
          <a:sx n="170" d="100"/>
          <a:sy n="170" d="100"/>
        </p:scale>
        <p:origin x="520" y="-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/>
          </a:bodyPr>
          <a:lstStyle/>
          <a:p>
            <a:r>
              <a:rPr lang="es-ES" sz="3200" dirty="0">
                <a:ea typeface="+mj-lt"/>
                <a:cs typeface="+mj-lt"/>
              </a:rPr>
              <a:t>NATACIÓN Y ACTIVIDADES ACUATICAS II.UNIDAD 2</a:t>
            </a: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 fontScale="85000" lnSpcReduction="10000"/>
          </a:bodyPr>
          <a:lstStyle/>
          <a:p>
            <a:r>
              <a:rPr lang="es-EC" dirty="0"/>
              <a:t>2.2. Objetivos fundamentales de trabajo para la categoría 13-14 años </a:t>
            </a:r>
          </a:p>
          <a:p>
            <a:r>
              <a:rPr lang="es-EC" dirty="0"/>
              <a:t>2.2.1. Iniciar el trabajo con pesos ligeros, pàra increnentar los niveles de fuerza, rapidez y resistencia general con determinada influencia en la hipertrofia muscular</a:t>
            </a:r>
          </a:p>
          <a:p>
            <a:r>
              <a:rPr lang="es-EC" dirty="0"/>
              <a:t>2.2.2. Aumentar los niveles de resistencia y fuerza rápida especial</a:t>
            </a:r>
          </a:p>
          <a:p>
            <a:r>
              <a:rPr lang="es-EC" dirty="0"/>
              <a:t>2..2.3. Introducir trabajos de transferencia de la fuerza especial adquirida en tierra a la fuerza especifica en agua, garantizando la adaptación y el desarrollo. Mantener los niveles de movilidad articular </a:t>
            </a:r>
            <a:endParaRPr lang="es-EC" b="1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8B4C5-CF3D-664D-A6CA-319386D4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2.1. Objetivos fundamentales de trabajo para la categoría 13-14 años</a:t>
            </a:r>
            <a:r>
              <a:rPr lang="es-EC" b="1" dirty="0"/>
              <a:t> 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D75C47-2B87-2E44-A839-23F80EE83A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C" dirty="0"/>
              <a:t>Recomendaciones de los siguientes trabajos de preparación física en tierra:</a:t>
            </a:r>
          </a:p>
          <a:p>
            <a:r>
              <a:rPr lang="es-EC" dirty="0"/>
              <a:t>Trabajo con pesas</a:t>
            </a:r>
          </a:p>
          <a:p>
            <a:r>
              <a:rPr lang="es-EC" dirty="0"/>
              <a:t>TRABAJO CON APARATOS ISOCINETICOS</a:t>
            </a:r>
          </a:p>
          <a:p>
            <a:r>
              <a:rPr lang="es-EC" dirty="0"/>
              <a:t>Trabajo especial con gomas (LIGAS DE TIERRA)</a:t>
            </a:r>
          </a:p>
          <a:p>
            <a:r>
              <a:rPr lang="es-EC" dirty="0"/>
              <a:t>Trabajo con aparatos especiales en agua (MANOPLAS, CHALECOS LASTRADOS, LIGAS DE AGUA….ETC)</a:t>
            </a:r>
          </a:p>
          <a:p>
            <a:r>
              <a:rPr lang="es-EC" dirty="0"/>
              <a:t>Estiramientos y flexibilidad</a:t>
            </a:r>
          </a:p>
        </p:txBody>
      </p:sp>
    </p:spTree>
    <p:extLst>
      <p:ext uri="{BB962C8B-B14F-4D97-AF65-F5344CB8AC3E}">
        <p14:creationId xmlns:p14="http://schemas.microsoft.com/office/powerpoint/2010/main" val="394023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0EEAA-9719-ED4C-BDD9-4C3BD2DC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Trabajo con pesas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8A309D-547C-CE4D-808E-F3A591419A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dirty="0"/>
              <a:t>SE ENCAMINA EN 7 DIRECCIONES</a:t>
            </a:r>
          </a:p>
          <a:p>
            <a:r>
              <a:rPr lang="es-EC" dirty="0"/>
              <a:t>ACONDICIONAMIENTO FÍSICO O ADAPTACIONES ANATÓMICAS</a:t>
            </a:r>
          </a:p>
          <a:p>
            <a:r>
              <a:rPr lang="es-EC" dirty="0"/>
              <a:t>AUMENTO DE VOLUMEN MUSCULAR (HIPERTROFIA)</a:t>
            </a:r>
          </a:p>
          <a:p>
            <a:r>
              <a:rPr lang="es-EC" dirty="0"/>
              <a:t>AUMENTO DE FUERZA MÁXIMA</a:t>
            </a:r>
          </a:p>
          <a:p>
            <a:r>
              <a:rPr lang="es-EC" dirty="0"/>
              <a:t>RESISTENCIA A LA FUERZA MÁXIMA</a:t>
            </a:r>
          </a:p>
          <a:p>
            <a:r>
              <a:rPr lang="es-EC" dirty="0"/>
              <a:t> RESISTENCIA A LA FUERZA GENERAL</a:t>
            </a:r>
          </a:p>
          <a:p>
            <a:r>
              <a:rPr lang="es-EC" dirty="0"/>
              <a:t>FUERZA RÁPIDA GENERAL EXPLOSIVA O DE POTENCIA</a:t>
            </a:r>
          </a:p>
          <a:p>
            <a:r>
              <a:rPr lang="es-EC" dirty="0"/>
              <a:t>RESISTENCIA A LA FUERA RÁPIDA EXPLOSIVA O DE POTENCIA</a:t>
            </a:r>
          </a:p>
        </p:txBody>
      </p:sp>
    </p:spTree>
    <p:extLst>
      <p:ext uri="{BB962C8B-B14F-4D97-AF65-F5344CB8AC3E}">
        <p14:creationId xmlns:p14="http://schemas.microsoft.com/office/powerpoint/2010/main" val="151598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DB67D-0898-8146-8B5A-883BD535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TAREA PARA LAS CLASES SINCRÓNICAS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C22A5B-B5C6-C841-B8D9-34923D188D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/>
              <a:t>LOS ALUMNOS @S DEBERAN FAMILIARIZARSE CON LOS CONCEPTOS DE LAS CAPACIDADES FÍSICAS NOMBRADAS Y CONSULTAR COM SE PODRIAN DESARROLLAR LAS MISMAS.</a:t>
            </a:r>
          </a:p>
        </p:txBody>
      </p:sp>
    </p:spTree>
    <p:extLst>
      <p:ext uri="{BB962C8B-B14F-4D97-AF65-F5344CB8AC3E}">
        <p14:creationId xmlns:p14="http://schemas.microsoft.com/office/powerpoint/2010/main" val="3404135678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TC104033925[[fn=Gota]]</Template>
  <TotalTime>668</TotalTime>
  <Words>232</Words>
  <Application>Microsoft Macintosh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Tw Cen MT</vt:lpstr>
      <vt:lpstr>Gota</vt:lpstr>
      <vt:lpstr>NATACIÓN Y ACTIVIDADES ACUATICAS II.UNIDAD 2</vt:lpstr>
      <vt:lpstr>2.1. Objetivos fundamentales de trabajo para la categoría 13-14 años  </vt:lpstr>
      <vt:lpstr>Trabajo con pesas </vt:lpstr>
      <vt:lpstr>TAREA PARA LAS CLASES SINCRÓNICAS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Hernan Leopoldo Ponce Bravo</cp:lastModifiedBy>
  <cp:revision>36</cp:revision>
  <dcterms:created xsi:type="dcterms:W3CDTF">2020-04-23T01:30:03Z</dcterms:created>
  <dcterms:modified xsi:type="dcterms:W3CDTF">2022-06-21T21:34:03Z</dcterms:modified>
</cp:coreProperties>
</file>