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62" r:id="rId6"/>
    <p:sldId id="259" r:id="rId7"/>
    <p:sldId id="260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7CF7A3-C465-4096-88ED-FD799EC8C8F8}" type="doc">
      <dgm:prSet loTypeId="urn:microsoft.com/office/officeart/2005/8/layout/hierarchy3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DE5D60B-0314-4FF1-AE06-5A5D3B078CC8}">
      <dgm:prSet/>
      <dgm:spPr/>
      <dgm:t>
        <a:bodyPr/>
        <a:lstStyle/>
        <a:p>
          <a:pPr rtl="0"/>
          <a:r>
            <a:rPr lang="es-EC" dirty="0" smtClean="0"/>
            <a:t>Llamadas así porque tienden a localizarse en el centro de la información o distribución.</a:t>
          </a:r>
          <a:endParaRPr lang="es-EC" dirty="0"/>
        </a:p>
      </dgm:t>
    </dgm:pt>
    <dgm:pt modelId="{BA46936C-746A-4138-8BAA-A55D501F3545}" type="parTrans" cxnId="{0A5B1FBD-D87F-4D5B-A8B6-522CB153D985}">
      <dgm:prSet/>
      <dgm:spPr/>
      <dgm:t>
        <a:bodyPr/>
        <a:lstStyle/>
        <a:p>
          <a:endParaRPr lang="es-ES"/>
        </a:p>
      </dgm:t>
    </dgm:pt>
    <dgm:pt modelId="{5B1CDF95-8C26-41F2-9DAA-F97733BBFF7C}" type="sibTrans" cxnId="{0A5B1FBD-D87F-4D5B-A8B6-522CB153D985}">
      <dgm:prSet/>
      <dgm:spPr/>
      <dgm:t>
        <a:bodyPr/>
        <a:lstStyle/>
        <a:p>
          <a:endParaRPr lang="es-ES"/>
        </a:p>
      </dgm:t>
    </dgm:pt>
    <dgm:pt modelId="{B9C3C628-248A-4E0D-BAA5-25A570A1A890}">
      <dgm:prSet/>
      <dgm:spPr/>
      <dgm:t>
        <a:bodyPr/>
        <a:lstStyle/>
        <a:p>
          <a:pPr rtl="0"/>
          <a:r>
            <a:rPr lang="es-EC" smtClean="0"/>
            <a:t>Son de gran importancia en el manejo de las técnicas estadísticas</a:t>
          </a:r>
          <a:endParaRPr lang="es-EC"/>
        </a:p>
      </dgm:t>
    </dgm:pt>
    <dgm:pt modelId="{371B6FAF-E97F-453E-96C2-FC0F8F6C6C74}" type="parTrans" cxnId="{406B9BA2-38CE-4B2C-AEE0-7982ECE0D532}">
      <dgm:prSet/>
      <dgm:spPr/>
      <dgm:t>
        <a:bodyPr/>
        <a:lstStyle/>
        <a:p>
          <a:endParaRPr lang="es-ES"/>
        </a:p>
      </dgm:t>
    </dgm:pt>
    <dgm:pt modelId="{E036B26E-91CA-437F-A041-3986FFD049F4}" type="sibTrans" cxnId="{406B9BA2-38CE-4B2C-AEE0-7982ECE0D532}">
      <dgm:prSet/>
      <dgm:spPr/>
      <dgm:t>
        <a:bodyPr/>
        <a:lstStyle/>
        <a:p>
          <a:endParaRPr lang="es-ES"/>
        </a:p>
      </dgm:t>
    </dgm:pt>
    <dgm:pt modelId="{C83BF328-23FF-4BE0-B4D1-3F7425C1BB42}">
      <dgm:prSet/>
      <dgm:spPr/>
      <dgm:t>
        <a:bodyPr/>
        <a:lstStyle/>
        <a:p>
          <a:pPr rtl="0"/>
          <a:r>
            <a:rPr lang="es-EC" smtClean="0"/>
            <a:t>Su interpretación no debe hacerse aisladamente de las medidas de dispersión, ya que la representabilidad de ellas está asociada con el grado de concentración de la información.</a:t>
          </a:r>
          <a:endParaRPr lang="es-EC"/>
        </a:p>
      </dgm:t>
    </dgm:pt>
    <dgm:pt modelId="{73857526-6702-435D-8D69-C68056678827}" type="parTrans" cxnId="{E900165F-5BA6-49F3-B8F6-0899075B2768}">
      <dgm:prSet/>
      <dgm:spPr/>
      <dgm:t>
        <a:bodyPr/>
        <a:lstStyle/>
        <a:p>
          <a:endParaRPr lang="es-ES"/>
        </a:p>
      </dgm:t>
    </dgm:pt>
    <dgm:pt modelId="{293CE552-6702-49B8-9151-7357B39E603D}" type="sibTrans" cxnId="{E900165F-5BA6-49F3-B8F6-0899075B2768}">
      <dgm:prSet/>
      <dgm:spPr/>
      <dgm:t>
        <a:bodyPr/>
        <a:lstStyle/>
        <a:p>
          <a:endParaRPr lang="es-ES"/>
        </a:p>
      </dgm:t>
    </dgm:pt>
    <dgm:pt modelId="{4AC3C52D-BE3F-4BF1-AB93-B4214EAA6175}">
      <dgm:prSet/>
      <dgm:spPr/>
      <dgm:t>
        <a:bodyPr/>
        <a:lstStyle/>
        <a:p>
          <a:pPr rtl="0"/>
          <a:r>
            <a:rPr lang="es-EC" smtClean="0"/>
            <a:t>Las principales medidas de tendencia central son:</a:t>
          </a:r>
          <a:endParaRPr lang="es-EC"/>
        </a:p>
      </dgm:t>
    </dgm:pt>
    <dgm:pt modelId="{DB2B5093-034A-4CC8-8FAD-2E2523450A41}" type="parTrans" cxnId="{C3481229-FAC2-4B79-B3C9-0414753034F7}">
      <dgm:prSet/>
      <dgm:spPr/>
      <dgm:t>
        <a:bodyPr/>
        <a:lstStyle/>
        <a:p>
          <a:endParaRPr lang="es-ES"/>
        </a:p>
      </dgm:t>
    </dgm:pt>
    <dgm:pt modelId="{CAE7639D-718A-468B-8E0E-7443EEB25C1A}" type="sibTrans" cxnId="{C3481229-FAC2-4B79-B3C9-0414753034F7}">
      <dgm:prSet/>
      <dgm:spPr/>
      <dgm:t>
        <a:bodyPr/>
        <a:lstStyle/>
        <a:p>
          <a:endParaRPr lang="es-ES"/>
        </a:p>
      </dgm:t>
    </dgm:pt>
    <dgm:pt modelId="{05847DD8-1B30-4618-AC85-DEE970D4C002}">
      <dgm:prSet/>
      <dgm:spPr/>
      <dgm:t>
        <a:bodyPr/>
        <a:lstStyle/>
        <a:p>
          <a:pPr rtl="0"/>
          <a:r>
            <a:rPr lang="es-EC" smtClean="0"/>
            <a:t>Media aritmética</a:t>
          </a:r>
          <a:endParaRPr lang="es-EC"/>
        </a:p>
      </dgm:t>
    </dgm:pt>
    <dgm:pt modelId="{6D041F9D-DEB8-4C38-882A-61ABA2BF89DB}" type="parTrans" cxnId="{7001CBCF-57C0-4C84-A8ED-72D18E16A613}">
      <dgm:prSet/>
      <dgm:spPr/>
      <dgm:t>
        <a:bodyPr/>
        <a:lstStyle/>
        <a:p>
          <a:endParaRPr lang="es-ES"/>
        </a:p>
      </dgm:t>
    </dgm:pt>
    <dgm:pt modelId="{763C00EB-6EB3-4D61-9E9F-F30CBBC25F0E}" type="sibTrans" cxnId="{7001CBCF-57C0-4C84-A8ED-72D18E16A613}">
      <dgm:prSet/>
      <dgm:spPr/>
      <dgm:t>
        <a:bodyPr/>
        <a:lstStyle/>
        <a:p>
          <a:endParaRPr lang="es-ES"/>
        </a:p>
      </dgm:t>
    </dgm:pt>
    <dgm:pt modelId="{9D8865BF-D8CD-4E02-8217-6B4753204B91}">
      <dgm:prSet/>
      <dgm:spPr/>
      <dgm:t>
        <a:bodyPr/>
        <a:lstStyle/>
        <a:p>
          <a:pPr rtl="0"/>
          <a:r>
            <a:rPr lang="es-EC" smtClean="0"/>
            <a:t>Mediana</a:t>
          </a:r>
          <a:endParaRPr lang="es-EC"/>
        </a:p>
      </dgm:t>
    </dgm:pt>
    <dgm:pt modelId="{6B763429-6546-4486-9159-F2E58E044C0E}" type="parTrans" cxnId="{4AA87255-42AC-4CB2-8B1F-77D2231D0C96}">
      <dgm:prSet/>
      <dgm:spPr/>
      <dgm:t>
        <a:bodyPr/>
        <a:lstStyle/>
        <a:p>
          <a:endParaRPr lang="es-ES"/>
        </a:p>
      </dgm:t>
    </dgm:pt>
    <dgm:pt modelId="{AA6C1095-9B20-4399-AC9C-D9892660399D}" type="sibTrans" cxnId="{4AA87255-42AC-4CB2-8B1F-77D2231D0C96}">
      <dgm:prSet/>
      <dgm:spPr/>
      <dgm:t>
        <a:bodyPr/>
        <a:lstStyle/>
        <a:p>
          <a:endParaRPr lang="es-ES"/>
        </a:p>
      </dgm:t>
    </dgm:pt>
    <dgm:pt modelId="{E541A93F-3E4B-4DD3-AA6A-AD5A2FAE490D}">
      <dgm:prSet/>
      <dgm:spPr/>
      <dgm:t>
        <a:bodyPr/>
        <a:lstStyle/>
        <a:p>
          <a:pPr rtl="0"/>
          <a:r>
            <a:rPr lang="es-EC" smtClean="0"/>
            <a:t>Moda.</a:t>
          </a:r>
          <a:endParaRPr lang="es-EC"/>
        </a:p>
      </dgm:t>
    </dgm:pt>
    <dgm:pt modelId="{3351550C-613F-415E-9F6D-6617B483B5B3}" type="parTrans" cxnId="{FDB35DC4-38B4-4459-8109-6C46AB9E613B}">
      <dgm:prSet/>
      <dgm:spPr/>
      <dgm:t>
        <a:bodyPr/>
        <a:lstStyle/>
        <a:p>
          <a:endParaRPr lang="es-ES"/>
        </a:p>
      </dgm:t>
    </dgm:pt>
    <dgm:pt modelId="{6D9130B1-7F7A-4ABB-8A4D-01159D870549}" type="sibTrans" cxnId="{FDB35DC4-38B4-4459-8109-6C46AB9E613B}">
      <dgm:prSet/>
      <dgm:spPr/>
      <dgm:t>
        <a:bodyPr/>
        <a:lstStyle/>
        <a:p>
          <a:endParaRPr lang="es-ES"/>
        </a:p>
      </dgm:t>
    </dgm:pt>
    <dgm:pt modelId="{1ED2A339-9A4F-4279-A06B-4551ECF72B32}" type="pres">
      <dgm:prSet presAssocID="{E57CF7A3-C465-4096-88ED-FD799EC8C8F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94F166A-9905-430C-868D-471FBA3088EB}" type="pres">
      <dgm:prSet presAssocID="{ADE5D60B-0314-4FF1-AE06-5A5D3B078CC8}" presName="root" presStyleCnt="0"/>
      <dgm:spPr/>
    </dgm:pt>
    <dgm:pt modelId="{880AF292-64E9-4321-9620-2C8F263FD6F5}" type="pres">
      <dgm:prSet presAssocID="{ADE5D60B-0314-4FF1-AE06-5A5D3B078CC8}" presName="rootComposite" presStyleCnt="0"/>
      <dgm:spPr/>
    </dgm:pt>
    <dgm:pt modelId="{B4936AF4-75E4-49BF-99CA-5B231ACE98E6}" type="pres">
      <dgm:prSet presAssocID="{ADE5D60B-0314-4FF1-AE06-5A5D3B078CC8}" presName="rootText" presStyleLbl="node1" presStyleIdx="0" presStyleCnt="4" custScaleY="329831" custLinFactNeighborX="-2522" custLinFactNeighborY="58596"/>
      <dgm:spPr/>
      <dgm:t>
        <a:bodyPr/>
        <a:lstStyle/>
        <a:p>
          <a:endParaRPr lang="es-ES"/>
        </a:p>
      </dgm:t>
    </dgm:pt>
    <dgm:pt modelId="{69058A50-A6EF-4119-9089-FE2547AC9EAE}" type="pres">
      <dgm:prSet presAssocID="{ADE5D60B-0314-4FF1-AE06-5A5D3B078CC8}" presName="rootConnector" presStyleLbl="node1" presStyleIdx="0" presStyleCnt="4"/>
      <dgm:spPr/>
      <dgm:t>
        <a:bodyPr/>
        <a:lstStyle/>
        <a:p>
          <a:endParaRPr lang="es-ES"/>
        </a:p>
      </dgm:t>
    </dgm:pt>
    <dgm:pt modelId="{FEE5178D-57D3-4F08-BF9C-9C4CDBCFA868}" type="pres">
      <dgm:prSet presAssocID="{ADE5D60B-0314-4FF1-AE06-5A5D3B078CC8}" presName="childShape" presStyleCnt="0"/>
      <dgm:spPr/>
    </dgm:pt>
    <dgm:pt modelId="{1EE6D1CE-93D1-4880-9A12-3919B7369140}" type="pres">
      <dgm:prSet presAssocID="{B9C3C628-248A-4E0D-BAA5-25A570A1A890}" presName="root" presStyleCnt="0"/>
      <dgm:spPr/>
    </dgm:pt>
    <dgm:pt modelId="{5B08DF45-E391-4A33-AC0B-68F627D89AE9}" type="pres">
      <dgm:prSet presAssocID="{B9C3C628-248A-4E0D-BAA5-25A570A1A890}" presName="rootComposite" presStyleCnt="0"/>
      <dgm:spPr/>
    </dgm:pt>
    <dgm:pt modelId="{F3921CB3-9CAD-4FEE-9FE0-58FF305F3CCD}" type="pres">
      <dgm:prSet presAssocID="{B9C3C628-248A-4E0D-BAA5-25A570A1A890}" presName="rootText" presStyleLbl="node1" presStyleIdx="1" presStyleCnt="4" custScaleY="329831" custLinFactNeighborX="-2522" custLinFactNeighborY="58596"/>
      <dgm:spPr/>
      <dgm:t>
        <a:bodyPr/>
        <a:lstStyle/>
        <a:p>
          <a:endParaRPr lang="es-ES"/>
        </a:p>
      </dgm:t>
    </dgm:pt>
    <dgm:pt modelId="{E12EAFD9-562D-4F24-950C-6166BBA081E1}" type="pres">
      <dgm:prSet presAssocID="{B9C3C628-248A-4E0D-BAA5-25A570A1A890}" presName="rootConnector" presStyleLbl="node1" presStyleIdx="1" presStyleCnt="4"/>
      <dgm:spPr/>
      <dgm:t>
        <a:bodyPr/>
        <a:lstStyle/>
        <a:p>
          <a:endParaRPr lang="es-ES"/>
        </a:p>
      </dgm:t>
    </dgm:pt>
    <dgm:pt modelId="{84D7798C-B20F-4856-81CD-EF9C89B2910D}" type="pres">
      <dgm:prSet presAssocID="{B9C3C628-248A-4E0D-BAA5-25A570A1A890}" presName="childShape" presStyleCnt="0"/>
      <dgm:spPr/>
    </dgm:pt>
    <dgm:pt modelId="{1CA1D1FC-5A4C-49BD-B1A9-B3D00D7F4487}" type="pres">
      <dgm:prSet presAssocID="{C83BF328-23FF-4BE0-B4D1-3F7425C1BB42}" presName="root" presStyleCnt="0"/>
      <dgm:spPr/>
    </dgm:pt>
    <dgm:pt modelId="{1A09385A-8737-4BEE-A19A-2A2337387AE5}" type="pres">
      <dgm:prSet presAssocID="{C83BF328-23FF-4BE0-B4D1-3F7425C1BB42}" presName="rootComposite" presStyleCnt="0"/>
      <dgm:spPr/>
    </dgm:pt>
    <dgm:pt modelId="{E4C8796F-42D7-4E07-BB46-F3C5AF901597}" type="pres">
      <dgm:prSet presAssocID="{C83BF328-23FF-4BE0-B4D1-3F7425C1BB42}" presName="rootText" presStyleLbl="node1" presStyleIdx="2" presStyleCnt="4" custScaleY="329831" custLinFactNeighborX="-2522" custLinFactNeighborY="58596"/>
      <dgm:spPr/>
      <dgm:t>
        <a:bodyPr/>
        <a:lstStyle/>
        <a:p>
          <a:endParaRPr lang="es-ES"/>
        </a:p>
      </dgm:t>
    </dgm:pt>
    <dgm:pt modelId="{1D12C52D-84E4-42D1-87EA-0CF6CA730927}" type="pres">
      <dgm:prSet presAssocID="{C83BF328-23FF-4BE0-B4D1-3F7425C1BB42}" presName="rootConnector" presStyleLbl="node1" presStyleIdx="2" presStyleCnt="4"/>
      <dgm:spPr/>
      <dgm:t>
        <a:bodyPr/>
        <a:lstStyle/>
        <a:p>
          <a:endParaRPr lang="es-ES"/>
        </a:p>
      </dgm:t>
    </dgm:pt>
    <dgm:pt modelId="{63841C87-90F3-4AA1-A627-CF6AFA1FA381}" type="pres">
      <dgm:prSet presAssocID="{C83BF328-23FF-4BE0-B4D1-3F7425C1BB42}" presName="childShape" presStyleCnt="0"/>
      <dgm:spPr/>
    </dgm:pt>
    <dgm:pt modelId="{AB7FF405-235A-418C-B6C4-7A808B1F237C}" type="pres">
      <dgm:prSet presAssocID="{4AC3C52D-BE3F-4BF1-AB93-B4214EAA6175}" presName="root" presStyleCnt="0"/>
      <dgm:spPr/>
    </dgm:pt>
    <dgm:pt modelId="{430E21FB-9ED5-4300-AEF7-9F458D6CCF05}" type="pres">
      <dgm:prSet presAssocID="{4AC3C52D-BE3F-4BF1-AB93-B4214EAA6175}" presName="rootComposite" presStyleCnt="0"/>
      <dgm:spPr/>
    </dgm:pt>
    <dgm:pt modelId="{9054B0BE-550D-4A13-AEC3-C45BBB1970CB}" type="pres">
      <dgm:prSet presAssocID="{4AC3C52D-BE3F-4BF1-AB93-B4214EAA6175}" presName="rootText" presStyleLbl="node1" presStyleIdx="3" presStyleCnt="4"/>
      <dgm:spPr/>
      <dgm:t>
        <a:bodyPr/>
        <a:lstStyle/>
        <a:p>
          <a:endParaRPr lang="es-ES"/>
        </a:p>
      </dgm:t>
    </dgm:pt>
    <dgm:pt modelId="{716BFBEF-C423-43E4-85EB-A4C36A1AB753}" type="pres">
      <dgm:prSet presAssocID="{4AC3C52D-BE3F-4BF1-AB93-B4214EAA6175}" presName="rootConnector" presStyleLbl="node1" presStyleIdx="3" presStyleCnt="4"/>
      <dgm:spPr/>
      <dgm:t>
        <a:bodyPr/>
        <a:lstStyle/>
        <a:p>
          <a:endParaRPr lang="es-ES"/>
        </a:p>
      </dgm:t>
    </dgm:pt>
    <dgm:pt modelId="{E6E6A5B1-0EFE-4DDE-9BE1-098ECB0DD2B8}" type="pres">
      <dgm:prSet presAssocID="{4AC3C52D-BE3F-4BF1-AB93-B4214EAA6175}" presName="childShape" presStyleCnt="0"/>
      <dgm:spPr/>
    </dgm:pt>
    <dgm:pt modelId="{217462A4-AA7B-43B7-9B0F-C3A4EDA06934}" type="pres">
      <dgm:prSet presAssocID="{6D041F9D-DEB8-4C38-882A-61ABA2BF89DB}" presName="Name13" presStyleLbl="parChTrans1D2" presStyleIdx="0" presStyleCnt="3"/>
      <dgm:spPr/>
      <dgm:t>
        <a:bodyPr/>
        <a:lstStyle/>
        <a:p>
          <a:endParaRPr lang="es-ES"/>
        </a:p>
      </dgm:t>
    </dgm:pt>
    <dgm:pt modelId="{FDD9FCD2-7C91-4133-9A05-70E3CA09F918}" type="pres">
      <dgm:prSet presAssocID="{05847DD8-1B30-4618-AC85-DEE970D4C002}" presName="childTex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668197A-E45D-4208-8030-8843040A5026}" type="pres">
      <dgm:prSet presAssocID="{6B763429-6546-4486-9159-F2E58E044C0E}" presName="Name13" presStyleLbl="parChTrans1D2" presStyleIdx="1" presStyleCnt="3"/>
      <dgm:spPr/>
      <dgm:t>
        <a:bodyPr/>
        <a:lstStyle/>
        <a:p>
          <a:endParaRPr lang="es-ES"/>
        </a:p>
      </dgm:t>
    </dgm:pt>
    <dgm:pt modelId="{78D30F4B-2A0D-4868-9604-428A95A59C4B}" type="pres">
      <dgm:prSet presAssocID="{9D8865BF-D8CD-4E02-8217-6B4753204B91}" presName="childTex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63EDB3C-C715-43B0-A49C-E16822056C27}" type="pres">
      <dgm:prSet presAssocID="{3351550C-613F-415E-9F6D-6617B483B5B3}" presName="Name13" presStyleLbl="parChTrans1D2" presStyleIdx="2" presStyleCnt="3"/>
      <dgm:spPr/>
      <dgm:t>
        <a:bodyPr/>
        <a:lstStyle/>
        <a:p>
          <a:endParaRPr lang="es-ES"/>
        </a:p>
      </dgm:t>
    </dgm:pt>
    <dgm:pt modelId="{BC822642-6426-4B21-9E2D-1C8BF4286E07}" type="pres">
      <dgm:prSet presAssocID="{E541A93F-3E4B-4DD3-AA6A-AD5A2FAE490D}" presName="childTex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AA87255-42AC-4CB2-8B1F-77D2231D0C96}" srcId="{4AC3C52D-BE3F-4BF1-AB93-B4214EAA6175}" destId="{9D8865BF-D8CD-4E02-8217-6B4753204B91}" srcOrd="1" destOrd="0" parTransId="{6B763429-6546-4486-9159-F2E58E044C0E}" sibTransId="{AA6C1095-9B20-4399-AC9C-D9892660399D}"/>
    <dgm:cxn modelId="{7001CBCF-57C0-4C84-A8ED-72D18E16A613}" srcId="{4AC3C52D-BE3F-4BF1-AB93-B4214EAA6175}" destId="{05847DD8-1B30-4618-AC85-DEE970D4C002}" srcOrd="0" destOrd="0" parTransId="{6D041F9D-DEB8-4C38-882A-61ABA2BF89DB}" sibTransId="{763C00EB-6EB3-4D61-9E9F-F30CBBC25F0E}"/>
    <dgm:cxn modelId="{E900165F-5BA6-49F3-B8F6-0899075B2768}" srcId="{E57CF7A3-C465-4096-88ED-FD799EC8C8F8}" destId="{C83BF328-23FF-4BE0-B4D1-3F7425C1BB42}" srcOrd="2" destOrd="0" parTransId="{73857526-6702-435D-8D69-C68056678827}" sibTransId="{293CE552-6702-49B8-9151-7357B39E603D}"/>
    <dgm:cxn modelId="{C3481229-FAC2-4B79-B3C9-0414753034F7}" srcId="{E57CF7A3-C465-4096-88ED-FD799EC8C8F8}" destId="{4AC3C52D-BE3F-4BF1-AB93-B4214EAA6175}" srcOrd="3" destOrd="0" parTransId="{DB2B5093-034A-4CC8-8FAD-2E2523450A41}" sibTransId="{CAE7639D-718A-468B-8E0E-7443EEB25C1A}"/>
    <dgm:cxn modelId="{A23A43E4-1D0D-4ED2-AC92-A0360A8F0280}" type="presOf" srcId="{3351550C-613F-415E-9F6D-6617B483B5B3}" destId="{563EDB3C-C715-43B0-A49C-E16822056C27}" srcOrd="0" destOrd="0" presId="urn:microsoft.com/office/officeart/2005/8/layout/hierarchy3"/>
    <dgm:cxn modelId="{D5FD7F74-8E1F-415C-BBFE-07BF3B6EE9D5}" type="presOf" srcId="{4AC3C52D-BE3F-4BF1-AB93-B4214EAA6175}" destId="{716BFBEF-C423-43E4-85EB-A4C36A1AB753}" srcOrd="1" destOrd="0" presId="urn:microsoft.com/office/officeart/2005/8/layout/hierarchy3"/>
    <dgm:cxn modelId="{AF59F456-7DA8-4EDE-BE73-0A6AF35D851D}" type="presOf" srcId="{ADE5D60B-0314-4FF1-AE06-5A5D3B078CC8}" destId="{B4936AF4-75E4-49BF-99CA-5B231ACE98E6}" srcOrd="0" destOrd="0" presId="urn:microsoft.com/office/officeart/2005/8/layout/hierarchy3"/>
    <dgm:cxn modelId="{F2E0591F-B2A5-4B9C-8B16-9495F067D54F}" type="presOf" srcId="{05847DD8-1B30-4618-AC85-DEE970D4C002}" destId="{FDD9FCD2-7C91-4133-9A05-70E3CA09F918}" srcOrd="0" destOrd="0" presId="urn:microsoft.com/office/officeart/2005/8/layout/hierarchy3"/>
    <dgm:cxn modelId="{62AFC858-D4CA-417E-B324-3D4704F75CD1}" type="presOf" srcId="{C83BF328-23FF-4BE0-B4D1-3F7425C1BB42}" destId="{1D12C52D-84E4-42D1-87EA-0CF6CA730927}" srcOrd="1" destOrd="0" presId="urn:microsoft.com/office/officeart/2005/8/layout/hierarchy3"/>
    <dgm:cxn modelId="{21ACCB2F-7841-4270-AC23-D96B4241A375}" type="presOf" srcId="{B9C3C628-248A-4E0D-BAA5-25A570A1A890}" destId="{E12EAFD9-562D-4F24-950C-6166BBA081E1}" srcOrd="1" destOrd="0" presId="urn:microsoft.com/office/officeart/2005/8/layout/hierarchy3"/>
    <dgm:cxn modelId="{1FF9ABA7-57FD-41EC-B0CE-68F74A5F1EC3}" type="presOf" srcId="{E541A93F-3E4B-4DD3-AA6A-AD5A2FAE490D}" destId="{BC822642-6426-4B21-9E2D-1C8BF4286E07}" srcOrd="0" destOrd="0" presId="urn:microsoft.com/office/officeart/2005/8/layout/hierarchy3"/>
    <dgm:cxn modelId="{FCCC36A3-A427-4399-881C-61F8B92C0CA8}" type="presOf" srcId="{6B763429-6546-4486-9159-F2E58E044C0E}" destId="{5668197A-E45D-4208-8030-8843040A5026}" srcOrd="0" destOrd="0" presId="urn:microsoft.com/office/officeart/2005/8/layout/hierarchy3"/>
    <dgm:cxn modelId="{9FCA75CE-8D84-49CE-A04F-EC65FADB519F}" type="presOf" srcId="{ADE5D60B-0314-4FF1-AE06-5A5D3B078CC8}" destId="{69058A50-A6EF-4119-9089-FE2547AC9EAE}" srcOrd="1" destOrd="0" presId="urn:microsoft.com/office/officeart/2005/8/layout/hierarchy3"/>
    <dgm:cxn modelId="{5BE1DAAF-BEED-4E98-B9FB-9C9189231AB6}" type="presOf" srcId="{4AC3C52D-BE3F-4BF1-AB93-B4214EAA6175}" destId="{9054B0BE-550D-4A13-AEC3-C45BBB1970CB}" srcOrd="0" destOrd="0" presId="urn:microsoft.com/office/officeart/2005/8/layout/hierarchy3"/>
    <dgm:cxn modelId="{2803BB59-3A64-423A-B078-A2C241866CDF}" type="presOf" srcId="{9D8865BF-D8CD-4E02-8217-6B4753204B91}" destId="{78D30F4B-2A0D-4868-9604-428A95A59C4B}" srcOrd="0" destOrd="0" presId="urn:microsoft.com/office/officeart/2005/8/layout/hierarchy3"/>
    <dgm:cxn modelId="{2B8BB7B0-729C-4127-8841-A5A29E398B64}" type="presOf" srcId="{B9C3C628-248A-4E0D-BAA5-25A570A1A890}" destId="{F3921CB3-9CAD-4FEE-9FE0-58FF305F3CCD}" srcOrd="0" destOrd="0" presId="urn:microsoft.com/office/officeart/2005/8/layout/hierarchy3"/>
    <dgm:cxn modelId="{F5D181F9-E8AC-42CE-81B0-60964E4231B9}" type="presOf" srcId="{6D041F9D-DEB8-4C38-882A-61ABA2BF89DB}" destId="{217462A4-AA7B-43B7-9B0F-C3A4EDA06934}" srcOrd="0" destOrd="0" presId="urn:microsoft.com/office/officeart/2005/8/layout/hierarchy3"/>
    <dgm:cxn modelId="{04ED39E1-4358-4953-80A7-A0B94BA3F1D3}" type="presOf" srcId="{C83BF328-23FF-4BE0-B4D1-3F7425C1BB42}" destId="{E4C8796F-42D7-4E07-BB46-F3C5AF901597}" srcOrd="0" destOrd="0" presId="urn:microsoft.com/office/officeart/2005/8/layout/hierarchy3"/>
    <dgm:cxn modelId="{0A5B1FBD-D87F-4D5B-A8B6-522CB153D985}" srcId="{E57CF7A3-C465-4096-88ED-FD799EC8C8F8}" destId="{ADE5D60B-0314-4FF1-AE06-5A5D3B078CC8}" srcOrd="0" destOrd="0" parTransId="{BA46936C-746A-4138-8BAA-A55D501F3545}" sibTransId="{5B1CDF95-8C26-41F2-9DAA-F97733BBFF7C}"/>
    <dgm:cxn modelId="{406B9BA2-38CE-4B2C-AEE0-7982ECE0D532}" srcId="{E57CF7A3-C465-4096-88ED-FD799EC8C8F8}" destId="{B9C3C628-248A-4E0D-BAA5-25A570A1A890}" srcOrd="1" destOrd="0" parTransId="{371B6FAF-E97F-453E-96C2-FC0F8F6C6C74}" sibTransId="{E036B26E-91CA-437F-A041-3986FFD049F4}"/>
    <dgm:cxn modelId="{FDB35DC4-38B4-4459-8109-6C46AB9E613B}" srcId="{4AC3C52D-BE3F-4BF1-AB93-B4214EAA6175}" destId="{E541A93F-3E4B-4DD3-AA6A-AD5A2FAE490D}" srcOrd="2" destOrd="0" parTransId="{3351550C-613F-415E-9F6D-6617B483B5B3}" sibTransId="{6D9130B1-7F7A-4ABB-8A4D-01159D870549}"/>
    <dgm:cxn modelId="{58203492-C972-49A6-8624-0884907A7186}" type="presOf" srcId="{E57CF7A3-C465-4096-88ED-FD799EC8C8F8}" destId="{1ED2A339-9A4F-4279-A06B-4551ECF72B32}" srcOrd="0" destOrd="0" presId="urn:microsoft.com/office/officeart/2005/8/layout/hierarchy3"/>
    <dgm:cxn modelId="{33E7CE1C-821F-4CDB-B78D-33E713E39AEB}" type="presParOf" srcId="{1ED2A339-9A4F-4279-A06B-4551ECF72B32}" destId="{C94F166A-9905-430C-868D-471FBA3088EB}" srcOrd="0" destOrd="0" presId="urn:microsoft.com/office/officeart/2005/8/layout/hierarchy3"/>
    <dgm:cxn modelId="{D6B41101-4950-4381-BDB2-D055DA87EAD9}" type="presParOf" srcId="{C94F166A-9905-430C-868D-471FBA3088EB}" destId="{880AF292-64E9-4321-9620-2C8F263FD6F5}" srcOrd="0" destOrd="0" presId="urn:microsoft.com/office/officeart/2005/8/layout/hierarchy3"/>
    <dgm:cxn modelId="{36E39985-9757-42B2-9235-B45BE4EBD8BD}" type="presParOf" srcId="{880AF292-64E9-4321-9620-2C8F263FD6F5}" destId="{B4936AF4-75E4-49BF-99CA-5B231ACE98E6}" srcOrd="0" destOrd="0" presId="urn:microsoft.com/office/officeart/2005/8/layout/hierarchy3"/>
    <dgm:cxn modelId="{DBAD02AA-C7AE-48A3-9A03-46007BD65713}" type="presParOf" srcId="{880AF292-64E9-4321-9620-2C8F263FD6F5}" destId="{69058A50-A6EF-4119-9089-FE2547AC9EAE}" srcOrd="1" destOrd="0" presId="urn:microsoft.com/office/officeart/2005/8/layout/hierarchy3"/>
    <dgm:cxn modelId="{DBB54A00-4E35-4315-A5DF-76B1E4A86F12}" type="presParOf" srcId="{C94F166A-9905-430C-868D-471FBA3088EB}" destId="{FEE5178D-57D3-4F08-BF9C-9C4CDBCFA868}" srcOrd="1" destOrd="0" presId="urn:microsoft.com/office/officeart/2005/8/layout/hierarchy3"/>
    <dgm:cxn modelId="{55F0587E-3DF6-4906-AC8E-90F4A8BD8224}" type="presParOf" srcId="{1ED2A339-9A4F-4279-A06B-4551ECF72B32}" destId="{1EE6D1CE-93D1-4880-9A12-3919B7369140}" srcOrd="1" destOrd="0" presId="urn:microsoft.com/office/officeart/2005/8/layout/hierarchy3"/>
    <dgm:cxn modelId="{A86D9279-DD6F-41CC-8925-4F723340BB0D}" type="presParOf" srcId="{1EE6D1CE-93D1-4880-9A12-3919B7369140}" destId="{5B08DF45-E391-4A33-AC0B-68F627D89AE9}" srcOrd="0" destOrd="0" presId="urn:microsoft.com/office/officeart/2005/8/layout/hierarchy3"/>
    <dgm:cxn modelId="{E2EA02CC-9300-48B2-A279-F4727A3D0371}" type="presParOf" srcId="{5B08DF45-E391-4A33-AC0B-68F627D89AE9}" destId="{F3921CB3-9CAD-4FEE-9FE0-58FF305F3CCD}" srcOrd="0" destOrd="0" presId="urn:microsoft.com/office/officeart/2005/8/layout/hierarchy3"/>
    <dgm:cxn modelId="{3E93B271-FB9C-4B99-9622-E833BBFB682B}" type="presParOf" srcId="{5B08DF45-E391-4A33-AC0B-68F627D89AE9}" destId="{E12EAFD9-562D-4F24-950C-6166BBA081E1}" srcOrd="1" destOrd="0" presId="urn:microsoft.com/office/officeart/2005/8/layout/hierarchy3"/>
    <dgm:cxn modelId="{6E840796-2867-4DEB-BDEB-3CBE10A8EB15}" type="presParOf" srcId="{1EE6D1CE-93D1-4880-9A12-3919B7369140}" destId="{84D7798C-B20F-4856-81CD-EF9C89B2910D}" srcOrd="1" destOrd="0" presId="urn:microsoft.com/office/officeart/2005/8/layout/hierarchy3"/>
    <dgm:cxn modelId="{989E1DAD-E1AD-40C4-8DA6-767769A63B7B}" type="presParOf" srcId="{1ED2A339-9A4F-4279-A06B-4551ECF72B32}" destId="{1CA1D1FC-5A4C-49BD-B1A9-B3D00D7F4487}" srcOrd="2" destOrd="0" presId="urn:microsoft.com/office/officeart/2005/8/layout/hierarchy3"/>
    <dgm:cxn modelId="{4C7DB8A5-7815-47B7-AAC7-43B7ABF481C6}" type="presParOf" srcId="{1CA1D1FC-5A4C-49BD-B1A9-B3D00D7F4487}" destId="{1A09385A-8737-4BEE-A19A-2A2337387AE5}" srcOrd="0" destOrd="0" presId="urn:microsoft.com/office/officeart/2005/8/layout/hierarchy3"/>
    <dgm:cxn modelId="{4DA2926A-4970-49C0-B8D1-68224167038F}" type="presParOf" srcId="{1A09385A-8737-4BEE-A19A-2A2337387AE5}" destId="{E4C8796F-42D7-4E07-BB46-F3C5AF901597}" srcOrd="0" destOrd="0" presId="urn:microsoft.com/office/officeart/2005/8/layout/hierarchy3"/>
    <dgm:cxn modelId="{19DAAC13-AB09-48BD-9CF7-E32A248569D1}" type="presParOf" srcId="{1A09385A-8737-4BEE-A19A-2A2337387AE5}" destId="{1D12C52D-84E4-42D1-87EA-0CF6CA730927}" srcOrd="1" destOrd="0" presId="urn:microsoft.com/office/officeart/2005/8/layout/hierarchy3"/>
    <dgm:cxn modelId="{624BDC86-7C80-4757-9CC3-5A5F10C89D6E}" type="presParOf" srcId="{1CA1D1FC-5A4C-49BD-B1A9-B3D00D7F4487}" destId="{63841C87-90F3-4AA1-A627-CF6AFA1FA381}" srcOrd="1" destOrd="0" presId="urn:microsoft.com/office/officeart/2005/8/layout/hierarchy3"/>
    <dgm:cxn modelId="{A4F9B982-714C-4EF0-82FE-AAE14F0E095E}" type="presParOf" srcId="{1ED2A339-9A4F-4279-A06B-4551ECF72B32}" destId="{AB7FF405-235A-418C-B6C4-7A808B1F237C}" srcOrd="3" destOrd="0" presId="urn:microsoft.com/office/officeart/2005/8/layout/hierarchy3"/>
    <dgm:cxn modelId="{85E4C7E1-F84D-4469-8445-6C07462C3CA9}" type="presParOf" srcId="{AB7FF405-235A-418C-B6C4-7A808B1F237C}" destId="{430E21FB-9ED5-4300-AEF7-9F458D6CCF05}" srcOrd="0" destOrd="0" presId="urn:microsoft.com/office/officeart/2005/8/layout/hierarchy3"/>
    <dgm:cxn modelId="{5835D27D-61C2-48D4-A7F9-6C591E512E8B}" type="presParOf" srcId="{430E21FB-9ED5-4300-AEF7-9F458D6CCF05}" destId="{9054B0BE-550D-4A13-AEC3-C45BBB1970CB}" srcOrd="0" destOrd="0" presId="urn:microsoft.com/office/officeart/2005/8/layout/hierarchy3"/>
    <dgm:cxn modelId="{ED29B78F-71BD-4860-B45B-ACE22B06903C}" type="presParOf" srcId="{430E21FB-9ED5-4300-AEF7-9F458D6CCF05}" destId="{716BFBEF-C423-43E4-85EB-A4C36A1AB753}" srcOrd="1" destOrd="0" presId="urn:microsoft.com/office/officeart/2005/8/layout/hierarchy3"/>
    <dgm:cxn modelId="{D3B2D150-5809-48AF-A473-C2B3171A3855}" type="presParOf" srcId="{AB7FF405-235A-418C-B6C4-7A808B1F237C}" destId="{E6E6A5B1-0EFE-4DDE-9BE1-098ECB0DD2B8}" srcOrd="1" destOrd="0" presId="urn:microsoft.com/office/officeart/2005/8/layout/hierarchy3"/>
    <dgm:cxn modelId="{00FCC753-2B08-499B-866B-07A95288B770}" type="presParOf" srcId="{E6E6A5B1-0EFE-4DDE-9BE1-098ECB0DD2B8}" destId="{217462A4-AA7B-43B7-9B0F-C3A4EDA06934}" srcOrd="0" destOrd="0" presId="urn:microsoft.com/office/officeart/2005/8/layout/hierarchy3"/>
    <dgm:cxn modelId="{415EC5E6-4FDE-41FA-8BF2-0D6B2929B78F}" type="presParOf" srcId="{E6E6A5B1-0EFE-4DDE-9BE1-098ECB0DD2B8}" destId="{FDD9FCD2-7C91-4133-9A05-70E3CA09F918}" srcOrd="1" destOrd="0" presId="urn:microsoft.com/office/officeart/2005/8/layout/hierarchy3"/>
    <dgm:cxn modelId="{90DAC41A-20BE-4F6B-A84C-4F31557EC57D}" type="presParOf" srcId="{E6E6A5B1-0EFE-4DDE-9BE1-098ECB0DD2B8}" destId="{5668197A-E45D-4208-8030-8843040A5026}" srcOrd="2" destOrd="0" presId="urn:microsoft.com/office/officeart/2005/8/layout/hierarchy3"/>
    <dgm:cxn modelId="{401C5A2E-8B51-4027-9065-AF7EBC685F1A}" type="presParOf" srcId="{E6E6A5B1-0EFE-4DDE-9BE1-098ECB0DD2B8}" destId="{78D30F4B-2A0D-4868-9604-428A95A59C4B}" srcOrd="3" destOrd="0" presId="urn:microsoft.com/office/officeart/2005/8/layout/hierarchy3"/>
    <dgm:cxn modelId="{BDD81318-7FDF-4A90-8032-A7C71EF537CA}" type="presParOf" srcId="{E6E6A5B1-0EFE-4DDE-9BE1-098ECB0DD2B8}" destId="{563EDB3C-C715-43B0-A49C-E16822056C27}" srcOrd="4" destOrd="0" presId="urn:microsoft.com/office/officeart/2005/8/layout/hierarchy3"/>
    <dgm:cxn modelId="{BF550987-2563-4C30-A059-98D256D73ADE}" type="presParOf" srcId="{E6E6A5B1-0EFE-4DDE-9BE1-098ECB0DD2B8}" destId="{BC822642-6426-4B21-9E2D-1C8BF4286E07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1E10C8E-3D58-4A30-9179-BCE183A3CD38}" type="doc">
      <dgm:prSet loTypeId="urn:microsoft.com/office/officeart/2005/8/layout/venn1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AC84F29B-D3F2-4ED2-BAF4-5680E519BF28}">
      <dgm:prSet/>
      <dgm:spPr/>
      <dgm:t>
        <a:bodyPr/>
        <a:lstStyle/>
        <a:p>
          <a:pPr rtl="0"/>
          <a:r>
            <a:rPr lang="es-ES" smtClean="0"/>
            <a:t>Un problema que presenta el rango estriba en que parte de dos valores, el más alto y el más bajo; no toma en cuenta todos los valores. La desviación media sí lo hace; mide la cantidad media respecto de la cual los valores de una población o muestra varían.</a:t>
          </a:r>
          <a:endParaRPr lang="en-US"/>
        </a:p>
      </dgm:t>
    </dgm:pt>
    <dgm:pt modelId="{3C33290D-2688-441E-BF7E-600E43B5C871}" type="parTrans" cxnId="{E2362C50-12A4-4806-992C-350493A0A903}">
      <dgm:prSet/>
      <dgm:spPr/>
      <dgm:t>
        <a:bodyPr/>
        <a:lstStyle/>
        <a:p>
          <a:endParaRPr lang="es-ES"/>
        </a:p>
      </dgm:t>
    </dgm:pt>
    <dgm:pt modelId="{374754A6-51A7-4BBD-8DB6-775BCA67B1BA}" type="sibTrans" cxnId="{E2362C50-12A4-4806-992C-350493A0A903}">
      <dgm:prSet/>
      <dgm:spPr/>
      <dgm:t>
        <a:bodyPr/>
        <a:lstStyle/>
        <a:p>
          <a:endParaRPr lang="es-ES"/>
        </a:p>
      </dgm:t>
    </dgm:pt>
    <dgm:pt modelId="{DEA23FE6-1028-4921-86DA-424CA751AEE4}" type="pres">
      <dgm:prSet presAssocID="{41E10C8E-3D58-4A30-9179-BCE183A3CD38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A93C960-8947-42FE-9D85-CD9DB5AD22EF}" type="pres">
      <dgm:prSet presAssocID="{AC84F29B-D3F2-4ED2-BAF4-5680E519BF28}" presName="circ1TxSh" presStyleLbl="vennNode1" presStyleIdx="0" presStyleCnt="1" custScaleX="640807"/>
      <dgm:spPr/>
      <dgm:t>
        <a:bodyPr/>
        <a:lstStyle/>
        <a:p>
          <a:endParaRPr lang="es-ES"/>
        </a:p>
      </dgm:t>
    </dgm:pt>
  </dgm:ptLst>
  <dgm:cxnLst>
    <dgm:cxn modelId="{E2362C50-12A4-4806-992C-350493A0A903}" srcId="{41E10C8E-3D58-4A30-9179-BCE183A3CD38}" destId="{AC84F29B-D3F2-4ED2-BAF4-5680E519BF28}" srcOrd="0" destOrd="0" parTransId="{3C33290D-2688-441E-BF7E-600E43B5C871}" sibTransId="{374754A6-51A7-4BBD-8DB6-775BCA67B1BA}"/>
    <dgm:cxn modelId="{C0BF16F3-9B02-465E-9C6D-946B1F7AED5C}" type="presOf" srcId="{41E10C8E-3D58-4A30-9179-BCE183A3CD38}" destId="{DEA23FE6-1028-4921-86DA-424CA751AEE4}" srcOrd="0" destOrd="0" presId="urn:microsoft.com/office/officeart/2005/8/layout/venn1"/>
    <dgm:cxn modelId="{6E282E1D-31BD-44FD-B1C0-4EA58EE4C1B7}" type="presOf" srcId="{AC84F29B-D3F2-4ED2-BAF4-5680E519BF28}" destId="{1A93C960-8947-42FE-9D85-CD9DB5AD22EF}" srcOrd="0" destOrd="0" presId="urn:microsoft.com/office/officeart/2005/8/layout/venn1"/>
    <dgm:cxn modelId="{54CE9C0A-8837-4B5C-8B02-FD69E66E421D}" type="presParOf" srcId="{DEA23FE6-1028-4921-86DA-424CA751AEE4}" destId="{1A93C960-8947-42FE-9D85-CD9DB5AD22EF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EA0A3B6-8B96-4321-96CA-E56DC9DDB9B4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35E1142-05F9-45DB-A535-6BF95A035285}">
      <dgm:prSet/>
      <dgm:spPr/>
      <dgm:t>
        <a:bodyPr/>
        <a:lstStyle/>
        <a:p>
          <a:pPr rtl="0"/>
          <a:r>
            <a:rPr lang="es-EC" dirty="0" smtClean="0"/>
            <a:t>La varianza y la desviación estándar también se fundamentan en las desviaciones de la media. </a:t>
          </a:r>
        </a:p>
        <a:p>
          <a:pPr rtl="0"/>
          <a:r>
            <a:rPr lang="es-EC" dirty="0" smtClean="0"/>
            <a:t>Sin embargo, en lugar de trabajar con el valor absoluto de las desviaciones, la varianza y la desviación estándar lo hacen con el cuadrado de las desviaciones.</a:t>
          </a:r>
          <a:endParaRPr lang="es-EC" dirty="0"/>
        </a:p>
      </dgm:t>
    </dgm:pt>
    <dgm:pt modelId="{4BE8B4AD-7AD7-4A7D-B908-5E262EEB329D}" type="parTrans" cxnId="{2A99ADA2-37C1-4FD3-BEDB-D882D5991344}">
      <dgm:prSet/>
      <dgm:spPr/>
      <dgm:t>
        <a:bodyPr/>
        <a:lstStyle/>
        <a:p>
          <a:endParaRPr lang="es-ES"/>
        </a:p>
      </dgm:t>
    </dgm:pt>
    <dgm:pt modelId="{9247CE0D-D6F2-4109-9D59-21877FEDEBEA}" type="sibTrans" cxnId="{2A99ADA2-37C1-4FD3-BEDB-D882D5991344}">
      <dgm:prSet/>
      <dgm:spPr/>
      <dgm:t>
        <a:bodyPr/>
        <a:lstStyle/>
        <a:p>
          <a:endParaRPr lang="es-ES"/>
        </a:p>
      </dgm:t>
    </dgm:pt>
    <dgm:pt modelId="{70AD9D35-AF60-402F-B109-58C0961CA5D4}">
      <dgm:prSet/>
      <dgm:spPr/>
      <dgm:t>
        <a:bodyPr/>
        <a:lstStyle/>
        <a:p>
          <a:pPr rtl="0"/>
          <a:r>
            <a:rPr lang="es-EC" b="1" dirty="0" smtClean="0"/>
            <a:t>VARIANZA</a:t>
          </a:r>
        </a:p>
        <a:p>
          <a:pPr rtl="0"/>
          <a:r>
            <a:rPr lang="es-EC" dirty="0" smtClean="0"/>
            <a:t>Media aritmética de las desviaciones de la media elevadas al cuadrado</a:t>
          </a:r>
          <a:endParaRPr lang="es-EC" dirty="0"/>
        </a:p>
      </dgm:t>
    </dgm:pt>
    <dgm:pt modelId="{108EE24F-6D2A-4169-A300-F3C2C0366630}" type="parTrans" cxnId="{4CFAFC4A-4CC3-4BA4-925A-1D370322185F}">
      <dgm:prSet/>
      <dgm:spPr/>
      <dgm:t>
        <a:bodyPr/>
        <a:lstStyle/>
        <a:p>
          <a:endParaRPr lang="es-ES"/>
        </a:p>
      </dgm:t>
    </dgm:pt>
    <dgm:pt modelId="{85A25443-0AB2-4D6D-B930-6F1E8F9AB046}" type="sibTrans" cxnId="{4CFAFC4A-4CC3-4BA4-925A-1D370322185F}">
      <dgm:prSet/>
      <dgm:spPr/>
      <dgm:t>
        <a:bodyPr/>
        <a:lstStyle/>
        <a:p>
          <a:endParaRPr lang="es-ES"/>
        </a:p>
      </dgm:t>
    </dgm:pt>
    <dgm:pt modelId="{327EA00D-C026-4E34-90CB-2FBB5D022588}">
      <dgm:prSet/>
      <dgm:spPr/>
      <dgm:t>
        <a:bodyPr/>
        <a:lstStyle/>
        <a:p>
          <a:pPr rtl="0"/>
          <a:r>
            <a:rPr lang="es-EC" b="1" dirty="0" smtClean="0"/>
            <a:t>DESVIACIÓN ESTÁNDAR </a:t>
          </a:r>
          <a:r>
            <a:rPr lang="es-EC" dirty="0" smtClean="0"/>
            <a:t>Raíz cuadrada de la varianza.</a:t>
          </a:r>
          <a:endParaRPr lang="es-EC" dirty="0"/>
        </a:p>
      </dgm:t>
    </dgm:pt>
    <dgm:pt modelId="{6C1BE633-096E-4947-8990-EF0F40F6EDB5}" type="parTrans" cxnId="{F3BBA91B-1867-46AE-B6F0-2EABDBD83E85}">
      <dgm:prSet/>
      <dgm:spPr/>
      <dgm:t>
        <a:bodyPr/>
        <a:lstStyle/>
        <a:p>
          <a:endParaRPr lang="es-ES"/>
        </a:p>
      </dgm:t>
    </dgm:pt>
    <dgm:pt modelId="{E4828B8B-2168-4EF5-9F50-199D46B0494E}" type="sibTrans" cxnId="{F3BBA91B-1867-46AE-B6F0-2EABDBD83E85}">
      <dgm:prSet/>
      <dgm:spPr/>
      <dgm:t>
        <a:bodyPr/>
        <a:lstStyle/>
        <a:p>
          <a:endParaRPr lang="es-ES"/>
        </a:p>
      </dgm:t>
    </dgm:pt>
    <dgm:pt modelId="{D9F8E1AE-6667-4087-B386-6D0248EDB4AF}" type="pres">
      <dgm:prSet presAssocID="{5EA0A3B6-8B96-4321-96CA-E56DC9DDB9B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3BFEC9-74A1-419E-AAAE-65AE4AD6F34E}" type="pres">
      <dgm:prSet presAssocID="{235E1142-05F9-45DB-A535-6BF95A035285}" presName="hierRoot1" presStyleCnt="0">
        <dgm:presLayoutVars>
          <dgm:hierBranch val="init"/>
        </dgm:presLayoutVars>
      </dgm:prSet>
      <dgm:spPr/>
    </dgm:pt>
    <dgm:pt modelId="{06BCDF49-46E6-4D33-A785-53EAA1243C9A}" type="pres">
      <dgm:prSet presAssocID="{235E1142-05F9-45DB-A535-6BF95A035285}" presName="rootComposite1" presStyleCnt="0"/>
      <dgm:spPr/>
    </dgm:pt>
    <dgm:pt modelId="{BF746FC4-4A33-478E-BA94-29C80D129EE9}" type="pres">
      <dgm:prSet presAssocID="{235E1142-05F9-45DB-A535-6BF95A035285}" presName="rootText1" presStyleLbl="node0" presStyleIdx="0" presStyleCnt="3" custScaleY="2513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45F033-BC36-4658-9B51-B9E799CF50AB}" type="pres">
      <dgm:prSet presAssocID="{235E1142-05F9-45DB-A535-6BF95A03528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C52ECC0-A02E-47C8-981D-B8B6DBB0CAC5}" type="pres">
      <dgm:prSet presAssocID="{235E1142-05F9-45DB-A535-6BF95A035285}" presName="hierChild2" presStyleCnt="0"/>
      <dgm:spPr/>
    </dgm:pt>
    <dgm:pt modelId="{7C175342-0A31-4DD9-8F3F-727A9FD3EBA9}" type="pres">
      <dgm:prSet presAssocID="{235E1142-05F9-45DB-A535-6BF95A035285}" presName="hierChild3" presStyleCnt="0"/>
      <dgm:spPr/>
    </dgm:pt>
    <dgm:pt modelId="{86F5CAFC-6427-4DE7-86DB-168515109444}" type="pres">
      <dgm:prSet presAssocID="{70AD9D35-AF60-402F-B109-58C0961CA5D4}" presName="hierRoot1" presStyleCnt="0">
        <dgm:presLayoutVars>
          <dgm:hierBranch val="init"/>
        </dgm:presLayoutVars>
      </dgm:prSet>
      <dgm:spPr/>
    </dgm:pt>
    <dgm:pt modelId="{4E109DF0-65E8-462F-BA0C-B10545FCC6B4}" type="pres">
      <dgm:prSet presAssocID="{70AD9D35-AF60-402F-B109-58C0961CA5D4}" presName="rootComposite1" presStyleCnt="0"/>
      <dgm:spPr/>
    </dgm:pt>
    <dgm:pt modelId="{F504F7D6-8CE4-4096-8E19-3E16914450EA}" type="pres">
      <dgm:prSet presAssocID="{70AD9D35-AF60-402F-B109-58C0961CA5D4}" presName="rootText1" presStyleLbl="node0" presStyleIdx="1" presStyleCnt="3" custScaleY="2513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DB0CC8-278D-45C8-9838-AB8482AB9D36}" type="pres">
      <dgm:prSet presAssocID="{70AD9D35-AF60-402F-B109-58C0961CA5D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0270F16-6139-4C1A-A8E8-A19D4BAF89DC}" type="pres">
      <dgm:prSet presAssocID="{70AD9D35-AF60-402F-B109-58C0961CA5D4}" presName="hierChild2" presStyleCnt="0"/>
      <dgm:spPr/>
    </dgm:pt>
    <dgm:pt modelId="{B6DB2663-3856-4D4F-BE02-71F785D52098}" type="pres">
      <dgm:prSet presAssocID="{70AD9D35-AF60-402F-B109-58C0961CA5D4}" presName="hierChild3" presStyleCnt="0"/>
      <dgm:spPr/>
    </dgm:pt>
    <dgm:pt modelId="{45B0EAB7-039B-44B4-9AB5-902516AF4C0C}" type="pres">
      <dgm:prSet presAssocID="{327EA00D-C026-4E34-90CB-2FBB5D022588}" presName="hierRoot1" presStyleCnt="0">
        <dgm:presLayoutVars>
          <dgm:hierBranch val="init"/>
        </dgm:presLayoutVars>
      </dgm:prSet>
      <dgm:spPr/>
    </dgm:pt>
    <dgm:pt modelId="{F5ACB397-318D-4A78-8110-0E3F7351FB2E}" type="pres">
      <dgm:prSet presAssocID="{327EA00D-C026-4E34-90CB-2FBB5D022588}" presName="rootComposite1" presStyleCnt="0"/>
      <dgm:spPr/>
    </dgm:pt>
    <dgm:pt modelId="{DF141CB9-BE86-42D1-BCF1-5318948D86D8}" type="pres">
      <dgm:prSet presAssocID="{327EA00D-C026-4E34-90CB-2FBB5D022588}" presName="rootText1" presStyleLbl="node0" presStyleIdx="2" presStyleCnt="3" custScaleY="2513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2917684-7743-4EC4-B38D-773BE540D8C9}" type="pres">
      <dgm:prSet presAssocID="{327EA00D-C026-4E34-90CB-2FBB5D02258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893B4CC-4FC6-4BC1-AEB0-67F942FBADD8}" type="pres">
      <dgm:prSet presAssocID="{327EA00D-C026-4E34-90CB-2FBB5D022588}" presName="hierChild2" presStyleCnt="0"/>
      <dgm:spPr/>
    </dgm:pt>
    <dgm:pt modelId="{88E6527D-DB61-4E3C-BE3A-D8CDAF7FCE4D}" type="pres">
      <dgm:prSet presAssocID="{327EA00D-C026-4E34-90CB-2FBB5D022588}" presName="hierChild3" presStyleCnt="0"/>
      <dgm:spPr/>
    </dgm:pt>
  </dgm:ptLst>
  <dgm:cxnLst>
    <dgm:cxn modelId="{4CFAFC4A-4CC3-4BA4-925A-1D370322185F}" srcId="{5EA0A3B6-8B96-4321-96CA-E56DC9DDB9B4}" destId="{70AD9D35-AF60-402F-B109-58C0961CA5D4}" srcOrd="1" destOrd="0" parTransId="{108EE24F-6D2A-4169-A300-F3C2C0366630}" sibTransId="{85A25443-0AB2-4D6D-B930-6F1E8F9AB046}"/>
    <dgm:cxn modelId="{2A99ADA2-37C1-4FD3-BEDB-D882D5991344}" srcId="{5EA0A3B6-8B96-4321-96CA-E56DC9DDB9B4}" destId="{235E1142-05F9-45DB-A535-6BF95A035285}" srcOrd="0" destOrd="0" parTransId="{4BE8B4AD-7AD7-4A7D-B908-5E262EEB329D}" sibTransId="{9247CE0D-D6F2-4109-9D59-21877FEDEBEA}"/>
    <dgm:cxn modelId="{991EC480-8840-4BE2-B7D7-DB64AC155BA9}" type="presOf" srcId="{235E1142-05F9-45DB-A535-6BF95A035285}" destId="{BF746FC4-4A33-478E-BA94-29C80D129EE9}" srcOrd="0" destOrd="0" presId="urn:microsoft.com/office/officeart/2005/8/layout/orgChart1"/>
    <dgm:cxn modelId="{CE7CDE67-3D70-4A7D-BB17-4BD7469A8E48}" type="presOf" srcId="{70AD9D35-AF60-402F-B109-58C0961CA5D4}" destId="{F504F7D6-8CE4-4096-8E19-3E16914450EA}" srcOrd="0" destOrd="0" presId="urn:microsoft.com/office/officeart/2005/8/layout/orgChart1"/>
    <dgm:cxn modelId="{3FD098A2-1D4A-4D0C-B3FF-6C7991ADB3D1}" type="presOf" srcId="{327EA00D-C026-4E34-90CB-2FBB5D022588}" destId="{82917684-7743-4EC4-B38D-773BE540D8C9}" srcOrd="1" destOrd="0" presId="urn:microsoft.com/office/officeart/2005/8/layout/orgChart1"/>
    <dgm:cxn modelId="{CC14B3CE-3288-4A74-98D4-8CFA25FF1C6D}" type="presOf" srcId="{5EA0A3B6-8B96-4321-96CA-E56DC9DDB9B4}" destId="{D9F8E1AE-6667-4087-B386-6D0248EDB4AF}" srcOrd="0" destOrd="0" presId="urn:microsoft.com/office/officeart/2005/8/layout/orgChart1"/>
    <dgm:cxn modelId="{E801A7E7-CCE1-4808-86A9-3602DCBC65AD}" type="presOf" srcId="{235E1142-05F9-45DB-A535-6BF95A035285}" destId="{9B45F033-BC36-4658-9B51-B9E799CF50AB}" srcOrd="1" destOrd="0" presId="urn:microsoft.com/office/officeart/2005/8/layout/orgChart1"/>
    <dgm:cxn modelId="{E1F2A03F-FF1F-4A6B-9F2D-8EA828BB3D22}" type="presOf" srcId="{327EA00D-C026-4E34-90CB-2FBB5D022588}" destId="{DF141CB9-BE86-42D1-BCF1-5318948D86D8}" srcOrd="0" destOrd="0" presId="urn:microsoft.com/office/officeart/2005/8/layout/orgChart1"/>
    <dgm:cxn modelId="{78AB565D-4566-4F07-AF3C-67105535F3C5}" type="presOf" srcId="{70AD9D35-AF60-402F-B109-58C0961CA5D4}" destId="{B8DB0CC8-278D-45C8-9838-AB8482AB9D36}" srcOrd="1" destOrd="0" presId="urn:microsoft.com/office/officeart/2005/8/layout/orgChart1"/>
    <dgm:cxn modelId="{F3BBA91B-1867-46AE-B6F0-2EABDBD83E85}" srcId="{5EA0A3B6-8B96-4321-96CA-E56DC9DDB9B4}" destId="{327EA00D-C026-4E34-90CB-2FBB5D022588}" srcOrd="2" destOrd="0" parTransId="{6C1BE633-096E-4947-8990-EF0F40F6EDB5}" sibTransId="{E4828B8B-2168-4EF5-9F50-199D46B0494E}"/>
    <dgm:cxn modelId="{8A2C66E5-A4F0-4DD4-8D75-B0E82F106775}" type="presParOf" srcId="{D9F8E1AE-6667-4087-B386-6D0248EDB4AF}" destId="{1E3BFEC9-74A1-419E-AAAE-65AE4AD6F34E}" srcOrd="0" destOrd="0" presId="urn:microsoft.com/office/officeart/2005/8/layout/orgChart1"/>
    <dgm:cxn modelId="{AA3427EF-A080-4BEB-95B6-36570F784926}" type="presParOf" srcId="{1E3BFEC9-74A1-419E-AAAE-65AE4AD6F34E}" destId="{06BCDF49-46E6-4D33-A785-53EAA1243C9A}" srcOrd="0" destOrd="0" presId="urn:microsoft.com/office/officeart/2005/8/layout/orgChart1"/>
    <dgm:cxn modelId="{A8D0E8CB-0DD4-45D7-9E6A-44E0C233A37F}" type="presParOf" srcId="{06BCDF49-46E6-4D33-A785-53EAA1243C9A}" destId="{BF746FC4-4A33-478E-BA94-29C80D129EE9}" srcOrd="0" destOrd="0" presId="urn:microsoft.com/office/officeart/2005/8/layout/orgChart1"/>
    <dgm:cxn modelId="{F63ADDA6-045B-47E8-BA5D-83BE9B291596}" type="presParOf" srcId="{06BCDF49-46E6-4D33-A785-53EAA1243C9A}" destId="{9B45F033-BC36-4658-9B51-B9E799CF50AB}" srcOrd="1" destOrd="0" presId="urn:microsoft.com/office/officeart/2005/8/layout/orgChart1"/>
    <dgm:cxn modelId="{4BA86AE4-A86D-4F99-8D10-71713A3CF6C2}" type="presParOf" srcId="{1E3BFEC9-74A1-419E-AAAE-65AE4AD6F34E}" destId="{EC52ECC0-A02E-47C8-981D-B8B6DBB0CAC5}" srcOrd="1" destOrd="0" presId="urn:microsoft.com/office/officeart/2005/8/layout/orgChart1"/>
    <dgm:cxn modelId="{364DE4BD-94F8-475E-81A6-5983FB93C580}" type="presParOf" srcId="{1E3BFEC9-74A1-419E-AAAE-65AE4AD6F34E}" destId="{7C175342-0A31-4DD9-8F3F-727A9FD3EBA9}" srcOrd="2" destOrd="0" presId="urn:microsoft.com/office/officeart/2005/8/layout/orgChart1"/>
    <dgm:cxn modelId="{7C266837-FAE0-444C-8311-022C0F156809}" type="presParOf" srcId="{D9F8E1AE-6667-4087-B386-6D0248EDB4AF}" destId="{86F5CAFC-6427-4DE7-86DB-168515109444}" srcOrd="1" destOrd="0" presId="urn:microsoft.com/office/officeart/2005/8/layout/orgChart1"/>
    <dgm:cxn modelId="{E51ED652-7B53-49B1-8191-DAB4DFD63150}" type="presParOf" srcId="{86F5CAFC-6427-4DE7-86DB-168515109444}" destId="{4E109DF0-65E8-462F-BA0C-B10545FCC6B4}" srcOrd="0" destOrd="0" presId="urn:microsoft.com/office/officeart/2005/8/layout/orgChart1"/>
    <dgm:cxn modelId="{FE1E5985-22DC-43ED-B357-521C75AD4DED}" type="presParOf" srcId="{4E109DF0-65E8-462F-BA0C-B10545FCC6B4}" destId="{F504F7D6-8CE4-4096-8E19-3E16914450EA}" srcOrd="0" destOrd="0" presId="urn:microsoft.com/office/officeart/2005/8/layout/orgChart1"/>
    <dgm:cxn modelId="{77D78093-5467-44EA-AF92-CB32D2AEEF0D}" type="presParOf" srcId="{4E109DF0-65E8-462F-BA0C-B10545FCC6B4}" destId="{B8DB0CC8-278D-45C8-9838-AB8482AB9D36}" srcOrd="1" destOrd="0" presId="urn:microsoft.com/office/officeart/2005/8/layout/orgChart1"/>
    <dgm:cxn modelId="{5B61B351-20F1-4841-910E-174145BEB2FE}" type="presParOf" srcId="{86F5CAFC-6427-4DE7-86DB-168515109444}" destId="{60270F16-6139-4C1A-A8E8-A19D4BAF89DC}" srcOrd="1" destOrd="0" presId="urn:microsoft.com/office/officeart/2005/8/layout/orgChart1"/>
    <dgm:cxn modelId="{F0B16C79-EBCA-4463-B657-674D77E6561F}" type="presParOf" srcId="{86F5CAFC-6427-4DE7-86DB-168515109444}" destId="{B6DB2663-3856-4D4F-BE02-71F785D52098}" srcOrd="2" destOrd="0" presId="urn:microsoft.com/office/officeart/2005/8/layout/orgChart1"/>
    <dgm:cxn modelId="{11C000DC-2484-4D58-8177-C91540425B08}" type="presParOf" srcId="{D9F8E1AE-6667-4087-B386-6D0248EDB4AF}" destId="{45B0EAB7-039B-44B4-9AB5-902516AF4C0C}" srcOrd="2" destOrd="0" presId="urn:microsoft.com/office/officeart/2005/8/layout/orgChart1"/>
    <dgm:cxn modelId="{65372164-B937-4318-BF3A-FB2589713207}" type="presParOf" srcId="{45B0EAB7-039B-44B4-9AB5-902516AF4C0C}" destId="{F5ACB397-318D-4A78-8110-0E3F7351FB2E}" srcOrd="0" destOrd="0" presId="urn:microsoft.com/office/officeart/2005/8/layout/orgChart1"/>
    <dgm:cxn modelId="{C9B41955-C022-4E07-B7B1-CD6F15C01F1F}" type="presParOf" srcId="{F5ACB397-318D-4A78-8110-0E3F7351FB2E}" destId="{DF141CB9-BE86-42D1-BCF1-5318948D86D8}" srcOrd="0" destOrd="0" presId="urn:microsoft.com/office/officeart/2005/8/layout/orgChart1"/>
    <dgm:cxn modelId="{096E4FC2-69C7-41F0-B71C-81C258A4ED11}" type="presParOf" srcId="{F5ACB397-318D-4A78-8110-0E3F7351FB2E}" destId="{82917684-7743-4EC4-B38D-773BE540D8C9}" srcOrd="1" destOrd="0" presId="urn:microsoft.com/office/officeart/2005/8/layout/orgChart1"/>
    <dgm:cxn modelId="{952E5160-5DA6-42C3-BF77-B54472B55CB5}" type="presParOf" srcId="{45B0EAB7-039B-44B4-9AB5-902516AF4C0C}" destId="{0893B4CC-4FC6-4BC1-AEB0-67F942FBADD8}" srcOrd="1" destOrd="0" presId="urn:microsoft.com/office/officeart/2005/8/layout/orgChart1"/>
    <dgm:cxn modelId="{8F870700-3E62-4978-8972-77DE0102A09C}" type="presParOf" srcId="{45B0EAB7-039B-44B4-9AB5-902516AF4C0C}" destId="{88E6527D-DB61-4E3C-BE3A-D8CDAF7FCE4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F519E9-C607-466A-9B58-30E35450D15C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/>
      <dgm:spPr/>
      <dgm:t>
        <a:bodyPr/>
        <a:lstStyle/>
        <a:p>
          <a:endParaRPr lang="es-ES"/>
        </a:p>
      </dgm:t>
    </dgm:pt>
    <dgm:pt modelId="{B43F5681-91CA-4B10-B4CE-09CA1328B68F}">
      <dgm:prSet/>
      <dgm:spPr/>
      <dgm:t>
        <a:bodyPr/>
        <a:lstStyle/>
        <a:p>
          <a:pPr algn="just" rtl="0"/>
          <a:r>
            <a:rPr lang="es-EC" dirty="0" smtClean="0"/>
            <a:t>La media aritmética (por lo general llamada la media) es la medida más común de la tendencia central. </a:t>
          </a:r>
          <a:endParaRPr lang="es-EC" dirty="0"/>
        </a:p>
      </dgm:t>
    </dgm:pt>
    <dgm:pt modelId="{1638F04C-7778-4B39-97C7-327C48FFB55A}" type="parTrans" cxnId="{EE9ECD8B-8924-45F3-8485-847B36EC17A0}">
      <dgm:prSet/>
      <dgm:spPr/>
      <dgm:t>
        <a:bodyPr/>
        <a:lstStyle/>
        <a:p>
          <a:endParaRPr lang="es-ES"/>
        </a:p>
      </dgm:t>
    </dgm:pt>
    <dgm:pt modelId="{B46CD435-016F-4D47-80D1-9ADDC3D207DB}" type="sibTrans" cxnId="{EE9ECD8B-8924-45F3-8485-847B36EC17A0}">
      <dgm:prSet/>
      <dgm:spPr/>
      <dgm:t>
        <a:bodyPr/>
        <a:lstStyle/>
        <a:p>
          <a:endParaRPr lang="es-ES"/>
        </a:p>
      </dgm:t>
    </dgm:pt>
    <dgm:pt modelId="{61609855-E782-4AED-8F8C-146AACA3D205}">
      <dgm:prSet/>
      <dgm:spPr/>
      <dgm:t>
        <a:bodyPr/>
        <a:lstStyle/>
        <a:p>
          <a:pPr algn="just" rtl="0"/>
          <a:r>
            <a:rPr lang="es-EC" dirty="0" smtClean="0"/>
            <a:t>La media es la medida más común en la que todos los valores desempeñan el mismo papel. </a:t>
          </a:r>
          <a:endParaRPr lang="es-EC" dirty="0"/>
        </a:p>
      </dgm:t>
    </dgm:pt>
    <dgm:pt modelId="{9648ACA0-B3C6-46F6-AC28-B443E5717251}" type="parTrans" cxnId="{786B2897-3D2E-4F93-A016-19B94E295C92}">
      <dgm:prSet/>
      <dgm:spPr/>
      <dgm:t>
        <a:bodyPr/>
        <a:lstStyle/>
        <a:p>
          <a:endParaRPr lang="es-ES"/>
        </a:p>
      </dgm:t>
    </dgm:pt>
    <dgm:pt modelId="{BB73A948-7F8E-4EEE-8B9A-DCA0C385E7A4}" type="sibTrans" cxnId="{786B2897-3D2E-4F93-A016-19B94E295C92}">
      <dgm:prSet/>
      <dgm:spPr/>
      <dgm:t>
        <a:bodyPr/>
        <a:lstStyle/>
        <a:p>
          <a:endParaRPr lang="es-ES"/>
        </a:p>
      </dgm:t>
    </dgm:pt>
    <dgm:pt modelId="{16055174-B986-4ACC-BDD7-38AD6AEB53CC}">
      <dgm:prSet/>
      <dgm:spPr/>
      <dgm:t>
        <a:bodyPr/>
        <a:lstStyle/>
        <a:p>
          <a:pPr algn="just" rtl="0"/>
          <a:r>
            <a:rPr lang="es-EC" dirty="0" smtClean="0"/>
            <a:t>La media sirve como “punto de equilibrio” del conjunto de datos.</a:t>
          </a:r>
          <a:endParaRPr lang="es-EC" dirty="0"/>
        </a:p>
      </dgm:t>
    </dgm:pt>
    <dgm:pt modelId="{212821C1-209A-4545-8820-BF1861B3A291}" type="parTrans" cxnId="{46BB1BDA-F08A-4693-9EBE-E12294B3FC89}">
      <dgm:prSet/>
      <dgm:spPr/>
      <dgm:t>
        <a:bodyPr/>
        <a:lstStyle/>
        <a:p>
          <a:endParaRPr lang="es-ES"/>
        </a:p>
      </dgm:t>
    </dgm:pt>
    <dgm:pt modelId="{F70F7A0E-7F35-43E2-8715-671B340372CD}" type="sibTrans" cxnId="{46BB1BDA-F08A-4693-9EBE-E12294B3FC89}">
      <dgm:prSet/>
      <dgm:spPr/>
      <dgm:t>
        <a:bodyPr/>
        <a:lstStyle/>
        <a:p>
          <a:endParaRPr lang="es-ES"/>
        </a:p>
      </dgm:t>
    </dgm:pt>
    <dgm:pt modelId="{4E46D7EF-BAE4-43D2-99A8-F9A771A51EEC}">
      <dgm:prSet/>
      <dgm:spPr/>
      <dgm:t>
        <a:bodyPr/>
        <a:lstStyle/>
        <a:p>
          <a:pPr algn="just" rtl="0"/>
          <a:r>
            <a:rPr lang="es-EC" dirty="0" smtClean="0"/>
            <a:t>La media se calcula sumando todos los valores del conjunto de datos y dividiendo el resultado por el número de valores considerados. </a:t>
          </a:r>
          <a:endParaRPr lang="es-EC" dirty="0"/>
        </a:p>
      </dgm:t>
    </dgm:pt>
    <dgm:pt modelId="{C80E5FA1-B34C-4F3B-9D20-4F1FE301B05C}" type="parTrans" cxnId="{F6BAF711-23FE-42ED-A81F-3F5EF9D9196D}">
      <dgm:prSet/>
      <dgm:spPr/>
      <dgm:t>
        <a:bodyPr/>
        <a:lstStyle/>
        <a:p>
          <a:endParaRPr lang="es-ES"/>
        </a:p>
      </dgm:t>
    </dgm:pt>
    <dgm:pt modelId="{BEE877E6-E1E2-4CC9-89C7-552F9940D61D}" type="sibTrans" cxnId="{F6BAF711-23FE-42ED-A81F-3F5EF9D9196D}">
      <dgm:prSet/>
      <dgm:spPr/>
      <dgm:t>
        <a:bodyPr/>
        <a:lstStyle/>
        <a:p>
          <a:endParaRPr lang="es-ES"/>
        </a:p>
      </dgm:t>
    </dgm:pt>
    <dgm:pt modelId="{38AFBCA3-2C16-45BF-9311-89B1AB396715}" type="pres">
      <dgm:prSet presAssocID="{F4F519E9-C607-466A-9B58-30E35450D15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36667C1-8F68-4A88-BAE0-4333E19B7E63}" type="pres">
      <dgm:prSet presAssocID="{B43F5681-91CA-4B10-B4CE-09CA1328B68F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14E6214-F67B-4F46-94FA-9D19CF6A52EF}" type="pres">
      <dgm:prSet presAssocID="{B46CD435-016F-4D47-80D1-9ADDC3D207DB}" presName="spacer" presStyleCnt="0"/>
      <dgm:spPr/>
    </dgm:pt>
    <dgm:pt modelId="{C4807F7F-7995-43BD-86E2-BCE906C0E7CC}" type="pres">
      <dgm:prSet presAssocID="{61609855-E782-4AED-8F8C-146AACA3D20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C8207C-2AA8-45F1-ADE3-C0C4B44D18D3}" type="pres">
      <dgm:prSet presAssocID="{BB73A948-7F8E-4EEE-8B9A-DCA0C385E7A4}" presName="spacer" presStyleCnt="0"/>
      <dgm:spPr/>
    </dgm:pt>
    <dgm:pt modelId="{67B90452-F5E5-435F-B541-D47E03CD445F}" type="pres">
      <dgm:prSet presAssocID="{16055174-B986-4ACC-BDD7-38AD6AEB53C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8702F40-3F49-459E-85EC-1C163A04D083}" type="pres">
      <dgm:prSet presAssocID="{F70F7A0E-7F35-43E2-8715-671B340372CD}" presName="spacer" presStyleCnt="0"/>
      <dgm:spPr/>
    </dgm:pt>
    <dgm:pt modelId="{E37484C7-EE65-4490-BA5D-77457F7B73A7}" type="pres">
      <dgm:prSet presAssocID="{4E46D7EF-BAE4-43D2-99A8-F9A771A51EE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8425D95-590B-4A9E-B803-81B522B6CF6A}" type="presOf" srcId="{4E46D7EF-BAE4-43D2-99A8-F9A771A51EEC}" destId="{E37484C7-EE65-4490-BA5D-77457F7B73A7}" srcOrd="0" destOrd="0" presId="urn:microsoft.com/office/officeart/2005/8/layout/vList2"/>
    <dgm:cxn modelId="{F6BAF711-23FE-42ED-A81F-3F5EF9D9196D}" srcId="{F4F519E9-C607-466A-9B58-30E35450D15C}" destId="{4E46D7EF-BAE4-43D2-99A8-F9A771A51EEC}" srcOrd="3" destOrd="0" parTransId="{C80E5FA1-B34C-4F3B-9D20-4F1FE301B05C}" sibTransId="{BEE877E6-E1E2-4CC9-89C7-552F9940D61D}"/>
    <dgm:cxn modelId="{786B2897-3D2E-4F93-A016-19B94E295C92}" srcId="{F4F519E9-C607-466A-9B58-30E35450D15C}" destId="{61609855-E782-4AED-8F8C-146AACA3D205}" srcOrd="1" destOrd="0" parTransId="{9648ACA0-B3C6-46F6-AC28-B443E5717251}" sibTransId="{BB73A948-7F8E-4EEE-8B9A-DCA0C385E7A4}"/>
    <dgm:cxn modelId="{46BB1BDA-F08A-4693-9EBE-E12294B3FC89}" srcId="{F4F519E9-C607-466A-9B58-30E35450D15C}" destId="{16055174-B986-4ACC-BDD7-38AD6AEB53CC}" srcOrd="2" destOrd="0" parTransId="{212821C1-209A-4545-8820-BF1861B3A291}" sibTransId="{F70F7A0E-7F35-43E2-8715-671B340372CD}"/>
    <dgm:cxn modelId="{58F88505-453F-469A-A7ED-36DE0E151335}" type="presOf" srcId="{16055174-B986-4ACC-BDD7-38AD6AEB53CC}" destId="{67B90452-F5E5-435F-B541-D47E03CD445F}" srcOrd="0" destOrd="0" presId="urn:microsoft.com/office/officeart/2005/8/layout/vList2"/>
    <dgm:cxn modelId="{EE9ECD8B-8924-45F3-8485-847B36EC17A0}" srcId="{F4F519E9-C607-466A-9B58-30E35450D15C}" destId="{B43F5681-91CA-4B10-B4CE-09CA1328B68F}" srcOrd="0" destOrd="0" parTransId="{1638F04C-7778-4B39-97C7-327C48FFB55A}" sibTransId="{B46CD435-016F-4D47-80D1-9ADDC3D207DB}"/>
    <dgm:cxn modelId="{56087C77-1271-45CA-A297-DD16E03EA918}" type="presOf" srcId="{61609855-E782-4AED-8F8C-146AACA3D205}" destId="{C4807F7F-7995-43BD-86E2-BCE906C0E7CC}" srcOrd="0" destOrd="0" presId="urn:microsoft.com/office/officeart/2005/8/layout/vList2"/>
    <dgm:cxn modelId="{DEB19987-17D1-42E3-B3D9-525F3FDC7CEB}" type="presOf" srcId="{F4F519E9-C607-466A-9B58-30E35450D15C}" destId="{38AFBCA3-2C16-45BF-9311-89B1AB396715}" srcOrd="0" destOrd="0" presId="urn:microsoft.com/office/officeart/2005/8/layout/vList2"/>
    <dgm:cxn modelId="{7BD9A291-0970-46E3-897D-897FDC9BE6FB}" type="presOf" srcId="{B43F5681-91CA-4B10-B4CE-09CA1328B68F}" destId="{A36667C1-8F68-4A88-BAE0-4333E19B7E63}" srcOrd="0" destOrd="0" presId="urn:microsoft.com/office/officeart/2005/8/layout/vList2"/>
    <dgm:cxn modelId="{7DE83F5E-C5E3-473F-951C-4D28214D2842}" type="presParOf" srcId="{38AFBCA3-2C16-45BF-9311-89B1AB396715}" destId="{A36667C1-8F68-4A88-BAE0-4333E19B7E63}" srcOrd="0" destOrd="0" presId="urn:microsoft.com/office/officeart/2005/8/layout/vList2"/>
    <dgm:cxn modelId="{B6F672FE-62A9-4D31-BA9B-83597612D81C}" type="presParOf" srcId="{38AFBCA3-2C16-45BF-9311-89B1AB396715}" destId="{A14E6214-F67B-4F46-94FA-9D19CF6A52EF}" srcOrd="1" destOrd="0" presId="urn:microsoft.com/office/officeart/2005/8/layout/vList2"/>
    <dgm:cxn modelId="{508EE482-A9BA-4F79-88B4-E741FEBD97D2}" type="presParOf" srcId="{38AFBCA3-2C16-45BF-9311-89B1AB396715}" destId="{C4807F7F-7995-43BD-86E2-BCE906C0E7CC}" srcOrd="2" destOrd="0" presId="urn:microsoft.com/office/officeart/2005/8/layout/vList2"/>
    <dgm:cxn modelId="{A8024B50-C087-4F52-9B9A-606C342D4F4F}" type="presParOf" srcId="{38AFBCA3-2C16-45BF-9311-89B1AB396715}" destId="{98C8207C-2AA8-45F1-ADE3-C0C4B44D18D3}" srcOrd="3" destOrd="0" presId="urn:microsoft.com/office/officeart/2005/8/layout/vList2"/>
    <dgm:cxn modelId="{C97C4837-B3CC-43BE-AE30-D7DAB1B61B9D}" type="presParOf" srcId="{38AFBCA3-2C16-45BF-9311-89B1AB396715}" destId="{67B90452-F5E5-435F-B541-D47E03CD445F}" srcOrd="4" destOrd="0" presId="urn:microsoft.com/office/officeart/2005/8/layout/vList2"/>
    <dgm:cxn modelId="{540E8E75-FB6E-4F00-B2F2-5648520B5584}" type="presParOf" srcId="{38AFBCA3-2C16-45BF-9311-89B1AB396715}" destId="{38702F40-3F49-459E-85EC-1C163A04D083}" srcOrd="5" destOrd="0" presId="urn:microsoft.com/office/officeart/2005/8/layout/vList2"/>
    <dgm:cxn modelId="{D10E9849-4D60-4781-B422-0489DE6D2308}" type="presParOf" srcId="{38AFBCA3-2C16-45BF-9311-89B1AB396715}" destId="{E37484C7-EE65-4490-BA5D-77457F7B73A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ACD797-DB92-487B-870F-E3C14519B0D4}" type="doc">
      <dgm:prSet loTypeId="urn:microsoft.com/office/officeart/2005/8/layout/venn1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CD1198A2-18AF-46E7-BE33-1F5AF34F9104}">
      <dgm:prSet/>
      <dgm:spPr/>
      <dgm:t>
        <a:bodyPr/>
        <a:lstStyle/>
        <a:p>
          <a:pPr rtl="0"/>
          <a:r>
            <a:rPr lang="es-ES" smtClean="0"/>
            <a:t>Punto medio de los valores una vez que se han ordenado de menor a mayor o de mayor a menor.</a:t>
          </a:r>
          <a:endParaRPr lang="en-US"/>
        </a:p>
      </dgm:t>
    </dgm:pt>
    <dgm:pt modelId="{53FDC08E-13F5-4A5C-8214-3BE590EED389}" type="parTrans" cxnId="{58E3B80B-D479-4EAA-8A00-1B32D0916EDD}">
      <dgm:prSet/>
      <dgm:spPr/>
      <dgm:t>
        <a:bodyPr/>
        <a:lstStyle/>
        <a:p>
          <a:endParaRPr lang="es-ES"/>
        </a:p>
      </dgm:t>
    </dgm:pt>
    <dgm:pt modelId="{8CB9972E-C77A-4743-B846-7D171F0B463D}" type="sibTrans" cxnId="{58E3B80B-D479-4EAA-8A00-1B32D0916EDD}">
      <dgm:prSet/>
      <dgm:spPr/>
      <dgm:t>
        <a:bodyPr/>
        <a:lstStyle/>
        <a:p>
          <a:endParaRPr lang="es-ES"/>
        </a:p>
      </dgm:t>
    </dgm:pt>
    <dgm:pt modelId="{A5B4570F-2140-49CC-B943-B47DBE000C4C}" type="pres">
      <dgm:prSet presAssocID="{C8ACD797-DB92-487B-870F-E3C14519B0D4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7C18F51-2C16-4E4F-BFB2-63ED7EF9D5CD}" type="pres">
      <dgm:prSet presAssocID="{CD1198A2-18AF-46E7-BE33-1F5AF34F9104}" presName="circ1TxSh" presStyleLbl="vennNode1" presStyleIdx="0" presStyleCnt="1" custScaleX="186485"/>
      <dgm:spPr/>
      <dgm:t>
        <a:bodyPr/>
        <a:lstStyle/>
        <a:p>
          <a:endParaRPr lang="es-ES"/>
        </a:p>
      </dgm:t>
    </dgm:pt>
  </dgm:ptLst>
  <dgm:cxnLst>
    <dgm:cxn modelId="{58E3B80B-D479-4EAA-8A00-1B32D0916EDD}" srcId="{C8ACD797-DB92-487B-870F-E3C14519B0D4}" destId="{CD1198A2-18AF-46E7-BE33-1F5AF34F9104}" srcOrd="0" destOrd="0" parTransId="{53FDC08E-13F5-4A5C-8214-3BE590EED389}" sibTransId="{8CB9972E-C77A-4743-B846-7D171F0B463D}"/>
    <dgm:cxn modelId="{F0B5E492-AD46-4049-80B3-2AE9062F3F8B}" type="presOf" srcId="{CD1198A2-18AF-46E7-BE33-1F5AF34F9104}" destId="{37C18F51-2C16-4E4F-BFB2-63ED7EF9D5CD}" srcOrd="0" destOrd="0" presId="urn:microsoft.com/office/officeart/2005/8/layout/venn1"/>
    <dgm:cxn modelId="{061AA253-5464-4155-937F-ECF382BFC402}" type="presOf" srcId="{C8ACD797-DB92-487B-870F-E3C14519B0D4}" destId="{A5B4570F-2140-49CC-B943-B47DBE000C4C}" srcOrd="0" destOrd="0" presId="urn:microsoft.com/office/officeart/2005/8/layout/venn1"/>
    <dgm:cxn modelId="{01AE3778-8FC3-45A0-9300-575DE4E0F434}" type="presParOf" srcId="{A5B4570F-2140-49CC-B943-B47DBE000C4C}" destId="{37C18F51-2C16-4E4F-BFB2-63ED7EF9D5CD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6C7E530-8F97-4ACC-9270-E3D9ABA07C2D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3B29B95B-1DD3-4BE4-B09D-0FF04DA98A82}">
      <dgm:prSet/>
      <dgm:spPr/>
      <dgm:t>
        <a:bodyPr/>
        <a:lstStyle/>
        <a:p>
          <a:pPr rtl="0"/>
          <a:r>
            <a:rPr lang="es-ES" smtClean="0"/>
            <a:t>Los costos de casas en Riobamba son de $60 000, $80 000, $70 000 $65 000 y de $275 000</a:t>
          </a:r>
          <a:endParaRPr lang="en-US"/>
        </a:p>
      </dgm:t>
    </dgm:pt>
    <dgm:pt modelId="{15B1DF81-02A3-46A3-8A90-53DD6AAE3163}" type="parTrans" cxnId="{89181EEC-069F-446D-961A-3D95C2AD5503}">
      <dgm:prSet/>
      <dgm:spPr/>
      <dgm:t>
        <a:bodyPr/>
        <a:lstStyle/>
        <a:p>
          <a:endParaRPr lang="es-ES"/>
        </a:p>
      </dgm:t>
    </dgm:pt>
    <dgm:pt modelId="{BDCD9BC4-815E-453B-89A5-315B7341C94B}" type="sibTrans" cxnId="{89181EEC-069F-446D-961A-3D95C2AD5503}">
      <dgm:prSet/>
      <dgm:spPr/>
      <dgm:t>
        <a:bodyPr/>
        <a:lstStyle/>
        <a:p>
          <a:endParaRPr lang="es-ES"/>
        </a:p>
      </dgm:t>
    </dgm:pt>
    <dgm:pt modelId="{153E0378-01A9-4FC3-AF9D-3D468CA9E688}" type="pres">
      <dgm:prSet presAssocID="{16C7E530-8F97-4ACC-9270-E3D9ABA07C2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DBF930C-378E-41AE-89E0-942365D78D6A}" type="pres">
      <dgm:prSet presAssocID="{3B29B95B-1DD3-4BE4-B09D-0FF04DA98A82}" presName="linNode" presStyleCnt="0"/>
      <dgm:spPr/>
    </dgm:pt>
    <dgm:pt modelId="{24990BDE-7222-4858-9D02-5E0113A22B5B}" type="pres">
      <dgm:prSet presAssocID="{3B29B95B-1DD3-4BE4-B09D-0FF04DA98A82}" presName="parentText" presStyleLbl="node1" presStyleIdx="0" presStyleCnt="1" custScaleX="231671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9181EEC-069F-446D-961A-3D95C2AD5503}" srcId="{16C7E530-8F97-4ACC-9270-E3D9ABA07C2D}" destId="{3B29B95B-1DD3-4BE4-B09D-0FF04DA98A82}" srcOrd="0" destOrd="0" parTransId="{15B1DF81-02A3-46A3-8A90-53DD6AAE3163}" sibTransId="{BDCD9BC4-815E-453B-89A5-315B7341C94B}"/>
    <dgm:cxn modelId="{1CD9E877-6E80-4275-BEA4-D578B64C1980}" type="presOf" srcId="{3B29B95B-1DD3-4BE4-B09D-0FF04DA98A82}" destId="{24990BDE-7222-4858-9D02-5E0113A22B5B}" srcOrd="0" destOrd="0" presId="urn:microsoft.com/office/officeart/2005/8/layout/vList5"/>
    <dgm:cxn modelId="{7CB7FAF5-4F39-47AB-AB3E-78659AC07A1E}" type="presOf" srcId="{16C7E530-8F97-4ACC-9270-E3D9ABA07C2D}" destId="{153E0378-01A9-4FC3-AF9D-3D468CA9E688}" srcOrd="0" destOrd="0" presId="urn:microsoft.com/office/officeart/2005/8/layout/vList5"/>
    <dgm:cxn modelId="{7DECE4BA-70E7-4463-9A01-E066077273D9}" type="presParOf" srcId="{153E0378-01A9-4FC3-AF9D-3D468CA9E688}" destId="{FDBF930C-378E-41AE-89E0-942365D78D6A}" srcOrd="0" destOrd="0" presId="urn:microsoft.com/office/officeart/2005/8/layout/vList5"/>
    <dgm:cxn modelId="{74AAE307-9DC0-403A-B545-803215CFD531}" type="presParOf" srcId="{FDBF930C-378E-41AE-89E0-942365D78D6A}" destId="{24990BDE-7222-4858-9D02-5E0113A22B5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5D2B030-BDEB-429F-9CAE-EF820176B052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s-ES"/>
        </a:p>
      </dgm:t>
    </dgm:pt>
    <dgm:pt modelId="{5808377E-5753-48A3-A3F7-A11BAF8C5D89}">
      <dgm:prSet/>
      <dgm:spPr/>
      <dgm:t>
        <a:bodyPr/>
        <a:lstStyle/>
        <a:p>
          <a:pPr rtl="0"/>
          <a:r>
            <a:rPr lang="es-ES" smtClean="0"/>
            <a:t>Las principales propiedades de la mediana son las siguientes:</a:t>
          </a:r>
          <a:endParaRPr lang="en-US"/>
        </a:p>
      </dgm:t>
    </dgm:pt>
    <dgm:pt modelId="{C1905DDF-2727-4634-B194-C654D655303D}" type="parTrans" cxnId="{D24C136C-05A6-4744-BF6A-BF5A1EF0F935}">
      <dgm:prSet/>
      <dgm:spPr/>
      <dgm:t>
        <a:bodyPr/>
        <a:lstStyle/>
        <a:p>
          <a:endParaRPr lang="es-ES"/>
        </a:p>
      </dgm:t>
    </dgm:pt>
    <dgm:pt modelId="{E96EA9F5-A09E-4602-93A2-5FCB046A8E4A}" type="sibTrans" cxnId="{D24C136C-05A6-4744-BF6A-BF5A1EF0F935}">
      <dgm:prSet/>
      <dgm:spPr/>
      <dgm:t>
        <a:bodyPr/>
        <a:lstStyle/>
        <a:p>
          <a:endParaRPr lang="es-ES"/>
        </a:p>
      </dgm:t>
    </dgm:pt>
    <dgm:pt modelId="{4D07A35D-14A6-4887-A083-FCF6146E5621}">
      <dgm:prSet/>
      <dgm:spPr/>
      <dgm:t>
        <a:bodyPr/>
        <a:lstStyle/>
        <a:p>
          <a:pPr rtl="0"/>
          <a:r>
            <a:rPr lang="es-ES" smtClean="0"/>
            <a:t>No influyen en ella valores extremadamente grandes o pequeños. Por consiguiente, la mediana es una valiosa medida de ubicación cuando dichos valores se presentan.</a:t>
          </a:r>
          <a:endParaRPr lang="en-US"/>
        </a:p>
      </dgm:t>
    </dgm:pt>
    <dgm:pt modelId="{E4E8B131-03FC-4784-8F09-C5413C9AC989}" type="parTrans" cxnId="{96D5C0DC-CEE0-49E9-A65D-325E7595478C}">
      <dgm:prSet/>
      <dgm:spPr/>
      <dgm:t>
        <a:bodyPr/>
        <a:lstStyle/>
        <a:p>
          <a:endParaRPr lang="es-ES"/>
        </a:p>
      </dgm:t>
    </dgm:pt>
    <dgm:pt modelId="{C12829F4-5640-4110-93F5-0CE9D03209E8}" type="sibTrans" cxnId="{96D5C0DC-CEE0-49E9-A65D-325E7595478C}">
      <dgm:prSet/>
      <dgm:spPr/>
      <dgm:t>
        <a:bodyPr/>
        <a:lstStyle/>
        <a:p>
          <a:endParaRPr lang="es-ES"/>
        </a:p>
      </dgm:t>
    </dgm:pt>
    <dgm:pt modelId="{9757917C-54E4-43B9-B88D-F3D4E1802C3D}">
      <dgm:prSet/>
      <dgm:spPr/>
      <dgm:t>
        <a:bodyPr/>
        <a:lstStyle/>
        <a:p>
          <a:pPr rtl="0"/>
          <a:r>
            <a:rPr lang="es-ES" smtClean="0"/>
            <a:t>Es calculable en el caso de datos de nivel ordinal o más altos. </a:t>
          </a:r>
          <a:endParaRPr lang="en-US"/>
        </a:p>
      </dgm:t>
    </dgm:pt>
    <dgm:pt modelId="{03FDE3B1-511B-4297-931E-579571427F79}" type="parTrans" cxnId="{5E91D16C-5093-4DFA-9F34-CA796241A06E}">
      <dgm:prSet/>
      <dgm:spPr/>
      <dgm:t>
        <a:bodyPr/>
        <a:lstStyle/>
        <a:p>
          <a:endParaRPr lang="es-ES"/>
        </a:p>
      </dgm:t>
    </dgm:pt>
    <dgm:pt modelId="{C4EF76F9-12EA-4A16-8BFB-D6341D255786}" type="sibTrans" cxnId="{5E91D16C-5093-4DFA-9F34-CA796241A06E}">
      <dgm:prSet/>
      <dgm:spPr/>
      <dgm:t>
        <a:bodyPr/>
        <a:lstStyle/>
        <a:p>
          <a:endParaRPr lang="es-ES"/>
        </a:p>
      </dgm:t>
    </dgm:pt>
    <dgm:pt modelId="{D55A5227-5C61-4B7E-95D0-3E3C404CE0B8}">
      <dgm:prSet/>
      <dgm:spPr/>
      <dgm:t>
        <a:bodyPr/>
        <a:lstStyle/>
        <a:p>
          <a:pPr rtl="0"/>
          <a:r>
            <a:rPr lang="es-ES" smtClean="0"/>
            <a:t>La mediana se determina para cualquier nivel de datos, excepto los nominales.</a:t>
          </a:r>
          <a:endParaRPr lang="en-US"/>
        </a:p>
      </dgm:t>
    </dgm:pt>
    <dgm:pt modelId="{BBC0C287-88DD-484E-8716-004FB59227B9}" type="parTrans" cxnId="{1F87393E-609D-4DA2-B083-7A7B18FCD410}">
      <dgm:prSet/>
      <dgm:spPr/>
      <dgm:t>
        <a:bodyPr/>
        <a:lstStyle/>
        <a:p>
          <a:endParaRPr lang="es-ES"/>
        </a:p>
      </dgm:t>
    </dgm:pt>
    <dgm:pt modelId="{B9DD1F3C-6F82-409F-B802-6684EEF845AA}" type="sibTrans" cxnId="{1F87393E-609D-4DA2-B083-7A7B18FCD410}">
      <dgm:prSet/>
      <dgm:spPr/>
      <dgm:t>
        <a:bodyPr/>
        <a:lstStyle/>
        <a:p>
          <a:endParaRPr lang="es-ES"/>
        </a:p>
      </dgm:t>
    </dgm:pt>
    <dgm:pt modelId="{69BEE428-D70F-4583-9E2D-D16A06938B01}" type="pres">
      <dgm:prSet presAssocID="{B5D2B030-BDEB-429F-9CAE-EF820176B052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F44006A-9B30-41C3-BD0B-8A0B364FCD8E}" type="pres">
      <dgm:prSet presAssocID="{5808377E-5753-48A3-A3F7-A11BAF8C5D89}" presName="hierRoot1" presStyleCnt="0">
        <dgm:presLayoutVars>
          <dgm:hierBranch val="init"/>
        </dgm:presLayoutVars>
      </dgm:prSet>
      <dgm:spPr/>
    </dgm:pt>
    <dgm:pt modelId="{56E90A00-46F2-440A-9A4F-DE629C18636D}" type="pres">
      <dgm:prSet presAssocID="{5808377E-5753-48A3-A3F7-A11BAF8C5D89}" presName="rootComposite1" presStyleCnt="0"/>
      <dgm:spPr/>
    </dgm:pt>
    <dgm:pt modelId="{6225B1AE-D58E-48D6-9595-CF52F6D3F8E2}" type="pres">
      <dgm:prSet presAssocID="{5808377E-5753-48A3-A3F7-A11BAF8C5D89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C050C8-6A1A-4481-9D34-F4CD847FC7E2}" type="pres">
      <dgm:prSet presAssocID="{5808377E-5753-48A3-A3F7-A11BAF8C5D89}" presName="topArc1" presStyleLbl="parChTrans1D1" presStyleIdx="0" presStyleCnt="8"/>
      <dgm:spPr/>
    </dgm:pt>
    <dgm:pt modelId="{32594B6D-CADC-4C10-A732-9FC8D2BE7A26}" type="pres">
      <dgm:prSet presAssocID="{5808377E-5753-48A3-A3F7-A11BAF8C5D89}" presName="bottomArc1" presStyleLbl="parChTrans1D1" presStyleIdx="1" presStyleCnt="8"/>
      <dgm:spPr/>
    </dgm:pt>
    <dgm:pt modelId="{A0D97D5A-F4A8-4950-AD06-46A8A35D2F9B}" type="pres">
      <dgm:prSet presAssocID="{5808377E-5753-48A3-A3F7-A11BAF8C5D89}" presName="topConnNode1" presStyleLbl="node1" presStyleIdx="0" presStyleCnt="0"/>
      <dgm:spPr/>
      <dgm:t>
        <a:bodyPr/>
        <a:lstStyle/>
        <a:p>
          <a:endParaRPr lang="es-ES"/>
        </a:p>
      </dgm:t>
    </dgm:pt>
    <dgm:pt modelId="{9EECDCD6-CE57-437C-9B01-30A995A48781}" type="pres">
      <dgm:prSet presAssocID="{5808377E-5753-48A3-A3F7-A11BAF8C5D89}" presName="hierChild2" presStyleCnt="0"/>
      <dgm:spPr/>
    </dgm:pt>
    <dgm:pt modelId="{A4CDEE51-1D99-4D15-9363-DCB89D900C76}" type="pres">
      <dgm:prSet presAssocID="{E4E8B131-03FC-4784-8F09-C5413C9AC989}" presName="Name28" presStyleLbl="parChTrans1D2" presStyleIdx="0" presStyleCnt="3"/>
      <dgm:spPr/>
      <dgm:t>
        <a:bodyPr/>
        <a:lstStyle/>
        <a:p>
          <a:endParaRPr lang="es-ES"/>
        </a:p>
      </dgm:t>
    </dgm:pt>
    <dgm:pt modelId="{7CFAC6B7-D35C-4FA4-877D-77750C8ED6D1}" type="pres">
      <dgm:prSet presAssocID="{4D07A35D-14A6-4887-A083-FCF6146E5621}" presName="hierRoot2" presStyleCnt="0">
        <dgm:presLayoutVars>
          <dgm:hierBranch val="init"/>
        </dgm:presLayoutVars>
      </dgm:prSet>
      <dgm:spPr/>
    </dgm:pt>
    <dgm:pt modelId="{365286B7-FD79-4A3C-98C2-64A57F884B05}" type="pres">
      <dgm:prSet presAssocID="{4D07A35D-14A6-4887-A083-FCF6146E5621}" presName="rootComposite2" presStyleCnt="0"/>
      <dgm:spPr/>
    </dgm:pt>
    <dgm:pt modelId="{F6CE4FF8-3E1F-4F49-AE64-8E32BBD98D14}" type="pres">
      <dgm:prSet presAssocID="{4D07A35D-14A6-4887-A083-FCF6146E5621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16F897-55E5-4CDC-B0BF-75E61891954E}" type="pres">
      <dgm:prSet presAssocID="{4D07A35D-14A6-4887-A083-FCF6146E5621}" presName="topArc2" presStyleLbl="parChTrans1D1" presStyleIdx="2" presStyleCnt="8"/>
      <dgm:spPr/>
    </dgm:pt>
    <dgm:pt modelId="{FC0444B5-1BE3-4C03-8A1E-D54EE70B1FD6}" type="pres">
      <dgm:prSet presAssocID="{4D07A35D-14A6-4887-A083-FCF6146E5621}" presName="bottomArc2" presStyleLbl="parChTrans1D1" presStyleIdx="3" presStyleCnt="8"/>
      <dgm:spPr/>
    </dgm:pt>
    <dgm:pt modelId="{E8C818EC-4E7E-4FEE-80BC-EAC2276C22AF}" type="pres">
      <dgm:prSet presAssocID="{4D07A35D-14A6-4887-A083-FCF6146E5621}" presName="topConnNode2" presStyleLbl="node2" presStyleIdx="0" presStyleCnt="0"/>
      <dgm:spPr/>
      <dgm:t>
        <a:bodyPr/>
        <a:lstStyle/>
        <a:p>
          <a:endParaRPr lang="es-ES"/>
        </a:p>
      </dgm:t>
    </dgm:pt>
    <dgm:pt modelId="{174EEAD4-D481-4F9E-93AA-0370E78B9F39}" type="pres">
      <dgm:prSet presAssocID="{4D07A35D-14A6-4887-A083-FCF6146E5621}" presName="hierChild4" presStyleCnt="0"/>
      <dgm:spPr/>
    </dgm:pt>
    <dgm:pt modelId="{7A5EC8C9-E338-45E1-BF01-49537838E519}" type="pres">
      <dgm:prSet presAssocID="{4D07A35D-14A6-4887-A083-FCF6146E5621}" presName="hierChild5" presStyleCnt="0"/>
      <dgm:spPr/>
    </dgm:pt>
    <dgm:pt modelId="{B2520B3A-484F-456A-A224-C5393852EA0E}" type="pres">
      <dgm:prSet presAssocID="{03FDE3B1-511B-4297-931E-579571427F79}" presName="Name28" presStyleLbl="parChTrans1D2" presStyleIdx="1" presStyleCnt="3"/>
      <dgm:spPr/>
      <dgm:t>
        <a:bodyPr/>
        <a:lstStyle/>
        <a:p>
          <a:endParaRPr lang="es-ES"/>
        </a:p>
      </dgm:t>
    </dgm:pt>
    <dgm:pt modelId="{80F3CF91-3F85-4046-AE76-A939072F5785}" type="pres">
      <dgm:prSet presAssocID="{9757917C-54E4-43B9-B88D-F3D4E1802C3D}" presName="hierRoot2" presStyleCnt="0">
        <dgm:presLayoutVars>
          <dgm:hierBranch val="init"/>
        </dgm:presLayoutVars>
      </dgm:prSet>
      <dgm:spPr/>
    </dgm:pt>
    <dgm:pt modelId="{2B295E2F-B059-45DA-82F5-F508A079F753}" type="pres">
      <dgm:prSet presAssocID="{9757917C-54E4-43B9-B88D-F3D4E1802C3D}" presName="rootComposite2" presStyleCnt="0"/>
      <dgm:spPr/>
    </dgm:pt>
    <dgm:pt modelId="{71C4D98B-6231-4F4B-A8F1-F40BC408674C}" type="pres">
      <dgm:prSet presAssocID="{9757917C-54E4-43B9-B88D-F3D4E1802C3D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6ED825C-2B4A-4929-80D5-60ADBD35EC46}" type="pres">
      <dgm:prSet presAssocID="{9757917C-54E4-43B9-B88D-F3D4E1802C3D}" presName="topArc2" presStyleLbl="parChTrans1D1" presStyleIdx="4" presStyleCnt="8"/>
      <dgm:spPr/>
    </dgm:pt>
    <dgm:pt modelId="{64251F43-78C9-46E3-AF27-2142A42B8A2E}" type="pres">
      <dgm:prSet presAssocID="{9757917C-54E4-43B9-B88D-F3D4E1802C3D}" presName="bottomArc2" presStyleLbl="parChTrans1D1" presStyleIdx="5" presStyleCnt="8"/>
      <dgm:spPr/>
    </dgm:pt>
    <dgm:pt modelId="{57713FE7-11CF-4D3E-AD32-E16B8B7F9772}" type="pres">
      <dgm:prSet presAssocID="{9757917C-54E4-43B9-B88D-F3D4E1802C3D}" presName="topConnNode2" presStyleLbl="node2" presStyleIdx="0" presStyleCnt="0"/>
      <dgm:spPr/>
      <dgm:t>
        <a:bodyPr/>
        <a:lstStyle/>
        <a:p>
          <a:endParaRPr lang="es-ES"/>
        </a:p>
      </dgm:t>
    </dgm:pt>
    <dgm:pt modelId="{507F8D29-BAF9-4945-AEE4-B5AA36DA2AAE}" type="pres">
      <dgm:prSet presAssocID="{9757917C-54E4-43B9-B88D-F3D4E1802C3D}" presName="hierChild4" presStyleCnt="0"/>
      <dgm:spPr/>
    </dgm:pt>
    <dgm:pt modelId="{E5A0A9CB-65A4-4961-A20E-4BF66573DB54}" type="pres">
      <dgm:prSet presAssocID="{9757917C-54E4-43B9-B88D-F3D4E1802C3D}" presName="hierChild5" presStyleCnt="0"/>
      <dgm:spPr/>
    </dgm:pt>
    <dgm:pt modelId="{44D3438C-9C0E-47ED-B05D-A8C9CF4586B9}" type="pres">
      <dgm:prSet presAssocID="{BBC0C287-88DD-484E-8716-004FB59227B9}" presName="Name28" presStyleLbl="parChTrans1D2" presStyleIdx="2" presStyleCnt="3"/>
      <dgm:spPr/>
      <dgm:t>
        <a:bodyPr/>
        <a:lstStyle/>
        <a:p>
          <a:endParaRPr lang="es-ES"/>
        </a:p>
      </dgm:t>
    </dgm:pt>
    <dgm:pt modelId="{426B3BCE-144E-4CAA-BBAF-0EAF66F203B1}" type="pres">
      <dgm:prSet presAssocID="{D55A5227-5C61-4B7E-95D0-3E3C404CE0B8}" presName="hierRoot2" presStyleCnt="0">
        <dgm:presLayoutVars>
          <dgm:hierBranch val="init"/>
        </dgm:presLayoutVars>
      </dgm:prSet>
      <dgm:spPr/>
    </dgm:pt>
    <dgm:pt modelId="{D91C1786-1DFF-472D-A831-D35794E6CDB3}" type="pres">
      <dgm:prSet presAssocID="{D55A5227-5C61-4B7E-95D0-3E3C404CE0B8}" presName="rootComposite2" presStyleCnt="0"/>
      <dgm:spPr/>
    </dgm:pt>
    <dgm:pt modelId="{636CF17B-FF4C-43FF-86CB-4A8D584BACC4}" type="pres">
      <dgm:prSet presAssocID="{D55A5227-5C61-4B7E-95D0-3E3C404CE0B8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79607E-4E72-4C71-9856-E529C51D13CF}" type="pres">
      <dgm:prSet presAssocID="{D55A5227-5C61-4B7E-95D0-3E3C404CE0B8}" presName="topArc2" presStyleLbl="parChTrans1D1" presStyleIdx="6" presStyleCnt="8"/>
      <dgm:spPr/>
    </dgm:pt>
    <dgm:pt modelId="{2331ABFB-0E4D-4280-8382-29808E47130E}" type="pres">
      <dgm:prSet presAssocID="{D55A5227-5C61-4B7E-95D0-3E3C404CE0B8}" presName="bottomArc2" presStyleLbl="parChTrans1D1" presStyleIdx="7" presStyleCnt="8"/>
      <dgm:spPr/>
    </dgm:pt>
    <dgm:pt modelId="{69157681-5996-46FD-9A55-53E0EA5E50D3}" type="pres">
      <dgm:prSet presAssocID="{D55A5227-5C61-4B7E-95D0-3E3C404CE0B8}" presName="topConnNode2" presStyleLbl="node2" presStyleIdx="0" presStyleCnt="0"/>
      <dgm:spPr/>
      <dgm:t>
        <a:bodyPr/>
        <a:lstStyle/>
        <a:p>
          <a:endParaRPr lang="es-ES"/>
        </a:p>
      </dgm:t>
    </dgm:pt>
    <dgm:pt modelId="{75AC4D9C-E0BF-426D-AA1D-B690A46F6B55}" type="pres">
      <dgm:prSet presAssocID="{D55A5227-5C61-4B7E-95D0-3E3C404CE0B8}" presName="hierChild4" presStyleCnt="0"/>
      <dgm:spPr/>
    </dgm:pt>
    <dgm:pt modelId="{61D374C2-053C-473C-B0DD-10158C2E6F6C}" type="pres">
      <dgm:prSet presAssocID="{D55A5227-5C61-4B7E-95D0-3E3C404CE0B8}" presName="hierChild5" presStyleCnt="0"/>
      <dgm:spPr/>
    </dgm:pt>
    <dgm:pt modelId="{68266301-923F-4C0F-8C6D-4AB256A12821}" type="pres">
      <dgm:prSet presAssocID="{5808377E-5753-48A3-A3F7-A11BAF8C5D89}" presName="hierChild3" presStyleCnt="0"/>
      <dgm:spPr/>
    </dgm:pt>
  </dgm:ptLst>
  <dgm:cxnLst>
    <dgm:cxn modelId="{5E91D16C-5093-4DFA-9F34-CA796241A06E}" srcId="{5808377E-5753-48A3-A3F7-A11BAF8C5D89}" destId="{9757917C-54E4-43B9-B88D-F3D4E1802C3D}" srcOrd="1" destOrd="0" parTransId="{03FDE3B1-511B-4297-931E-579571427F79}" sibTransId="{C4EF76F9-12EA-4A16-8BFB-D6341D255786}"/>
    <dgm:cxn modelId="{207F936E-C67D-4040-BE3B-A42218587768}" type="presOf" srcId="{5808377E-5753-48A3-A3F7-A11BAF8C5D89}" destId="{A0D97D5A-F4A8-4950-AD06-46A8A35D2F9B}" srcOrd="1" destOrd="0" presId="urn:microsoft.com/office/officeart/2008/layout/HalfCircleOrganizationChart"/>
    <dgm:cxn modelId="{78C94B0B-B92D-44B8-9C0E-E2683814AFCB}" type="presOf" srcId="{9757917C-54E4-43B9-B88D-F3D4E1802C3D}" destId="{57713FE7-11CF-4D3E-AD32-E16B8B7F9772}" srcOrd="1" destOrd="0" presId="urn:microsoft.com/office/officeart/2008/layout/HalfCircleOrganizationChart"/>
    <dgm:cxn modelId="{709D5141-94CA-46ED-A629-60660F5765C9}" type="presOf" srcId="{BBC0C287-88DD-484E-8716-004FB59227B9}" destId="{44D3438C-9C0E-47ED-B05D-A8C9CF4586B9}" srcOrd="0" destOrd="0" presId="urn:microsoft.com/office/officeart/2008/layout/HalfCircleOrganizationChart"/>
    <dgm:cxn modelId="{002A96F9-B8A8-4882-B706-41707E1806D7}" type="presOf" srcId="{E4E8B131-03FC-4784-8F09-C5413C9AC989}" destId="{A4CDEE51-1D99-4D15-9363-DCB89D900C76}" srcOrd="0" destOrd="0" presId="urn:microsoft.com/office/officeart/2008/layout/HalfCircleOrganizationChart"/>
    <dgm:cxn modelId="{34ACA2A6-76F2-429A-91C4-E983E4D1E318}" type="presOf" srcId="{4D07A35D-14A6-4887-A083-FCF6146E5621}" destId="{F6CE4FF8-3E1F-4F49-AE64-8E32BBD98D14}" srcOrd="0" destOrd="0" presId="urn:microsoft.com/office/officeart/2008/layout/HalfCircleOrganizationChart"/>
    <dgm:cxn modelId="{477C3A03-7759-4571-956D-FA9090B7A84A}" type="presOf" srcId="{D55A5227-5C61-4B7E-95D0-3E3C404CE0B8}" destId="{69157681-5996-46FD-9A55-53E0EA5E50D3}" srcOrd="1" destOrd="0" presId="urn:microsoft.com/office/officeart/2008/layout/HalfCircleOrganizationChart"/>
    <dgm:cxn modelId="{1F87393E-609D-4DA2-B083-7A7B18FCD410}" srcId="{5808377E-5753-48A3-A3F7-A11BAF8C5D89}" destId="{D55A5227-5C61-4B7E-95D0-3E3C404CE0B8}" srcOrd="2" destOrd="0" parTransId="{BBC0C287-88DD-484E-8716-004FB59227B9}" sibTransId="{B9DD1F3C-6F82-409F-B802-6684EEF845AA}"/>
    <dgm:cxn modelId="{9D3CF32B-D683-4717-8111-A77524C5CC95}" type="presOf" srcId="{5808377E-5753-48A3-A3F7-A11BAF8C5D89}" destId="{6225B1AE-D58E-48D6-9595-CF52F6D3F8E2}" srcOrd="0" destOrd="0" presId="urn:microsoft.com/office/officeart/2008/layout/HalfCircleOrganizationChart"/>
    <dgm:cxn modelId="{292F0E2C-947A-4A4A-835D-2A8F3D50914D}" type="presOf" srcId="{4D07A35D-14A6-4887-A083-FCF6146E5621}" destId="{E8C818EC-4E7E-4FEE-80BC-EAC2276C22AF}" srcOrd="1" destOrd="0" presId="urn:microsoft.com/office/officeart/2008/layout/HalfCircleOrganizationChart"/>
    <dgm:cxn modelId="{9AADFB73-4798-449D-B9FF-85221876BA9B}" type="presOf" srcId="{03FDE3B1-511B-4297-931E-579571427F79}" destId="{B2520B3A-484F-456A-A224-C5393852EA0E}" srcOrd="0" destOrd="0" presId="urn:microsoft.com/office/officeart/2008/layout/HalfCircleOrganizationChart"/>
    <dgm:cxn modelId="{EB581561-F08C-43AC-9B8C-1E8179B242F7}" type="presOf" srcId="{9757917C-54E4-43B9-B88D-F3D4E1802C3D}" destId="{71C4D98B-6231-4F4B-A8F1-F40BC408674C}" srcOrd="0" destOrd="0" presId="urn:microsoft.com/office/officeart/2008/layout/HalfCircleOrganizationChart"/>
    <dgm:cxn modelId="{D24C136C-05A6-4744-BF6A-BF5A1EF0F935}" srcId="{B5D2B030-BDEB-429F-9CAE-EF820176B052}" destId="{5808377E-5753-48A3-A3F7-A11BAF8C5D89}" srcOrd="0" destOrd="0" parTransId="{C1905DDF-2727-4634-B194-C654D655303D}" sibTransId="{E96EA9F5-A09E-4602-93A2-5FCB046A8E4A}"/>
    <dgm:cxn modelId="{EA82661C-D0E5-4DC8-B7B0-EF68CD57B481}" type="presOf" srcId="{D55A5227-5C61-4B7E-95D0-3E3C404CE0B8}" destId="{636CF17B-FF4C-43FF-86CB-4A8D584BACC4}" srcOrd="0" destOrd="0" presId="urn:microsoft.com/office/officeart/2008/layout/HalfCircleOrganizationChart"/>
    <dgm:cxn modelId="{26C41273-6B57-4BAC-A8FF-58A0653A2712}" type="presOf" srcId="{B5D2B030-BDEB-429F-9CAE-EF820176B052}" destId="{69BEE428-D70F-4583-9E2D-D16A06938B01}" srcOrd="0" destOrd="0" presId="urn:microsoft.com/office/officeart/2008/layout/HalfCircleOrganizationChart"/>
    <dgm:cxn modelId="{96D5C0DC-CEE0-49E9-A65D-325E7595478C}" srcId="{5808377E-5753-48A3-A3F7-A11BAF8C5D89}" destId="{4D07A35D-14A6-4887-A083-FCF6146E5621}" srcOrd="0" destOrd="0" parTransId="{E4E8B131-03FC-4784-8F09-C5413C9AC989}" sibTransId="{C12829F4-5640-4110-93F5-0CE9D03209E8}"/>
    <dgm:cxn modelId="{A6FE79ED-18D9-425C-B57A-9BCD94218C4F}" type="presParOf" srcId="{69BEE428-D70F-4583-9E2D-D16A06938B01}" destId="{BF44006A-9B30-41C3-BD0B-8A0B364FCD8E}" srcOrd="0" destOrd="0" presId="urn:microsoft.com/office/officeart/2008/layout/HalfCircleOrganizationChart"/>
    <dgm:cxn modelId="{5A7087D9-8686-400C-9CCC-5BC7EC4ABE3C}" type="presParOf" srcId="{BF44006A-9B30-41C3-BD0B-8A0B364FCD8E}" destId="{56E90A00-46F2-440A-9A4F-DE629C18636D}" srcOrd="0" destOrd="0" presId="urn:microsoft.com/office/officeart/2008/layout/HalfCircleOrganizationChart"/>
    <dgm:cxn modelId="{2AB6F38D-DD33-4FD3-BD8C-990003F23B72}" type="presParOf" srcId="{56E90A00-46F2-440A-9A4F-DE629C18636D}" destId="{6225B1AE-D58E-48D6-9595-CF52F6D3F8E2}" srcOrd="0" destOrd="0" presId="urn:microsoft.com/office/officeart/2008/layout/HalfCircleOrganizationChart"/>
    <dgm:cxn modelId="{2D930AAE-DC31-4328-831D-A9DD1E263C33}" type="presParOf" srcId="{56E90A00-46F2-440A-9A4F-DE629C18636D}" destId="{79C050C8-6A1A-4481-9D34-F4CD847FC7E2}" srcOrd="1" destOrd="0" presId="urn:microsoft.com/office/officeart/2008/layout/HalfCircleOrganizationChart"/>
    <dgm:cxn modelId="{A0CAEB25-58BC-4A9B-8037-B595ED5C85EB}" type="presParOf" srcId="{56E90A00-46F2-440A-9A4F-DE629C18636D}" destId="{32594B6D-CADC-4C10-A732-9FC8D2BE7A26}" srcOrd="2" destOrd="0" presId="urn:microsoft.com/office/officeart/2008/layout/HalfCircleOrganizationChart"/>
    <dgm:cxn modelId="{4DCDF221-FA8A-4C33-92AA-F29FE67171E9}" type="presParOf" srcId="{56E90A00-46F2-440A-9A4F-DE629C18636D}" destId="{A0D97D5A-F4A8-4950-AD06-46A8A35D2F9B}" srcOrd="3" destOrd="0" presId="urn:microsoft.com/office/officeart/2008/layout/HalfCircleOrganizationChart"/>
    <dgm:cxn modelId="{F3853E59-BAFE-4D7C-AB42-EB058F920FFC}" type="presParOf" srcId="{BF44006A-9B30-41C3-BD0B-8A0B364FCD8E}" destId="{9EECDCD6-CE57-437C-9B01-30A995A48781}" srcOrd="1" destOrd="0" presId="urn:microsoft.com/office/officeart/2008/layout/HalfCircleOrganizationChart"/>
    <dgm:cxn modelId="{C5710AB7-1AB7-46B9-B8AF-C022E6C1EB6A}" type="presParOf" srcId="{9EECDCD6-CE57-437C-9B01-30A995A48781}" destId="{A4CDEE51-1D99-4D15-9363-DCB89D900C76}" srcOrd="0" destOrd="0" presId="urn:microsoft.com/office/officeart/2008/layout/HalfCircleOrganizationChart"/>
    <dgm:cxn modelId="{2AC1F437-0260-4E8F-928F-D9E2D3DA406E}" type="presParOf" srcId="{9EECDCD6-CE57-437C-9B01-30A995A48781}" destId="{7CFAC6B7-D35C-4FA4-877D-77750C8ED6D1}" srcOrd="1" destOrd="0" presId="urn:microsoft.com/office/officeart/2008/layout/HalfCircleOrganizationChart"/>
    <dgm:cxn modelId="{691DE987-2783-4158-B404-F05C960A3512}" type="presParOf" srcId="{7CFAC6B7-D35C-4FA4-877D-77750C8ED6D1}" destId="{365286B7-FD79-4A3C-98C2-64A57F884B05}" srcOrd="0" destOrd="0" presId="urn:microsoft.com/office/officeart/2008/layout/HalfCircleOrganizationChart"/>
    <dgm:cxn modelId="{5146D8EE-3F5C-4288-9682-18EBECFE0755}" type="presParOf" srcId="{365286B7-FD79-4A3C-98C2-64A57F884B05}" destId="{F6CE4FF8-3E1F-4F49-AE64-8E32BBD98D14}" srcOrd="0" destOrd="0" presId="urn:microsoft.com/office/officeart/2008/layout/HalfCircleOrganizationChart"/>
    <dgm:cxn modelId="{4B9913FF-FD5B-4ABF-8C41-925039E0B5B2}" type="presParOf" srcId="{365286B7-FD79-4A3C-98C2-64A57F884B05}" destId="{7D16F897-55E5-4CDC-B0BF-75E61891954E}" srcOrd="1" destOrd="0" presId="urn:microsoft.com/office/officeart/2008/layout/HalfCircleOrganizationChart"/>
    <dgm:cxn modelId="{5C9C1DD9-054A-42C9-81F5-5FEEF4845548}" type="presParOf" srcId="{365286B7-FD79-4A3C-98C2-64A57F884B05}" destId="{FC0444B5-1BE3-4C03-8A1E-D54EE70B1FD6}" srcOrd="2" destOrd="0" presId="urn:microsoft.com/office/officeart/2008/layout/HalfCircleOrganizationChart"/>
    <dgm:cxn modelId="{99787AF1-C4A9-4E7D-97FD-2B334075448B}" type="presParOf" srcId="{365286B7-FD79-4A3C-98C2-64A57F884B05}" destId="{E8C818EC-4E7E-4FEE-80BC-EAC2276C22AF}" srcOrd="3" destOrd="0" presId="urn:microsoft.com/office/officeart/2008/layout/HalfCircleOrganizationChart"/>
    <dgm:cxn modelId="{D71B36C8-B38E-4DEE-A8FA-0C5199F192EC}" type="presParOf" srcId="{7CFAC6B7-D35C-4FA4-877D-77750C8ED6D1}" destId="{174EEAD4-D481-4F9E-93AA-0370E78B9F39}" srcOrd="1" destOrd="0" presId="urn:microsoft.com/office/officeart/2008/layout/HalfCircleOrganizationChart"/>
    <dgm:cxn modelId="{31808621-17A7-4301-9A50-C45C99AF09E9}" type="presParOf" srcId="{7CFAC6B7-D35C-4FA4-877D-77750C8ED6D1}" destId="{7A5EC8C9-E338-45E1-BF01-49537838E519}" srcOrd="2" destOrd="0" presId="urn:microsoft.com/office/officeart/2008/layout/HalfCircleOrganizationChart"/>
    <dgm:cxn modelId="{CF584E08-2EC4-44D1-96EF-8DE0073B0519}" type="presParOf" srcId="{9EECDCD6-CE57-437C-9B01-30A995A48781}" destId="{B2520B3A-484F-456A-A224-C5393852EA0E}" srcOrd="2" destOrd="0" presId="urn:microsoft.com/office/officeart/2008/layout/HalfCircleOrganizationChart"/>
    <dgm:cxn modelId="{30641F74-3E24-4555-B99D-390119F7AC60}" type="presParOf" srcId="{9EECDCD6-CE57-437C-9B01-30A995A48781}" destId="{80F3CF91-3F85-4046-AE76-A939072F5785}" srcOrd="3" destOrd="0" presId="urn:microsoft.com/office/officeart/2008/layout/HalfCircleOrganizationChart"/>
    <dgm:cxn modelId="{BF8236B0-30F0-4200-A246-A12240B216BE}" type="presParOf" srcId="{80F3CF91-3F85-4046-AE76-A939072F5785}" destId="{2B295E2F-B059-45DA-82F5-F508A079F753}" srcOrd="0" destOrd="0" presId="urn:microsoft.com/office/officeart/2008/layout/HalfCircleOrganizationChart"/>
    <dgm:cxn modelId="{9C1937AD-C718-4306-8BB4-9C56F7183433}" type="presParOf" srcId="{2B295E2F-B059-45DA-82F5-F508A079F753}" destId="{71C4D98B-6231-4F4B-A8F1-F40BC408674C}" srcOrd="0" destOrd="0" presId="urn:microsoft.com/office/officeart/2008/layout/HalfCircleOrganizationChart"/>
    <dgm:cxn modelId="{F5A30652-A8FD-41DE-9204-C66B48691408}" type="presParOf" srcId="{2B295E2F-B059-45DA-82F5-F508A079F753}" destId="{86ED825C-2B4A-4929-80D5-60ADBD35EC46}" srcOrd="1" destOrd="0" presId="urn:microsoft.com/office/officeart/2008/layout/HalfCircleOrganizationChart"/>
    <dgm:cxn modelId="{88104E99-D28F-4401-ACEA-5A7F775539E9}" type="presParOf" srcId="{2B295E2F-B059-45DA-82F5-F508A079F753}" destId="{64251F43-78C9-46E3-AF27-2142A42B8A2E}" srcOrd="2" destOrd="0" presId="urn:microsoft.com/office/officeart/2008/layout/HalfCircleOrganizationChart"/>
    <dgm:cxn modelId="{8FB9FA07-A751-4AB0-BFF2-324FAB281D08}" type="presParOf" srcId="{2B295E2F-B059-45DA-82F5-F508A079F753}" destId="{57713FE7-11CF-4D3E-AD32-E16B8B7F9772}" srcOrd="3" destOrd="0" presId="urn:microsoft.com/office/officeart/2008/layout/HalfCircleOrganizationChart"/>
    <dgm:cxn modelId="{CB8DF44E-6492-40EE-A83C-1DFD9417181A}" type="presParOf" srcId="{80F3CF91-3F85-4046-AE76-A939072F5785}" destId="{507F8D29-BAF9-4945-AEE4-B5AA36DA2AAE}" srcOrd="1" destOrd="0" presId="urn:microsoft.com/office/officeart/2008/layout/HalfCircleOrganizationChart"/>
    <dgm:cxn modelId="{FBDD5D4D-2551-431A-95A7-A327D07AA1BA}" type="presParOf" srcId="{80F3CF91-3F85-4046-AE76-A939072F5785}" destId="{E5A0A9CB-65A4-4961-A20E-4BF66573DB54}" srcOrd="2" destOrd="0" presId="urn:microsoft.com/office/officeart/2008/layout/HalfCircleOrganizationChart"/>
    <dgm:cxn modelId="{FBA33265-E2A4-42FD-8B7E-3AF8D19B6594}" type="presParOf" srcId="{9EECDCD6-CE57-437C-9B01-30A995A48781}" destId="{44D3438C-9C0E-47ED-B05D-A8C9CF4586B9}" srcOrd="4" destOrd="0" presId="urn:microsoft.com/office/officeart/2008/layout/HalfCircleOrganizationChart"/>
    <dgm:cxn modelId="{28877C37-D82C-4BDE-A823-108C94B7A6D2}" type="presParOf" srcId="{9EECDCD6-CE57-437C-9B01-30A995A48781}" destId="{426B3BCE-144E-4CAA-BBAF-0EAF66F203B1}" srcOrd="5" destOrd="0" presId="urn:microsoft.com/office/officeart/2008/layout/HalfCircleOrganizationChart"/>
    <dgm:cxn modelId="{FE17F2F4-144B-41BA-8DDA-9D6A4860085F}" type="presParOf" srcId="{426B3BCE-144E-4CAA-BBAF-0EAF66F203B1}" destId="{D91C1786-1DFF-472D-A831-D35794E6CDB3}" srcOrd="0" destOrd="0" presId="urn:microsoft.com/office/officeart/2008/layout/HalfCircleOrganizationChart"/>
    <dgm:cxn modelId="{AC82A5A0-D27C-4FE7-8895-187ACB2A8AED}" type="presParOf" srcId="{D91C1786-1DFF-472D-A831-D35794E6CDB3}" destId="{636CF17B-FF4C-43FF-86CB-4A8D584BACC4}" srcOrd="0" destOrd="0" presId="urn:microsoft.com/office/officeart/2008/layout/HalfCircleOrganizationChart"/>
    <dgm:cxn modelId="{A86F8346-3F71-484A-9050-F3986D29A263}" type="presParOf" srcId="{D91C1786-1DFF-472D-A831-D35794E6CDB3}" destId="{B979607E-4E72-4C71-9856-E529C51D13CF}" srcOrd="1" destOrd="0" presId="urn:microsoft.com/office/officeart/2008/layout/HalfCircleOrganizationChart"/>
    <dgm:cxn modelId="{74AB593F-0B26-4ADD-9C42-EC72C5C54143}" type="presParOf" srcId="{D91C1786-1DFF-472D-A831-D35794E6CDB3}" destId="{2331ABFB-0E4D-4280-8382-29808E47130E}" srcOrd="2" destOrd="0" presId="urn:microsoft.com/office/officeart/2008/layout/HalfCircleOrganizationChart"/>
    <dgm:cxn modelId="{101ECF53-3476-4251-8EA2-4DD966C837A7}" type="presParOf" srcId="{D91C1786-1DFF-472D-A831-D35794E6CDB3}" destId="{69157681-5996-46FD-9A55-53E0EA5E50D3}" srcOrd="3" destOrd="0" presId="urn:microsoft.com/office/officeart/2008/layout/HalfCircleOrganizationChart"/>
    <dgm:cxn modelId="{98611566-79DD-48AC-A533-80B237953D7E}" type="presParOf" srcId="{426B3BCE-144E-4CAA-BBAF-0EAF66F203B1}" destId="{75AC4D9C-E0BF-426D-AA1D-B690A46F6B55}" srcOrd="1" destOrd="0" presId="urn:microsoft.com/office/officeart/2008/layout/HalfCircleOrganizationChart"/>
    <dgm:cxn modelId="{3688255E-EFEE-4957-A395-64842C38AFEC}" type="presParOf" srcId="{426B3BCE-144E-4CAA-BBAF-0EAF66F203B1}" destId="{61D374C2-053C-473C-B0DD-10158C2E6F6C}" srcOrd="2" destOrd="0" presId="urn:microsoft.com/office/officeart/2008/layout/HalfCircleOrganizationChart"/>
    <dgm:cxn modelId="{AEF8A848-039B-4AF6-B31E-02B8DB4FEAEA}" type="presParOf" srcId="{BF44006A-9B30-41C3-BD0B-8A0B364FCD8E}" destId="{68266301-923F-4C0F-8C6D-4AB256A12821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2F22EAD-FDF9-4FF3-B299-2283635B1C16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es-ES"/>
        </a:p>
      </dgm:t>
    </dgm:pt>
    <dgm:pt modelId="{04411616-2592-43AA-96D7-0C10242BC8C0}">
      <dgm:prSet/>
      <dgm:spPr/>
      <dgm:t>
        <a:bodyPr/>
        <a:lstStyle/>
        <a:p>
          <a:pPr rtl="0"/>
          <a:r>
            <a:rPr lang="es-ES" smtClean="0"/>
            <a:t>Es otra medida de ubicación</a:t>
          </a:r>
          <a:endParaRPr lang="en-US"/>
        </a:p>
      </dgm:t>
    </dgm:pt>
    <dgm:pt modelId="{4FC46A13-1043-43B5-A402-9745E245F9B7}" type="parTrans" cxnId="{420F0F63-EB15-40E2-8B4A-5FD891B0C0EC}">
      <dgm:prSet/>
      <dgm:spPr/>
      <dgm:t>
        <a:bodyPr/>
        <a:lstStyle/>
        <a:p>
          <a:endParaRPr lang="es-ES"/>
        </a:p>
      </dgm:t>
    </dgm:pt>
    <dgm:pt modelId="{1B668731-A008-487A-8B7A-7D1C79901D59}" type="sibTrans" cxnId="{420F0F63-EB15-40E2-8B4A-5FD891B0C0EC}">
      <dgm:prSet/>
      <dgm:spPr/>
      <dgm:t>
        <a:bodyPr/>
        <a:lstStyle/>
        <a:p>
          <a:endParaRPr lang="es-ES"/>
        </a:p>
      </dgm:t>
    </dgm:pt>
    <dgm:pt modelId="{A79C727A-61B4-48A2-BC1B-C1BC37B12C5A}">
      <dgm:prSet/>
      <dgm:spPr/>
      <dgm:t>
        <a:bodyPr/>
        <a:lstStyle/>
        <a:p>
          <a:pPr rtl="0"/>
          <a:r>
            <a:rPr lang="es-ES" smtClean="0"/>
            <a:t>Representa el valor de la observación que aparece con mayor frecuencia.</a:t>
          </a:r>
          <a:endParaRPr lang="en-US"/>
        </a:p>
      </dgm:t>
    </dgm:pt>
    <dgm:pt modelId="{3C45E5D4-E421-4167-92CC-8847AE1BD70E}" type="parTrans" cxnId="{D380CA50-1B6C-48B3-AAF3-A96CA59775A0}">
      <dgm:prSet/>
      <dgm:spPr/>
      <dgm:t>
        <a:bodyPr/>
        <a:lstStyle/>
        <a:p>
          <a:endParaRPr lang="es-ES"/>
        </a:p>
      </dgm:t>
    </dgm:pt>
    <dgm:pt modelId="{14EB6C1C-3248-409E-91B8-F74C20B59056}" type="sibTrans" cxnId="{D380CA50-1B6C-48B3-AAF3-A96CA59775A0}">
      <dgm:prSet/>
      <dgm:spPr/>
      <dgm:t>
        <a:bodyPr/>
        <a:lstStyle/>
        <a:p>
          <a:endParaRPr lang="es-ES"/>
        </a:p>
      </dgm:t>
    </dgm:pt>
    <dgm:pt modelId="{26C9E64E-5540-44B4-A3F6-0EDFB11C21E0}">
      <dgm:prSet/>
      <dgm:spPr/>
      <dgm:t>
        <a:bodyPr/>
        <a:lstStyle/>
        <a:p>
          <a:pPr rtl="0"/>
          <a:r>
            <a:rPr lang="es-ES" smtClean="0"/>
            <a:t>Es de especial utilidad para datos de nivel nominal</a:t>
          </a:r>
          <a:endParaRPr lang="en-US"/>
        </a:p>
      </dgm:t>
    </dgm:pt>
    <dgm:pt modelId="{E35F5492-B996-42EB-96FE-1CE2E7081105}" type="parTrans" cxnId="{9EAE9F2B-83E2-4A9B-9BE2-2A6C380731B8}">
      <dgm:prSet/>
      <dgm:spPr/>
      <dgm:t>
        <a:bodyPr/>
        <a:lstStyle/>
        <a:p>
          <a:endParaRPr lang="es-ES"/>
        </a:p>
      </dgm:t>
    </dgm:pt>
    <dgm:pt modelId="{10CD70C9-9DC7-49D4-9DFF-A852975BE533}" type="sibTrans" cxnId="{9EAE9F2B-83E2-4A9B-9BE2-2A6C380731B8}">
      <dgm:prSet/>
      <dgm:spPr/>
      <dgm:t>
        <a:bodyPr/>
        <a:lstStyle/>
        <a:p>
          <a:endParaRPr lang="es-ES"/>
        </a:p>
      </dgm:t>
    </dgm:pt>
    <dgm:pt modelId="{EEE37826-7D43-4958-83C4-C3299A5A84EF}" type="pres">
      <dgm:prSet presAssocID="{22F22EAD-FDF9-4FF3-B299-2283635B1C1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30AB873A-E08D-4CBD-96CD-D570BE78C4B9}" type="pres">
      <dgm:prSet presAssocID="{04411616-2592-43AA-96D7-0C10242BC8C0}" presName="composite" presStyleCnt="0"/>
      <dgm:spPr/>
    </dgm:pt>
    <dgm:pt modelId="{C1E49361-AE1B-4BBE-B7FE-D6FD88351191}" type="pres">
      <dgm:prSet presAssocID="{04411616-2592-43AA-96D7-0C10242BC8C0}" presName="LShape" presStyleLbl="alignNode1" presStyleIdx="0" presStyleCnt="5"/>
      <dgm:spPr/>
    </dgm:pt>
    <dgm:pt modelId="{A3506412-6C6E-46F3-AEFC-12B55B10B463}" type="pres">
      <dgm:prSet presAssocID="{04411616-2592-43AA-96D7-0C10242BC8C0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3576F25-2F34-4313-A2C2-3FCB8B809273}" type="pres">
      <dgm:prSet presAssocID="{04411616-2592-43AA-96D7-0C10242BC8C0}" presName="Triangle" presStyleLbl="alignNode1" presStyleIdx="1" presStyleCnt="5"/>
      <dgm:spPr/>
    </dgm:pt>
    <dgm:pt modelId="{25E99FE7-B1F9-46E2-AFCB-FF64F2ACB427}" type="pres">
      <dgm:prSet presAssocID="{1B668731-A008-487A-8B7A-7D1C79901D59}" presName="sibTrans" presStyleCnt="0"/>
      <dgm:spPr/>
    </dgm:pt>
    <dgm:pt modelId="{A83D1D58-C02D-4CAB-8509-15576594B8C5}" type="pres">
      <dgm:prSet presAssocID="{1B668731-A008-487A-8B7A-7D1C79901D59}" presName="space" presStyleCnt="0"/>
      <dgm:spPr/>
    </dgm:pt>
    <dgm:pt modelId="{E8B61C0A-31C1-43C3-BFF4-F58557AB7053}" type="pres">
      <dgm:prSet presAssocID="{A79C727A-61B4-48A2-BC1B-C1BC37B12C5A}" presName="composite" presStyleCnt="0"/>
      <dgm:spPr/>
    </dgm:pt>
    <dgm:pt modelId="{07AAE570-DEB5-4704-A2C7-36BF7C4DE4BC}" type="pres">
      <dgm:prSet presAssocID="{A79C727A-61B4-48A2-BC1B-C1BC37B12C5A}" presName="LShape" presStyleLbl="alignNode1" presStyleIdx="2" presStyleCnt="5"/>
      <dgm:spPr/>
    </dgm:pt>
    <dgm:pt modelId="{80D7E552-6A36-4306-9BAA-16FA656D041D}" type="pres">
      <dgm:prSet presAssocID="{A79C727A-61B4-48A2-BC1B-C1BC37B12C5A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3C4A82-4EC2-456A-BF23-EBC66387B8BE}" type="pres">
      <dgm:prSet presAssocID="{A79C727A-61B4-48A2-BC1B-C1BC37B12C5A}" presName="Triangle" presStyleLbl="alignNode1" presStyleIdx="3" presStyleCnt="5"/>
      <dgm:spPr/>
    </dgm:pt>
    <dgm:pt modelId="{136CDD68-EE19-4CDF-95C4-7348E1B3A383}" type="pres">
      <dgm:prSet presAssocID="{14EB6C1C-3248-409E-91B8-F74C20B59056}" presName="sibTrans" presStyleCnt="0"/>
      <dgm:spPr/>
    </dgm:pt>
    <dgm:pt modelId="{B46E78C2-C992-494A-B3F8-94933241C68E}" type="pres">
      <dgm:prSet presAssocID="{14EB6C1C-3248-409E-91B8-F74C20B59056}" presName="space" presStyleCnt="0"/>
      <dgm:spPr/>
    </dgm:pt>
    <dgm:pt modelId="{40A8FE04-24BE-4074-AB12-A3055EF7778A}" type="pres">
      <dgm:prSet presAssocID="{26C9E64E-5540-44B4-A3F6-0EDFB11C21E0}" presName="composite" presStyleCnt="0"/>
      <dgm:spPr/>
    </dgm:pt>
    <dgm:pt modelId="{0C2998D8-1999-464E-814F-4FF20503095D}" type="pres">
      <dgm:prSet presAssocID="{26C9E64E-5540-44B4-A3F6-0EDFB11C21E0}" presName="LShape" presStyleLbl="alignNode1" presStyleIdx="4" presStyleCnt="5"/>
      <dgm:spPr/>
    </dgm:pt>
    <dgm:pt modelId="{76C72BFB-EAF0-4C58-BDE2-B81F3D36BEF6}" type="pres">
      <dgm:prSet presAssocID="{26C9E64E-5540-44B4-A3F6-0EDFB11C21E0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670256B-5124-49E8-A965-EFE6A18D0B69}" type="presOf" srcId="{26C9E64E-5540-44B4-A3F6-0EDFB11C21E0}" destId="{76C72BFB-EAF0-4C58-BDE2-B81F3D36BEF6}" srcOrd="0" destOrd="0" presId="urn:microsoft.com/office/officeart/2009/3/layout/StepUpProcess"/>
    <dgm:cxn modelId="{D380CA50-1B6C-48B3-AAF3-A96CA59775A0}" srcId="{22F22EAD-FDF9-4FF3-B299-2283635B1C16}" destId="{A79C727A-61B4-48A2-BC1B-C1BC37B12C5A}" srcOrd="1" destOrd="0" parTransId="{3C45E5D4-E421-4167-92CC-8847AE1BD70E}" sibTransId="{14EB6C1C-3248-409E-91B8-F74C20B59056}"/>
    <dgm:cxn modelId="{F2C875AD-FFB3-493C-8B97-2CC4FCCD6663}" type="presOf" srcId="{22F22EAD-FDF9-4FF3-B299-2283635B1C16}" destId="{EEE37826-7D43-4958-83C4-C3299A5A84EF}" srcOrd="0" destOrd="0" presId="urn:microsoft.com/office/officeart/2009/3/layout/StepUpProcess"/>
    <dgm:cxn modelId="{F7826CAF-58F6-4BF7-98AB-87E10E194B91}" type="presOf" srcId="{04411616-2592-43AA-96D7-0C10242BC8C0}" destId="{A3506412-6C6E-46F3-AEFC-12B55B10B463}" srcOrd="0" destOrd="0" presId="urn:microsoft.com/office/officeart/2009/3/layout/StepUpProcess"/>
    <dgm:cxn modelId="{9EAE9F2B-83E2-4A9B-9BE2-2A6C380731B8}" srcId="{22F22EAD-FDF9-4FF3-B299-2283635B1C16}" destId="{26C9E64E-5540-44B4-A3F6-0EDFB11C21E0}" srcOrd="2" destOrd="0" parTransId="{E35F5492-B996-42EB-96FE-1CE2E7081105}" sibTransId="{10CD70C9-9DC7-49D4-9DFF-A852975BE533}"/>
    <dgm:cxn modelId="{48010DC4-B86C-4E31-BB02-72249CC47BBC}" type="presOf" srcId="{A79C727A-61B4-48A2-BC1B-C1BC37B12C5A}" destId="{80D7E552-6A36-4306-9BAA-16FA656D041D}" srcOrd="0" destOrd="0" presId="urn:microsoft.com/office/officeart/2009/3/layout/StepUpProcess"/>
    <dgm:cxn modelId="{420F0F63-EB15-40E2-8B4A-5FD891B0C0EC}" srcId="{22F22EAD-FDF9-4FF3-B299-2283635B1C16}" destId="{04411616-2592-43AA-96D7-0C10242BC8C0}" srcOrd="0" destOrd="0" parTransId="{4FC46A13-1043-43B5-A402-9745E245F9B7}" sibTransId="{1B668731-A008-487A-8B7A-7D1C79901D59}"/>
    <dgm:cxn modelId="{62F09752-5910-4576-8A6E-46143A8902CC}" type="presParOf" srcId="{EEE37826-7D43-4958-83C4-C3299A5A84EF}" destId="{30AB873A-E08D-4CBD-96CD-D570BE78C4B9}" srcOrd="0" destOrd="0" presId="urn:microsoft.com/office/officeart/2009/3/layout/StepUpProcess"/>
    <dgm:cxn modelId="{E6BF05A1-AE2F-456B-A753-465B0046BAF2}" type="presParOf" srcId="{30AB873A-E08D-4CBD-96CD-D570BE78C4B9}" destId="{C1E49361-AE1B-4BBE-B7FE-D6FD88351191}" srcOrd="0" destOrd="0" presId="urn:microsoft.com/office/officeart/2009/3/layout/StepUpProcess"/>
    <dgm:cxn modelId="{FAAC7971-DBCE-4138-B33B-8C46A43F6C0B}" type="presParOf" srcId="{30AB873A-E08D-4CBD-96CD-D570BE78C4B9}" destId="{A3506412-6C6E-46F3-AEFC-12B55B10B463}" srcOrd="1" destOrd="0" presId="urn:microsoft.com/office/officeart/2009/3/layout/StepUpProcess"/>
    <dgm:cxn modelId="{AD0B6224-37F2-444F-B74B-33A87E2C7B0F}" type="presParOf" srcId="{30AB873A-E08D-4CBD-96CD-D570BE78C4B9}" destId="{13576F25-2F34-4313-A2C2-3FCB8B809273}" srcOrd="2" destOrd="0" presId="urn:microsoft.com/office/officeart/2009/3/layout/StepUpProcess"/>
    <dgm:cxn modelId="{15703440-4455-4955-9B9D-3BF01100BBE1}" type="presParOf" srcId="{EEE37826-7D43-4958-83C4-C3299A5A84EF}" destId="{25E99FE7-B1F9-46E2-AFCB-FF64F2ACB427}" srcOrd="1" destOrd="0" presId="urn:microsoft.com/office/officeart/2009/3/layout/StepUpProcess"/>
    <dgm:cxn modelId="{B82444A7-5D35-4E16-9A0E-F208B101AE82}" type="presParOf" srcId="{25E99FE7-B1F9-46E2-AFCB-FF64F2ACB427}" destId="{A83D1D58-C02D-4CAB-8509-15576594B8C5}" srcOrd="0" destOrd="0" presId="urn:microsoft.com/office/officeart/2009/3/layout/StepUpProcess"/>
    <dgm:cxn modelId="{DD643336-13A6-4686-B94E-007E8740A1C3}" type="presParOf" srcId="{EEE37826-7D43-4958-83C4-C3299A5A84EF}" destId="{E8B61C0A-31C1-43C3-BFF4-F58557AB7053}" srcOrd="2" destOrd="0" presId="urn:microsoft.com/office/officeart/2009/3/layout/StepUpProcess"/>
    <dgm:cxn modelId="{E93AD249-A7F5-4A2E-968C-C88D63368119}" type="presParOf" srcId="{E8B61C0A-31C1-43C3-BFF4-F58557AB7053}" destId="{07AAE570-DEB5-4704-A2C7-36BF7C4DE4BC}" srcOrd="0" destOrd="0" presId="urn:microsoft.com/office/officeart/2009/3/layout/StepUpProcess"/>
    <dgm:cxn modelId="{6A520A5C-1F63-48A3-BB0A-62183D20174B}" type="presParOf" srcId="{E8B61C0A-31C1-43C3-BFF4-F58557AB7053}" destId="{80D7E552-6A36-4306-9BAA-16FA656D041D}" srcOrd="1" destOrd="0" presId="urn:microsoft.com/office/officeart/2009/3/layout/StepUpProcess"/>
    <dgm:cxn modelId="{914575B6-8C77-409F-A589-80BA99795AAF}" type="presParOf" srcId="{E8B61C0A-31C1-43C3-BFF4-F58557AB7053}" destId="{B13C4A82-4EC2-456A-BF23-EBC66387B8BE}" srcOrd="2" destOrd="0" presId="urn:microsoft.com/office/officeart/2009/3/layout/StepUpProcess"/>
    <dgm:cxn modelId="{C089D728-472B-4ED4-9F12-DE6AD78E1929}" type="presParOf" srcId="{EEE37826-7D43-4958-83C4-C3299A5A84EF}" destId="{136CDD68-EE19-4CDF-95C4-7348E1B3A383}" srcOrd="3" destOrd="0" presId="urn:microsoft.com/office/officeart/2009/3/layout/StepUpProcess"/>
    <dgm:cxn modelId="{2D441330-67FA-43AC-B711-626806DD8B2A}" type="presParOf" srcId="{136CDD68-EE19-4CDF-95C4-7348E1B3A383}" destId="{B46E78C2-C992-494A-B3F8-94933241C68E}" srcOrd="0" destOrd="0" presId="urn:microsoft.com/office/officeart/2009/3/layout/StepUpProcess"/>
    <dgm:cxn modelId="{D13B436A-761F-4327-BE39-8935FF6DE5E7}" type="presParOf" srcId="{EEE37826-7D43-4958-83C4-C3299A5A84EF}" destId="{40A8FE04-24BE-4074-AB12-A3055EF7778A}" srcOrd="4" destOrd="0" presId="urn:microsoft.com/office/officeart/2009/3/layout/StepUpProcess"/>
    <dgm:cxn modelId="{0CF8B212-F45A-4309-8CFF-0F1DF5DD16CA}" type="presParOf" srcId="{40A8FE04-24BE-4074-AB12-A3055EF7778A}" destId="{0C2998D8-1999-464E-814F-4FF20503095D}" srcOrd="0" destOrd="0" presId="urn:microsoft.com/office/officeart/2009/3/layout/StepUpProcess"/>
    <dgm:cxn modelId="{DE27BAC4-2DC0-48CD-BBF1-EC475B902D80}" type="presParOf" srcId="{40A8FE04-24BE-4074-AB12-A3055EF7778A}" destId="{76C72BFB-EAF0-4C58-BDE2-B81F3D36BEF6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F17B909-BCCD-4082-864D-4605AD871174}" type="doc">
      <dgm:prSet loTypeId="urn:microsoft.com/office/officeart/2005/8/layout/orgChart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FBAFFFCA-306C-44D5-A8C1-8AD5C5790127}">
      <dgm:prSet/>
      <dgm:spPr/>
      <dgm:t>
        <a:bodyPr/>
        <a:lstStyle/>
        <a:p>
          <a:pPr rtl="0"/>
          <a:r>
            <a:rPr lang="es-ES" dirty="0" smtClean="0"/>
            <a:t>La media geométrica resulta útil para determinar el cambio promedio de porcentajes, razones, índices o tasas de crecimiento. Posee amplias aplicaciones en la administración y la economía, ya que con frecuencia hay interés en determinar los cambios porcentuales de ventas, salarios o cifras económicas, como el producto interno bruto.</a:t>
          </a:r>
          <a:endParaRPr lang="en-US" dirty="0"/>
        </a:p>
      </dgm:t>
    </dgm:pt>
    <dgm:pt modelId="{0C7124E7-BF7E-4BCD-B129-95F3B012E51A}" type="parTrans" cxnId="{7DCED7E8-910D-46DC-AC56-6A7B1C76DD31}">
      <dgm:prSet/>
      <dgm:spPr/>
      <dgm:t>
        <a:bodyPr/>
        <a:lstStyle/>
        <a:p>
          <a:endParaRPr lang="es-ES"/>
        </a:p>
      </dgm:t>
    </dgm:pt>
    <dgm:pt modelId="{3E636CB1-8EB2-4B39-8272-EAB7C8C18012}" type="sibTrans" cxnId="{7DCED7E8-910D-46DC-AC56-6A7B1C76DD31}">
      <dgm:prSet/>
      <dgm:spPr/>
      <dgm:t>
        <a:bodyPr/>
        <a:lstStyle/>
        <a:p>
          <a:endParaRPr lang="es-ES"/>
        </a:p>
      </dgm:t>
    </dgm:pt>
    <dgm:pt modelId="{7BFAAE15-27D6-4257-8F2B-07B944C328F7}" type="pres">
      <dgm:prSet presAssocID="{EF17B909-BCCD-4082-864D-4605AD87117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A3018C8-CD4E-4AF8-BF87-76F8C5CA118A}" type="pres">
      <dgm:prSet presAssocID="{FBAFFFCA-306C-44D5-A8C1-8AD5C5790127}" presName="hierRoot1" presStyleCnt="0">
        <dgm:presLayoutVars>
          <dgm:hierBranch val="init"/>
        </dgm:presLayoutVars>
      </dgm:prSet>
      <dgm:spPr/>
    </dgm:pt>
    <dgm:pt modelId="{B79F1F12-8586-4D5B-B3AD-B0937C373002}" type="pres">
      <dgm:prSet presAssocID="{FBAFFFCA-306C-44D5-A8C1-8AD5C5790127}" presName="rootComposite1" presStyleCnt="0"/>
      <dgm:spPr/>
    </dgm:pt>
    <dgm:pt modelId="{466F7E69-D3C9-4610-8B3E-BB5B5DF01B67}" type="pres">
      <dgm:prSet presAssocID="{FBAFFFCA-306C-44D5-A8C1-8AD5C5790127}" presName="rootText1" presStyleLbl="node0" presStyleIdx="0" presStyleCnt="1" custScaleX="285894" custLinFactNeighborX="0" custLinFactNeighborY="-224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AC043D-D4C1-4487-9962-EBF931CA2577}" type="pres">
      <dgm:prSet presAssocID="{FBAFFFCA-306C-44D5-A8C1-8AD5C579012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183E0D2-F4BE-47EE-A22D-95550C2F8980}" type="pres">
      <dgm:prSet presAssocID="{FBAFFFCA-306C-44D5-A8C1-8AD5C5790127}" presName="hierChild2" presStyleCnt="0"/>
      <dgm:spPr/>
    </dgm:pt>
    <dgm:pt modelId="{7A912518-4786-4901-BE10-4BD6E51B882B}" type="pres">
      <dgm:prSet presAssocID="{FBAFFFCA-306C-44D5-A8C1-8AD5C5790127}" presName="hierChild3" presStyleCnt="0"/>
      <dgm:spPr/>
    </dgm:pt>
  </dgm:ptLst>
  <dgm:cxnLst>
    <dgm:cxn modelId="{864E3321-CC17-4739-8659-6C0B76C18710}" type="presOf" srcId="{FBAFFFCA-306C-44D5-A8C1-8AD5C5790127}" destId="{ABAC043D-D4C1-4487-9962-EBF931CA2577}" srcOrd="1" destOrd="0" presId="urn:microsoft.com/office/officeart/2005/8/layout/orgChart1"/>
    <dgm:cxn modelId="{884A9E96-B4CF-45F7-9915-53E07DB66888}" type="presOf" srcId="{FBAFFFCA-306C-44D5-A8C1-8AD5C5790127}" destId="{466F7E69-D3C9-4610-8B3E-BB5B5DF01B67}" srcOrd="0" destOrd="0" presId="urn:microsoft.com/office/officeart/2005/8/layout/orgChart1"/>
    <dgm:cxn modelId="{B91C741B-D3E6-491B-80B8-47398A50E498}" type="presOf" srcId="{EF17B909-BCCD-4082-864D-4605AD871174}" destId="{7BFAAE15-27D6-4257-8F2B-07B944C328F7}" srcOrd="0" destOrd="0" presId="urn:microsoft.com/office/officeart/2005/8/layout/orgChart1"/>
    <dgm:cxn modelId="{7DCED7E8-910D-46DC-AC56-6A7B1C76DD31}" srcId="{EF17B909-BCCD-4082-864D-4605AD871174}" destId="{FBAFFFCA-306C-44D5-A8C1-8AD5C5790127}" srcOrd="0" destOrd="0" parTransId="{0C7124E7-BF7E-4BCD-B129-95F3B012E51A}" sibTransId="{3E636CB1-8EB2-4B39-8272-EAB7C8C18012}"/>
    <dgm:cxn modelId="{0249B7FC-F2CB-4D2E-8C5D-AFE4C2312163}" type="presParOf" srcId="{7BFAAE15-27D6-4257-8F2B-07B944C328F7}" destId="{1A3018C8-CD4E-4AF8-BF87-76F8C5CA118A}" srcOrd="0" destOrd="0" presId="urn:microsoft.com/office/officeart/2005/8/layout/orgChart1"/>
    <dgm:cxn modelId="{523E2285-6A60-45CB-B600-15D41F04E1AB}" type="presParOf" srcId="{1A3018C8-CD4E-4AF8-BF87-76F8C5CA118A}" destId="{B79F1F12-8586-4D5B-B3AD-B0937C373002}" srcOrd="0" destOrd="0" presId="urn:microsoft.com/office/officeart/2005/8/layout/orgChart1"/>
    <dgm:cxn modelId="{A68FFC93-81EE-4508-8CC8-2C7BD2EFB914}" type="presParOf" srcId="{B79F1F12-8586-4D5B-B3AD-B0937C373002}" destId="{466F7E69-D3C9-4610-8B3E-BB5B5DF01B67}" srcOrd="0" destOrd="0" presId="urn:microsoft.com/office/officeart/2005/8/layout/orgChart1"/>
    <dgm:cxn modelId="{6FA52F9F-7D92-4012-B0B3-724E2006ACEF}" type="presParOf" srcId="{B79F1F12-8586-4D5B-B3AD-B0937C373002}" destId="{ABAC043D-D4C1-4487-9962-EBF931CA2577}" srcOrd="1" destOrd="0" presId="urn:microsoft.com/office/officeart/2005/8/layout/orgChart1"/>
    <dgm:cxn modelId="{AED99A28-F0D9-48E7-8801-266D1C2B24C6}" type="presParOf" srcId="{1A3018C8-CD4E-4AF8-BF87-76F8C5CA118A}" destId="{1183E0D2-F4BE-47EE-A22D-95550C2F8980}" srcOrd="1" destOrd="0" presId="urn:microsoft.com/office/officeart/2005/8/layout/orgChart1"/>
    <dgm:cxn modelId="{D71A9681-37ED-47F9-8443-9F5EBCF0DC0D}" type="presParOf" srcId="{1A3018C8-CD4E-4AF8-BF87-76F8C5CA118A}" destId="{7A912518-4786-4901-BE10-4BD6E51B88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DCA561E-F99C-44E8-8ACD-CB32B951ADE4}" type="doc">
      <dgm:prSet loTypeId="urn:microsoft.com/office/officeart/2005/8/layout/orgChart1" loCatId="hierarchy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s-ES"/>
        </a:p>
      </dgm:t>
    </dgm:pt>
    <dgm:pt modelId="{CBAEC6C9-3457-4C4A-BC6A-AD7F51E1ACFD}">
      <dgm:prSet/>
      <dgm:spPr/>
      <dgm:t>
        <a:bodyPr/>
        <a:lstStyle/>
        <a:p>
          <a:pPr rtl="0"/>
          <a:r>
            <a:rPr lang="es-ES" smtClean="0"/>
            <a:t>El rango se sustenta en los valores máximo y mínimo del conjunto de datos. </a:t>
          </a:r>
          <a:endParaRPr lang="en-US"/>
        </a:p>
      </dgm:t>
    </dgm:pt>
    <dgm:pt modelId="{ABDC4616-B3F1-4F16-80D6-A3F2CB60140F}" type="parTrans" cxnId="{20B87069-C94B-404C-8164-30FC450FC691}">
      <dgm:prSet/>
      <dgm:spPr/>
      <dgm:t>
        <a:bodyPr/>
        <a:lstStyle/>
        <a:p>
          <a:endParaRPr lang="es-ES"/>
        </a:p>
      </dgm:t>
    </dgm:pt>
    <dgm:pt modelId="{BA082B53-AAAA-42B0-8F32-EA6B48FE555D}" type="sibTrans" cxnId="{20B87069-C94B-404C-8164-30FC450FC691}">
      <dgm:prSet/>
      <dgm:spPr/>
      <dgm:t>
        <a:bodyPr/>
        <a:lstStyle/>
        <a:p>
          <a:endParaRPr lang="es-ES"/>
        </a:p>
      </dgm:t>
    </dgm:pt>
    <dgm:pt modelId="{512FF20D-25E6-44A1-ACD2-02EB9F925127}">
      <dgm:prSet/>
      <dgm:spPr/>
      <dgm:t>
        <a:bodyPr/>
        <a:lstStyle/>
        <a:p>
          <a:pPr rtl="0"/>
          <a:r>
            <a:rPr lang="es-ES" smtClean="0"/>
            <a:t>La desviación media, la varianza y la desviación estándar se basan en desviaciones de la media aritmética.</a:t>
          </a:r>
          <a:endParaRPr lang="en-US"/>
        </a:p>
      </dgm:t>
    </dgm:pt>
    <dgm:pt modelId="{7DDE07CC-7A93-4A39-A82E-468604B8A01E}" type="parTrans" cxnId="{451EC9C1-3D65-4D5B-9A29-2998BC181CC0}">
      <dgm:prSet/>
      <dgm:spPr/>
      <dgm:t>
        <a:bodyPr/>
        <a:lstStyle/>
        <a:p>
          <a:endParaRPr lang="es-ES"/>
        </a:p>
      </dgm:t>
    </dgm:pt>
    <dgm:pt modelId="{BBED4D06-7441-4E74-BD42-908B3824FBE5}" type="sibTrans" cxnId="{451EC9C1-3D65-4D5B-9A29-2998BC181CC0}">
      <dgm:prSet/>
      <dgm:spPr/>
      <dgm:t>
        <a:bodyPr/>
        <a:lstStyle/>
        <a:p>
          <a:endParaRPr lang="es-ES"/>
        </a:p>
      </dgm:t>
    </dgm:pt>
    <dgm:pt modelId="{6A9B60DE-A4BD-44CA-A0B8-8DE6E2865E80}" type="pres">
      <dgm:prSet presAssocID="{FDCA561E-F99C-44E8-8ACD-CB32B951ADE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61EEDC9-5E95-4CE0-934D-EDA63A4260AF}" type="pres">
      <dgm:prSet presAssocID="{CBAEC6C9-3457-4C4A-BC6A-AD7F51E1ACFD}" presName="hierRoot1" presStyleCnt="0">
        <dgm:presLayoutVars>
          <dgm:hierBranch val="init"/>
        </dgm:presLayoutVars>
      </dgm:prSet>
      <dgm:spPr/>
    </dgm:pt>
    <dgm:pt modelId="{1A9E3A3B-D166-4F39-B106-BBF30C40BEAE}" type="pres">
      <dgm:prSet presAssocID="{CBAEC6C9-3457-4C4A-BC6A-AD7F51E1ACFD}" presName="rootComposite1" presStyleCnt="0"/>
      <dgm:spPr/>
    </dgm:pt>
    <dgm:pt modelId="{144A851D-5DF0-4D64-A2BF-0EFF515C148B}" type="pres">
      <dgm:prSet presAssocID="{CBAEC6C9-3457-4C4A-BC6A-AD7F51E1ACFD}" presName="rootText1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2082506-0165-4B24-8004-93875925D724}" type="pres">
      <dgm:prSet presAssocID="{CBAEC6C9-3457-4C4A-BC6A-AD7F51E1ACF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70C7E1D5-81A4-4CE8-A1CD-87BCCDD48D99}" type="pres">
      <dgm:prSet presAssocID="{CBAEC6C9-3457-4C4A-BC6A-AD7F51E1ACFD}" presName="hierChild2" presStyleCnt="0"/>
      <dgm:spPr/>
    </dgm:pt>
    <dgm:pt modelId="{57A3CF2D-4B69-4572-AF92-85B3F84B1247}" type="pres">
      <dgm:prSet presAssocID="{CBAEC6C9-3457-4C4A-BC6A-AD7F51E1ACFD}" presName="hierChild3" presStyleCnt="0"/>
      <dgm:spPr/>
    </dgm:pt>
    <dgm:pt modelId="{7A383AC7-D569-46F3-A2F9-F8515AEAE6C0}" type="pres">
      <dgm:prSet presAssocID="{512FF20D-25E6-44A1-ACD2-02EB9F925127}" presName="hierRoot1" presStyleCnt="0">
        <dgm:presLayoutVars>
          <dgm:hierBranch val="init"/>
        </dgm:presLayoutVars>
      </dgm:prSet>
      <dgm:spPr/>
    </dgm:pt>
    <dgm:pt modelId="{680B20D2-83ED-4CDA-9021-3E11F4FBDF1C}" type="pres">
      <dgm:prSet presAssocID="{512FF20D-25E6-44A1-ACD2-02EB9F925127}" presName="rootComposite1" presStyleCnt="0"/>
      <dgm:spPr/>
    </dgm:pt>
    <dgm:pt modelId="{7C805D6F-BFC5-4612-A0A7-860D4A18ADEC}" type="pres">
      <dgm:prSet presAssocID="{512FF20D-25E6-44A1-ACD2-02EB9F925127}" presName="rootText1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C61E92-AB76-4DC4-A839-0C5B52FD7990}" type="pres">
      <dgm:prSet presAssocID="{512FF20D-25E6-44A1-ACD2-02EB9F92512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3CEE276-8D8A-4C9D-A03E-B878335E25A7}" type="pres">
      <dgm:prSet presAssocID="{512FF20D-25E6-44A1-ACD2-02EB9F925127}" presName="hierChild2" presStyleCnt="0"/>
      <dgm:spPr/>
    </dgm:pt>
    <dgm:pt modelId="{A30BAD42-55A8-4841-9C43-B60CB88BE15B}" type="pres">
      <dgm:prSet presAssocID="{512FF20D-25E6-44A1-ACD2-02EB9F925127}" presName="hierChild3" presStyleCnt="0"/>
      <dgm:spPr/>
    </dgm:pt>
  </dgm:ptLst>
  <dgm:cxnLst>
    <dgm:cxn modelId="{464F86D6-B4AB-4EDE-AE54-068FE14481AE}" type="presOf" srcId="{512FF20D-25E6-44A1-ACD2-02EB9F925127}" destId="{3EC61E92-AB76-4DC4-A839-0C5B52FD7990}" srcOrd="1" destOrd="0" presId="urn:microsoft.com/office/officeart/2005/8/layout/orgChart1"/>
    <dgm:cxn modelId="{451EC9C1-3D65-4D5B-9A29-2998BC181CC0}" srcId="{FDCA561E-F99C-44E8-8ACD-CB32B951ADE4}" destId="{512FF20D-25E6-44A1-ACD2-02EB9F925127}" srcOrd="1" destOrd="0" parTransId="{7DDE07CC-7A93-4A39-A82E-468604B8A01E}" sibTransId="{BBED4D06-7441-4E74-BD42-908B3824FBE5}"/>
    <dgm:cxn modelId="{F14473AC-AE4F-4140-A06F-38435D307450}" type="presOf" srcId="{512FF20D-25E6-44A1-ACD2-02EB9F925127}" destId="{7C805D6F-BFC5-4612-A0A7-860D4A18ADEC}" srcOrd="0" destOrd="0" presId="urn:microsoft.com/office/officeart/2005/8/layout/orgChart1"/>
    <dgm:cxn modelId="{3DDC1B92-A42B-49C9-A33B-9E83B973FA3F}" type="presOf" srcId="{CBAEC6C9-3457-4C4A-BC6A-AD7F51E1ACFD}" destId="{12082506-0165-4B24-8004-93875925D724}" srcOrd="1" destOrd="0" presId="urn:microsoft.com/office/officeart/2005/8/layout/orgChart1"/>
    <dgm:cxn modelId="{20B87069-C94B-404C-8164-30FC450FC691}" srcId="{FDCA561E-F99C-44E8-8ACD-CB32B951ADE4}" destId="{CBAEC6C9-3457-4C4A-BC6A-AD7F51E1ACFD}" srcOrd="0" destOrd="0" parTransId="{ABDC4616-B3F1-4F16-80D6-A3F2CB60140F}" sibTransId="{BA082B53-AAAA-42B0-8F32-EA6B48FE555D}"/>
    <dgm:cxn modelId="{F34EF831-5DA3-4B1C-A081-229FA2E2F22F}" type="presOf" srcId="{FDCA561E-F99C-44E8-8ACD-CB32B951ADE4}" destId="{6A9B60DE-A4BD-44CA-A0B8-8DE6E2865E80}" srcOrd="0" destOrd="0" presId="urn:microsoft.com/office/officeart/2005/8/layout/orgChart1"/>
    <dgm:cxn modelId="{12AC77EF-B018-41DE-B380-7AEED3D407B8}" type="presOf" srcId="{CBAEC6C9-3457-4C4A-BC6A-AD7F51E1ACFD}" destId="{144A851D-5DF0-4D64-A2BF-0EFF515C148B}" srcOrd="0" destOrd="0" presId="urn:microsoft.com/office/officeart/2005/8/layout/orgChart1"/>
    <dgm:cxn modelId="{5EF840E0-3FFC-4B20-BD99-F00A1C165EC2}" type="presParOf" srcId="{6A9B60DE-A4BD-44CA-A0B8-8DE6E2865E80}" destId="{161EEDC9-5E95-4CE0-934D-EDA63A4260AF}" srcOrd="0" destOrd="0" presId="urn:microsoft.com/office/officeart/2005/8/layout/orgChart1"/>
    <dgm:cxn modelId="{ABCA406D-2A49-49E5-BB4C-6747A3BFAD11}" type="presParOf" srcId="{161EEDC9-5E95-4CE0-934D-EDA63A4260AF}" destId="{1A9E3A3B-D166-4F39-B106-BBF30C40BEAE}" srcOrd="0" destOrd="0" presId="urn:microsoft.com/office/officeart/2005/8/layout/orgChart1"/>
    <dgm:cxn modelId="{30D22565-DBD0-4F64-987A-40B7D9AA9C9C}" type="presParOf" srcId="{1A9E3A3B-D166-4F39-B106-BBF30C40BEAE}" destId="{144A851D-5DF0-4D64-A2BF-0EFF515C148B}" srcOrd="0" destOrd="0" presId="urn:microsoft.com/office/officeart/2005/8/layout/orgChart1"/>
    <dgm:cxn modelId="{73526B7C-292B-4F91-99AA-4EC8711E2EEC}" type="presParOf" srcId="{1A9E3A3B-D166-4F39-B106-BBF30C40BEAE}" destId="{12082506-0165-4B24-8004-93875925D724}" srcOrd="1" destOrd="0" presId="urn:microsoft.com/office/officeart/2005/8/layout/orgChart1"/>
    <dgm:cxn modelId="{3C91F7D2-CD8E-41BD-8F93-9E8651D4EF0F}" type="presParOf" srcId="{161EEDC9-5E95-4CE0-934D-EDA63A4260AF}" destId="{70C7E1D5-81A4-4CE8-A1CD-87BCCDD48D99}" srcOrd="1" destOrd="0" presId="urn:microsoft.com/office/officeart/2005/8/layout/orgChart1"/>
    <dgm:cxn modelId="{F7439D61-EFBF-45C8-B75E-7F0DC58C21A0}" type="presParOf" srcId="{161EEDC9-5E95-4CE0-934D-EDA63A4260AF}" destId="{57A3CF2D-4B69-4572-AF92-85B3F84B1247}" srcOrd="2" destOrd="0" presId="urn:microsoft.com/office/officeart/2005/8/layout/orgChart1"/>
    <dgm:cxn modelId="{AA37576B-5287-4018-8735-0188BA9BB45D}" type="presParOf" srcId="{6A9B60DE-A4BD-44CA-A0B8-8DE6E2865E80}" destId="{7A383AC7-D569-46F3-A2F9-F8515AEAE6C0}" srcOrd="1" destOrd="0" presId="urn:microsoft.com/office/officeart/2005/8/layout/orgChart1"/>
    <dgm:cxn modelId="{F41AADBD-4595-4326-A2EE-A8424935F2B4}" type="presParOf" srcId="{7A383AC7-D569-46F3-A2F9-F8515AEAE6C0}" destId="{680B20D2-83ED-4CDA-9021-3E11F4FBDF1C}" srcOrd="0" destOrd="0" presId="urn:microsoft.com/office/officeart/2005/8/layout/orgChart1"/>
    <dgm:cxn modelId="{F00D8FF2-B571-4CBF-82AB-6C97C083C2DE}" type="presParOf" srcId="{680B20D2-83ED-4CDA-9021-3E11F4FBDF1C}" destId="{7C805D6F-BFC5-4612-A0A7-860D4A18ADEC}" srcOrd="0" destOrd="0" presId="urn:microsoft.com/office/officeart/2005/8/layout/orgChart1"/>
    <dgm:cxn modelId="{3108F13F-EEA4-45F7-985F-702B8A993734}" type="presParOf" srcId="{680B20D2-83ED-4CDA-9021-3E11F4FBDF1C}" destId="{3EC61E92-AB76-4DC4-A839-0C5B52FD7990}" srcOrd="1" destOrd="0" presId="urn:microsoft.com/office/officeart/2005/8/layout/orgChart1"/>
    <dgm:cxn modelId="{7411E8B9-97F0-4B39-A88E-88A7A96D4A71}" type="presParOf" srcId="{7A383AC7-D569-46F3-A2F9-F8515AEAE6C0}" destId="{13CEE276-8D8A-4C9D-A03E-B878335E25A7}" srcOrd="1" destOrd="0" presId="urn:microsoft.com/office/officeart/2005/8/layout/orgChart1"/>
    <dgm:cxn modelId="{DAD8C0F3-1DDB-4040-B1C0-FF364BCF7369}" type="presParOf" srcId="{7A383AC7-D569-46F3-A2F9-F8515AEAE6C0}" destId="{A30BAD42-55A8-4841-9C43-B60CB88BE15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93ADBC4-343F-40AF-B79C-C11422166E0C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6919AFE7-4410-4DE4-BB5F-5B99C05C1ACF}">
      <dgm:prSet/>
      <dgm:spPr/>
      <dgm:t>
        <a:bodyPr/>
        <a:lstStyle/>
        <a:p>
          <a:pPr rtl="0"/>
          <a:r>
            <a:rPr lang="es-ES" dirty="0" smtClean="0"/>
            <a:t>La medida más simple de dispersión es el rango.	 Representa la diferencia entre los valores máximo y mínimo de un conjunto de datos. En forma de ecuación:</a:t>
          </a:r>
          <a:endParaRPr lang="en-US" dirty="0"/>
        </a:p>
      </dgm:t>
    </dgm:pt>
    <dgm:pt modelId="{D3D43FFA-091F-46CC-A8BB-FF1413F31DCF}" type="parTrans" cxnId="{4A6C94FF-5C7A-4EA9-90CD-84F51F9392D5}">
      <dgm:prSet/>
      <dgm:spPr/>
      <dgm:t>
        <a:bodyPr/>
        <a:lstStyle/>
        <a:p>
          <a:endParaRPr lang="es-ES"/>
        </a:p>
      </dgm:t>
    </dgm:pt>
    <dgm:pt modelId="{9DD6AEE9-F2D2-4B8B-9148-66F35CC5CE00}" type="sibTrans" cxnId="{4A6C94FF-5C7A-4EA9-90CD-84F51F9392D5}">
      <dgm:prSet/>
      <dgm:spPr/>
      <dgm:t>
        <a:bodyPr/>
        <a:lstStyle/>
        <a:p>
          <a:endParaRPr lang="es-ES"/>
        </a:p>
      </dgm:t>
    </dgm:pt>
    <dgm:pt modelId="{9C2C263F-1252-4B93-8477-028798288008}" type="pres">
      <dgm:prSet presAssocID="{693ADBC4-343F-40AF-B79C-C11422166E0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2DBF284-6035-4FA5-BE73-7D5462C7ED39}" type="pres">
      <dgm:prSet presAssocID="{6919AFE7-4410-4DE4-BB5F-5B99C05C1ACF}" presName="hierRoot1" presStyleCnt="0">
        <dgm:presLayoutVars>
          <dgm:hierBranch val="init"/>
        </dgm:presLayoutVars>
      </dgm:prSet>
      <dgm:spPr/>
    </dgm:pt>
    <dgm:pt modelId="{F1C70B71-1CF3-43D7-B3EE-ED08349DE6A6}" type="pres">
      <dgm:prSet presAssocID="{6919AFE7-4410-4DE4-BB5F-5B99C05C1ACF}" presName="rootComposite1" presStyleCnt="0"/>
      <dgm:spPr/>
    </dgm:pt>
    <dgm:pt modelId="{0FA50EAC-3BAE-4B40-AD66-0025960626FC}" type="pres">
      <dgm:prSet presAssocID="{6919AFE7-4410-4DE4-BB5F-5B99C05C1ACF}" presName="rootText1" presStyleLbl="node0" presStyleIdx="0" presStyleCnt="1" custScaleX="1811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999603-67DE-480A-AB9E-84C6388CE47B}" type="pres">
      <dgm:prSet presAssocID="{6919AFE7-4410-4DE4-BB5F-5B99C05C1AC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4386E85F-7975-4D35-91B9-A02FE7509BD7}" type="pres">
      <dgm:prSet presAssocID="{6919AFE7-4410-4DE4-BB5F-5B99C05C1ACF}" presName="hierChild2" presStyleCnt="0"/>
      <dgm:spPr/>
    </dgm:pt>
    <dgm:pt modelId="{92247035-8388-46B2-BE9F-81B829DD73D7}" type="pres">
      <dgm:prSet presAssocID="{6919AFE7-4410-4DE4-BB5F-5B99C05C1ACF}" presName="hierChild3" presStyleCnt="0"/>
      <dgm:spPr/>
    </dgm:pt>
  </dgm:ptLst>
  <dgm:cxnLst>
    <dgm:cxn modelId="{869E0DE4-526E-44CC-BCC1-9D6588147ADA}" type="presOf" srcId="{6919AFE7-4410-4DE4-BB5F-5B99C05C1ACF}" destId="{0FA50EAC-3BAE-4B40-AD66-0025960626FC}" srcOrd="0" destOrd="0" presId="urn:microsoft.com/office/officeart/2009/3/layout/HorizontalOrganizationChart"/>
    <dgm:cxn modelId="{4A6C94FF-5C7A-4EA9-90CD-84F51F9392D5}" srcId="{693ADBC4-343F-40AF-B79C-C11422166E0C}" destId="{6919AFE7-4410-4DE4-BB5F-5B99C05C1ACF}" srcOrd="0" destOrd="0" parTransId="{D3D43FFA-091F-46CC-A8BB-FF1413F31DCF}" sibTransId="{9DD6AEE9-F2D2-4B8B-9148-66F35CC5CE00}"/>
    <dgm:cxn modelId="{DB8A4FEC-1B2E-49FA-A757-BB2718126EBA}" type="presOf" srcId="{6919AFE7-4410-4DE4-BB5F-5B99C05C1ACF}" destId="{E2999603-67DE-480A-AB9E-84C6388CE47B}" srcOrd="1" destOrd="0" presId="urn:microsoft.com/office/officeart/2009/3/layout/HorizontalOrganizationChart"/>
    <dgm:cxn modelId="{85055584-8E8B-42B9-A1D9-7F0CAFB88C2A}" type="presOf" srcId="{693ADBC4-343F-40AF-B79C-C11422166E0C}" destId="{9C2C263F-1252-4B93-8477-028798288008}" srcOrd="0" destOrd="0" presId="urn:microsoft.com/office/officeart/2009/3/layout/HorizontalOrganizationChart"/>
    <dgm:cxn modelId="{2D386181-D7DB-49C8-8CDD-35C669134F2E}" type="presParOf" srcId="{9C2C263F-1252-4B93-8477-028798288008}" destId="{02DBF284-6035-4FA5-BE73-7D5462C7ED39}" srcOrd="0" destOrd="0" presId="urn:microsoft.com/office/officeart/2009/3/layout/HorizontalOrganizationChart"/>
    <dgm:cxn modelId="{862E61DC-4D95-420A-ABFA-62D8D9233033}" type="presParOf" srcId="{02DBF284-6035-4FA5-BE73-7D5462C7ED39}" destId="{F1C70B71-1CF3-43D7-B3EE-ED08349DE6A6}" srcOrd="0" destOrd="0" presId="urn:microsoft.com/office/officeart/2009/3/layout/HorizontalOrganizationChart"/>
    <dgm:cxn modelId="{A70A5030-EED0-427E-9C25-3572E4120F4C}" type="presParOf" srcId="{F1C70B71-1CF3-43D7-B3EE-ED08349DE6A6}" destId="{0FA50EAC-3BAE-4B40-AD66-0025960626FC}" srcOrd="0" destOrd="0" presId="urn:microsoft.com/office/officeart/2009/3/layout/HorizontalOrganizationChart"/>
    <dgm:cxn modelId="{73699884-F823-414E-9AD8-A3C19C022577}" type="presParOf" srcId="{F1C70B71-1CF3-43D7-B3EE-ED08349DE6A6}" destId="{E2999603-67DE-480A-AB9E-84C6388CE47B}" srcOrd="1" destOrd="0" presId="urn:microsoft.com/office/officeart/2009/3/layout/HorizontalOrganizationChart"/>
    <dgm:cxn modelId="{2EFAFFCD-49EF-4F5F-BEAD-4F5A8758846A}" type="presParOf" srcId="{02DBF284-6035-4FA5-BE73-7D5462C7ED39}" destId="{4386E85F-7975-4D35-91B9-A02FE7509BD7}" srcOrd="1" destOrd="0" presId="urn:microsoft.com/office/officeart/2009/3/layout/HorizontalOrganizationChart"/>
    <dgm:cxn modelId="{870844A7-684F-4927-A03F-458B15FEE939}" type="presParOf" srcId="{02DBF284-6035-4FA5-BE73-7D5462C7ED39}" destId="{92247035-8388-46B2-BE9F-81B829DD73D7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936AF4-75E4-49BF-99CA-5B231ACE98E6}">
      <dsp:nvSpPr>
        <dsp:cNvPr id="0" name=""/>
        <dsp:cNvSpPr/>
      </dsp:nvSpPr>
      <dsp:spPr>
        <a:xfrm>
          <a:off x="864258" y="538273"/>
          <a:ext cx="1830474" cy="30187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Llamadas así porque tienden a localizarse en el centro de la información o distribución.</a:t>
          </a:r>
          <a:endParaRPr lang="es-EC" sz="1500" kern="1200" dirty="0"/>
        </a:p>
      </dsp:txBody>
      <dsp:txXfrm>
        <a:off x="917871" y="591886"/>
        <a:ext cx="1723248" cy="2911509"/>
      </dsp:txXfrm>
    </dsp:sp>
    <dsp:sp modelId="{F3921CB3-9CAD-4FEE-9FE0-58FF305F3CCD}">
      <dsp:nvSpPr>
        <dsp:cNvPr id="0" name=""/>
        <dsp:cNvSpPr/>
      </dsp:nvSpPr>
      <dsp:spPr>
        <a:xfrm>
          <a:off x="3152351" y="538273"/>
          <a:ext cx="1830474" cy="30187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smtClean="0"/>
            <a:t>Son de gran importancia en el manejo de las técnicas estadísticas</a:t>
          </a:r>
          <a:endParaRPr lang="es-EC" sz="1500" kern="1200"/>
        </a:p>
      </dsp:txBody>
      <dsp:txXfrm>
        <a:off x="3205964" y="591886"/>
        <a:ext cx="1723248" cy="2911509"/>
      </dsp:txXfrm>
    </dsp:sp>
    <dsp:sp modelId="{E4C8796F-42D7-4E07-BB46-F3C5AF901597}">
      <dsp:nvSpPr>
        <dsp:cNvPr id="0" name=""/>
        <dsp:cNvSpPr/>
      </dsp:nvSpPr>
      <dsp:spPr>
        <a:xfrm>
          <a:off x="5440444" y="538273"/>
          <a:ext cx="1830474" cy="30187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smtClean="0"/>
            <a:t>Su interpretación no debe hacerse aisladamente de las medidas de dispersión, ya que la representabilidad de ellas está asociada con el grado de concentración de la información.</a:t>
          </a:r>
          <a:endParaRPr lang="es-EC" sz="1500" kern="1200"/>
        </a:p>
      </dsp:txBody>
      <dsp:txXfrm>
        <a:off x="5494057" y="591886"/>
        <a:ext cx="1723248" cy="2911509"/>
      </dsp:txXfrm>
    </dsp:sp>
    <dsp:sp modelId="{9054B0BE-550D-4A13-AEC3-C45BBB1970CB}">
      <dsp:nvSpPr>
        <dsp:cNvPr id="0" name=""/>
        <dsp:cNvSpPr/>
      </dsp:nvSpPr>
      <dsp:spPr>
        <a:xfrm>
          <a:off x="7774702" y="1980"/>
          <a:ext cx="1830474" cy="9152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smtClean="0"/>
            <a:t>Las principales medidas de tendencia central son:</a:t>
          </a:r>
          <a:endParaRPr lang="es-EC" sz="1500" kern="1200"/>
        </a:p>
      </dsp:txBody>
      <dsp:txXfrm>
        <a:off x="7801508" y="28786"/>
        <a:ext cx="1776862" cy="861625"/>
      </dsp:txXfrm>
    </dsp:sp>
    <dsp:sp modelId="{217462A4-AA7B-43B7-9B0F-C3A4EDA06934}">
      <dsp:nvSpPr>
        <dsp:cNvPr id="0" name=""/>
        <dsp:cNvSpPr/>
      </dsp:nvSpPr>
      <dsp:spPr>
        <a:xfrm>
          <a:off x="7957749" y="917217"/>
          <a:ext cx="183047" cy="6864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6427"/>
              </a:lnTo>
              <a:lnTo>
                <a:pt x="183047" y="6864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D9FCD2-7C91-4133-9A05-70E3CA09F918}">
      <dsp:nvSpPr>
        <dsp:cNvPr id="0" name=""/>
        <dsp:cNvSpPr/>
      </dsp:nvSpPr>
      <dsp:spPr>
        <a:xfrm>
          <a:off x="8140797" y="1146027"/>
          <a:ext cx="1464379" cy="915237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smtClean="0"/>
            <a:t>Media aritmética</a:t>
          </a:r>
          <a:endParaRPr lang="es-EC" sz="2500" kern="1200"/>
        </a:p>
      </dsp:txBody>
      <dsp:txXfrm>
        <a:off x="8167603" y="1172833"/>
        <a:ext cx="1410767" cy="861625"/>
      </dsp:txXfrm>
    </dsp:sp>
    <dsp:sp modelId="{5668197A-E45D-4208-8030-8843040A5026}">
      <dsp:nvSpPr>
        <dsp:cNvPr id="0" name=""/>
        <dsp:cNvSpPr/>
      </dsp:nvSpPr>
      <dsp:spPr>
        <a:xfrm>
          <a:off x="7957749" y="917217"/>
          <a:ext cx="183047" cy="18304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0474"/>
              </a:lnTo>
              <a:lnTo>
                <a:pt x="183047" y="18304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D30F4B-2A0D-4868-9604-428A95A59C4B}">
      <dsp:nvSpPr>
        <dsp:cNvPr id="0" name=""/>
        <dsp:cNvSpPr/>
      </dsp:nvSpPr>
      <dsp:spPr>
        <a:xfrm>
          <a:off x="8140797" y="2290073"/>
          <a:ext cx="1464379" cy="915237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smtClean="0"/>
            <a:t>Mediana</a:t>
          </a:r>
          <a:endParaRPr lang="es-EC" sz="2500" kern="1200"/>
        </a:p>
      </dsp:txBody>
      <dsp:txXfrm>
        <a:off x="8167603" y="2316879"/>
        <a:ext cx="1410767" cy="861625"/>
      </dsp:txXfrm>
    </dsp:sp>
    <dsp:sp modelId="{563EDB3C-C715-43B0-A49C-E16822056C27}">
      <dsp:nvSpPr>
        <dsp:cNvPr id="0" name=""/>
        <dsp:cNvSpPr/>
      </dsp:nvSpPr>
      <dsp:spPr>
        <a:xfrm>
          <a:off x="7957749" y="917217"/>
          <a:ext cx="183047" cy="29745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74520"/>
              </a:lnTo>
              <a:lnTo>
                <a:pt x="183047" y="29745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822642-6426-4B21-9E2D-1C8BF4286E07}">
      <dsp:nvSpPr>
        <dsp:cNvPr id="0" name=""/>
        <dsp:cNvSpPr/>
      </dsp:nvSpPr>
      <dsp:spPr>
        <a:xfrm>
          <a:off x="8140797" y="3434120"/>
          <a:ext cx="1464379" cy="915237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smtClean="0"/>
            <a:t>Moda.</a:t>
          </a:r>
          <a:endParaRPr lang="es-EC" sz="2500" kern="1200"/>
        </a:p>
      </dsp:txBody>
      <dsp:txXfrm>
        <a:off x="8167603" y="3460926"/>
        <a:ext cx="1410767" cy="86162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93C960-8947-42FE-9D85-CD9DB5AD22EF}">
      <dsp:nvSpPr>
        <dsp:cNvPr id="0" name=""/>
        <dsp:cNvSpPr/>
      </dsp:nvSpPr>
      <dsp:spPr>
        <a:xfrm>
          <a:off x="79070" y="0"/>
          <a:ext cx="10357459" cy="1616315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smtClean="0"/>
            <a:t>Un problema que presenta el rango estriba en que parte de dos valores, el más alto y el más bajo; no toma en cuenta todos los valores. La desviación media sí lo hace; mide la cantidad media respecto de la cual los valores de una población o muestra varían.</a:t>
          </a:r>
          <a:endParaRPr lang="en-US" sz="2000" kern="1200"/>
        </a:p>
      </dsp:txBody>
      <dsp:txXfrm>
        <a:off x="1595885" y="236704"/>
        <a:ext cx="7323829" cy="114290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746FC4-4A33-478E-BA94-29C80D129EE9}">
      <dsp:nvSpPr>
        <dsp:cNvPr id="0" name=""/>
        <dsp:cNvSpPr/>
      </dsp:nvSpPr>
      <dsp:spPr>
        <a:xfrm>
          <a:off x="706" y="243809"/>
          <a:ext cx="3074323" cy="38637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La varianza y la desviación estándar también se fundamentan en las desviaciones de la media. </a:t>
          </a:r>
        </a:p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Sin embargo, en lugar de trabajar con el valor absoluto de las desviaciones, la varianza y la desviación estándar lo hacen con el cuadrado de las desviaciones.</a:t>
          </a:r>
          <a:endParaRPr lang="es-EC" sz="2200" kern="1200" dirty="0"/>
        </a:p>
      </dsp:txBody>
      <dsp:txXfrm>
        <a:off x="706" y="243809"/>
        <a:ext cx="3074323" cy="3863718"/>
      </dsp:txXfrm>
    </dsp:sp>
    <dsp:sp modelId="{F504F7D6-8CE4-4096-8E19-3E16914450EA}">
      <dsp:nvSpPr>
        <dsp:cNvPr id="0" name=""/>
        <dsp:cNvSpPr/>
      </dsp:nvSpPr>
      <dsp:spPr>
        <a:xfrm>
          <a:off x="3720638" y="243809"/>
          <a:ext cx="3074323" cy="38637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b="1" kern="1200" dirty="0" smtClean="0"/>
            <a:t>VARIANZA</a:t>
          </a:r>
        </a:p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Media aritmética de las desviaciones de la media elevadas al cuadrado</a:t>
          </a:r>
          <a:endParaRPr lang="es-EC" sz="2200" kern="1200" dirty="0"/>
        </a:p>
      </dsp:txBody>
      <dsp:txXfrm>
        <a:off x="3720638" y="243809"/>
        <a:ext cx="3074323" cy="3863718"/>
      </dsp:txXfrm>
    </dsp:sp>
    <dsp:sp modelId="{DF141CB9-BE86-42D1-BCF1-5318948D86D8}">
      <dsp:nvSpPr>
        <dsp:cNvPr id="0" name=""/>
        <dsp:cNvSpPr/>
      </dsp:nvSpPr>
      <dsp:spPr>
        <a:xfrm>
          <a:off x="7440570" y="243809"/>
          <a:ext cx="3074323" cy="38637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b="1" kern="1200" dirty="0" smtClean="0"/>
            <a:t>DESVIACIÓN ESTÁNDAR </a:t>
          </a:r>
          <a:r>
            <a:rPr lang="es-EC" sz="2200" kern="1200" dirty="0" smtClean="0"/>
            <a:t>Raíz cuadrada de la varianza.</a:t>
          </a:r>
          <a:endParaRPr lang="es-EC" sz="2200" kern="1200" dirty="0"/>
        </a:p>
      </dsp:txBody>
      <dsp:txXfrm>
        <a:off x="7440570" y="243809"/>
        <a:ext cx="3074323" cy="38637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6667C1-8F68-4A88-BAE0-4333E19B7E63}">
      <dsp:nvSpPr>
        <dsp:cNvPr id="0" name=""/>
        <dsp:cNvSpPr/>
      </dsp:nvSpPr>
      <dsp:spPr>
        <a:xfrm>
          <a:off x="0" y="34012"/>
          <a:ext cx="10515600" cy="10740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just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700" kern="1200" dirty="0" smtClean="0"/>
            <a:t>La media aritmética (por lo general llamada la media) es la medida más común de la tendencia central. </a:t>
          </a:r>
          <a:endParaRPr lang="es-EC" sz="2700" kern="1200" dirty="0"/>
        </a:p>
      </dsp:txBody>
      <dsp:txXfrm>
        <a:off x="52431" y="86443"/>
        <a:ext cx="10410738" cy="969198"/>
      </dsp:txXfrm>
    </dsp:sp>
    <dsp:sp modelId="{C4807F7F-7995-43BD-86E2-BCE906C0E7CC}">
      <dsp:nvSpPr>
        <dsp:cNvPr id="0" name=""/>
        <dsp:cNvSpPr/>
      </dsp:nvSpPr>
      <dsp:spPr>
        <a:xfrm>
          <a:off x="0" y="1185832"/>
          <a:ext cx="10515600" cy="10740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just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700" kern="1200" dirty="0" smtClean="0"/>
            <a:t>La media es la medida más común en la que todos los valores desempeñan el mismo papel. </a:t>
          </a:r>
          <a:endParaRPr lang="es-EC" sz="2700" kern="1200" dirty="0"/>
        </a:p>
      </dsp:txBody>
      <dsp:txXfrm>
        <a:off x="52431" y="1238263"/>
        <a:ext cx="10410738" cy="969198"/>
      </dsp:txXfrm>
    </dsp:sp>
    <dsp:sp modelId="{67B90452-F5E5-435F-B541-D47E03CD445F}">
      <dsp:nvSpPr>
        <dsp:cNvPr id="0" name=""/>
        <dsp:cNvSpPr/>
      </dsp:nvSpPr>
      <dsp:spPr>
        <a:xfrm>
          <a:off x="0" y="2337652"/>
          <a:ext cx="10515600" cy="10740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just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700" kern="1200" dirty="0" smtClean="0"/>
            <a:t>La media sirve como “punto de equilibrio” del conjunto de datos.</a:t>
          </a:r>
          <a:endParaRPr lang="es-EC" sz="2700" kern="1200" dirty="0"/>
        </a:p>
      </dsp:txBody>
      <dsp:txXfrm>
        <a:off x="52431" y="2390083"/>
        <a:ext cx="10410738" cy="969198"/>
      </dsp:txXfrm>
    </dsp:sp>
    <dsp:sp modelId="{E37484C7-EE65-4490-BA5D-77457F7B73A7}">
      <dsp:nvSpPr>
        <dsp:cNvPr id="0" name=""/>
        <dsp:cNvSpPr/>
      </dsp:nvSpPr>
      <dsp:spPr>
        <a:xfrm>
          <a:off x="0" y="3489472"/>
          <a:ext cx="10515600" cy="10740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just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700" kern="1200" dirty="0" smtClean="0"/>
            <a:t>La media se calcula sumando todos los valores del conjunto de datos y dividiendo el resultado por el número de valores considerados. </a:t>
          </a:r>
          <a:endParaRPr lang="es-EC" sz="2700" kern="1200" dirty="0"/>
        </a:p>
      </dsp:txBody>
      <dsp:txXfrm>
        <a:off x="52431" y="3541903"/>
        <a:ext cx="10410738" cy="9691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C18F51-2C16-4E4F-BFB2-63ED7EF9D5CD}">
      <dsp:nvSpPr>
        <dsp:cNvPr id="0" name=""/>
        <dsp:cNvSpPr/>
      </dsp:nvSpPr>
      <dsp:spPr>
        <a:xfrm>
          <a:off x="1200503" y="0"/>
          <a:ext cx="8114592" cy="4351338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400" kern="1200" smtClean="0"/>
            <a:t>Punto medio de los valores una vez que se han ordenado de menor a mayor o de mayor a menor.</a:t>
          </a:r>
          <a:endParaRPr lang="en-US" sz="4400" kern="1200"/>
        </a:p>
      </dsp:txBody>
      <dsp:txXfrm>
        <a:off x="2388857" y="637239"/>
        <a:ext cx="5737884" cy="30768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990BDE-7222-4858-9D02-5E0113A22B5B}">
      <dsp:nvSpPr>
        <dsp:cNvPr id="0" name=""/>
        <dsp:cNvSpPr/>
      </dsp:nvSpPr>
      <dsp:spPr>
        <a:xfrm>
          <a:off x="872712" y="0"/>
          <a:ext cx="8770174" cy="110735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smtClean="0"/>
            <a:t>Los costos de casas en Riobamba son de $60 000, $80 000, $70 000 $65 000 y de $275 000</a:t>
          </a:r>
          <a:endParaRPr lang="en-US" sz="3100" kern="1200"/>
        </a:p>
      </dsp:txBody>
      <dsp:txXfrm>
        <a:off x="926769" y="54057"/>
        <a:ext cx="8662060" cy="99924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D3438C-9C0E-47ED-B05D-A8C9CF4586B9}">
      <dsp:nvSpPr>
        <dsp:cNvPr id="0" name=""/>
        <dsp:cNvSpPr/>
      </dsp:nvSpPr>
      <dsp:spPr>
        <a:xfrm>
          <a:off x="5257800" y="1852864"/>
          <a:ext cx="3719932" cy="6456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804"/>
              </a:lnTo>
              <a:lnTo>
                <a:pt x="3719932" y="322804"/>
              </a:lnTo>
              <a:lnTo>
                <a:pt x="3719932" y="64560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520B3A-484F-456A-A224-C5393852EA0E}">
      <dsp:nvSpPr>
        <dsp:cNvPr id="0" name=""/>
        <dsp:cNvSpPr/>
      </dsp:nvSpPr>
      <dsp:spPr>
        <a:xfrm>
          <a:off x="5212080" y="1852864"/>
          <a:ext cx="91440" cy="6456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560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CDEE51-1D99-4D15-9363-DCB89D900C76}">
      <dsp:nvSpPr>
        <dsp:cNvPr id="0" name=""/>
        <dsp:cNvSpPr/>
      </dsp:nvSpPr>
      <dsp:spPr>
        <a:xfrm>
          <a:off x="1537867" y="1852864"/>
          <a:ext cx="3719932" cy="645608"/>
        </a:xfrm>
        <a:custGeom>
          <a:avLst/>
          <a:gdLst/>
          <a:ahLst/>
          <a:cxnLst/>
          <a:rect l="0" t="0" r="0" b="0"/>
          <a:pathLst>
            <a:path>
              <a:moveTo>
                <a:pt x="3719932" y="0"/>
              </a:moveTo>
              <a:lnTo>
                <a:pt x="3719932" y="322804"/>
              </a:lnTo>
              <a:lnTo>
                <a:pt x="0" y="322804"/>
              </a:lnTo>
              <a:lnTo>
                <a:pt x="0" y="64560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C050C8-6A1A-4481-9D34-F4CD847FC7E2}">
      <dsp:nvSpPr>
        <dsp:cNvPr id="0" name=""/>
        <dsp:cNvSpPr/>
      </dsp:nvSpPr>
      <dsp:spPr>
        <a:xfrm>
          <a:off x="4489219" y="315702"/>
          <a:ext cx="1537161" cy="1537161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594B6D-CADC-4C10-A732-9FC8D2BE7A26}">
      <dsp:nvSpPr>
        <dsp:cNvPr id="0" name=""/>
        <dsp:cNvSpPr/>
      </dsp:nvSpPr>
      <dsp:spPr>
        <a:xfrm>
          <a:off x="4489219" y="315702"/>
          <a:ext cx="1537161" cy="1537161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25B1AE-D58E-48D6-9595-CF52F6D3F8E2}">
      <dsp:nvSpPr>
        <dsp:cNvPr id="0" name=""/>
        <dsp:cNvSpPr/>
      </dsp:nvSpPr>
      <dsp:spPr>
        <a:xfrm>
          <a:off x="3720638" y="592392"/>
          <a:ext cx="3074323" cy="98378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smtClean="0"/>
            <a:t>Las principales propiedades de la mediana son las siguientes:</a:t>
          </a:r>
          <a:endParaRPr lang="en-US" sz="1300" kern="1200"/>
        </a:p>
      </dsp:txBody>
      <dsp:txXfrm>
        <a:off x="3720638" y="592392"/>
        <a:ext cx="3074323" cy="983783"/>
      </dsp:txXfrm>
    </dsp:sp>
    <dsp:sp modelId="{7D16F897-55E5-4CDC-B0BF-75E61891954E}">
      <dsp:nvSpPr>
        <dsp:cNvPr id="0" name=""/>
        <dsp:cNvSpPr/>
      </dsp:nvSpPr>
      <dsp:spPr>
        <a:xfrm>
          <a:off x="769286" y="2498473"/>
          <a:ext cx="1537161" cy="1537161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0444B5-1BE3-4C03-8A1E-D54EE70B1FD6}">
      <dsp:nvSpPr>
        <dsp:cNvPr id="0" name=""/>
        <dsp:cNvSpPr/>
      </dsp:nvSpPr>
      <dsp:spPr>
        <a:xfrm>
          <a:off x="769286" y="2498473"/>
          <a:ext cx="1537161" cy="1537161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CE4FF8-3E1F-4F49-AE64-8E32BBD98D14}">
      <dsp:nvSpPr>
        <dsp:cNvPr id="0" name=""/>
        <dsp:cNvSpPr/>
      </dsp:nvSpPr>
      <dsp:spPr>
        <a:xfrm>
          <a:off x="706" y="2775162"/>
          <a:ext cx="3074323" cy="98378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smtClean="0"/>
            <a:t>No influyen en ella valores extremadamente grandes o pequeños. Por consiguiente, la mediana es una valiosa medida de ubicación cuando dichos valores se presentan.</a:t>
          </a:r>
          <a:endParaRPr lang="en-US" sz="1300" kern="1200"/>
        </a:p>
      </dsp:txBody>
      <dsp:txXfrm>
        <a:off x="706" y="2775162"/>
        <a:ext cx="3074323" cy="983783"/>
      </dsp:txXfrm>
    </dsp:sp>
    <dsp:sp modelId="{86ED825C-2B4A-4929-80D5-60ADBD35EC46}">
      <dsp:nvSpPr>
        <dsp:cNvPr id="0" name=""/>
        <dsp:cNvSpPr/>
      </dsp:nvSpPr>
      <dsp:spPr>
        <a:xfrm>
          <a:off x="4489219" y="2498473"/>
          <a:ext cx="1537161" cy="1537161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251F43-78C9-46E3-AF27-2142A42B8A2E}">
      <dsp:nvSpPr>
        <dsp:cNvPr id="0" name=""/>
        <dsp:cNvSpPr/>
      </dsp:nvSpPr>
      <dsp:spPr>
        <a:xfrm>
          <a:off x="4489219" y="2498473"/>
          <a:ext cx="1537161" cy="1537161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C4D98B-6231-4F4B-A8F1-F40BC408674C}">
      <dsp:nvSpPr>
        <dsp:cNvPr id="0" name=""/>
        <dsp:cNvSpPr/>
      </dsp:nvSpPr>
      <dsp:spPr>
        <a:xfrm>
          <a:off x="3720638" y="2775162"/>
          <a:ext cx="3074323" cy="98378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smtClean="0"/>
            <a:t>Es calculable en el caso de datos de nivel ordinal o más altos. </a:t>
          </a:r>
          <a:endParaRPr lang="en-US" sz="1300" kern="1200"/>
        </a:p>
      </dsp:txBody>
      <dsp:txXfrm>
        <a:off x="3720638" y="2775162"/>
        <a:ext cx="3074323" cy="983783"/>
      </dsp:txXfrm>
    </dsp:sp>
    <dsp:sp modelId="{B979607E-4E72-4C71-9856-E529C51D13CF}">
      <dsp:nvSpPr>
        <dsp:cNvPr id="0" name=""/>
        <dsp:cNvSpPr/>
      </dsp:nvSpPr>
      <dsp:spPr>
        <a:xfrm>
          <a:off x="8209151" y="2498473"/>
          <a:ext cx="1537161" cy="1537161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31ABFB-0E4D-4280-8382-29808E47130E}">
      <dsp:nvSpPr>
        <dsp:cNvPr id="0" name=""/>
        <dsp:cNvSpPr/>
      </dsp:nvSpPr>
      <dsp:spPr>
        <a:xfrm>
          <a:off x="8209151" y="2498473"/>
          <a:ext cx="1537161" cy="1537161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6CF17B-FF4C-43FF-86CB-4A8D584BACC4}">
      <dsp:nvSpPr>
        <dsp:cNvPr id="0" name=""/>
        <dsp:cNvSpPr/>
      </dsp:nvSpPr>
      <dsp:spPr>
        <a:xfrm>
          <a:off x="7440570" y="2775162"/>
          <a:ext cx="3074323" cy="98378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smtClean="0"/>
            <a:t>La mediana se determina para cualquier nivel de datos, excepto los nominales.</a:t>
          </a:r>
          <a:endParaRPr lang="en-US" sz="1300" kern="1200"/>
        </a:p>
      </dsp:txBody>
      <dsp:txXfrm>
        <a:off x="7440570" y="2775162"/>
        <a:ext cx="3074323" cy="98378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E49361-AE1B-4BBE-B7FE-D6FD88351191}">
      <dsp:nvSpPr>
        <dsp:cNvPr id="0" name=""/>
        <dsp:cNvSpPr/>
      </dsp:nvSpPr>
      <dsp:spPr>
        <a:xfrm rot="5400000">
          <a:off x="1004876" y="1052965"/>
          <a:ext cx="1816935" cy="3023339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506412-6C6E-46F3-AEFC-12B55B10B463}">
      <dsp:nvSpPr>
        <dsp:cNvPr id="0" name=""/>
        <dsp:cNvSpPr/>
      </dsp:nvSpPr>
      <dsp:spPr>
        <a:xfrm>
          <a:off x="701585" y="1956292"/>
          <a:ext cx="2729487" cy="23925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smtClean="0"/>
            <a:t>Es otra medida de ubicación</a:t>
          </a:r>
          <a:endParaRPr lang="en-US" sz="2700" kern="1200"/>
        </a:p>
      </dsp:txBody>
      <dsp:txXfrm>
        <a:off x="701585" y="1956292"/>
        <a:ext cx="2729487" cy="2392556"/>
      </dsp:txXfrm>
    </dsp:sp>
    <dsp:sp modelId="{13576F25-2F34-4313-A2C2-3FCB8B809273}">
      <dsp:nvSpPr>
        <dsp:cNvPr id="0" name=""/>
        <dsp:cNvSpPr/>
      </dsp:nvSpPr>
      <dsp:spPr>
        <a:xfrm>
          <a:off x="2916075" y="830384"/>
          <a:ext cx="514997" cy="514997"/>
        </a:xfrm>
        <a:prstGeom prst="triangle">
          <a:avLst>
            <a:gd name="adj" fmla="val 100000"/>
          </a:avLst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 w="12700" cap="flat" cmpd="sng" algn="ctr">
          <a:solidFill>
            <a:schemeClr val="accent4">
              <a:hueOff val="2598923"/>
              <a:satOff val="-11992"/>
              <a:lumOff val="4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AAE570-DEB5-4704-A2C7-36BF7C4DE4BC}">
      <dsp:nvSpPr>
        <dsp:cNvPr id="0" name=""/>
        <dsp:cNvSpPr/>
      </dsp:nvSpPr>
      <dsp:spPr>
        <a:xfrm rot="5400000">
          <a:off x="4346303" y="226126"/>
          <a:ext cx="1816935" cy="3023339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D7E552-6A36-4306-9BAA-16FA656D041D}">
      <dsp:nvSpPr>
        <dsp:cNvPr id="0" name=""/>
        <dsp:cNvSpPr/>
      </dsp:nvSpPr>
      <dsp:spPr>
        <a:xfrm>
          <a:off x="4043011" y="1129453"/>
          <a:ext cx="2729487" cy="23925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smtClean="0"/>
            <a:t>Representa el valor de la observación que aparece con mayor frecuencia.</a:t>
          </a:r>
          <a:endParaRPr lang="en-US" sz="2700" kern="1200"/>
        </a:p>
      </dsp:txBody>
      <dsp:txXfrm>
        <a:off x="4043011" y="1129453"/>
        <a:ext cx="2729487" cy="2392556"/>
      </dsp:txXfrm>
    </dsp:sp>
    <dsp:sp modelId="{B13C4A82-4EC2-456A-BF23-EBC66387B8BE}">
      <dsp:nvSpPr>
        <dsp:cNvPr id="0" name=""/>
        <dsp:cNvSpPr/>
      </dsp:nvSpPr>
      <dsp:spPr>
        <a:xfrm>
          <a:off x="6257501" y="3544"/>
          <a:ext cx="514997" cy="514997"/>
        </a:xfrm>
        <a:prstGeom prst="triangle">
          <a:avLst>
            <a:gd name="adj" fmla="val 100000"/>
          </a:avLst>
        </a:prstGeom>
        <a:solidFill>
          <a:schemeClr val="accent4">
            <a:hueOff val="7796769"/>
            <a:satOff val="-35976"/>
            <a:lumOff val="1324"/>
            <a:alphaOff val="0"/>
          </a:schemeClr>
        </a:solidFill>
        <a:ln w="12700" cap="flat" cmpd="sng" algn="ctr">
          <a:solidFill>
            <a:schemeClr val="accent4">
              <a:hueOff val="7796769"/>
              <a:satOff val="-35976"/>
              <a:lumOff val="13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2998D8-1999-464E-814F-4FF20503095D}">
      <dsp:nvSpPr>
        <dsp:cNvPr id="0" name=""/>
        <dsp:cNvSpPr/>
      </dsp:nvSpPr>
      <dsp:spPr>
        <a:xfrm rot="5400000">
          <a:off x="7687729" y="-600712"/>
          <a:ext cx="1816935" cy="3023339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C72BFB-EAF0-4C58-BDE2-B81F3D36BEF6}">
      <dsp:nvSpPr>
        <dsp:cNvPr id="0" name=""/>
        <dsp:cNvSpPr/>
      </dsp:nvSpPr>
      <dsp:spPr>
        <a:xfrm>
          <a:off x="7384437" y="302614"/>
          <a:ext cx="2729487" cy="23925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smtClean="0"/>
            <a:t>Es de especial utilidad para datos de nivel nominal</a:t>
          </a:r>
          <a:endParaRPr lang="en-US" sz="2700" kern="1200"/>
        </a:p>
      </dsp:txBody>
      <dsp:txXfrm>
        <a:off x="7384437" y="302614"/>
        <a:ext cx="2729487" cy="239255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6F7E69-D3C9-4610-8B3E-BB5B5DF01B67}">
      <dsp:nvSpPr>
        <dsp:cNvPr id="0" name=""/>
        <dsp:cNvSpPr/>
      </dsp:nvSpPr>
      <dsp:spPr>
        <a:xfrm>
          <a:off x="542033" y="0"/>
          <a:ext cx="9431532" cy="164948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La media geométrica resulta útil para determinar el cambio promedio de porcentajes, razones, índices o tasas de crecimiento. Posee amplias aplicaciones en la administración y la economía, ya que con frecuencia hay interés en determinar los cambios porcentuales de ventas, salarios o cifras económicas, como el producto interno bruto.</a:t>
          </a:r>
          <a:endParaRPr lang="en-US" sz="2300" kern="1200" dirty="0"/>
        </a:p>
      </dsp:txBody>
      <dsp:txXfrm>
        <a:off x="542033" y="0"/>
        <a:ext cx="9431532" cy="164948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4A851D-5DF0-4D64-A2BF-0EFF515C148B}">
      <dsp:nvSpPr>
        <dsp:cNvPr id="0" name=""/>
        <dsp:cNvSpPr/>
      </dsp:nvSpPr>
      <dsp:spPr>
        <a:xfrm>
          <a:off x="2535" y="986695"/>
          <a:ext cx="4755895" cy="237794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kern="1200" smtClean="0"/>
            <a:t>El rango se sustenta en los valores máximo y mínimo del conjunto de datos. </a:t>
          </a:r>
          <a:endParaRPr lang="en-US" sz="3300" kern="1200"/>
        </a:p>
      </dsp:txBody>
      <dsp:txXfrm>
        <a:off x="2535" y="986695"/>
        <a:ext cx="4755895" cy="2377947"/>
      </dsp:txXfrm>
    </dsp:sp>
    <dsp:sp modelId="{7C805D6F-BFC5-4612-A0A7-860D4A18ADEC}">
      <dsp:nvSpPr>
        <dsp:cNvPr id="0" name=""/>
        <dsp:cNvSpPr/>
      </dsp:nvSpPr>
      <dsp:spPr>
        <a:xfrm>
          <a:off x="5757169" y="986695"/>
          <a:ext cx="4755895" cy="237794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kern="1200" smtClean="0"/>
            <a:t>La desviación media, la varianza y la desviación estándar se basan en desviaciones de la media aritmética.</a:t>
          </a:r>
          <a:endParaRPr lang="en-US" sz="3300" kern="1200"/>
        </a:p>
      </dsp:txBody>
      <dsp:txXfrm>
        <a:off x="5757169" y="986695"/>
        <a:ext cx="4755895" cy="237794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A50EAC-3BAE-4B40-AD66-0025960626FC}">
      <dsp:nvSpPr>
        <dsp:cNvPr id="0" name=""/>
        <dsp:cNvSpPr/>
      </dsp:nvSpPr>
      <dsp:spPr>
        <a:xfrm>
          <a:off x="1536941" y="584"/>
          <a:ext cx="7441717" cy="125283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La medida más simple de dispersión es el rango.	 Representa la diferencia entre los valores máximo y mínimo de un conjunto de datos. En forma de ecuación:</a:t>
          </a:r>
          <a:endParaRPr lang="en-US" sz="2500" kern="1200" dirty="0"/>
        </a:p>
      </dsp:txBody>
      <dsp:txXfrm>
        <a:off x="1536941" y="584"/>
        <a:ext cx="7441717" cy="12528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93599-1ECF-4D36-B9B6-C5CF85B5B432}" type="datetimeFigureOut">
              <a:rPr lang="es-EC" smtClean="0"/>
              <a:t>19/3/2024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537C-074C-4E04-883F-9C651BB9D99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68695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93599-1ECF-4D36-B9B6-C5CF85B5B432}" type="datetimeFigureOut">
              <a:rPr lang="es-EC" smtClean="0"/>
              <a:t>19/3/2024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537C-074C-4E04-883F-9C651BB9D99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37282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93599-1ECF-4D36-B9B6-C5CF85B5B432}" type="datetimeFigureOut">
              <a:rPr lang="es-EC" smtClean="0"/>
              <a:t>19/3/2024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537C-074C-4E04-883F-9C651BB9D99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7473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1F08EC-3D0C-43D5-A09B-725EB930CE1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465846-FA6D-4AFB-B76C-F094B6C504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5226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1F08EC-3D0C-43D5-A09B-725EB930CE1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465846-FA6D-4AFB-B76C-F094B6C504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46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1F08EC-3D0C-43D5-A09B-725EB930CE1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465846-FA6D-4AFB-B76C-F094B6C504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6857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1F08EC-3D0C-43D5-A09B-725EB930CE1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465846-FA6D-4AFB-B76C-F094B6C504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37548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1F08EC-3D0C-43D5-A09B-725EB930CE1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465846-FA6D-4AFB-B76C-F094B6C504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38755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1F08EC-3D0C-43D5-A09B-725EB930CE1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465846-FA6D-4AFB-B76C-F094B6C504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15693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1F08EC-3D0C-43D5-A09B-725EB930CE1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465846-FA6D-4AFB-B76C-F094B6C504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42983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1F08EC-3D0C-43D5-A09B-725EB930CE1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465846-FA6D-4AFB-B76C-F094B6C504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5635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93599-1ECF-4D36-B9B6-C5CF85B5B432}" type="datetimeFigureOut">
              <a:rPr lang="es-EC" smtClean="0"/>
              <a:t>19/3/2024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537C-074C-4E04-883F-9C651BB9D99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777352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1F08EC-3D0C-43D5-A09B-725EB930CE1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465846-FA6D-4AFB-B76C-F094B6C504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40716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1F08EC-3D0C-43D5-A09B-725EB930CE1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465846-FA6D-4AFB-B76C-F094B6C504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47379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1F08EC-3D0C-43D5-A09B-725EB930CE1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465846-FA6D-4AFB-B76C-F094B6C504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9157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93599-1ECF-4D36-B9B6-C5CF85B5B432}" type="datetimeFigureOut">
              <a:rPr lang="es-EC" smtClean="0"/>
              <a:t>19/3/2024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537C-074C-4E04-883F-9C651BB9D99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31139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93599-1ECF-4D36-B9B6-C5CF85B5B432}" type="datetimeFigureOut">
              <a:rPr lang="es-EC" smtClean="0"/>
              <a:t>19/3/2024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537C-074C-4E04-883F-9C651BB9D99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648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93599-1ECF-4D36-B9B6-C5CF85B5B432}" type="datetimeFigureOut">
              <a:rPr lang="es-EC" smtClean="0"/>
              <a:t>19/3/2024</a:t>
            </a:fld>
            <a:endParaRPr lang="es-EC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537C-074C-4E04-883F-9C651BB9D99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97278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93599-1ECF-4D36-B9B6-C5CF85B5B432}" type="datetimeFigureOut">
              <a:rPr lang="es-EC" smtClean="0"/>
              <a:t>19/3/2024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537C-074C-4E04-883F-9C651BB9D99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09034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93599-1ECF-4D36-B9B6-C5CF85B5B432}" type="datetimeFigureOut">
              <a:rPr lang="es-EC" smtClean="0"/>
              <a:t>19/3/2024</a:t>
            </a:fld>
            <a:endParaRPr lang="es-EC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537C-074C-4E04-883F-9C651BB9D99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29492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93599-1ECF-4D36-B9B6-C5CF85B5B432}" type="datetimeFigureOut">
              <a:rPr lang="es-EC" smtClean="0"/>
              <a:t>19/3/2024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537C-074C-4E04-883F-9C651BB9D99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28670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93599-1ECF-4D36-B9B6-C5CF85B5B432}" type="datetimeFigureOut">
              <a:rPr lang="es-EC" smtClean="0"/>
              <a:t>19/3/2024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537C-074C-4E04-883F-9C651BB9D99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05488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93599-1ECF-4D36-B9B6-C5CF85B5B432}" type="datetimeFigureOut">
              <a:rPr lang="es-EC" smtClean="0"/>
              <a:t>19/3/2024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9537C-074C-4E04-883F-9C651BB9D99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84481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1F08EC-3D0C-43D5-A09B-725EB930CE1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465846-FA6D-4AFB-B76C-F094B6C504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1275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11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3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15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C" b="1" dirty="0" smtClean="0"/>
              <a:t>Medidas de tendencia central</a:t>
            </a:r>
            <a:endParaRPr lang="es-EC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7487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Mediana</a:t>
            </a:r>
            <a:endParaRPr lang="en-U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04372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2522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3500" y="3222774"/>
            <a:ext cx="4145000" cy="203934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Mediana</a:t>
            </a:r>
            <a:endParaRPr lang="en-U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7894007"/>
              </p:ext>
            </p:extLst>
          </p:nvPr>
        </p:nvGraphicFramePr>
        <p:xfrm>
          <a:off x="838200" y="1825625"/>
          <a:ext cx="10515600" cy="1107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13248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Mediana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7623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ES" dirty="0" smtClean="0"/>
              <a:t>Cuando tenemos datos pares, el proceso es el siguiente:</a:t>
            </a:r>
          </a:p>
          <a:p>
            <a:pPr marL="0" indent="0">
              <a:buNone/>
            </a:pPr>
            <a:r>
              <a:rPr lang="es-ES" dirty="0" smtClean="0"/>
              <a:t>Se pregunto a 10 familias el número de panes que comen al día:</a:t>
            </a:r>
            <a:endParaRPr lang="en-U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288" y="2867399"/>
            <a:ext cx="6640596" cy="249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283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Mediana</a:t>
            </a:r>
            <a:endParaRPr lang="en-U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122722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4411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Moda</a:t>
            </a:r>
            <a:endParaRPr lang="en-US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269000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378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Moda</a:t>
            </a:r>
            <a:endParaRPr lang="en-U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08632" y="2689782"/>
            <a:ext cx="2774736" cy="204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2751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Moda</a:t>
            </a:r>
            <a:endParaRPr lang="en-U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5342" y="1825625"/>
            <a:ext cx="620239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7246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5400" dirty="0"/>
              <a:t>Posiciones relativas a la media, mediana y moda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2143456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Distribución simétrica</a:t>
            </a:r>
            <a:endParaRPr lang="en-U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88921" y="1668224"/>
            <a:ext cx="4658264" cy="425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3355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Distribución no simétrica: sesgada a la derecha</a:t>
            </a:r>
            <a:endParaRPr lang="en-U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67661" y="2191108"/>
            <a:ext cx="4546611" cy="386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0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b="1" dirty="0" smtClean="0"/>
              <a:t>Medidas de tendencia central</a:t>
            </a: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717396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489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Distribución no simétrica: sesgada a la izquierda</a:t>
            </a:r>
            <a:endParaRPr lang="en-US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04249" y="2052124"/>
            <a:ext cx="4727276" cy="40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992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Media geométrica</a:t>
            </a:r>
            <a:endParaRPr lang="en-U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471942"/>
          <a:ext cx="10515600" cy="1650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4600" y="3556718"/>
            <a:ext cx="7162800" cy="80962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4600" y="4800299"/>
            <a:ext cx="7181850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4910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C" dirty="0" smtClean="0"/>
              <a:t>Medidas de dispersión</a:t>
            </a:r>
            <a:endParaRPr lang="es-EC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C" dirty="0" smtClean="0"/>
              <a:t>Mauricio Zurita Vaca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4619011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Medidas de dispersión</a:t>
            </a:r>
            <a:endParaRPr lang="en-U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27939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 rango</a:t>
            </a:r>
            <a:endParaRPr lang="en-U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12540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14143" y="3257550"/>
            <a:ext cx="8654808" cy="62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0693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9132" y="1000664"/>
            <a:ext cx="7914165" cy="506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7230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Desviación media</a:t>
            </a:r>
            <a:endParaRPr lang="en-U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1616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7751" y="3576876"/>
            <a:ext cx="10360324" cy="94336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8200" y="5000625"/>
            <a:ext cx="10289875" cy="96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9104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C" dirty="0" smtClean="0"/>
              <a:t>Varianza y desviación estándar</a:t>
            </a:r>
            <a:endParaRPr lang="es-EC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7926998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b="1" dirty="0" smtClean="0"/>
              <a:t>Varianza y desviación estándar</a:t>
            </a:r>
            <a:endParaRPr lang="es-EC" b="1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63338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b="1" dirty="0" smtClean="0"/>
              <a:t>Varianza y desviación estándar</a:t>
            </a:r>
            <a:endParaRPr lang="es-EC" b="1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098655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b="1" dirty="0" smtClean="0"/>
              <a:t>La media aritmética</a:t>
            </a:r>
            <a:endParaRPr lang="es-EC" b="1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556253"/>
              </p:ext>
            </p:extLst>
          </p:nvPr>
        </p:nvGraphicFramePr>
        <p:xfrm>
          <a:off x="838200" y="1579418"/>
          <a:ext cx="10515600" cy="4597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28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b="1" dirty="0" smtClean="0"/>
              <a:t>Varianza y desviación estándar</a:t>
            </a:r>
            <a:endParaRPr lang="es-EC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3401480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b="1" dirty="0" smtClean="0"/>
              <a:t>Varianza y desviación estándar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C" dirty="0"/>
              <a:t>La utilización de n−</a:t>
            </a:r>
            <a:r>
              <a:rPr lang="es-EC" dirty="0" smtClean="0"/>
              <a:t>1en </a:t>
            </a:r>
            <a:r>
              <a:rPr lang="es-EC" dirty="0"/>
              <a:t>lugar de </a:t>
            </a:r>
            <a:r>
              <a:rPr lang="es-EC" dirty="0" smtClean="0"/>
              <a:t>n en </a:t>
            </a:r>
            <a:r>
              <a:rPr lang="es-EC" dirty="0"/>
              <a:t>el denominador al analizar muestras, es una técnica conocida como corrección de </a:t>
            </a:r>
            <a:r>
              <a:rPr lang="es-EC" dirty="0" err="1"/>
              <a:t>Bessel</a:t>
            </a:r>
            <a:r>
              <a:rPr lang="es-EC" dirty="0"/>
              <a:t>. La muestra es solo un valor estimativo de la población completa y la media de la muestra se encuentra sesgada para ajustar esa estimación. Esta corrección sirve para eliminar ese </a:t>
            </a:r>
            <a:r>
              <a:rPr lang="es-EC" dirty="0" smtClean="0"/>
              <a:t>sesgo. </a:t>
            </a:r>
            <a:r>
              <a:rPr lang="es-EC" dirty="0"/>
              <a:t>Esto tiene que ver con el hecho de que, una vez que hayas listado los n−</a:t>
            </a:r>
            <a:r>
              <a:rPr lang="es-EC" dirty="0" smtClean="0"/>
              <a:t>1puntos </a:t>
            </a:r>
            <a:r>
              <a:rPr lang="es-EC" dirty="0"/>
              <a:t>de datos, el n-</a:t>
            </a:r>
            <a:r>
              <a:rPr lang="es-EC" dirty="0" err="1"/>
              <a:t>ésimo</a:t>
            </a:r>
            <a:r>
              <a:rPr lang="es-EC" dirty="0"/>
              <a:t> punto final ya tendrá una restricción, dado que solamente algunos valores resultarán en la media de la muestra (x̅) utilizada en la fórmula de la varianza</a:t>
            </a:r>
            <a:r>
              <a:rPr lang="es-EC" dirty="0" smtClean="0"/>
              <a:t>.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6622753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Interpretación y usos de la desviación estándar: Teorema </a:t>
            </a:r>
            <a:r>
              <a:rPr lang="es-EC" dirty="0" smtClean="0"/>
              <a:t>de Chebyshev</a:t>
            </a:r>
            <a:endParaRPr lang="es-EC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5847" y="2001328"/>
            <a:ext cx="10379076" cy="372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48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Interpretación y usos de la desviación estándar: </a:t>
            </a:r>
            <a:r>
              <a:rPr lang="es-ES" dirty="0" smtClean="0"/>
              <a:t>La </a:t>
            </a:r>
            <a:r>
              <a:rPr lang="es-ES" dirty="0" smtClean="0"/>
              <a:t>regla empírica</a:t>
            </a:r>
            <a:endParaRPr lang="en-U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6604" y="1690688"/>
            <a:ext cx="7772400" cy="144932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6777" y="3443708"/>
            <a:ext cx="4157932" cy="288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30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sz="3600" dirty="0" smtClean="0"/>
              <a:t>La media y la desviación estándar de datos agrupados</a:t>
            </a:r>
            <a:endParaRPr lang="en-US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Medía aritmética</a:t>
            </a:r>
          </a:p>
          <a:p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725" y="2434984"/>
            <a:ext cx="8081682" cy="90608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150" y="3736675"/>
            <a:ext cx="67437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34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18999" y="4617991"/>
            <a:ext cx="3135059" cy="104956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5946" y="468974"/>
            <a:ext cx="6600107" cy="316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00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s-ES" dirty="0" smtClean="0"/>
              <a:t>Desviación estándar</a:t>
            </a:r>
            <a:br>
              <a:rPr lang="es-ES" dirty="0" smtClean="0"/>
            </a:br>
            <a:endParaRPr lang="en-U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5431" y="2403430"/>
            <a:ext cx="8401138" cy="89190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939" y="3786451"/>
            <a:ext cx="6504072" cy="144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88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6661" y="474452"/>
            <a:ext cx="7449430" cy="285426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4945" y="3750603"/>
            <a:ext cx="4376210" cy="111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6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b="1" dirty="0" smtClean="0"/>
              <a:t>La media aritmética</a:t>
            </a:r>
            <a:endParaRPr lang="es-EC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algn="just"/>
                <a:r>
                  <a:rPr lang="es-EC" dirty="0" smtClean="0"/>
                  <a:t>La media aritmética es la medida de ubicación que más se utiliza y que se publica con mayor frecuencia. Considerará la media como parámetro de población y como estadístico de las muestras.</a:t>
                </a:r>
              </a:p>
              <a:p>
                <a:pPr algn="just"/>
                <a:r>
                  <a:rPr lang="es-EC" dirty="0" smtClean="0"/>
                  <a:t>MEDIA POBLACIONAL  </a:t>
                </a:r>
                <a14:m>
                  <m:oMath xmlns:m="http://schemas.openxmlformats.org/officeDocument/2006/math">
                    <m:r>
                      <a:rPr lang="es-EC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s-EC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s-EC" dirty="0" smtClean="0"/>
                      <m:t>Σ</m:t>
                    </m:r>
                    <m:r>
                      <a:rPr lang="es-EC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s-EC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s-EC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endParaRPr lang="es-EC" dirty="0" smtClean="0"/>
              </a:p>
              <a:p>
                <a:pPr algn="just"/>
                <a:r>
                  <a:rPr lang="es-EC" dirty="0" smtClean="0"/>
                  <a:t>en la cual: μ representa la media poblacional</a:t>
                </a:r>
              </a:p>
              <a:p>
                <a:pPr algn="just"/>
                <a:r>
                  <a:rPr lang="es-EC" dirty="0" smtClean="0"/>
                  <a:t>N es el número de valores en la población; </a:t>
                </a:r>
              </a:p>
              <a:p>
                <a:pPr algn="just"/>
                <a:r>
                  <a:rPr lang="es-EC" dirty="0" smtClean="0"/>
                  <a:t>X representa cualquier valor particular; </a:t>
                </a:r>
              </a:p>
              <a:p>
                <a:pPr algn="just"/>
                <a:r>
                  <a:rPr lang="es-EC" dirty="0" smtClean="0"/>
                  <a:t>Σ es la letra mayúscula griega sigma e indica la operación de suma; </a:t>
                </a:r>
              </a:p>
              <a:p>
                <a:pPr algn="just"/>
                <a:r>
                  <a:rPr lang="es-EC" dirty="0" smtClean="0"/>
                  <a:t>ΣX es la suma de X valores en la población. </a:t>
                </a:r>
              </a:p>
              <a:p>
                <a:pPr algn="just"/>
                <a:r>
                  <a:rPr lang="es-EC" dirty="0" smtClean="0"/>
                  <a:t>Cualquier característica medible de una población recibe el nombre de parámetro.	</a:t>
                </a:r>
              </a:p>
              <a:p>
                <a:pPr algn="just"/>
                <a:r>
                  <a:rPr lang="es-EC" dirty="0" smtClean="0"/>
                  <a:t>La media de una población es un parámetro.</a:t>
                </a:r>
              </a:p>
              <a:p>
                <a:pPr algn="just"/>
                <a:endParaRPr lang="es-EC" dirty="0" smtClean="0"/>
              </a:p>
              <a:p>
                <a:pPr algn="just"/>
                <a:endParaRPr lang="es-EC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3221" r="-870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624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b="1" dirty="0" smtClean="0"/>
              <a:t>La media aritmética</a:t>
            </a:r>
            <a:endParaRPr lang="es-EC" dirty="0"/>
          </a:p>
        </p:txBody>
      </p:sp>
      <p:pic>
        <p:nvPicPr>
          <p:cNvPr id="1026" name="Picture 2" descr="FÃ³rmula de la Media desarrollad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196" y="3170051"/>
            <a:ext cx="351472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/>
              <p:cNvSpPr txBox="1"/>
              <p:nvPr/>
            </p:nvSpPr>
            <p:spPr>
              <a:xfrm>
                <a:off x="1836751" y="1690688"/>
                <a:ext cx="892136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C" dirty="0" smtClean="0"/>
                  <a:t>Para representar a </a:t>
                </a:r>
                <a:r>
                  <a:rPr lang="es-EC" b="1" dirty="0" smtClean="0"/>
                  <a:t>la media de una muestra</a:t>
                </a:r>
                <a:r>
                  <a:rPr lang="es-EC" dirty="0" smtClean="0"/>
                  <a:t>, utilice el símbolo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C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C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s-EC" dirty="0" smtClean="0"/>
                  <a:t> , llamado X testada. El estadístico es el característico de una muestra. Si se considera una muestra que contiene n valores, la ecuación de su media se escribe como:</a:t>
                </a:r>
              </a:p>
              <a:p>
                <a:pPr algn="ctr"/>
                <a:endParaRPr lang="es-EC" dirty="0"/>
              </a:p>
            </p:txBody>
          </p:sp>
        </mc:Choice>
        <mc:Fallback xmlns="">
          <p:sp>
            <p:nvSpPr>
              <p:cNvPr id="4" name="Cuadro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6751" y="1690688"/>
                <a:ext cx="8921364" cy="1200329"/>
              </a:xfrm>
              <a:prstGeom prst="rect">
                <a:avLst/>
              </a:prstGeom>
              <a:blipFill>
                <a:blip r:embed="rId3"/>
                <a:stretch>
                  <a:fillRect t="-2538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9287" y="4543976"/>
            <a:ext cx="1547412" cy="13062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3469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b="1" dirty="0" smtClean="0"/>
              <a:t>La media aritmética</a:t>
            </a:r>
            <a:endParaRPr lang="es-EC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s-EC" dirty="0" smtClean="0"/>
                  <a:t>Propiedades</a:t>
                </a:r>
              </a:p>
              <a:p>
                <a:pPr lvl="1"/>
                <a:r>
                  <a:rPr lang="es-EC" dirty="0" smtClean="0"/>
                  <a:t>Todo conjunto de datos de intervalo posee una media. </a:t>
                </a:r>
              </a:p>
              <a:p>
                <a:pPr lvl="1"/>
                <a:r>
                  <a:rPr lang="es-EC" dirty="0" smtClean="0"/>
                  <a:t>Todos los valores</a:t>
                </a:r>
                <a:r>
                  <a:rPr lang="es-EC" dirty="0"/>
                  <a:t> </a:t>
                </a:r>
                <a:r>
                  <a:rPr lang="es-EC" dirty="0" smtClean="0"/>
                  <a:t>se encuentra incluidos en el cálculo de la media.</a:t>
                </a:r>
              </a:p>
              <a:p>
                <a:pPr lvl="1"/>
                <a:r>
                  <a:rPr lang="es-EC" dirty="0" smtClean="0"/>
                  <a:t>La media es única.	</a:t>
                </a:r>
              </a:p>
              <a:p>
                <a:pPr lvl="1"/>
                <a:r>
                  <a:rPr lang="es-EC" dirty="0" smtClean="0"/>
                  <a:t>Sólo existe una media en un conjunto de datos. </a:t>
                </a:r>
              </a:p>
              <a:p>
                <a:pPr lvl="1"/>
                <a:r>
                  <a:rPr lang="es-EC" dirty="0" smtClean="0"/>
                  <a:t>La suma de las desviaciones de	cada valor de la media es cero.</a:t>
                </a:r>
              </a:p>
              <a:p>
                <a:pPr lvl="1"/>
                <a:r>
                  <a:rPr lang="es-EC" dirty="0" smtClean="0"/>
                  <a:t>Expresado simbólicamente, Σ(x-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C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C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s-EC" dirty="0" smtClean="0"/>
                  <a:t>) = 0</a:t>
                </a:r>
              </a:p>
              <a:p>
                <a:pPr lvl="2"/>
                <a:r>
                  <a:rPr lang="es-EC" dirty="0" smtClean="0"/>
                  <a:t>Como ejemplo, la media de 3, 8 y 4 es 5. </a:t>
                </a:r>
              </a:p>
              <a:p>
                <a:pPr lvl="2"/>
                <a:r>
                  <a:rPr lang="es-EC" dirty="0" smtClean="0"/>
                  <a:t>De esta manera, (3-5)+ (8-5)+ (4-5)=0</a:t>
                </a:r>
                <a:endParaRPr lang="es-EC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558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b="1" dirty="0" smtClean="0"/>
              <a:t>La media aritmética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s-EC" dirty="0" smtClean="0"/>
              <a:t>Los ingresos anuales de una muestra de empleados de gerencia media en Westinghouse son: $62 900, $69 100, $58 300 y $76 800. </a:t>
            </a:r>
          </a:p>
          <a:p>
            <a:pPr marL="914400" lvl="1" indent="-457200" algn="just">
              <a:buFont typeface="+mj-lt"/>
              <a:buAutoNum type="alphaLcParenR"/>
            </a:pPr>
            <a:r>
              <a:rPr lang="es-EC" dirty="0" smtClean="0"/>
              <a:t>Proporcione una fórmula para la media </a:t>
            </a:r>
            <a:r>
              <a:rPr lang="es-EC" dirty="0" err="1" smtClean="0"/>
              <a:t>muestral</a:t>
            </a:r>
            <a:r>
              <a:rPr lang="es-EC" dirty="0" smtClean="0"/>
              <a:t>. </a:t>
            </a:r>
          </a:p>
          <a:p>
            <a:pPr marL="914400" lvl="1" indent="-457200" algn="just">
              <a:buFont typeface="+mj-lt"/>
              <a:buAutoNum type="alphaLcParenR"/>
            </a:pPr>
            <a:r>
              <a:rPr lang="es-EC" dirty="0" smtClean="0"/>
              <a:t>Determine la media </a:t>
            </a:r>
            <a:r>
              <a:rPr lang="es-EC" dirty="0" err="1" smtClean="0"/>
              <a:t>muestral</a:t>
            </a:r>
            <a:r>
              <a:rPr lang="es-EC" dirty="0" smtClean="0"/>
              <a:t>. </a:t>
            </a:r>
          </a:p>
          <a:p>
            <a:pPr marL="914400" lvl="1" indent="-457200" algn="just">
              <a:buFont typeface="+mj-lt"/>
              <a:buAutoNum type="alphaLcParenR"/>
            </a:pPr>
            <a:r>
              <a:rPr lang="es-EC" dirty="0" smtClean="0"/>
              <a:t>¿Es la media que calculó en el inciso b) un estadístico o un parámetro? ¿Por qué razón? </a:t>
            </a:r>
          </a:p>
          <a:p>
            <a:pPr marL="914400" lvl="1" indent="-457200" algn="just">
              <a:buFont typeface="+mj-lt"/>
              <a:buAutoNum type="alphaLcParenR"/>
            </a:pPr>
            <a:r>
              <a:rPr lang="es-EC" dirty="0" smtClean="0"/>
              <a:t>¿Cuál es su mejor aproximación de la media de la población? </a:t>
            </a:r>
            <a:endParaRPr lang="es-EC" dirty="0"/>
          </a:p>
          <a:p>
            <a:pPr marL="514350" indent="-514350" algn="just">
              <a:buFont typeface="+mj-lt"/>
              <a:buAutoNum type="arabicPeriod"/>
            </a:pPr>
            <a:r>
              <a:rPr lang="es-EC" dirty="0" smtClean="0"/>
              <a:t>Todos los estudiantes de Estadística de la clase K304 constituyen una población. Sus calificaciones en el curso son de 92, 96, 61, 86, 79 y 84. </a:t>
            </a:r>
            <a:endParaRPr lang="es-EC" dirty="0"/>
          </a:p>
          <a:p>
            <a:pPr marL="914400" lvl="1" indent="-457200" algn="just">
              <a:buFont typeface="+mj-lt"/>
              <a:buAutoNum type="alphaLcParenR"/>
            </a:pPr>
            <a:r>
              <a:rPr lang="es-EC" dirty="0" smtClean="0"/>
              <a:t>Proporcione la fórmula de la media poblacional. </a:t>
            </a:r>
            <a:endParaRPr lang="es-EC" dirty="0"/>
          </a:p>
          <a:p>
            <a:pPr marL="914400" lvl="1" indent="-457200" algn="just">
              <a:buFont typeface="+mj-lt"/>
              <a:buAutoNum type="alphaLcParenR"/>
            </a:pPr>
            <a:r>
              <a:rPr lang="es-EC" dirty="0" smtClean="0"/>
              <a:t>Calcule la calificación media del curso. </a:t>
            </a:r>
            <a:endParaRPr lang="es-EC" dirty="0"/>
          </a:p>
          <a:p>
            <a:pPr marL="914400" lvl="1" indent="-457200" algn="just">
              <a:buFont typeface="+mj-lt"/>
              <a:buAutoNum type="alphaLcParenR"/>
            </a:pPr>
            <a:r>
              <a:rPr lang="es-EC" dirty="0" smtClean="0"/>
              <a:t>¿Es la media que calculó en el inciso b) un estadístico o un parámetro? ¿Por qué razón?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36357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b="1" dirty="0" smtClean="0"/>
              <a:t>La media aritmética </a:t>
            </a:r>
            <a:endParaRPr lang="es-EC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just"/>
                <a:r>
                  <a:rPr lang="es-EC" dirty="0" smtClean="0"/>
                  <a:t>Cuando la media aritmética está agrupada en distribución de frecuencias, la media aritmética se calcula por la formula:</a:t>
                </a:r>
              </a:p>
              <a:p>
                <a:pPr algn="just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C" sz="24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C" sz="24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s-EC" sz="2400" b="0" i="1" dirty="0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s-EC" sz="24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C" sz="2400" b="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s-EC" sz="2400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s-EC" sz="2400" b="0" i="1" dirty="0" smtClean="0">
                        <a:latin typeface="Cambria Math" panose="02040503050406030204" pitchFamily="18" charset="0"/>
                      </a:rPr>
                      <m:t>1+</m:t>
                    </m:r>
                    <m:r>
                      <a:rPr lang="es-EC" sz="24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C" sz="2400" b="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s-EC" sz="2400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s-EC" sz="2400" b="0" i="1" dirty="0" smtClean="0">
                        <a:latin typeface="Cambria Math" panose="02040503050406030204" pitchFamily="18" charset="0"/>
                      </a:rPr>
                      <m:t>2+</m:t>
                    </m:r>
                    <m:r>
                      <a:rPr lang="es-EC" sz="2400" b="0" i="1" dirty="0" smtClean="0">
                        <a:latin typeface="Cambria Math" panose="02040503050406030204" pitchFamily="18" charset="0"/>
                      </a:rPr>
                      <m:t>𝑥𝑛𝑓𝑛</m:t>
                    </m:r>
                    <m:r>
                      <a:rPr lang="es-EC" sz="2400" b="0" i="1" dirty="0" smtClean="0">
                        <a:latin typeface="Cambria Math" panose="02040503050406030204" pitchFamily="18" charset="0"/>
                      </a:rPr>
                      <m:t>)/</m:t>
                    </m:r>
                    <m:r>
                      <a:rPr lang="es-EC" sz="2400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s-EC" dirty="0" smtClean="0"/>
              </a:p>
              <a:p>
                <a:pPr algn="just"/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s-EC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C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pt-BR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EC" b="0" i="1" smtClean="0">
                                <a:latin typeface="Cambria Math" panose="02040503050406030204" pitchFamily="18" charset="0"/>
                              </a:rPr>
                              <m:t>𝑖𝑓𝑖</m:t>
                            </m:r>
                            <m:r>
                              <a:rPr lang="es-EC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s-EC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/>
                        </m:sSup>
                      </m:e>
                    </m:nary>
                  </m:oMath>
                </a14:m>
                <a:endParaRPr lang="es-EC" dirty="0" smtClean="0"/>
              </a:p>
              <a:p>
                <a:pPr algn="just"/>
                <a:endParaRPr lang="es-EC" dirty="0" smtClean="0"/>
              </a:p>
              <a:p>
                <a:pPr algn="just"/>
                <a:endParaRPr lang="es-EC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1159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175" y="3724977"/>
            <a:ext cx="4137526" cy="231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98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b="1" dirty="0" smtClean="0"/>
              <a:t>Media aritmética ponderada</a:t>
            </a:r>
            <a:endParaRPr lang="es-EC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06375"/>
            <a:ext cx="10515600" cy="4351338"/>
          </a:xfrm>
        </p:spPr>
        <p:txBody>
          <a:bodyPr/>
          <a:lstStyle/>
          <a:p>
            <a:r>
              <a:rPr lang="es-EC" dirty="0" smtClean="0"/>
              <a:t>La media ponderada constituye un caso especial de la media aritmética y se presenta cuando hay varias observaciones con el mismo valor. </a:t>
            </a:r>
          </a:p>
          <a:p>
            <a:r>
              <a:rPr lang="es-EC" dirty="0" smtClean="0"/>
              <a:t>Para explicar esto, suponga que el bar de la facultad vende refrescos medianos, grandes y gigantes a $0.90, $1.25 y $1.50. De las 10 últimas bebidas vendidas 3 eran medianas, 4 grandes y 3 gigantes. Para determinar el precio promedio de las últimas 10 bebidas vendidas recurra a la fórmula </a:t>
            </a:r>
          </a:p>
          <a:p>
            <a:endParaRPr lang="es-EC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2756688"/>
              </p:ext>
            </p:extLst>
          </p:nvPr>
        </p:nvGraphicFramePr>
        <p:xfrm>
          <a:off x="3878979" y="5166643"/>
          <a:ext cx="3801980" cy="1010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9420">
                  <a:extLst>
                    <a:ext uri="{9D8B030D-6E8A-4147-A177-3AD203B41FA5}">
                      <a16:colId xmlns:a16="http://schemas.microsoft.com/office/drawing/2014/main" val="1617144825"/>
                    </a:ext>
                  </a:extLst>
                </a:gridCol>
                <a:gridCol w="2172560">
                  <a:extLst>
                    <a:ext uri="{9D8B030D-6E8A-4147-A177-3AD203B41FA5}">
                      <a16:colId xmlns:a16="http://schemas.microsoft.com/office/drawing/2014/main" val="2108689576"/>
                    </a:ext>
                  </a:extLst>
                </a:gridCol>
              </a:tblGrid>
              <a:tr h="652139">
                <a:tc rowSpan="2">
                  <a:txBody>
                    <a:bodyPr/>
                    <a:lstStyle/>
                    <a:p>
                      <a:pPr algn="ctr" fontAlgn="ctr"/>
                      <a:endParaRPr lang="es-EC" sz="1100" u="none" strike="noStrike" dirty="0" smtClean="0">
                        <a:effectLst/>
                      </a:endParaRPr>
                    </a:p>
                    <a:p>
                      <a:pPr algn="ctr" fontAlgn="ctr"/>
                      <a:endParaRPr lang="es-EC" sz="11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es-EC" sz="1100" u="none" strike="noStrike" dirty="0" err="1" smtClean="0">
                          <a:effectLst/>
                        </a:rPr>
                        <a:t>Xw</a:t>
                      </a:r>
                      <a:r>
                        <a:rPr lang="es-EC" sz="1100" u="none" strike="noStrike" dirty="0">
                          <a:effectLst/>
                        </a:rPr>
                        <a:t>=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W1X1+W2X2+….+WnXn</a:t>
                      </a:r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30085213"/>
                  </a:ext>
                </a:extLst>
              </a:tr>
              <a:tr h="35818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W1+W2+Wn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10697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268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20895</TotalTime>
  <Words>1175</Words>
  <Application>Microsoft Office PowerPoint</Application>
  <PresentationFormat>Panorámica</PresentationFormat>
  <Paragraphs>107</Paragraphs>
  <Slides>37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37</vt:i4>
      </vt:variant>
    </vt:vector>
  </HeadingPairs>
  <TitlesOfParts>
    <vt:vector size="43" baseType="lpstr">
      <vt:lpstr>Arial</vt:lpstr>
      <vt:lpstr>Calibri</vt:lpstr>
      <vt:lpstr>Calibri Light</vt:lpstr>
      <vt:lpstr>Cambria Math</vt:lpstr>
      <vt:lpstr>Tema de Office</vt:lpstr>
      <vt:lpstr>1_Tema de Office</vt:lpstr>
      <vt:lpstr>Medidas de tendencia central</vt:lpstr>
      <vt:lpstr>Medidas de tendencia central</vt:lpstr>
      <vt:lpstr>La media aritmética</vt:lpstr>
      <vt:lpstr>La media aritmética</vt:lpstr>
      <vt:lpstr>La media aritmética</vt:lpstr>
      <vt:lpstr>La media aritmética</vt:lpstr>
      <vt:lpstr>La media aritmética</vt:lpstr>
      <vt:lpstr>La media aritmética </vt:lpstr>
      <vt:lpstr>Media aritmética ponderada</vt:lpstr>
      <vt:lpstr>Mediana</vt:lpstr>
      <vt:lpstr>Mediana</vt:lpstr>
      <vt:lpstr>Mediana</vt:lpstr>
      <vt:lpstr>Mediana</vt:lpstr>
      <vt:lpstr>Moda</vt:lpstr>
      <vt:lpstr>Moda</vt:lpstr>
      <vt:lpstr>Moda</vt:lpstr>
      <vt:lpstr>Presentación de PowerPoint</vt:lpstr>
      <vt:lpstr>Distribución simétrica</vt:lpstr>
      <vt:lpstr>Distribución no simétrica: sesgada a la derecha</vt:lpstr>
      <vt:lpstr>Distribución no simétrica: sesgada a la izquierda</vt:lpstr>
      <vt:lpstr>Media geométrica</vt:lpstr>
      <vt:lpstr>Medidas de dispersión</vt:lpstr>
      <vt:lpstr>Medidas de dispersión</vt:lpstr>
      <vt:lpstr>El rango</vt:lpstr>
      <vt:lpstr>Presentación de PowerPoint</vt:lpstr>
      <vt:lpstr>Desviación media</vt:lpstr>
      <vt:lpstr>Varianza y desviación estándar</vt:lpstr>
      <vt:lpstr>Varianza y desviación estándar</vt:lpstr>
      <vt:lpstr>Varianza y desviación estándar</vt:lpstr>
      <vt:lpstr>Varianza y desviación estándar</vt:lpstr>
      <vt:lpstr>Varianza y desviación estándar</vt:lpstr>
      <vt:lpstr>Interpretación y usos de la desviación estándar: Teorema de Chebyshev</vt:lpstr>
      <vt:lpstr>Interpretación y usos de la desviación estándar: La regla empírica</vt:lpstr>
      <vt:lpstr>La media y la desviación estándar de datos agrupados</vt:lpstr>
      <vt:lpstr>Presentación de PowerPoint</vt:lpstr>
      <vt:lpstr>Desviación estándar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Medidas de tendencia central</dc:title>
  <dc:creator>pc</dc:creator>
  <cp:lastModifiedBy>Sebas</cp:lastModifiedBy>
  <cp:revision>27</cp:revision>
  <dcterms:created xsi:type="dcterms:W3CDTF">2018-05-14T00:11:21Z</dcterms:created>
  <dcterms:modified xsi:type="dcterms:W3CDTF">2024-03-19T16:51:55Z</dcterms:modified>
</cp:coreProperties>
</file>