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62" r:id="rId4"/>
    <p:sldId id="263" r:id="rId5"/>
    <p:sldId id="264" r:id="rId6"/>
    <p:sldId id="265" r:id="rId7"/>
    <p:sldId id="268" r:id="rId8"/>
    <p:sldId id="269" r:id="rId9"/>
    <p:sldId id="270" r:id="rId10"/>
    <p:sldId id="272" r:id="rId11"/>
    <p:sldId id="273" r:id="rId12"/>
    <p:sldId id="274" r:id="rId13"/>
    <p:sldId id="275" r:id="rId14"/>
    <p:sldId id="276" r:id="rId15"/>
    <p:sldId id="277" r:id="rId16"/>
    <p:sldId id="261" r:id="rId1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8107"/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B9ED4E-E461-4170-9D6E-51B96F3D12A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E97B8A-B22D-410F-8E2C-13CEC48ABEB6}">
      <dgm:prSet phldrT="[Texto]" custT="1"/>
      <dgm:spPr/>
      <dgm:t>
        <a:bodyPr/>
        <a:lstStyle/>
        <a:p>
          <a:r>
            <a:rPr lang="es-MX" sz="2800" b="1" dirty="0">
              <a:solidFill>
                <a:srgbClr val="FFFF00"/>
              </a:solidFill>
              <a:latin typeface="+mn-lt"/>
              <a:cs typeface="Andalus" panose="02020603050405020304" pitchFamily="18" charset="-78"/>
            </a:rPr>
            <a:t>Toma de decisiones</a:t>
          </a:r>
          <a:endParaRPr lang="en-US" sz="2800" b="1" dirty="0">
            <a:solidFill>
              <a:srgbClr val="FFFF00"/>
            </a:solidFill>
            <a:latin typeface="+mn-lt"/>
            <a:cs typeface="Andalus" panose="02020603050405020304" pitchFamily="18" charset="-78"/>
          </a:endParaRPr>
        </a:p>
      </dgm:t>
    </dgm:pt>
    <dgm:pt modelId="{3CBA6A62-EDDB-4E45-B260-540B1FD26F28}" type="parTrans" cxnId="{997536E3-09CB-4398-83B2-F77D18779A0C}">
      <dgm:prSet/>
      <dgm:spPr/>
      <dgm:t>
        <a:bodyPr/>
        <a:lstStyle/>
        <a:p>
          <a:endParaRPr lang="en-US"/>
        </a:p>
      </dgm:t>
    </dgm:pt>
    <dgm:pt modelId="{9E205BF8-2F2A-4897-8A8F-788A3A22BD8D}" type="sibTrans" cxnId="{997536E3-09CB-4398-83B2-F77D18779A0C}">
      <dgm:prSet/>
      <dgm:spPr/>
      <dgm:t>
        <a:bodyPr/>
        <a:lstStyle/>
        <a:p>
          <a:endParaRPr lang="en-US"/>
        </a:p>
      </dgm:t>
    </dgm:pt>
    <dgm:pt modelId="{BBF4A41D-3684-4FCD-9A43-D19463AE8699}">
      <dgm:prSet phldrT="[Texto]" custT="1"/>
      <dgm:spPr/>
      <dgm:t>
        <a:bodyPr/>
        <a:lstStyle/>
        <a:p>
          <a:r>
            <a:rPr lang="es-MX" sz="2800" b="1" dirty="0">
              <a:solidFill>
                <a:srgbClr val="FFFF00"/>
              </a:solidFill>
            </a:rPr>
            <a:t>Delegación</a:t>
          </a:r>
          <a:endParaRPr lang="en-US" sz="2800" b="1" dirty="0">
            <a:solidFill>
              <a:srgbClr val="FFFF00"/>
            </a:solidFill>
          </a:endParaRPr>
        </a:p>
      </dgm:t>
    </dgm:pt>
    <dgm:pt modelId="{DD0F9948-61FF-464E-A106-CD33452207CF}" type="parTrans" cxnId="{CCBDADC8-4242-4B29-A4A8-7CDF96EC2BDE}">
      <dgm:prSet/>
      <dgm:spPr/>
      <dgm:t>
        <a:bodyPr/>
        <a:lstStyle/>
        <a:p>
          <a:endParaRPr lang="en-US"/>
        </a:p>
      </dgm:t>
    </dgm:pt>
    <dgm:pt modelId="{0E7DBEB0-B966-4FB3-B8D3-7BE9A09D2458}" type="sibTrans" cxnId="{CCBDADC8-4242-4B29-A4A8-7CDF96EC2BDE}">
      <dgm:prSet/>
      <dgm:spPr/>
      <dgm:t>
        <a:bodyPr/>
        <a:lstStyle/>
        <a:p>
          <a:endParaRPr lang="en-US"/>
        </a:p>
      </dgm:t>
    </dgm:pt>
    <dgm:pt modelId="{F3B3E13D-FF3E-4886-A73B-9E027B38FDAF}">
      <dgm:prSet phldrT="[Texto]" custT="1"/>
      <dgm:spPr/>
      <dgm:t>
        <a:bodyPr/>
        <a:lstStyle/>
        <a:p>
          <a:r>
            <a:rPr lang="es-MX" sz="2800" b="1" dirty="0">
              <a:solidFill>
                <a:srgbClr val="FFFF00"/>
              </a:solidFill>
            </a:rPr>
            <a:t>Liderazgo</a:t>
          </a:r>
          <a:endParaRPr lang="en-US" sz="2800" b="1" dirty="0">
            <a:solidFill>
              <a:srgbClr val="FFFF00"/>
            </a:solidFill>
          </a:endParaRPr>
        </a:p>
      </dgm:t>
    </dgm:pt>
    <dgm:pt modelId="{4ED1EB2D-DF13-4C18-B529-29763675D7D2}" type="parTrans" cxnId="{5986857F-DBA5-4DEC-879E-F6D2226E2BCF}">
      <dgm:prSet/>
      <dgm:spPr/>
      <dgm:t>
        <a:bodyPr/>
        <a:lstStyle/>
        <a:p>
          <a:endParaRPr lang="en-US"/>
        </a:p>
      </dgm:t>
    </dgm:pt>
    <dgm:pt modelId="{93916F72-C4F2-46D0-878B-466875F506F4}" type="sibTrans" cxnId="{5986857F-DBA5-4DEC-879E-F6D2226E2BCF}">
      <dgm:prSet/>
      <dgm:spPr/>
      <dgm:t>
        <a:bodyPr/>
        <a:lstStyle/>
        <a:p>
          <a:endParaRPr lang="en-US"/>
        </a:p>
      </dgm:t>
    </dgm:pt>
    <dgm:pt modelId="{8E0FF862-2408-4529-8039-C4020E6824CF}">
      <dgm:prSet phldrT="[Texto]" custT="1"/>
      <dgm:spPr/>
      <dgm:t>
        <a:bodyPr/>
        <a:lstStyle/>
        <a:p>
          <a:r>
            <a:rPr lang="es-MX" sz="2800" b="1" dirty="0">
              <a:solidFill>
                <a:srgbClr val="FFFF00"/>
              </a:solidFill>
            </a:rPr>
            <a:t>Integración</a:t>
          </a:r>
          <a:endParaRPr lang="en-US" sz="2800" b="1" dirty="0">
            <a:solidFill>
              <a:srgbClr val="FFFF00"/>
            </a:solidFill>
          </a:endParaRPr>
        </a:p>
      </dgm:t>
    </dgm:pt>
    <dgm:pt modelId="{F349C830-80DC-462F-AB03-6069C04E3C53}" type="parTrans" cxnId="{2B4692FC-F5F0-436A-9A65-6CD3E4659B8A}">
      <dgm:prSet/>
      <dgm:spPr/>
      <dgm:t>
        <a:bodyPr/>
        <a:lstStyle/>
        <a:p>
          <a:endParaRPr lang="en-US"/>
        </a:p>
      </dgm:t>
    </dgm:pt>
    <dgm:pt modelId="{7A5E0294-A39A-419C-B016-67E191022308}" type="sibTrans" cxnId="{2B4692FC-F5F0-436A-9A65-6CD3E4659B8A}">
      <dgm:prSet/>
      <dgm:spPr/>
      <dgm:t>
        <a:bodyPr/>
        <a:lstStyle/>
        <a:p>
          <a:endParaRPr lang="en-US"/>
        </a:p>
      </dgm:t>
    </dgm:pt>
    <dgm:pt modelId="{0931EC63-44FE-44CF-A9E0-0C507510AD3F}">
      <dgm:prSet phldrT="[Texto]" custT="1"/>
      <dgm:spPr/>
      <dgm:t>
        <a:bodyPr/>
        <a:lstStyle/>
        <a:p>
          <a:r>
            <a:rPr lang="es-MX" sz="2800" b="1" dirty="0">
              <a:solidFill>
                <a:srgbClr val="FFFF00"/>
              </a:solidFill>
            </a:rPr>
            <a:t>Motivación</a:t>
          </a:r>
          <a:endParaRPr lang="en-US" sz="2800" b="1" dirty="0">
            <a:solidFill>
              <a:srgbClr val="FFFF00"/>
            </a:solidFill>
          </a:endParaRPr>
        </a:p>
      </dgm:t>
    </dgm:pt>
    <dgm:pt modelId="{C47691B7-DAD8-4E86-911E-76850036CE1B}" type="parTrans" cxnId="{15A10B7C-7CF7-49AF-AF4B-80FBAFBCA0A3}">
      <dgm:prSet/>
      <dgm:spPr/>
      <dgm:t>
        <a:bodyPr/>
        <a:lstStyle/>
        <a:p>
          <a:endParaRPr lang="en-US"/>
        </a:p>
      </dgm:t>
    </dgm:pt>
    <dgm:pt modelId="{5028A383-5079-4BB1-8D73-733D7CA67CC7}" type="sibTrans" cxnId="{15A10B7C-7CF7-49AF-AF4B-80FBAFBCA0A3}">
      <dgm:prSet/>
      <dgm:spPr/>
      <dgm:t>
        <a:bodyPr/>
        <a:lstStyle/>
        <a:p>
          <a:endParaRPr lang="en-US"/>
        </a:p>
      </dgm:t>
    </dgm:pt>
    <dgm:pt modelId="{15D23A6A-136A-4528-82C7-0E1AB3FBEDF7}">
      <dgm:prSet phldrT="[Texto]" custT="1"/>
      <dgm:spPr/>
      <dgm:t>
        <a:bodyPr/>
        <a:lstStyle/>
        <a:p>
          <a:r>
            <a:rPr lang="es-MX" sz="2800" b="1" dirty="0">
              <a:solidFill>
                <a:srgbClr val="FFFF00"/>
              </a:solidFill>
            </a:rPr>
            <a:t>Comunicación</a:t>
          </a:r>
          <a:endParaRPr lang="en-US" sz="2800" b="1" dirty="0">
            <a:solidFill>
              <a:srgbClr val="FFFF00"/>
            </a:solidFill>
          </a:endParaRPr>
        </a:p>
      </dgm:t>
    </dgm:pt>
    <dgm:pt modelId="{A8628FA1-C875-4571-8914-86A714560CAB}" type="parTrans" cxnId="{8B9059CD-D2CF-4028-B9E8-CC1CC8980301}">
      <dgm:prSet/>
      <dgm:spPr/>
      <dgm:t>
        <a:bodyPr/>
        <a:lstStyle/>
        <a:p>
          <a:endParaRPr lang="en-US"/>
        </a:p>
      </dgm:t>
    </dgm:pt>
    <dgm:pt modelId="{A82A4F41-7398-4A56-AEF6-0951675FB253}" type="sibTrans" cxnId="{8B9059CD-D2CF-4028-B9E8-CC1CC8980301}">
      <dgm:prSet/>
      <dgm:spPr/>
      <dgm:t>
        <a:bodyPr/>
        <a:lstStyle/>
        <a:p>
          <a:endParaRPr lang="en-US"/>
        </a:p>
      </dgm:t>
    </dgm:pt>
    <dgm:pt modelId="{D24A9C4A-0034-4C05-914D-89E39305283D}">
      <dgm:prSet phldrT="[Texto]" custT="1"/>
      <dgm:spPr/>
      <dgm:t>
        <a:bodyPr/>
        <a:lstStyle/>
        <a:p>
          <a:r>
            <a:rPr lang="es-MX" sz="2800" b="1" dirty="0">
              <a:solidFill>
                <a:srgbClr val="FFFF00"/>
              </a:solidFill>
            </a:rPr>
            <a:t>Supervisión</a:t>
          </a:r>
          <a:endParaRPr lang="en-US" sz="2800" b="1" dirty="0">
            <a:solidFill>
              <a:srgbClr val="FFFF00"/>
            </a:solidFill>
          </a:endParaRPr>
        </a:p>
      </dgm:t>
    </dgm:pt>
    <dgm:pt modelId="{D9500115-51D0-41C5-BFD3-EC16CB67843B}" type="parTrans" cxnId="{230A4B05-879F-4890-A2B1-0203EB6792E4}">
      <dgm:prSet/>
      <dgm:spPr/>
      <dgm:t>
        <a:bodyPr/>
        <a:lstStyle/>
        <a:p>
          <a:endParaRPr lang="en-US"/>
        </a:p>
      </dgm:t>
    </dgm:pt>
    <dgm:pt modelId="{5D876161-73DD-4417-A795-3B204D022779}" type="sibTrans" cxnId="{230A4B05-879F-4890-A2B1-0203EB6792E4}">
      <dgm:prSet/>
      <dgm:spPr/>
      <dgm:t>
        <a:bodyPr/>
        <a:lstStyle/>
        <a:p>
          <a:endParaRPr lang="en-US"/>
        </a:p>
      </dgm:t>
    </dgm:pt>
    <dgm:pt modelId="{46914799-E6FB-4013-8D89-C5270C851D72}" type="pres">
      <dgm:prSet presAssocID="{2FB9ED4E-E461-4170-9D6E-51B96F3D12A8}" presName="linear" presStyleCnt="0">
        <dgm:presLayoutVars>
          <dgm:dir/>
          <dgm:animLvl val="lvl"/>
          <dgm:resizeHandles val="exact"/>
        </dgm:presLayoutVars>
      </dgm:prSet>
      <dgm:spPr/>
    </dgm:pt>
    <dgm:pt modelId="{3DBF4DDC-ABE8-43C1-9FB4-9E304FC53641}" type="pres">
      <dgm:prSet presAssocID="{79E97B8A-B22D-410F-8E2C-13CEC48ABEB6}" presName="parentLin" presStyleCnt="0"/>
      <dgm:spPr/>
    </dgm:pt>
    <dgm:pt modelId="{9E03FC73-B93E-490F-BED7-0CD24DF300BB}" type="pres">
      <dgm:prSet presAssocID="{79E97B8A-B22D-410F-8E2C-13CEC48ABEB6}" presName="parentLeftMargin" presStyleLbl="node1" presStyleIdx="0" presStyleCnt="7"/>
      <dgm:spPr/>
    </dgm:pt>
    <dgm:pt modelId="{DEC870B7-68E1-44F7-8475-725E2B0634E1}" type="pres">
      <dgm:prSet presAssocID="{79E97B8A-B22D-410F-8E2C-13CEC48ABEB6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E1969535-1959-4141-AFF9-F394148E6525}" type="pres">
      <dgm:prSet presAssocID="{79E97B8A-B22D-410F-8E2C-13CEC48ABEB6}" presName="negativeSpace" presStyleCnt="0"/>
      <dgm:spPr/>
    </dgm:pt>
    <dgm:pt modelId="{617C476D-A29E-4EBE-8AA7-3DA955C0C871}" type="pres">
      <dgm:prSet presAssocID="{79E97B8A-B22D-410F-8E2C-13CEC48ABEB6}" presName="childText" presStyleLbl="conFgAcc1" presStyleIdx="0" presStyleCnt="7">
        <dgm:presLayoutVars>
          <dgm:bulletEnabled val="1"/>
        </dgm:presLayoutVars>
      </dgm:prSet>
      <dgm:spPr/>
    </dgm:pt>
    <dgm:pt modelId="{3856B8A4-1EA6-4718-BE9C-9BCBBD628750}" type="pres">
      <dgm:prSet presAssocID="{9E205BF8-2F2A-4897-8A8F-788A3A22BD8D}" presName="spaceBetweenRectangles" presStyleCnt="0"/>
      <dgm:spPr/>
    </dgm:pt>
    <dgm:pt modelId="{96929C9C-EC2A-44E3-AC0C-BEA21BE35688}" type="pres">
      <dgm:prSet presAssocID="{8E0FF862-2408-4529-8039-C4020E6824CF}" presName="parentLin" presStyleCnt="0"/>
      <dgm:spPr/>
    </dgm:pt>
    <dgm:pt modelId="{94811C00-D5A0-47C1-B0D5-89A120ABE6D9}" type="pres">
      <dgm:prSet presAssocID="{8E0FF862-2408-4529-8039-C4020E6824CF}" presName="parentLeftMargin" presStyleLbl="node1" presStyleIdx="0" presStyleCnt="7"/>
      <dgm:spPr/>
    </dgm:pt>
    <dgm:pt modelId="{AFA9CC40-9D1A-4137-BCC2-7DC25B515471}" type="pres">
      <dgm:prSet presAssocID="{8E0FF862-2408-4529-8039-C4020E6824CF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B16CFDB2-00B8-416C-8A4B-0E56F51CD276}" type="pres">
      <dgm:prSet presAssocID="{8E0FF862-2408-4529-8039-C4020E6824CF}" presName="negativeSpace" presStyleCnt="0"/>
      <dgm:spPr/>
    </dgm:pt>
    <dgm:pt modelId="{53B37FD2-82AE-447C-B34A-12CB7A74A539}" type="pres">
      <dgm:prSet presAssocID="{8E0FF862-2408-4529-8039-C4020E6824CF}" presName="childText" presStyleLbl="conFgAcc1" presStyleIdx="1" presStyleCnt="7">
        <dgm:presLayoutVars>
          <dgm:bulletEnabled val="1"/>
        </dgm:presLayoutVars>
      </dgm:prSet>
      <dgm:spPr/>
    </dgm:pt>
    <dgm:pt modelId="{BA924136-9A2F-4DC2-A07D-1AD352EF7B5B}" type="pres">
      <dgm:prSet presAssocID="{7A5E0294-A39A-419C-B016-67E191022308}" presName="spaceBetweenRectangles" presStyleCnt="0"/>
      <dgm:spPr/>
    </dgm:pt>
    <dgm:pt modelId="{6FBEA354-3672-4141-AF90-106F07A53629}" type="pres">
      <dgm:prSet presAssocID="{0931EC63-44FE-44CF-A9E0-0C507510AD3F}" presName="parentLin" presStyleCnt="0"/>
      <dgm:spPr/>
    </dgm:pt>
    <dgm:pt modelId="{695F4644-E883-43DC-A653-87515ACF49C7}" type="pres">
      <dgm:prSet presAssocID="{0931EC63-44FE-44CF-A9E0-0C507510AD3F}" presName="parentLeftMargin" presStyleLbl="node1" presStyleIdx="1" presStyleCnt="7"/>
      <dgm:spPr/>
    </dgm:pt>
    <dgm:pt modelId="{23A4B08F-AEC1-4E34-BE9E-E18193E8B89D}" type="pres">
      <dgm:prSet presAssocID="{0931EC63-44FE-44CF-A9E0-0C507510AD3F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B8B7D439-8310-493D-863D-6A1CB5A2E13B}" type="pres">
      <dgm:prSet presAssocID="{0931EC63-44FE-44CF-A9E0-0C507510AD3F}" presName="negativeSpace" presStyleCnt="0"/>
      <dgm:spPr/>
    </dgm:pt>
    <dgm:pt modelId="{39E9D8B5-65DC-4F64-BADA-B4964422065A}" type="pres">
      <dgm:prSet presAssocID="{0931EC63-44FE-44CF-A9E0-0C507510AD3F}" presName="childText" presStyleLbl="conFgAcc1" presStyleIdx="2" presStyleCnt="7">
        <dgm:presLayoutVars>
          <dgm:bulletEnabled val="1"/>
        </dgm:presLayoutVars>
      </dgm:prSet>
      <dgm:spPr/>
    </dgm:pt>
    <dgm:pt modelId="{AA703A11-3B42-46CF-B53E-5B13CF9CF1C4}" type="pres">
      <dgm:prSet presAssocID="{5028A383-5079-4BB1-8D73-733D7CA67CC7}" presName="spaceBetweenRectangles" presStyleCnt="0"/>
      <dgm:spPr/>
    </dgm:pt>
    <dgm:pt modelId="{17F1D662-3663-4297-9649-0026134CD893}" type="pres">
      <dgm:prSet presAssocID="{15D23A6A-136A-4528-82C7-0E1AB3FBEDF7}" presName="parentLin" presStyleCnt="0"/>
      <dgm:spPr/>
    </dgm:pt>
    <dgm:pt modelId="{650F6C0E-D84E-4D6B-89AD-8322D1EDB3A9}" type="pres">
      <dgm:prSet presAssocID="{15D23A6A-136A-4528-82C7-0E1AB3FBEDF7}" presName="parentLeftMargin" presStyleLbl="node1" presStyleIdx="2" presStyleCnt="7"/>
      <dgm:spPr/>
    </dgm:pt>
    <dgm:pt modelId="{CAB618BE-610E-44B1-886C-BF4AB80D3778}" type="pres">
      <dgm:prSet presAssocID="{15D23A6A-136A-4528-82C7-0E1AB3FBEDF7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42737F8D-1628-442A-94B4-A1D811D2C6C9}" type="pres">
      <dgm:prSet presAssocID="{15D23A6A-136A-4528-82C7-0E1AB3FBEDF7}" presName="negativeSpace" presStyleCnt="0"/>
      <dgm:spPr/>
    </dgm:pt>
    <dgm:pt modelId="{FEA04DCE-1350-4036-9D9A-4FFC19509196}" type="pres">
      <dgm:prSet presAssocID="{15D23A6A-136A-4528-82C7-0E1AB3FBEDF7}" presName="childText" presStyleLbl="conFgAcc1" presStyleIdx="3" presStyleCnt="7">
        <dgm:presLayoutVars>
          <dgm:bulletEnabled val="1"/>
        </dgm:presLayoutVars>
      </dgm:prSet>
      <dgm:spPr/>
    </dgm:pt>
    <dgm:pt modelId="{BFD71268-677B-41AB-9645-E89C8DF007B6}" type="pres">
      <dgm:prSet presAssocID="{A82A4F41-7398-4A56-AEF6-0951675FB253}" presName="spaceBetweenRectangles" presStyleCnt="0"/>
      <dgm:spPr/>
    </dgm:pt>
    <dgm:pt modelId="{54EDEF3A-323B-4DA1-B913-D80A491D75D9}" type="pres">
      <dgm:prSet presAssocID="{D24A9C4A-0034-4C05-914D-89E39305283D}" presName="parentLin" presStyleCnt="0"/>
      <dgm:spPr/>
    </dgm:pt>
    <dgm:pt modelId="{005D60E0-9FFD-4B96-87E1-54A95ACF08C7}" type="pres">
      <dgm:prSet presAssocID="{D24A9C4A-0034-4C05-914D-89E39305283D}" presName="parentLeftMargin" presStyleLbl="node1" presStyleIdx="3" presStyleCnt="7"/>
      <dgm:spPr/>
    </dgm:pt>
    <dgm:pt modelId="{E4C73DC8-A05B-4F32-89E4-7C195EF7E97C}" type="pres">
      <dgm:prSet presAssocID="{D24A9C4A-0034-4C05-914D-89E39305283D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D68ECC5A-6180-4029-BA93-9AEBB6ACEDE5}" type="pres">
      <dgm:prSet presAssocID="{D24A9C4A-0034-4C05-914D-89E39305283D}" presName="negativeSpace" presStyleCnt="0"/>
      <dgm:spPr/>
    </dgm:pt>
    <dgm:pt modelId="{11AEC7AF-7F50-42BF-AF40-33FA103C57ED}" type="pres">
      <dgm:prSet presAssocID="{D24A9C4A-0034-4C05-914D-89E39305283D}" presName="childText" presStyleLbl="conFgAcc1" presStyleIdx="4" presStyleCnt="7">
        <dgm:presLayoutVars>
          <dgm:bulletEnabled val="1"/>
        </dgm:presLayoutVars>
      </dgm:prSet>
      <dgm:spPr/>
    </dgm:pt>
    <dgm:pt modelId="{A3D2B9D7-300E-4B8B-8D99-4DFC810CCB49}" type="pres">
      <dgm:prSet presAssocID="{5D876161-73DD-4417-A795-3B204D022779}" presName="spaceBetweenRectangles" presStyleCnt="0"/>
      <dgm:spPr/>
    </dgm:pt>
    <dgm:pt modelId="{D048B60D-EB5E-47B7-8ACA-8BFF6496A063}" type="pres">
      <dgm:prSet presAssocID="{BBF4A41D-3684-4FCD-9A43-D19463AE8699}" presName="parentLin" presStyleCnt="0"/>
      <dgm:spPr/>
    </dgm:pt>
    <dgm:pt modelId="{5B5FE594-5C3C-430F-B016-190AE4C6ED8E}" type="pres">
      <dgm:prSet presAssocID="{BBF4A41D-3684-4FCD-9A43-D19463AE8699}" presName="parentLeftMargin" presStyleLbl="node1" presStyleIdx="4" presStyleCnt="7"/>
      <dgm:spPr/>
    </dgm:pt>
    <dgm:pt modelId="{96B11238-3396-44A6-A8BA-ED95540789DF}" type="pres">
      <dgm:prSet presAssocID="{BBF4A41D-3684-4FCD-9A43-D19463AE8699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863F3406-A454-40B8-89BC-FC62587B85F6}" type="pres">
      <dgm:prSet presAssocID="{BBF4A41D-3684-4FCD-9A43-D19463AE8699}" presName="negativeSpace" presStyleCnt="0"/>
      <dgm:spPr/>
    </dgm:pt>
    <dgm:pt modelId="{112A0D0E-208D-43BB-B93F-06BE05AA564E}" type="pres">
      <dgm:prSet presAssocID="{BBF4A41D-3684-4FCD-9A43-D19463AE8699}" presName="childText" presStyleLbl="conFgAcc1" presStyleIdx="5" presStyleCnt="7">
        <dgm:presLayoutVars>
          <dgm:bulletEnabled val="1"/>
        </dgm:presLayoutVars>
      </dgm:prSet>
      <dgm:spPr/>
    </dgm:pt>
    <dgm:pt modelId="{FE092020-356A-4EE5-A3ED-86A6EE1FBD3E}" type="pres">
      <dgm:prSet presAssocID="{0E7DBEB0-B966-4FB3-B8D3-7BE9A09D2458}" presName="spaceBetweenRectangles" presStyleCnt="0"/>
      <dgm:spPr/>
    </dgm:pt>
    <dgm:pt modelId="{EF9E1216-5895-4FFA-9810-458E29E4569E}" type="pres">
      <dgm:prSet presAssocID="{F3B3E13D-FF3E-4886-A73B-9E027B38FDAF}" presName="parentLin" presStyleCnt="0"/>
      <dgm:spPr/>
    </dgm:pt>
    <dgm:pt modelId="{DFEF637B-F316-427D-AC1E-C3AFC5A0B87A}" type="pres">
      <dgm:prSet presAssocID="{F3B3E13D-FF3E-4886-A73B-9E027B38FDAF}" presName="parentLeftMargin" presStyleLbl="node1" presStyleIdx="5" presStyleCnt="7"/>
      <dgm:spPr/>
    </dgm:pt>
    <dgm:pt modelId="{D7C6650A-B28C-45B9-80DC-3A8A38E425DF}" type="pres">
      <dgm:prSet presAssocID="{F3B3E13D-FF3E-4886-A73B-9E027B38FDAF}" presName="parentText" presStyleLbl="node1" presStyleIdx="6" presStyleCnt="7">
        <dgm:presLayoutVars>
          <dgm:chMax val="0"/>
          <dgm:bulletEnabled val="1"/>
        </dgm:presLayoutVars>
      </dgm:prSet>
      <dgm:spPr/>
    </dgm:pt>
    <dgm:pt modelId="{8105B344-5B53-4BF0-94A7-452BB7027271}" type="pres">
      <dgm:prSet presAssocID="{F3B3E13D-FF3E-4886-A73B-9E027B38FDAF}" presName="negativeSpace" presStyleCnt="0"/>
      <dgm:spPr/>
    </dgm:pt>
    <dgm:pt modelId="{1D87461E-BD04-400C-BC38-17314298DDBC}" type="pres">
      <dgm:prSet presAssocID="{F3B3E13D-FF3E-4886-A73B-9E027B38FDAF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230A4B05-879F-4890-A2B1-0203EB6792E4}" srcId="{2FB9ED4E-E461-4170-9D6E-51B96F3D12A8}" destId="{D24A9C4A-0034-4C05-914D-89E39305283D}" srcOrd="4" destOrd="0" parTransId="{D9500115-51D0-41C5-BFD3-EC16CB67843B}" sibTransId="{5D876161-73DD-4417-A795-3B204D022779}"/>
    <dgm:cxn modelId="{83D2D808-E235-4318-9F52-D4C93A9D2AB9}" type="presOf" srcId="{F3B3E13D-FF3E-4886-A73B-9E027B38FDAF}" destId="{DFEF637B-F316-427D-AC1E-C3AFC5A0B87A}" srcOrd="0" destOrd="0" presId="urn:microsoft.com/office/officeart/2005/8/layout/list1"/>
    <dgm:cxn modelId="{EE4A701E-3C69-485F-A0DD-8233DCDBB720}" type="presOf" srcId="{D24A9C4A-0034-4C05-914D-89E39305283D}" destId="{005D60E0-9FFD-4B96-87E1-54A95ACF08C7}" srcOrd="0" destOrd="0" presId="urn:microsoft.com/office/officeart/2005/8/layout/list1"/>
    <dgm:cxn modelId="{E8939A2C-3C71-4B28-9BC1-1C14E775C009}" type="presOf" srcId="{F3B3E13D-FF3E-4886-A73B-9E027B38FDAF}" destId="{D7C6650A-B28C-45B9-80DC-3A8A38E425DF}" srcOrd="1" destOrd="0" presId="urn:microsoft.com/office/officeart/2005/8/layout/list1"/>
    <dgm:cxn modelId="{A24D093B-0CC2-4CF7-A9A2-99FB06AABFC7}" type="presOf" srcId="{D24A9C4A-0034-4C05-914D-89E39305283D}" destId="{E4C73DC8-A05B-4F32-89E4-7C195EF7E97C}" srcOrd="1" destOrd="0" presId="urn:microsoft.com/office/officeart/2005/8/layout/list1"/>
    <dgm:cxn modelId="{7DD9C73F-EAC9-42DB-A0D4-44C5AAB3C4EF}" type="presOf" srcId="{BBF4A41D-3684-4FCD-9A43-D19463AE8699}" destId="{5B5FE594-5C3C-430F-B016-190AE4C6ED8E}" srcOrd="0" destOrd="0" presId="urn:microsoft.com/office/officeart/2005/8/layout/list1"/>
    <dgm:cxn modelId="{463E714E-4F36-419F-9EFC-5EFBD437BC71}" type="presOf" srcId="{79E97B8A-B22D-410F-8E2C-13CEC48ABEB6}" destId="{DEC870B7-68E1-44F7-8475-725E2B0634E1}" srcOrd="1" destOrd="0" presId="urn:microsoft.com/office/officeart/2005/8/layout/list1"/>
    <dgm:cxn modelId="{15A10B7C-7CF7-49AF-AF4B-80FBAFBCA0A3}" srcId="{2FB9ED4E-E461-4170-9D6E-51B96F3D12A8}" destId="{0931EC63-44FE-44CF-A9E0-0C507510AD3F}" srcOrd="2" destOrd="0" parTransId="{C47691B7-DAD8-4E86-911E-76850036CE1B}" sibTransId="{5028A383-5079-4BB1-8D73-733D7CA67CC7}"/>
    <dgm:cxn modelId="{5986857F-DBA5-4DEC-879E-F6D2226E2BCF}" srcId="{2FB9ED4E-E461-4170-9D6E-51B96F3D12A8}" destId="{F3B3E13D-FF3E-4886-A73B-9E027B38FDAF}" srcOrd="6" destOrd="0" parTransId="{4ED1EB2D-DF13-4C18-B529-29763675D7D2}" sibTransId="{93916F72-C4F2-46D0-878B-466875F506F4}"/>
    <dgm:cxn modelId="{565F718C-7904-4D2C-A1B6-96FA6DBE31C9}" type="presOf" srcId="{BBF4A41D-3684-4FCD-9A43-D19463AE8699}" destId="{96B11238-3396-44A6-A8BA-ED95540789DF}" srcOrd="1" destOrd="0" presId="urn:microsoft.com/office/officeart/2005/8/layout/list1"/>
    <dgm:cxn modelId="{751D419B-F1BE-471B-B541-14E075D91566}" type="presOf" srcId="{0931EC63-44FE-44CF-A9E0-0C507510AD3F}" destId="{695F4644-E883-43DC-A653-87515ACF49C7}" srcOrd="0" destOrd="0" presId="urn:microsoft.com/office/officeart/2005/8/layout/list1"/>
    <dgm:cxn modelId="{932863BD-0A00-4304-82B8-73A21821B721}" type="presOf" srcId="{15D23A6A-136A-4528-82C7-0E1AB3FBEDF7}" destId="{650F6C0E-D84E-4D6B-89AD-8322D1EDB3A9}" srcOrd="0" destOrd="0" presId="urn:microsoft.com/office/officeart/2005/8/layout/list1"/>
    <dgm:cxn modelId="{66C6C5C2-8CD5-4377-A248-BDA53AD97BE5}" type="presOf" srcId="{8E0FF862-2408-4529-8039-C4020E6824CF}" destId="{AFA9CC40-9D1A-4137-BCC2-7DC25B515471}" srcOrd="1" destOrd="0" presId="urn:microsoft.com/office/officeart/2005/8/layout/list1"/>
    <dgm:cxn modelId="{CCBDADC8-4242-4B29-A4A8-7CDF96EC2BDE}" srcId="{2FB9ED4E-E461-4170-9D6E-51B96F3D12A8}" destId="{BBF4A41D-3684-4FCD-9A43-D19463AE8699}" srcOrd="5" destOrd="0" parTransId="{DD0F9948-61FF-464E-A106-CD33452207CF}" sibTransId="{0E7DBEB0-B966-4FB3-B8D3-7BE9A09D2458}"/>
    <dgm:cxn modelId="{8B9059CD-D2CF-4028-B9E8-CC1CC8980301}" srcId="{2FB9ED4E-E461-4170-9D6E-51B96F3D12A8}" destId="{15D23A6A-136A-4528-82C7-0E1AB3FBEDF7}" srcOrd="3" destOrd="0" parTransId="{A8628FA1-C875-4571-8914-86A714560CAB}" sibTransId="{A82A4F41-7398-4A56-AEF6-0951675FB253}"/>
    <dgm:cxn modelId="{B050DFD7-8D58-4718-B1E8-60799AF42CA9}" type="presOf" srcId="{2FB9ED4E-E461-4170-9D6E-51B96F3D12A8}" destId="{46914799-E6FB-4013-8D89-C5270C851D72}" srcOrd="0" destOrd="0" presId="urn:microsoft.com/office/officeart/2005/8/layout/list1"/>
    <dgm:cxn modelId="{997536E3-09CB-4398-83B2-F77D18779A0C}" srcId="{2FB9ED4E-E461-4170-9D6E-51B96F3D12A8}" destId="{79E97B8A-B22D-410F-8E2C-13CEC48ABEB6}" srcOrd="0" destOrd="0" parTransId="{3CBA6A62-EDDB-4E45-B260-540B1FD26F28}" sibTransId="{9E205BF8-2F2A-4897-8A8F-788A3A22BD8D}"/>
    <dgm:cxn modelId="{6556EFE6-CDF4-4333-BDC1-CD05C8D5B83F}" type="presOf" srcId="{8E0FF862-2408-4529-8039-C4020E6824CF}" destId="{94811C00-D5A0-47C1-B0D5-89A120ABE6D9}" srcOrd="0" destOrd="0" presId="urn:microsoft.com/office/officeart/2005/8/layout/list1"/>
    <dgm:cxn modelId="{0164B1F0-B5E7-4A3F-9D41-EF578B7B16C7}" type="presOf" srcId="{15D23A6A-136A-4528-82C7-0E1AB3FBEDF7}" destId="{CAB618BE-610E-44B1-886C-BF4AB80D3778}" srcOrd="1" destOrd="0" presId="urn:microsoft.com/office/officeart/2005/8/layout/list1"/>
    <dgm:cxn modelId="{A4D3ADF2-E139-436A-AB6B-34BFBCDFE5CB}" type="presOf" srcId="{0931EC63-44FE-44CF-A9E0-0C507510AD3F}" destId="{23A4B08F-AEC1-4E34-BE9E-E18193E8B89D}" srcOrd="1" destOrd="0" presId="urn:microsoft.com/office/officeart/2005/8/layout/list1"/>
    <dgm:cxn modelId="{89EF8AF7-3121-443B-BB91-AD6B21401DED}" type="presOf" srcId="{79E97B8A-B22D-410F-8E2C-13CEC48ABEB6}" destId="{9E03FC73-B93E-490F-BED7-0CD24DF300BB}" srcOrd="0" destOrd="0" presId="urn:microsoft.com/office/officeart/2005/8/layout/list1"/>
    <dgm:cxn modelId="{2B4692FC-F5F0-436A-9A65-6CD3E4659B8A}" srcId="{2FB9ED4E-E461-4170-9D6E-51B96F3D12A8}" destId="{8E0FF862-2408-4529-8039-C4020E6824CF}" srcOrd="1" destOrd="0" parTransId="{F349C830-80DC-462F-AB03-6069C04E3C53}" sibTransId="{7A5E0294-A39A-419C-B016-67E191022308}"/>
    <dgm:cxn modelId="{D8B17965-84AF-4644-864E-19A3BCE0CC85}" type="presParOf" srcId="{46914799-E6FB-4013-8D89-C5270C851D72}" destId="{3DBF4DDC-ABE8-43C1-9FB4-9E304FC53641}" srcOrd="0" destOrd="0" presId="urn:microsoft.com/office/officeart/2005/8/layout/list1"/>
    <dgm:cxn modelId="{6A49E6C5-3132-41E2-9E82-751D51E6B5A3}" type="presParOf" srcId="{3DBF4DDC-ABE8-43C1-9FB4-9E304FC53641}" destId="{9E03FC73-B93E-490F-BED7-0CD24DF300BB}" srcOrd="0" destOrd="0" presId="urn:microsoft.com/office/officeart/2005/8/layout/list1"/>
    <dgm:cxn modelId="{B35B9CE0-13FA-4061-980B-44CC6AB0B3B1}" type="presParOf" srcId="{3DBF4DDC-ABE8-43C1-9FB4-9E304FC53641}" destId="{DEC870B7-68E1-44F7-8475-725E2B0634E1}" srcOrd="1" destOrd="0" presId="urn:microsoft.com/office/officeart/2005/8/layout/list1"/>
    <dgm:cxn modelId="{6EA43DE3-FA1F-4309-BD40-5751B4602FFE}" type="presParOf" srcId="{46914799-E6FB-4013-8D89-C5270C851D72}" destId="{E1969535-1959-4141-AFF9-F394148E6525}" srcOrd="1" destOrd="0" presId="urn:microsoft.com/office/officeart/2005/8/layout/list1"/>
    <dgm:cxn modelId="{7FE06B98-99B7-488E-8CCC-085D9152EBF0}" type="presParOf" srcId="{46914799-E6FB-4013-8D89-C5270C851D72}" destId="{617C476D-A29E-4EBE-8AA7-3DA955C0C871}" srcOrd="2" destOrd="0" presId="urn:microsoft.com/office/officeart/2005/8/layout/list1"/>
    <dgm:cxn modelId="{3077C879-906E-460F-8B59-388A8515CC13}" type="presParOf" srcId="{46914799-E6FB-4013-8D89-C5270C851D72}" destId="{3856B8A4-1EA6-4718-BE9C-9BCBBD628750}" srcOrd="3" destOrd="0" presId="urn:microsoft.com/office/officeart/2005/8/layout/list1"/>
    <dgm:cxn modelId="{970560A9-C0CA-487C-8A14-FDC33A24ED0F}" type="presParOf" srcId="{46914799-E6FB-4013-8D89-C5270C851D72}" destId="{96929C9C-EC2A-44E3-AC0C-BEA21BE35688}" srcOrd="4" destOrd="0" presId="urn:microsoft.com/office/officeart/2005/8/layout/list1"/>
    <dgm:cxn modelId="{7C85C620-5488-4CDF-BB71-86F92A3C26E1}" type="presParOf" srcId="{96929C9C-EC2A-44E3-AC0C-BEA21BE35688}" destId="{94811C00-D5A0-47C1-B0D5-89A120ABE6D9}" srcOrd="0" destOrd="0" presId="urn:microsoft.com/office/officeart/2005/8/layout/list1"/>
    <dgm:cxn modelId="{BF6563DB-5C3F-4950-ACC8-21C36508662B}" type="presParOf" srcId="{96929C9C-EC2A-44E3-AC0C-BEA21BE35688}" destId="{AFA9CC40-9D1A-4137-BCC2-7DC25B515471}" srcOrd="1" destOrd="0" presId="urn:microsoft.com/office/officeart/2005/8/layout/list1"/>
    <dgm:cxn modelId="{E61C5191-2CCA-49CC-B5B4-06B617002C0A}" type="presParOf" srcId="{46914799-E6FB-4013-8D89-C5270C851D72}" destId="{B16CFDB2-00B8-416C-8A4B-0E56F51CD276}" srcOrd="5" destOrd="0" presId="urn:microsoft.com/office/officeart/2005/8/layout/list1"/>
    <dgm:cxn modelId="{A48C2FFA-96FC-41F7-8BFB-91BAE0EE1C7B}" type="presParOf" srcId="{46914799-E6FB-4013-8D89-C5270C851D72}" destId="{53B37FD2-82AE-447C-B34A-12CB7A74A539}" srcOrd="6" destOrd="0" presId="urn:microsoft.com/office/officeart/2005/8/layout/list1"/>
    <dgm:cxn modelId="{F9162EA6-609A-4B3A-BA8B-3D4D625BABB5}" type="presParOf" srcId="{46914799-E6FB-4013-8D89-C5270C851D72}" destId="{BA924136-9A2F-4DC2-A07D-1AD352EF7B5B}" srcOrd="7" destOrd="0" presId="urn:microsoft.com/office/officeart/2005/8/layout/list1"/>
    <dgm:cxn modelId="{4726727B-B1BC-4B1D-8E13-E315872FE311}" type="presParOf" srcId="{46914799-E6FB-4013-8D89-C5270C851D72}" destId="{6FBEA354-3672-4141-AF90-106F07A53629}" srcOrd="8" destOrd="0" presId="urn:microsoft.com/office/officeart/2005/8/layout/list1"/>
    <dgm:cxn modelId="{17B468E2-4367-41E1-977D-30E321CE3804}" type="presParOf" srcId="{6FBEA354-3672-4141-AF90-106F07A53629}" destId="{695F4644-E883-43DC-A653-87515ACF49C7}" srcOrd="0" destOrd="0" presId="urn:microsoft.com/office/officeart/2005/8/layout/list1"/>
    <dgm:cxn modelId="{9A95EB14-3500-4674-A668-57FF1B1C5810}" type="presParOf" srcId="{6FBEA354-3672-4141-AF90-106F07A53629}" destId="{23A4B08F-AEC1-4E34-BE9E-E18193E8B89D}" srcOrd="1" destOrd="0" presId="urn:microsoft.com/office/officeart/2005/8/layout/list1"/>
    <dgm:cxn modelId="{B9B63DF7-568A-487B-9114-08CB95F8C44C}" type="presParOf" srcId="{46914799-E6FB-4013-8D89-C5270C851D72}" destId="{B8B7D439-8310-493D-863D-6A1CB5A2E13B}" srcOrd="9" destOrd="0" presId="urn:microsoft.com/office/officeart/2005/8/layout/list1"/>
    <dgm:cxn modelId="{8D681A2F-94D1-4A3C-B99B-0015E23C448A}" type="presParOf" srcId="{46914799-E6FB-4013-8D89-C5270C851D72}" destId="{39E9D8B5-65DC-4F64-BADA-B4964422065A}" srcOrd="10" destOrd="0" presId="urn:microsoft.com/office/officeart/2005/8/layout/list1"/>
    <dgm:cxn modelId="{4DA90A18-6C61-4649-B29C-15B5F621C4AB}" type="presParOf" srcId="{46914799-E6FB-4013-8D89-C5270C851D72}" destId="{AA703A11-3B42-46CF-B53E-5B13CF9CF1C4}" srcOrd="11" destOrd="0" presId="urn:microsoft.com/office/officeart/2005/8/layout/list1"/>
    <dgm:cxn modelId="{1812B00B-1DC9-4DDB-9FB4-BA71F3C15F4E}" type="presParOf" srcId="{46914799-E6FB-4013-8D89-C5270C851D72}" destId="{17F1D662-3663-4297-9649-0026134CD893}" srcOrd="12" destOrd="0" presId="urn:microsoft.com/office/officeart/2005/8/layout/list1"/>
    <dgm:cxn modelId="{24A32E00-7599-47DF-B2A1-5EE45ECFED04}" type="presParOf" srcId="{17F1D662-3663-4297-9649-0026134CD893}" destId="{650F6C0E-D84E-4D6B-89AD-8322D1EDB3A9}" srcOrd="0" destOrd="0" presId="urn:microsoft.com/office/officeart/2005/8/layout/list1"/>
    <dgm:cxn modelId="{EE762641-92A7-4086-9AE0-825EDB97CFA4}" type="presParOf" srcId="{17F1D662-3663-4297-9649-0026134CD893}" destId="{CAB618BE-610E-44B1-886C-BF4AB80D3778}" srcOrd="1" destOrd="0" presId="urn:microsoft.com/office/officeart/2005/8/layout/list1"/>
    <dgm:cxn modelId="{9E46509F-E24F-4F48-B0CF-341355A34F33}" type="presParOf" srcId="{46914799-E6FB-4013-8D89-C5270C851D72}" destId="{42737F8D-1628-442A-94B4-A1D811D2C6C9}" srcOrd="13" destOrd="0" presId="urn:microsoft.com/office/officeart/2005/8/layout/list1"/>
    <dgm:cxn modelId="{E6D36D54-CD42-47FE-8223-26DB18DC9DB5}" type="presParOf" srcId="{46914799-E6FB-4013-8D89-C5270C851D72}" destId="{FEA04DCE-1350-4036-9D9A-4FFC19509196}" srcOrd="14" destOrd="0" presId="urn:microsoft.com/office/officeart/2005/8/layout/list1"/>
    <dgm:cxn modelId="{EC76F716-AE53-42EE-9A74-7EE3C614AA0E}" type="presParOf" srcId="{46914799-E6FB-4013-8D89-C5270C851D72}" destId="{BFD71268-677B-41AB-9645-E89C8DF007B6}" srcOrd="15" destOrd="0" presId="urn:microsoft.com/office/officeart/2005/8/layout/list1"/>
    <dgm:cxn modelId="{F0BA92DC-F1C3-49C9-9E6E-73AAC1DB518E}" type="presParOf" srcId="{46914799-E6FB-4013-8D89-C5270C851D72}" destId="{54EDEF3A-323B-4DA1-B913-D80A491D75D9}" srcOrd="16" destOrd="0" presId="urn:microsoft.com/office/officeart/2005/8/layout/list1"/>
    <dgm:cxn modelId="{D5E41F2E-2E7C-4E37-8C75-DE2D43AFA34F}" type="presParOf" srcId="{54EDEF3A-323B-4DA1-B913-D80A491D75D9}" destId="{005D60E0-9FFD-4B96-87E1-54A95ACF08C7}" srcOrd="0" destOrd="0" presId="urn:microsoft.com/office/officeart/2005/8/layout/list1"/>
    <dgm:cxn modelId="{1F4AB222-30FA-4302-970B-590673CBF64E}" type="presParOf" srcId="{54EDEF3A-323B-4DA1-B913-D80A491D75D9}" destId="{E4C73DC8-A05B-4F32-89E4-7C195EF7E97C}" srcOrd="1" destOrd="0" presId="urn:microsoft.com/office/officeart/2005/8/layout/list1"/>
    <dgm:cxn modelId="{7447D289-974A-4314-B23D-88BE06EE296C}" type="presParOf" srcId="{46914799-E6FB-4013-8D89-C5270C851D72}" destId="{D68ECC5A-6180-4029-BA93-9AEBB6ACEDE5}" srcOrd="17" destOrd="0" presId="urn:microsoft.com/office/officeart/2005/8/layout/list1"/>
    <dgm:cxn modelId="{19ED1027-1C23-4380-B0EB-D1BEACE3B74B}" type="presParOf" srcId="{46914799-E6FB-4013-8D89-C5270C851D72}" destId="{11AEC7AF-7F50-42BF-AF40-33FA103C57ED}" srcOrd="18" destOrd="0" presId="urn:microsoft.com/office/officeart/2005/8/layout/list1"/>
    <dgm:cxn modelId="{926EAEC7-6F7E-47AD-9522-9C620429246B}" type="presParOf" srcId="{46914799-E6FB-4013-8D89-C5270C851D72}" destId="{A3D2B9D7-300E-4B8B-8D99-4DFC810CCB49}" srcOrd="19" destOrd="0" presId="urn:microsoft.com/office/officeart/2005/8/layout/list1"/>
    <dgm:cxn modelId="{312A47DF-F82A-4F5C-9E80-D1CCB8D8F663}" type="presParOf" srcId="{46914799-E6FB-4013-8D89-C5270C851D72}" destId="{D048B60D-EB5E-47B7-8ACA-8BFF6496A063}" srcOrd="20" destOrd="0" presId="urn:microsoft.com/office/officeart/2005/8/layout/list1"/>
    <dgm:cxn modelId="{7ABB0689-5914-424D-A2F4-554BA3C62B81}" type="presParOf" srcId="{D048B60D-EB5E-47B7-8ACA-8BFF6496A063}" destId="{5B5FE594-5C3C-430F-B016-190AE4C6ED8E}" srcOrd="0" destOrd="0" presId="urn:microsoft.com/office/officeart/2005/8/layout/list1"/>
    <dgm:cxn modelId="{2EDB90E3-CB41-46AA-B244-1B51EAB58F5D}" type="presParOf" srcId="{D048B60D-EB5E-47B7-8ACA-8BFF6496A063}" destId="{96B11238-3396-44A6-A8BA-ED95540789DF}" srcOrd="1" destOrd="0" presId="urn:microsoft.com/office/officeart/2005/8/layout/list1"/>
    <dgm:cxn modelId="{E9465861-7E0A-4839-99DE-C7168F60EDFA}" type="presParOf" srcId="{46914799-E6FB-4013-8D89-C5270C851D72}" destId="{863F3406-A454-40B8-89BC-FC62587B85F6}" srcOrd="21" destOrd="0" presId="urn:microsoft.com/office/officeart/2005/8/layout/list1"/>
    <dgm:cxn modelId="{DD5CED9B-799D-4161-8AB9-6C5E6E504EF2}" type="presParOf" srcId="{46914799-E6FB-4013-8D89-C5270C851D72}" destId="{112A0D0E-208D-43BB-B93F-06BE05AA564E}" srcOrd="22" destOrd="0" presId="urn:microsoft.com/office/officeart/2005/8/layout/list1"/>
    <dgm:cxn modelId="{0E854816-9542-40FF-98CB-80B102DE1839}" type="presParOf" srcId="{46914799-E6FB-4013-8D89-C5270C851D72}" destId="{FE092020-356A-4EE5-A3ED-86A6EE1FBD3E}" srcOrd="23" destOrd="0" presId="urn:microsoft.com/office/officeart/2005/8/layout/list1"/>
    <dgm:cxn modelId="{B0A64DCE-4693-44FD-99AB-AE343FB326BA}" type="presParOf" srcId="{46914799-E6FB-4013-8D89-C5270C851D72}" destId="{EF9E1216-5895-4FFA-9810-458E29E4569E}" srcOrd="24" destOrd="0" presId="urn:microsoft.com/office/officeart/2005/8/layout/list1"/>
    <dgm:cxn modelId="{5B9146DD-5F47-4AC6-A747-4BB20C10FB3F}" type="presParOf" srcId="{EF9E1216-5895-4FFA-9810-458E29E4569E}" destId="{DFEF637B-F316-427D-AC1E-C3AFC5A0B87A}" srcOrd="0" destOrd="0" presId="urn:microsoft.com/office/officeart/2005/8/layout/list1"/>
    <dgm:cxn modelId="{C904277A-BC44-4567-B085-2B7B44917052}" type="presParOf" srcId="{EF9E1216-5895-4FFA-9810-458E29E4569E}" destId="{D7C6650A-B28C-45B9-80DC-3A8A38E425DF}" srcOrd="1" destOrd="0" presId="urn:microsoft.com/office/officeart/2005/8/layout/list1"/>
    <dgm:cxn modelId="{C95AB1C5-0D32-4A84-8DA8-1293F9B4AE1E}" type="presParOf" srcId="{46914799-E6FB-4013-8D89-C5270C851D72}" destId="{8105B344-5B53-4BF0-94A7-452BB7027271}" srcOrd="25" destOrd="0" presId="urn:microsoft.com/office/officeart/2005/8/layout/list1"/>
    <dgm:cxn modelId="{116E21AC-A834-46B1-B937-2EB6D9053610}" type="presParOf" srcId="{46914799-E6FB-4013-8D89-C5270C851D72}" destId="{1D87461E-BD04-400C-BC38-17314298DDBC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7C476D-A29E-4EBE-8AA7-3DA955C0C871}">
      <dsp:nvSpPr>
        <dsp:cNvPr id="0" name=""/>
        <dsp:cNvSpPr/>
      </dsp:nvSpPr>
      <dsp:spPr>
        <a:xfrm>
          <a:off x="0" y="284781"/>
          <a:ext cx="7043737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C870B7-68E1-44F7-8475-725E2B0634E1}">
      <dsp:nvSpPr>
        <dsp:cNvPr id="0" name=""/>
        <dsp:cNvSpPr/>
      </dsp:nvSpPr>
      <dsp:spPr>
        <a:xfrm>
          <a:off x="352186" y="78141"/>
          <a:ext cx="4930615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366" tIns="0" rIns="186366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b="1" kern="1200" dirty="0">
              <a:solidFill>
                <a:srgbClr val="FFFF00"/>
              </a:solidFill>
              <a:latin typeface="+mn-lt"/>
              <a:cs typeface="Andalus" panose="02020603050405020304" pitchFamily="18" charset="-78"/>
            </a:rPr>
            <a:t>Toma de decisiones</a:t>
          </a:r>
          <a:endParaRPr lang="en-US" sz="2800" b="1" kern="1200" dirty="0">
            <a:solidFill>
              <a:srgbClr val="FFFF00"/>
            </a:solidFill>
            <a:latin typeface="+mn-lt"/>
            <a:cs typeface="Andalus" panose="02020603050405020304" pitchFamily="18" charset="-78"/>
          </a:endParaRPr>
        </a:p>
      </dsp:txBody>
      <dsp:txXfrm>
        <a:off x="372361" y="98316"/>
        <a:ext cx="4890265" cy="372930"/>
      </dsp:txXfrm>
    </dsp:sp>
    <dsp:sp modelId="{53B37FD2-82AE-447C-B34A-12CB7A74A539}">
      <dsp:nvSpPr>
        <dsp:cNvPr id="0" name=""/>
        <dsp:cNvSpPr/>
      </dsp:nvSpPr>
      <dsp:spPr>
        <a:xfrm>
          <a:off x="0" y="919821"/>
          <a:ext cx="7043737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A9CC40-9D1A-4137-BCC2-7DC25B515471}">
      <dsp:nvSpPr>
        <dsp:cNvPr id="0" name=""/>
        <dsp:cNvSpPr/>
      </dsp:nvSpPr>
      <dsp:spPr>
        <a:xfrm>
          <a:off x="352186" y="713181"/>
          <a:ext cx="4930615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366" tIns="0" rIns="186366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b="1" kern="1200" dirty="0">
              <a:solidFill>
                <a:srgbClr val="FFFF00"/>
              </a:solidFill>
            </a:rPr>
            <a:t>Integración</a:t>
          </a:r>
          <a:endParaRPr lang="en-US" sz="2800" b="1" kern="1200" dirty="0">
            <a:solidFill>
              <a:srgbClr val="FFFF00"/>
            </a:solidFill>
          </a:endParaRPr>
        </a:p>
      </dsp:txBody>
      <dsp:txXfrm>
        <a:off x="372361" y="733356"/>
        <a:ext cx="4890265" cy="372930"/>
      </dsp:txXfrm>
    </dsp:sp>
    <dsp:sp modelId="{39E9D8B5-65DC-4F64-BADA-B4964422065A}">
      <dsp:nvSpPr>
        <dsp:cNvPr id="0" name=""/>
        <dsp:cNvSpPr/>
      </dsp:nvSpPr>
      <dsp:spPr>
        <a:xfrm>
          <a:off x="0" y="1554861"/>
          <a:ext cx="7043737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A4B08F-AEC1-4E34-BE9E-E18193E8B89D}">
      <dsp:nvSpPr>
        <dsp:cNvPr id="0" name=""/>
        <dsp:cNvSpPr/>
      </dsp:nvSpPr>
      <dsp:spPr>
        <a:xfrm>
          <a:off x="352186" y="1348221"/>
          <a:ext cx="4930615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366" tIns="0" rIns="186366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b="1" kern="1200" dirty="0">
              <a:solidFill>
                <a:srgbClr val="FFFF00"/>
              </a:solidFill>
            </a:rPr>
            <a:t>Motivación</a:t>
          </a:r>
          <a:endParaRPr lang="en-US" sz="2800" b="1" kern="1200" dirty="0">
            <a:solidFill>
              <a:srgbClr val="FFFF00"/>
            </a:solidFill>
          </a:endParaRPr>
        </a:p>
      </dsp:txBody>
      <dsp:txXfrm>
        <a:off x="372361" y="1368396"/>
        <a:ext cx="4890265" cy="372930"/>
      </dsp:txXfrm>
    </dsp:sp>
    <dsp:sp modelId="{FEA04DCE-1350-4036-9D9A-4FFC19509196}">
      <dsp:nvSpPr>
        <dsp:cNvPr id="0" name=""/>
        <dsp:cNvSpPr/>
      </dsp:nvSpPr>
      <dsp:spPr>
        <a:xfrm>
          <a:off x="0" y="2189901"/>
          <a:ext cx="7043737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B618BE-610E-44B1-886C-BF4AB80D3778}">
      <dsp:nvSpPr>
        <dsp:cNvPr id="0" name=""/>
        <dsp:cNvSpPr/>
      </dsp:nvSpPr>
      <dsp:spPr>
        <a:xfrm>
          <a:off x="352186" y="1983261"/>
          <a:ext cx="4930615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366" tIns="0" rIns="186366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b="1" kern="1200" dirty="0">
              <a:solidFill>
                <a:srgbClr val="FFFF00"/>
              </a:solidFill>
            </a:rPr>
            <a:t>Comunicación</a:t>
          </a:r>
          <a:endParaRPr lang="en-US" sz="2800" b="1" kern="1200" dirty="0">
            <a:solidFill>
              <a:srgbClr val="FFFF00"/>
            </a:solidFill>
          </a:endParaRPr>
        </a:p>
      </dsp:txBody>
      <dsp:txXfrm>
        <a:off x="372361" y="2003436"/>
        <a:ext cx="4890265" cy="372930"/>
      </dsp:txXfrm>
    </dsp:sp>
    <dsp:sp modelId="{11AEC7AF-7F50-42BF-AF40-33FA103C57ED}">
      <dsp:nvSpPr>
        <dsp:cNvPr id="0" name=""/>
        <dsp:cNvSpPr/>
      </dsp:nvSpPr>
      <dsp:spPr>
        <a:xfrm>
          <a:off x="0" y="2824941"/>
          <a:ext cx="7043737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C73DC8-A05B-4F32-89E4-7C195EF7E97C}">
      <dsp:nvSpPr>
        <dsp:cNvPr id="0" name=""/>
        <dsp:cNvSpPr/>
      </dsp:nvSpPr>
      <dsp:spPr>
        <a:xfrm>
          <a:off x="352186" y="2618301"/>
          <a:ext cx="4930615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366" tIns="0" rIns="186366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b="1" kern="1200" dirty="0">
              <a:solidFill>
                <a:srgbClr val="FFFF00"/>
              </a:solidFill>
            </a:rPr>
            <a:t>Supervisión</a:t>
          </a:r>
          <a:endParaRPr lang="en-US" sz="2800" b="1" kern="1200" dirty="0">
            <a:solidFill>
              <a:srgbClr val="FFFF00"/>
            </a:solidFill>
          </a:endParaRPr>
        </a:p>
      </dsp:txBody>
      <dsp:txXfrm>
        <a:off x="372361" y="2638476"/>
        <a:ext cx="4890265" cy="372930"/>
      </dsp:txXfrm>
    </dsp:sp>
    <dsp:sp modelId="{112A0D0E-208D-43BB-B93F-06BE05AA564E}">
      <dsp:nvSpPr>
        <dsp:cNvPr id="0" name=""/>
        <dsp:cNvSpPr/>
      </dsp:nvSpPr>
      <dsp:spPr>
        <a:xfrm>
          <a:off x="0" y="3459981"/>
          <a:ext cx="7043737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B11238-3396-44A6-A8BA-ED95540789DF}">
      <dsp:nvSpPr>
        <dsp:cNvPr id="0" name=""/>
        <dsp:cNvSpPr/>
      </dsp:nvSpPr>
      <dsp:spPr>
        <a:xfrm>
          <a:off x="352186" y="3253341"/>
          <a:ext cx="4930615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366" tIns="0" rIns="186366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b="1" kern="1200" dirty="0">
              <a:solidFill>
                <a:srgbClr val="FFFF00"/>
              </a:solidFill>
            </a:rPr>
            <a:t>Delegación</a:t>
          </a:r>
          <a:endParaRPr lang="en-US" sz="2800" b="1" kern="1200" dirty="0">
            <a:solidFill>
              <a:srgbClr val="FFFF00"/>
            </a:solidFill>
          </a:endParaRPr>
        </a:p>
      </dsp:txBody>
      <dsp:txXfrm>
        <a:off x="372361" y="3273516"/>
        <a:ext cx="4890265" cy="372930"/>
      </dsp:txXfrm>
    </dsp:sp>
    <dsp:sp modelId="{1D87461E-BD04-400C-BC38-17314298DDBC}">
      <dsp:nvSpPr>
        <dsp:cNvPr id="0" name=""/>
        <dsp:cNvSpPr/>
      </dsp:nvSpPr>
      <dsp:spPr>
        <a:xfrm>
          <a:off x="0" y="4095021"/>
          <a:ext cx="7043737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C6650A-B28C-45B9-80DC-3A8A38E425DF}">
      <dsp:nvSpPr>
        <dsp:cNvPr id="0" name=""/>
        <dsp:cNvSpPr/>
      </dsp:nvSpPr>
      <dsp:spPr>
        <a:xfrm>
          <a:off x="352186" y="3888381"/>
          <a:ext cx="4930615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366" tIns="0" rIns="186366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b="1" kern="1200" dirty="0">
              <a:solidFill>
                <a:srgbClr val="FFFF00"/>
              </a:solidFill>
            </a:rPr>
            <a:t>Liderazgo</a:t>
          </a:r>
          <a:endParaRPr lang="en-US" sz="2800" b="1" kern="1200" dirty="0">
            <a:solidFill>
              <a:srgbClr val="FFFF00"/>
            </a:solidFill>
          </a:endParaRPr>
        </a:p>
      </dsp:txBody>
      <dsp:txXfrm>
        <a:off x="372361" y="3908556"/>
        <a:ext cx="4890265" cy="37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14/03/2023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14/03/2023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14/03/2023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14/03/2023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14/03/2023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14/03/2023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14/03/2023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14/03/2023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14/03/2023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14/03/2023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news.harvard.edu/gazette/story/2007/11/david-clarence-mcclelland/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7.jpeg"/><Relationship Id="rId2" Type="http://schemas.openxmlformats.org/officeDocument/2006/relationships/hyperlink" Target="http://www.adril.org.ar/index.php/noticias/152-la-potencialidad-de-la-comunicacion-interna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academica.mx/blogs/comunicaci%C3%B3n-oral-y-escrita" TargetMode="External"/><Relationship Id="rId5" Type="http://schemas.openxmlformats.org/officeDocument/2006/relationships/image" Target="../media/image16.jpeg"/><Relationship Id="rId4" Type="http://schemas.openxmlformats.org/officeDocument/2006/relationships/hyperlink" Target="http://psicologiasocialsocial.blogspot.com/2012/11/vamos-por-una-mejor-comunicacion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www.google.com.mx/imgres?sa=X&amp;hl=es&amp;rlz=1T4TSNS_esMX486MX486&amp;biw=1366&amp;bih=612&amp;tbm=isch&amp;tbnid=g-wkmcXzU9YwUM:&amp;imgrefurl=http://www.luxortec.com/productos/luxor-contact-suite/supervision/&amp;docid=OUhx0EY9hOKLRM&amp;imgurl=http://www.luxortec.com/wp-content/uploads/2012/02/supervision-con-luxor-contact-suite.jpg&amp;w=550&amp;h=489&amp;ei=rsSjUozSLdLtqQH95oHAAg&amp;zoom=1&amp;ved=1t:3588,r:42,s:0,i:233&amp;iact=rc&amp;page=3&amp;tbnh=180&amp;tbnw=202&amp;start=30&amp;ndsp=23&amp;tx=107&amp;ty=105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www.google.com.mx/imgres?start=185&amp;sa=X&amp;hl=es&amp;rlz=1T4TSNS_esMX486MX486&amp;biw=1366&amp;bih=612&amp;tbm=isch&amp;tbnid=HKDUitnhU8FDCM:&amp;imgrefurl=http://liredazgo.blogspot.com/2010/06/delegacion-que-hacer-y-que-no-hacer.html&amp;docid=1Zo6KoNS7S2AzM&amp;imgurl=http://3.bp.blogspot.com/_HxIwUkPhGBU/TCJ1qI0KZGI/AAAAAAAADrE/f0r3Op3jK_Y/s1600/delegar01.jpg&amp;w=560&amp;h=305&amp;ei=_8ijUpG9DMiurgGH8IGwDQ&amp;zoom=1&amp;iact=rc&amp;page=10&amp;tbnh=166&amp;tbnw=304&amp;ndsp=18&amp;ved=1t:429,r:85,s:100&amp;tx=108&amp;ty=76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hyperlink" Target="https://www.google.com.mx/search?hl=es&amp;rlz=1T4TSNS_esMX486MX486&amp;biw=1366&amp;bih=612&amp;tbm=isch&amp;q=delegacion+de+autoridad&amp;revid=14365098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www.google.com.mx/imgres?start=151&amp;sa=X&amp;hl=es&amp;rlz=1T4TSNS_esMX486MX486&amp;biw=1366&amp;bih=612&amp;tbm=isch&amp;tbnid=Zc5HGPVuwzYVjM:&amp;imgrefurl=http://fvamanagement.blogspot.com/2011/05/liderazgo-personal.html&amp;docid=MXJo6xlkb4UueM&amp;imgurl=http://2.bp.blogspot.com/-f19kFynYcBs/TeP8xAG6asI/AAAAAAAAC2w/Sa2IYOIvtcg/s1600/P+-+Liderazgo+personal.jpg&amp;w=1520&amp;h=1127&amp;ei=9MujUoeEOYeHqQHplYGwCw&amp;zoom=1&amp;iact=rc&amp;page=9&amp;tbnh=183&amp;tbnw=247&amp;ndsp=22&amp;ved=1t:429,r:70,s:100&amp;tx=95&amp;ty=74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x/imgres?start=116&amp;sa=X&amp;hl=es&amp;rlz=1T4TSNS_esMX486MX486&amp;biw=1301&amp;bih=611&amp;tbm=isch&amp;tbnid=3kkzltwxf5BPfM:&amp;imgrefurl=http://milugar.guiat.net/donde-estudiar-administracion-de-empresas/&amp;docid=tmBgj0tpLjSysM&amp;imgurl=http://milugar.guiat.net/wp-content/uploads/2013/02/administrador_3.png&amp;w=320&amp;h=270&amp;ei=ylKFUrXFKYrR2AWOxYGgBQ&amp;zoom=1&amp;iact=rc&amp;page=8&amp;tbnh=178&amp;tbnw=211&amp;ndsp=22&amp;ved=1t:429,r:31,s:100&amp;tx=67.952392578125&amp;ty=69.80952453613281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://www.google.com.mx/imgres?sa=X&amp;hl=es&amp;rlz=1T4TSNS_esMX486MX486&amp;biw=1242&amp;bih=584&amp;tbm=isch&amp;tbnid=zZLIQClep3iK9M:&amp;imgrefurl=http://argentina-ptc-dx.blogspot.com/&amp;docid=NJIdU_rzDgPcMM&amp;imgurl=http://4.bp.blogspot.com/-OmOAaD1iDc0/UQlzAos56dI/AAAAAAAADZU/wSWfFz5BoQA/s1600/como+ganar+dinero+argentina+ptc+neobux+01.jpg&amp;w=311&amp;h=320&amp;ei=Q3KGUtaFIMfp2AXvrYHIBA&amp;zoom=1&amp;ved=1t:3588,r:99,s:0,i:392&amp;iact=rc&amp;page=7&amp;tbnh=170&amp;tbnw=164&amp;start=85&amp;ndsp=15&amp;tx=59.9091796875&amp;ty=103.1818237304687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ibergirlsss.wikispaces.com/herramientas++maquinas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www.google.com.mx/imgres?sa=X&amp;hl=es&amp;rlz=1T4TSNS_esMX486MX486&amp;biw=1366&amp;bih=612&amp;tbm=isch&amp;tbnid=aX0dmRV6YRoBhM:&amp;imgrefurl=http://mundolaboralotec.blogspot.com/2013/10/administracion-de-recursos-humanos.html&amp;docid=emhCWTHgdLZ8ZM&amp;imgurl=http://1.bp.blogspot.com/-MZINAejj_os/UmfvFxA6sQI/AAAAAAAABks/EtkQUOQbWCc/s1600/recursos-humanos.png&amp;w=225&amp;h=234&amp;ei=6-WTUuCWBI6YrgGNzoHQBA&amp;zoom=1&amp;ved=1t:3588,r:45,s:0,i:230&amp;iact=rc&amp;page=3&amp;tbnh=166&amp;tbnw=160&amp;start=32&amp;ndsp=23&amp;tx=81&amp;ty=77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.mx/imgres?start=194&amp;sa=X&amp;hl=es&amp;rlz=1T4TSNS_esMX486MX486&amp;biw=1366&amp;bih=612&amp;tbm=isch&amp;tbnid=fbzdTYJVUNhzfM:&amp;imgrefurl=http://pulsosocial.com/2013/02/25/redes-sociales-y-gestion-de-recursos-humanos-oportunidad-o-peligro-inminente/&amp;docid=85bimPrurepHCM&amp;imgurl=http://pulsosocial.com/wp-content/uploads/2013/02/redes-sociales-y-recursos-humanos.jpg&amp;w=526&amp;h=296&amp;ei=u-eTUr_uIMfayAG4kICQDQ&amp;zoom=1&amp;iact=rc&amp;page=11&amp;tbnh=168&amp;tbnw=299&amp;ndsp=22&amp;ved=1t:429,r:11,s:200&amp;tx=148&amp;ty=91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stribuidoresdegolosinas.com/mayorista/proveedores-distribuidores.html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om.mx/imgres?start=154&amp;sa=X&amp;hl=es&amp;rlz=1T4TSNS_esMX486MX486&amp;biw=1366&amp;bih=612&amp;tbm=isch&amp;tbnid=lDMQXHpqMB7PGM:&amp;imgrefurl=http://es.123rf.com/imagenes-de-archivo/recursos.html&amp;docid=omp3de4oUO1q2M&amp;imgurl=http://us.123rf.com/400wm/400/400/michaeldb/michaeldb1203/michaeldb120300007/12853006-las-flechas-de-la-empresa-de-recursos-humanos-son-el-tren-reclutar-evaluar-promover-ciclo-de.jpg&amp;w=400&amp;h=400&amp;ei=suaTUvndPIi4qAH_mYGABw&amp;zoom=1&amp;iact=rc&amp;page=9&amp;tbnh=193&amp;tbnw=193&amp;ndsp=18&amp;ved=1t:429,r:70,s:100&amp;tx=80&amp;ty=103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carolaestrada.blogspot.com/2011/02/cuales-son-tus-necesidades.html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jpeg"/><Relationship Id="rId4" Type="http://schemas.openxmlformats.org/officeDocument/2006/relationships/hyperlink" Target="http://psicologiadebarrio.blogspot.com/2013/02/frases-de-maslow.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maestriafaff.blogspot.com/2010/10/frederick-herzberg.html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Etapas de la Dirección</a:t>
            </a: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2113979"/>
              </p:ext>
            </p:extLst>
          </p:nvPr>
        </p:nvGraphicFramePr>
        <p:xfrm>
          <a:off x="1643063" y="1600200"/>
          <a:ext cx="7043737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dirty="0">
                <a:solidFill>
                  <a:srgbClr val="FF0000"/>
                </a:solidFill>
              </a:rPr>
              <a:t>David Mc Clelland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s-MX" sz="3600" dirty="0">
                <a:solidFill>
                  <a:srgbClr val="00B050"/>
                </a:solidFill>
              </a:rPr>
              <a:t>Necesidad de logro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MX" sz="3600" dirty="0">
                <a:solidFill>
                  <a:srgbClr val="00B050"/>
                </a:solidFill>
              </a:rPr>
              <a:t>Necesidad de poder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MX" sz="3600" dirty="0">
                <a:solidFill>
                  <a:srgbClr val="00B050"/>
                </a:solidFill>
              </a:rPr>
              <a:t>Necesidad de afiliación</a:t>
            </a:r>
          </a:p>
          <a:p>
            <a:endParaRPr lang="en-US" dirty="0"/>
          </a:p>
        </p:txBody>
      </p:sp>
      <p:pic>
        <p:nvPicPr>
          <p:cNvPr id="5" name="4 Marcador de contenido" descr="http://ts1.mm.bing.net/th?id=H.4615849834253392&amp;pid=15.1&amp;H=160&amp;W=101">
            <a:hlinkClick r:id="rId2" tgtFrame="&quot;_blank&quot;"/>
          </p:cNvPr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340768"/>
            <a:ext cx="4032447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76177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dirty="0">
                <a:solidFill>
                  <a:srgbClr val="FF0000"/>
                </a:solidFill>
              </a:rPr>
              <a:t>Comunicación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>
                <a:solidFill>
                  <a:srgbClr val="7030A0"/>
                </a:solidFill>
              </a:rPr>
              <a:t>Vertical</a:t>
            </a:r>
          </a:p>
          <a:p>
            <a:r>
              <a:rPr lang="es-MX" dirty="0">
                <a:solidFill>
                  <a:srgbClr val="7030A0"/>
                </a:solidFill>
              </a:rPr>
              <a:t>Horizontal</a:t>
            </a:r>
          </a:p>
          <a:p>
            <a:r>
              <a:rPr lang="es-MX" dirty="0">
                <a:solidFill>
                  <a:srgbClr val="7030A0"/>
                </a:solidFill>
              </a:rPr>
              <a:t>Verbal</a:t>
            </a:r>
          </a:p>
          <a:p>
            <a:r>
              <a:rPr lang="es-MX" dirty="0">
                <a:solidFill>
                  <a:srgbClr val="7030A0"/>
                </a:solidFill>
              </a:rPr>
              <a:t>Escrita</a:t>
            </a:r>
          </a:p>
          <a:p>
            <a:endParaRPr lang="en-U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>
                <a:solidFill>
                  <a:srgbClr val="0000FF"/>
                </a:solidFill>
              </a:rPr>
              <a:t>Requisitos:</a:t>
            </a:r>
          </a:p>
          <a:p>
            <a:pPr>
              <a:buFont typeface="Wingdings" pitchFamily="2" charset="2"/>
              <a:buChar char="v"/>
            </a:pPr>
            <a:r>
              <a:rPr lang="es-MX" dirty="0">
                <a:solidFill>
                  <a:srgbClr val="006666"/>
                </a:solidFill>
              </a:rPr>
              <a:t>Claridad</a:t>
            </a:r>
          </a:p>
          <a:p>
            <a:pPr>
              <a:buFont typeface="Wingdings" pitchFamily="2" charset="2"/>
              <a:buChar char="v"/>
            </a:pPr>
            <a:r>
              <a:rPr lang="es-MX" dirty="0">
                <a:solidFill>
                  <a:srgbClr val="006666"/>
                </a:solidFill>
              </a:rPr>
              <a:t>Integridad</a:t>
            </a:r>
          </a:p>
          <a:p>
            <a:pPr>
              <a:buFont typeface="Wingdings" pitchFamily="2" charset="2"/>
              <a:buChar char="v"/>
            </a:pPr>
            <a:r>
              <a:rPr lang="es-MX" dirty="0">
                <a:solidFill>
                  <a:srgbClr val="006666"/>
                </a:solidFill>
              </a:rPr>
              <a:t>Aprovechamiento de la organización informal</a:t>
            </a:r>
          </a:p>
          <a:p>
            <a:pPr>
              <a:buFont typeface="Wingdings" pitchFamily="2" charset="2"/>
              <a:buChar char="v"/>
            </a:pPr>
            <a:r>
              <a:rPr lang="es-MX" dirty="0">
                <a:solidFill>
                  <a:srgbClr val="006666"/>
                </a:solidFill>
              </a:rPr>
              <a:t>Equilibrio</a:t>
            </a:r>
          </a:p>
          <a:p>
            <a:pPr>
              <a:buFont typeface="Wingdings" pitchFamily="2" charset="2"/>
              <a:buChar char="v"/>
            </a:pPr>
            <a:r>
              <a:rPr lang="es-MX" dirty="0">
                <a:solidFill>
                  <a:srgbClr val="006666"/>
                </a:solidFill>
              </a:rPr>
              <a:t>Síntesis</a:t>
            </a:r>
          </a:p>
          <a:p>
            <a:pPr>
              <a:buFont typeface="Wingdings" pitchFamily="2" charset="2"/>
              <a:buChar char="v"/>
            </a:pPr>
            <a:r>
              <a:rPr lang="es-MX" dirty="0">
                <a:solidFill>
                  <a:srgbClr val="006666"/>
                </a:solidFill>
              </a:rPr>
              <a:t>Difusión</a:t>
            </a:r>
          </a:p>
          <a:p>
            <a:pPr>
              <a:buFont typeface="Wingdings" pitchFamily="2" charset="2"/>
              <a:buChar char="v"/>
            </a:pPr>
            <a:r>
              <a:rPr lang="es-MX" dirty="0">
                <a:solidFill>
                  <a:srgbClr val="006666"/>
                </a:solidFill>
              </a:rPr>
              <a:t>Evaluación</a:t>
            </a:r>
          </a:p>
          <a:p>
            <a:pPr>
              <a:buFont typeface="Wingdings" pitchFamily="2" charset="2"/>
              <a:buChar char="v"/>
            </a:pPr>
            <a:r>
              <a:rPr lang="es-MX" dirty="0">
                <a:solidFill>
                  <a:srgbClr val="006666"/>
                </a:solidFill>
              </a:rPr>
              <a:t>Retroalimentación</a:t>
            </a:r>
          </a:p>
          <a:p>
            <a:endParaRPr lang="en-US" dirty="0"/>
          </a:p>
        </p:txBody>
      </p:sp>
      <p:pic>
        <p:nvPicPr>
          <p:cNvPr id="5" name="4 Imagen" descr="http://ts3.mm.bing.net/th?id=H.4954482192812130&amp;pid=15.1&amp;H=94&amp;W=160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44552" y="3195067"/>
            <a:ext cx="2376264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http://ts1.mm.bing.net/th?id=H.4752245103527396&amp;pid=15.1&amp;H=107&amp;W=160">
            <a:hlinkClick r:id="rId4" tgtFrame="&quot;_blank&quot;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3195067"/>
            <a:ext cx="2293032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http://ts3.mm.bing.net/th?id=H.5024936825260026&amp;pid=15.1&amp;H=93&amp;W=160">
            <a:hlinkClick r:id="rId6" tgtFrame="&quot;_blank&quot;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19672" y="4707235"/>
            <a:ext cx="3492388" cy="19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7630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dirty="0">
                <a:solidFill>
                  <a:srgbClr val="FF0000"/>
                </a:solidFill>
              </a:rPr>
              <a:t>Supervisión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640" y="1484784"/>
            <a:ext cx="7355160" cy="4641379"/>
          </a:xfrm>
        </p:spPr>
        <p:txBody>
          <a:bodyPr/>
          <a:lstStyle/>
          <a:p>
            <a:pPr algn="just"/>
            <a:r>
              <a:rPr lang="es-MX" dirty="0">
                <a:solidFill>
                  <a:srgbClr val="0000FF"/>
                </a:solidFill>
              </a:rPr>
              <a:t>La supervisión consiste en vigilar y apoyar a los subordinados de tal forma que las actividades se realicen adecuadamente.</a:t>
            </a:r>
          </a:p>
          <a:p>
            <a:endParaRPr lang="en-US" dirty="0"/>
          </a:p>
        </p:txBody>
      </p:sp>
      <p:pic>
        <p:nvPicPr>
          <p:cNvPr id="4" name="3 Imagen" descr="https://encrypted-tbn0.gstatic.com/images?q=tbn:ANd9GcQx4ZPFVSifLd9S1HDERbPYVnUwrJ7JZq8ivFwz16-4MLxtqLtR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501008"/>
            <a:ext cx="4032448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3902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764704"/>
            <a:ext cx="3456384" cy="5361459"/>
          </a:xfrm>
        </p:spPr>
        <p:txBody>
          <a:bodyPr>
            <a:normAutofit/>
          </a:bodyPr>
          <a:lstStyle/>
          <a:p>
            <a:r>
              <a:rPr lang="es-MX" dirty="0">
                <a:solidFill>
                  <a:srgbClr val="0000FF"/>
                </a:solidFill>
              </a:rPr>
              <a:t>La supervisión es de gran importancia, ya que mediante esta se imprime la dinámica necesaria al personal para que logren los objetivos. Su importancia radica en que una supervisión efectiva promueve:</a:t>
            </a:r>
          </a:p>
          <a:p>
            <a:endParaRPr lang="en-U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764704"/>
            <a:ext cx="3466728" cy="5361459"/>
          </a:xfrm>
        </p:spPr>
        <p:txBody>
          <a:bodyPr>
            <a:normAutofit/>
          </a:bodyPr>
          <a:lstStyle/>
          <a:p>
            <a:pPr>
              <a:buClr>
                <a:srgbClr val="0000FF"/>
              </a:buClr>
              <a:buFont typeface="Wingdings" pitchFamily="2" charset="2"/>
              <a:buChar char="ü"/>
            </a:pPr>
            <a:r>
              <a:rPr lang="es-MX" dirty="0">
                <a:solidFill>
                  <a:srgbClr val="C00000"/>
                </a:solidFill>
              </a:rPr>
              <a:t>La productividad del personal</a:t>
            </a:r>
          </a:p>
          <a:p>
            <a:pPr>
              <a:buClr>
                <a:srgbClr val="0000FF"/>
              </a:buClr>
              <a:buFont typeface="Wingdings" pitchFamily="2" charset="2"/>
              <a:buChar char="ü"/>
            </a:pPr>
            <a:r>
              <a:rPr lang="es-MX" dirty="0">
                <a:solidFill>
                  <a:srgbClr val="C00000"/>
                </a:solidFill>
              </a:rPr>
              <a:t>La comunicación y motivación</a:t>
            </a:r>
          </a:p>
          <a:p>
            <a:pPr>
              <a:buClr>
                <a:srgbClr val="0000FF"/>
              </a:buClr>
              <a:buFont typeface="Wingdings" pitchFamily="2" charset="2"/>
              <a:buChar char="ü"/>
            </a:pPr>
            <a:r>
              <a:rPr lang="es-MX" dirty="0">
                <a:solidFill>
                  <a:srgbClr val="C00000"/>
                </a:solidFill>
              </a:rPr>
              <a:t>La corrección de errores y la retroalimentación</a:t>
            </a:r>
          </a:p>
          <a:p>
            <a:pPr>
              <a:buClr>
                <a:srgbClr val="0000FF"/>
              </a:buClr>
              <a:buFont typeface="Wingdings" pitchFamily="2" charset="2"/>
              <a:buChar char="ü"/>
            </a:pPr>
            <a:r>
              <a:rPr lang="es-MX" dirty="0">
                <a:solidFill>
                  <a:srgbClr val="C00000"/>
                </a:solidFill>
              </a:rPr>
              <a:t>El ejercicio de la disciplina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95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dirty="0">
                <a:solidFill>
                  <a:srgbClr val="FF0000"/>
                </a:solidFill>
              </a:rPr>
              <a:t>Delegación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sz="4000" dirty="0">
                <a:solidFill>
                  <a:srgbClr val="00B050"/>
                </a:solidFill>
              </a:rPr>
              <a:t>La delegación es la concesión  de autoridad y responsabilidad para actuar.</a:t>
            </a:r>
          </a:p>
          <a:p>
            <a:endParaRPr lang="en-US" dirty="0"/>
          </a:p>
        </p:txBody>
      </p:sp>
      <p:pic>
        <p:nvPicPr>
          <p:cNvPr id="4" name="3 Imagen" descr="https://encrypted-tbn0.gstatic.com/images?q=tbn:ANd9GcSy0cEgX28dAzxCU9B2fcQPu1HKMGgAatjVQmNBVcmUbEAnabOS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077072"/>
            <a:ext cx="3744416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https://encrypted-tbn2.gstatic.com/images?q=tbn:ANd9GcRM4dj3NF5nDkZUD9dre-7OoO7u8BlEs-K33WBQ3g07sq0P3Y6Yz-ay3GXZ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3284984"/>
            <a:ext cx="3888432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70366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dirty="0">
                <a:solidFill>
                  <a:srgbClr val="FF0000"/>
                </a:solidFill>
              </a:rPr>
              <a:t>Liderazgo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ClrTx/>
              <a:buFont typeface="Wingdings" pitchFamily="2" charset="2"/>
              <a:buChar char="Ø"/>
            </a:pPr>
            <a:r>
              <a:rPr lang="es-MX" dirty="0">
                <a:solidFill>
                  <a:srgbClr val="7030A0"/>
                </a:solidFill>
              </a:rPr>
              <a:t>El liderazgo consiste en inspirar y guiar a los subordinados hacia el logro de los objetivo de la organización.</a:t>
            </a:r>
          </a:p>
          <a:p>
            <a:pPr algn="just">
              <a:buClrTx/>
              <a:buFont typeface="Wingdings" pitchFamily="2" charset="2"/>
              <a:buChar char="Ø"/>
            </a:pPr>
            <a:r>
              <a:rPr lang="es-MX" dirty="0">
                <a:solidFill>
                  <a:srgbClr val="7030A0"/>
                </a:solidFill>
              </a:rPr>
              <a:t>El líder es la persona capaz de inspirar confianza y respeto y que tiene el don de mando y la capacidad de persuasión para que la gente lo siga por convencimiento.</a:t>
            </a:r>
            <a:endParaRPr lang="en-US" dirty="0"/>
          </a:p>
        </p:txBody>
      </p:sp>
      <p:pic>
        <p:nvPicPr>
          <p:cNvPr id="5" name="6 Marcador de contenido" descr="https://encrypted-tbn3.gstatic.com/images?q=tbn:ANd9GcTuGcy0TiFk13dldn08xPV25Sy1iqX7fPsdP0ifuaI0a7Fs0xGF">
            <a:hlinkClick r:id="rId2"/>
          </p:cNvPr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3" y="1700808"/>
            <a:ext cx="3456384" cy="4608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924047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412776"/>
            <a:ext cx="7043758" cy="38164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400" dirty="0"/>
              <a:t> </a:t>
            </a:r>
            <a:r>
              <a:rPr lang="es-MX" dirty="0"/>
              <a:t>Galindo, L. M. (2012). </a:t>
            </a:r>
            <a:r>
              <a:rPr lang="es-MX" i="1" dirty="0"/>
              <a:t>Liderazgo y Dirección.</a:t>
            </a:r>
            <a:r>
              <a:rPr lang="es-MX" dirty="0"/>
              <a:t> México: Trillas. </a:t>
            </a:r>
          </a:p>
          <a:p>
            <a:pPr marL="0" indent="0">
              <a:buNone/>
            </a:pPr>
            <a:endParaRPr lang="es-MX" altLang="en-US" sz="2400" dirty="0">
              <a:cs typeface="Segoe U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924944"/>
            <a:ext cx="3002859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Toma de Decisiones</a:t>
            </a:r>
          </a:p>
        </p:txBody>
      </p:sp>
      <p:sp>
        <p:nvSpPr>
          <p:cNvPr id="7" name="6 Marcador de contenido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MX" sz="2000" dirty="0">
                <a:solidFill>
                  <a:srgbClr val="0070C0"/>
                </a:solidFill>
              </a:rPr>
              <a:t>Definir el problema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000" dirty="0">
                <a:solidFill>
                  <a:srgbClr val="0070C0"/>
                </a:solidFill>
              </a:rPr>
              <a:t>Definir las restricciones, limitaciones y recursos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000" dirty="0">
                <a:solidFill>
                  <a:srgbClr val="0070C0"/>
                </a:solidFill>
              </a:rPr>
              <a:t>Determinar los factores internos y los informales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000" dirty="0">
                <a:solidFill>
                  <a:srgbClr val="0070C0"/>
                </a:solidFill>
              </a:rPr>
              <a:t>Determinar los factores externos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000" dirty="0">
                <a:solidFill>
                  <a:srgbClr val="0070C0"/>
                </a:solidFill>
              </a:rPr>
              <a:t>Elegir y aplicar métodos heurísticos y cuantitativos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000" dirty="0">
                <a:solidFill>
                  <a:srgbClr val="0070C0"/>
                </a:solidFill>
              </a:rPr>
              <a:t>Definición y análisis de alternativas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000" dirty="0">
                <a:solidFill>
                  <a:srgbClr val="0070C0"/>
                </a:solidFill>
              </a:rPr>
              <a:t>Costo-beneficio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000" dirty="0">
                <a:solidFill>
                  <a:srgbClr val="0070C0"/>
                </a:solidFill>
              </a:rPr>
              <a:t>Simulación y elección de la alternativa optima </a:t>
            </a:r>
          </a:p>
        </p:txBody>
      </p:sp>
      <p:pic>
        <p:nvPicPr>
          <p:cNvPr id="8" name="8 Marcador de contenido" descr="https://encrypted-tbn3.gstatic.com/images?q=tbn:ANd9GcTTanPpp8NkvvfNcOJa-kv-lsn6WfJ3ewCWFPO5JXNaB2GAZd1E">
            <a:hlinkClick r:id="rId2"/>
          </p:cNvPr>
          <p:cNvPicPr>
            <a:picLocks noGrp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700808"/>
            <a:ext cx="3744416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1503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rgbClr val="FF0000"/>
                </a:solidFill>
              </a:rPr>
              <a:t>Integración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47664" y="1124745"/>
            <a:ext cx="7139136" cy="3600400"/>
          </a:xfrm>
        </p:spPr>
        <p:txBody>
          <a:bodyPr>
            <a:normAutofit/>
          </a:bodyPr>
          <a:lstStyle/>
          <a:p>
            <a:r>
              <a:rPr lang="es-MX" dirty="0">
                <a:solidFill>
                  <a:schemeClr val="bg2">
                    <a:lumMod val="10000"/>
                  </a:schemeClr>
                </a:solidFill>
              </a:rPr>
              <a:t>Concepto:</a:t>
            </a:r>
          </a:p>
          <a:p>
            <a:pPr algn="just">
              <a:buNone/>
            </a:pPr>
            <a:r>
              <a:rPr lang="es-MX" dirty="0"/>
              <a:t>    </a:t>
            </a: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La integración es la función mediante la cual se eligen y obtienen los recursos necesarios para poner en marcha las estrategias para ejecutar los planes.</a:t>
            </a:r>
          </a:p>
          <a:p>
            <a:pPr algn="just"/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6 Imagen" descr="https://encrypted-tbn0.gstatic.com/images?q=tbn:ANd9GcTlJfmCDSC3FW1SbFdF04wWTnkugGKNFUquotKMFE5VzQ5rBRt0lA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4266405"/>
            <a:ext cx="2376264" cy="2310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https://encrypted-tbn1.gstatic.com/images?q=tbn:ANd9GcRnhYjZQR6ya8U0Utx0ZdAH_RHOPm7GsvcIUJlXzy8DWhye_zY6dA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4266406"/>
            <a:ext cx="230425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http://ts3.mm.bing.net/th?id=H.4536362865199046&amp;pid=15.1&amp;H=132&amp;W=160">
            <a:hlinkClick r:id="rId6" tgtFrame="&quot;_blank&quot;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35329" y="4127773"/>
            <a:ext cx="2952328" cy="2448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33721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rgbClr val="FF0000"/>
                </a:solidFill>
              </a:rPr>
              <a:t>Reglas para la integración de recursos humanos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El hombre adecuado para el puesto adecuado.</a:t>
            </a:r>
          </a:p>
          <a:p>
            <a:pPr marL="0" indent="0">
              <a:buNone/>
            </a:pPr>
            <a:endParaRPr lang="es-MX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De la importancia de la introducción adecuada.</a:t>
            </a:r>
          </a:p>
          <a:p>
            <a:pPr algn="just"/>
            <a:endParaRPr lang="en-US" dirty="0">
              <a:solidFill>
                <a:srgbClr val="1E8107"/>
              </a:solidFill>
            </a:endParaRPr>
          </a:p>
        </p:txBody>
      </p:sp>
      <p:pic>
        <p:nvPicPr>
          <p:cNvPr id="6" name="8 Marcador de contenido" descr="https://encrypted-tbn1.gstatic.com/images?q=tbn:ANd9GcRCWwmLX2Wz2i0MxRuTdndvZ6g0Sub2dUs5uIG3vfCDPSa54eXHBw">
            <a:hlinkClick r:id="rId2"/>
          </p:cNvPr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556792"/>
            <a:ext cx="3816424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Rectángulo redondeado"/>
          <p:cNvSpPr/>
          <p:nvPr/>
        </p:nvSpPr>
        <p:spPr>
          <a:xfrm>
            <a:off x="5148064" y="3861048"/>
            <a:ext cx="3816424" cy="2664296"/>
          </a:xfrm>
          <a:prstGeom prst="roundRect">
            <a:avLst>
              <a:gd name="adj" fmla="val 10000"/>
            </a:avLst>
          </a:prstGeom>
          <a:blipFill rotWithShape="1">
            <a:blip r:embed="rId4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844514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1680" y="0"/>
            <a:ext cx="6995120" cy="1484784"/>
          </a:xfrm>
        </p:spPr>
        <p:txBody>
          <a:bodyPr/>
          <a:lstStyle/>
          <a:p>
            <a:r>
              <a:rPr lang="es-MX" sz="3200" dirty="0">
                <a:solidFill>
                  <a:srgbClr val="FF0000"/>
                </a:solidFill>
              </a:rPr>
              <a:t>Reglas para la integración de recursos materiales, financieros y tecnológicos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De la provisión de elementos necesarios.</a:t>
            </a:r>
          </a:p>
          <a:p>
            <a:pPr marL="0" indent="0">
              <a:buNone/>
            </a:pPr>
            <a:endParaRPr lang="es-MX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Calidad en la selección de proveedores.</a:t>
            </a:r>
          </a:p>
          <a:p>
            <a:pPr algn="just"/>
            <a:endParaRPr lang="en-US" dirty="0">
              <a:solidFill>
                <a:srgbClr val="1E8107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412776"/>
            <a:ext cx="3467100" cy="2255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6 Imagen" descr="http://ts4.mm.bing.net/th?id=H.4864086020590883&amp;pid=15.1&amp;H=160&amp;W=150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3645024"/>
            <a:ext cx="4032448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36948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rgbClr val="FF0000"/>
                </a:solidFill>
              </a:rPr>
              <a:t>Etapas de la integración de Recursos Humanos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s-MX" sz="3600" dirty="0">
                <a:solidFill>
                  <a:srgbClr val="7030A0"/>
                </a:solidFill>
              </a:rPr>
              <a:t>Reclutamiento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MX" sz="3600" dirty="0">
                <a:solidFill>
                  <a:srgbClr val="7030A0"/>
                </a:solidFill>
              </a:rPr>
              <a:t>Selección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MX" sz="3600" dirty="0">
                <a:solidFill>
                  <a:srgbClr val="7030A0"/>
                </a:solidFill>
              </a:rPr>
              <a:t>Inducción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MX" sz="3600" dirty="0">
                <a:solidFill>
                  <a:srgbClr val="7030A0"/>
                </a:solidFill>
              </a:rPr>
              <a:t>Capacitación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  <p:pic>
        <p:nvPicPr>
          <p:cNvPr id="6" name="4 Marcador de contenido" descr="https://encrypted-tbn0.gstatic.com/images?q=tbn:ANd9GcSGaphRAhjnELr7DhtkNZBvrlMEs0OaqX35Spa6Pxnh0P2k3SfFuA">
            <a:hlinkClick r:id="rId2"/>
          </p:cNvPr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5" y="1700808"/>
            <a:ext cx="3816424" cy="446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69861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rgbClr val="FF0000"/>
                </a:solidFill>
              </a:rPr>
              <a:t>Motivación</a:t>
            </a:r>
            <a:endParaRPr lang="en-US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1331640" y="1600200"/>
            <a:ext cx="756084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s-MX" dirty="0">
                <a:solidFill>
                  <a:srgbClr val="0070C0"/>
                </a:solidFill>
              </a:rPr>
              <a:t>  Concepto:</a:t>
            </a:r>
          </a:p>
          <a:p>
            <a:pPr marL="0" indent="0" algn="just">
              <a:buNone/>
            </a:pPr>
            <a:r>
              <a:rPr lang="es-MX" dirty="0">
                <a:solidFill>
                  <a:srgbClr val="0070C0"/>
                </a:solidFill>
              </a:rPr>
              <a:t>   Es el proceso por medio del cual se logra la satisfacción del personal y se impulsa su conducta hacia el logro de los objetivos de acuerdo con los estándares deseados.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958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850106"/>
          </a:xfrm>
        </p:spPr>
        <p:txBody>
          <a:bodyPr/>
          <a:lstStyle/>
          <a:p>
            <a:pPr algn="l"/>
            <a:r>
              <a:rPr lang="es-MX" sz="3200" dirty="0">
                <a:solidFill>
                  <a:srgbClr val="FF0000"/>
                </a:solidFill>
              </a:rPr>
              <a:t>Abraham Maslow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8 Marcador de contenido" descr="http://ts3.mm.bing.net/th?id=H.4853700823089858&amp;pid=15.1&amp;H=141&amp;W=160">
            <a:hlinkClick r:id="rId2" tgtFrame="&quot;_blank&quot;"/>
          </p:cNvPr>
          <p:cNvPicPr>
            <a:picLocks noGrp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1556792"/>
            <a:ext cx="3384376" cy="4680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9 Marcador de contenido" descr="http://ts3.mm.bing.net/th?id=H.4705395592333358&amp;pid=15.1&amp;H=160&amp;W=125">
            <a:hlinkClick r:id="rId4" tgtFrame="&quot;_blank&quot;"/>
          </p:cNvPr>
          <p:cNvPicPr>
            <a:picLocks noGrp="1"/>
          </p:cNvPicPr>
          <p:nvPr>
            <p:ph sz="half" idx="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1484784"/>
            <a:ext cx="3600399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37824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dirty="0">
                <a:solidFill>
                  <a:srgbClr val="FF0000"/>
                </a:solidFill>
              </a:rPr>
              <a:t>Frederick Irving Herzberg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268760"/>
            <a:ext cx="3456384" cy="558924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ES" b="1" i="1" dirty="0"/>
              <a:t>Factores de higiene</a:t>
            </a:r>
            <a:endParaRPr lang="es-ES" dirty="0"/>
          </a:p>
          <a:p>
            <a:r>
              <a:rPr lang="es-ES" dirty="0"/>
              <a:t>Sueldo y beneficios</a:t>
            </a:r>
          </a:p>
          <a:p>
            <a:r>
              <a:rPr lang="es-ES" dirty="0"/>
              <a:t>Política de la empresa y su organización</a:t>
            </a:r>
          </a:p>
          <a:p>
            <a:r>
              <a:rPr lang="es-ES" dirty="0"/>
              <a:t>Relaciones con los compañeros de trabajo</a:t>
            </a:r>
          </a:p>
          <a:p>
            <a:r>
              <a:rPr lang="es-ES" dirty="0"/>
              <a:t>Ambiente físico</a:t>
            </a:r>
          </a:p>
          <a:p>
            <a:r>
              <a:rPr lang="es-ES" dirty="0"/>
              <a:t>Supervisión</a:t>
            </a:r>
          </a:p>
          <a:p>
            <a:r>
              <a:rPr lang="es-ES" dirty="0"/>
              <a:t>Status</a:t>
            </a:r>
          </a:p>
          <a:p>
            <a:r>
              <a:rPr lang="es-ES" dirty="0"/>
              <a:t>Seguridad laboral</a:t>
            </a:r>
          </a:p>
          <a:p>
            <a:r>
              <a:rPr lang="es-ES" dirty="0"/>
              <a:t>Crecimiento</a:t>
            </a:r>
          </a:p>
          <a:p>
            <a:r>
              <a:rPr lang="es-ES" dirty="0"/>
              <a:t>Madurez</a:t>
            </a:r>
          </a:p>
          <a:p>
            <a:r>
              <a:rPr lang="es-ES" dirty="0"/>
              <a:t>Consolidación</a:t>
            </a:r>
          </a:p>
          <a:p>
            <a:pPr marL="0" indent="0">
              <a:buNone/>
            </a:pP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sz="2400" b="1" i="1" dirty="0"/>
              <a:t>Factores de motivación</a:t>
            </a:r>
            <a:endParaRPr lang="es-ES" sz="2400" dirty="0"/>
          </a:p>
          <a:p>
            <a:r>
              <a:rPr lang="es-ES" sz="2400" dirty="0"/>
              <a:t>Logros</a:t>
            </a:r>
          </a:p>
          <a:p>
            <a:r>
              <a:rPr lang="es-ES" sz="2400" dirty="0"/>
              <a:t>Reconocimiento</a:t>
            </a:r>
          </a:p>
          <a:p>
            <a:r>
              <a:rPr lang="es-ES" sz="2400" dirty="0"/>
              <a:t>Independencia laboral</a:t>
            </a:r>
          </a:p>
          <a:p>
            <a:r>
              <a:rPr lang="es-ES" sz="2400" dirty="0"/>
              <a:t>Responsabilidad</a:t>
            </a:r>
          </a:p>
          <a:p>
            <a:r>
              <a:rPr lang="es-ES" sz="2400" dirty="0"/>
              <a:t>Promoción</a:t>
            </a:r>
          </a:p>
          <a:p>
            <a:endParaRPr lang="en-US" dirty="0"/>
          </a:p>
        </p:txBody>
      </p:sp>
      <p:pic>
        <p:nvPicPr>
          <p:cNvPr id="6" name="5 Imagen" descr="http://ts4.mm.bing.net/th?id=H.5050096729851407&amp;pid=15.1&amp;H=120&amp;W=160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4725144"/>
            <a:ext cx="2376264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48879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</TotalTime>
  <Words>416</Words>
  <Application>Microsoft Office PowerPoint</Application>
  <PresentationFormat>Presentación en pantalla (4:3)</PresentationFormat>
  <Paragraphs>87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Berlin Sans FB</vt:lpstr>
      <vt:lpstr>Wingdings</vt:lpstr>
      <vt:lpstr>Tema de Office</vt:lpstr>
      <vt:lpstr>Etapas de la Dirección</vt:lpstr>
      <vt:lpstr>Toma de Decisiones</vt:lpstr>
      <vt:lpstr>Integración</vt:lpstr>
      <vt:lpstr>Reglas para la integración de recursos humanos</vt:lpstr>
      <vt:lpstr>Reglas para la integración de recursos materiales, financieros y tecnológicos</vt:lpstr>
      <vt:lpstr>Etapas de la integración de Recursos Humanos</vt:lpstr>
      <vt:lpstr>Motivación</vt:lpstr>
      <vt:lpstr>Abraham Maslow</vt:lpstr>
      <vt:lpstr>Frederick Irving Herzberg</vt:lpstr>
      <vt:lpstr>David Mc Clelland</vt:lpstr>
      <vt:lpstr>Comunicación</vt:lpstr>
      <vt:lpstr>Supervisión</vt:lpstr>
      <vt:lpstr>Presentación de PowerPoint</vt:lpstr>
      <vt:lpstr>Delegación</vt:lpstr>
      <vt:lpstr>Liderazgo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Carlos Alberto Larrea Naranjo</cp:lastModifiedBy>
  <cp:revision>61</cp:revision>
  <dcterms:created xsi:type="dcterms:W3CDTF">2014-12-12T16:57:31Z</dcterms:created>
  <dcterms:modified xsi:type="dcterms:W3CDTF">2023-03-15T01:49:36Z</dcterms:modified>
</cp:coreProperties>
</file>