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4" r:id="rId3"/>
    <p:sldId id="262" r:id="rId4"/>
    <p:sldId id="257" r:id="rId5"/>
    <p:sldId id="266" r:id="rId6"/>
    <p:sldId id="258" r:id="rId7"/>
  </p:sldIdLst>
  <p:sldSz cx="10693400" cy="7562850"/>
  <p:notesSz cx="10693400" cy="756285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dala Lema Espinoza" initials="MLE" lastIdx="1" clrIdx="0">
    <p:extLst>
      <p:ext uri="{19B8F6BF-5375-455C-9EA6-DF929625EA0E}">
        <p15:presenceInfo xmlns:p15="http://schemas.microsoft.com/office/powerpoint/2012/main" userId="c0be83c0d599c40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5784" y="1434479"/>
            <a:ext cx="7621833" cy="2767104"/>
          </a:xfrm>
        </p:spPr>
        <p:txBody>
          <a:bodyPr anchor="b">
            <a:normAutofit/>
          </a:bodyPr>
          <a:lstStyle>
            <a:lvl1pPr algn="ctr">
              <a:defRPr sz="5293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784" y="4285617"/>
            <a:ext cx="7621833" cy="1512569"/>
          </a:xfrm>
        </p:spPr>
        <p:txBody>
          <a:bodyPr>
            <a:normAutofit/>
          </a:bodyPr>
          <a:lstStyle>
            <a:lvl1pPr marL="0" indent="0" algn="ctr">
              <a:buNone/>
              <a:defRPr sz="2426">
                <a:solidFill>
                  <a:schemeClr val="bg1">
                    <a:lumMod val="50000"/>
                  </a:schemeClr>
                </a:solidFill>
              </a:defRPr>
            </a:lvl1pPr>
            <a:lvl2pPr marL="504200" indent="0" algn="ctr">
              <a:buNone/>
              <a:defRPr sz="2206"/>
            </a:lvl2pPr>
            <a:lvl3pPr marL="1008400" indent="0" algn="ctr">
              <a:buNone/>
              <a:defRPr sz="1985"/>
            </a:lvl3pPr>
            <a:lvl4pPr marL="1512600" indent="0" algn="ctr">
              <a:buNone/>
              <a:defRPr sz="1764"/>
            </a:lvl4pPr>
            <a:lvl5pPr marL="2016801" indent="0" algn="ctr">
              <a:buNone/>
              <a:defRPr sz="1764"/>
            </a:lvl5pPr>
            <a:lvl6pPr marL="2521001" indent="0" algn="ctr">
              <a:buNone/>
              <a:defRPr sz="1764"/>
            </a:lvl6pPr>
            <a:lvl7pPr marL="3025201" indent="0" algn="ctr">
              <a:buNone/>
              <a:defRPr sz="1764"/>
            </a:lvl7pPr>
            <a:lvl8pPr marL="3529401" indent="0" algn="ctr">
              <a:buNone/>
              <a:defRPr sz="1764"/>
            </a:lvl8pPr>
            <a:lvl9pPr marL="4033601" indent="0" algn="ctr">
              <a:buNone/>
              <a:defRPr sz="1764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</p:spPr>
        <p:txBody>
          <a:bodyPr/>
          <a:lstStyle/>
          <a:p>
            <a:fld id="{1757F3E5-681C-4C9D-BD31-99541B831678}" type="datetimeFigureOut">
              <a:rPr lang="es-MX" smtClean="0"/>
              <a:pPr/>
              <a:t>05/01/2024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60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1401" y="420370"/>
            <a:ext cx="5530596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7CED271-E274-4FBE-903C-6A79F0280D6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892" y="4183888"/>
            <a:ext cx="1865773" cy="177415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D008A6E-6E35-4EA8-ACD9-6F735439BF4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066" y="2689923"/>
            <a:ext cx="3580032" cy="139853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7EB4AF8-58CF-4BA9-86C3-27A128B45ED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51" y="1880050"/>
            <a:ext cx="3580030" cy="832935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572260F-8DB8-910A-9717-0743FAFD29AD}"/>
              </a:ext>
            </a:extLst>
          </p:cNvPr>
          <p:cNvSpPr txBox="1"/>
          <p:nvPr/>
        </p:nvSpPr>
        <p:spPr>
          <a:xfrm>
            <a:off x="4680451" y="6050727"/>
            <a:ext cx="50419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600" b="1" dirty="0"/>
              <a:t>Revisado por:  </a:t>
            </a:r>
            <a:r>
              <a:rPr lang="es-EC" sz="1600" dirty="0"/>
              <a:t>Ing. MBA. Magdala Lema Espinoza</a:t>
            </a:r>
            <a:endParaRPr lang="es-EC" sz="16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0A03372-59F8-3566-3EE4-0DF8C7236CF7}"/>
              </a:ext>
            </a:extLst>
          </p:cNvPr>
          <p:cNvSpPr txBox="1"/>
          <p:nvPr/>
        </p:nvSpPr>
        <p:spPr>
          <a:xfrm>
            <a:off x="4832851" y="4619625"/>
            <a:ext cx="5041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800" b="1" dirty="0"/>
              <a:t>ANALISIS EXTERNO</a:t>
            </a:r>
          </a:p>
        </p:txBody>
      </p:sp>
    </p:spTree>
    <p:extLst>
      <p:ext uri="{BB962C8B-B14F-4D97-AF65-F5344CB8AC3E}">
        <p14:creationId xmlns:p14="http://schemas.microsoft.com/office/powerpoint/2010/main" val="119047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696DFE-F11E-40AD-806C-777EDB75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500" y="676096"/>
            <a:ext cx="8153400" cy="120032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C" dirty="0"/>
              <a:t>PARAMETROS PARA HACER UN ANALISIS DEL ENTORNO EXTERNO DE UAN EMPRESA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C2132B53-3702-42C8-BE10-DA268EE5D0A9}"/>
              </a:ext>
            </a:extLst>
          </p:cNvPr>
          <p:cNvSpPr txBox="1">
            <a:spLocks/>
          </p:cNvSpPr>
          <p:nvPr/>
        </p:nvSpPr>
        <p:spPr>
          <a:xfrm>
            <a:off x="1308101" y="2257425"/>
            <a:ext cx="8458200" cy="4065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rlito"/>
                <a:ea typeface="+mj-ea"/>
                <a:cs typeface="Carlito"/>
              </a:defRPr>
            </a:lvl1pPr>
          </a:lstStyle>
          <a:p>
            <a:pPr marL="12700" algn="just">
              <a:spcBef>
                <a:spcPts val="100"/>
              </a:spcBef>
            </a:pP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 </a:t>
            </a:r>
            <a:r>
              <a:rPr lang="es-E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análisis externo</a:t>
            </a: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es una evaluación objetiva de los cambios en marcha a nivel mundial que permite comprender mejor el entorno en que actúa la </a:t>
            </a:r>
            <a:r>
              <a:rPr lang="es-E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empresa</a:t>
            </a: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12700" algn="just">
              <a:spcBef>
                <a:spcPts val="100"/>
              </a:spcBef>
            </a:pPr>
            <a:endParaRPr lang="es-E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12700" algn="just">
              <a:spcBef>
                <a:spcPts val="100"/>
              </a:spcBef>
            </a:pP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 análisis interno trata de identificar la estrategia actual y la posición de la </a:t>
            </a:r>
            <a:r>
              <a:rPr lang="es-E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empresa</a:t>
            </a: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frente a la competencia. ... </a:t>
            </a:r>
          </a:p>
          <a:p>
            <a:pPr marL="12700" algn="just">
              <a:spcBef>
                <a:spcPts val="100"/>
              </a:spcBef>
            </a:pPr>
            <a:endParaRPr lang="es-E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12700" algn="just">
              <a:spcBef>
                <a:spcPts val="100"/>
              </a:spcBef>
            </a:pP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 análisis </a:t>
            </a:r>
            <a:r>
              <a:rPr lang="es-E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externo</a:t>
            </a: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supone determinar los factores estratégicos del entorno, a fin de detectar las posibles amenazas y oportunidades para la </a:t>
            </a:r>
            <a:r>
              <a:rPr lang="es-E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empresa</a:t>
            </a: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s-ES" kern="0" spc="-5" dirty="0"/>
          </a:p>
        </p:txBody>
      </p:sp>
    </p:spTree>
    <p:extLst>
      <p:ext uri="{BB962C8B-B14F-4D97-AF65-F5344CB8AC3E}">
        <p14:creationId xmlns:p14="http://schemas.microsoft.com/office/powerpoint/2010/main" val="257836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901" y="420370"/>
            <a:ext cx="6629400" cy="8130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AMBIENTE EXTERNO DE UNA</a:t>
            </a:r>
            <a:r>
              <a:rPr spc="-15" dirty="0"/>
              <a:t> </a:t>
            </a:r>
            <a:r>
              <a:rPr spc="-5" dirty="0"/>
              <a:t>COMPAÑ</a:t>
            </a:r>
            <a:r>
              <a:rPr lang="es-EC" spc="-5" dirty="0"/>
              <a:t>Í</a:t>
            </a:r>
            <a:r>
              <a:rPr spc="-5" dirty="0"/>
              <a:t>A</a:t>
            </a:r>
            <a:r>
              <a:rPr lang="es-EC" spc="-5" dirty="0"/>
              <a:t> A CONSIDERARSE PARA SU ANALISIS: PARAMETROS</a:t>
            </a: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2143682" y="1674217"/>
            <a:ext cx="6780592" cy="5383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562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1401" y="420370"/>
            <a:ext cx="552894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AMBIENTE EXTERNO DE UNA</a:t>
            </a:r>
            <a:r>
              <a:rPr spc="-15" dirty="0"/>
              <a:t> </a:t>
            </a:r>
            <a:r>
              <a:rPr spc="-5" dirty="0"/>
              <a:t>COMPAÑIA</a:t>
            </a:r>
          </a:p>
        </p:txBody>
      </p:sp>
      <p:sp>
        <p:nvSpPr>
          <p:cNvPr id="3" name="object 3"/>
          <p:cNvSpPr/>
          <p:nvPr/>
        </p:nvSpPr>
        <p:spPr>
          <a:xfrm>
            <a:off x="950970" y="1112655"/>
            <a:ext cx="9019612" cy="5564370"/>
          </a:xfrm>
          <a:prstGeom prst="rect">
            <a:avLst/>
          </a:prstGeom>
          <a:blipFill>
            <a:blip r:embed="rId2" cstate="print"/>
            <a:stretch>
              <a:fillRect b="-59964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1401" y="420370"/>
            <a:ext cx="552894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AMBIENTE EXTERNO DE UNA</a:t>
            </a:r>
            <a:r>
              <a:rPr spc="-15" dirty="0"/>
              <a:t> </a:t>
            </a:r>
            <a:r>
              <a:rPr spc="-5" dirty="0"/>
              <a:t>COMPAÑIA</a:t>
            </a:r>
          </a:p>
        </p:txBody>
      </p:sp>
      <p:sp>
        <p:nvSpPr>
          <p:cNvPr id="3" name="object 3"/>
          <p:cNvSpPr/>
          <p:nvPr/>
        </p:nvSpPr>
        <p:spPr>
          <a:xfrm>
            <a:off x="774700" y="1190625"/>
            <a:ext cx="9195882" cy="5899784"/>
          </a:xfrm>
          <a:prstGeom prst="rect">
            <a:avLst/>
          </a:prstGeom>
          <a:blipFill>
            <a:blip r:embed="rId2" cstate="print"/>
            <a:stretch>
              <a:fillRect t="-157388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213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901" y="420370"/>
            <a:ext cx="6858000" cy="4222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AMBIENTE EXTERNO DE UNA</a:t>
            </a:r>
            <a:r>
              <a:rPr spc="-15" dirty="0"/>
              <a:t> </a:t>
            </a:r>
            <a:r>
              <a:rPr spc="-5" dirty="0"/>
              <a:t>COMPAÑIA</a:t>
            </a:r>
          </a:p>
        </p:txBody>
      </p:sp>
      <p:sp>
        <p:nvSpPr>
          <p:cNvPr id="3" name="object 3"/>
          <p:cNvSpPr/>
          <p:nvPr/>
        </p:nvSpPr>
        <p:spPr>
          <a:xfrm>
            <a:off x="899794" y="1556385"/>
            <a:ext cx="9039225" cy="5196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124</Words>
  <Application>Microsoft Office PowerPoint</Application>
  <PresentationFormat>Personalizado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Carlito</vt:lpstr>
      <vt:lpstr>Office Theme</vt:lpstr>
      <vt:lpstr>Presentación de PowerPoint</vt:lpstr>
      <vt:lpstr>PARAMETROS PARA HACER UN ANALISIS DEL ENTORNO EXTERNO DE UAN EMPRESA</vt:lpstr>
      <vt:lpstr>AMBIENTE EXTERNO DE UNA COMPAÑÍA A CONSIDERARSE PARA SU ANALISIS: PARAMETROS</vt:lpstr>
      <vt:lpstr>AMBIENTE EXTERNO DE UNA COMPAÑIA</vt:lpstr>
      <vt:lpstr>AMBIENTE EXTERNO DE UNA COMPAÑIA</vt:lpstr>
      <vt:lpstr>AMBIENTE EXTERNO DE UNA COMPAÑIA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EXTERNO DE UNA COMPAÑIA</dc:title>
  <cp:lastModifiedBy>Magdala Lema Espinoza</cp:lastModifiedBy>
  <cp:revision>7</cp:revision>
  <dcterms:created xsi:type="dcterms:W3CDTF">2020-07-27T16:58:39Z</dcterms:created>
  <dcterms:modified xsi:type="dcterms:W3CDTF">2024-01-05T15:55:04Z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2020-07-27T00:00:00Z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2020-07-27T00:00:00Z</vt:filetime>
  </property>
</Properties>
</file>