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5" r:id="rId4"/>
    <p:sldId id="261" r:id="rId5"/>
    <p:sldId id="256" r:id="rId6"/>
    <p:sldId id="258" r:id="rId7"/>
    <p:sldId id="264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3" d="100"/>
          <a:sy n="43" d="100"/>
        </p:scale>
        <p:origin x="156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66B75-8183-4CDD-95B3-58E3D2A07C8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A37DC4-69C5-44FD-9985-FCDCD37DF0DE}">
      <dgm:prSet phldrT="[Texto]"/>
      <dgm:spPr/>
      <dgm:t>
        <a:bodyPr/>
        <a:lstStyle/>
        <a:p>
          <a:r>
            <a:rPr lang="es-ES" b="1" dirty="0"/>
            <a:t>Funcionalidades comunes de los gestores bibliográficos</a:t>
          </a:r>
          <a:endParaRPr lang="es-EC" dirty="0"/>
        </a:p>
      </dgm:t>
    </dgm:pt>
    <dgm:pt modelId="{5A337401-9D8C-4A2C-8784-A3C9EAA6967F}" type="parTrans" cxnId="{C3072A42-96DE-42C0-949A-3657D7777F1F}">
      <dgm:prSet/>
      <dgm:spPr/>
      <dgm:t>
        <a:bodyPr/>
        <a:lstStyle/>
        <a:p>
          <a:endParaRPr lang="es-EC"/>
        </a:p>
      </dgm:t>
    </dgm:pt>
    <dgm:pt modelId="{DFF3294B-D6BD-4878-834D-277B8BA649BC}" type="sibTrans" cxnId="{C3072A42-96DE-42C0-949A-3657D7777F1F}">
      <dgm:prSet/>
      <dgm:spPr/>
      <dgm:t>
        <a:bodyPr/>
        <a:lstStyle/>
        <a:p>
          <a:endParaRPr lang="es-EC"/>
        </a:p>
      </dgm:t>
    </dgm:pt>
    <dgm:pt modelId="{F7CA03B4-F167-498B-92B3-A24240BD6A81}">
      <dgm:prSet/>
      <dgm:spPr/>
      <dgm:t>
        <a:bodyPr/>
        <a:lstStyle/>
        <a:p>
          <a:r>
            <a:rPr lang="es-ES" b="1" dirty="0"/>
            <a:t>Organización:</a:t>
          </a:r>
          <a:r>
            <a:rPr lang="es-ES" dirty="0"/>
            <a:t> Permiten clasificar referencias en carpetas o etiquetas.</a:t>
          </a:r>
        </a:p>
      </dgm:t>
    </dgm:pt>
    <dgm:pt modelId="{6A7D2ECE-7543-4C30-95EB-96A5B7FD9803}" type="parTrans" cxnId="{658AA4AE-47C5-4DD1-B686-A6A7BF34A9F9}">
      <dgm:prSet/>
      <dgm:spPr/>
      <dgm:t>
        <a:bodyPr/>
        <a:lstStyle/>
        <a:p>
          <a:endParaRPr lang="es-EC"/>
        </a:p>
      </dgm:t>
    </dgm:pt>
    <dgm:pt modelId="{ED3FF905-2F2E-4E2B-8681-87F4336570FA}" type="sibTrans" cxnId="{658AA4AE-47C5-4DD1-B686-A6A7BF34A9F9}">
      <dgm:prSet/>
      <dgm:spPr/>
      <dgm:t>
        <a:bodyPr/>
        <a:lstStyle/>
        <a:p>
          <a:endParaRPr lang="es-EC"/>
        </a:p>
      </dgm:t>
    </dgm:pt>
    <dgm:pt modelId="{2907833C-A292-4F06-8853-FE7003651558}">
      <dgm:prSet/>
      <dgm:spPr/>
      <dgm:t>
        <a:bodyPr/>
        <a:lstStyle/>
        <a:p>
          <a:r>
            <a:rPr lang="es-ES" b="1" dirty="0"/>
            <a:t>Captura de datos:</a:t>
          </a:r>
          <a:r>
            <a:rPr lang="es-ES" dirty="0"/>
            <a:t> Extraen información bibliográfica desde bases de datos, páginas web o </a:t>
          </a:r>
          <a:r>
            <a:rPr lang="es-ES" dirty="0" err="1"/>
            <a:t>PDFs</a:t>
          </a:r>
          <a:r>
            <a:rPr lang="es-ES" dirty="0"/>
            <a:t>.</a:t>
          </a:r>
        </a:p>
      </dgm:t>
    </dgm:pt>
    <dgm:pt modelId="{D520C3A6-43CB-45A6-87F9-7E73551358F1}" type="parTrans" cxnId="{DB329DE9-A40D-4160-A08B-D0C74EB023D0}">
      <dgm:prSet/>
      <dgm:spPr/>
      <dgm:t>
        <a:bodyPr/>
        <a:lstStyle/>
        <a:p>
          <a:endParaRPr lang="es-EC"/>
        </a:p>
      </dgm:t>
    </dgm:pt>
    <dgm:pt modelId="{80C8E1C9-DBF8-4E38-841E-FE86D60F5735}" type="sibTrans" cxnId="{DB329DE9-A40D-4160-A08B-D0C74EB023D0}">
      <dgm:prSet/>
      <dgm:spPr/>
      <dgm:t>
        <a:bodyPr/>
        <a:lstStyle/>
        <a:p>
          <a:endParaRPr lang="es-EC"/>
        </a:p>
      </dgm:t>
    </dgm:pt>
    <dgm:pt modelId="{373DE5B6-BE13-4927-ADE1-333E48D20011}">
      <dgm:prSet/>
      <dgm:spPr/>
      <dgm:t>
        <a:bodyPr/>
        <a:lstStyle/>
        <a:p>
          <a:r>
            <a:rPr lang="es-ES" b="1" dirty="0"/>
            <a:t>Generación de citas:</a:t>
          </a:r>
          <a:r>
            <a:rPr lang="es-ES" dirty="0"/>
            <a:t> Crean automáticamente citas y referencias en el estilo deseado.</a:t>
          </a:r>
        </a:p>
      </dgm:t>
    </dgm:pt>
    <dgm:pt modelId="{056C4C22-FD0A-4EC3-9CE6-75493A850320}" type="parTrans" cxnId="{5521F095-37FB-450E-A9AE-A08C67414FFD}">
      <dgm:prSet/>
      <dgm:spPr/>
      <dgm:t>
        <a:bodyPr/>
        <a:lstStyle/>
        <a:p>
          <a:endParaRPr lang="es-EC"/>
        </a:p>
      </dgm:t>
    </dgm:pt>
    <dgm:pt modelId="{0D5F69CA-3E0F-4BA3-B28E-E32B787175D0}" type="sibTrans" cxnId="{5521F095-37FB-450E-A9AE-A08C67414FFD}">
      <dgm:prSet/>
      <dgm:spPr/>
      <dgm:t>
        <a:bodyPr/>
        <a:lstStyle/>
        <a:p>
          <a:endParaRPr lang="es-EC"/>
        </a:p>
      </dgm:t>
    </dgm:pt>
    <dgm:pt modelId="{B59F427F-2ACB-4276-BF5C-BC54FB921618}">
      <dgm:prSet/>
      <dgm:spPr/>
      <dgm:t>
        <a:bodyPr/>
        <a:lstStyle/>
        <a:p>
          <a:r>
            <a:rPr lang="es-ES" b="1" dirty="0"/>
            <a:t>Integración con procesadores de texto:</a:t>
          </a:r>
          <a:r>
            <a:rPr lang="es-ES" dirty="0"/>
            <a:t> Compatibles con Microsoft Word, Google </a:t>
          </a:r>
          <a:r>
            <a:rPr lang="es-ES" dirty="0" err="1"/>
            <a:t>Docs</a:t>
          </a:r>
          <a:r>
            <a:rPr lang="es-ES" dirty="0"/>
            <a:t>, y otros.</a:t>
          </a:r>
        </a:p>
      </dgm:t>
    </dgm:pt>
    <dgm:pt modelId="{1F22F81F-5AEA-4E21-BA5E-E531AEFC613E}" type="parTrans" cxnId="{4EA0B3B0-EC69-4957-A46B-90609D025798}">
      <dgm:prSet/>
      <dgm:spPr/>
      <dgm:t>
        <a:bodyPr/>
        <a:lstStyle/>
        <a:p>
          <a:endParaRPr lang="es-EC"/>
        </a:p>
      </dgm:t>
    </dgm:pt>
    <dgm:pt modelId="{9B5A3605-F434-450B-955D-8B7E7F346562}" type="sibTrans" cxnId="{4EA0B3B0-EC69-4957-A46B-90609D025798}">
      <dgm:prSet/>
      <dgm:spPr/>
      <dgm:t>
        <a:bodyPr/>
        <a:lstStyle/>
        <a:p>
          <a:endParaRPr lang="es-EC"/>
        </a:p>
      </dgm:t>
    </dgm:pt>
    <dgm:pt modelId="{6ACB00B1-09DA-4A42-A758-E4EF98A5F9D6}">
      <dgm:prSet/>
      <dgm:spPr/>
      <dgm:t>
        <a:bodyPr/>
        <a:lstStyle/>
        <a:p>
          <a:r>
            <a:rPr lang="es-ES" b="1" dirty="0"/>
            <a:t>Colaboración:</a:t>
          </a:r>
          <a:r>
            <a:rPr lang="es-ES" dirty="0"/>
            <a:t> Muchos permiten compartir bibliotecas con otros usuarios.</a:t>
          </a:r>
        </a:p>
      </dgm:t>
    </dgm:pt>
    <dgm:pt modelId="{FA3AED83-202B-4266-A586-C363069752A6}" type="parTrans" cxnId="{0728AE72-FA9D-4B47-B76A-C11BC07D010E}">
      <dgm:prSet/>
      <dgm:spPr/>
      <dgm:t>
        <a:bodyPr/>
        <a:lstStyle/>
        <a:p>
          <a:endParaRPr lang="es-EC"/>
        </a:p>
      </dgm:t>
    </dgm:pt>
    <dgm:pt modelId="{8CDA7C1F-9158-42BC-BD7F-9B933BD53AC9}" type="sibTrans" cxnId="{0728AE72-FA9D-4B47-B76A-C11BC07D010E}">
      <dgm:prSet/>
      <dgm:spPr/>
      <dgm:t>
        <a:bodyPr/>
        <a:lstStyle/>
        <a:p>
          <a:endParaRPr lang="es-EC"/>
        </a:p>
      </dgm:t>
    </dgm:pt>
    <dgm:pt modelId="{778E8BEB-F13B-4348-9C96-6E4BA93181CB}">
      <dgm:prSet phldrT="[Texto]"/>
      <dgm:spPr/>
      <dgm:t>
        <a:bodyPr/>
        <a:lstStyle/>
        <a:p>
          <a:r>
            <a:rPr lang="es-ES" b="1"/>
            <a:t>Almacenamiento:</a:t>
          </a:r>
          <a:r>
            <a:rPr lang="es-ES"/>
            <a:t> Guardan referencias bibliográficas de libros, artículos, sitios web, entre otros.</a:t>
          </a:r>
          <a:endParaRPr lang="es-EC"/>
        </a:p>
      </dgm:t>
    </dgm:pt>
    <dgm:pt modelId="{3F57D1FC-0B8D-4C73-AD3E-60C4BFAB8CA5}" type="parTrans" cxnId="{09949BC9-4168-44CF-91F5-E7B5EB92110C}">
      <dgm:prSet/>
      <dgm:spPr/>
      <dgm:t>
        <a:bodyPr/>
        <a:lstStyle/>
        <a:p>
          <a:endParaRPr lang="es-EC"/>
        </a:p>
      </dgm:t>
    </dgm:pt>
    <dgm:pt modelId="{FD26FF07-9BD5-428B-B3F5-E72896C30EC8}" type="sibTrans" cxnId="{09949BC9-4168-44CF-91F5-E7B5EB92110C}">
      <dgm:prSet/>
      <dgm:spPr/>
      <dgm:t>
        <a:bodyPr/>
        <a:lstStyle/>
        <a:p>
          <a:endParaRPr lang="es-EC"/>
        </a:p>
      </dgm:t>
    </dgm:pt>
    <dgm:pt modelId="{4BFD25C4-880A-437D-ADAB-93AD5CC5D124}" type="pres">
      <dgm:prSet presAssocID="{ADC66B75-8183-4CDD-95B3-58E3D2A07C8A}" presName="composite" presStyleCnt="0">
        <dgm:presLayoutVars>
          <dgm:chMax val="1"/>
          <dgm:dir/>
          <dgm:resizeHandles val="exact"/>
        </dgm:presLayoutVars>
      </dgm:prSet>
      <dgm:spPr/>
    </dgm:pt>
    <dgm:pt modelId="{53FA16F9-A9DA-412B-8C58-D299382393BF}" type="pres">
      <dgm:prSet presAssocID="{EDA37DC4-69C5-44FD-9985-FCDCD37DF0DE}" presName="roof" presStyleLbl="dkBgShp" presStyleIdx="0" presStyleCnt="2"/>
      <dgm:spPr/>
    </dgm:pt>
    <dgm:pt modelId="{7966190D-6358-4FED-9309-6E4AD14554FC}" type="pres">
      <dgm:prSet presAssocID="{EDA37DC4-69C5-44FD-9985-FCDCD37DF0DE}" presName="pillars" presStyleCnt="0"/>
      <dgm:spPr/>
    </dgm:pt>
    <dgm:pt modelId="{2B826C6E-B1D6-4890-872C-D83BE4203B84}" type="pres">
      <dgm:prSet presAssocID="{EDA37DC4-69C5-44FD-9985-FCDCD37DF0DE}" presName="pillar1" presStyleLbl="node1" presStyleIdx="0" presStyleCnt="6">
        <dgm:presLayoutVars>
          <dgm:bulletEnabled val="1"/>
        </dgm:presLayoutVars>
      </dgm:prSet>
      <dgm:spPr/>
    </dgm:pt>
    <dgm:pt modelId="{F969622D-9D12-4302-8263-60981EBD7777}" type="pres">
      <dgm:prSet presAssocID="{F7CA03B4-F167-498B-92B3-A24240BD6A81}" presName="pillarX" presStyleLbl="node1" presStyleIdx="1" presStyleCnt="6">
        <dgm:presLayoutVars>
          <dgm:bulletEnabled val="1"/>
        </dgm:presLayoutVars>
      </dgm:prSet>
      <dgm:spPr/>
    </dgm:pt>
    <dgm:pt modelId="{3E408C17-E28C-4F8D-9061-B1A08CDE3782}" type="pres">
      <dgm:prSet presAssocID="{2907833C-A292-4F06-8853-FE7003651558}" presName="pillarX" presStyleLbl="node1" presStyleIdx="2" presStyleCnt="6">
        <dgm:presLayoutVars>
          <dgm:bulletEnabled val="1"/>
        </dgm:presLayoutVars>
      </dgm:prSet>
      <dgm:spPr/>
    </dgm:pt>
    <dgm:pt modelId="{C34F0890-B403-416F-B725-E0CC57849764}" type="pres">
      <dgm:prSet presAssocID="{373DE5B6-BE13-4927-ADE1-333E48D20011}" presName="pillarX" presStyleLbl="node1" presStyleIdx="3" presStyleCnt="6">
        <dgm:presLayoutVars>
          <dgm:bulletEnabled val="1"/>
        </dgm:presLayoutVars>
      </dgm:prSet>
      <dgm:spPr/>
    </dgm:pt>
    <dgm:pt modelId="{46F2DE7B-8DA3-45EC-8545-2082D3D04BB4}" type="pres">
      <dgm:prSet presAssocID="{B59F427F-2ACB-4276-BF5C-BC54FB921618}" presName="pillarX" presStyleLbl="node1" presStyleIdx="4" presStyleCnt="6">
        <dgm:presLayoutVars>
          <dgm:bulletEnabled val="1"/>
        </dgm:presLayoutVars>
      </dgm:prSet>
      <dgm:spPr/>
    </dgm:pt>
    <dgm:pt modelId="{8542F79B-6D69-41DD-96C6-1FB58E7EA254}" type="pres">
      <dgm:prSet presAssocID="{6ACB00B1-09DA-4A42-A758-E4EF98A5F9D6}" presName="pillarX" presStyleLbl="node1" presStyleIdx="5" presStyleCnt="6">
        <dgm:presLayoutVars>
          <dgm:bulletEnabled val="1"/>
        </dgm:presLayoutVars>
      </dgm:prSet>
      <dgm:spPr/>
    </dgm:pt>
    <dgm:pt modelId="{73A8B1FE-0FF1-4B98-98B5-0B80BABC9563}" type="pres">
      <dgm:prSet presAssocID="{EDA37DC4-69C5-44FD-9985-FCDCD37DF0DE}" presName="base" presStyleLbl="dkBgShp" presStyleIdx="1" presStyleCnt="2"/>
      <dgm:spPr/>
    </dgm:pt>
  </dgm:ptLst>
  <dgm:cxnLst>
    <dgm:cxn modelId="{AE540F0A-73A8-45F6-BE51-2061677FD3B6}" type="presOf" srcId="{2907833C-A292-4F06-8853-FE7003651558}" destId="{3E408C17-E28C-4F8D-9061-B1A08CDE3782}" srcOrd="0" destOrd="0" presId="urn:microsoft.com/office/officeart/2005/8/layout/hList3"/>
    <dgm:cxn modelId="{3E483410-85FF-4D6A-BA96-B4326592FDB6}" type="presOf" srcId="{6ACB00B1-09DA-4A42-A758-E4EF98A5F9D6}" destId="{8542F79B-6D69-41DD-96C6-1FB58E7EA254}" srcOrd="0" destOrd="0" presId="urn:microsoft.com/office/officeart/2005/8/layout/hList3"/>
    <dgm:cxn modelId="{E7DD7731-88BA-4A32-8C8D-0EFC14E519A7}" type="presOf" srcId="{EDA37DC4-69C5-44FD-9985-FCDCD37DF0DE}" destId="{53FA16F9-A9DA-412B-8C58-D299382393BF}" srcOrd="0" destOrd="0" presId="urn:microsoft.com/office/officeart/2005/8/layout/hList3"/>
    <dgm:cxn modelId="{9B5EEA5D-D8D1-4CE1-91E2-D387B395FE44}" type="presOf" srcId="{373DE5B6-BE13-4927-ADE1-333E48D20011}" destId="{C34F0890-B403-416F-B725-E0CC57849764}" srcOrd="0" destOrd="0" presId="urn:microsoft.com/office/officeart/2005/8/layout/hList3"/>
    <dgm:cxn modelId="{C3072A42-96DE-42C0-949A-3657D7777F1F}" srcId="{ADC66B75-8183-4CDD-95B3-58E3D2A07C8A}" destId="{EDA37DC4-69C5-44FD-9985-FCDCD37DF0DE}" srcOrd="0" destOrd="0" parTransId="{5A337401-9D8C-4A2C-8784-A3C9EAA6967F}" sibTransId="{DFF3294B-D6BD-4878-834D-277B8BA649BC}"/>
    <dgm:cxn modelId="{BBEBCD48-E2AE-47BC-BDEA-FB3804DF3D1E}" type="presOf" srcId="{B59F427F-2ACB-4276-BF5C-BC54FB921618}" destId="{46F2DE7B-8DA3-45EC-8545-2082D3D04BB4}" srcOrd="0" destOrd="0" presId="urn:microsoft.com/office/officeart/2005/8/layout/hList3"/>
    <dgm:cxn modelId="{0728AE72-FA9D-4B47-B76A-C11BC07D010E}" srcId="{EDA37DC4-69C5-44FD-9985-FCDCD37DF0DE}" destId="{6ACB00B1-09DA-4A42-A758-E4EF98A5F9D6}" srcOrd="5" destOrd="0" parTransId="{FA3AED83-202B-4266-A586-C363069752A6}" sibTransId="{8CDA7C1F-9158-42BC-BD7F-9B933BD53AC9}"/>
    <dgm:cxn modelId="{5521F095-37FB-450E-A9AE-A08C67414FFD}" srcId="{EDA37DC4-69C5-44FD-9985-FCDCD37DF0DE}" destId="{373DE5B6-BE13-4927-ADE1-333E48D20011}" srcOrd="3" destOrd="0" parTransId="{056C4C22-FD0A-4EC3-9CE6-75493A850320}" sibTransId="{0D5F69CA-3E0F-4BA3-B28E-E32B787175D0}"/>
    <dgm:cxn modelId="{F7F52D9B-4ABC-4F08-9CBC-B9F305257B5B}" type="presOf" srcId="{ADC66B75-8183-4CDD-95B3-58E3D2A07C8A}" destId="{4BFD25C4-880A-437D-ADAB-93AD5CC5D124}" srcOrd="0" destOrd="0" presId="urn:microsoft.com/office/officeart/2005/8/layout/hList3"/>
    <dgm:cxn modelId="{F4A0F5A0-00B5-4DE9-A59D-C5DC9B78B0D8}" type="presOf" srcId="{778E8BEB-F13B-4348-9C96-6E4BA93181CB}" destId="{2B826C6E-B1D6-4890-872C-D83BE4203B84}" srcOrd="0" destOrd="0" presId="urn:microsoft.com/office/officeart/2005/8/layout/hList3"/>
    <dgm:cxn modelId="{658AA4AE-47C5-4DD1-B686-A6A7BF34A9F9}" srcId="{EDA37DC4-69C5-44FD-9985-FCDCD37DF0DE}" destId="{F7CA03B4-F167-498B-92B3-A24240BD6A81}" srcOrd="1" destOrd="0" parTransId="{6A7D2ECE-7543-4C30-95EB-96A5B7FD9803}" sibTransId="{ED3FF905-2F2E-4E2B-8681-87F4336570FA}"/>
    <dgm:cxn modelId="{4EA0B3B0-EC69-4957-A46B-90609D025798}" srcId="{EDA37DC4-69C5-44FD-9985-FCDCD37DF0DE}" destId="{B59F427F-2ACB-4276-BF5C-BC54FB921618}" srcOrd="4" destOrd="0" parTransId="{1F22F81F-5AEA-4E21-BA5E-E531AEFC613E}" sibTransId="{9B5A3605-F434-450B-955D-8B7E7F346562}"/>
    <dgm:cxn modelId="{09949BC9-4168-44CF-91F5-E7B5EB92110C}" srcId="{EDA37DC4-69C5-44FD-9985-FCDCD37DF0DE}" destId="{778E8BEB-F13B-4348-9C96-6E4BA93181CB}" srcOrd="0" destOrd="0" parTransId="{3F57D1FC-0B8D-4C73-AD3E-60C4BFAB8CA5}" sibTransId="{FD26FF07-9BD5-428B-B3F5-E72896C30EC8}"/>
    <dgm:cxn modelId="{0B9D90D8-8B82-4A9D-88C4-94B4731847E4}" type="presOf" srcId="{F7CA03B4-F167-498B-92B3-A24240BD6A81}" destId="{F969622D-9D12-4302-8263-60981EBD7777}" srcOrd="0" destOrd="0" presId="urn:microsoft.com/office/officeart/2005/8/layout/hList3"/>
    <dgm:cxn modelId="{DB329DE9-A40D-4160-A08B-D0C74EB023D0}" srcId="{EDA37DC4-69C5-44FD-9985-FCDCD37DF0DE}" destId="{2907833C-A292-4F06-8853-FE7003651558}" srcOrd="2" destOrd="0" parTransId="{D520C3A6-43CB-45A6-87F9-7E73551358F1}" sibTransId="{80C8E1C9-DBF8-4E38-841E-FE86D60F5735}"/>
    <dgm:cxn modelId="{0391ACA0-AEE1-4A87-BE73-64B15E86A596}" type="presParOf" srcId="{4BFD25C4-880A-437D-ADAB-93AD5CC5D124}" destId="{53FA16F9-A9DA-412B-8C58-D299382393BF}" srcOrd="0" destOrd="0" presId="urn:microsoft.com/office/officeart/2005/8/layout/hList3"/>
    <dgm:cxn modelId="{DBF92C50-0D49-45F5-A631-D2432CD048D1}" type="presParOf" srcId="{4BFD25C4-880A-437D-ADAB-93AD5CC5D124}" destId="{7966190D-6358-4FED-9309-6E4AD14554FC}" srcOrd="1" destOrd="0" presId="urn:microsoft.com/office/officeart/2005/8/layout/hList3"/>
    <dgm:cxn modelId="{C5A690C8-913F-4225-88C4-E794B0922170}" type="presParOf" srcId="{7966190D-6358-4FED-9309-6E4AD14554FC}" destId="{2B826C6E-B1D6-4890-872C-D83BE4203B84}" srcOrd="0" destOrd="0" presId="urn:microsoft.com/office/officeart/2005/8/layout/hList3"/>
    <dgm:cxn modelId="{3877EAEE-9CDB-44D4-93A8-26553C96DFC7}" type="presParOf" srcId="{7966190D-6358-4FED-9309-6E4AD14554FC}" destId="{F969622D-9D12-4302-8263-60981EBD7777}" srcOrd="1" destOrd="0" presId="urn:microsoft.com/office/officeart/2005/8/layout/hList3"/>
    <dgm:cxn modelId="{4375ACA5-78D5-4817-9AB5-887E62126839}" type="presParOf" srcId="{7966190D-6358-4FED-9309-6E4AD14554FC}" destId="{3E408C17-E28C-4F8D-9061-B1A08CDE3782}" srcOrd="2" destOrd="0" presId="urn:microsoft.com/office/officeart/2005/8/layout/hList3"/>
    <dgm:cxn modelId="{5C271FF6-0B2F-4DBF-A134-E1915CFBC6D6}" type="presParOf" srcId="{7966190D-6358-4FED-9309-6E4AD14554FC}" destId="{C34F0890-B403-416F-B725-E0CC57849764}" srcOrd="3" destOrd="0" presId="urn:microsoft.com/office/officeart/2005/8/layout/hList3"/>
    <dgm:cxn modelId="{5A423906-6F3C-4DE3-B45C-D039878DB445}" type="presParOf" srcId="{7966190D-6358-4FED-9309-6E4AD14554FC}" destId="{46F2DE7B-8DA3-45EC-8545-2082D3D04BB4}" srcOrd="4" destOrd="0" presId="urn:microsoft.com/office/officeart/2005/8/layout/hList3"/>
    <dgm:cxn modelId="{5FAD1796-A1CA-46DC-A78E-F932F43F2C82}" type="presParOf" srcId="{7966190D-6358-4FED-9309-6E4AD14554FC}" destId="{8542F79B-6D69-41DD-96C6-1FB58E7EA254}" srcOrd="5" destOrd="0" presId="urn:microsoft.com/office/officeart/2005/8/layout/hList3"/>
    <dgm:cxn modelId="{E0314194-EA81-4127-BB53-7263D3F144E1}" type="presParOf" srcId="{4BFD25C4-880A-437D-ADAB-93AD5CC5D124}" destId="{73A8B1FE-0FF1-4B98-98B5-0B80BABC95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66B75-8183-4CDD-95B3-58E3D2A07C8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A37DC4-69C5-44FD-9985-FCDCD37DF0DE}">
      <dgm:prSet phldrT="[Texto]"/>
      <dgm:spPr/>
      <dgm:t>
        <a:bodyPr/>
        <a:lstStyle/>
        <a:p>
          <a:r>
            <a:rPr lang="es-ES" b="1" dirty="0"/>
            <a:t>Ventajas del uso de gestores bibliográficos</a:t>
          </a:r>
          <a:endParaRPr lang="es-EC" dirty="0"/>
        </a:p>
      </dgm:t>
    </dgm:pt>
    <dgm:pt modelId="{5A337401-9D8C-4A2C-8784-A3C9EAA6967F}" type="parTrans" cxnId="{C3072A42-96DE-42C0-949A-3657D7777F1F}">
      <dgm:prSet/>
      <dgm:spPr/>
      <dgm:t>
        <a:bodyPr/>
        <a:lstStyle/>
        <a:p>
          <a:endParaRPr lang="es-EC"/>
        </a:p>
      </dgm:t>
    </dgm:pt>
    <dgm:pt modelId="{DFF3294B-D6BD-4878-834D-277B8BA649BC}" type="sibTrans" cxnId="{C3072A42-96DE-42C0-949A-3657D7777F1F}">
      <dgm:prSet/>
      <dgm:spPr/>
      <dgm:t>
        <a:bodyPr/>
        <a:lstStyle/>
        <a:p>
          <a:endParaRPr lang="es-EC"/>
        </a:p>
      </dgm:t>
    </dgm:pt>
    <dgm:pt modelId="{AA0AEB8A-1D84-4FAE-A794-0DE149F40BD7}">
      <dgm:prSet/>
      <dgm:spPr/>
      <dgm:t>
        <a:bodyPr/>
        <a:lstStyle/>
        <a:p>
          <a:r>
            <a:rPr lang="es-ES" b="1" dirty="0"/>
            <a:t>Ahorro de tiempo:</a:t>
          </a:r>
          <a:r>
            <a:rPr lang="es-ES" dirty="0"/>
            <a:t> Automatizan la generación de citas y referencias.</a:t>
          </a:r>
        </a:p>
      </dgm:t>
    </dgm:pt>
    <dgm:pt modelId="{68BB9AF0-DFA3-477F-80EB-BB9CB4377378}" type="parTrans" cxnId="{C4812489-032A-4842-8DF1-06B145A293A2}">
      <dgm:prSet/>
      <dgm:spPr/>
      <dgm:t>
        <a:bodyPr/>
        <a:lstStyle/>
        <a:p>
          <a:endParaRPr lang="es-EC"/>
        </a:p>
      </dgm:t>
    </dgm:pt>
    <dgm:pt modelId="{2C4DBA54-C315-4C26-9463-FBA090E7AC69}" type="sibTrans" cxnId="{C4812489-032A-4842-8DF1-06B145A293A2}">
      <dgm:prSet/>
      <dgm:spPr/>
      <dgm:t>
        <a:bodyPr/>
        <a:lstStyle/>
        <a:p>
          <a:endParaRPr lang="es-EC"/>
        </a:p>
      </dgm:t>
    </dgm:pt>
    <dgm:pt modelId="{F226E428-20D0-4FF2-8177-2172EE5CA160}">
      <dgm:prSet/>
      <dgm:spPr/>
      <dgm:t>
        <a:bodyPr/>
        <a:lstStyle/>
        <a:p>
          <a:r>
            <a:rPr lang="es-ES" b="1" dirty="0"/>
            <a:t>Reducción de errores:</a:t>
          </a:r>
          <a:r>
            <a:rPr lang="es-ES" dirty="0"/>
            <a:t> Aseguran que las citas cumplan con las normas de estilo requeridas.</a:t>
          </a:r>
        </a:p>
      </dgm:t>
    </dgm:pt>
    <dgm:pt modelId="{46E2BACC-F75E-460D-B656-D95F1246D169}" type="parTrans" cxnId="{5423E5A0-57A0-4885-BB35-53C56D68447D}">
      <dgm:prSet/>
      <dgm:spPr/>
      <dgm:t>
        <a:bodyPr/>
        <a:lstStyle/>
        <a:p>
          <a:endParaRPr lang="es-EC"/>
        </a:p>
      </dgm:t>
    </dgm:pt>
    <dgm:pt modelId="{A24565D5-E933-4D5A-A465-A41BCF671BDF}" type="sibTrans" cxnId="{5423E5A0-57A0-4885-BB35-53C56D68447D}">
      <dgm:prSet/>
      <dgm:spPr/>
      <dgm:t>
        <a:bodyPr/>
        <a:lstStyle/>
        <a:p>
          <a:endParaRPr lang="es-EC"/>
        </a:p>
      </dgm:t>
    </dgm:pt>
    <dgm:pt modelId="{19FC5145-5EE5-443C-AC00-3097207A7331}">
      <dgm:prSet/>
      <dgm:spPr/>
      <dgm:t>
        <a:bodyPr/>
        <a:lstStyle/>
        <a:p>
          <a:r>
            <a:rPr lang="es-ES" b="1" dirty="0"/>
            <a:t>Accesibilidad:</a:t>
          </a:r>
          <a:r>
            <a:rPr lang="es-ES" dirty="0"/>
            <a:t> Facilitan el acceso a las referencias desde diferentes dispositivos.</a:t>
          </a:r>
        </a:p>
      </dgm:t>
    </dgm:pt>
    <dgm:pt modelId="{5A2E9E55-DD24-4C5D-B81B-690EDBA0DF19}" type="parTrans" cxnId="{32A65D04-5FB0-48BC-AB86-6F8DCC9CF145}">
      <dgm:prSet/>
      <dgm:spPr/>
      <dgm:t>
        <a:bodyPr/>
        <a:lstStyle/>
        <a:p>
          <a:endParaRPr lang="es-EC"/>
        </a:p>
      </dgm:t>
    </dgm:pt>
    <dgm:pt modelId="{AF9719DB-1ACE-42A1-AD41-80EACACAEA43}" type="sibTrans" cxnId="{32A65D04-5FB0-48BC-AB86-6F8DCC9CF145}">
      <dgm:prSet/>
      <dgm:spPr/>
      <dgm:t>
        <a:bodyPr/>
        <a:lstStyle/>
        <a:p>
          <a:endParaRPr lang="es-EC"/>
        </a:p>
      </dgm:t>
    </dgm:pt>
    <dgm:pt modelId="{6E745987-2635-48AC-8718-D65EE3D260C2}">
      <dgm:prSet/>
      <dgm:spPr/>
      <dgm:t>
        <a:bodyPr/>
        <a:lstStyle/>
        <a:p>
          <a:r>
            <a:rPr lang="es-ES" b="1" dirty="0"/>
            <a:t>Colaboración:</a:t>
          </a:r>
          <a:r>
            <a:rPr lang="es-ES" dirty="0"/>
            <a:t> Simplifican el trabajo en equipo en proyectos de investigación.</a:t>
          </a:r>
        </a:p>
      </dgm:t>
    </dgm:pt>
    <dgm:pt modelId="{6B958191-EF8F-4250-99C9-FC8043E17EE1}" type="parTrans" cxnId="{641012CB-A84E-4B90-BF5D-FD95408057D5}">
      <dgm:prSet/>
      <dgm:spPr/>
      <dgm:t>
        <a:bodyPr/>
        <a:lstStyle/>
        <a:p>
          <a:endParaRPr lang="es-EC"/>
        </a:p>
      </dgm:t>
    </dgm:pt>
    <dgm:pt modelId="{D12E3F44-2856-412A-A43E-9DEC0263EEF9}" type="sibTrans" cxnId="{641012CB-A84E-4B90-BF5D-FD95408057D5}">
      <dgm:prSet/>
      <dgm:spPr/>
      <dgm:t>
        <a:bodyPr/>
        <a:lstStyle/>
        <a:p>
          <a:endParaRPr lang="es-EC"/>
        </a:p>
      </dgm:t>
    </dgm:pt>
    <dgm:pt modelId="{B1078B2A-4EA7-47A7-AB16-A609F15B9B71}">
      <dgm:prSet/>
      <dgm:spPr/>
      <dgm:t>
        <a:bodyPr/>
        <a:lstStyle/>
        <a:p>
          <a:r>
            <a:rPr lang="es-ES" b="1" dirty="0"/>
            <a:t>Gestión eficiente:</a:t>
          </a:r>
          <a:r>
            <a:rPr lang="es-ES" dirty="0"/>
            <a:t> Permiten manejar grandes volúmenes de información.</a:t>
          </a:r>
        </a:p>
      </dgm:t>
    </dgm:pt>
    <dgm:pt modelId="{DE1918E6-E49E-4D9C-B1CF-65FA0B5C601C}" type="parTrans" cxnId="{AF8183C8-5ABB-4C13-A359-433175E02C07}">
      <dgm:prSet/>
      <dgm:spPr/>
      <dgm:t>
        <a:bodyPr/>
        <a:lstStyle/>
        <a:p>
          <a:endParaRPr lang="es-EC"/>
        </a:p>
      </dgm:t>
    </dgm:pt>
    <dgm:pt modelId="{6386F7E9-4717-4451-8EBA-64660C60EE3D}" type="sibTrans" cxnId="{AF8183C8-5ABB-4C13-A359-433175E02C07}">
      <dgm:prSet/>
      <dgm:spPr/>
      <dgm:t>
        <a:bodyPr/>
        <a:lstStyle/>
        <a:p>
          <a:endParaRPr lang="es-EC"/>
        </a:p>
      </dgm:t>
    </dgm:pt>
    <dgm:pt modelId="{4BFD25C4-880A-437D-ADAB-93AD5CC5D124}" type="pres">
      <dgm:prSet presAssocID="{ADC66B75-8183-4CDD-95B3-58E3D2A07C8A}" presName="composite" presStyleCnt="0">
        <dgm:presLayoutVars>
          <dgm:chMax val="1"/>
          <dgm:dir/>
          <dgm:resizeHandles val="exact"/>
        </dgm:presLayoutVars>
      </dgm:prSet>
      <dgm:spPr/>
    </dgm:pt>
    <dgm:pt modelId="{53FA16F9-A9DA-412B-8C58-D299382393BF}" type="pres">
      <dgm:prSet presAssocID="{EDA37DC4-69C5-44FD-9985-FCDCD37DF0DE}" presName="roof" presStyleLbl="dkBgShp" presStyleIdx="0" presStyleCnt="2"/>
      <dgm:spPr/>
    </dgm:pt>
    <dgm:pt modelId="{7966190D-6358-4FED-9309-6E4AD14554FC}" type="pres">
      <dgm:prSet presAssocID="{EDA37DC4-69C5-44FD-9985-FCDCD37DF0DE}" presName="pillars" presStyleCnt="0"/>
      <dgm:spPr/>
    </dgm:pt>
    <dgm:pt modelId="{2B826C6E-B1D6-4890-872C-D83BE4203B84}" type="pres">
      <dgm:prSet presAssocID="{EDA37DC4-69C5-44FD-9985-FCDCD37DF0DE}" presName="pillar1" presStyleLbl="node1" presStyleIdx="0" presStyleCnt="5">
        <dgm:presLayoutVars>
          <dgm:bulletEnabled val="1"/>
        </dgm:presLayoutVars>
      </dgm:prSet>
      <dgm:spPr/>
    </dgm:pt>
    <dgm:pt modelId="{11F91AD1-A46A-4890-9832-E1FAD6EF477A}" type="pres">
      <dgm:prSet presAssocID="{F226E428-20D0-4FF2-8177-2172EE5CA160}" presName="pillarX" presStyleLbl="node1" presStyleIdx="1" presStyleCnt="5">
        <dgm:presLayoutVars>
          <dgm:bulletEnabled val="1"/>
        </dgm:presLayoutVars>
      </dgm:prSet>
      <dgm:spPr/>
    </dgm:pt>
    <dgm:pt modelId="{5105EC82-3B18-451C-8075-E88C9CA2437C}" type="pres">
      <dgm:prSet presAssocID="{19FC5145-5EE5-443C-AC00-3097207A7331}" presName="pillarX" presStyleLbl="node1" presStyleIdx="2" presStyleCnt="5">
        <dgm:presLayoutVars>
          <dgm:bulletEnabled val="1"/>
        </dgm:presLayoutVars>
      </dgm:prSet>
      <dgm:spPr/>
    </dgm:pt>
    <dgm:pt modelId="{51489B3B-1F9F-49C1-9023-29A87A0527A8}" type="pres">
      <dgm:prSet presAssocID="{6E745987-2635-48AC-8718-D65EE3D260C2}" presName="pillarX" presStyleLbl="node1" presStyleIdx="3" presStyleCnt="5">
        <dgm:presLayoutVars>
          <dgm:bulletEnabled val="1"/>
        </dgm:presLayoutVars>
      </dgm:prSet>
      <dgm:spPr/>
    </dgm:pt>
    <dgm:pt modelId="{F5BB6EE1-2782-4C15-A03E-2280009C7D27}" type="pres">
      <dgm:prSet presAssocID="{B1078B2A-4EA7-47A7-AB16-A609F15B9B71}" presName="pillarX" presStyleLbl="node1" presStyleIdx="4" presStyleCnt="5">
        <dgm:presLayoutVars>
          <dgm:bulletEnabled val="1"/>
        </dgm:presLayoutVars>
      </dgm:prSet>
      <dgm:spPr/>
    </dgm:pt>
    <dgm:pt modelId="{73A8B1FE-0FF1-4B98-98B5-0B80BABC9563}" type="pres">
      <dgm:prSet presAssocID="{EDA37DC4-69C5-44FD-9985-FCDCD37DF0DE}" presName="base" presStyleLbl="dkBgShp" presStyleIdx="1" presStyleCnt="2"/>
      <dgm:spPr/>
    </dgm:pt>
  </dgm:ptLst>
  <dgm:cxnLst>
    <dgm:cxn modelId="{32A65D04-5FB0-48BC-AB86-6F8DCC9CF145}" srcId="{EDA37DC4-69C5-44FD-9985-FCDCD37DF0DE}" destId="{19FC5145-5EE5-443C-AC00-3097207A7331}" srcOrd="2" destOrd="0" parTransId="{5A2E9E55-DD24-4C5D-B81B-690EDBA0DF19}" sibTransId="{AF9719DB-1ACE-42A1-AD41-80EACACAEA43}"/>
    <dgm:cxn modelId="{E7DD7731-88BA-4A32-8C8D-0EFC14E519A7}" type="presOf" srcId="{EDA37DC4-69C5-44FD-9985-FCDCD37DF0DE}" destId="{53FA16F9-A9DA-412B-8C58-D299382393BF}" srcOrd="0" destOrd="0" presId="urn:microsoft.com/office/officeart/2005/8/layout/hList3"/>
    <dgm:cxn modelId="{16A49333-825F-4028-A001-C409BE251EED}" type="presOf" srcId="{19FC5145-5EE5-443C-AC00-3097207A7331}" destId="{5105EC82-3B18-451C-8075-E88C9CA2437C}" srcOrd="0" destOrd="0" presId="urn:microsoft.com/office/officeart/2005/8/layout/hList3"/>
    <dgm:cxn modelId="{7BF4AD60-050A-4027-92B9-3885A624A6B2}" type="presOf" srcId="{AA0AEB8A-1D84-4FAE-A794-0DE149F40BD7}" destId="{2B826C6E-B1D6-4890-872C-D83BE4203B84}" srcOrd="0" destOrd="0" presId="urn:microsoft.com/office/officeart/2005/8/layout/hList3"/>
    <dgm:cxn modelId="{C3072A42-96DE-42C0-949A-3657D7777F1F}" srcId="{ADC66B75-8183-4CDD-95B3-58E3D2A07C8A}" destId="{EDA37DC4-69C5-44FD-9985-FCDCD37DF0DE}" srcOrd="0" destOrd="0" parTransId="{5A337401-9D8C-4A2C-8784-A3C9EAA6967F}" sibTransId="{DFF3294B-D6BD-4878-834D-277B8BA649BC}"/>
    <dgm:cxn modelId="{757EC656-F204-4752-90B1-0B228C560B26}" type="presOf" srcId="{6E745987-2635-48AC-8718-D65EE3D260C2}" destId="{51489B3B-1F9F-49C1-9023-29A87A0527A8}" srcOrd="0" destOrd="0" presId="urn:microsoft.com/office/officeart/2005/8/layout/hList3"/>
    <dgm:cxn modelId="{C4812489-032A-4842-8DF1-06B145A293A2}" srcId="{EDA37DC4-69C5-44FD-9985-FCDCD37DF0DE}" destId="{AA0AEB8A-1D84-4FAE-A794-0DE149F40BD7}" srcOrd="0" destOrd="0" parTransId="{68BB9AF0-DFA3-477F-80EB-BB9CB4377378}" sibTransId="{2C4DBA54-C315-4C26-9463-FBA090E7AC69}"/>
    <dgm:cxn modelId="{F7F52D9B-4ABC-4F08-9CBC-B9F305257B5B}" type="presOf" srcId="{ADC66B75-8183-4CDD-95B3-58E3D2A07C8A}" destId="{4BFD25C4-880A-437D-ADAB-93AD5CC5D124}" srcOrd="0" destOrd="0" presId="urn:microsoft.com/office/officeart/2005/8/layout/hList3"/>
    <dgm:cxn modelId="{5423E5A0-57A0-4885-BB35-53C56D68447D}" srcId="{EDA37DC4-69C5-44FD-9985-FCDCD37DF0DE}" destId="{F226E428-20D0-4FF2-8177-2172EE5CA160}" srcOrd="1" destOrd="0" parTransId="{46E2BACC-F75E-460D-B656-D95F1246D169}" sibTransId="{A24565D5-E933-4D5A-A465-A41BCF671BDF}"/>
    <dgm:cxn modelId="{162A00BD-13BC-4738-9CCC-FA3E1229E062}" type="presOf" srcId="{F226E428-20D0-4FF2-8177-2172EE5CA160}" destId="{11F91AD1-A46A-4890-9832-E1FAD6EF477A}" srcOrd="0" destOrd="0" presId="urn:microsoft.com/office/officeart/2005/8/layout/hList3"/>
    <dgm:cxn modelId="{AF8183C8-5ABB-4C13-A359-433175E02C07}" srcId="{EDA37DC4-69C5-44FD-9985-FCDCD37DF0DE}" destId="{B1078B2A-4EA7-47A7-AB16-A609F15B9B71}" srcOrd="4" destOrd="0" parTransId="{DE1918E6-E49E-4D9C-B1CF-65FA0B5C601C}" sibTransId="{6386F7E9-4717-4451-8EBA-64660C60EE3D}"/>
    <dgm:cxn modelId="{C46717C9-538F-4F61-BA6E-370475DF2D27}" type="presOf" srcId="{B1078B2A-4EA7-47A7-AB16-A609F15B9B71}" destId="{F5BB6EE1-2782-4C15-A03E-2280009C7D27}" srcOrd="0" destOrd="0" presId="urn:microsoft.com/office/officeart/2005/8/layout/hList3"/>
    <dgm:cxn modelId="{641012CB-A84E-4B90-BF5D-FD95408057D5}" srcId="{EDA37DC4-69C5-44FD-9985-FCDCD37DF0DE}" destId="{6E745987-2635-48AC-8718-D65EE3D260C2}" srcOrd="3" destOrd="0" parTransId="{6B958191-EF8F-4250-99C9-FC8043E17EE1}" sibTransId="{D12E3F44-2856-412A-A43E-9DEC0263EEF9}"/>
    <dgm:cxn modelId="{0391ACA0-AEE1-4A87-BE73-64B15E86A596}" type="presParOf" srcId="{4BFD25C4-880A-437D-ADAB-93AD5CC5D124}" destId="{53FA16F9-A9DA-412B-8C58-D299382393BF}" srcOrd="0" destOrd="0" presId="urn:microsoft.com/office/officeart/2005/8/layout/hList3"/>
    <dgm:cxn modelId="{DBF92C50-0D49-45F5-A631-D2432CD048D1}" type="presParOf" srcId="{4BFD25C4-880A-437D-ADAB-93AD5CC5D124}" destId="{7966190D-6358-4FED-9309-6E4AD14554FC}" srcOrd="1" destOrd="0" presId="urn:microsoft.com/office/officeart/2005/8/layout/hList3"/>
    <dgm:cxn modelId="{C5A690C8-913F-4225-88C4-E794B0922170}" type="presParOf" srcId="{7966190D-6358-4FED-9309-6E4AD14554FC}" destId="{2B826C6E-B1D6-4890-872C-D83BE4203B84}" srcOrd="0" destOrd="0" presId="urn:microsoft.com/office/officeart/2005/8/layout/hList3"/>
    <dgm:cxn modelId="{CDD9ACEF-67DE-4933-94B9-756499C5BDE4}" type="presParOf" srcId="{7966190D-6358-4FED-9309-6E4AD14554FC}" destId="{11F91AD1-A46A-4890-9832-E1FAD6EF477A}" srcOrd="1" destOrd="0" presId="urn:microsoft.com/office/officeart/2005/8/layout/hList3"/>
    <dgm:cxn modelId="{43289F51-AFAD-4E61-8196-FBF749284252}" type="presParOf" srcId="{7966190D-6358-4FED-9309-6E4AD14554FC}" destId="{5105EC82-3B18-451C-8075-E88C9CA2437C}" srcOrd="2" destOrd="0" presId="urn:microsoft.com/office/officeart/2005/8/layout/hList3"/>
    <dgm:cxn modelId="{C6A4C71B-51AF-404A-8D83-29E8D99F4665}" type="presParOf" srcId="{7966190D-6358-4FED-9309-6E4AD14554FC}" destId="{51489B3B-1F9F-49C1-9023-29A87A0527A8}" srcOrd="3" destOrd="0" presId="urn:microsoft.com/office/officeart/2005/8/layout/hList3"/>
    <dgm:cxn modelId="{7A369BD4-7995-41D2-A450-08BB81E819E6}" type="presParOf" srcId="{7966190D-6358-4FED-9309-6E4AD14554FC}" destId="{F5BB6EE1-2782-4C15-A03E-2280009C7D27}" srcOrd="4" destOrd="0" presId="urn:microsoft.com/office/officeart/2005/8/layout/hList3"/>
    <dgm:cxn modelId="{E0314194-EA81-4127-BB53-7263D3F144E1}" type="presParOf" srcId="{4BFD25C4-880A-437D-ADAB-93AD5CC5D124}" destId="{73A8B1FE-0FF1-4B98-98B5-0B80BABC95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0D22A-ED9A-43E9-9530-6CCE9333E0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B54FE90-9935-47D8-A780-68C1BA42D6CB}">
      <dgm:prSet phldrT="[Texto]"/>
      <dgm:spPr/>
      <dgm:t>
        <a:bodyPr/>
        <a:lstStyle/>
        <a:p>
          <a:r>
            <a:rPr lang="es-ES" dirty="0"/>
            <a:t>Usos </a:t>
          </a:r>
          <a:endParaRPr lang="es-EC" dirty="0"/>
        </a:p>
      </dgm:t>
    </dgm:pt>
    <dgm:pt modelId="{6749EC07-18B1-4519-8119-B9E13730B68C}" type="parTrans" cxnId="{D931DEB6-D5BA-4071-BF84-C70A96174E20}">
      <dgm:prSet/>
      <dgm:spPr/>
      <dgm:t>
        <a:bodyPr/>
        <a:lstStyle/>
        <a:p>
          <a:endParaRPr lang="es-EC"/>
        </a:p>
      </dgm:t>
    </dgm:pt>
    <dgm:pt modelId="{3EDA140F-0A68-472F-94CD-632ED4B46BCF}" type="sibTrans" cxnId="{D931DEB6-D5BA-4071-BF84-C70A96174E20}">
      <dgm:prSet/>
      <dgm:spPr/>
      <dgm:t>
        <a:bodyPr/>
        <a:lstStyle/>
        <a:p>
          <a:endParaRPr lang="es-EC"/>
        </a:p>
      </dgm:t>
    </dgm:pt>
    <dgm:pt modelId="{7A913A78-2794-44E5-A196-9AFD3D0BC4F2}">
      <dgm:prSet phldrT="[Texto]"/>
      <dgm:spPr/>
      <dgm:t>
        <a:bodyPr/>
        <a:lstStyle/>
        <a:p>
          <a:r>
            <a:rPr lang="es-ES" dirty="0"/>
            <a:t>Organizar bibliografía</a:t>
          </a:r>
          <a:endParaRPr lang="es-EC" dirty="0"/>
        </a:p>
      </dgm:t>
    </dgm:pt>
    <dgm:pt modelId="{8D310C63-0BF2-42C0-9BFF-1841B06D291E}" type="parTrans" cxnId="{5EE6476F-5739-4588-9B22-39675599DB77}">
      <dgm:prSet/>
      <dgm:spPr/>
      <dgm:t>
        <a:bodyPr/>
        <a:lstStyle/>
        <a:p>
          <a:endParaRPr lang="es-EC"/>
        </a:p>
      </dgm:t>
    </dgm:pt>
    <dgm:pt modelId="{594AB6E9-7F6B-4B71-A99D-7057B27BC17D}" type="sibTrans" cxnId="{5EE6476F-5739-4588-9B22-39675599DB77}">
      <dgm:prSet/>
      <dgm:spPr/>
      <dgm:t>
        <a:bodyPr/>
        <a:lstStyle/>
        <a:p>
          <a:endParaRPr lang="es-EC"/>
        </a:p>
      </dgm:t>
    </dgm:pt>
    <dgm:pt modelId="{23034B85-EBF3-4AB0-975A-BDDC81A7BD76}">
      <dgm:prSet phldrT="[Texto]"/>
      <dgm:spPr/>
      <dgm:t>
        <a:bodyPr/>
        <a:lstStyle/>
        <a:p>
          <a:r>
            <a:rPr lang="es-ES" dirty="0"/>
            <a:t>Insertar citas y bibliografías </a:t>
          </a:r>
          <a:endParaRPr lang="es-EC" dirty="0"/>
        </a:p>
      </dgm:t>
    </dgm:pt>
    <dgm:pt modelId="{AB1C6FE8-07B9-4187-BCB8-7E31E01A48E2}" type="parTrans" cxnId="{AC00E045-C206-4515-83C8-BE8C7D2C2F03}">
      <dgm:prSet/>
      <dgm:spPr/>
      <dgm:t>
        <a:bodyPr/>
        <a:lstStyle/>
        <a:p>
          <a:endParaRPr lang="es-EC"/>
        </a:p>
      </dgm:t>
    </dgm:pt>
    <dgm:pt modelId="{5DE2E56F-650A-4AF7-8138-C291F05F77B5}" type="sibTrans" cxnId="{AC00E045-C206-4515-83C8-BE8C7D2C2F03}">
      <dgm:prSet/>
      <dgm:spPr/>
      <dgm:t>
        <a:bodyPr/>
        <a:lstStyle/>
        <a:p>
          <a:endParaRPr lang="es-EC"/>
        </a:p>
      </dgm:t>
    </dgm:pt>
    <dgm:pt modelId="{598C6010-3FEC-467C-B4F6-989278B8D0B9}">
      <dgm:prSet phldrT="[Texto]"/>
      <dgm:spPr/>
      <dgm:t>
        <a:bodyPr/>
        <a:lstStyle/>
        <a:p>
          <a:r>
            <a:rPr lang="es-ES" dirty="0"/>
            <a:t>Compartir documentos</a:t>
          </a:r>
          <a:endParaRPr lang="es-EC" dirty="0"/>
        </a:p>
      </dgm:t>
    </dgm:pt>
    <dgm:pt modelId="{868AAA4F-4B95-4915-A6F2-0DC1E34030B9}" type="parTrans" cxnId="{A5D6A64E-825E-495E-8C45-88488D5D4C7D}">
      <dgm:prSet/>
      <dgm:spPr/>
      <dgm:t>
        <a:bodyPr/>
        <a:lstStyle/>
        <a:p>
          <a:endParaRPr lang="es-EC"/>
        </a:p>
      </dgm:t>
    </dgm:pt>
    <dgm:pt modelId="{3824655F-4BD7-40CB-AFAB-3831F8042689}" type="sibTrans" cxnId="{A5D6A64E-825E-495E-8C45-88488D5D4C7D}">
      <dgm:prSet/>
      <dgm:spPr/>
      <dgm:t>
        <a:bodyPr/>
        <a:lstStyle/>
        <a:p>
          <a:endParaRPr lang="es-EC"/>
        </a:p>
      </dgm:t>
    </dgm:pt>
    <dgm:pt modelId="{A23CE083-4A6F-4AF1-A7DE-0A90F40A21EA}" type="pres">
      <dgm:prSet presAssocID="{FF60D22A-ED9A-43E9-9530-6CCE9333E0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E64448-783F-4021-B4E3-59170D5BF0C8}" type="pres">
      <dgm:prSet presAssocID="{6B54FE90-9935-47D8-A780-68C1BA42D6CB}" presName="hierRoot1" presStyleCnt="0">
        <dgm:presLayoutVars>
          <dgm:hierBranch val="init"/>
        </dgm:presLayoutVars>
      </dgm:prSet>
      <dgm:spPr/>
    </dgm:pt>
    <dgm:pt modelId="{478C297D-431C-4B0A-8168-EAFE490B20C6}" type="pres">
      <dgm:prSet presAssocID="{6B54FE90-9935-47D8-A780-68C1BA42D6CB}" presName="rootComposite1" presStyleCnt="0"/>
      <dgm:spPr/>
    </dgm:pt>
    <dgm:pt modelId="{C4587A5E-26DF-4076-9B0E-FBA8B7E1088D}" type="pres">
      <dgm:prSet presAssocID="{6B54FE90-9935-47D8-A780-68C1BA42D6CB}" presName="rootText1" presStyleLbl="node0" presStyleIdx="0" presStyleCnt="1">
        <dgm:presLayoutVars>
          <dgm:chPref val="3"/>
        </dgm:presLayoutVars>
      </dgm:prSet>
      <dgm:spPr/>
    </dgm:pt>
    <dgm:pt modelId="{72729EAD-0D07-4AF4-BC6E-D5991BD4EC11}" type="pres">
      <dgm:prSet presAssocID="{6B54FE90-9935-47D8-A780-68C1BA42D6CB}" presName="rootConnector1" presStyleLbl="node1" presStyleIdx="0" presStyleCnt="0"/>
      <dgm:spPr/>
    </dgm:pt>
    <dgm:pt modelId="{6FA8E887-B1F5-4544-9E6B-8A40C7068D08}" type="pres">
      <dgm:prSet presAssocID="{6B54FE90-9935-47D8-A780-68C1BA42D6CB}" presName="hierChild2" presStyleCnt="0"/>
      <dgm:spPr/>
    </dgm:pt>
    <dgm:pt modelId="{1B3601E2-2CA4-4214-95C0-BB0F095821E4}" type="pres">
      <dgm:prSet presAssocID="{8D310C63-0BF2-42C0-9BFF-1841B06D291E}" presName="Name37" presStyleLbl="parChTrans1D2" presStyleIdx="0" presStyleCnt="3"/>
      <dgm:spPr/>
    </dgm:pt>
    <dgm:pt modelId="{1BFDA9F9-C248-487D-9176-BCAD224CB18A}" type="pres">
      <dgm:prSet presAssocID="{7A913A78-2794-44E5-A196-9AFD3D0BC4F2}" presName="hierRoot2" presStyleCnt="0">
        <dgm:presLayoutVars>
          <dgm:hierBranch val="init"/>
        </dgm:presLayoutVars>
      </dgm:prSet>
      <dgm:spPr/>
    </dgm:pt>
    <dgm:pt modelId="{4809FB8B-02CF-49AD-A43F-DC4407CFE1E0}" type="pres">
      <dgm:prSet presAssocID="{7A913A78-2794-44E5-A196-9AFD3D0BC4F2}" presName="rootComposite" presStyleCnt="0"/>
      <dgm:spPr/>
    </dgm:pt>
    <dgm:pt modelId="{51751914-859A-45F7-8A45-62611AF22A9E}" type="pres">
      <dgm:prSet presAssocID="{7A913A78-2794-44E5-A196-9AFD3D0BC4F2}" presName="rootText" presStyleLbl="node2" presStyleIdx="0" presStyleCnt="3">
        <dgm:presLayoutVars>
          <dgm:chPref val="3"/>
        </dgm:presLayoutVars>
      </dgm:prSet>
      <dgm:spPr/>
    </dgm:pt>
    <dgm:pt modelId="{1454C59B-9212-48AB-B5B6-BE6F2BEBF28A}" type="pres">
      <dgm:prSet presAssocID="{7A913A78-2794-44E5-A196-9AFD3D0BC4F2}" presName="rootConnector" presStyleLbl="node2" presStyleIdx="0" presStyleCnt="3"/>
      <dgm:spPr/>
    </dgm:pt>
    <dgm:pt modelId="{9BE01325-210D-454B-9DDE-8E14C1396753}" type="pres">
      <dgm:prSet presAssocID="{7A913A78-2794-44E5-A196-9AFD3D0BC4F2}" presName="hierChild4" presStyleCnt="0"/>
      <dgm:spPr/>
    </dgm:pt>
    <dgm:pt modelId="{90FAF50C-D517-4F14-9A54-F10DBF3F18C7}" type="pres">
      <dgm:prSet presAssocID="{7A913A78-2794-44E5-A196-9AFD3D0BC4F2}" presName="hierChild5" presStyleCnt="0"/>
      <dgm:spPr/>
    </dgm:pt>
    <dgm:pt modelId="{B2891670-1DE0-418F-9E93-6C3D001E3A25}" type="pres">
      <dgm:prSet presAssocID="{AB1C6FE8-07B9-4187-BCB8-7E31E01A48E2}" presName="Name37" presStyleLbl="parChTrans1D2" presStyleIdx="1" presStyleCnt="3"/>
      <dgm:spPr/>
    </dgm:pt>
    <dgm:pt modelId="{00608C4F-4C17-42CA-A9D6-F7B25A922728}" type="pres">
      <dgm:prSet presAssocID="{23034B85-EBF3-4AB0-975A-BDDC81A7BD76}" presName="hierRoot2" presStyleCnt="0">
        <dgm:presLayoutVars>
          <dgm:hierBranch val="init"/>
        </dgm:presLayoutVars>
      </dgm:prSet>
      <dgm:spPr/>
    </dgm:pt>
    <dgm:pt modelId="{0F0D729E-16A2-4669-B452-918BD6F4C781}" type="pres">
      <dgm:prSet presAssocID="{23034B85-EBF3-4AB0-975A-BDDC81A7BD76}" presName="rootComposite" presStyleCnt="0"/>
      <dgm:spPr/>
    </dgm:pt>
    <dgm:pt modelId="{FBD00DD3-62FE-468E-A29E-CAAED0ABA253}" type="pres">
      <dgm:prSet presAssocID="{23034B85-EBF3-4AB0-975A-BDDC81A7BD76}" presName="rootText" presStyleLbl="node2" presStyleIdx="1" presStyleCnt="3">
        <dgm:presLayoutVars>
          <dgm:chPref val="3"/>
        </dgm:presLayoutVars>
      </dgm:prSet>
      <dgm:spPr/>
    </dgm:pt>
    <dgm:pt modelId="{C5F1D542-F98E-4002-9CE5-C25D67D83938}" type="pres">
      <dgm:prSet presAssocID="{23034B85-EBF3-4AB0-975A-BDDC81A7BD76}" presName="rootConnector" presStyleLbl="node2" presStyleIdx="1" presStyleCnt="3"/>
      <dgm:spPr/>
    </dgm:pt>
    <dgm:pt modelId="{0715E6B4-0249-4F51-AE54-B4F0BAAEA38A}" type="pres">
      <dgm:prSet presAssocID="{23034B85-EBF3-4AB0-975A-BDDC81A7BD76}" presName="hierChild4" presStyleCnt="0"/>
      <dgm:spPr/>
    </dgm:pt>
    <dgm:pt modelId="{B66BC60F-8A45-44C9-B7B8-CDC5ADE7D572}" type="pres">
      <dgm:prSet presAssocID="{23034B85-EBF3-4AB0-975A-BDDC81A7BD76}" presName="hierChild5" presStyleCnt="0"/>
      <dgm:spPr/>
    </dgm:pt>
    <dgm:pt modelId="{F394E82A-B7D8-4029-9F47-989F3D61AC8F}" type="pres">
      <dgm:prSet presAssocID="{868AAA4F-4B95-4915-A6F2-0DC1E34030B9}" presName="Name37" presStyleLbl="parChTrans1D2" presStyleIdx="2" presStyleCnt="3"/>
      <dgm:spPr/>
    </dgm:pt>
    <dgm:pt modelId="{D53B90DD-EF52-46AE-B4D6-C3CB28DAF91C}" type="pres">
      <dgm:prSet presAssocID="{598C6010-3FEC-467C-B4F6-989278B8D0B9}" presName="hierRoot2" presStyleCnt="0">
        <dgm:presLayoutVars>
          <dgm:hierBranch val="init"/>
        </dgm:presLayoutVars>
      </dgm:prSet>
      <dgm:spPr/>
    </dgm:pt>
    <dgm:pt modelId="{4A6BA134-BCE5-49BD-8FCE-1E2AB0D418FA}" type="pres">
      <dgm:prSet presAssocID="{598C6010-3FEC-467C-B4F6-989278B8D0B9}" presName="rootComposite" presStyleCnt="0"/>
      <dgm:spPr/>
    </dgm:pt>
    <dgm:pt modelId="{8BE1DFBD-DC47-4D57-A7CA-07422660B5B2}" type="pres">
      <dgm:prSet presAssocID="{598C6010-3FEC-467C-B4F6-989278B8D0B9}" presName="rootText" presStyleLbl="node2" presStyleIdx="2" presStyleCnt="3">
        <dgm:presLayoutVars>
          <dgm:chPref val="3"/>
        </dgm:presLayoutVars>
      </dgm:prSet>
      <dgm:spPr/>
    </dgm:pt>
    <dgm:pt modelId="{6E49898B-0742-487E-8376-BF3905E8310E}" type="pres">
      <dgm:prSet presAssocID="{598C6010-3FEC-467C-B4F6-989278B8D0B9}" presName="rootConnector" presStyleLbl="node2" presStyleIdx="2" presStyleCnt="3"/>
      <dgm:spPr/>
    </dgm:pt>
    <dgm:pt modelId="{D6D3E9DA-CBFA-4191-95A3-E0720C441C42}" type="pres">
      <dgm:prSet presAssocID="{598C6010-3FEC-467C-B4F6-989278B8D0B9}" presName="hierChild4" presStyleCnt="0"/>
      <dgm:spPr/>
    </dgm:pt>
    <dgm:pt modelId="{D6429ECB-FBF4-425F-B2BB-172F92EDD165}" type="pres">
      <dgm:prSet presAssocID="{598C6010-3FEC-467C-B4F6-989278B8D0B9}" presName="hierChild5" presStyleCnt="0"/>
      <dgm:spPr/>
    </dgm:pt>
    <dgm:pt modelId="{133CC0CF-7A5C-40DD-91F9-2AFD104DF142}" type="pres">
      <dgm:prSet presAssocID="{6B54FE90-9935-47D8-A780-68C1BA42D6CB}" presName="hierChild3" presStyleCnt="0"/>
      <dgm:spPr/>
    </dgm:pt>
  </dgm:ptLst>
  <dgm:cxnLst>
    <dgm:cxn modelId="{15E11617-7E22-4212-BD86-64447B4094BB}" type="presOf" srcId="{598C6010-3FEC-467C-B4F6-989278B8D0B9}" destId="{6E49898B-0742-487E-8376-BF3905E8310E}" srcOrd="1" destOrd="0" presId="urn:microsoft.com/office/officeart/2005/8/layout/orgChart1"/>
    <dgm:cxn modelId="{6C943A19-A79B-4ACC-87E7-254D60DFB699}" type="presOf" srcId="{8D310C63-0BF2-42C0-9BFF-1841B06D291E}" destId="{1B3601E2-2CA4-4214-95C0-BB0F095821E4}" srcOrd="0" destOrd="0" presId="urn:microsoft.com/office/officeart/2005/8/layout/orgChart1"/>
    <dgm:cxn modelId="{D4D9E22B-ECF4-485D-AF58-ADC9A58F467B}" type="presOf" srcId="{6B54FE90-9935-47D8-A780-68C1BA42D6CB}" destId="{72729EAD-0D07-4AF4-BC6E-D5991BD4EC11}" srcOrd="1" destOrd="0" presId="urn:microsoft.com/office/officeart/2005/8/layout/orgChart1"/>
    <dgm:cxn modelId="{26D0182F-941A-4EBF-A0F3-D0E9ABC24799}" type="presOf" srcId="{868AAA4F-4B95-4915-A6F2-0DC1E34030B9}" destId="{F394E82A-B7D8-4029-9F47-989F3D61AC8F}" srcOrd="0" destOrd="0" presId="urn:microsoft.com/office/officeart/2005/8/layout/orgChart1"/>
    <dgm:cxn modelId="{D365DD31-5F57-4CD7-BCD0-B04341FF61A6}" type="presOf" srcId="{7A913A78-2794-44E5-A196-9AFD3D0BC4F2}" destId="{51751914-859A-45F7-8A45-62611AF22A9E}" srcOrd="0" destOrd="0" presId="urn:microsoft.com/office/officeart/2005/8/layout/orgChart1"/>
    <dgm:cxn modelId="{AC00E045-C206-4515-83C8-BE8C7D2C2F03}" srcId="{6B54FE90-9935-47D8-A780-68C1BA42D6CB}" destId="{23034B85-EBF3-4AB0-975A-BDDC81A7BD76}" srcOrd="1" destOrd="0" parTransId="{AB1C6FE8-07B9-4187-BCB8-7E31E01A48E2}" sibTransId="{5DE2E56F-650A-4AF7-8138-C291F05F77B5}"/>
    <dgm:cxn modelId="{3DBD926A-C77B-4B25-A8DB-D3EFACCF521B}" type="presOf" srcId="{FF60D22A-ED9A-43E9-9530-6CCE9333E086}" destId="{A23CE083-4A6F-4AF1-A7DE-0A90F40A21EA}" srcOrd="0" destOrd="0" presId="urn:microsoft.com/office/officeart/2005/8/layout/orgChart1"/>
    <dgm:cxn modelId="{A5D6A64E-825E-495E-8C45-88488D5D4C7D}" srcId="{6B54FE90-9935-47D8-A780-68C1BA42D6CB}" destId="{598C6010-3FEC-467C-B4F6-989278B8D0B9}" srcOrd="2" destOrd="0" parTransId="{868AAA4F-4B95-4915-A6F2-0DC1E34030B9}" sibTransId="{3824655F-4BD7-40CB-AFAB-3831F8042689}"/>
    <dgm:cxn modelId="{5EE6476F-5739-4588-9B22-39675599DB77}" srcId="{6B54FE90-9935-47D8-A780-68C1BA42D6CB}" destId="{7A913A78-2794-44E5-A196-9AFD3D0BC4F2}" srcOrd="0" destOrd="0" parTransId="{8D310C63-0BF2-42C0-9BFF-1841B06D291E}" sibTransId="{594AB6E9-7F6B-4B71-A99D-7057B27BC17D}"/>
    <dgm:cxn modelId="{AA7EE174-4825-40D2-B1E1-B762A8ABEFDB}" type="presOf" srcId="{AB1C6FE8-07B9-4187-BCB8-7E31E01A48E2}" destId="{B2891670-1DE0-418F-9E93-6C3D001E3A25}" srcOrd="0" destOrd="0" presId="urn:microsoft.com/office/officeart/2005/8/layout/orgChart1"/>
    <dgm:cxn modelId="{D931DEB6-D5BA-4071-BF84-C70A96174E20}" srcId="{FF60D22A-ED9A-43E9-9530-6CCE9333E086}" destId="{6B54FE90-9935-47D8-A780-68C1BA42D6CB}" srcOrd="0" destOrd="0" parTransId="{6749EC07-18B1-4519-8119-B9E13730B68C}" sibTransId="{3EDA140F-0A68-472F-94CD-632ED4B46BCF}"/>
    <dgm:cxn modelId="{B76517DB-CC49-4ACA-9399-BA9B20367FAE}" type="presOf" srcId="{23034B85-EBF3-4AB0-975A-BDDC81A7BD76}" destId="{C5F1D542-F98E-4002-9CE5-C25D67D83938}" srcOrd="1" destOrd="0" presId="urn:microsoft.com/office/officeart/2005/8/layout/orgChart1"/>
    <dgm:cxn modelId="{188C42E7-48BB-4B33-AF8A-70B5017D31FA}" type="presOf" srcId="{598C6010-3FEC-467C-B4F6-989278B8D0B9}" destId="{8BE1DFBD-DC47-4D57-A7CA-07422660B5B2}" srcOrd="0" destOrd="0" presId="urn:microsoft.com/office/officeart/2005/8/layout/orgChart1"/>
    <dgm:cxn modelId="{0C708AE8-0950-4E44-9028-4DCA3F15E138}" type="presOf" srcId="{6B54FE90-9935-47D8-A780-68C1BA42D6CB}" destId="{C4587A5E-26DF-4076-9B0E-FBA8B7E1088D}" srcOrd="0" destOrd="0" presId="urn:microsoft.com/office/officeart/2005/8/layout/orgChart1"/>
    <dgm:cxn modelId="{D8F6A4F8-F866-49B7-BE8E-EDC1F202D370}" type="presOf" srcId="{7A913A78-2794-44E5-A196-9AFD3D0BC4F2}" destId="{1454C59B-9212-48AB-B5B6-BE6F2BEBF28A}" srcOrd="1" destOrd="0" presId="urn:microsoft.com/office/officeart/2005/8/layout/orgChart1"/>
    <dgm:cxn modelId="{D714EFF8-DAFF-47A8-A03F-5D6AE41453EA}" type="presOf" srcId="{23034B85-EBF3-4AB0-975A-BDDC81A7BD76}" destId="{FBD00DD3-62FE-468E-A29E-CAAED0ABA253}" srcOrd="0" destOrd="0" presId="urn:microsoft.com/office/officeart/2005/8/layout/orgChart1"/>
    <dgm:cxn modelId="{35C03986-E166-4689-A083-968860835DC5}" type="presParOf" srcId="{A23CE083-4A6F-4AF1-A7DE-0A90F40A21EA}" destId="{28E64448-783F-4021-B4E3-59170D5BF0C8}" srcOrd="0" destOrd="0" presId="urn:microsoft.com/office/officeart/2005/8/layout/orgChart1"/>
    <dgm:cxn modelId="{3EF2ED29-3C39-4208-86E8-9F37EE84C8A2}" type="presParOf" srcId="{28E64448-783F-4021-B4E3-59170D5BF0C8}" destId="{478C297D-431C-4B0A-8168-EAFE490B20C6}" srcOrd="0" destOrd="0" presId="urn:microsoft.com/office/officeart/2005/8/layout/orgChart1"/>
    <dgm:cxn modelId="{AEA91375-44B2-4866-A069-F20ABEE4CB7A}" type="presParOf" srcId="{478C297D-431C-4B0A-8168-EAFE490B20C6}" destId="{C4587A5E-26DF-4076-9B0E-FBA8B7E1088D}" srcOrd="0" destOrd="0" presId="urn:microsoft.com/office/officeart/2005/8/layout/orgChart1"/>
    <dgm:cxn modelId="{6F784B2A-6994-4BCB-AC23-443D524B3731}" type="presParOf" srcId="{478C297D-431C-4B0A-8168-EAFE490B20C6}" destId="{72729EAD-0D07-4AF4-BC6E-D5991BD4EC11}" srcOrd="1" destOrd="0" presId="urn:microsoft.com/office/officeart/2005/8/layout/orgChart1"/>
    <dgm:cxn modelId="{11437DB5-0D6A-4392-A857-C4794B5660A9}" type="presParOf" srcId="{28E64448-783F-4021-B4E3-59170D5BF0C8}" destId="{6FA8E887-B1F5-4544-9E6B-8A40C7068D08}" srcOrd="1" destOrd="0" presId="urn:microsoft.com/office/officeart/2005/8/layout/orgChart1"/>
    <dgm:cxn modelId="{8BCB4005-5166-4435-B426-6A746DACE490}" type="presParOf" srcId="{6FA8E887-B1F5-4544-9E6B-8A40C7068D08}" destId="{1B3601E2-2CA4-4214-95C0-BB0F095821E4}" srcOrd="0" destOrd="0" presId="urn:microsoft.com/office/officeart/2005/8/layout/orgChart1"/>
    <dgm:cxn modelId="{1B1F3DBB-04CD-4D07-A2BF-82FA1FBCF8D8}" type="presParOf" srcId="{6FA8E887-B1F5-4544-9E6B-8A40C7068D08}" destId="{1BFDA9F9-C248-487D-9176-BCAD224CB18A}" srcOrd="1" destOrd="0" presId="urn:microsoft.com/office/officeart/2005/8/layout/orgChart1"/>
    <dgm:cxn modelId="{5B1A75C2-4137-486A-AFD4-E5FB6ED43E86}" type="presParOf" srcId="{1BFDA9F9-C248-487D-9176-BCAD224CB18A}" destId="{4809FB8B-02CF-49AD-A43F-DC4407CFE1E0}" srcOrd="0" destOrd="0" presId="urn:microsoft.com/office/officeart/2005/8/layout/orgChart1"/>
    <dgm:cxn modelId="{C160FAFF-EC99-44F9-BB81-75FB21218B16}" type="presParOf" srcId="{4809FB8B-02CF-49AD-A43F-DC4407CFE1E0}" destId="{51751914-859A-45F7-8A45-62611AF22A9E}" srcOrd="0" destOrd="0" presId="urn:microsoft.com/office/officeart/2005/8/layout/orgChart1"/>
    <dgm:cxn modelId="{5591086D-C006-4999-9A0C-E0F22ACD382E}" type="presParOf" srcId="{4809FB8B-02CF-49AD-A43F-DC4407CFE1E0}" destId="{1454C59B-9212-48AB-B5B6-BE6F2BEBF28A}" srcOrd="1" destOrd="0" presId="urn:microsoft.com/office/officeart/2005/8/layout/orgChart1"/>
    <dgm:cxn modelId="{C9A14E80-5DD8-4F0F-A21C-C8B38FAB109E}" type="presParOf" srcId="{1BFDA9F9-C248-487D-9176-BCAD224CB18A}" destId="{9BE01325-210D-454B-9DDE-8E14C1396753}" srcOrd="1" destOrd="0" presId="urn:microsoft.com/office/officeart/2005/8/layout/orgChart1"/>
    <dgm:cxn modelId="{66BF2EEE-F1D1-4B0A-95EA-6388C52D73A1}" type="presParOf" srcId="{1BFDA9F9-C248-487D-9176-BCAD224CB18A}" destId="{90FAF50C-D517-4F14-9A54-F10DBF3F18C7}" srcOrd="2" destOrd="0" presId="urn:microsoft.com/office/officeart/2005/8/layout/orgChart1"/>
    <dgm:cxn modelId="{DA5C7FEC-52BC-4B98-B740-CCBA1168A189}" type="presParOf" srcId="{6FA8E887-B1F5-4544-9E6B-8A40C7068D08}" destId="{B2891670-1DE0-418F-9E93-6C3D001E3A25}" srcOrd="2" destOrd="0" presId="urn:microsoft.com/office/officeart/2005/8/layout/orgChart1"/>
    <dgm:cxn modelId="{ED0F180A-6BA7-42E4-88AA-25499BAA2AAC}" type="presParOf" srcId="{6FA8E887-B1F5-4544-9E6B-8A40C7068D08}" destId="{00608C4F-4C17-42CA-A9D6-F7B25A922728}" srcOrd="3" destOrd="0" presId="urn:microsoft.com/office/officeart/2005/8/layout/orgChart1"/>
    <dgm:cxn modelId="{9914F9D9-B41D-4A0C-A228-136911DBF94E}" type="presParOf" srcId="{00608C4F-4C17-42CA-A9D6-F7B25A922728}" destId="{0F0D729E-16A2-4669-B452-918BD6F4C781}" srcOrd="0" destOrd="0" presId="urn:microsoft.com/office/officeart/2005/8/layout/orgChart1"/>
    <dgm:cxn modelId="{83973597-1B76-4C50-8931-F758BA1D25EC}" type="presParOf" srcId="{0F0D729E-16A2-4669-B452-918BD6F4C781}" destId="{FBD00DD3-62FE-468E-A29E-CAAED0ABA253}" srcOrd="0" destOrd="0" presId="urn:microsoft.com/office/officeart/2005/8/layout/orgChart1"/>
    <dgm:cxn modelId="{E10A1EFC-52E7-4623-9E5B-908DBAC751D2}" type="presParOf" srcId="{0F0D729E-16A2-4669-B452-918BD6F4C781}" destId="{C5F1D542-F98E-4002-9CE5-C25D67D83938}" srcOrd="1" destOrd="0" presId="urn:microsoft.com/office/officeart/2005/8/layout/orgChart1"/>
    <dgm:cxn modelId="{1066518B-5C88-4BC0-8CE4-FE78D4620251}" type="presParOf" srcId="{00608C4F-4C17-42CA-A9D6-F7B25A922728}" destId="{0715E6B4-0249-4F51-AE54-B4F0BAAEA38A}" srcOrd="1" destOrd="0" presId="urn:microsoft.com/office/officeart/2005/8/layout/orgChart1"/>
    <dgm:cxn modelId="{F0FD8521-779B-4AA3-86DB-F3B31ED34CF9}" type="presParOf" srcId="{00608C4F-4C17-42CA-A9D6-F7B25A922728}" destId="{B66BC60F-8A45-44C9-B7B8-CDC5ADE7D572}" srcOrd="2" destOrd="0" presId="urn:microsoft.com/office/officeart/2005/8/layout/orgChart1"/>
    <dgm:cxn modelId="{677954A9-BBEE-48D4-865C-C0E5BA326CA6}" type="presParOf" srcId="{6FA8E887-B1F5-4544-9E6B-8A40C7068D08}" destId="{F394E82A-B7D8-4029-9F47-989F3D61AC8F}" srcOrd="4" destOrd="0" presId="urn:microsoft.com/office/officeart/2005/8/layout/orgChart1"/>
    <dgm:cxn modelId="{E53968BB-DE20-41AF-A8AB-227DDA75EB15}" type="presParOf" srcId="{6FA8E887-B1F5-4544-9E6B-8A40C7068D08}" destId="{D53B90DD-EF52-46AE-B4D6-C3CB28DAF91C}" srcOrd="5" destOrd="0" presId="urn:microsoft.com/office/officeart/2005/8/layout/orgChart1"/>
    <dgm:cxn modelId="{1CB81767-1D05-418D-996B-9B7B87836C05}" type="presParOf" srcId="{D53B90DD-EF52-46AE-B4D6-C3CB28DAF91C}" destId="{4A6BA134-BCE5-49BD-8FCE-1E2AB0D418FA}" srcOrd="0" destOrd="0" presId="urn:microsoft.com/office/officeart/2005/8/layout/orgChart1"/>
    <dgm:cxn modelId="{EDA5C658-2107-47C5-97BF-1196E0F7D340}" type="presParOf" srcId="{4A6BA134-BCE5-49BD-8FCE-1E2AB0D418FA}" destId="{8BE1DFBD-DC47-4D57-A7CA-07422660B5B2}" srcOrd="0" destOrd="0" presId="urn:microsoft.com/office/officeart/2005/8/layout/orgChart1"/>
    <dgm:cxn modelId="{90EE181A-338C-4FEE-91E9-C9894276763C}" type="presParOf" srcId="{4A6BA134-BCE5-49BD-8FCE-1E2AB0D418FA}" destId="{6E49898B-0742-487E-8376-BF3905E8310E}" srcOrd="1" destOrd="0" presId="urn:microsoft.com/office/officeart/2005/8/layout/orgChart1"/>
    <dgm:cxn modelId="{6B87AB24-E3B4-49ED-B9B7-9AEE96DB9CB8}" type="presParOf" srcId="{D53B90DD-EF52-46AE-B4D6-C3CB28DAF91C}" destId="{D6D3E9DA-CBFA-4191-95A3-E0720C441C42}" srcOrd="1" destOrd="0" presId="urn:microsoft.com/office/officeart/2005/8/layout/orgChart1"/>
    <dgm:cxn modelId="{CBF7D586-0EE4-416C-8D4A-22B09FAC54ED}" type="presParOf" srcId="{D53B90DD-EF52-46AE-B4D6-C3CB28DAF91C}" destId="{D6429ECB-FBF4-425F-B2BB-172F92EDD165}" srcOrd="2" destOrd="0" presId="urn:microsoft.com/office/officeart/2005/8/layout/orgChart1"/>
    <dgm:cxn modelId="{4D7BAAE9-8C0E-4DA7-8814-E627B08166F6}" type="presParOf" srcId="{28E64448-783F-4021-B4E3-59170D5BF0C8}" destId="{133CC0CF-7A5C-40DD-91F9-2AFD104DF1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7865B-B72F-496C-B22A-25300053B64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A81249-1A3D-493D-BED9-E26277789E31}">
      <dgm:prSet phldrT="[Texto]"/>
      <dgm:spPr/>
      <dgm:t>
        <a:bodyPr/>
        <a:lstStyle/>
        <a:p>
          <a:r>
            <a:rPr lang="es-ES" dirty="0"/>
            <a:t>Crear una cuenta </a:t>
          </a:r>
          <a:endParaRPr lang="es-EC" dirty="0"/>
        </a:p>
      </dgm:t>
    </dgm:pt>
    <dgm:pt modelId="{E72C7121-C51C-44E6-A597-28AFB3DE3A36}" type="parTrans" cxnId="{DECEF11B-36A9-401A-947B-CA66850D9491}">
      <dgm:prSet/>
      <dgm:spPr/>
      <dgm:t>
        <a:bodyPr/>
        <a:lstStyle/>
        <a:p>
          <a:endParaRPr lang="es-EC"/>
        </a:p>
      </dgm:t>
    </dgm:pt>
    <dgm:pt modelId="{BC0AC848-3A80-47D8-9ED9-EE56970FF331}" type="sibTrans" cxnId="{DECEF11B-36A9-401A-947B-CA66850D9491}">
      <dgm:prSet/>
      <dgm:spPr/>
      <dgm:t>
        <a:bodyPr/>
        <a:lstStyle/>
        <a:p>
          <a:endParaRPr lang="es-EC"/>
        </a:p>
      </dgm:t>
    </dgm:pt>
    <dgm:pt modelId="{A3426A18-11BF-4127-A408-2AD498F3AFDC}">
      <dgm:prSet phldrT="[Texto]"/>
      <dgm:spPr/>
      <dgm:t>
        <a:bodyPr/>
        <a:lstStyle/>
        <a:p>
          <a:r>
            <a:rPr lang="es-ES" dirty="0"/>
            <a:t>Por medio de https://www.mendeley.com </a:t>
          </a:r>
          <a:endParaRPr lang="es-EC" dirty="0"/>
        </a:p>
      </dgm:t>
    </dgm:pt>
    <dgm:pt modelId="{56C59EAA-E1D7-4D3F-8EE6-F2D15EA22989}" type="parTrans" cxnId="{DDAFCD75-667F-4C17-ACA3-3102ABC9B5EB}">
      <dgm:prSet/>
      <dgm:spPr/>
      <dgm:t>
        <a:bodyPr/>
        <a:lstStyle/>
        <a:p>
          <a:endParaRPr lang="es-EC"/>
        </a:p>
      </dgm:t>
    </dgm:pt>
    <dgm:pt modelId="{C0163D90-5976-43DD-A546-ED1E78865850}" type="sibTrans" cxnId="{DDAFCD75-667F-4C17-ACA3-3102ABC9B5EB}">
      <dgm:prSet/>
      <dgm:spPr/>
      <dgm:t>
        <a:bodyPr/>
        <a:lstStyle/>
        <a:p>
          <a:endParaRPr lang="es-EC"/>
        </a:p>
      </dgm:t>
    </dgm:pt>
    <dgm:pt modelId="{C2BF83EE-A285-4DB2-A4EC-3707A3E24C2F}">
      <dgm:prSet phldrT="[Texto]"/>
      <dgm:spPr/>
      <dgm:t>
        <a:bodyPr/>
        <a:lstStyle/>
        <a:p>
          <a:r>
            <a:rPr lang="es-ES" dirty="0"/>
            <a:t>Descargar Mendeley </a:t>
          </a:r>
          <a:r>
            <a:rPr lang="es-ES" dirty="0" err="1"/>
            <a:t>reference</a:t>
          </a:r>
          <a:r>
            <a:rPr lang="es-ES" dirty="0"/>
            <a:t> Manager y Web </a:t>
          </a:r>
          <a:r>
            <a:rPr lang="es-ES" dirty="0" err="1"/>
            <a:t>Importer</a:t>
          </a:r>
          <a:r>
            <a:rPr lang="es-ES" dirty="0"/>
            <a:t> </a:t>
          </a:r>
          <a:endParaRPr lang="es-EC" dirty="0"/>
        </a:p>
      </dgm:t>
    </dgm:pt>
    <dgm:pt modelId="{1DF92CE5-5F07-49A7-B821-EA17324C0C92}" type="parTrans" cxnId="{6A1B9E74-1F5F-411B-8812-7A77A81B50E1}">
      <dgm:prSet/>
      <dgm:spPr/>
      <dgm:t>
        <a:bodyPr/>
        <a:lstStyle/>
        <a:p>
          <a:endParaRPr lang="es-EC"/>
        </a:p>
      </dgm:t>
    </dgm:pt>
    <dgm:pt modelId="{09EA27D6-4273-4715-AF52-47D14B1FB4D0}" type="sibTrans" cxnId="{6A1B9E74-1F5F-411B-8812-7A77A81B50E1}">
      <dgm:prSet/>
      <dgm:spPr/>
      <dgm:t>
        <a:bodyPr/>
        <a:lstStyle/>
        <a:p>
          <a:endParaRPr lang="es-EC"/>
        </a:p>
      </dgm:t>
    </dgm:pt>
    <dgm:pt modelId="{EBA5E846-44D8-445E-9A85-BC0D2FE17B6A}">
      <dgm:prSet phldrT="[Texto]"/>
      <dgm:spPr/>
      <dgm:t>
        <a:bodyPr/>
        <a:lstStyle/>
        <a:p>
          <a:r>
            <a:rPr lang="es-ES" dirty="0"/>
            <a:t>Hacer clic en </a:t>
          </a:r>
          <a:r>
            <a:rPr lang="es-ES" dirty="0" err="1"/>
            <a:t>Create</a:t>
          </a:r>
          <a:r>
            <a:rPr lang="es-ES" dirty="0"/>
            <a:t> </a:t>
          </a:r>
          <a:r>
            <a:rPr lang="es-ES" dirty="0" err="1"/>
            <a:t>account</a:t>
          </a:r>
          <a:r>
            <a:rPr lang="es-ES" dirty="0"/>
            <a:t> o </a:t>
          </a:r>
          <a:r>
            <a:rPr lang="es-ES" dirty="0" err="1"/>
            <a:t>Sign</a:t>
          </a:r>
          <a:r>
            <a:rPr lang="es-ES" dirty="0"/>
            <a:t> up free </a:t>
          </a:r>
          <a:endParaRPr lang="es-EC" dirty="0"/>
        </a:p>
      </dgm:t>
    </dgm:pt>
    <dgm:pt modelId="{6331F5C4-B888-4DAB-8CC0-9EB1AE653441}" type="parTrans" cxnId="{D96EA642-18D6-48A4-93C3-9DCA70DFBC23}">
      <dgm:prSet/>
      <dgm:spPr/>
      <dgm:t>
        <a:bodyPr/>
        <a:lstStyle/>
        <a:p>
          <a:endParaRPr lang="es-EC"/>
        </a:p>
      </dgm:t>
    </dgm:pt>
    <dgm:pt modelId="{D33E5FA1-91E1-4841-92AC-08783D01C55F}" type="sibTrans" cxnId="{D96EA642-18D6-48A4-93C3-9DCA70DFBC23}">
      <dgm:prSet/>
      <dgm:spPr/>
      <dgm:t>
        <a:bodyPr/>
        <a:lstStyle/>
        <a:p>
          <a:endParaRPr lang="es-EC"/>
        </a:p>
      </dgm:t>
    </dgm:pt>
    <dgm:pt modelId="{FF4E377B-CDED-49C3-9A52-455F9206EE76}">
      <dgm:prSet phldrT="[Texto]"/>
      <dgm:spPr/>
      <dgm:t>
        <a:bodyPr/>
        <a:lstStyle/>
        <a:p>
          <a:r>
            <a:rPr lang="es-ES" dirty="0"/>
            <a:t>Registrarse con el correo institucional o personal </a:t>
          </a:r>
          <a:endParaRPr lang="es-EC" dirty="0"/>
        </a:p>
      </dgm:t>
    </dgm:pt>
    <dgm:pt modelId="{39B68A46-06D3-4D75-A210-9E7E24472ECC}" type="parTrans" cxnId="{037F8A6C-135B-4BA0-9CA0-F219E674298C}">
      <dgm:prSet/>
      <dgm:spPr/>
      <dgm:t>
        <a:bodyPr/>
        <a:lstStyle/>
        <a:p>
          <a:endParaRPr lang="es-EC"/>
        </a:p>
      </dgm:t>
    </dgm:pt>
    <dgm:pt modelId="{CFF85865-AD65-4E04-9AB4-FCA8661E90A3}" type="sibTrans" cxnId="{037F8A6C-135B-4BA0-9CA0-F219E674298C}">
      <dgm:prSet/>
      <dgm:spPr/>
      <dgm:t>
        <a:bodyPr/>
        <a:lstStyle/>
        <a:p>
          <a:endParaRPr lang="es-EC"/>
        </a:p>
      </dgm:t>
    </dgm:pt>
    <dgm:pt modelId="{9DDDAB6C-90D1-4B7B-8102-366D0C2968D9}">
      <dgm:prSet phldrT="[Texto]"/>
      <dgm:spPr/>
      <dgm:t>
        <a:bodyPr/>
        <a:lstStyle/>
        <a:p>
          <a:r>
            <a:rPr lang="es-ES" dirty="0"/>
            <a:t>Descargar Mendeley Reference de la misma página </a:t>
          </a:r>
          <a:endParaRPr lang="es-EC" dirty="0"/>
        </a:p>
      </dgm:t>
    </dgm:pt>
    <dgm:pt modelId="{1AF1D973-F503-4A77-8AE5-589C7FCC0931}" type="parTrans" cxnId="{41E9B95F-18D8-4304-9866-9184BAD2F2CB}">
      <dgm:prSet/>
      <dgm:spPr/>
      <dgm:t>
        <a:bodyPr/>
        <a:lstStyle/>
        <a:p>
          <a:endParaRPr lang="es-EC"/>
        </a:p>
      </dgm:t>
    </dgm:pt>
    <dgm:pt modelId="{83059171-FAED-413E-9AF6-589CE140B9F7}" type="sibTrans" cxnId="{41E9B95F-18D8-4304-9866-9184BAD2F2CB}">
      <dgm:prSet/>
      <dgm:spPr/>
      <dgm:t>
        <a:bodyPr/>
        <a:lstStyle/>
        <a:p>
          <a:endParaRPr lang="es-EC"/>
        </a:p>
      </dgm:t>
    </dgm:pt>
    <dgm:pt modelId="{CD707191-B474-4B89-BCF8-2572479FE705}">
      <dgm:prSet phldrT="[Texto]"/>
      <dgm:spPr/>
      <dgm:t>
        <a:bodyPr/>
        <a:lstStyle/>
        <a:p>
          <a:r>
            <a:rPr lang="es-ES" dirty="0"/>
            <a:t>Instalar en el navegador </a:t>
          </a:r>
          <a:endParaRPr lang="es-EC" dirty="0"/>
        </a:p>
      </dgm:t>
    </dgm:pt>
    <dgm:pt modelId="{6B4F1B87-58A8-465A-9024-16327C55A00B}" type="parTrans" cxnId="{FF59119E-B094-4B0E-B53C-00269D3CB6EE}">
      <dgm:prSet/>
      <dgm:spPr/>
      <dgm:t>
        <a:bodyPr/>
        <a:lstStyle/>
        <a:p>
          <a:endParaRPr lang="es-EC"/>
        </a:p>
      </dgm:t>
    </dgm:pt>
    <dgm:pt modelId="{7EB050D2-284F-4E57-B710-AFC7E69B2FDA}" type="sibTrans" cxnId="{FF59119E-B094-4B0E-B53C-00269D3CB6EE}">
      <dgm:prSet/>
      <dgm:spPr/>
      <dgm:t>
        <a:bodyPr/>
        <a:lstStyle/>
        <a:p>
          <a:endParaRPr lang="es-EC"/>
        </a:p>
      </dgm:t>
    </dgm:pt>
    <dgm:pt modelId="{4D4F5BD0-CF39-4298-A86A-04DD1EE4EB7F}" type="pres">
      <dgm:prSet presAssocID="{F087865B-B72F-496C-B22A-25300053B641}" presName="Name0" presStyleCnt="0">
        <dgm:presLayoutVars>
          <dgm:dir/>
          <dgm:animLvl val="lvl"/>
          <dgm:resizeHandles/>
        </dgm:presLayoutVars>
      </dgm:prSet>
      <dgm:spPr/>
    </dgm:pt>
    <dgm:pt modelId="{303863CD-F8B5-4255-ACF6-1313992F971A}" type="pres">
      <dgm:prSet presAssocID="{BAA81249-1A3D-493D-BED9-E26277789E31}" presName="linNode" presStyleCnt="0"/>
      <dgm:spPr/>
    </dgm:pt>
    <dgm:pt modelId="{7BFC2888-E6F5-4D38-BA0B-2A66023D5E29}" type="pres">
      <dgm:prSet presAssocID="{BAA81249-1A3D-493D-BED9-E26277789E31}" presName="parentShp" presStyleLbl="node1" presStyleIdx="0" presStyleCnt="2">
        <dgm:presLayoutVars>
          <dgm:bulletEnabled val="1"/>
        </dgm:presLayoutVars>
      </dgm:prSet>
      <dgm:spPr/>
    </dgm:pt>
    <dgm:pt modelId="{2BB5B2F1-AA17-4FAF-A600-23C7ED1C03FF}" type="pres">
      <dgm:prSet presAssocID="{BAA81249-1A3D-493D-BED9-E26277789E31}" presName="childShp" presStyleLbl="bgAccFollowNode1" presStyleIdx="0" presStyleCnt="2">
        <dgm:presLayoutVars>
          <dgm:bulletEnabled val="1"/>
        </dgm:presLayoutVars>
      </dgm:prSet>
      <dgm:spPr/>
    </dgm:pt>
    <dgm:pt modelId="{66EE01AB-9357-42DE-98EB-0A6E1026517D}" type="pres">
      <dgm:prSet presAssocID="{BC0AC848-3A80-47D8-9ED9-EE56970FF331}" presName="spacing" presStyleCnt="0"/>
      <dgm:spPr/>
    </dgm:pt>
    <dgm:pt modelId="{3A294AC6-672B-484F-8981-F0BBAFEF5F3E}" type="pres">
      <dgm:prSet presAssocID="{C2BF83EE-A285-4DB2-A4EC-3707A3E24C2F}" presName="linNode" presStyleCnt="0"/>
      <dgm:spPr/>
    </dgm:pt>
    <dgm:pt modelId="{A70CD7C8-CE3F-48D0-8251-99933427DF56}" type="pres">
      <dgm:prSet presAssocID="{C2BF83EE-A285-4DB2-A4EC-3707A3E24C2F}" presName="parentShp" presStyleLbl="node1" presStyleIdx="1" presStyleCnt="2">
        <dgm:presLayoutVars>
          <dgm:bulletEnabled val="1"/>
        </dgm:presLayoutVars>
      </dgm:prSet>
      <dgm:spPr/>
    </dgm:pt>
    <dgm:pt modelId="{04071EAF-B8B0-463F-B84C-D64F4F0A2F0A}" type="pres">
      <dgm:prSet presAssocID="{C2BF83EE-A285-4DB2-A4EC-3707A3E24C2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AEE1A08-AE0A-4279-A464-03727A682057}" type="presOf" srcId="{CD707191-B474-4B89-BCF8-2572479FE705}" destId="{04071EAF-B8B0-463F-B84C-D64F4F0A2F0A}" srcOrd="0" destOrd="1" presId="urn:microsoft.com/office/officeart/2005/8/layout/vList6"/>
    <dgm:cxn modelId="{EDBF2714-329E-4D12-B4AC-CD5B6F26B803}" type="presOf" srcId="{F087865B-B72F-496C-B22A-25300053B641}" destId="{4D4F5BD0-CF39-4298-A86A-04DD1EE4EB7F}" srcOrd="0" destOrd="0" presId="urn:microsoft.com/office/officeart/2005/8/layout/vList6"/>
    <dgm:cxn modelId="{DECEF11B-36A9-401A-947B-CA66850D9491}" srcId="{F087865B-B72F-496C-B22A-25300053B641}" destId="{BAA81249-1A3D-493D-BED9-E26277789E31}" srcOrd="0" destOrd="0" parTransId="{E72C7121-C51C-44E6-A597-28AFB3DE3A36}" sibTransId="{BC0AC848-3A80-47D8-9ED9-EE56970FF331}"/>
    <dgm:cxn modelId="{41E9B95F-18D8-4304-9866-9184BAD2F2CB}" srcId="{C2BF83EE-A285-4DB2-A4EC-3707A3E24C2F}" destId="{9DDDAB6C-90D1-4B7B-8102-366D0C2968D9}" srcOrd="0" destOrd="0" parTransId="{1AF1D973-F503-4A77-8AE5-589C7FCC0931}" sibTransId="{83059171-FAED-413E-9AF6-589CE140B9F7}"/>
    <dgm:cxn modelId="{D96EA642-18D6-48A4-93C3-9DCA70DFBC23}" srcId="{BAA81249-1A3D-493D-BED9-E26277789E31}" destId="{EBA5E846-44D8-445E-9A85-BC0D2FE17B6A}" srcOrd="1" destOrd="0" parTransId="{6331F5C4-B888-4DAB-8CC0-9EB1AE653441}" sibTransId="{D33E5FA1-91E1-4841-92AC-08783D01C55F}"/>
    <dgm:cxn modelId="{037F8A6C-135B-4BA0-9CA0-F219E674298C}" srcId="{BAA81249-1A3D-493D-BED9-E26277789E31}" destId="{FF4E377B-CDED-49C3-9A52-455F9206EE76}" srcOrd="2" destOrd="0" parTransId="{39B68A46-06D3-4D75-A210-9E7E24472ECC}" sibTransId="{CFF85865-AD65-4E04-9AB4-FCA8661E90A3}"/>
    <dgm:cxn modelId="{8FED0971-1713-4BBB-982D-2FFC45F99E8E}" type="presOf" srcId="{C2BF83EE-A285-4DB2-A4EC-3707A3E24C2F}" destId="{A70CD7C8-CE3F-48D0-8251-99933427DF56}" srcOrd="0" destOrd="0" presId="urn:microsoft.com/office/officeart/2005/8/layout/vList6"/>
    <dgm:cxn modelId="{6A1B9E74-1F5F-411B-8812-7A77A81B50E1}" srcId="{F087865B-B72F-496C-B22A-25300053B641}" destId="{C2BF83EE-A285-4DB2-A4EC-3707A3E24C2F}" srcOrd="1" destOrd="0" parTransId="{1DF92CE5-5F07-49A7-B821-EA17324C0C92}" sibTransId="{09EA27D6-4273-4715-AF52-47D14B1FB4D0}"/>
    <dgm:cxn modelId="{DDAFCD75-667F-4C17-ACA3-3102ABC9B5EB}" srcId="{BAA81249-1A3D-493D-BED9-E26277789E31}" destId="{A3426A18-11BF-4127-A408-2AD498F3AFDC}" srcOrd="0" destOrd="0" parTransId="{56C59EAA-E1D7-4D3F-8EE6-F2D15EA22989}" sibTransId="{C0163D90-5976-43DD-A546-ED1E78865850}"/>
    <dgm:cxn modelId="{FF59119E-B094-4B0E-B53C-00269D3CB6EE}" srcId="{C2BF83EE-A285-4DB2-A4EC-3707A3E24C2F}" destId="{CD707191-B474-4B89-BCF8-2572479FE705}" srcOrd="1" destOrd="0" parTransId="{6B4F1B87-58A8-465A-9024-16327C55A00B}" sibTransId="{7EB050D2-284F-4E57-B710-AFC7E69B2FDA}"/>
    <dgm:cxn modelId="{67F7ABCC-FEAD-4677-A67C-CF77A4A8223B}" type="presOf" srcId="{BAA81249-1A3D-493D-BED9-E26277789E31}" destId="{7BFC2888-E6F5-4D38-BA0B-2A66023D5E29}" srcOrd="0" destOrd="0" presId="urn:microsoft.com/office/officeart/2005/8/layout/vList6"/>
    <dgm:cxn modelId="{2328D5DE-B4C0-472D-865D-DB2268342295}" type="presOf" srcId="{9DDDAB6C-90D1-4B7B-8102-366D0C2968D9}" destId="{04071EAF-B8B0-463F-B84C-D64F4F0A2F0A}" srcOrd="0" destOrd="0" presId="urn:microsoft.com/office/officeart/2005/8/layout/vList6"/>
    <dgm:cxn modelId="{1CBA4EE4-590D-4EA4-ABDC-523AE93BD64B}" type="presOf" srcId="{FF4E377B-CDED-49C3-9A52-455F9206EE76}" destId="{2BB5B2F1-AA17-4FAF-A600-23C7ED1C03FF}" srcOrd="0" destOrd="2" presId="urn:microsoft.com/office/officeart/2005/8/layout/vList6"/>
    <dgm:cxn modelId="{F257E5EF-C49A-4698-A70B-86821C5D005B}" type="presOf" srcId="{A3426A18-11BF-4127-A408-2AD498F3AFDC}" destId="{2BB5B2F1-AA17-4FAF-A600-23C7ED1C03FF}" srcOrd="0" destOrd="0" presId="urn:microsoft.com/office/officeart/2005/8/layout/vList6"/>
    <dgm:cxn modelId="{D336CFF0-E7EF-48EA-A0FE-848E66FA7AB9}" type="presOf" srcId="{EBA5E846-44D8-445E-9A85-BC0D2FE17B6A}" destId="{2BB5B2F1-AA17-4FAF-A600-23C7ED1C03FF}" srcOrd="0" destOrd="1" presId="urn:microsoft.com/office/officeart/2005/8/layout/vList6"/>
    <dgm:cxn modelId="{7D810876-B459-4BA4-A93B-AEE775B18964}" type="presParOf" srcId="{4D4F5BD0-CF39-4298-A86A-04DD1EE4EB7F}" destId="{303863CD-F8B5-4255-ACF6-1313992F971A}" srcOrd="0" destOrd="0" presId="urn:microsoft.com/office/officeart/2005/8/layout/vList6"/>
    <dgm:cxn modelId="{CA075491-591A-4129-AC69-8AD073B7F307}" type="presParOf" srcId="{303863CD-F8B5-4255-ACF6-1313992F971A}" destId="{7BFC2888-E6F5-4D38-BA0B-2A66023D5E29}" srcOrd="0" destOrd="0" presId="urn:microsoft.com/office/officeart/2005/8/layout/vList6"/>
    <dgm:cxn modelId="{D62E5B83-779F-4C49-A1DE-EB8C33124BBB}" type="presParOf" srcId="{303863CD-F8B5-4255-ACF6-1313992F971A}" destId="{2BB5B2F1-AA17-4FAF-A600-23C7ED1C03FF}" srcOrd="1" destOrd="0" presId="urn:microsoft.com/office/officeart/2005/8/layout/vList6"/>
    <dgm:cxn modelId="{A0FF60DD-3676-4009-B786-3BEF11F36B42}" type="presParOf" srcId="{4D4F5BD0-CF39-4298-A86A-04DD1EE4EB7F}" destId="{66EE01AB-9357-42DE-98EB-0A6E1026517D}" srcOrd="1" destOrd="0" presId="urn:microsoft.com/office/officeart/2005/8/layout/vList6"/>
    <dgm:cxn modelId="{9AEE33ED-EB01-44BA-99DA-99D8DA159F18}" type="presParOf" srcId="{4D4F5BD0-CF39-4298-A86A-04DD1EE4EB7F}" destId="{3A294AC6-672B-484F-8981-F0BBAFEF5F3E}" srcOrd="2" destOrd="0" presId="urn:microsoft.com/office/officeart/2005/8/layout/vList6"/>
    <dgm:cxn modelId="{D5880A86-246B-48F1-8C21-BFA344ACF4BE}" type="presParOf" srcId="{3A294AC6-672B-484F-8981-F0BBAFEF5F3E}" destId="{A70CD7C8-CE3F-48D0-8251-99933427DF56}" srcOrd="0" destOrd="0" presId="urn:microsoft.com/office/officeart/2005/8/layout/vList6"/>
    <dgm:cxn modelId="{D48B631F-C677-4434-B2DE-7FC2870C6E37}" type="presParOf" srcId="{3A294AC6-672B-484F-8981-F0BBAFEF5F3E}" destId="{04071EAF-B8B0-463F-B84C-D64F4F0A2F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39D52-889F-41A4-89B4-47B21E02E2E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C98793-770D-4278-B855-64F245FF4E81}">
      <dgm:prSet phldrT="[Texto]"/>
      <dgm:spPr/>
      <dgm:t>
        <a:bodyPr/>
        <a:lstStyle/>
        <a:p>
          <a:r>
            <a:rPr lang="es-ES" dirty="0"/>
            <a:t>Interfaz básica </a:t>
          </a:r>
          <a:endParaRPr lang="es-EC" dirty="0"/>
        </a:p>
      </dgm:t>
    </dgm:pt>
    <dgm:pt modelId="{86551220-DECA-4E9D-B060-D10E17FD1E78}" type="parTrans" cxnId="{F52F4DF8-8004-41A3-A594-2064BE810FE7}">
      <dgm:prSet/>
      <dgm:spPr/>
      <dgm:t>
        <a:bodyPr/>
        <a:lstStyle/>
        <a:p>
          <a:endParaRPr lang="es-EC"/>
        </a:p>
      </dgm:t>
    </dgm:pt>
    <dgm:pt modelId="{917C509E-945D-4E0F-9EEC-D46883CFA158}" type="sibTrans" cxnId="{F52F4DF8-8004-41A3-A594-2064BE810FE7}">
      <dgm:prSet/>
      <dgm:spPr/>
      <dgm:t>
        <a:bodyPr/>
        <a:lstStyle/>
        <a:p>
          <a:endParaRPr lang="es-EC"/>
        </a:p>
      </dgm:t>
    </dgm:pt>
    <dgm:pt modelId="{05ADD022-0035-414A-AAB7-481E65D37DDA}">
      <dgm:prSet phldrT="[Texto]"/>
      <dgm:spPr/>
      <dgm:t>
        <a:bodyPr/>
        <a:lstStyle/>
        <a:p>
          <a:r>
            <a:rPr lang="es-ES" dirty="0"/>
            <a:t>Library</a:t>
          </a:r>
          <a:endParaRPr lang="es-EC" dirty="0"/>
        </a:p>
      </dgm:t>
    </dgm:pt>
    <dgm:pt modelId="{ADE1D111-8825-44E2-BF22-D21CB07CAC9B}" type="parTrans" cxnId="{0A60E1AF-7E0F-441E-AB79-C42308AF5C7D}">
      <dgm:prSet/>
      <dgm:spPr/>
      <dgm:t>
        <a:bodyPr/>
        <a:lstStyle/>
        <a:p>
          <a:endParaRPr lang="es-EC"/>
        </a:p>
      </dgm:t>
    </dgm:pt>
    <dgm:pt modelId="{5F4035D8-BEC2-4D8A-A64D-7B56BBCE5D8F}" type="sibTrans" cxnId="{0A60E1AF-7E0F-441E-AB79-C42308AF5C7D}">
      <dgm:prSet/>
      <dgm:spPr/>
      <dgm:t>
        <a:bodyPr/>
        <a:lstStyle/>
        <a:p>
          <a:endParaRPr lang="es-EC"/>
        </a:p>
      </dgm:t>
    </dgm:pt>
    <dgm:pt modelId="{71583CA1-C3AC-431A-AF77-662C213BCE74}">
      <dgm:prSet phldrT="[Texto]"/>
      <dgm:spPr/>
      <dgm:t>
        <a:bodyPr/>
        <a:lstStyle/>
        <a:p>
          <a:r>
            <a:rPr lang="es-ES" dirty="0"/>
            <a:t>Donde se almacenan las referencias </a:t>
          </a:r>
          <a:endParaRPr lang="es-EC" dirty="0"/>
        </a:p>
      </dgm:t>
    </dgm:pt>
    <dgm:pt modelId="{493FC943-D697-49E3-B9E2-BAFEFC29B282}" type="parTrans" cxnId="{7E9DB94E-F387-42EE-841D-445B3DC3E7B2}">
      <dgm:prSet/>
      <dgm:spPr/>
      <dgm:t>
        <a:bodyPr/>
        <a:lstStyle/>
        <a:p>
          <a:endParaRPr lang="es-EC"/>
        </a:p>
      </dgm:t>
    </dgm:pt>
    <dgm:pt modelId="{C9FF9BEE-3E00-47C9-973B-5DDB3A6CC93D}" type="sibTrans" cxnId="{7E9DB94E-F387-42EE-841D-445B3DC3E7B2}">
      <dgm:prSet/>
      <dgm:spPr/>
      <dgm:t>
        <a:bodyPr/>
        <a:lstStyle/>
        <a:p>
          <a:endParaRPr lang="es-EC"/>
        </a:p>
      </dgm:t>
    </dgm:pt>
    <dgm:pt modelId="{D05DAB3C-BD6A-4C10-970E-D125E06BB131}">
      <dgm:prSet phldrT="[Texto]"/>
      <dgm:spPr/>
      <dgm:t>
        <a:bodyPr/>
        <a:lstStyle/>
        <a:p>
          <a:r>
            <a:rPr lang="es-ES" dirty="0" err="1"/>
            <a:t>Collections</a:t>
          </a:r>
          <a:r>
            <a:rPr lang="es-ES" dirty="0"/>
            <a:t> </a:t>
          </a:r>
          <a:endParaRPr lang="es-EC" dirty="0"/>
        </a:p>
      </dgm:t>
    </dgm:pt>
    <dgm:pt modelId="{9B632309-EF5B-4C43-BB30-5DAB8B2984CD}" type="parTrans" cxnId="{E16A2B37-726F-4055-AC51-90BB6BA5D1B4}">
      <dgm:prSet/>
      <dgm:spPr/>
      <dgm:t>
        <a:bodyPr/>
        <a:lstStyle/>
        <a:p>
          <a:endParaRPr lang="es-EC"/>
        </a:p>
      </dgm:t>
    </dgm:pt>
    <dgm:pt modelId="{D0DA3A38-3ECC-4F17-9A05-EDF594DC22E0}" type="sibTrans" cxnId="{E16A2B37-726F-4055-AC51-90BB6BA5D1B4}">
      <dgm:prSet/>
      <dgm:spPr/>
      <dgm:t>
        <a:bodyPr/>
        <a:lstStyle/>
        <a:p>
          <a:endParaRPr lang="es-EC"/>
        </a:p>
      </dgm:t>
    </dgm:pt>
    <dgm:pt modelId="{CC084A64-5385-44AD-BF35-22A6EC10A94C}">
      <dgm:prSet phldrT="[Texto]"/>
      <dgm:spPr/>
      <dgm:t>
        <a:bodyPr/>
        <a:lstStyle/>
        <a:p>
          <a:r>
            <a:rPr lang="es-ES" dirty="0"/>
            <a:t>Carpetas para organizar referencias </a:t>
          </a:r>
          <a:endParaRPr lang="es-EC" dirty="0"/>
        </a:p>
      </dgm:t>
    </dgm:pt>
    <dgm:pt modelId="{2D671828-BF4A-4D54-8AC1-ED7B3D6607CE}" type="parTrans" cxnId="{76BC34E8-5965-4CF8-ACE3-ED20C09C991B}">
      <dgm:prSet/>
      <dgm:spPr/>
      <dgm:t>
        <a:bodyPr/>
        <a:lstStyle/>
        <a:p>
          <a:endParaRPr lang="es-EC"/>
        </a:p>
      </dgm:t>
    </dgm:pt>
    <dgm:pt modelId="{2B3EC498-4C95-4B81-9F0E-EB2C05A28A77}" type="sibTrans" cxnId="{76BC34E8-5965-4CF8-ACE3-ED20C09C991B}">
      <dgm:prSet/>
      <dgm:spPr/>
      <dgm:t>
        <a:bodyPr/>
        <a:lstStyle/>
        <a:p>
          <a:endParaRPr lang="es-EC"/>
        </a:p>
      </dgm:t>
    </dgm:pt>
    <dgm:pt modelId="{11A5AA9F-EC4A-4B35-AC3B-7E444293040B}">
      <dgm:prSet phldrT="[Texto]"/>
      <dgm:spPr/>
      <dgm:t>
        <a:bodyPr/>
        <a:lstStyle/>
        <a:p>
          <a:r>
            <a:rPr lang="es-ES" dirty="0" err="1"/>
            <a:t>Search</a:t>
          </a:r>
          <a:r>
            <a:rPr lang="es-ES" dirty="0"/>
            <a:t> bar</a:t>
          </a:r>
          <a:endParaRPr lang="es-EC" dirty="0"/>
        </a:p>
      </dgm:t>
    </dgm:pt>
    <dgm:pt modelId="{969E8328-377C-4187-8CE4-0598030F81B3}" type="parTrans" cxnId="{0793D16D-1796-4CDB-8BC7-C70D3668CA8C}">
      <dgm:prSet/>
      <dgm:spPr/>
      <dgm:t>
        <a:bodyPr/>
        <a:lstStyle/>
        <a:p>
          <a:endParaRPr lang="es-EC"/>
        </a:p>
      </dgm:t>
    </dgm:pt>
    <dgm:pt modelId="{8F33CED0-26A2-4D1E-8238-E99B9407F07D}" type="sibTrans" cxnId="{0793D16D-1796-4CDB-8BC7-C70D3668CA8C}">
      <dgm:prSet/>
      <dgm:spPr/>
      <dgm:t>
        <a:bodyPr/>
        <a:lstStyle/>
        <a:p>
          <a:endParaRPr lang="es-EC"/>
        </a:p>
      </dgm:t>
    </dgm:pt>
    <dgm:pt modelId="{65FC752C-3A82-43B5-A341-C5A3150690A8}">
      <dgm:prSet phldrT="[Texto]"/>
      <dgm:spPr/>
      <dgm:t>
        <a:bodyPr/>
        <a:lstStyle/>
        <a:p>
          <a:r>
            <a:rPr lang="es-ES" dirty="0"/>
            <a:t>Búsqueda dentro de la biblioteca </a:t>
          </a:r>
          <a:endParaRPr lang="es-EC" dirty="0"/>
        </a:p>
      </dgm:t>
    </dgm:pt>
    <dgm:pt modelId="{978BF11A-EF38-45DA-99A3-15A010F0DDBD}" type="parTrans" cxnId="{DB1D99CF-3C36-472A-B9F2-B81DD63C7B06}">
      <dgm:prSet/>
      <dgm:spPr/>
      <dgm:t>
        <a:bodyPr/>
        <a:lstStyle/>
        <a:p>
          <a:endParaRPr lang="es-EC"/>
        </a:p>
      </dgm:t>
    </dgm:pt>
    <dgm:pt modelId="{FCECDB76-D45D-459A-93A2-71E15188F40D}" type="sibTrans" cxnId="{DB1D99CF-3C36-472A-B9F2-B81DD63C7B06}">
      <dgm:prSet/>
      <dgm:spPr/>
      <dgm:t>
        <a:bodyPr/>
        <a:lstStyle/>
        <a:p>
          <a:endParaRPr lang="es-EC"/>
        </a:p>
      </dgm:t>
    </dgm:pt>
    <dgm:pt modelId="{3128AB1E-3D3F-4F54-8D27-26922A59174D}">
      <dgm:prSet phldrT="[Texto]"/>
      <dgm:spPr/>
      <dgm:t>
        <a:bodyPr/>
        <a:lstStyle/>
        <a:p>
          <a:r>
            <a:rPr lang="es-ES" dirty="0" err="1"/>
            <a:t>Sync</a:t>
          </a:r>
          <a:endParaRPr lang="es-EC" dirty="0"/>
        </a:p>
      </dgm:t>
    </dgm:pt>
    <dgm:pt modelId="{F557F7B5-8CDC-4ACF-9D31-C967F23F39B4}" type="parTrans" cxnId="{DADC295A-1854-4FCE-BC63-ED8F29D68D19}">
      <dgm:prSet/>
      <dgm:spPr/>
      <dgm:t>
        <a:bodyPr/>
        <a:lstStyle/>
        <a:p>
          <a:endParaRPr lang="es-EC"/>
        </a:p>
      </dgm:t>
    </dgm:pt>
    <dgm:pt modelId="{9F5EFFD8-F2BD-4E95-8E61-54C9FFE46EC1}" type="sibTrans" cxnId="{DADC295A-1854-4FCE-BC63-ED8F29D68D19}">
      <dgm:prSet/>
      <dgm:spPr/>
      <dgm:t>
        <a:bodyPr/>
        <a:lstStyle/>
        <a:p>
          <a:endParaRPr lang="es-EC"/>
        </a:p>
      </dgm:t>
    </dgm:pt>
    <dgm:pt modelId="{BA1C3D55-27A8-4FE3-A595-51CEDD906676}">
      <dgm:prSet phldrT="[Texto]"/>
      <dgm:spPr/>
      <dgm:t>
        <a:bodyPr/>
        <a:lstStyle/>
        <a:p>
          <a:r>
            <a:rPr lang="es-ES" dirty="0"/>
            <a:t>Sincroniza tus datos con la nube </a:t>
          </a:r>
          <a:endParaRPr lang="es-EC" dirty="0"/>
        </a:p>
      </dgm:t>
    </dgm:pt>
    <dgm:pt modelId="{CAC58F22-C36B-48BE-AC3C-B5770F7D1665}" type="parTrans" cxnId="{75023148-C4F8-4B13-BFAF-765D8376C2DB}">
      <dgm:prSet/>
      <dgm:spPr/>
      <dgm:t>
        <a:bodyPr/>
        <a:lstStyle/>
        <a:p>
          <a:endParaRPr lang="es-EC"/>
        </a:p>
      </dgm:t>
    </dgm:pt>
    <dgm:pt modelId="{CD602B06-1540-4321-81F3-73C82B060F8C}" type="sibTrans" cxnId="{75023148-C4F8-4B13-BFAF-765D8376C2DB}">
      <dgm:prSet/>
      <dgm:spPr/>
      <dgm:t>
        <a:bodyPr/>
        <a:lstStyle/>
        <a:p>
          <a:endParaRPr lang="es-EC"/>
        </a:p>
      </dgm:t>
    </dgm:pt>
    <dgm:pt modelId="{C394E41E-68E0-4410-98CD-F7CBDA4F44CA}" type="pres">
      <dgm:prSet presAssocID="{96339D52-889F-41A4-89B4-47B21E02E2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28F72C-AA3C-404E-B4BC-71F8244B0D56}" type="pres">
      <dgm:prSet presAssocID="{9EC98793-770D-4278-B855-64F245FF4E81}" presName="vertOne" presStyleCnt="0"/>
      <dgm:spPr/>
    </dgm:pt>
    <dgm:pt modelId="{759A2644-8668-471D-A507-BAE6BDBE5428}" type="pres">
      <dgm:prSet presAssocID="{9EC98793-770D-4278-B855-64F245FF4E81}" presName="txOne" presStyleLbl="node0" presStyleIdx="0" presStyleCnt="1">
        <dgm:presLayoutVars>
          <dgm:chPref val="3"/>
        </dgm:presLayoutVars>
      </dgm:prSet>
      <dgm:spPr/>
    </dgm:pt>
    <dgm:pt modelId="{2442872E-CE83-4C3A-A9A2-B93BA9D05A7F}" type="pres">
      <dgm:prSet presAssocID="{9EC98793-770D-4278-B855-64F245FF4E81}" presName="parTransOne" presStyleCnt="0"/>
      <dgm:spPr/>
    </dgm:pt>
    <dgm:pt modelId="{8BF9D311-E108-4452-9C85-1AFEB5397592}" type="pres">
      <dgm:prSet presAssocID="{9EC98793-770D-4278-B855-64F245FF4E81}" presName="horzOne" presStyleCnt="0"/>
      <dgm:spPr/>
    </dgm:pt>
    <dgm:pt modelId="{EB2D6FD8-6691-4B1B-B981-029CB7786D89}" type="pres">
      <dgm:prSet presAssocID="{05ADD022-0035-414A-AAB7-481E65D37DDA}" presName="vertTwo" presStyleCnt="0"/>
      <dgm:spPr/>
    </dgm:pt>
    <dgm:pt modelId="{67B8260D-799F-45E0-B5EF-F1F9B08D2308}" type="pres">
      <dgm:prSet presAssocID="{05ADD022-0035-414A-AAB7-481E65D37DDA}" presName="txTwo" presStyleLbl="node2" presStyleIdx="0" presStyleCnt="4">
        <dgm:presLayoutVars>
          <dgm:chPref val="3"/>
        </dgm:presLayoutVars>
      </dgm:prSet>
      <dgm:spPr/>
    </dgm:pt>
    <dgm:pt modelId="{1FA019F7-BDCC-470B-8FCE-0A589D4789EA}" type="pres">
      <dgm:prSet presAssocID="{05ADD022-0035-414A-AAB7-481E65D37DDA}" presName="parTransTwo" presStyleCnt="0"/>
      <dgm:spPr/>
    </dgm:pt>
    <dgm:pt modelId="{B6C4562F-6B4D-4004-9001-6DD91E43DFFB}" type="pres">
      <dgm:prSet presAssocID="{05ADD022-0035-414A-AAB7-481E65D37DDA}" presName="horzTwo" presStyleCnt="0"/>
      <dgm:spPr/>
    </dgm:pt>
    <dgm:pt modelId="{2BB1A648-D46C-4000-9BD1-B5B70029F83F}" type="pres">
      <dgm:prSet presAssocID="{71583CA1-C3AC-431A-AF77-662C213BCE74}" presName="vertThree" presStyleCnt="0"/>
      <dgm:spPr/>
    </dgm:pt>
    <dgm:pt modelId="{3CF6EE2D-B3DD-42E3-96BD-6B4DA514B0F0}" type="pres">
      <dgm:prSet presAssocID="{71583CA1-C3AC-431A-AF77-662C213BCE74}" presName="txThree" presStyleLbl="node3" presStyleIdx="0" presStyleCnt="4">
        <dgm:presLayoutVars>
          <dgm:chPref val="3"/>
        </dgm:presLayoutVars>
      </dgm:prSet>
      <dgm:spPr/>
    </dgm:pt>
    <dgm:pt modelId="{F80D662E-B43B-4E62-8DF0-A79E3DB0B608}" type="pres">
      <dgm:prSet presAssocID="{71583CA1-C3AC-431A-AF77-662C213BCE74}" presName="horzThree" presStyleCnt="0"/>
      <dgm:spPr/>
    </dgm:pt>
    <dgm:pt modelId="{26909F0E-3B24-418D-A4A6-952D27DD07FB}" type="pres">
      <dgm:prSet presAssocID="{5F4035D8-BEC2-4D8A-A64D-7B56BBCE5D8F}" presName="sibSpaceTwo" presStyleCnt="0"/>
      <dgm:spPr/>
    </dgm:pt>
    <dgm:pt modelId="{76203F16-51D4-4378-9A0F-0178F3CA0D8F}" type="pres">
      <dgm:prSet presAssocID="{D05DAB3C-BD6A-4C10-970E-D125E06BB131}" presName="vertTwo" presStyleCnt="0"/>
      <dgm:spPr/>
    </dgm:pt>
    <dgm:pt modelId="{4EFDC6FB-29F6-4FB5-B655-0169E76A5B8D}" type="pres">
      <dgm:prSet presAssocID="{D05DAB3C-BD6A-4C10-970E-D125E06BB131}" presName="txTwo" presStyleLbl="node2" presStyleIdx="1" presStyleCnt="4">
        <dgm:presLayoutVars>
          <dgm:chPref val="3"/>
        </dgm:presLayoutVars>
      </dgm:prSet>
      <dgm:spPr/>
    </dgm:pt>
    <dgm:pt modelId="{1CE4E5D7-1F3E-450B-A89B-2EF00470FD0D}" type="pres">
      <dgm:prSet presAssocID="{D05DAB3C-BD6A-4C10-970E-D125E06BB131}" presName="parTransTwo" presStyleCnt="0"/>
      <dgm:spPr/>
    </dgm:pt>
    <dgm:pt modelId="{752130FE-3C67-410B-BF03-9DA76B8B4EBD}" type="pres">
      <dgm:prSet presAssocID="{D05DAB3C-BD6A-4C10-970E-D125E06BB131}" presName="horzTwo" presStyleCnt="0"/>
      <dgm:spPr/>
    </dgm:pt>
    <dgm:pt modelId="{B0BD9DA6-8177-4683-AC8B-3AC08DAA3543}" type="pres">
      <dgm:prSet presAssocID="{CC084A64-5385-44AD-BF35-22A6EC10A94C}" presName="vertThree" presStyleCnt="0"/>
      <dgm:spPr/>
    </dgm:pt>
    <dgm:pt modelId="{4761C59E-9E48-47FD-A67E-930B8A88E596}" type="pres">
      <dgm:prSet presAssocID="{CC084A64-5385-44AD-BF35-22A6EC10A94C}" presName="txThree" presStyleLbl="node3" presStyleIdx="1" presStyleCnt="4">
        <dgm:presLayoutVars>
          <dgm:chPref val="3"/>
        </dgm:presLayoutVars>
      </dgm:prSet>
      <dgm:spPr/>
    </dgm:pt>
    <dgm:pt modelId="{CF94DF40-9601-4D28-BE54-BD0AF4C93062}" type="pres">
      <dgm:prSet presAssocID="{CC084A64-5385-44AD-BF35-22A6EC10A94C}" presName="horzThree" presStyleCnt="0"/>
      <dgm:spPr/>
    </dgm:pt>
    <dgm:pt modelId="{1688ADB0-8A41-4D09-9448-D21A91ED8182}" type="pres">
      <dgm:prSet presAssocID="{D0DA3A38-3ECC-4F17-9A05-EDF594DC22E0}" presName="sibSpaceTwo" presStyleCnt="0"/>
      <dgm:spPr/>
    </dgm:pt>
    <dgm:pt modelId="{D5750DE1-35D1-4B3C-93D0-E9881609F9C2}" type="pres">
      <dgm:prSet presAssocID="{11A5AA9F-EC4A-4B35-AC3B-7E444293040B}" presName="vertTwo" presStyleCnt="0"/>
      <dgm:spPr/>
    </dgm:pt>
    <dgm:pt modelId="{B0FC4290-2C28-4970-9F00-EA2D57970D23}" type="pres">
      <dgm:prSet presAssocID="{11A5AA9F-EC4A-4B35-AC3B-7E444293040B}" presName="txTwo" presStyleLbl="node2" presStyleIdx="2" presStyleCnt="4">
        <dgm:presLayoutVars>
          <dgm:chPref val="3"/>
        </dgm:presLayoutVars>
      </dgm:prSet>
      <dgm:spPr/>
    </dgm:pt>
    <dgm:pt modelId="{607E417E-0EE0-4FBA-B395-C31F517BA282}" type="pres">
      <dgm:prSet presAssocID="{11A5AA9F-EC4A-4B35-AC3B-7E444293040B}" presName="parTransTwo" presStyleCnt="0"/>
      <dgm:spPr/>
    </dgm:pt>
    <dgm:pt modelId="{E23F4302-07A3-4D3C-8E19-D942C73C6141}" type="pres">
      <dgm:prSet presAssocID="{11A5AA9F-EC4A-4B35-AC3B-7E444293040B}" presName="horzTwo" presStyleCnt="0"/>
      <dgm:spPr/>
    </dgm:pt>
    <dgm:pt modelId="{62DBB919-AB45-4482-9890-F1254BC476E0}" type="pres">
      <dgm:prSet presAssocID="{65FC752C-3A82-43B5-A341-C5A3150690A8}" presName="vertThree" presStyleCnt="0"/>
      <dgm:spPr/>
    </dgm:pt>
    <dgm:pt modelId="{5A771BC6-3D17-41A0-AB9C-8608C770AB09}" type="pres">
      <dgm:prSet presAssocID="{65FC752C-3A82-43B5-A341-C5A3150690A8}" presName="txThree" presStyleLbl="node3" presStyleIdx="2" presStyleCnt="4">
        <dgm:presLayoutVars>
          <dgm:chPref val="3"/>
        </dgm:presLayoutVars>
      </dgm:prSet>
      <dgm:spPr/>
    </dgm:pt>
    <dgm:pt modelId="{94AFED8D-DBB6-4087-B675-05F5C87E531A}" type="pres">
      <dgm:prSet presAssocID="{65FC752C-3A82-43B5-A341-C5A3150690A8}" presName="horzThree" presStyleCnt="0"/>
      <dgm:spPr/>
    </dgm:pt>
    <dgm:pt modelId="{FCDC7F52-82CE-4DF5-8A8D-66FC6A85A659}" type="pres">
      <dgm:prSet presAssocID="{8F33CED0-26A2-4D1E-8238-E99B9407F07D}" presName="sibSpaceTwo" presStyleCnt="0"/>
      <dgm:spPr/>
    </dgm:pt>
    <dgm:pt modelId="{768129B3-7C79-405E-8DBB-375DBF4702FC}" type="pres">
      <dgm:prSet presAssocID="{3128AB1E-3D3F-4F54-8D27-26922A59174D}" presName="vertTwo" presStyleCnt="0"/>
      <dgm:spPr/>
    </dgm:pt>
    <dgm:pt modelId="{5ECAED0C-FB8A-4FA8-9600-F0FCD83935E0}" type="pres">
      <dgm:prSet presAssocID="{3128AB1E-3D3F-4F54-8D27-26922A59174D}" presName="txTwo" presStyleLbl="node2" presStyleIdx="3" presStyleCnt="4">
        <dgm:presLayoutVars>
          <dgm:chPref val="3"/>
        </dgm:presLayoutVars>
      </dgm:prSet>
      <dgm:spPr/>
    </dgm:pt>
    <dgm:pt modelId="{AECBE40B-3AC8-4343-A944-1798B7EE2E58}" type="pres">
      <dgm:prSet presAssocID="{3128AB1E-3D3F-4F54-8D27-26922A59174D}" presName="parTransTwo" presStyleCnt="0"/>
      <dgm:spPr/>
    </dgm:pt>
    <dgm:pt modelId="{5F966091-BEAF-4CDE-9074-AC873AD8C8D1}" type="pres">
      <dgm:prSet presAssocID="{3128AB1E-3D3F-4F54-8D27-26922A59174D}" presName="horzTwo" presStyleCnt="0"/>
      <dgm:spPr/>
    </dgm:pt>
    <dgm:pt modelId="{C93A6384-CBF5-40A0-B3F9-DC8A0C40EA7C}" type="pres">
      <dgm:prSet presAssocID="{BA1C3D55-27A8-4FE3-A595-51CEDD906676}" presName="vertThree" presStyleCnt="0"/>
      <dgm:spPr/>
    </dgm:pt>
    <dgm:pt modelId="{16BA50A8-19C7-4B5D-8C56-431E1C168638}" type="pres">
      <dgm:prSet presAssocID="{BA1C3D55-27A8-4FE3-A595-51CEDD906676}" presName="txThree" presStyleLbl="node3" presStyleIdx="3" presStyleCnt="4">
        <dgm:presLayoutVars>
          <dgm:chPref val="3"/>
        </dgm:presLayoutVars>
      </dgm:prSet>
      <dgm:spPr/>
    </dgm:pt>
    <dgm:pt modelId="{3AFD966D-C798-43EC-A729-25E8E0B76E5F}" type="pres">
      <dgm:prSet presAssocID="{BA1C3D55-27A8-4FE3-A595-51CEDD906676}" presName="horzThree" presStyleCnt="0"/>
      <dgm:spPr/>
    </dgm:pt>
  </dgm:ptLst>
  <dgm:cxnLst>
    <dgm:cxn modelId="{5134F01C-C8D8-4E83-985E-D3780E65C048}" type="presOf" srcId="{05ADD022-0035-414A-AAB7-481E65D37DDA}" destId="{67B8260D-799F-45E0-B5EF-F1F9B08D2308}" srcOrd="0" destOrd="0" presId="urn:microsoft.com/office/officeart/2005/8/layout/hierarchy4"/>
    <dgm:cxn modelId="{E3B1B434-D8B7-4A66-8598-98C238B679D0}" type="presOf" srcId="{D05DAB3C-BD6A-4C10-970E-D125E06BB131}" destId="{4EFDC6FB-29F6-4FB5-B655-0169E76A5B8D}" srcOrd="0" destOrd="0" presId="urn:microsoft.com/office/officeart/2005/8/layout/hierarchy4"/>
    <dgm:cxn modelId="{E16A2B37-726F-4055-AC51-90BB6BA5D1B4}" srcId="{9EC98793-770D-4278-B855-64F245FF4E81}" destId="{D05DAB3C-BD6A-4C10-970E-D125E06BB131}" srcOrd="1" destOrd="0" parTransId="{9B632309-EF5B-4C43-BB30-5DAB8B2984CD}" sibTransId="{D0DA3A38-3ECC-4F17-9A05-EDF594DC22E0}"/>
    <dgm:cxn modelId="{30690A5C-C7CE-4D47-ABE4-D94F06F3CBC6}" type="presOf" srcId="{9EC98793-770D-4278-B855-64F245FF4E81}" destId="{759A2644-8668-471D-A507-BAE6BDBE5428}" srcOrd="0" destOrd="0" presId="urn:microsoft.com/office/officeart/2005/8/layout/hierarchy4"/>
    <dgm:cxn modelId="{75023148-C4F8-4B13-BFAF-765D8376C2DB}" srcId="{3128AB1E-3D3F-4F54-8D27-26922A59174D}" destId="{BA1C3D55-27A8-4FE3-A595-51CEDD906676}" srcOrd="0" destOrd="0" parTransId="{CAC58F22-C36B-48BE-AC3C-B5770F7D1665}" sibTransId="{CD602B06-1540-4321-81F3-73C82B060F8C}"/>
    <dgm:cxn modelId="{FF2C424C-01E5-47E1-BBD4-60E9D9FCB048}" type="presOf" srcId="{65FC752C-3A82-43B5-A341-C5A3150690A8}" destId="{5A771BC6-3D17-41A0-AB9C-8608C770AB09}" srcOrd="0" destOrd="0" presId="urn:microsoft.com/office/officeart/2005/8/layout/hierarchy4"/>
    <dgm:cxn modelId="{0793D16D-1796-4CDB-8BC7-C70D3668CA8C}" srcId="{9EC98793-770D-4278-B855-64F245FF4E81}" destId="{11A5AA9F-EC4A-4B35-AC3B-7E444293040B}" srcOrd="2" destOrd="0" parTransId="{969E8328-377C-4187-8CE4-0598030F81B3}" sibTransId="{8F33CED0-26A2-4D1E-8238-E99B9407F07D}"/>
    <dgm:cxn modelId="{7E9DB94E-F387-42EE-841D-445B3DC3E7B2}" srcId="{05ADD022-0035-414A-AAB7-481E65D37DDA}" destId="{71583CA1-C3AC-431A-AF77-662C213BCE74}" srcOrd="0" destOrd="0" parTransId="{493FC943-D697-49E3-B9E2-BAFEFC29B282}" sibTransId="{C9FF9BEE-3E00-47C9-973B-5DDB3A6CC93D}"/>
    <dgm:cxn modelId="{DADC295A-1854-4FCE-BC63-ED8F29D68D19}" srcId="{9EC98793-770D-4278-B855-64F245FF4E81}" destId="{3128AB1E-3D3F-4F54-8D27-26922A59174D}" srcOrd="3" destOrd="0" parTransId="{F557F7B5-8CDC-4ACF-9D31-C967F23F39B4}" sibTransId="{9F5EFFD8-F2BD-4E95-8E61-54C9FFE46EC1}"/>
    <dgm:cxn modelId="{D7293694-12B4-42E5-A9AE-269DEC266B4C}" type="presOf" srcId="{BA1C3D55-27A8-4FE3-A595-51CEDD906676}" destId="{16BA50A8-19C7-4B5D-8C56-431E1C168638}" srcOrd="0" destOrd="0" presId="urn:microsoft.com/office/officeart/2005/8/layout/hierarchy4"/>
    <dgm:cxn modelId="{0A60E1AF-7E0F-441E-AB79-C42308AF5C7D}" srcId="{9EC98793-770D-4278-B855-64F245FF4E81}" destId="{05ADD022-0035-414A-AAB7-481E65D37DDA}" srcOrd="0" destOrd="0" parTransId="{ADE1D111-8825-44E2-BF22-D21CB07CAC9B}" sibTransId="{5F4035D8-BEC2-4D8A-A64D-7B56BBCE5D8F}"/>
    <dgm:cxn modelId="{B14CB4B6-0072-43B3-8D5F-EE654E4AE23D}" type="presOf" srcId="{96339D52-889F-41A4-89B4-47B21E02E2E8}" destId="{C394E41E-68E0-4410-98CD-F7CBDA4F44CA}" srcOrd="0" destOrd="0" presId="urn:microsoft.com/office/officeart/2005/8/layout/hierarchy4"/>
    <dgm:cxn modelId="{024FC0C0-DA36-402C-A8F2-0D6A628259C5}" type="presOf" srcId="{71583CA1-C3AC-431A-AF77-662C213BCE74}" destId="{3CF6EE2D-B3DD-42E3-96BD-6B4DA514B0F0}" srcOrd="0" destOrd="0" presId="urn:microsoft.com/office/officeart/2005/8/layout/hierarchy4"/>
    <dgm:cxn modelId="{DB1D99CF-3C36-472A-B9F2-B81DD63C7B06}" srcId="{11A5AA9F-EC4A-4B35-AC3B-7E444293040B}" destId="{65FC752C-3A82-43B5-A341-C5A3150690A8}" srcOrd="0" destOrd="0" parTransId="{978BF11A-EF38-45DA-99A3-15A010F0DDBD}" sibTransId="{FCECDB76-D45D-459A-93A2-71E15188F40D}"/>
    <dgm:cxn modelId="{6DDDC6D2-3208-4ADA-A868-4B7B1C785758}" type="presOf" srcId="{3128AB1E-3D3F-4F54-8D27-26922A59174D}" destId="{5ECAED0C-FB8A-4FA8-9600-F0FCD83935E0}" srcOrd="0" destOrd="0" presId="urn:microsoft.com/office/officeart/2005/8/layout/hierarchy4"/>
    <dgm:cxn modelId="{77EA11D8-792C-419A-9ABC-474B1D49D015}" type="presOf" srcId="{CC084A64-5385-44AD-BF35-22A6EC10A94C}" destId="{4761C59E-9E48-47FD-A67E-930B8A88E596}" srcOrd="0" destOrd="0" presId="urn:microsoft.com/office/officeart/2005/8/layout/hierarchy4"/>
    <dgm:cxn modelId="{76BC34E8-5965-4CF8-ACE3-ED20C09C991B}" srcId="{D05DAB3C-BD6A-4C10-970E-D125E06BB131}" destId="{CC084A64-5385-44AD-BF35-22A6EC10A94C}" srcOrd="0" destOrd="0" parTransId="{2D671828-BF4A-4D54-8AC1-ED7B3D6607CE}" sibTransId="{2B3EC498-4C95-4B81-9F0E-EB2C05A28A77}"/>
    <dgm:cxn modelId="{F52F4DF8-8004-41A3-A594-2064BE810FE7}" srcId="{96339D52-889F-41A4-89B4-47B21E02E2E8}" destId="{9EC98793-770D-4278-B855-64F245FF4E81}" srcOrd="0" destOrd="0" parTransId="{86551220-DECA-4E9D-B060-D10E17FD1E78}" sibTransId="{917C509E-945D-4E0F-9EEC-D46883CFA158}"/>
    <dgm:cxn modelId="{276993FB-4B26-4C5D-9960-7EAFB2CC0594}" type="presOf" srcId="{11A5AA9F-EC4A-4B35-AC3B-7E444293040B}" destId="{B0FC4290-2C28-4970-9F00-EA2D57970D23}" srcOrd="0" destOrd="0" presId="urn:microsoft.com/office/officeart/2005/8/layout/hierarchy4"/>
    <dgm:cxn modelId="{BD3F004F-0B9F-4BA6-A418-47958D8C79FF}" type="presParOf" srcId="{C394E41E-68E0-4410-98CD-F7CBDA4F44CA}" destId="{3828F72C-AA3C-404E-B4BC-71F8244B0D56}" srcOrd="0" destOrd="0" presId="urn:microsoft.com/office/officeart/2005/8/layout/hierarchy4"/>
    <dgm:cxn modelId="{142566A2-DC0A-42D5-A0FF-36D2F16BBB98}" type="presParOf" srcId="{3828F72C-AA3C-404E-B4BC-71F8244B0D56}" destId="{759A2644-8668-471D-A507-BAE6BDBE5428}" srcOrd="0" destOrd="0" presId="urn:microsoft.com/office/officeart/2005/8/layout/hierarchy4"/>
    <dgm:cxn modelId="{B2698723-57C0-4662-9878-E31617552804}" type="presParOf" srcId="{3828F72C-AA3C-404E-B4BC-71F8244B0D56}" destId="{2442872E-CE83-4C3A-A9A2-B93BA9D05A7F}" srcOrd="1" destOrd="0" presId="urn:microsoft.com/office/officeart/2005/8/layout/hierarchy4"/>
    <dgm:cxn modelId="{F54C9794-0D4B-43AB-8ACD-33CF53B295DE}" type="presParOf" srcId="{3828F72C-AA3C-404E-B4BC-71F8244B0D56}" destId="{8BF9D311-E108-4452-9C85-1AFEB5397592}" srcOrd="2" destOrd="0" presId="urn:microsoft.com/office/officeart/2005/8/layout/hierarchy4"/>
    <dgm:cxn modelId="{3E6DB82A-100A-4261-B76C-94B00A3AFAF2}" type="presParOf" srcId="{8BF9D311-E108-4452-9C85-1AFEB5397592}" destId="{EB2D6FD8-6691-4B1B-B981-029CB7786D89}" srcOrd="0" destOrd="0" presId="urn:microsoft.com/office/officeart/2005/8/layout/hierarchy4"/>
    <dgm:cxn modelId="{25F36DA1-FCBB-4F8E-9E81-6FA8FFD32A3F}" type="presParOf" srcId="{EB2D6FD8-6691-4B1B-B981-029CB7786D89}" destId="{67B8260D-799F-45E0-B5EF-F1F9B08D2308}" srcOrd="0" destOrd="0" presId="urn:microsoft.com/office/officeart/2005/8/layout/hierarchy4"/>
    <dgm:cxn modelId="{56ECA52C-563B-4FCD-B319-CB734A50A430}" type="presParOf" srcId="{EB2D6FD8-6691-4B1B-B981-029CB7786D89}" destId="{1FA019F7-BDCC-470B-8FCE-0A589D4789EA}" srcOrd="1" destOrd="0" presId="urn:microsoft.com/office/officeart/2005/8/layout/hierarchy4"/>
    <dgm:cxn modelId="{A33BB395-47CF-42FB-8BF3-69328CA99A38}" type="presParOf" srcId="{EB2D6FD8-6691-4B1B-B981-029CB7786D89}" destId="{B6C4562F-6B4D-4004-9001-6DD91E43DFFB}" srcOrd="2" destOrd="0" presId="urn:microsoft.com/office/officeart/2005/8/layout/hierarchy4"/>
    <dgm:cxn modelId="{9E918BE2-925A-47B1-BD63-B0A4B59021A1}" type="presParOf" srcId="{B6C4562F-6B4D-4004-9001-6DD91E43DFFB}" destId="{2BB1A648-D46C-4000-9BD1-B5B70029F83F}" srcOrd="0" destOrd="0" presId="urn:microsoft.com/office/officeart/2005/8/layout/hierarchy4"/>
    <dgm:cxn modelId="{EB11FF91-8E5E-48A7-B270-AE5F3E51AEE7}" type="presParOf" srcId="{2BB1A648-D46C-4000-9BD1-B5B70029F83F}" destId="{3CF6EE2D-B3DD-42E3-96BD-6B4DA514B0F0}" srcOrd="0" destOrd="0" presId="urn:microsoft.com/office/officeart/2005/8/layout/hierarchy4"/>
    <dgm:cxn modelId="{3F4936BC-3138-4F9D-8DA8-2E2847293664}" type="presParOf" srcId="{2BB1A648-D46C-4000-9BD1-B5B70029F83F}" destId="{F80D662E-B43B-4E62-8DF0-A79E3DB0B608}" srcOrd="1" destOrd="0" presId="urn:microsoft.com/office/officeart/2005/8/layout/hierarchy4"/>
    <dgm:cxn modelId="{4752C283-3883-4981-933F-658F70E38910}" type="presParOf" srcId="{8BF9D311-E108-4452-9C85-1AFEB5397592}" destId="{26909F0E-3B24-418D-A4A6-952D27DD07FB}" srcOrd="1" destOrd="0" presId="urn:microsoft.com/office/officeart/2005/8/layout/hierarchy4"/>
    <dgm:cxn modelId="{9F205ED8-BC95-4F8D-9A13-F6362B9D7097}" type="presParOf" srcId="{8BF9D311-E108-4452-9C85-1AFEB5397592}" destId="{76203F16-51D4-4378-9A0F-0178F3CA0D8F}" srcOrd="2" destOrd="0" presId="urn:microsoft.com/office/officeart/2005/8/layout/hierarchy4"/>
    <dgm:cxn modelId="{CD2CE76C-D61E-471B-B73F-61A6CB69A5B5}" type="presParOf" srcId="{76203F16-51D4-4378-9A0F-0178F3CA0D8F}" destId="{4EFDC6FB-29F6-4FB5-B655-0169E76A5B8D}" srcOrd="0" destOrd="0" presId="urn:microsoft.com/office/officeart/2005/8/layout/hierarchy4"/>
    <dgm:cxn modelId="{F4D5F3C5-B1E3-4890-B758-C28FD6524A1C}" type="presParOf" srcId="{76203F16-51D4-4378-9A0F-0178F3CA0D8F}" destId="{1CE4E5D7-1F3E-450B-A89B-2EF00470FD0D}" srcOrd="1" destOrd="0" presId="urn:microsoft.com/office/officeart/2005/8/layout/hierarchy4"/>
    <dgm:cxn modelId="{374702DC-4630-4CE8-87D7-00F97B86D387}" type="presParOf" srcId="{76203F16-51D4-4378-9A0F-0178F3CA0D8F}" destId="{752130FE-3C67-410B-BF03-9DA76B8B4EBD}" srcOrd="2" destOrd="0" presId="urn:microsoft.com/office/officeart/2005/8/layout/hierarchy4"/>
    <dgm:cxn modelId="{D6308E37-FEE3-447F-B48B-90BAFDCBF714}" type="presParOf" srcId="{752130FE-3C67-410B-BF03-9DA76B8B4EBD}" destId="{B0BD9DA6-8177-4683-AC8B-3AC08DAA3543}" srcOrd="0" destOrd="0" presId="urn:microsoft.com/office/officeart/2005/8/layout/hierarchy4"/>
    <dgm:cxn modelId="{8156E3CD-38AC-40D0-91FC-AC0233E735C7}" type="presParOf" srcId="{B0BD9DA6-8177-4683-AC8B-3AC08DAA3543}" destId="{4761C59E-9E48-47FD-A67E-930B8A88E596}" srcOrd="0" destOrd="0" presId="urn:microsoft.com/office/officeart/2005/8/layout/hierarchy4"/>
    <dgm:cxn modelId="{AF72CE81-92A0-4D01-98CF-60C94B519E53}" type="presParOf" srcId="{B0BD9DA6-8177-4683-AC8B-3AC08DAA3543}" destId="{CF94DF40-9601-4D28-BE54-BD0AF4C93062}" srcOrd="1" destOrd="0" presId="urn:microsoft.com/office/officeart/2005/8/layout/hierarchy4"/>
    <dgm:cxn modelId="{B73A5409-1E06-4DB2-8208-E8EE8167E7FD}" type="presParOf" srcId="{8BF9D311-E108-4452-9C85-1AFEB5397592}" destId="{1688ADB0-8A41-4D09-9448-D21A91ED8182}" srcOrd="3" destOrd="0" presId="urn:microsoft.com/office/officeart/2005/8/layout/hierarchy4"/>
    <dgm:cxn modelId="{00BAA051-81BF-408B-ABB5-BEBD8CCFCA8C}" type="presParOf" srcId="{8BF9D311-E108-4452-9C85-1AFEB5397592}" destId="{D5750DE1-35D1-4B3C-93D0-E9881609F9C2}" srcOrd="4" destOrd="0" presId="urn:microsoft.com/office/officeart/2005/8/layout/hierarchy4"/>
    <dgm:cxn modelId="{A7CE94F9-1DBF-4DD5-83AB-F1387C134F86}" type="presParOf" srcId="{D5750DE1-35D1-4B3C-93D0-E9881609F9C2}" destId="{B0FC4290-2C28-4970-9F00-EA2D57970D23}" srcOrd="0" destOrd="0" presId="urn:microsoft.com/office/officeart/2005/8/layout/hierarchy4"/>
    <dgm:cxn modelId="{604A5784-2723-4CA1-97E7-C4C4E02B26D7}" type="presParOf" srcId="{D5750DE1-35D1-4B3C-93D0-E9881609F9C2}" destId="{607E417E-0EE0-4FBA-B395-C31F517BA282}" srcOrd="1" destOrd="0" presId="urn:microsoft.com/office/officeart/2005/8/layout/hierarchy4"/>
    <dgm:cxn modelId="{A4A78B78-1D9A-40FB-860A-A0B5892D6511}" type="presParOf" srcId="{D5750DE1-35D1-4B3C-93D0-E9881609F9C2}" destId="{E23F4302-07A3-4D3C-8E19-D942C73C6141}" srcOrd="2" destOrd="0" presId="urn:microsoft.com/office/officeart/2005/8/layout/hierarchy4"/>
    <dgm:cxn modelId="{F225DDFB-F222-45D2-B9B3-2FDA81A93447}" type="presParOf" srcId="{E23F4302-07A3-4D3C-8E19-D942C73C6141}" destId="{62DBB919-AB45-4482-9890-F1254BC476E0}" srcOrd="0" destOrd="0" presId="urn:microsoft.com/office/officeart/2005/8/layout/hierarchy4"/>
    <dgm:cxn modelId="{3C1EF1C5-61EE-4C5F-A08F-3893AC492E55}" type="presParOf" srcId="{62DBB919-AB45-4482-9890-F1254BC476E0}" destId="{5A771BC6-3D17-41A0-AB9C-8608C770AB09}" srcOrd="0" destOrd="0" presId="urn:microsoft.com/office/officeart/2005/8/layout/hierarchy4"/>
    <dgm:cxn modelId="{43090F32-4990-4186-BECA-EBE3873C606B}" type="presParOf" srcId="{62DBB919-AB45-4482-9890-F1254BC476E0}" destId="{94AFED8D-DBB6-4087-B675-05F5C87E531A}" srcOrd="1" destOrd="0" presId="urn:microsoft.com/office/officeart/2005/8/layout/hierarchy4"/>
    <dgm:cxn modelId="{FD4BF62F-6652-4ACA-87B3-42FE23EA4DB7}" type="presParOf" srcId="{8BF9D311-E108-4452-9C85-1AFEB5397592}" destId="{FCDC7F52-82CE-4DF5-8A8D-66FC6A85A659}" srcOrd="5" destOrd="0" presId="urn:microsoft.com/office/officeart/2005/8/layout/hierarchy4"/>
    <dgm:cxn modelId="{BFF20327-A164-4AE1-A263-0161A972B65C}" type="presParOf" srcId="{8BF9D311-E108-4452-9C85-1AFEB5397592}" destId="{768129B3-7C79-405E-8DBB-375DBF4702FC}" srcOrd="6" destOrd="0" presId="urn:microsoft.com/office/officeart/2005/8/layout/hierarchy4"/>
    <dgm:cxn modelId="{493B54BE-06DE-441E-9A13-4B74BC16FFA1}" type="presParOf" srcId="{768129B3-7C79-405E-8DBB-375DBF4702FC}" destId="{5ECAED0C-FB8A-4FA8-9600-F0FCD83935E0}" srcOrd="0" destOrd="0" presId="urn:microsoft.com/office/officeart/2005/8/layout/hierarchy4"/>
    <dgm:cxn modelId="{7F8223CE-F7C5-49ED-B69E-778B0D25398A}" type="presParOf" srcId="{768129B3-7C79-405E-8DBB-375DBF4702FC}" destId="{AECBE40B-3AC8-4343-A944-1798B7EE2E58}" srcOrd="1" destOrd="0" presId="urn:microsoft.com/office/officeart/2005/8/layout/hierarchy4"/>
    <dgm:cxn modelId="{5B302033-C6BE-4086-800B-2CDD9B137878}" type="presParOf" srcId="{768129B3-7C79-405E-8DBB-375DBF4702FC}" destId="{5F966091-BEAF-4CDE-9074-AC873AD8C8D1}" srcOrd="2" destOrd="0" presId="urn:microsoft.com/office/officeart/2005/8/layout/hierarchy4"/>
    <dgm:cxn modelId="{2049AE41-8E03-4F1F-9025-B7AF498F7963}" type="presParOf" srcId="{5F966091-BEAF-4CDE-9074-AC873AD8C8D1}" destId="{C93A6384-CBF5-40A0-B3F9-DC8A0C40EA7C}" srcOrd="0" destOrd="0" presId="urn:microsoft.com/office/officeart/2005/8/layout/hierarchy4"/>
    <dgm:cxn modelId="{315D9866-AD5E-4D6E-A1EF-5464477CAA91}" type="presParOf" srcId="{C93A6384-CBF5-40A0-B3F9-DC8A0C40EA7C}" destId="{16BA50A8-19C7-4B5D-8C56-431E1C168638}" srcOrd="0" destOrd="0" presId="urn:microsoft.com/office/officeart/2005/8/layout/hierarchy4"/>
    <dgm:cxn modelId="{D3BEEB4B-840A-4498-80B6-CC815E432A51}" type="presParOf" srcId="{C93A6384-CBF5-40A0-B3F9-DC8A0C40EA7C}" destId="{3AFD966D-C798-43EC-A729-25E8E0B76E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FADA4-5ACB-4B45-AE32-B7994CFB8B7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A1DB8A-AF02-42E3-9389-6C4A53F07797}">
      <dgm:prSet phldrT="[Texto]"/>
      <dgm:spPr/>
      <dgm:t>
        <a:bodyPr/>
        <a:lstStyle/>
        <a:p>
          <a:r>
            <a:rPr lang="es-ES" dirty="0"/>
            <a:t>Agregar referencias</a:t>
          </a:r>
          <a:endParaRPr lang="es-EC" dirty="0"/>
        </a:p>
      </dgm:t>
    </dgm:pt>
    <dgm:pt modelId="{518DB70A-8D4C-40BF-B10A-2A9109F9D1F5}" type="parTrans" cxnId="{62D425CF-9F5A-4578-8AAE-AF1473723EB6}">
      <dgm:prSet/>
      <dgm:spPr/>
      <dgm:t>
        <a:bodyPr/>
        <a:lstStyle/>
        <a:p>
          <a:endParaRPr lang="es-EC"/>
        </a:p>
      </dgm:t>
    </dgm:pt>
    <dgm:pt modelId="{F605B82F-8565-4F44-8CA8-6F6E4BE47DE2}" type="sibTrans" cxnId="{62D425CF-9F5A-4578-8AAE-AF1473723EB6}">
      <dgm:prSet/>
      <dgm:spPr/>
      <dgm:t>
        <a:bodyPr/>
        <a:lstStyle/>
        <a:p>
          <a:endParaRPr lang="es-EC"/>
        </a:p>
      </dgm:t>
    </dgm:pt>
    <dgm:pt modelId="{12E10DA4-FB59-41FD-8DF1-1EA66DB28CA9}">
      <dgm:prSet phldrT="[Texto]"/>
      <dgm:spPr/>
      <dgm:t>
        <a:bodyPr/>
        <a:lstStyle/>
        <a:p>
          <a:r>
            <a:rPr lang="es-ES" dirty="0"/>
            <a:t>Usar web </a:t>
          </a:r>
          <a:r>
            <a:rPr lang="es-ES" dirty="0" err="1"/>
            <a:t>importer</a:t>
          </a:r>
          <a:r>
            <a:rPr lang="es-ES" dirty="0"/>
            <a:t> </a:t>
          </a:r>
          <a:endParaRPr lang="es-EC" dirty="0"/>
        </a:p>
      </dgm:t>
    </dgm:pt>
    <dgm:pt modelId="{97EC474D-65B1-4E8B-800E-297F1AA500B1}" type="parTrans" cxnId="{BBA2AC0A-D945-46C1-B452-FF2EF1211010}">
      <dgm:prSet/>
      <dgm:spPr/>
      <dgm:t>
        <a:bodyPr/>
        <a:lstStyle/>
        <a:p>
          <a:endParaRPr lang="es-EC"/>
        </a:p>
      </dgm:t>
    </dgm:pt>
    <dgm:pt modelId="{37E8C8E9-BE32-4327-B9FF-47D8654EF101}" type="sibTrans" cxnId="{BBA2AC0A-D945-46C1-B452-FF2EF1211010}">
      <dgm:prSet/>
      <dgm:spPr/>
      <dgm:t>
        <a:bodyPr/>
        <a:lstStyle/>
        <a:p>
          <a:endParaRPr lang="es-EC"/>
        </a:p>
      </dgm:t>
    </dgm:pt>
    <dgm:pt modelId="{448471E4-E759-442D-8523-C6CCE9D8BB5F}">
      <dgm:prSet phldrT="[Texto]"/>
      <dgm:spPr/>
      <dgm:t>
        <a:bodyPr/>
        <a:lstStyle/>
        <a:p>
          <a:r>
            <a:rPr lang="es-ES" dirty="0"/>
            <a:t>Importar PDF </a:t>
          </a:r>
          <a:endParaRPr lang="es-EC" dirty="0"/>
        </a:p>
      </dgm:t>
    </dgm:pt>
    <dgm:pt modelId="{01C5127A-CA6F-4CFF-9F30-E3BE00B83457}" type="parTrans" cxnId="{5651A297-99CF-4031-BB12-65EDB6974A9C}">
      <dgm:prSet/>
      <dgm:spPr/>
      <dgm:t>
        <a:bodyPr/>
        <a:lstStyle/>
        <a:p>
          <a:endParaRPr lang="es-EC"/>
        </a:p>
      </dgm:t>
    </dgm:pt>
    <dgm:pt modelId="{8598B053-3482-4E62-AEC4-2658BEDF06A6}" type="sibTrans" cxnId="{5651A297-99CF-4031-BB12-65EDB6974A9C}">
      <dgm:prSet/>
      <dgm:spPr/>
      <dgm:t>
        <a:bodyPr/>
        <a:lstStyle/>
        <a:p>
          <a:endParaRPr lang="es-EC"/>
        </a:p>
      </dgm:t>
    </dgm:pt>
    <dgm:pt modelId="{A17C6786-C034-443A-BB40-B3FB10F44D64}">
      <dgm:prSet phldrT="[Texto]"/>
      <dgm:spPr/>
      <dgm:t>
        <a:bodyPr/>
        <a:lstStyle/>
        <a:p>
          <a:r>
            <a:rPr lang="es-ES" dirty="0"/>
            <a:t>Entrar a una base de datos científica </a:t>
          </a:r>
          <a:endParaRPr lang="es-EC" dirty="0"/>
        </a:p>
      </dgm:t>
    </dgm:pt>
    <dgm:pt modelId="{486B2E8D-9FFA-45FE-A808-B01194008ECA}" type="parTrans" cxnId="{83A73D82-B65D-416E-AE72-4CED2B370901}">
      <dgm:prSet/>
      <dgm:spPr/>
      <dgm:t>
        <a:bodyPr/>
        <a:lstStyle/>
        <a:p>
          <a:endParaRPr lang="es-EC"/>
        </a:p>
      </dgm:t>
    </dgm:pt>
    <dgm:pt modelId="{C5DFBAF0-7D6D-4419-9954-9FEB12B7C03A}" type="sibTrans" cxnId="{83A73D82-B65D-416E-AE72-4CED2B370901}">
      <dgm:prSet/>
      <dgm:spPr/>
      <dgm:t>
        <a:bodyPr/>
        <a:lstStyle/>
        <a:p>
          <a:endParaRPr lang="es-EC"/>
        </a:p>
      </dgm:t>
    </dgm:pt>
    <dgm:pt modelId="{B47FEC0F-9FAA-4F57-8DA1-B463E5CC8AD5}">
      <dgm:prSet phldrT="[Texto]"/>
      <dgm:spPr/>
      <dgm:t>
        <a:bodyPr/>
        <a:lstStyle/>
        <a:p>
          <a:r>
            <a:rPr lang="es-ES" dirty="0"/>
            <a:t>Hacer clic en el ícono de web </a:t>
          </a:r>
          <a:r>
            <a:rPr lang="es-ES" dirty="0" err="1"/>
            <a:t>importer</a:t>
          </a:r>
          <a:r>
            <a:rPr lang="es-ES" dirty="0"/>
            <a:t> (en la parte superior en el ícono de </a:t>
          </a:r>
          <a:r>
            <a:rPr lang="es-ES" dirty="0" err="1"/>
            <a:t>mendeley</a:t>
          </a:r>
          <a:r>
            <a:rPr lang="es-ES" dirty="0"/>
            <a:t> en la web) </a:t>
          </a:r>
          <a:endParaRPr lang="es-EC" dirty="0"/>
        </a:p>
      </dgm:t>
    </dgm:pt>
    <dgm:pt modelId="{68C563C2-E4DF-4A3A-9D7B-EE8E62AF956D}" type="parTrans" cxnId="{B2D35CDA-973B-48CB-876A-10CF1BDCBBB1}">
      <dgm:prSet/>
      <dgm:spPr/>
      <dgm:t>
        <a:bodyPr/>
        <a:lstStyle/>
        <a:p>
          <a:endParaRPr lang="es-EC"/>
        </a:p>
      </dgm:t>
    </dgm:pt>
    <dgm:pt modelId="{D6EDF7B8-DAD6-4660-9E3E-450652D04F5E}" type="sibTrans" cxnId="{B2D35CDA-973B-48CB-876A-10CF1BDCBBB1}">
      <dgm:prSet/>
      <dgm:spPr/>
      <dgm:t>
        <a:bodyPr/>
        <a:lstStyle/>
        <a:p>
          <a:endParaRPr lang="es-EC"/>
        </a:p>
      </dgm:t>
    </dgm:pt>
    <dgm:pt modelId="{59C69FAD-2A08-4800-9719-358CEE67EF1D}">
      <dgm:prSet phldrT="[Texto]"/>
      <dgm:spPr/>
      <dgm:t>
        <a:bodyPr/>
        <a:lstStyle/>
        <a:p>
          <a:r>
            <a:rPr lang="es-ES" dirty="0"/>
            <a:t>Seleccionar las referenciar </a:t>
          </a:r>
          <a:endParaRPr lang="es-EC" dirty="0"/>
        </a:p>
      </dgm:t>
    </dgm:pt>
    <dgm:pt modelId="{D92606A5-3BBC-4632-AD14-CF6966EEFEFF}" type="parTrans" cxnId="{D4B0AEA3-2CC4-40C9-A597-CE01F8685E83}">
      <dgm:prSet/>
      <dgm:spPr/>
      <dgm:t>
        <a:bodyPr/>
        <a:lstStyle/>
        <a:p>
          <a:endParaRPr lang="es-EC"/>
        </a:p>
      </dgm:t>
    </dgm:pt>
    <dgm:pt modelId="{5774826C-4A63-43D3-92D5-1D7BD9C4459D}" type="sibTrans" cxnId="{D4B0AEA3-2CC4-40C9-A597-CE01F8685E83}">
      <dgm:prSet/>
      <dgm:spPr/>
      <dgm:t>
        <a:bodyPr/>
        <a:lstStyle/>
        <a:p>
          <a:endParaRPr lang="es-EC"/>
        </a:p>
      </dgm:t>
    </dgm:pt>
    <dgm:pt modelId="{28FF6266-2636-4841-BDC8-9E3CD12B44B4}">
      <dgm:prSet phldrT="[Texto]"/>
      <dgm:spPr/>
      <dgm:t>
        <a:bodyPr/>
        <a:lstStyle/>
        <a:p>
          <a:r>
            <a:rPr lang="es-ES" dirty="0"/>
            <a:t>Hacer clic en “</a:t>
          </a:r>
          <a:r>
            <a:rPr lang="es-ES" dirty="0" err="1"/>
            <a:t>Add</a:t>
          </a:r>
          <a:r>
            <a:rPr lang="es-ES" dirty="0"/>
            <a:t> </a:t>
          </a:r>
          <a:r>
            <a:rPr lang="es-ES" dirty="0" err="1"/>
            <a:t>to</a:t>
          </a:r>
          <a:r>
            <a:rPr lang="es-ES" dirty="0"/>
            <a:t> Mendeley”</a:t>
          </a:r>
          <a:endParaRPr lang="es-EC" dirty="0"/>
        </a:p>
      </dgm:t>
    </dgm:pt>
    <dgm:pt modelId="{241CEA9A-E4E1-4767-8635-9F956A538284}" type="parTrans" cxnId="{28CA2B75-1607-4778-8A99-94345C9549E1}">
      <dgm:prSet/>
      <dgm:spPr/>
      <dgm:t>
        <a:bodyPr/>
        <a:lstStyle/>
        <a:p>
          <a:endParaRPr lang="es-EC"/>
        </a:p>
      </dgm:t>
    </dgm:pt>
    <dgm:pt modelId="{7C03D601-089B-449B-965A-F7DCDB64F3F1}" type="sibTrans" cxnId="{28CA2B75-1607-4778-8A99-94345C9549E1}">
      <dgm:prSet/>
      <dgm:spPr/>
      <dgm:t>
        <a:bodyPr/>
        <a:lstStyle/>
        <a:p>
          <a:endParaRPr lang="es-EC"/>
        </a:p>
      </dgm:t>
    </dgm:pt>
    <dgm:pt modelId="{F2DC0CD9-2898-4E0A-B85A-20D11B69A54E}">
      <dgm:prSet phldrT="[Texto]"/>
      <dgm:spPr/>
      <dgm:t>
        <a:bodyPr/>
        <a:lstStyle/>
        <a:p>
          <a:r>
            <a:rPr lang="es-ES" dirty="0"/>
            <a:t>Agregar manualmente </a:t>
          </a:r>
          <a:endParaRPr lang="es-EC" dirty="0"/>
        </a:p>
      </dgm:t>
    </dgm:pt>
    <dgm:pt modelId="{D0C30C40-A09E-4D1E-8DC1-E3D0A94065A1}" type="parTrans" cxnId="{0003EED3-A8FE-41B6-BF3B-A056D59948FA}">
      <dgm:prSet/>
      <dgm:spPr/>
      <dgm:t>
        <a:bodyPr/>
        <a:lstStyle/>
        <a:p>
          <a:endParaRPr lang="es-EC"/>
        </a:p>
      </dgm:t>
    </dgm:pt>
    <dgm:pt modelId="{EA9EABF4-AA28-470F-B9D5-A5A247B9C74D}" type="sibTrans" cxnId="{0003EED3-A8FE-41B6-BF3B-A056D59948FA}">
      <dgm:prSet/>
      <dgm:spPr/>
      <dgm:t>
        <a:bodyPr/>
        <a:lstStyle/>
        <a:p>
          <a:endParaRPr lang="es-EC"/>
        </a:p>
      </dgm:t>
    </dgm:pt>
    <dgm:pt modelId="{C9ABE3E6-519D-44BB-9EAE-AC82E85777E1}">
      <dgm:prSet phldrT="[Texto]"/>
      <dgm:spPr/>
      <dgm:t>
        <a:bodyPr/>
        <a:lstStyle/>
        <a:p>
          <a:r>
            <a:rPr lang="es-ES" dirty="0"/>
            <a:t>Hacer clic en “+</a:t>
          </a:r>
          <a:r>
            <a:rPr lang="es-ES" dirty="0" err="1"/>
            <a:t>Add</a:t>
          </a:r>
          <a:r>
            <a:rPr lang="es-ES" dirty="0"/>
            <a:t> new&gt; </a:t>
          </a:r>
          <a:r>
            <a:rPr lang="es-ES" dirty="0" err="1"/>
            <a:t>add</a:t>
          </a:r>
          <a:r>
            <a:rPr lang="es-ES" dirty="0"/>
            <a:t> </a:t>
          </a:r>
          <a:r>
            <a:rPr lang="es-ES" dirty="0" err="1"/>
            <a:t>entry</a:t>
          </a:r>
          <a:r>
            <a:rPr lang="es-ES" dirty="0"/>
            <a:t> </a:t>
          </a:r>
          <a:r>
            <a:rPr lang="es-ES" dirty="0" err="1"/>
            <a:t>manually</a:t>
          </a:r>
          <a:r>
            <a:rPr lang="es-ES" dirty="0"/>
            <a:t>”</a:t>
          </a:r>
          <a:endParaRPr lang="es-EC" dirty="0"/>
        </a:p>
      </dgm:t>
    </dgm:pt>
    <dgm:pt modelId="{D80CD22A-6386-487C-B777-BF356F5FEA7C}" type="parTrans" cxnId="{965A3515-BCE7-4839-8A3B-96E7E253A0B6}">
      <dgm:prSet/>
      <dgm:spPr/>
      <dgm:t>
        <a:bodyPr/>
        <a:lstStyle/>
        <a:p>
          <a:endParaRPr lang="es-EC"/>
        </a:p>
      </dgm:t>
    </dgm:pt>
    <dgm:pt modelId="{0FE6FE14-D2F7-4929-BAB7-CE19F74E9117}" type="sibTrans" cxnId="{965A3515-BCE7-4839-8A3B-96E7E253A0B6}">
      <dgm:prSet/>
      <dgm:spPr/>
      <dgm:t>
        <a:bodyPr/>
        <a:lstStyle/>
        <a:p>
          <a:endParaRPr lang="es-EC"/>
        </a:p>
      </dgm:t>
    </dgm:pt>
    <dgm:pt modelId="{98040CFB-B71E-461D-A597-E2B2C15D13C0}">
      <dgm:prSet phldrT="[Texto]"/>
      <dgm:spPr/>
      <dgm:t>
        <a:bodyPr/>
        <a:lstStyle/>
        <a:p>
          <a:r>
            <a:rPr lang="es-ES" dirty="0"/>
            <a:t>Llenar manualmente los espacios y campos necesarios </a:t>
          </a:r>
          <a:endParaRPr lang="es-EC" dirty="0"/>
        </a:p>
      </dgm:t>
    </dgm:pt>
    <dgm:pt modelId="{59EDA3A5-50A2-4AF4-9FB5-5A9DD338E703}" type="parTrans" cxnId="{E43C71A1-90DD-43AE-A234-DE454E7B6CD2}">
      <dgm:prSet/>
      <dgm:spPr/>
      <dgm:t>
        <a:bodyPr/>
        <a:lstStyle/>
        <a:p>
          <a:endParaRPr lang="es-EC"/>
        </a:p>
      </dgm:t>
    </dgm:pt>
    <dgm:pt modelId="{6767285A-064D-4CBC-9CE2-605924FFB739}" type="sibTrans" cxnId="{E43C71A1-90DD-43AE-A234-DE454E7B6CD2}">
      <dgm:prSet/>
      <dgm:spPr/>
      <dgm:t>
        <a:bodyPr/>
        <a:lstStyle/>
        <a:p>
          <a:endParaRPr lang="es-EC"/>
        </a:p>
      </dgm:t>
    </dgm:pt>
    <dgm:pt modelId="{D0CAB375-C476-47C0-9480-7C485AA69899}">
      <dgm:prSet phldrT="[Texto]"/>
      <dgm:spPr/>
      <dgm:t>
        <a:bodyPr/>
        <a:lstStyle/>
        <a:p>
          <a:r>
            <a:rPr lang="es-ES" dirty="0"/>
            <a:t>A la aplicación de escritorio se arrastra el PDF a Mendeley </a:t>
          </a:r>
          <a:endParaRPr lang="es-EC" dirty="0"/>
        </a:p>
      </dgm:t>
    </dgm:pt>
    <dgm:pt modelId="{FB1A5A9D-501F-431A-9583-0297D6E77EFB}" type="parTrans" cxnId="{7EACB5F9-13FC-44F8-83F8-13942B635706}">
      <dgm:prSet/>
      <dgm:spPr/>
      <dgm:t>
        <a:bodyPr/>
        <a:lstStyle/>
        <a:p>
          <a:endParaRPr lang="es-EC"/>
        </a:p>
      </dgm:t>
    </dgm:pt>
    <dgm:pt modelId="{597A5515-625C-4679-9AE8-A3DC86FFFA4C}" type="sibTrans" cxnId="{7EACB5F9-13FC-44F8-83F8-13942B635706}">
      <dgm:prSet/>
      <dgm:spPr/>
      <dgm:t>
        <a:bodyPr/>
        <a:lstStyle/>
        <a:p>
          <a:endParaRPr lang="es-EC"/>
        </a:p>
      </dgm:t>
    </dgm:pt>
    <dgm:pt modelId="{410A62E6-B709-44B6-B91C-D3A1D24FAB85}">
      <dgm:prSet phldrT="[Texto]"/>
      <dgm:spPr/>
      <dgm:t>
        <a:bodyPr/>
        <a:lstStyle/>
        <a:p>
          <a:r>
            <a:rPr lang="es-ES" dirty="0"/>
            <a:t>Editar los datos en caso de ser necesario</a:t>
          </a:r>
          <a:endParaRPr lang="es-EC" dirty="0"/>
        </a:p>
      </dgm:t>
    </dgm:pt>
    <dgm:pt modelId="{65870840-1339-4FAC-BCF7-1CCEF74EF1C4}" type="parTrans" cxnId="{90FFA7FC-CB2B-4698-80D4-5990130276F6}">
      <dgm:prSet/>
      <dgm:spPr/>
      <dgm:t>
        <a:bodyPr/>
        <a:lstStyle/>
        <a:p>
          <a:endParaRPr lang="es-EC"/>
        </a:p>
      </dgm:t>
    </dgm:pt>
    <dgm:pt modelId="{D67ECCA0-AEB8-4A43-B617-8229DE2DC193}" type="sibTrans" cxnId="{90FFA7FC-CB2B-4698-80D4-5990130276F6}">
      <dgm:prSet/>
      <dgm:spPr/>
      <dgm:t>
        <a:bodyPr/>
        <a:lstStyle/>
        <a:p>
          <a:endParaRPr lang="es-EC"/>
        </a:p>
      </dgm:t>
    </dgm:pt>
    <dgm:pt modelId="{DC176C95-4972-4ADB-95B7-B3C14D30D599}" type="pres">
      <dgm:prSet presAssocID="{93EFADA4-5ACB-4B45-AE32-B7994CFB8B7B}" presName="vert0" presStyleCnt="0">
        <dgm:presLayoutVars>
          <dgm:dir/>
          <dgm:animOne val="branch"/>
          <dgm:animLvl val="lvl"/>
        </dgm:presLayoutVars>
      </dgm:prSet>
      <dgm:spPr/>
    </dgm:pt>
    <dgm:pt modelId="{43C4F021-A51B-4C82-ACE0-A757F6DEC840}" type="pres">
      <dgm:prSet presAssocID="{C5A1DB8A-AF02-42E3-9389-6C4A53F07797}" presName="thickLine" presStyleLbl="alignNode1" presStyleIdx="0" presStyleCnt="1"/>
      <dgm:spPr/>
    </dgm:pt>
    <dgm:pt modelId="{AE4CA880-5C66-4A9C-8587-9F1151F58F34}" type="pres">
      <dgm:prSet presAssocID="{C5A1DB8A-AF02-42E3-9389-6C4A53F07797}" presName="horz1" presStyleCnt="0"/>
      <dgm:spPr/>
    </dgm:pt>
    <dgm:pt modelId="{259BAA0D-F33C-42BC-B425-A2787BA57AAB}" type="pres">
      <dgm:prSet presAssocID="{C5A1DB8A-AF02-42E3-9389-6C4A53F07797}" presName="tx1" presStyleLbl="revTx" presStyleIdx="0" presStyleCnt="12"/>
      <dgm:spPr/>
    </dgm:pt>
    <dgm:pt modelId="{A52C02E5-213E-4998-9185-C07FE3EBF6F9}" type="pres">
      <dgm:prSet presAssocID="{C5A1DB8A-AF02-42E3-9389-6C4A53F07797}" presName="vert1" presStyleCnt="0"/>
      <dgm:spPr/>
    </dgm:pt>
    <dgm:pt modelId="{3B796022-7DF8-4DF9-9769-02EC8E996EA6}" type="pres">
      <dgm:prSet presAssocID="{12E10DA4-FB59-41FD-8DF1-1EA66DB28CA9}" presName="vertSpace2a" presStyleCnt="0"/>
      <dgm:spPr/>
    </dgm:pt>
    <dgm:pt modelId="{58D46541-944F-4CE7-B172-41F2D3FA6A9A}" type="pres">
      <dgm:prSet presAssocID="{12E10DA4-FB59-41FD-8DF1-1EA66DB28CA9}" presName="horz2" presStyleCnt="0"/>
      <dgm:spPr/>
    </dgm:pt>
    <dgm:pt modelId="{04CDE455-0037-4275-8C90-431D6DCACCCE}" type="pres">
      <dgm:prSet presAssocID="{12E10DA4-FB59-41FD-8DF1-1EA66DB28CA9}" presName="horzSpace2" presStyleCnt="0"/>
      <dgm:spPr/>
    </dgm:pt>
    <dgm:pt modelId="{992E834E-EE47-4B6A-B1A9-16D04487AED4}" type="pres">
      <dgm:prSet presAssocID="{12E10DA4-FB59-41FD-8DF1-1EA66DB28CA9}" presName="tx2" presStyleLbl="revTx" presStyleIdx="1" presStyleCnt="12"/>
      <dgm:spPr/>
    </dgm:pt>
    <dgm:pt modelId="{5DBF187E-6379-4641-A377-506CE5E58E1D}" type="pres">
      <dgm:prSet presAssocID="{12E10DA4-FB59-41FD-8DF1-1EA66DB28CA9}" presName="vert2" presStyleCnt="0"/>
      <dgm:spPr/>
    </dgm:pt>
    <dgm:pt modelId="{1EECCB3E-67B6-40B6-A233-4AFB51A4E0CC}" type="pres">
      <dgm:prSet presAssocID="{A17C6786-C034-443A-BB40-B3FB10F44D64}" presName="horz3" presStyleCnt="0"/>
      <dgm:spPr/>
    </dgm:pt>
    <dgm:pt modelId="{A42BB138-AD0B-448D-B58E-EFEF1EA8F4A4}" type="pres">
      <dgm:prSet presAssocID="{A17C6786-C034-443A-BB40-B3FB10F44D64}" presName="horzSpace3" presStyleCnt="0"/>
      <dgm:spPr/>
    </dgm:pt>
    <dgm:pt modelId="{49189F47-D006-4B36-8ADD-641296C13956}" type="pres">
      <dgm:prSet presAssocID="{A17C6786-C034-443A-BB40-B3FB10F44D64}" presName="tx3" presStyleLbl="revTx" presStyleIdx="2" presStyleCnt="12"/>
      <dgm:spPr/>
    </dgm:pt>
    <dgm:pt modelId="{75309D29-1D8F-42F1-B1B6-BD04C7C2280D}" type="pres">
      <dgm:prSet presAssocID="{A17C6786-C034-443A-BB40-B3FB10F44D64}" presName="vert3" presStyleCnt="0"/>
      <dgm:spPr/>
    </dgm:pt>
    <dgm:pt modelId="{35022AB2-597C-42DF-B3AA-65E15DEE8457}" type="pres">
      <dgm:prSet presAssocID="{C5DFBAF0-7D6D-4419-9954-9FEB12B7C03A}" presName="thinLine3" presStyleLbl="callout" presStyleIdx="0" presStyleCnt="8"/>
      <dgm:spPr/>
    </dgm:pt>
    <dgm:pt modelId="{E8EAA40F-8E15-477A-A346-4958B7ED786D}" type="pres">
      <dgm:prSet presAssocID="{B47FEC0F-9FAA-4F57-8DA1-B463E5CC8AD5}" presName="horz3" presStyleCnt="0"/>
      <dgm:spPr/>
    </dgm:pt>
    <dgm:pt modelId="{F972D59C-E551-4020-A753-11DD0B9F8BD0}" type="pres">
      <dgm:prSet presAssocID="{B47FEC0F-9FAA-4F57-8DA1-B463E5CC8AD5}" presName="horzSpace3" presStyleCnt="0"/>
      <dgm:spPr/>
    </dgm:pt>
    <dgm:pt modelId="{28AD922E-504A-44AD-A9FF-246E791AA203}" type="pres">
      <dgm:prSet presAssocID="{B47FEC0F-9FAA-4F57-8DA1-B463E5CC8AD5}" presName="tx3" presStyleLbl="revTx" presStyleIdx="3" presStyleCnt="12"/>
      <dgm:spPr/>
    </dgm:pt>
    <dgm:pt modelId="{C39732D5-DBCC-4534-9CE9-83825BF7A55A}" type="pres">
      <dgm:prSet presAssocID="{B47FEC0F-9FAA-4F57-8DA1-B463E5CC8AD5}" presName="vert3" presStyleCnt="0"/>
      <dgm:spPr/>
    </dgm:pt>
    <dgm:pt modelId="{30588B4D-BCD0-4847-BF80-E5735DD09C5F}" type="pres">
      <dgm:prSet presAssocID="{D6EDF7B8-DAD6-4660-9E3E-450652D04F5E}" presName="thinLine3" presStyleLbl="callout" presStyleIdx="1" presStyleCnt="8"/>
      <dgm:spPr/>
    </dgm:pt>
    <dgm:pt modelId="{BA8D3B54-A676-4F7B-8DC2-CC878F719AB8}" type="pres">
      <dgm:prSet presAssocID="{59C69FAD-2A08-4800-9719-358CEE67EF1D}" presName="horz3" presStyleCnt="0"/>
      <dgm:spPr/>
    </dgm:pt>
    <dgm:pt modelId="{56AFC9AB-A48C-4EA1-BADE-E5311A22598B}" type="pres">
      <dgm:prSet presAssocID="{59C69FAD-2A08-4800-9719-358CEE67EF1D}" presName="horzSpace3" presStyleCnt="0"/>
      <dgm:spPr/>
    </dgm:pt>
    <dgm:pt modelId="{0A5B6F22-AA8F-4F35-8204-A523C3120DC6}" type="pres">
      <dgm:prSet presAssocID="{59C69FAD-2A08-4800-9719-358CEE67EF1D}" presName="tx3" presStyleLbl="revTx" presStyleIdx="4" presStyleCnt="12"/>
      <dgm:spPr/>
    </dgm:pt>
    <dgm:pt modelId="{29E51725-42C8-4D66-8EFD-5BF3CBF38431}" type="pres">
      <dgm:prSet presAssocID="{59C69FAD-2A08-4800-9719-358CEE67EF1D}" presName="vert3" presStyleCnt="0"/>
      <dgm:spPr/>
    </dgm:pt>
    <dgm:pt modelId="{B1A92563-F6DE-40E9-BE7D-9FEA848708FE}" type="pres">
      <dgm:prSet presAssocID="{5774826C-4A63-43D3-92D5-1D7BD9C4459D}" presName="thinLine3" presStyleLbl="callout" presStyleIdx="2" presStyleCnt="8"/>
      <dgm:spPr/>
    </dgm:pt>
    <dgm:pt modelId="{95BC8A4A-6D92-4E11-8EC7-58FAE9D9AECA}" type="pres">
      <dgm:prSet presAssocID="{28FF6266-2636-4841-BDC8-9E3CD12B44B4}" presName="horz3" presStyleCnt="0"/>
      <dgm:spPr/>
    </dgm:pt>
    <dgm:pt modelId="{2E009610-0BD1-4AF4-A859-AAB3BB0604E6}" type="pres">
      <dgm:prSet presAssocID="{28FF6266-2636-4841-BDC8-9E3CD12B44B4}" presName="horzSpace3" presStyleCnt="0"/>
      <dgm:spPr/>
    </dgm:pt>
    <dgm:pt modelId="{5477F17E-BBCC-4157-86A5-7CAE794361DB}" type="pres">
      <dgm:prSet presAssocID="{28FF6266-2636-4841-BDC8-9E3CD12B44B4}" presName="tx3" presStyleLbl="revTx" presStyleIdx="5" presStyleCnt="12"/>
      <dgm:spPr/>
    </dgm:pt>
    <dgm:pt modelId="{91C11B28-AC4B-431F-A204-2C712853113F}" type="pres">
      <dgm:prSet presAssocID="{28FF6266-2636-4841-BDC8-9E3CD12B44B4}" presName="vert3" presStyleCnt="0"/>
      <dgm:spPr/>
    </dgm:pt>
    <dgm:pt modelId="{FC35C3B7-40D6-4E20-B10D-244FA06B2CAA}" type="pres">
      <dgm:prSet presAssocID="{12E10DA4-FB59-41FD-8DF1-1EA66DB28CA9}" presName="thinLine2b" presStyleLbl="callout" presStyleIdx="3" presStyleCnt="8"/>
      <dgm:spPr/>
    </dgm:pt>
    <dgm:pt modelId="{CD273173-3E61-42ED-AD85-111411A6A53E}" type="pres">
      <dgm:prSet presAssocID="{12E10DA4-FB59-41FD-8DF1-1EA66DB28CA9}" presName="vertSpace2b" presStyleCnt="0"/>
      <dgm:spPr/>
    </dgm:pt>
    <dgm:pt modelId="{7D12C2C1-6315-4CCD-B4F6-806BB46DA742}" type="pres">
      <dgm:prSet presAssocID="{F2DC0CD9-2898-4E0A-B85A-20D11B69A54E}" presName="horz2" presStyleCnt="0"/>
      <dgm:spPr/>
    </dgm:pt>
    <dgm:pt modelId="{1C9A45C2-9FBD-4FDF-A7C4-A752C7E7F63E}" type="pres">
      <dgm:prSet presAssocID="{F2DC0CD9-2898-4E0A-B85A-20D11B69A54E}" presName="horzSpace2" presStyleCnt="0"/>
      <dgm:spPr/>
    </dgm:pt>
    <dgm:pt modelId="{0A70D619-310D-4445-916A-1DE8CA49906E}" type="pres">
      <dgm:prSet presAssocID="{F2DC0CD9-2898-4E0A-B85A-20D11B69A54E}" presName="tx2" presStyleLbl="revTx" presStyleIdx="6" presStyleCnt="12"/>
      <dgm:spPr/>
    </dgm:pt>
    <dgm:pt modelId="{94A0158D-B0C2-4F2C-8061-4FA11232FD3C}" type="pres">
      <dgm:prSet presAssocID="{F2DC0CD9-2898-4E0A-B85A-20D11B69A54E}" presName="vert2" presStyleCnt="0"/>
      <dgm:spPr/>
    </dgm:pt>
    <dgm:pt modelId="{3E74B062-4C4E-4004-949F-F9F1BC1FD35D}" type="pres">
      <dgm:prSet presAssocID="{C9ABE3E6-519D-44BB-9EAE-AC82E85777E1}" presName="horz3" presStyleCnt="0"/>
      <dgm:spPr/>
    </dgm:pt>
    <dgm:pt modelId="{8BB86FA6-AA1D-4EB0-989B-5E508C24C0C0}" type="pres">
      <dgm:prSet presAssocID="{C9ABE3E6-519D-44BB-9EAE-AC82E85777E1}" presName="horzSpace3" presStyleCnt="0"/>
      <dgm:spPr/>
    </dgm:pt>
    <dgm:pt modelId="{7A6F09A7-95DD-4546-B6F4-CCB06EE0AA26}" type="pres">
      <dgm:prSet presAssocID="{C9ABE3E6-519D-44BB-9EAE-AC82E85777E1}" presName="tx3" presStyleLbl="revTx" presStyleIdx="7" presStyleCnt="12"/>
      <dgm:spPr/>
    </dgm:pt>
    <dgm:pt modelId="{92991B50-E483-4C1C-A5E7-D432CD10530D}" type="pres">
      <dgm:prSet presAssocID="{C9ABE3E6-519D-44BB-9EAE-AC82E85777E1}" presName="vert3" presStyleCnt="0"/>
      <dgm:spPr/>
    </dgm:pt>
    <dgm:pt modelId="{C7EA8FD1-1C7A-43EB-B31B-F2FC65132728}" type="pres">
      <dgm:prSet presAssocID="{0FE6FE14-D2F7-4929-BAB7-CE19F74E9117}" presName="thinLine3" presStyleLbl="callout" presStyleIdx="4" presStyleCnt="8"/>
      <dgm:spPr/>
    </dgm:pt>
    <dgm:pt modelId="{D9666B9C-2CA0-4B46-B549-87782A4DACE8}" type="pres">
      <dgm:prSet presAssocID="{98040CFB-B71E-461D-A597-E2B2C15D13C0}" presName="horz3" presStyleCnt="0"/>
      <dgm:spPr/>
    </dgm:pt>
    <dgm:pt modelId="{F27E7D1C-F9A3-4B13-8E3F-332881B34C8E}" type="pres">
      <dgm:prSet presAssocID="{98040CFB-B71E-461D-A597-E2B2C15D13C0}" presName="horzSpace3" presStyleCnt="0"/>
      <dgm:spPr/>
    </dgm:pt>
    <dgm:pt modelId="{BE5F6628-580D-420E-AC0B-25BF88F22EC5}" type="pres">
      <dgm:prSet presAssocID="{98040CFB-B71E-461D-A597-E2B2C15D13C0}" presName="tx3" presStyleLbl="revTx" presStyleIdx="8" presStyleCnt="12"/>
      <dgm:spPr/>
    </dgm:pt>
    <dgm:pt modelId="{BE52BDEA-DA22-463D-B856-8F550A930176}" type="pres">
      <dgm:prSet presAssocID="{98040CFB-B71E-461D-A597-E2B2C15D13C0}" presName="vert3" presStyleCnt="0"/>
      <dgm:spPr/>
    </dgm:pt>
    <dgm:pt modelId="{73181C45-4226-42F3-A406-BB88F1AFB287}" type="pres">
      <dgm:prSet presAssocID="{F2DC0CD9-2898-4E0A-B85A-20D11B69A54E}" presName="thinLine2b" presStyleLbl="callout" presStyleIdx="5" presStyleCnt="8"/>
      <dgm:spPr/>
    </dgm:pt>
    <dgm:pt modelId="{802498DE-8A6D-40DB-8FD8-EBAB0133FCDD}" type="pres">
      <dgm:prSet presAssocID="{F2DC0CD9-2898-4E0A-B85A-20D11B69A54E}" presName="vertSpace2b" presStyleCnt="0"/>
      <dgm:spPr/>
    </dgm:pt>
    <dgm:pt modelId="{F178C99D-8B4A-4352-9E1B-7EC719A46FBA}" type="pres">
      <dgm:prSet presAssocID="{448471E4-E759-442D-8523-C6CCE9D8BB5F}" presName="horz2" presStyleCnt="0"/>
      <dgm:spPr/>
    </dgm:pt>
    <dgm:pt modelId="{A4CB6E2E-9120-4683-B307-D252E0426C04}" type="pres">
      <dgm:prSet presAssocID="{448471E4-E759-442D-8523-C6CCE9D8BB5F}" presName="horzSpace2" presStyleCnt="0"/>
      <dgm:spPr/>
    </dgm:pt>
    <dgm:pt modelId="{838AE6AD-EFDD-4528-8D86-B28BB5CFDE63}" type="pres">
      <dgm:prSet presAssocID="{448471E4-E759-442D-8523-C6CCE9D8BB5F}" presName="tx2" presStyleLbl="revTx" presStyleIdx="9" presStyleCnt="12"/>
      <dgm:spPr/>
    </dgm:pt>
    <dgm:pt modelId="{BDE3C2FF-912E-4E55-A807-AAE2F6DB6190}" type="pres">
      <dgm:prSet presAssocID="{448471E4-E759-442D-8523-C6CCE9D8BB5F}" presName="vert2" presStyleCnt="0"/>
      <dgm:spPr/>
    </dgm:pt>
    <dgm:pt modelId="{5896C7D2-AC9C-4F94-9377-D49349823A8F}" type="pres">
      <dgm:prSet presAssocID="{D0CAB375-C476-47C0-9480-7C485AA69899}" presName="horz3" presStyleCnt="0"/>
      <dgm:spPr/>
    </dgm:pt>
    <dgm:pt modelId="{365E375F-EACC-4B28-AC6B-6B6FF4F5F082}" type="pres">
      <dgm:prSet presAssocID="{D0CAB375-C476-47C0-9480-7C485AA69899}" presName="horzSpace3" presStyleCnt="0"/>
      <dgm:spPr/>
    </dgm:pt>
    <dgm:pt modelId="{5434EC0F-D55C-437A-B826-630348CD3C37}" type="pres">
      <dgm:prSet presAssocID="{D0CAB375-C476-47C0-9480-7C485AA69899}" presName="tx3" presStyleLbl="revTx" presStyleIdx="10" presStyleCnt="12"/>
      <dgm:spPr/>
    </dgm:pt>
    <dgm:pt modelId="{C18DBBF5-76EE-4546-ADC4-470727046028}" type="pres">
      <dgm:prSet presAssocID="{D0CAB375-C476-47C0-9480-7C485AA69899}" presName="vert3" presStyleCnt="0"/>
      <dgm:spPr/>
    </dgm:pt>
    <dgm:pt modelId="{CBFD1112-2813-4D15-9DF7-DE20D21911CA}" type="pres">
      <dgm:prSet presAssocID="{597A5515-625C-4679-9AE8-A3DC86FFFA4C}" presName="thinLine3" presStyleLbl="callout" presStyleIdx="6" presStyleCnt="8"/>
      <dgm:spPr/>
    </dgm:pt>
    <dgm:pt modelId="{4FF007A9-5C11-45A5-B522-1C11D24A783B}" type="pres">
      <dgm:prSet presAssocID="{410A62E6-B709-44B6-B91C-D3A1D24FAB85}" presName="horz3" presStyleCnt="0"/>
      <dgm:spPr/>
    </dgm:pt>
    <dgm:pt modelId="{8D9004FA-679E-4B9E-86B6-32E47DF9C0B1}" type="pres">
      <dgm:prSet presAssocID="{410A62E6-B709-44B6-B91C-D3A1D24FAB85}" presName="horzSpace3" presStyleCnt="0"/>
      <dgm:spPr/>
    </dgm:pt>
    <dgm:pt modelId="{4A709FB9-8652-4355-A591-0664F096304C}" type="pres">
      <dgm:prSet presAssocID="{410A62E6-B709-44B6-B91C-D3A1D24FAB85}" presName="tx3" presStyleLbl="revTx" presStyleIdx="11" presStyleCnt="12"/>
      <dgm:spPr/>
    </dgm:pt>
    <dgm:pt modelId="{53DA4D39-58CD-4586-B254-0967662584B0}" type="pres">
      <dgm:prSet presAssocID="{410A62E6-B709-44B6-B91C-D3A1D24FAB85}" presName="vert3" presStyleCnt="0"/>
      <dgm:spPr/>
    </dgm:pt>
    <dgm:pt modelId="{D64FDC00-E7E1-4F70-801E-95EBF441E01E}" type="pres">
      <dgm:prSet presAssocID="{448471E4-E759-442D-8523-C6CCE9D8BB5F}" presName="thinLine2b" presStyleLbl="callout" presStyleIdx="7" presStyleCnt="8"/>
      <dgm:spPr/>
    </dgm:pt>
    <dgm:pt modelId="{5204F960-8FDD-4637-857D-70EF0B6190F5}" type="pres">
      <dgm:prSet presAssocID="{448471E4-E759-442D-8523-C6CCE9D8BB5F}" presName="vertSpace2b" presStyleCnt="0"/>
      <dgm:spPr/>
    </dgm:pt>
  </dgm:ptLst>
  <dgm:cxnLst>
    <dgm:cxn modelId="{BBA2AC0A-D945-46C1-B452-FF2EF1211010}" srcId="{C5A1DB8A-AF02-42E3-9389-6C4A53F07797}" destId="{12E10DA4-FB59-41FD-8DF1-1EA66DB28CA9}" srcOrd="0" destOrd="0" parTransId="{97EC474D-65B1-4E8B-800E-297F1AA500B1}" sibTransId="{37E8C8E9-BE32-4327-B9FF-47D8654EF101}"/>
    <dgm:cxn modelId="{29AFE90B-1E24-4600-951E-04B618B573DB}" type="presOf" srcId="{12E10DA4-FB59-41FD-8DF1-1EA66DB28CA9}" destId="{992E834E-EE47-4B6A-B1A9-16D04487AED4}" srcOrd="0" destOrd="0" presId="urn:microsoft.com/office/officeart/2008/layout/LinedList"/>
    <dgm:cxn modelId="{43D0060C-9E34-4E35-9661-9BA3B09E5134}" type="presOf" srcId="{59C69FAD-2A08-4800-9719-358CEE67EF1D}" destId="{0A5B6F22-AA8F-4F35-8204-A523C3120DC6}" srcOrd="0" destOrd="0" presId="urn:microsoft.com/office/officeart/2008/layout/LinedList"/>
    <dgm:cxn modelId="{C2D2490F-E1AD-4E29-B69C-D17B931BA3C6}" type="presOf" srcId="{F2DC0CD9-2898-4E0A-B85A-20D11B69A54E}" destId="{0A70D619-310D-4445-916A-1DE8CA49906E}" srcOrd="0" destOrd="0" presId="urn:microsoft.com/office/officeart/2008/layout/LinedList"/>
    <dgm:cxn modelId="{965A3515-BCE7-4839-8A3B-96E7E253A0B6}" srcId="{F2DC0CD9-2898-4E0A-B85A-20D11B69A54E}" destId="{C9ABE3E6-519D-44BB-9EAE-AC82E85777E1}" srcOrd="0" destOrd="0" parTransId="{D80CD22A-6386-487C-B777-BF356F5FEA7C}" sibTransId="{0FE6FE14-D2F7-4929-BAB7-CE19F74E9117}"/>
    <dgm:cxn modelId="{53A16E61-6AB7-4294-A559-187BF8D425F1}" type="presOf" srcId="{28FF6266-2636-4841-BDC8-9E3CD12B44B4}" destId="{5477F17E-BBCC-4157-86A5-7CAE794361DB}" srcOrd="0" destOrd="0" presId="urn:microsoft.com/office/officeart/2008/layout/LinedList"/>
    <dgm:cxn modelId="{28CA2B75-1607-4778-8A99-94345C9549E1}" srcId="{12E10DA4-FB59-41FD-8DF1-1EA66DB28CA9}" destId="{28FF6266-2636-4841-BDC8-9E3CD12B44B4}" srcOrd="3" destOrd="0" parTransId="{241CEA9A-E4E1-4767-8635-9F956A538284}" sibTransId="{7C03D601-089B-449B-965A-F7DCDB64F3F1}"/>
    <dgm:cxn modelId="{2F72E67A-FA36-4E75-9CA1-B025F97632FE}" type="presOf" srcId="{D0CAB375-C476-47C0-9480-7C485AA69899}" destId="{5434EC0F-D55C-437A-B826-630348CD3C37}" srcOrd="0" destOrd="0" presId="urn:microsoft.com/office/officeart/2008/layout/LinedList"/>
    <dgm:cxn modelId="{A32E6B81-596F-440F-8AC4-501A85F857F1}" type="presOf" srcId="{C5A1DB8A-AF02-42E3-9389-6C4A53F07797}" destId="{259BAA0D-F33C-42BC-B425-A2787BA57AAB}" srcOrd="0" destOrd="0" presId="urn:microsoft.com/office/officeart/2008/layout/LinedList"/>
    <dgm:cxn modelId="{83A73D82-B65D-416E-AE72-4CED2B370901}" srcId="{12E10DA4-FB59-41FD-8DF1-1EA66DB28CA9}" destId="{A17C6786-C034-443A-BB40-B3FB10F44D64}" srcOrd="0" destOrd="0" parTransId="{486B2E8D-9FFA-45FE-A808-B01194008ECA}" sibTransId="{C5DFBAF0-7D6D-4419-9954-9FEB12B7C03A}"/>
    <dgm:cxn modelId="{3E974493-4ABC-4FE1-B038-BDDDF2D84E96}" type="presOf" srcId="{98040CFB-B71E-461D-A597-E2B2C15D13C0}" destId="{BE5F6628-580D-420E-AC0B-25BF88F22EC5}" srcOrd="0" destOrd="0" presId="urn:microsoft.com/office/officeart/2008/layout/LinedList"/>
    <dgm:cxn modelId="{5651A297-99CF-4031-BB12-65EDB6974A9C}" srcId="{C5A1DB8A-AF02-42E3-9389-6C4A53F07797}" destId="{448471E4-E759-442D-8523-C6CCE9D8BB5F}" srcOrd="2" destOrd="0" parTransId="{01C5127A-CA6F-4CFF-9F30-E3BE00B83457}" sibTransId="{8598B053-3482-4E62-AEC4-2658BEDF06A6}"/>
    <dgm:cxn modelId="{E43C71A1-90DD-43AE-A234-DE454E7B6CD2}" srcId="{F2DC0CD9-2898-4E0A-B85A-20D11B69A54E}" destId="{98040CFB-B71E-461D-A597-E2B2C15D13C0}" srcOrd="1" destOrd="0" parTransId="{59EDA3A5-50A2-4AF4-9FB5-5A9DD338E703}" sibTransId="{6767285A-064D-4CBC-9CE2-605924FFB739}"/>
    <dgm:cxn modelId="{D4B0AEA3-2CC4-40C9-A597-CE01F8685E83}" srcId="{12E10DA4-FB59-41FD-8DF1-1EA66DB28CA9}" destId="{59C69FAD-2A08-4800-9719-358CEE67EF1D}" srcOrd="2" destOrd="0" parTransId="{D92606A5-3BBC-4632-AD14-CF6966EEFEFF}" sibTransId="{5774826C-4A63-43D3-92D5-1D7BD9C4459D}"/>
    <dgm:cxn modelId="{2C21F3AC-6ED1-46DA-ADF5-3C44E61DC39F}" type="presOf" srcId="{448471E4-E759-442D-8523-C6CCE9D8BB5F}" destId="{838AE6AD-EFDD-4528-8D86-B28BB5CFDE63}" srcOrd="0" destOrd="0" presId="urn:microsoft.com/office/officeart/2008/layout/LinedList"/>
    <dgm:cxn modelId="{7D4446B7-3950-4A15-A690-07A3D0A05A51}" type="presOf" srcId="{93EFADA4-5ACB-4B45-AE32-B7994CFB8B7B}" destId="{DC176C95-4972-4ADB-95B7-B3C14D30D599}" srcOrd="0" destOrd="0" presId="urn:microsoft.com/office/officeart/2008/layout/LinedList"/>
    <dgm:cxn modelId="{312D21C2-DC80-4A5A-AB6D-EFCF01C1A855}" type="presOf" srcId="{A17C6786-C034-443A-BB40-B3FB10F44D64}" destId="{49189F47-D006-4B36-8ADD-641296C13956}" srcOrd="0" destOrd="0" presId="urn:microsoft.com/office/officeart/2008/layout/LinedList"/>
    <dgm:cxn modelId="{D4ABABC7-77B6-4582-9544-0104FDEE0C39}" type="presOf" srcId="{410A62E6-B709-44B6-B91C-D3A1D24FAB85}" destId="{4A709FB9-8652-4355-A591-0664F096304C}" srcOrd="0" destOrd="0" presId="urn:microsoft.com/office/officeart/2008/layout/LinedList"/>
    <dgm:cxn modelId="{62D425CF-9F5A-4578-8AAE-AF1473723EB6}" srcId="{93EFADA4-5ACB-4B45-AE32-B7994CFB8B7B}" destId="{C5A1DB8A-AF02-42E3-9389-6C4A53F07797}" srcOrd="0" destOrd="0" parTransId="{518DB70A-8D4C-40BF-B10A-2A9109F9D1F5}" sibTransId="{F605B82F-8565-4F44-8CA8-6F6E4BE47DE2}"/>
    <dgm:cxn modelId="{0003EED3-A8FE-41B6-BF3B-A056D59948FA}" srcId="{C5A1DB8A-AF02-42E3-9389-6C4A53F07797}" destId="{F2DC0CD9-2898-4E0A-B85A-20D11B69A54E}" srcOrd="1" destOrd="0" parTransId="{D0C30C40-A09E-4D1E-8DC1-E3D0A94065A1}" sibTransId="{EA9EABF4-AA28-470F-B9D5-A5A247B9C74D}"/>
    <dgm:cxn modelId="{8F8D9DD9-CB70-44BD-BBB2-98919CC00BC3}" type="presOf" srcId="{C9ABE3E6-519D-44BB-9EAE-AC82E85777E1}" destId="{7A6F09A7-95DD-4546-B6F4-CCB06EE0AA26}" srcOrd="0" destOrd="0" presId="urn:microsoft.com/office/officeart/2008/layout/LinedList"/>
    <dgm:cxn modelId="{B2D35CDA-973B-48CB-876A-10CF1BDCBBB1}" srcId="{12E10DA4-FB59-41FD-8DF1-1EA66DB28CA9}" destId="{B47FEC0F-9FAA-4F57-8DA1-B463E5CC8AD5}" srcOrd="1" destOrd="0" parTransId="{68C563C2-E4DF-4A3A-9D7B-EE8E62AF956D}" sibTransId="{D6EDF7B8-DAD6-4660-9E3E-450652D04F5E}"/>
    <dgm:cxn modelId="{BF756BEF-B98E-46D9-A5CA-1C3CC0C03EDE}" type="presOf" srcId="{B47FEC0F-9FAA-4F57-8DA1-B463E5CC8AD5}" destId="{28AD922E-504A-44AD-A9FF-246E791AA203}" srcOrd="0" destOrd="0" presId="urn:microsoft.com/office/officeart/2008/layout/LinedList"/>
    <dgm:cxn modelId="{7EACB5F9-13FC-44F8-83F8-13942B635706}" srcId="{448471E4-E759-442D-8523-C6CCE9D8BB5F}" destId="{D0CAB375-C476-47C0-9480-7C485AA69899}" srcOrd="0" destOrd="0" parTransId="{FB1A5A9D-501F-431A-9583-0297D6E77EFB}" sibTransId="{597A5515-625C-4679-9AE8-A3DC86FFFA4C}"/>
    <dgm:cxn modelId="{90FFA7FC-CB2B-4698-80D4-5990130276F6}" srcId="{448471E4-E759-442D-8523-C6CCE9D8BB5F}" destId="{410A62E6-B709-44B6-B91C-D3A1D24FAB85}" srcOrd="1" destOrd="0" parTransId="{65870840-1339-4FAC-BCF7-1CCEF74EF1C4}" sibTransId="{D67ECCA0-AEB8-4A43-B617-8229DE2DC193}"/>
    <dgm:cxn modelId="{653A2CA7-9515-4341-8518-A1677AAE2047}" type="presParOf" srcId="{DC176C95-4972-4ADB-95B7-B3C14D30D599}" destId="{43C4F021-A51B-4C82-ACE0-A757F6DEC840}" srcOrd="0" destOrd="0" presId="urn:microsoft.com/office/officeart/2008/layout/LinedList"/>
    <dgm:cxn modelId="{420A15C8-6093-4186-895A-E4A10829DA84}" type="presParOf" srcId="{DC176C95-4972-4ADB-95B7-B3C14D30D599}" destId="{AE4CA880-5C66-4A9C-8587-9F1151F58F34}" srcOrd="1" destOrd="0" presId="urn:microsoft.com/office/officeart/2008/layout/LinedList"/>
    <dgm:cxn modelId="{E01184CF-C069-4098-A058-5BB356C19730}" type="presParOf" srcId="{AE4CA880-5C66-4A9C-8587-9F1151F58F34}" destId="{259BAA0D-F33C-42BC-B425-A2787BA57AAB}" srcOrd="0" destOrd="0" presId="urn:microsoft.com/office/officeart/2008/layout/LinedList"/>
    <dgm:cxn modelId="{21FB43CC-21CA-419D-B801-131F21445983}" type="presParOf" srcId="{AE4CA880-5C66-4A9C-8587-9F1151F58F34}" destId="{A52C02E5-213E-4998-9185-C07FE3EBF6F9}" srcOrd="1" destOrd="0" presId="urn:microsoft.com/office/officeart/2008/layout/LinedList"/>
    <dgm:cxn modelId="{9312A753-8DCE-45CB-96EC-1AEF24809E07}" type="presParOf" srcId="{A52C02E5-213E-4998-9185-C07FE3EBF6F9}" destId="{3B796022-7DF8-4DF9-9769-02EC8E996EA6}" srcOrd="0" destOrd="0" presId="urn:microsoft.com/office/officeart/2008/layout/LinedList"/>
    <dgm:cxn modelId="{65872453-09FB-4228-B27D-6E3842240A8B}" type="presParOf" srcId="{A52C02E5-213E-4998-9185-C07FE3EBF6F9}" destId="{58D46541-944F-4CE7-B172-41F2D3FA6A9A}" srcOrd="1" destOrd="0" presId="urn:microsoft.com/office/officeart/2008/layout/LinedList"/>
    <dgm:cxn modelId="{CE9E7FF2-0249-49BB-BCA4-26F78281DD98}" type="presParOf" srcId="{58D46541-944F-4CE7-B172-41F2D3FA6A9A}" destId="{04CDE455-0037-4275-8C90-431D6DCACCCE}" srcOrd="0" destOrd="0" presId="urn:microsoft.com/office/officeart/2008/layout/LinedList"/>
    <dgm:cxn modelId="{9469557D-3E97-4538-B184-132E6EA18CBA}" type="presParOf" srcId="{58D46541-944F-4CE7-B172-41F2D3FA6A9A}" destId="{992E834E-EE47-4B6A-B1A9-16D04487AED4}" srcOrd="1" destOrd="0" presId="urn:microsoft.com/office/officeart/2008/layout/LinedList"/>
    <dgm:cxn modelId="{383C2F6D-9307-4428-B413-114993E54CBD}" type="presParOf" srcId="{58D46541-944F-4CE7-B172-41F2D3FA6A9A}" destId="{5DBF187E-6379-4641-A377-506CE5E58E1D}" srcOrd="2" destOrd="0" presId="urn:microsoft.com/office/officeart/2008/layout/LinedList"/>
    <dgm:cxn modelId="{7498E36D-3CF9-433F-BEA7-3203C7D27CCF}" type="presParOf" srcId="{5DBF187E-6379-4641-A377-506CE5E58E1D}" destId="{1EECCB3E-67B6-40B6-A233-4AFB51A4E0CC}" srcOrd="0" destOrd="0" presId="urn:microsoft.com/office/officeart/2008/layout/LinedList"/>
    <dgm:cxn modelId="{A4BB7C76-2DE1-4FB8-ADED-26E1D541DEDA}" type="presParOf" srcId="{1EECCB3E-67B6-40B6-A233-4AFB51A4E0CC}" destId="{A42BB138-AD0B-448D-B58E-EFEF1EA8F4A4}" srcOrd="0" destOrd="0" presId="urn:microsoft.com/office/officeart/2008/layout/LinedList"/>
    <dgm:cxn modelId="{0E3589CB-5D1A-4A28-8530-FCF1B6045F8B}" type="presParOf" srcId="{1EECCB3E-67B6-40B6-A233-4AFB51A4E0CC}" destId="{49189F47-D006-4B36-8ADD-641296C13956}" srcOrd="1" destOrd="0" presId="urn:microsoft.com/office/officeart/2008/layout/LinedList"/>
    <dgm:cxn modelId="{2DB85841-4D81-423E-8A9E-1F25ADD8A490}" type="presParOf" srcId="{1EECCB3E-67B6-40B6-A233-4AFB51A4E0CC}" destId="{75309D29-1D8F-42F1-B1B6-BD04C7C2280D}" srcOrd="2" destOrd="0" presId="urn:microsoft.com/office/officeart/2008/layout/LinedList"/>
    <dgm:cxn modelId="{E6830D0B-B348-4450-9403-C702F628B95C}" type="presParOf" srcId="{5DBF187E-6379-4641-A377-506CE5E58E1D}" destId="{35022AB2-597C-42DF-B3AA-65E15DEE8457}" srcOrd="1" destOrd="0" presId="urn:microsoft.com/office/officeart/2008/layout/LinedList"/>
    <dgm:cxn modelId="{1C9917E2-7627-4303-9F25-14A048CEFF26}" type="presParOf" srcId="{5DBF187E-6379-4641-A377-506CE5E58E1D}" destId="{E8EAA40F-8E15-477A-A346-4958B7ED786D}" srcOrd="2" destOrd="0" presId="urn:microsoft.com/office/officeart/2008/layout/LinedList"/>
    <dgm:cxn modelId="{BBD40564-68AC-4B38-9ED6-478B1CC8E708}" type="presParOf" srcId="{E8EAA40F-8E15-477A-A346-4958B7ED786D}" destId="{F972D59C-E551-4020-A753-11DD0B9F8BD0}" srcOrd="0" destOrd="0" presId="urn:microsoft.com/office/officeart/2008/layout/LinedList"/>
    <dgm:cxn modelId="{5181529F-2F10-452E-A379-5DD341930BEF}" type="presParOf" srcId="{E8EAA40F-8E15-477A-A346-4958B7ED786D}" destId="{28AD922E-504A-44AD-A9FF-246E791AA203}" srcOrd="1" destOrd="0" presId="urn:microsoft.com/office/officeart/2008/layout/LinedList"/>
    <dgm:cxn modelId="{0654259C-504E-4E36-B0C4-3953D1E51ED3}" type="presParOf" srcId="{E8EAA40F-8E15-477A-A346-4958B7ED786D}" destId="{C39732D5-DBCC-4534-9CE9-83825BF7A55A}" srcOrd="2" destOrd="0" presId="urn:microsoft.com/office/officeart/2008/layout/LinedList"/>
    <dgm:cxn modelId="{27A16248-9F6A-45BC-A440-9B59A281851E}" type="presParOf" srcId="{5DBF187E-6379-4641-A377-506CE5E58E1D}" destId="{30588B4D-BCD0-4847-BF80-E5735DD09C5F}" srcOrd="3" destOrd="0" presId="urn:microsoft.com/office/officeart/2008/layout/LinedList"/>
    <dgm:cxn modelId="{9D38C42E-9D33-454B-BEA0-847178E19B74}" type="presParOf" srcId="{5DBF187E-6379-4641-A377-506CE5E58E1D}" destId="{BA8D3B54-A676-4F7B-8DC2-CC878F719AB8}" srcOrd="4" destOrd="0" presId="urn:microsoft.com/office/officeart/2008/layout/LinedList"/>
    <dgm:cxn modelId="{FEEAC4C1-701A-46F8-B869-12579F4C4A62}" type="presParOf" srcId="{BA8D3B54-A676-4F7B-8DC2-CC878F719AB8}" destId="{56AFC9AB-A48C-4EA1-BADE-E5311A22598B}" srcOrd="0" destOrd="0" presId="urn:microsoft.com/office/officeart/2008/layout/LinedList"/>
    <dgm:cxn modelId="{24669E69-BAD8-42B2-A468-7B625AE32E63}" type="presParOf" srcId="{BA8D3B54-A676-4F7B-8DC2-CC878F719AB8}" destId="{0A5B6F22-AA8F-4F35-8204-A523C3120DC6}" srcOrd="1" destOrd="0" presId="urn:microsoft.com/office/officeart/2008/layout/LinedList"/>
    <dgm:cxn modelId="{7B664C54-BE89-4BDF-84B2-0EA95A2D538B}" type="presParOf" srcId="{BA8D3B54-A676-4F7B-8DC2-CC878F719AB8}" destId="{29E51725-42C8-4D66-8EFD-5BF3CBF38431}" srcOrd="2" destOrd="0" presId="urn:microsoft.com/office/officeart/2008/layout/LinedList"/>
    <dgm:cxn modelId="{4CA25727-BCF6-4540-8E1B-F4396C28BC56}" type="presParOf" srcId="{5DBF187E-6379-4641-A377-506CE5E58E1D}" destId="{B1A92563-F6DE-40E9-BE7D-9FEA848708FE}" srcOrd="5" destOrd="0" presId="urn:microsoft.com/office/officeart/2008/layout/LinedList"/>
    <dgm:cxn modelId="{77D3B302-8C48-409B-AEC1-AD7BAF61FEE6}" type="presParOf" srcId="{5DBF187E-6379-4641-A377-506CE5E58E1D}" destId="{95BC8A4A-6D92-4E11-8EC7-58FAE9D9AECA}" srcOrd="6" destOrd="0" presId="urn:microsoft.com/office/officeart/2008/layout/LinedList"/>
    <dgm:cxn modelId="{51BE1D57-3DB2-4102-909D-E4867A4220C0}" type="presParOf" srcId="{95BC8A4A-6D92-4E11-8EC7-58FAE9D9AECA}" destId="{2E009610-0BD1-4AF4-A859-AAB3BB0604E6}" srcOrd="0" destOrd="0" presId="urn:microsoft.com/office/officeart/2008/layout/LinedList"/>
    <dgm:cxn modelId="{868FE632-466A-41D6-A627-6F89B768AC3A}" type="presParOf" srcId="{95BC8A4A-6D92-4E11-8EC7-58FAE9D9AECA}" destId="{5477F17E-BBCC-4157-86A5-7CAE794361DB}" srcOrd="1" destOrd="0" presId="urn:microsoft.com/office/officeart/2008/layout/LinedList"/>
    <dgm:cxn modelId="{8873B15D-CB4A-4470-B542-53C35A8F6C45}" type="presParOf" srcId="{95BC8A4A-6D92-4E11-8EC7-58FAE9D9AECA}" destId="{91C11B28-AC4B-431F-A204-2C712853113F}" srcOrd="2" destOrd="0" presId="urn:microsoft.com/office/officeart/2008/layout/LinedList"/>
    <dgm:cxn modelId="{0F8C3782-9811-449A-A39D-09F05FF91904}" type="presParOf" srcId="{A52C02E5-213E-4998-9185-C07FE3EBF6F9}" destId="{FC35C3B7-40D6-4E20-B10D-244FA06B2CAA}" srcOrd="2" destOrd="0" presId="urn:microsoft.com/office/officeart/2008/layout/LinedList"/>
    <dgm:cxn modelId="{04D65234-82D6-49C2-9085-2BFA0A41B84A}" type="presParOf" srcId="{A52C02E5-213E-4998-9185-C07FE3EBF6F9}" destId="{CD273173-3E61-42ED-AD85-111411A6A53E}" srcOrd="3" destOrd="0" presId="urn:microsoft.com/office/officeart/2008/layout/LinedList"/>
    <dgm:cxn modelId="{C8CBAE9A-1B3C-47C5-B1C2-C161A2C45B51}" type="presParOf" srcId="{A52C02E5-213E-4998-9185-C07FE3EBF6F9}" destId="{7D12C2C1-6315-4CCD-B4F6-806BB46DA742}" srcOrd="4" destOrd="0" presId="urn:microsoft.com/office/officeart/2008/layout/LinedList"/>
    <dgm:cxn modelId="{FE0760B5-BCA0-4B23-A666-14F00EEFBDBD}" type="presParOf" srcId="{7D12C2C1-6315-4CCD-B4F6-806BB46DA742}" destId="{1C9A45C2-9FBD-4FDF-A7C4-A752C7E7F63E}" srcOrd="0" destOrd="0" presId="urn:microsoft.com/office/officeart/2008/layout/LinedList"/>
    <dgm:cxn modelId="{D4970929-8BED-4C02-87CD-DA24F6E15FEF}" type="presParOf" srcId="{7D12C2C1-6315-4CCD-B4F6-806BB46DA742}" destId="{0A70D619-310D-4445-916A-1DE8CA49906E}" srcOrd="1" destOrd="0" presId="urn:microsoft.com/office/officeart/2008/layout/LinedList"/>
    <dgm:cxn modelId="{9D0D33FD-F3B7-43D4-A3DA-9F4F9B1F1D20}" type="presParOf" srcId="{7D12C2C1-6315-4CCD-B4F6-806BB46DA742}" destId="{94A0158D-B0C2-4F2C-8061-4FA11232FD3C}" srcOrd="2" destOrd="0" presId="urn:microsoft.com/office/officeart/2008/layout/LinedList"/>
    <dgm:cxn modelId="{5D6C2C5C-3EF9-4922-8844-0D2BEFF3B638}" type="presParOf" srcId="{94A0158D-B0C2-4F2C-8061-4FA11232FD3C}" destId="{3E74B062-4C4E-4004-949F-F9F1BC1FD35D}" srcOrd="0" destOrd="0" presId="urn:microsoft.com/office/officeart/2008/layout/LinedList"/>
    <dgm:cxn modelId="{FA392B11-1256-44D4-A50C-321D0F2FDB37}" type="presParOf" srcId="{3E74B062-4C4E-4004-949F-F9F1BC1FD35D}" destId="{8BB86FA6-AA1D-4EB0-989B-5E508C24C0C0}" srcOrd="0" destOrd="0" presId="urn:microsoft.com/office/officeart/2008/layout/LinedList"/>
    <dgm:cxn modelId="{D5B7B93B-1FB5-4049-AE19-DE17D0A7C85F}" type="presParOf" srcId="{3E74B062-4C4E-4004-949F-F9F1BC1FD35D}" destId="{7A6F09A7-95DD-4546-B6F4-CCB06EE0AA26}" srcOrd="1" destOrd="0" presId="urn:microsoft.com/office/officeart/2008/layout/LinedList"/>
    <dgm:cxn modelId="{244CC76A-BB5D-423F-9459-67DA807293B8}" type="presParOf" srcId="{3E74B062-4C4E-4004-949F-F9F1BC1FD35D}" destId="{92991B50-E483-4C1C-A5E7-D432CD10530D}" srcOrd="2" destOrd="0" presId="urn:microsoft.com/office/officeart/2008/layout/LinedList"/>
    <dgm:cxn modelId="{39C0C31A-9FFF-4279-9E1F-1E5997C99B3A}" type="presParOf" srcId="{94A0158D-B0C2-4F2C-8061-4FA11232FD3C}" destId="{C7EA8FD1-1C7A-43EB-B31B-F2FC65132728}" srcOrd="1" destOrd="0" presId="urn:microsoft.com/office/officeart/2008/layout/LinedList"/>
    <dgm:cxn modelId="{C530B042-72CA-48F6-9D2C-5BD4E91282DC}" type="presParOf" srcId="{94A0158D-B0C2-4F2C-8061-4FA11232FD3C}" destId="{D9666B9C-2CA0-4B46-B549-87782A4DACE8}" srcOrd="2" destOrd="0" presId="urn:microsoft.com/office/officeart/2008/layout/LinedList"/>
    <dgm:cxn modelId="{AC15AEBD-B527-4DB4-8ECE-769AE6A19231}" type="presParOf" srcId="{D9666B9C-2CA0-4B46-B549-87782A4DACE8}" destId="{F27E7D1C-F9A3-4B13-8E3F-332881B34C8E}" srcOrd="0" destOrd="0" presId="urn:microsoft.com/office/officeart/2008/layout/LinedList"/>
    <dgm:cxn modelId="{CD14D52B-AA76-4983-A1F3-26932AB9B651}" type="presParOf" srcId="{D9666B9C-2CA0-4B46-B549-87782A4DACE8}" destId="{BE5F6628-580D-420E-AC0B-25BF88F22EC5}" srcOrd="1" destOrd="0" presId="urn:microsoft.com/office/officeart/2008/layout/LinedList"/>
    <dgm:cxn modelId="{E2BFB054-D0DB-4F84-B264-1C76557334D7}" type="presParOf" srcId="{D9666B9C-2CA0-4B46-B549-87782A4DACE8}" destId="{BE52BDEA-DA22-463D-B856-8F550A930176}" srcOrd="2" destOrd="0" presId="urn:microsoft.com/office/officeart/2008/layout/LinedList"/>
    <dgm:cxn modelId="{8326F283-D396-4893-A44F-6A7424E5F49B}" type="presParOf" srcId="{A52C02E5-213E-4998-9185-C07FE3EBF6F9}" destId="{73181C45-4226-42F3-A406-BB88F1AFB287}" srcOrd="5" destOrd="0" presId="urn:microsoft.com/office/officeart/2008/layout/LinedList"/>
    <dgm:cxn modelId="{CD65F8A1-F977-421C-AAC6-5561C7CF1215}" type="presParOf" srcId="{A52C02E5-213E-4998-9185-C07FE3EBF6F9}" destId="{802498DE-8A6D-40DB-8FD8-EBAB0133FCDD}" srcOrd="6" destOrd="0" presId="urn:microsoft.com/office/officeart/2008/layout/LinedList"/>
    <dgm:cxn modelId="{51EC4DB8-E584-4C73-B8BC-821A49F5F3FB}" type="presParOf" srcId="{A52C02E5-213E-4998-9185-C07FE3EBF6F9}" destId="{F178C99D-8B4A-4352-9E1B-7EC719A46FBA}" srcOrd="7" destOrd="0" presId="urn:microsoft.com/office/officeart/2008/layout/LinedList"/>
    <dgm:cxn modelId="{A1F2F83B-2BF7-4FAC-82EE-A5850F8EBBAB}" type="presParOf" srcId="{F178C99D-8B4A-4352-9E1B-7EC719A46FBA}" destId="{A4CB6E2E-9120-4683-B307-D252E0426C04}" srcOrd="0" destOrd="0" presId="urn:microsoft.com/office/officeart/2008/layout/LinedList"/>
    <dgm:cxn modelId="{5331D912-6432-4B1C-A30E-A0BA253B97D3}" type="presParOf" srcId="{F178C99D-8B4A-4352-9E1B-7EC719A46FBA}" destId="{838AE6AD-EFDD-4528-8D86-B28BB5CFDE63}" srcOrd="1" destOrd="0" presId="urn:microsoft.com/office/officeart/2008/layout/LinedList"/>
    <dgm:cxn modelId="{903E153F-63CB-4D8B-9CDC-7E20FD36524E}" type="presParOf" srcId="{F178C99D-8B4A-4352-9E1B-7EC719A46FBA}" destId="{BDE3C2FF-912E-4E55-A807-AAE2F6DB6190}" srcOrd="2" destOrd="0" presId="urn:microsoft.com/office/officeart/2008/layout/LinedList"/>
    <dgm:cxn modelId="{9D612B83-BABB-4D9D-95B5-B27AEE36C360}" type="presParOf" srcId="{BDE3C2FF-912E-4E55-A807-AAE2F6DB6190}" destId="{5896C7D2-AC9C-4F94-9377-D49349823A8F}" srcOrd="0" destOrd="0" presId="urn:microsoft.com/office/officeart/2008/layout/LinedList"/>
    <dgm:cxn modelId="{BF474077-B428-49B4-ABBC-99B719FD1A0B}" type="presParOf" srcId="{5896C7D2-AC9C-4F94-9377-D49349823A8F}" destId="{365E375F-EACC-4B28-AC6B-6B6FF4F5F082}" srcOrd="0" destOrd="0" presId="urn:microsoft.com/office/officeart/2008/layout/LinedList"/>
    <dgm:cxn modelId="{6BB2A47E-DF01-4FC1-8654-685218763CE7}" type="presParOf" srcId="{5896C7D2-AC9C-4F94-9377-D49349823A8F}" destId="{5434EC0F-D55C-437A-B826-630348CD3C37}" srcOrd="1" destOrd="0" presId="urn:microsoft.com/office/officeart/2008/layout/LinedList"/>
    <dgm:cxn modelId="{7EAC8178-4DF7-41B0-B587-8860977864F3}" type="presParOf" srcId="{5896C7D2-AC9C-4F94-9377-D49349823A8F}" destId="{C18DBBF5-76EE-4546-ADC4-470727046028}" srcOrd="2" destOrd="0" presId="urn:microsoft.com/office/officeart/2008/layout/LinedList"/>
    <dgm:cxn modelId="{790519AB-FE04-455F-9391-B31F5CE51F3D}" type="presParOf" srcId="{BDE3C2FF-912E-4E55-A807-AAE2F6DB6190}" destId="{CBFD1112-2813-4D15-9DF7-DE20D21911CA}" srcOrd="1" destOrd="0" presId="urn:microsoft.com/office/officeart/2008/layout/LinedList"/>
    <dgm:cxn modelId="{EE4BFB74-BAED-4966-AACF-DC493764C56E}" type="presParOf" srcId="{BDE3C2FF-912E-4E55-A807-AAE2F6DB6190}" destId="{4FF007A9-5C11-45A5-B522-1C11D24A783B}" srcOrd="2" destOrd="0" presId="urn:microsoft.com/office/officeart/2008/layout/LinedList"/>
    <dgm:cxn modelId="{3C1873DE-313E-46C4-BE69-9EC8BFE6E83D}" type="presParOf" srcId="{4FF007A9-5C11-45A5-B522-1C11D24A783B}" destId="{8D9004FA-679E-4B9E-86B6-32E47DF9C0B1}" srcOrd="0" destOrd="0" presId="urn:microsoft.com/office/officeart/2008/layout/LinedList"/>
    <dgm:cxn modelId="{1D4CC67F-61B6-4E0B-A131-0D450EE59848}" type="presParOf" srcId="{4FF007A9-5C11-45A5-B522-1C11D24A783B}" destId="{4A709FB9-8652-4355-A591-0664F096304C}" srcOrd="1" destOrd="0" presId="urn:microsoft.com/office/officeart/2008/layout/LinedList"/>
    <dgm:cxn modelId="{F9B0844E-8970-4DE8-8535-D369B4FC76F4}" type="presParOf" srcId="{4FF007A9-5C11-45A5-B522-1C11D24A783B}" destId="{53DA4D39-58CD-4586-B254-0967662584B0}" srcOrd="2" destOrd="0" presId="urn:microsoft.com/office/officeart/2008/layout/LinedList"/>
    <dgm:cxn modelId="{6F551C67-0C8A-4EC8-B997-8CF82AD33319}" type="presParOf" srcId="{A52C02E5-213E-4998-9185-C07FE3EBF6F9}" destId="{D64FDC00-E7E1-4F70-801E-95EBF441E01E}" srcOrd="8" destOrd="0" presId="urn:microsoft.com/office/officeart/2008/layout/LinedList"/>
    <dgm:cxn modelId="{EDEC9BDB-2AD9-4EB2-AF7F-5C693CF6090F}" type="presParOf" srcId="{A52C02E5-213E-4998-9185-C07FE3EBF6F9}" destId="{5204F960-8FDD-4637-857D-70EF0B6190F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EFADA4-5ACB-4B45-AE32-B7994CFB8B7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A1DB8A-AF02-42E3-9389-6C4A53F07797}">
      <dgm:prSet phldrT="[Texto]"/>
      <dgm:spPr/>
      <dgm:t>
        <a:bodyPr/>
        <a:lstStyle/>
        <a:p>
          <a:r>
            <a:rPr lang="es-ES" dirty="0"/>
            <a:t>Citas y bibliografías</a:t>
          </a:r>
          <a:endParaRPr lang="es-EC" dirty="0"/>
        </a:p>
      </dgm:t>
    </dgm:pt>
    <dgm:pt modelId="{518DB70A-8D4C-40BF-B10A-2A9109F9D1F5}" type="parTrans" cxnId="{62D425CF-9F5A-4578-8AAE-AF1473723EB6}">
      <dgm:prSet/>
      <dgm:spPr/>
      <dgm:t>
        <a:bodyPr/>
        <a:lstStyle/>
        <a:p>
          <a:endParaRPr lang="es-EC"/>
        </a:p>
      </dgm:t>
    </dgm:pt>
    <dgm:pt modelId="{F605B82F-8565-4F44-8CA8-6F6E4BE47DE2}" type="sibTrans" cxnId="{62D425CF-9F5A-4578-8AAE-AF1473723EB6}">
      <dgm:prSet/>
      <dgm:spPr/>
      <dgm:t>
        <a:bodyPr/>
        <a:lstStyle/>
        <a:p>
          <a:endParaRPr lang="es-EC"/>
        </a:p>
      </dgm:t>
    </dgm:pt>
    <dgm:pt modelId="{C597DC94-9E81-491B-A40B-D50824D0FAEB}">
      <dgm:prSet phldrT="[Texto]"/>
      <dgm:spPr/>
      <dgm:t>
        <a:bodyPr/>
        <a:lstStyle/>
        <a:p>
          <a:r>
            <a:rPr lang="es-ES" dirty="0"/>
            <a:t>En Word con el suplemento </a:t>
          </a:r>
          <a:endParaRPr lang="es-EC" dirty="0"/>
        </a:p>
      </dgm:t>
    </dgm:pt>
    <dgm:pt modelId="{0EEE9DA2-A46C-4F3C-B19D-DD2F99C7990D}" type="parTrans" cxnId="{E4709647-23C9-42DD-A04E-229D9AB11607}">
      <dgm:prSet/>
      <dgm:spPr/>
      <dgm:t>
        <a:bodyPr/>
        <a:lstStyle/>
        <a:p>
          <a:endParaRPr lang="es-EC"/>
        </a:p>
      </dgm:t>
    </dgm:pt>
    <dgm:pt modelId="{FA268799-3BD2-4D13-92C6-1C8BEE466AA4}" type="sibTrans" cxnId="{E4709647-23C9-42DD-A04E-229D9AB11607}">
      <dgm:prSet/>
      <dgm:spPr/>
      <dgm:t>
        <a:bodyPr/>
        <a:lstStyle/>
        <a:p>
          <a:endParaRPr lang="es-EC"/>
        </a:p>
      </dgm:t>
    </dgm:pt>
    <dgm:pt modelId="{CBC95135-1212-40DA-8CA1-28A5F207E226}">
      <dgm:prSet phldrT="[Texto]"/>
      <dgm:spPr/>
      <dgm:t>
        <a:bodyPr/>
        <a:lstStyle/>
        <a:p>
          <a:r>
            <a:rPr lang="es-ES" dirty="0"/>
            <a:t>En referencias asoma “</a:t>
          </a:r>
          <a:r>
            <a:rPr lang="es-ES" dirty="0" err="1"/>
            <a:t>mendeley</a:t>
          </a:r>
          <a:r>
            <a:rPr lang="es-ES" dirty="0"/>
            <a:t> cite”</a:t>
          </a:r>
          <a:endParaRPr lang="es-EC" dirty="0"/>
        </a:p>
      </dgm:t>
    </dgm:pt>
    <dgm:pt modelId="{BA7B88C0-834B-4B69-A864-E70803671E88}" type="parTrans" cxnId="{89A0D340-E6FD-4F03-A2BF-5C23F504EA47}">
      <dgm:prSet/>
      <dgm:spPr/>
      <dgm:t>
        <a:bodyPr/>
        <a:lstStyle/>
        <a:p>
          <a:endParaRPr lang="es-EC"/>
        </a:p>
      </dgm:t>
    </dgm:pt>
    <dgm:pt modelId="{FEEAFCB5-83B4-4454-BFBE-01F8873151AC}" type="sibTrans" cxnId="{89A0D340-E6FD-4F03-A2BF-5C23F504EA47}">
      <dgm:prSet/>
      <dgm:spPr/>
      <dgm:t>
        <a:bodyPr/>
        <a:lstStyle/>
        <a:p>
          <a:endParaRPr lang="es-EC"/>
        </a:p>
      </dgm:t>
    </dgm:pt>
    <dgm:pt modelId="{8237DFB3-F271-4068-966D-DC6AA4885DD0}">
      <dgm:prSet phldrT="[Texto]"/>
      <dgm:spPr/>
      <dgm:t>
        <a:bodyPr/>
        <a:lstStyle/>
        <a:p>
          <a:r>
            <a:rPr lang="es-ES" dirty="0"/>
            <a:t>Para citar </a:t>
          </a:r>
          <a:endParaRPr lang="es-EC" dirty="0"/>
        </a:p>
      </dgm:t>
    </dgm:pt>
    <dgm:pt modelId="{8E172B68-645F-444C-82FA-AFA7FF2BF3CB}" type="parTrans" cxnId="{8E828FE7-D293-448E-A340-E05BB21FEA96}">
      <dgm:prSet/>
      <dgm:spPr/>
      <dgm:t>
        <a:bodyPr/>
        <a:lstStyle/>
        <a:p>
          <a:endParaRPr lang="es-EC"/>
        </a:p>
      </dgm:t>
    </dgm:pt>
    <dgm:pt modelId="{0F68B5CD-EDA7-4BD8-8D72-3569991ABDBF}" type="sibTrans" cxnId="{8E828FE7-D293-448E-A340-E05BB21FEA96}">
      <dgm:prSet/>
      <dgm:spPr/>
      <dgm:t>
        <a:bodyPr/>
        <a:lstStyle/>
        <a:p>
          <a:endParaRPr lang="es-EC"/>
        </a:p>
      </dgm:t>
    </dgm:pt>
    <dgm:pt modelId="{52251EEE-4820-421B-8890-0419D71527E7}">
      <dgm:prSet phldrT="[Texto]"/>
      <dgm:spPr/>
      <dgm:t>
        <a:bodyPr/>
        <a:lstStyle/>
        <a:p>
          <a:r>
            <a:rPr lang="es-ES" dirty="0"/>
            <a:t>Hacer clic en “</a:t>
          </a:r>
          <a:r>
            <a:rPr lang="es-ES" dirty="0" err="1"/>
            <a:t>insert</a:t>
          </a:r>
          <a:r>
            <a:rPr lang="es-ES" dirty="0"/>
            <a:t> </a:t>
          </a:r>
          <a:r>
            <a:rPr lang="es-ES" dirty="0" err="1"/>
            <a:t>citation</a:t>
          </a:r>
          <a:r>
            <a:rPr lang="es-ES" dirty="0"/>
            <a:t>”</a:t>
          </a:r>
          <a:endParaRPr lang="es-EC" dirty="0"/>
        </a:p>
      </dgm:t>
    </dgm:pt>
    <dgm:pt modelId="{A2E5F42A-8EA1-468D-BE6F-1A4535E30D5B}" type="parTrans" cxnId="{7EA5556E-DF03-444B-B0C9-A3C574B8C4FA}">
      <dgm:prSet/>
      <dgm:spPr/>
      <dgm:t>
        <a:bodyPr/>
        <a:lstStyle/>
        <a:p>
          <a:endParaRPr lang="es-EC"/>
        </a:p>
      </dgm:t>
    </dgm:pt>
    <dgm:pt modelId="{5310FDCA-B6A8-45B9-9262-71A00C990E24}" type="sibTrans" cxnId="{7EA5556E-DF03-444B-B0C9-A3C574B8C4FA}">
      <dgm:prSet/>
      <dgm:spPr/>
      <dgm:t>
        <a:bodyPr/>
        <a:lstStyle/>
        <a:p>
          <a:endParaRPr lang="es-EC"/>
        </a:p>
      </dgm:t>
    </dgm:pt>
    <dgm:pt modelId="{F0F0A9B7-A2B8-44CB-B0D3-AD9B98F7C67F}">
      <dgm:prSet phldrT="[Texto]"/>
      <dgm:spPr/>
      <dgm:t>
        <a:bodyPr/>
        <a:lstStyle/>
        <a:p>
          <a:r>
            <a:rPr lang="es-ES" dirty="0"/>
            <a:t>Para bibliografía </a:t>
          </a:r>
          <a:endParaRPr lang="es-EC" dirty="0"/>
        </a:p>
      </dgm:t>
    </dgm:pt>
    <dgm:pt modelId="{78B35393-B92B-427B-A56D-F5A883F02172}" type="parTrans" cxnId="{5361CAD7-80F0-4A71-ABD8-C3F82CC3BE09}">
      <dgm:prSet/>
      <dgm:spPr/>
      <dgm:t>
        <a:bodyPr/>
        <a:lstStyle/>
        <a:p>
          <a:endParaRPr lang="es-EC"/>
        </a:p>
      </dgm:t>
    </dgm:pt>
    <dgm:pt modelId="{9B57FB2D-B2AB-4CAB-8CA6-E90EA4D67F0D}" type="sibTrans" cxnId="{5361CAD7-80F0-4A71-ABD8-C3F82CC3BE09}">
      <dgm:prSet/>
      <dgm:spPr/>
      <dgm:t>
        <a:bodyPr/>
        <a:lstStyle/>
        <a:p>
          <a:endParaRPr lang="es-EC"/>
        </a:p>
      </dgm:t>
    </dgm:pt>
    <dgm:pt modelId="{2B7C3777-A3F9-4F72-98CA-743559BB6E65}">
      <dgm:prSet phldrT="[Texto]"/>
      <dgm:spPr/>
      <dgm:t>
        <a:bodyPr/>
        <a:lstStyle/>
        <a:p>
          <a:r>
            <a:rPr lang="es-ES" dirty="0"/>
            <a:t>Hacer clic en “More” – “</a:t>
          </a:r>
          <a:r>
            <a:rPr lang="es-ES" dirty="0" err="1"/>
            <a:t>Insert</a:t>
          </a:r>
          <a:r>
            <a:rPr lang="es-ES" dirty="0"/>
            <a:t> </a:t>
          </a:r>
          <a:r>
            <a:rPr lang="es-ES" dirty="0" err="1"/>
            <a:t>bibliography</a:t>
          </a:r>
          <a:r>
            <a:rPr lang="es-ES" dirty="0"/>
            <a:t>”</a:t>
          </a:r>
          <a:endParaRPr lang="es-EC" dirty="0"/>
        </a:p>
      </dgm:t>
    </dgm:pt>
    <dgm:pt modelId="{D02FCEA6-DF2C-403B-AA86-D23874383EC3}" type="parTrans" cxnId="{B663BFAF-BBC8-4A0F-9A11-89C762840CEA}">
      <dgm:prSet/>
      <dgm:spPr/>
      <dgm:t>
        <a:bodyPr/>
        <a:lstStyle/>
        <a:p>
          <a:endParaRPr lang="es-EC"/>
        </a:p>
      </dgm:t>
    </dgm:pt>
    <dgm:pt modelId="{A6B5E78C-F545-4543-B0B7-8AA544E2C294}" type="sibTrans" cxnId="{B663BFAF-BBC8-4A0F-9A11-89C762840CEA}">
      <dgm:prSet/>
      <dgm:spPr/>
      <dgm:t>
        <a:bodyPr/>
        <a:lstStyle/>
        <a:p>
          <a:endParaRPr lang="es-EC"/>
        </a:p>
      </dgm:t>
    </dgm:pt>
    <dgm:pt modelId="{DC176C95-4972-4ADB-95B7-B3C14D30D599}" type="pres">
      <dgm:prSet presAssocID="{93EFADA4-5ACB-4B45-AE32-B7994CFB8B7B}" presName="vert0" presStyleCnt="0">
        <dgm:presLayoutVars>
          <dgm:dir/>
          <dgm:animOne val="branch"/>
          <dgm:animLvl val="lvl"/>
        </dgm:presLayoutVars>
      </dgm:prSet>
      <dgm:spPr/>
    </dgm:pt>
    <dgm:pt modelId="{43C4F021-A51B-4C82-ACE0-A757F6DEC840}" type="pres">
      <dgm:prSet presAssocID="{C5A1DB8A-AF02-42E3-9389-6C4A53F07797}" presName="thickLine" presStyleLbl="alignNode1" presStyleIdx="0" presStyleCnt="1"/>
      <dgm:spPr/>
    </dgm:pt>
    <dgm:pt modelId="{AE4CA880-5C66-4A9C-8587-9F1151F58F34}" type="pres">
      <dgm:prSet presAssocID="{C5A1DB8A-AF02-42E3-9389-6C4A53F07797}" presName="horz1" presStyleCnt="0"/>
      <dgm:spPr/>
    </dgm:pt>
    <dgm:pt modelId="{259BAA0D-F33C-42BC-B425-A2787BA57AAB}" type="pres">
      <dgm:prSet presAssocID="{C5A1DB8A-AF02-42E3-9389-6C4A53F07797}" presName="tx1" presStyleLbl="revTx" presStyleIdx="0" presStyleCnt="7"/>
      <dgm:spPr/>
    </dgm:pt>
    <dgm:pt modelId="{A52C02E5-213E-4998-9185-C07FE3EBF6F9}" type="pres">
      <dgm:prSet presAssocID="{C5A1DB8A-AF02-42E3-9389-6C4A53F07797}" presName="vert1" presStyleCnt="0"/>
      <dgm:spPr/>
    </dgm:pt>
    <dgm:pt modelId="{A094177F-03BF-48B4-9734-0FF6851999A4}" type="pres">
      <dgm:prSet presAssocID="{C597DC94-9E81-491B-A40B-D50824D0FAEB}" presName="vertSpace2a" presStyleCnt="0"/>
      <dgm:spPr/>
    </dgm:pt>
    <dgm:pt modelId="{5E6975FC-A19E-41E4-A367-71AD3552C1AD}" type="pres">
      <dgm:prSet presAssocID="{C597DC94-9E81-491B-A40B-D50824D0FAEB}" presName="horz2" presStyleCnt="0"/>
      <dgm:spPr/>
    </dgm:pt>
    <dgm:pt modelId="{035402DA-4435-4B50-9273-E5E6A753075D}" type="pres">
      <dgm:prSet presAssocID="{C597DC94-9E81-491B-A40B-D50824D0FAEB}" presName="horzSpace2" presStyleCnt="0"/>
      <dgm:spPr/>
    </dgm:pt>
    <dgm:pt modelId="{BFF7C08F-4176-4737-952D-564DF4FF58BC}" type="pres">
      <dgm:prSet presAssocID="{C597DC94-9E81-491B-A40B-D50824D0FAEB}" presName="tx2" presStyleLbl="revTx" presStyleIdx="1" presStyleCnt="7"/>
      <dgm:spPr/>
    </dgm:pt>
    <dgm:pt modelId="{3D510B23-8905-4B4A-AD78-DB673AA5D24A}" type="pres">
      <dgm:prSet presAssocID="{C597DC94-9E81-491B-A40B-D50824D0FAEB}" presName="vert2" presStyleCnt="0"/>
      <dgm:spPr/>
    </dgm:pt>
    <dgm:pt modelId="{5FD094A4-FEF9-4A88-BB41-B63E8A0DFE5A}" type="pres">
      <dgm:prSet presAssocID="{C597DC94-9E81-491B-A40B-D50824D0FAEB}" presName="thinLine2b" presStyleLbl="callout" presStyleIdx="0" presStyleCnt="4"/>
      <dgm:spPr/>
    </dgm:pt>
    <dgm:pt modelId="{D150FE59-094E-4105-88BC-1820FB63FA6E}" type="pres">
      <dgm:prSet presAssocID="{C597DC94-9E81-491B-A40B-D50824D0FAEB}" presName="vertSpace2b" presStyleCnt="0"/>
      <dgm:spPr/>
    </dgm:pt>
    <dgm:pt modelId="{76B63398-D2B4-49EF-A578-E6B3DE2CF24E}" type="pres">
      <dgm:prSet presAssocID="{CBC95135-1212-40DA-8CA1-28A5F207E226}" presName="horz2" presStyleCnt="0"/>
      <dgm:spPr/>
    </dgm:pt>
    <dgm:pt modelId="{B8DDCD8E-EABE-472D-A915-540765567FA3}" type="pres">
      <dgm:prSet presAssocID="{CBC95135-1212-40DA-8CA1-28A5F207E226}" presName="horzSpace2" presStyleCnt="0"/>
      <dgm:spPr/>
    </dgm:pt>
    <dgm:pt modelId="{BB0BAAA7-7F5F-4E5B-8834-22AA6B148A1D}" type="pres">
      <dgm:prSet presAssocID="{CBC95135-1212-40DA-8CA1-28A5F207E226}" presName="tx2" presStyleLbl="revTx" presStyleIdx="2" presStyleCnt="7"/>
      <dgm:spPr/>
    </dgm:pt>
    <dgm:pt modelId="{90349A82-66A9-4B29-8EE6-5A9F3F96F83C}" type="pres">
      <dgm:prSet presAssocID="{CBC95135-1212-40DA-8CA1-28A5F207E226}" presName="vert2" presStyleCnt="0"/>
      <dgm:spPr/>
    </dgm:pt>
    <dgm:pt modelId="{8893C3CC-86A8-43FF-9736-BF80AD9F1588}" type="pres">
      <dgm:prSet presAssocID="{CBC95135-1212-40DA-8CA1-28A5F207E226}" presName="thinLine2b" presStyleLbl="callout" presStyleIdx="1" presStyleCnt="4"/>
      <dgm:spPr/>
    </dgm:pt>
    <dgm:pt modelId="{113675D5-AD6F-45A7-BA47-CB10CA743900}" type="pres">
      <dgm:prSet presAssocID="{CBC95135-1212-40DA-8CA1-28A5F207E226}" presName="vertSpace2b" presStyleCnt="0"/>
      <dgm:spPr/>
    </dgm:pt>
    <dgm:pt modelId="{B59B8CF6-94A8-49D4-9AE9-30095178EEA1}" type="pres">
      <dgm:prSet presAssocID="{8237DFB3-F271-4068-966D-DC6AA4885DD0}" presName="horz2" presStyleCnt="0"/>
      <dgm:spPr/>
    </dgm:pt>
    <dgm:pt modelId="{AF0FAD30-2568-4196-9238-24598E7271FC}" type="pres">
      <dgm:prSet presAssocID="{8237DFB3-F271-4068-966D-DC6AA4885DD0}" presName="horzSpace2" presStyleCnt="0"/>
      <dgm:spPr/>
    </dgm:pt>
    <dgm:pt modelId="{F579208D-201A-4B1E-AD51-1793A3D70E8B}" type="pres">
      <dgm:prSet presAssocID="{8237DFB3-F271-4068-966D-DC6AA4885DD0}" presName="tx2" presStyleLbl="revTx" presStyleIdx="3" presStyleCnt="7"/>
      <dgm:spPr/>
    </dgm:pt>
    <dgm:pt modelId="{E1163649-EFF7-4CE6-9DA6-73036E186C57}" type="pres">
      <dgm:prSet presAssocID="{8237DFB3-F271-4068-966D-DC6AA4885DD0}" presName="vert2" presStyleCnt="0"/>
      <dgm:spPr/>
    </dgm:pt>
    <dgm:pt modelId="{486FDF2A-506F-4377-ADD8-3BF001D40799}" type="pres">
      <dgm:prSet presAssocID="{52251EEE-4820-421B-8890-0419D71527E7}" presName="horz3" presStyleCnt="0"/>
      <dgm:spPr/>
    </dgm:pt>
    <dgm:pt modelId="{E29B3454-17AD-426D-909B-83F9BE7EE7A1}" type="pres">
      <dgm:prSet presAssocID="{52251EEE-4820-421B-8890-0419D71527E7}" presName="horzSpace3" presStyleCnt="0"/>
      <dgm:spPr/>
    </dgm:pt>
    <dgm:pt modelId="{72E6D9CE-B633-49CA-8C41-D98989BDE34B}" type="pres">
      <dgm:prSet presAssocID="{52251EEE-4820-421B-8890-0419D71527E7}" presName="tx3" presStyleLbl="revTx" presStyleIdx="4" presStyleCnt="7"/>
      <dgm:spPr/>
    </dgm:pt>
    <dgm:pt modelId="{3000FF7A-8A66-4B6A-BCB2-6934C7F806A7}" type="pres">
      <dgm:prSet presAssocID="{52251EEE-4820-421B-8890-0419D71527E7}" presName="vert3" presStyleCnt="0"/>
      <dgm:spPr/>
    </dgm:pt>
    <dgm:pt modelId="{8127012B-ADD0-470F-9874-9666654B1DFA}" type="pres">
      <dgm:prSet presAssocID="{8237DFB3-F271-4068-966D-DC6AA4885DD0}" presName="thinLine2b" presStyleLbl="callout" presStyleIdx="2" presStyleCnt="4"/>
      <dgm:spPr/>
    </dgm:pt>
    <dgm:pt modelId="{BD47285D-84B4-46AA-B386-A9F389D58D09}" type="pres">
      <dgm:prSet presAssocID="{8237DFB3-F271-4068-966D-DC6AA4885DD0}" presName="vertSpace2b" presStyleCnt="0"/>
      <dgm:spPr/>
    </dgm:pt>
    <dgm:pt modelId="{E8A0376A-5358-4938-98D0-344CCDB12D9D}" type="pres">
      <dgm:prSet presAssocID="{F0F0A9B7-A2B8-44CB-B0D3-AD9B98F7C67F}" presName="horz2" presStyleCnt="0"/>
      <dgm:spPr/>
    </dgm:pt>
    <dgm:pt modelId="{4F137132-5186-4404-B6F5-1C50D7E97E61}" type="pres">
      <dgm:prSet presAssocID="{F0F0A9B7-A2B8-44CB-B0D3-AD9B98F7C67F}" presName="horzSpace2" presStyleCnt="0"/>
      <dgm:spPr/>
    </dgm:pt>
    <dgm:pt modelId="{D12AD32F-30CD-4E9B-B4E1-7D5A0B08386B}" type="pres">
      <dgm:prSet presAssocID="{F0F0A9B7-A2B8-44CB-B0D3-AD9B98F7C67F}" presName="tx2" presStyleLbl="revTx" presStyleIdx="5" presStyleCnt="7"/>
      <dgm:spPr/>
    </dgm:pt>
    <dgm:pt modelId="{B0AC5B01-00A0-4234-9F33-E637881A2F45}" type="pres">
      <dgm:prSet presAssocID="{F0F0A9B7-A2B8-44CB-B0D3-AD9B98F7C67F}" presName="vert2" presStyleCnt="0"/>
      <dgm:spPr/>
    </dgm:pt>
    <dgm:pt modelId="{50F0651B-D185-409C-BF06-A4871CBBC4EB}" type="pres">
      <dgm:prSet presAssocID="{2B7C3777-A3F9-4F72-98CA-743559BB6E65}" presName="horz3" presStyleCnt="0"/>
      <dgm:spPr/>
    </dgm:pt>
    <dgm:pt modelId="{1CCED28F-2686-4953-AEDE-7C13ADFC013F}" type="pres">
      <dgm:prSet presAssocID="{2B7C3777-A3F9-4F72-98CA-743559BB6E65}" presName="horzSpace3" presStyleCnt="0"/>
      <dgm:spPr/>
    </dgm:pt>
    <dgm:pt modelId="{8D9A21A6-A565-4CE7-BF5C-9DCC54AE141D}" type="pres">
      <dgm:prSet presAssocID="{2B7C3777-A3F9-4F72-98CA-743559BB6E65}" presName="tx3" presStyleLbl="revTx" presStyleIdx="6" presStyleCnt="7"/>
      <dgm:spPr/>
    </dgm:pt>
    <dgm:pt modelId="{F71CB9AE-3C78-4410-9BF2-F2F8DCE614A5}" type="pres">
      <dgm:prSet presAssocID="{2B7C3777-A3F9-4F72-98CA-743559BB6E65}" presName="vert3" presStyleCnt="0"/>
      <dgm:spPr/>
    </dgm:pt>
    <dgm:pt modelId="{5A5AAC72-D80E-41B8-B639-E73E6EF5315D}" type="pres">
      <dgm:prSet presAssocID="{F0F0A9B7-A2B8-44CB-B0D3-AD9B98F7C67F}" presName="thinLine2b" presStyleLbl="callout" presStyleIdx="3" presStyleCnt="4"/>
      <dgm:spPr/>
    </dgm:pt>
    <dgm:pt modelId="{F73F489D-3218-4B0C-9B9C-E008251B93AD}" type="pres">
      <dgm:prSet presAssocID="{F0F0A9B7-A2B8-44CB-B0D3-AD9B98F7C67F}" presName="vertSpace2b" presStyleCnt="0"/>
      <dgm:spPr/>
    </dgm:pt>
  </dgm:ptLst>
  <dgm:cxnLst>
    <dgm:cxn modelId="{EE425600-CD57-4323-94B8-855AE20A46FE}" type="presOf" srcId="{52251EEE-4820-421B-8890-0419D71527E7}" destId="{72E6D9CE-B633-49CA-8C41-D98989BDE34B}" srcOrd="0" destOrd="0" presId="urn:microsoft.com/office/officeart/2008/layout/LinedList"/>
    <dgm:cxn modelId="{0A2A280F-806E-48AF-9561-5D75A5448D58}" type="presOf" srcId="{8237DFB3-F271-4068-966D-DC6AA4885DD0}" destId="{F579208D-201A-4B1E-AD51-1793A3D70E8B}" srcOrd="0" destOrd="0" presId="urn:microsoft.com/office/officeart/2008/layout/LinedList"/>
    <dgm:cxn modelId="{89A0D340-E6FD-4F03-A2BF-5C23F504EA47}" srcId="{C5A1DB8A-AF02-42E3-9389-6C4A53F07797}" destId="{CBC95135-1212-40DA-8CA1-28A5F207E226}" srcOrd="1" destOrd="0" parTransId="{BA7B88C0-834B-4B69-A864-E70803671E88}" sibTransId="{FEEAFCB5-83B4-4454-BFBE-01F8873151AC}"/>
    <dgm:cxn modelId="{E4709647-23C9-42DD-A04E-229D9AB11607}" srcId="{C5A1DB8A-AF02-42E3-9389-6C4A53F07797}" destId="{C597DC94-9E81-491B-A40B-D50824D0FAEB}" srcOrd="0" destOrd="0" parTransId="{0EEE9DA2-A46C-4F3C-B19D-DD2F99C7990D}" sibTransId="{FA268799-3BD2-4D13-92C6-1C8BEE466AA4}"/>
    <dgm:cxn modelId="{F9428869-06D9-4D0E-AC54-E16C71790D6E}" type="presOf" srcId="{C597DC94-9E81-491B-A40B-D50824D0FAEB}" destId="{BFF7C08F-4176-4737-952D-564DF4FF58BC}" srcOrd="0" destOrd="0" presId="urn:microsoft.com/office/officeart/2008/layout/LinedList"/>
    <dgm:cxn modelId="{7EA5556E-DF03-444B-B0C9-A3C574B8C4FA}" srcId="{8237DFB3-F271-4068-966D-DC6AA4885DD0}" destId="{52251EEE-4820-421B-8890-0419D71527E7}" srcOrd="0" destOrd="0" parTransId="{A2E5F42A-8EA1-468D-BE6F-1A4535E30D5B}" sibTransId="{5310FDCA-B6A8-45B9-9262-71A00C990E24}"/>
    <dgm:cxn modelId="{A32E6B81-596F-440F-8AC4-501A85F857F1}" type="presOf" srcId="{C5A1DB8A-AF02-42E3-9389-6C4A53F07797}" destId="{259BAA0D-F33C-42BC-B425-A2787BA57AAB}" srcOrd="0" destOrd="0" presId="urn:microsoft.com/office/officeart/2008/layout/LinedList"/>
    <dgm:cxn modelId="{2C06E08D-0338-465A-9FC2-A14D6FCB3F60}" type="presOf" srcId="{F0F0A9B7-A2B8-44CB-B0D3-AD9B98F7C67F}" destId="{D12AD32F-30CD-4E9B-B4E1-7D5A0B08386B}" srcOrd="0" destOrd="0" presId="urn:microsoft.com/office/officeart/2008/layout/LinedList"/>
    <dgm:cxn modelId="{B663BFAF-BBC8-4A0F-9A11-89C762840CEA}" srcId="{F0F0A9B7-A2B8-44CB-B0D3-AD9B98F7C67F}" destId="{2B7C3777-A3F9-4F72-98CA-743559BB6E65}" srcOrd="0" destOrd="0" parTransId="{D02FCEA6-DF2C-403B-AA86-D23874383EC3}" sibTransId="{A6B5E78C-F545-4543-B0B7-8AA544E2C294}"/>
    <dgm:cxn modelId="{7D4446B7-3950-4A15-A690-07A3D0A05A51}" type="presOf" srcId="{93EFADA4-5ACB-4B45-AE32-B7994CFB8B7B}" destId="{DC176C95-4972-4ADB-95B7-B3C14D30D599}" srcOrd="0" destOrd="0" presId="urn:microsoft.com/office/officeart/2008/layout/LinedList"/>
    <dgm:cxn modelId="{62D425CF-9F5A-4578-8AAE-AF1473723EB6}" srcId="{93EFADA4-5ACB-4B45-AE32-B7994CFB8B7B}" destId="{C5A1DB8A-AF02-42E3-9389-6C4A53F07797}" srcOrd="0" destOrd="0" parTransId="{518DB70A-8D4C-40BF-B10A-2A9109F9D1F5}" sibTransId="{F605B82F-8565-4F44-8CA8-6F6E4BE47DE2}"/>
    <dgm:cxn modelId="{EE795FCF-3539-4645-820E-102251EE7970}" type="presOf" srcId="{2B7C3777-A3F9-4F72-98CA-743559BB6E65}" destId="{8D9A21A6-A565-4CE7-BF5C-9DCC54AE141D}" srcOrd="0" destOrd="0" presId="urn:microsoft.com/office/officeart/2008/layout/LinedList"/>
    <dgm:cxn modelId="{A1BA45D5-5198-4A8E-8774-1C682ACBF40A}" type="presOf" srcId="{CBC95135-1212-40DA-8CA1-28A5F207E226}" destId="{BB0BAAA7-7F5F-4E5B-8834-22AA6B148A1D}" srcOrd="0" destOrd="0" presId="urn:microsoft.com/office/officeart/2008/layout/LinedList"/>
    <dgm:cxn modelId="{5361CAD7-80F0-4A71-ABD8-C3F82CC3BE09}" srcId="{C5A1DB8A-AF02-42E3-9389-6C4A53F07797}" destId="{F0F0A9B7-A2B8-44CB-B0D3-AD9B98F7C67F}" srcOrd="3" destOrd="0" parTransId="{78B35393-B92B-427B-A56D-F5A883F02172}" sibTransId="{9B57FB2D-B2AB-4CAB-8CA6-E90EA4D67F0D}"/>
    <dgm:cxn modelId="{8E828FE7-D293-448E-A340-E05BB21FEA96}" srcId="{C5A1DB8A-AF02-42E3-9389-6C4A53F07797}" destId="{8237DFB3-F271-4068-966D-DC6AA4885DD0}" srcOrd="2" destOrd="0" parTransId="{8E172B68-645F-444C-82FA-AFA7FF2BF3CB}" sibTransId="{0F68B5CD-EDA7-4BD8-8D72-3569991ABDBF}"/>
    <dgm:cxn modelId="{653A2CA7-9515-4341-8518-A1677AAE2047}" type="presParOf" srcId="{DC176C95-4972-4ADB-95B7-B3C14D30D599}" destId="{43C4F021-A51B-4C82-ACE0-A757F6DEC840}" srcOrd="0" destOrd="0" presId="urn:microsoft.com/office/officeart/2008/layout/LinedList"/>
    <dgm:cxn modelId="{420A15C8-6093-4186-895A-E4A10829DA84}" type="presParOf" srcId="{DC176C95-4972-4ADB-95B7-B3C14D30D599}" destId="{AE4CA880-5C66-4A9C-8587-9F1151F58F34}" srcOrd="1" destOrd="0" presId="urn:microsoft.com/office/officeart/2008/layout/LinedList"/>
    <dgm:cxn modelId="{E01184CF-C069-4098-A058-5BB356C19730}" type="presParOf" srcId="{AE4CA880-5C66-4A9C-8587-9F1151F58F34}" destId="{259BAA0D-F33C-42BC-B425-A2787BA57AAB}" srcOrd="0" destOrd="0" presId="urn:microsoft.com/office/officeart/2008/layout/LinedList"/>
    <dgm:cxn modelId="{21FB43CC-21CA-419D-B801-131F21445983}" type="presParOf" srcId="{AE4CA880-5C66-4A9C-8587-9F1151F58F34}" destId="{A52C02E5-213E-4998-9185-C07FE3EBF6F9}" srcOrd="1" destOrd="0" presId="urn:microsoft.com/office/officeart/2008/layout/LinedList"/>
    <dgm:cxn modelId="{671C5540-5FDE-4C30-8E83-23794B76E8D3}" type="presParOf" srcId="{A52C02E5-213E-4998-9185-C07FE3EBF6F9}" destId="{A094177F-03BF-48B4-9734-0FF6851999A4}" srcOrd="0" destOrd="0" presId="urn:microsoft.com/office/officeart/2008/layout/LinedList"/>
    <dgm:cxn modelId="{4828378A-6A2A-4A46-AE92-F53C9CD0E538}" type="presParOf" srcId="{A52C02E5-213E-4998-9185-C07FE3EBF6F9}" destId="{5E6975FC-A19E-41E4-A367-71AD3552C1AD}" srcOrd="1" destOrd="0" presId="urn:microsoft.com/office/officeart/2008/layout/LinedList"/>
    <dgm:cxn modelId="{C0FAAFAC-21A6-40ED-983D-AECE9EC11437}" type="presParOf" srcId="{5E6975FC-A19E-41E4-A367-71AD3552C1AD}" destId="{035402DA-4435-4B50-9273-E5E6A753075D}" srcOrd="0" destOrd="0" presId="urn:microsoft.com/office/officeart/2008/layout/LinedList"/>
    <dgm:cxn modelId="{899E0397-2943-4B8C-AE97-C053A4414B67}" type="presParOf" srcId="{5E6975FC-A19E-41E4-A367-71AD3552C1AD}" destId="{BFF7C08F-4176-4737-952D-564DF4FF58BC}" srcOrd="1" destOrd="0" presId="urn:microsoft.com/office/officeart/2008/layout/LinedList"/>
    <dgm:cxn modelId="{15796073-D939-4C82-82F2-5CB0713B99FE}" type="presParOf" srcId="{5E6975FC-A19E-41E4-A367-71AD3552C1AD}" destId="{3D510B23-8905-4B4A-AD78-DB673AA5D24A}" srcOrd="2" destOrd="0" presId="urn:microsoft.com/office/officeart/2008/layout/LinedList"/>
    <dgm:cxn modelId="{A52BD264-00B2-483A-94CC-50BBCD8F317F}" type="presParOf" srcId="{A52C02E5-213E-4998-9185-C07FE3EBF6F9}" destId="{5FD094A4-FEF9-4A88-BB41-B63E8A0DFE5A}" srcOrd="2" destOrd="0" presId="urn:microsoft.com/office/officeart/2008/layout/LinedList"/>
    <dgm:cxn modelId="{D14095A5-5BEC-41DC-B425-E76F18D6DD64}" type="presParOf" srcId="{A52C02E5-213E-4998-9185-C07FE3EBF6F9}" destId="{D150FE59-094E-4105-88BC-1820FB63FA6E}" srcOrd="3" destOrd="0" presId="urn:microsoft.com/office/officeart/2008/layout/LinedList"/>
    <dgm:cxn modelId="{89257C08-7AA4-47C8-B2CE-D41C0DA23A40}" type="presParOf" srcId="{A52C02E5-213E-4998-9185-C07FE3EBF6F9}" destId="{76B63398-D2B4-49EF-A578-E6B3DE2CF24E}" srcOrd="4" destOrd="0" presId="urn:microsoft.com/office/officeart/2008/layout/LinedList"/>
    <dgm:cxn modelId="{C1AB6A1B-A784-4F43-8D2F-CC82836A0E08}" type="presParOf" srcId="{76B63398-D2B4-49EF-A578-E6B3DE2CF24E}" destId="{B8DDCD8E-EABE-472D-A915-540765567FA3}" srcOrd="0" destOrd="0" presId="urn:microsoft.com/office/officeart/2008/layout/LinedList"/>
    <dgm:cxn modelId="{47271210-0130-425F-8D25-B1E625528EDF}" type="presParOf" srcId="{76B63398-D2B4-49EF-A578-E6B3DE2CF24E}" destId="{BB0BAAA7-7F5F-4E5B-8834-22AA6B148A1D}" srcOrd="1" destOrd="0" presId="urn:microsoft.com/office/officeart/2008/layout/LinedList"/>
    <dgm:cxn modelId="{4F4FCEFC-123B-4A60-B19B-DE03B1E5D533}" type="presParOf" srcId="{76B63398-D2B4-49EF-A578-E6B3DE2CF24E}" destId="{90349A82-66A9-4B29-8EE6-5A9F3F96F83C}" srcOrd="2" destOrd="0" presId="urn:microsoft.com/office/officeart/2008/layout/LinedList"/>
    <dgm:cxn modelId="{1B5317A4-C2E9-446C-B71C-46AB1FF0E44D}" type="presParOf" srcId="{A52C02E5-213E-4998-9185-C07FE3EBF6F9}" destId="{8893C3CC-86A8-43FF-9736-BF80AD9F1588}" srcOrd="5" destOrd="0" presId="urn:microsoft.com/office/officeart/2008/layout/LinedList"/>
    <dgm:cxn modelId="{BEB91D05-5063-47AE-9EF1-F43C5C152186}" type="presParOf" srcId="{A52C02E5-213E-4998-9185-C07FE3EBF6F9}" destId="{113675D5-AD6F-45A7-BA47-CB10CA743900}" srcOrd="6" destOrd="0" presId="urn:microsoft.com/office/officeart/2008/layout/LinedList"/>
    <dgm:cxn modelId="{8FDEC6D3-3AFB-4EA6-82B6-17B860DBBC1C}" type="presParOf" srcId="{A52C02E5-213E-4998-9185-C07FE3EBF6F9}" destId="{B59B8CF6-94A8-49D4-9AE9-30095178EEA1}" srcOrd="7" destOrd="0" presId="urn:microsoft.com/office/officeart/2008/layout/LinedList"/>
    <dgm:cxn modelId="{CC288607-F309-4D55-AF5F-B99A8B44797F}" type="presParOf" srcId="{B59B8CF6-94A8-49D4-9AE9-30095178EEA1}" destId="{AF0FAD30-2568-4196-9238-24598E7271FC}" srcOrd="0" destOrd="0" presId="urn:microsoft.com/office/officeart/2008/layout/LinedList"/>
    <dgm:cxn modelId="{69765588-6797-4E2A-ADF5-FDC34E81B974}" type="presParOf" srcId="{B59B8CF6-94A8-49D4-9AE9-30095178EEA1}" destId="{F579208D-201A-4B1E-AD51-1793A3D70E8B}" srcOrd="1" destOrd="0" presId="urn:microsoft.com/office/officeart/2008/layout/LinedList"/>
    <dgm:cxn modelId="{38058D2F-3FB6-4B1A-9977-2560CB18A4F5}" type="presParOf" srcId="{B59B8CF6-94A8-49D4-9AE9-30095178EEA1}" destId="{E1163649-EFF7-4CE6-9DA6-73036E186C57}" srcOrd="2" destOrd="0" presId="urn:microsoft.com/office/officeart/2008/layout/LinedList"/>
    <dgm:cxn modelId="{D2AC607A-A5C7-45C1-864A-DB76D3DF5A83}" type="presParOf" srcId="{E1163649-EFF7-4CE6-9DA6-73036E186C57}" destId="{486FDF2A-506F-4377-ADD8-3BF001D40799}" srcOrd="0" destOrd="0" presId="urn:microsoft.com/office/officeart/2008/layout/LinedList"/>
    <dgm:cxn modelId="{CB8B2313-5D8D-4E63-AFDA-613CE6C06762}" type="presParOf" srcId="{486FDF2A-506F-4377-ADD8-3BF001D40799}" destId="{E29B3454-17AD-426D-909B-83F9BE7EE7A1}" srcOrd="0" destOrd="0" presId="urn:microsoft.com/office/officeart/2008/layout/LinedList"/>
    <dgm:cxn modelId="{A777C5ED-DD09-4B03-AF25-E83D49FDF556}" type="presParOf" srcId="{486FDF2A-506F-4377-ADD8-3BF001D40799}" destId="{72E6D9CE-B633-49CA-8C41-D98989BDE34B}" srcOrd="1" destOrd="0" presId="urn:microsoft.com/office/officeart/2008/layout/LinedList"/>
    <dgm:cxn modelId="{C7381427-ADB6-49C3-A8CA-2DF7308B557F}" type="presParOf" srcId="{486FDF2A-506F-4377-ADD8-3BF001D40799}" destId="{3000FF7A-8A66-4B6A-BCB2-6934C7F806A7}" srcOrd="2" destOrd="0" presId="urn:microsoft.com/office/officeart/2008/layout/LinedList"/>
    <dgm:cxn modelId="{F97644CB-A945-4384-A0F1-3260100E4670}" type="presParOf" srcId="{A52C02E5-213E-4998-9185-C07FE3EBF6F9}" destId="{8127012B-ADD0-470F-9874-9666654B1DFA}" srcOrd="8" destOrd="0" presId="urn:microsoft.com/office/officeart/2008/layout/LinedList"/>
    <dgm:cxn modelId="{83BC7700-D4A4-44F4-833D-BE794E9F008D}" type="presParOf" srcId="{A52C02E5-213E-4998-9185-C07FE3EBF6F9}" destId="{BD47285D-84B4-46AA-B386-A9F389D58D09}" srcOrd="9" destOrd="0" presId="urn:microsoft.com/office/officeart/2008/layout/LinedList"/>
    <dgm:cxn modelId="{66E75376-CEF8-4C03-924A-C987274113AA}" type="presParOf" srcId="{A52C02E5-213E-4998-9185-C07FE3EBF6F9}" destId="{E8A0376A-5358-4938-98D0-344CCDB12D9D}" srcOrd="10" destOrd="0" presId="urn:microsoft.com/office/officeart/2008/layout/LinedList"/>
    <dgm:cxn modelId="{36CDBD11-289B-4298-A42C-47C5E8E258BD}" type="presParOf" srcId="{E8A0376A-5358-4938-98D0-344CCDB12D9D}" destId="{4F137132-5186-4404-B6F5-1C50D7E97E61}" srcOrd="0" destOrd="0" presId="urn:microsoft.com/office/officeart/2008/layout/LinedList"/>
    <dgm:cxn modelId="{B27D980A-C872-4604-B56C-48266C77F94C}" type="presParOf" srcId="{E8A0376A-5358-4938-98D0-344CCDB12D9D}" destId="{D12AD32F-30CD-4E9B-B4E1-7D5A0B08386B}" srcOrd="1" destOrd="0" presId="urn:microsoft.com/office/officeart/2008/layout/LinedList"/>
    <dgm:cxn modelId="{5AB4B899-1763-475A-8C0C-12E744C3A125}" type="presParOf" srcId="{E8A0376A-5358-4938-98D0-344CCDB12D9D}" destId="{B0AC5B01-00A0-4234-9F33-E637881A2F45}" srcOrd="2" destOrd="0" presId="urn:microsoft.com/office/officeart/2008/layout/LinedList"/>
    <dgm:cxn modelId="{AA30B4FC-BD00-4C6C-B29B-67AA632B5367}" type="presParOf" srcId="{B0AC5B01-00A0-4234-9F33-E637881A2F45}" destId="{50F0651B-D185-409C-BF06-A4871CBBC4EB}" srcOrd="0" destOrd="0" presId="urn:microsoft.com/office/officeart/2008/layout/LinedList"/>
    <dgm:cxn modelId="{1EDBA956-681F-47B2-96DE-4F4B4031766A}" type="presParOf" srcId="{50F0651B-D185-409C-BF06-A4871CBBC4EB}" destId="{1CCED28F-2686-4953-AEDE-7C13ADFC013F}" srcOrd="0" destOrd="0" presId="urn:microsoft.com/office/officeart/2008/layout/LinedList"/>
    <dgm:cxn modelId="{F5CC9028-C080-4CCC-AFF2-DD37D954F551}" type="presParOf" srcId="{50F0651B-D185-409C-BF06-A4871CBBC4EB}" destId="{8D9A21A6-A565-4CE7-BF5C-9DCC54AE141D}" srcOrd="1" destOrd="0" presId="urn:microsoft.com/office/officeart/2008/layout/LinedList"/>
    <dgm:cxn modelId="{D2B851A2-5652-4E81-9796-74E91CB2F192}" type="presParOf" srcId="{50F0651B-D185-409C-BF06-A4871CBBC4EB}" destId="{F71CB9AE-3C78-4410-9BF2-F2F8DCE614A5}" srcOrd="2" destOrd="0" presId="urn:microsoft.com/office/officeart/2008/layout/LinedList"/>
    <dgm:cxn modelId="{EE05D9F7-41F4-4198-BCF1-A587DA3CE858}" type="presParOf" srcId="{A52C02E5-213E-4998-9185-C07FE3EBF6F9}" destId="{5A5AAC72-D80E-41B8-B639-E73E6EF5315D}" srcOrd="11" destOrd="0" presId="urn:microsoft.com/office/officeart/2008/layout/LinedList"/>
    <dgm:cxn modelId="{A90624C1-A0C8-4D69-8F69-BD19F9ADDB56}" type="presParOf" srcId="{A52C02E5-213E-4998-9185-C07FE3EBF6F9}" destId="{F73F489D-3218-4B0C-9B9C-E008251B93A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A16F9-A9DA-412B-8C58-D299382393BF}">
      <dsp:nvSpPr>
        <dsp:cNvPr id="0" name=""/>
        <dsp:cNvSpPr/>
      </dsp:nvSpPr>
      <dsp:spPr>
        <a:xfrm>
          <a:off x="0" y="0"/>
          <a:ext cx="10058399" cy="16664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b="1" kern="1200" dirty="0"/>
            <a:t>Funcionalidades comunes de los gestores bibliográficos</a:t>
          </a:r>
          <a:endParaRPr lang="es-EC" sz="4900" kern="1200" dirty="0"/>
        </a:p>
      </dsp:txBody>
      <dsp:txXfrm>
        <a:off x="0" y="0"/>
        <a:ext cx="10058399" cy="1666473"/>
      </dsp:txXfrm>
    </dsp:sp>
    <dsp:sp modelId="{2B826C6E-B1D6-4890-872C-D83BE4203B84}">
      <dsp:nvSpPr>
        <dsp:cNvPr id="0" name=""/>
        <dsp:cNvSpPr/>
      </dsp:nvSpPr>
      <dsp:spPr>
        <a:xfrm>
          <a:off x="4911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Almacenamiento:</a:t>
          </a:r>
          <a:r>
            <a:rPr lang="es-ES" sz="1600" kern="1200"/>
            <a:t> Guardan referencias bibliográficas de libros, artículos, sitios web, entre otros.</a:t>
          </a:r>
          <a:endParaRPr lang="es-EC" sz="1600" kern="1200"/>
        </a:p>
      </dsp:txBody>
      <dsp:txXfrm>
        <a:off x="4911" y="1666473"/>
        <a:ext cx="1674762" cy="3499594"/>
      </dsp:txXfrm>
    </dsp:sp>
    <dsp:sp modelId="{F969622D-9D12-4302-8263-60981EBD7777}">
      <dsp:nvSpPr>
        <dsp:cNvPr id="0" name=""/>
        <dsp:cNvSpPr/>
      </dsp:nvSpPr>
      <dsp:spPr>
        <a:xfrm>
          <a:off x="1679674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Organización:</a:t>
          </a:r>
          <a:r>
            <a:rPr lang="es-ES" sz="1600" kern="1200" dirty="0"/>
            <a:t> Permiten clasificar referencias en carpetas o etiquetas.</a:t>
          </a:r>
        </a:p>
      </dsp:txBody>
      <dsp:txXfrm>
        <a:off x="1679674" y="1666473"/>
        <a:ext cx="1674762" cy="3499594"/>
      </dsp:txXfrm>
    </dsp:sp>
    <dsp:sp modelId="{3E408C17-E28C-4F8D-9061-B1A08CDE3782}">
      <dsp:nvSpPr>
        <dsp:cNvPr id="0" name=""/>
        <dsp:cNvSpPr/>
      </dsp:nvSpPr>
      <dsp:spPr>
        <a:xfrm>
          <a:off x="3354437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Captura de datos:</a:t>
          </a:r>
          <a:r>
            <a:rPr lang="es-ES" sz="1600" kern="1200" dirty="0"/>
            <a:t> Extraen información bibliográfica desde bases de datos, páginas web o </a:t>
          </a:r>
          <a:r>
            <a:rPr lang="es-ES" sz="1600" kern="1200" dirty="0" err="1"/>
            <a:t>PDFs</a:t>
          </a:r>
          <a:r>
            <a:rPr lang="es-ES" sz="1600" kern="1200" dirty="0"/>
            <a:t>.</a:t>
          </a:r>
        </a:p>
      </dsp:txBody>
      <dsp:txXfrm>
        <a:off x="3354437" y="1666473"/>
        <a:ext cx="1674762" cy="3499594"/>
      </dsp:txXfrm>
    </dsp:sp>
    <dsp:sp modelId="{C34F0890-B403-416F-B725-E0CC57849764}">
      <dsp:nvSpPr>
        <dsp:cNvPr id="0" name=""/>
        <dsp:cNvSpPr/>
      </dsp:nvSpPr>
      <dsp:spPr>
        <a:xfrm>
          <a:off x="5029199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Generación de citas:</a:t>
          </a:r>
          <a:r>
            <a:rPr lang="es-ES" sz="1600" kern="1200" dirty="0"/>
            <a:t> Crean automáticamente citas y referencias en el estilo deseado.</a:t>
          </a:r>
        </a:p>
      </dsp:txBody>
      <dsp:txXfrm>
        <a:off x="5029199" y="1666473"/>
        <a:ext cx="1674762" cy="3499594"/>
      </dsp:txXfrm>
    </dsp:sp>
    <dsp:sp modelId="{46F2DE7B-8DA3-45EC-8545-2082D3D04BB4}">
      <dsp:nvSpPr>
        <dsp:cNvPr id="0" name=""/>
        <dsp:cNvSpPr/>
      </dsp:nvSpPr>
      <dsp:spPr>
        <a:xfrm>
          <a:off x="6703962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Integración con procesadores de texto:</a:t>
          </a:r>
          <a:r>
            <a:rPr lang="es-ES" sz="1600" kern="1200" dirty="0"/>
            <a:t> Compatibles con Microsoft Word, Google </a:t>
          </a:r>
          <a:r>
            <a:rPr lang="es-ES" sz="1600" kern="1200" dirty="0" err="1"/>
            <a:t>Docs</a:t>
          </a:r>
          <a:r>
            <a:rPr lang="es-ES" sz="1600" kern="1200" dirty="0"/>
            <a:t>, y otros.</a:t>
          </a:r>
        </a:p>
      </dsp:txBody>
      <dsp:txXfrm>
        <a:off x="6703962" y="1666473"/>
        <a:ext cx="1674762" cy="3499594"/>
      </dsp:txXfrm>
    </dsp:sp>
    <dsp:sp modelId="{8542F79B-6D69-41DD-96C6-1FB58E7EA254}">
      <dsp:nvSpPr>
        <dsp:cNvPr id="0" name=""/>
        <dsp:cNvSpPr/>
      </dsp:nvSpPr>
      <dsp:spPr>
        <a:xfrm>
          <a:off x="8378725" y="1666473"/>
          <a:ext cx="1674762" cy="349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Colaboración:</a:t>
          </a:r>
          <a:r>
            <a:rPr lang="es-ES" sz="1600" kern="1200" dirty="0"/>
            <a:t> Muchos permiten compartir bibliotecas con otros usuarios.</a:t>
          </a:r>
        </a:p>
      </dsp:txBody>
      <dsp:txXfrm>
        <a:off x="8378725" y="1666473"/>
        <a:ext cx="1674762" cy="3499594"/>
      </dsp:txXfrm>
    </dsp:sp>
    <dsp:sp modelId="{73A8B1FE-0FF1-4B98-98B5-0B80BABC9563}">
      <dsp:nvSpPr>
        <dsp:cNvPr id="0" name=""/>
        <dsp:cNvSpPr/>
      </dsp:nvSpPr>
      <dsp:spPr>
        <a:xfrm>
          <a:off x="0" y="5166068"/>
          <a:ext cx="10058399" cy="3888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A16F9-A9DA-412B-8C58-D299382393BF}">
      <dsp:nvSpPr>
        <dsp:cNvPr id="0" name=""/>
        <dsp:cNvSpPr/>
      </dsp:nvSpPr>
      <dsp:spPr>
        <a:xfrm>
          <a:off x="0" y="0"/>
          <a:ext cx="10378159" cy="16361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/>
            <a:t>Ventajas del uso de gestores bibliográficos</a:t>
          </a:r>
          <a:endParaRPr lang="es-EC" sz="4800" kern="1200" dirty="0"/>
        </a:p>
      </dsp:txBody>
      <dsp:txXfrm>
        <a:off x="0" y="0"/>
        <a:ext cx="10378159" cy="1636180"/>
      </dsp:txXfrm>
    </dsp:sp>
    <dsp:sp modelId="{2B826C6E-B1D6-4890-872C-D83BE4203B84}">
      <dsp:nvSpPr>
        <dsp:cNvPr id="0" name=""/>
        <dsp:cNvSpPr/>
      </dsp:nvSpPr>
      <dsp:spPr>
        <a:xfrm>
          <a:off x="1266" y="1636180"/>
          <a:ext cx="2075125" cy="3435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Ahorro de tiempo:</a:t>
          </a:r>
          <a:r>
            <a:rPr lang="es-ES" sz="2500" kern="1200" dirty="0"/>
            <a:t> Automatizan la generación de citas y referencias.</a:t>
          </a:r>
        </a:p>
      </dsp:txBody>
      <dsp:txXfrm>
        <a:off x="1266" y="1636180"/>
        <a:ext cx="2075125" cy="3435979"/>
      </dsp:txXfrm>
    </dsp:sp>
    <dsp:sp modelId="{11F91AD1-A46A-4890-9832-E1FAD6EF477A}">
      <dsp:nvSpPr>
        <dsp:cNvPr id="0" name=""/>
        <dsp:cNvSpPr/>
      </dsp:nvSpPr>
      <dsp:spPr>
        <a:xfrm>
          <a:off x="2076391" y="1636180"/>
          <a:ext cx="2075125" cy="3435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Reducción de errores:</a:t>
          </a:r>
          <a:r>
            <a:rPr lang="es-ES" sz="2500" kern="1200" dirty="0"/>
            <a:t> Aseguran que las citas cumplan con las normas de estilo requeridas.</a:t>
          </a:r>
        </a:p>
      </dsp:txBody>
      <dsp:txXfrm>
        <a:off x="2076391" y="1636180"/>
        <a:ext cx="2075125" cy="3435979"/>
      </dsp:txXfrm>
    </dsp:sp>
    <dsp:sp modelId="{5105EC82-3B18-451C-8075-E88C9CA2437C}">
      <dsp:nvSpPr>
        <dsp:cNvPr id="0" name=""/>
        <dsp:cNvSpPr/>
      </dsp:nvSpPr>
      <dsp:spPr>
        <a:xfrm>
          <a:off x="4151516" y="1636180"/>
          <a:ext cx="2075125" cy="3435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Accesibilidad:</a:t>
          </a:r>
          <a:r>
            <a:rPr lang="es-ES" sz="2500" kern="1200" dirty="0"/>
            <a:t> Facilitan el acceso a las referencias desde diferentes dispositivos.</a:t>
          </a:r>
        </a:p>
      </dsp:txBody>
      <dsp:txXfrm>
        <a:off x="4151516" y="1636180"/>
        <a:ext cx="2075125" cy="3435979"/>
      </dsp:txXfrm>
    </dsp:sp>
    <dsp:sp modelId="{51489B3B-1F9F-49C1-9023-29A87A0527A8}">
      <dsp:nvSpPr>
        <dsp:cNvPr id="0" name=""/>
        <dsp:cNvSpPr/>
      </dsp:nvSpPr>
      <dsp:spPr>
        <a:xfrm>
          <a:off x="6226642" y="1636180"/>
          <a:ext cx="2075125" cy="3435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Colaboración:</a:t>
          </a:r>
          <a:r>
            <a:rPr lang="es-ES" sz="2500" kern="1200" dirty="0"/>
            <a:t> Simplifican el trabajo en equipo en proyectos de investigación.</a:t>
          </a:r>
        </a:p>
      </dsp:txBody>
      <dsp:txXfrm>
        <a:off x="6226642" y="1636180"/>
        <a:ext cx="2075125" cy="3435979"/>
      </dsp:txXfrm>
    </dsp:sp>
    <dsp:sp modelId="{F5BB6EE1-2782-4C15-A03E-2280009C7D27}">
      <dsp:nvSpPr>
        <dsp:cNvPr id="0" name=""/>
        <dsp:cNvSpPr/>
      </dsp:nvSpPr>
      <dsp:spPr>
        <a:xfrm>
          <a:off x="8301767" y="1636180"/>
          <a:ext cx="2075125" cy="3435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Gestión eficiente:</a:t>
          </a:r>
          <a:r>
            <a:rPr lang="es-ES" sz="2500" kern="1200" dirty="0"/>
            <a:t> Permiten manejar grandes volúmenes de información.</a:t>
          </a:r>
        </a:p>
      </dsp:txBody>
      <dsp:txXfrm>
        <a:off x="8301767" y="1636180"/>
        <a:ext cx="2075125" cy="3435979"/>
      </dsp:txXfrm>
    </dsp:sp>
    <dsp:sp modelId="{73A8B1FE-0FF1-4B98-98B5-0B80BABC9563}">
      <dsp:nvSpPr>
        <dsp:cNvPr id="0" name=""/>
        <dsp:cNvSpPr/>
      </dsp:nvSpPr>
      <dsp:spPr>
        <a:xfrm>
          <a:off x="0" y="5072159"/>
          <a:ext cx="10378159" cy="3817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4E82A-B7D8-4029-9F47-989F3D61AC8F}">
      <dsp:nvSpPr>
        <dsp:cNvPr id="0" name=""/>
        <dsp:cNvSpPr/>
      </dsp:nvSpPr>
      <dsp:spPr>
        <a:xfrm>
          <a:off x="5100637" y="2306220"/>
          <a:ext cx="3608738" cy="6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154"/>
              </a:lnTo>
              <a:lnTo>
                <a:pt x="3608738" y="313154"/>
              </a:lnTo>
              <a:lnTo>
                <a:pt x="3608738" y="62630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91670-1DE0-418F-9E93-6C3D001E3A25}">
      <dsp:nvSpPr>
        <dsp:cNvPr id="0" name=""/>
        <dsp:cNvSpPr/>
      </dsp:nvSpPr>
      <dsp:spPr>
        <a:xfrm>
          <a:off x="5054917" y="2306220"/>
          <a:ext cx="91440" cy="6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30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601E2-2CA4-4214-95C0-BB0F095821E4}">
      <dsp:nvSpPr>
        <dsp:cNvPr id="0" name=""/>
        <dsp:cNvSpPr/>
      </dsp:nvSpPr>
      <dsp:spPr>
        <a:xfrm>
          <a:off x="1491899" y="2306220"/>
          <a:ext cx="3608738" cy="626309"/>
        </a:xfrm>
        <a:custGeom>
          <a:avLst/>
          <a:gdLst/>
          <a:ahLst/>
          <a:cxnLst/>
          <a:rect l="0" t="0" r="0" b="0"/>
          <a:pathLst>
            <a:path>
              <a:moveTo>
                <a:pt x="3608738" y="0"/>
              </a:moveTo>
              <a:lnTo>
                <a:pt x="3608738" y="313154"/>
              </a:lnTo>
              <a:lnTo>
                <a:pt x="0" y="313154"/>
              </a:lnTo>
              <a:lnTo>
                <a:pt x="0" y="62630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7A5E-26DF-4076-9B0E-FBA8B7E1088D}">
      <dsp:nvSpPr>
        <dsp:cNvPr id="0" name=""/>
        <dsp:cNvSpPr/>
      </dsp:nvSpPr>
      <dsp:spPr>
        <a:xfrm>
          <a:off x="3609423" y="815005"/>
          <a:ext cx="2982428" cy="149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Usos </a:t>
          </a:r>
          <a:endParaRPr lang="es-EC" sz="3900" kern="1200" dirty="0"/>
        </a:p>
      </dsp:txBody>
      <dsp:txXfrm>
        <a:off x="3609423" y="815005"/>
        <a:ext cx="2982428" cy="1491214"/>
      </dsp:txXfrm>
    </dsp:sp>
    <dsp:sp modelId="{51751914-859A-45F7-8A45-62611AF22A9E}">
      <dsp:nvSpPr>
        <dsp:cNvPr id="0" name=""/>
        <dsp:cNvSpPr/>
      </dsp:nvSpPr>
      <dsp:spPr>
        <a:xfrm>
          <a:off x="684" y="2932529"/>
          <a:ext cx="2982428" cy="149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Organizar bibliografía</a:t>
          </a:r>
          <a:endParaRPr lang="es-EC" sz="3900" kern="1200" dirty="0"/>
        </a:p>
      </dsp:txBody>
      <dsp:txXfrm>
        <a:off x="684" y="2932529"/>
        <a:ext cx="2982428" cy="1491214"/>
      </dsp:txXfrm>
    </dsp:sp>
    <dsp:sp modelId="{FBD00DD3-62FE-468E-A29E-CAAED0ABA253}">
      <dsp:nvSpPr>
        <dsp:cNvPr id="0" name=""/>
        <dsp:cNvSpPr/>
      </dsp:nvSpPr>
      <dsp:spPr>
        <a:xfrm>
          <a:off x="3609423" y="2932529"/>
          <a:ext cx="2982428" cy="149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Insertar citas y bibliografías </a:t>
          </a:r>
          <a:endParaRPr lang="es-EC" sz="3900" kern="1200" dirty="0"/>
        </a:p>
      </dsp:txBody>
      <dsp:txXfrm>
        <a:off x="3609423" y="2932529"/>
        <a:ext cx="2982428" cy="1491214"/>
      </dsp:txXfrm>
    </dsp:sp>
    <dsp:sp modelId="{8BE1DFBD-DC47-4D57-A7CA-07422660B5B2}">
      <dsp:nvSpPr>
        <dsp:cNvPr id="0" name=""/>
        <dsp:cNvSpPr/>
      </dsp:nvSpPr>
      <dsp:spPr>
        <a:xfrm>
          <a:off x="7218161" y="2932529"/>
          <a:ext cx="2982428" cy="149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Compartir documentos</a:t>
          </a:r>
          <a:endParaRPr lang="es-EC" sz="3900" kern="1200" dirty="0"/>
        </a:p>
      </dsp:txBody>
      <dsp:txXfrm>
        <a:off x="7218161" y="2932529"/>
        <a:ext cx="2982428" cy="1491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5B2F1-AA17-4FAF-A600-23C7ED1C03FF}">
      <dsp:nvSpPr>
        <dsp:cNvPr id="0" name=""/>
        <dsp:cNvSpPr/>
      </dsp:nvSpPr>
      <dsp:spPr>
        <a:xfrm>
          <a:off x="2680970" y="499"/>
          <a:ext cx="4021455" cy="1947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Por medio de https://www.mendeley.com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Hacer clic en </a:t>
          </a:r>
          <a:r>
            <a:rPr lang="es-ES" sz="1500" kern="1200" dirty="0" err="1"/>
            <a:t>Create</a:t>
          </a:r>
          <a:r>
            <a:rPr lang="es-ES" sz="1500" kern="1200" dirty="0"/>
            <a:t> </a:t>
          </a:r>
          <a:r>
            <a:rPr lang="es-ES" sz="1500" kern="1200" dirty="0" err="1"/>
            <a:t>account</a:t>
          </a:r>
          <a:r>
            <a:rPr lang="es-ES" sz="1500" kern="1200" dirty="0"/>
            <a:t> o </a:t>
          </a:r>
          <a:r>
            <a:rPr lang="es-ES" sz="1500" kern="1200" dirty="0" err="1"/>
            <a:t>Sign</a:t>
          </a:r>
          <a:r>
            <a:rPr lang="es-ES" sz="1500" kern="1200" dirty="0"/>
            <a:t> up free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Registrarse con el correo institucional o personal </a:t>
          </a:r>
          <a:endParaRPr lang="es-EC" sz="1500" kern="1200" dirty="0"/>
        </a:p>
      </dsp:txBody>
      <dsp:txXfrm>
        <a:off x="2680970" y="243919"/>
        <a:ext cx="3291195" cy="1460521"/>
      </dsp:txXfrm>
    </dsp:sp>
    <dsp:sp modelId="{7BFC2888-E6F5-4D38-BA0B-2A66023D5E29}">
      <dsp:nvSpPr>
        <dsp:cNvPr id="0" name=""/>
        <dsp:cNvSpPr/>
      </dsp:nvSpPr>
      <dsp:spPr>
        <a:xfrm>
          <a:off x="0" y="499"/>
          <a:ext cx="2680970" cy="194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Crear una cuenta </a:t>
          </a:r>
          <a:endParaRPr lang="es-EC" sz="2500" kern="1200" dirty="0"/>
        </a:p>
      </dsp:txBody>
      <dsp:txXfrm>
        <a:off x="95062" y="95561"/>
        <a:ext cx="2490846" cy="1757237"/>
      </dsp:txXfrm>
    </dsp:sp>
    <dsp:sp modelId="{04071EAF-B8B0-463F-B84C-D64F4F0A2F0A}">
      <dsp:nvSpPr>
        <dsp:cNvPr id="0" name=""/>
        <dsp:cNvSpPr/>
      </dsp:nvSpPr>
      <dsp:spPr>
        <a:xfrm>
          <a:off x="2680970" y="2142597"/>
          <a:ext cx="4021455" cy="1947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Descargar Mendeley Reference de la misma página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Instalar en el navegador </a:t>
          </a:r>
          <a:endParaRPr lang="es-EC" sz="1500" kern="1200" dirty="0"/>
        </a:p>
      </dsp:txBody>
      <dsp:txXfrm>
        <a:off x="2680970" y="2386017"/>
        <a:ext cx="3291195" cy="1460521"/>
      </dsp:txXfrm>
    </dsp:sp>
    <dsp:sp modelId="{A70CD7C8-CE3F-48D0-8251-99933427DF56}">
      <dsp:nvSpPr>
        <dsp:cNvPr id="0" name=""/>
        <dsp:cNvSpPr/>
      </dsp:nvSpPr>
      <dsp:spPr>
        <a:xfrm>
          <a:off x="0" y="2142597"/>
          <a:ext cx="2680970" cy="194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Descargar Mendeley </a:t>
          </a:r>
          <a:r>
            <a:rPr lang="es-ES" sz="2500" kern="1200" dirty="0" err="1"/>
            <a:t>reference</a:t>
          </a:r>
          <a:r>
            <a:rPr lang="es-ES" sz="2500" kern="1200" dirty="0"/>
            <a:t> Manager y Web </a:t>
          </a:r>
          <a:r>
            <a:rPr lang="es-ES" sz="2500" kern="1200" dirty="0" err="1"/>
            <a:t>Importer</a:t>
          </a:r>
          <a:r>
            <a:rPr lang="es-ES" sz="2500" kern="1200" dirty="0"/>
            <a:t> </a:t>
          </a:r>
          <a:endParaRPr lang="es-EC" sz="2500" kern="1200" dirty="0"/>
        </a:p>
      </dsp:txBody>
      <dsp:txXfrm>
        <a:off x="95062" y="2237659"/>
        <a:ext cx="2490846" cy="1757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A2644-8668-471D-A507-BAE6BDBE5428}">
      <dsp:nvSpPr>
        <dsp:cNvPr id="0" name=""/>
        <dsp:cNvSpPr/>
      </dsp:nvSpPr>
      <dsp:spPr>
        <a:xfrm>
          <a:off x="1216" y="3480"/>
          <a:ext cx="7522317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Interfaz básica </a:t>
          </a:r>
          <a:endParaRPr lang="es-EC" sz="6500" kern="1200" dirty="0"/>
        </a:p>
      </dsp:txBody>
      <dsp:txXfrm>
        <a:off x="60458" y="62722"/>
        <a:ext cx="7403833" cy="1904173"/>
      </dsp:txXfrm>
    </dsp:sp>
    <dsp:sp modelId="{67B8260D-799F-45E0-B5EF-F1F9B08D2308}">
      <dsp:nvSpPr>
        <dsp:cNvPr id="0" name=""/>
        <dsp:cNvSpPr/>
      </dsp:nvSpPr>
      <dsp:spPr>
        <a:xfrm>
          <a:off x="1216" y="2160496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Library</a:t>
          </a:r>
          <a:endParaRPr lang="es-EC" sz="2500" kern="1200" dirty="0"/>
        </a:p>
      </dsp:txBody>
      <dsp:txXfrm>
        <a:off x="53032" y="2212312"/>
        <a:ext cx="1665492" cy="1919025"/>
      </dsp:txXfrm>
    </dsp:sp>
    <dsp:sp modelId="{3CF6EE2D-B3DD-42E3-96BD-6B4DA514B0F0}">
      <dsp:nvSpPr>
        <dsp:cNvPr id="0" name=""/>
        <dsp:cNvSpPr/>
      </dsp:nvSpPr>
      <dsp:spPr>
        <a:xfrm>
          <a:off x="1216" y="4317511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Donde se almacenan las referencias </a:t>
          </a:r>
          <a:endParaRPr lang="es-EC" sz="2400" kern="1200" dirty="0"/>
        </a:p>
      </dsp:txBody>
      <dsp:txXfrm>
        <a:off x="53032" y="4369327"/>
        <a:ext cx="1665492" cy="1919025"/>
      </dsp:txXfrm>
    </dsp:sp>
    <dsp:sp modelId="{4EFDC6FB-29F6-4FB5-B655-0169E76A5B8D}">
      <dsp:nvSpPr>
        <dsp:cNvPr id="0" name=""/>
        <dsp:cNvSpPr/>
      </dsp:nvSpPr>
      <dsp:spPr>
        <a:xfrm>
          <a:off x="1918947" y="2160496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Collections</a:t>
          </a:r>
          <a:r>
            <a:rPr lang="es-ES" sz="2500" kern="1200" dirty="0"/>
            <a:t> </a:t>
          </a:r>
          <a:endParaRPr lang="es-EC" sz="2500" kern="1200" dirty="0"/>
        </a:p>
      </dsp:txBody>
      <dsp:txXfrm>
        <a:off x="1970763" y="2212312"/>
        <a:ext cx="1665492" cy="1919025"/>
      </dsp:txXfrm>
    </dsp:sp>
    <dsp:sp modelId="{4761C59E-9E48-47FD-A67E-930B8A88E596}">
      <dsp:nvSpPr>
        <dsp:cNvPr id="0" name=""/>
        <dsp:cNvSpPr/>
      </dsp:nvSpPr>
      <dsp:spPr>
        <a:xfrm>
          <a:off x="1918947" y="4317511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Carpetas para organizar referencias </a:t>
          </a:r>
          <a:endParaRPr lang="es-EC" sz="2400" kern="1200" dirty="0"/>
        </a:p>
      </dsp:txBody>
      <dsp:txXfrm>
        <a:off x="1970763" y="4369327"/>
        <a:ext cx="1665492" cy="1919025"/>
      </dsp:txXfrm>
    </dsp:sp>
    <dsp:sp modelId="{B0FC4290-2C28-4970-9F00-EA2D57970D23}">
      <dsp:nvSpPr>
        <dsp:cNvPr id="0" name=""/>
        <dsp:cNvSpPr/>
      </dsp:nvSpPr>
      <dsp:spPr>
        <a:xfrm>
          <a:off x="3836678" y="2160496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Search</a:t>
          </a:r>
          <a:r>
            <a:rPr lang="es-ES" sz="2500" kern="1200" dirty="0"/>
            <a:t> bar</a:t>
          </a:r>
          <a:endParaRPr lang="es-EC" sz="2500" kern="1200" dirty="0"/>
        </a:p>
      </dsp:txBody>
      <dsp:txXfrm>
        <a:off x="3888494" y="2212312"/>
        <a:ext cx="1665492" cy="1919025"/>
      </dsp:txXfrm>
    </dsp:sp>
    <dsp:sp modelId="{5A771BC6-3D17-41A0-AB9C-8608C770AB09}">
      <dsp:nvSpPr>
        <dsp:cNvPr id="0" name=""/>
        <dsp:cNvSpPr/>
      </dsp:nvSpPr>
      <dsp:spPr>
        <a:xfrm>
          <a:off x="3836678" y="4317511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Búsqueda dentro de la biblioteca </a:t>
          </a:r>
          <a:endParaRPr lang="es-EC" sz="2400" kern="1200" dirty="0"/>
        </a:p>
      </dsp:txBody>
      <dsp:txXfrm>
        <a:off x="3888494" y="4369327"/>
        <a:ext cx="1665492" cy="1919025"/>
      </dsp:txXfrm>
    </dsp:sp>
    <dsp:sp modelId="{5ECAED0C-FB8A-4FA8-9600-F0FCD83935E0}">
      <dsp:nvSpPr>
        <dsp:cNvPr id="0" name=""/>
        <dsp:cNvSpPr/>
      </dsp:nvSpPr>
      <dsp:spPr>
        <a:xfrm>
          <a:off x="5754409" y="2160496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Sync</a:t>
          </a:r>
          <a:endParaRPr lang="es-EC" sz="2500" kern="1200" dirty="0"/>
        </a:p>
      </dsp:txBody>
      <dsp:txXfrm>
        <a:off x="5806225" y="2212312"/>
        <a:ext cx="1665492" cy="1919025"/>
      </dsp:txXfrm>
    </dsp:sp>
    <dsp:sp modelId="{16BA50A8-19C7-4B5D-8C56-431E1C168638}">
      <dsp:nvSpPr>
        <dsp:cNvPr id="0" name=""/>
        <dsp:cNvSpPr/>
      </dsp:nvSpPr>
      <dsp:spPr>
        <a:xfrm>
          <a:off x="5754409" y="4317511"/>
          <a:ext cx="1769124" cy="202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Sincroniza tus datos con la nube </a:t>
          </a:r>
          <a:endParaRPr lang="es-EC" sz="2400" kern="1200" dirty="0"/>
        </a:p>
      </dsp:txBody>
      <dsp:txXfrm>
        <a:off x="5806225" y="4369327"/>
        <a:ext cx="1665492" cy="1919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4F021-A51B-4C82-ACE0-A757F6DEC840}">
      <dsp:nvSpPr>
        <dsp:cNvPr id="0" name=""/>
        <dsp:cNvSpPr/>
      </dsp:nvSpPr>
      <dsp:spPr>
        <a:xfrm>
          <a:off x="0" y="0"/>
          <a:ext cx="10898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BAA0D-F33C-42BC-B425-A2787BA57AAB}">
      <dsp:nvSpPr>
        <dsp:cNvPr id="0" name=""/>
        <dsp:cNvSpPr/>
      </dsp:nvSpPr>
      <dsp:spPr>
        <a:xfrm>
          <a:off x="0" y="0"/>
          <a:ext cx="2179725" cy="276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Agregar referencias</a:t>
          </a:r>
          <a:endParaRPr lang="es-EC" sz="3200" kern="1200" dirty="0"/>
        </a:p>
      </dsp:txBody>
      <dsp:txXfrm>
        <a:off x="0" y="0"/>
        <a:ext cx="2179725" cy="2765638"/>
      </dsp:txXfrm>
    </dsp:sp>
    <dsp:sp modelId="{992E834E-EE47-4B6A-B1A9-16D04487AED4}">
      <dsp:nvSpPr>
        <dsp:cNvPr id="0" name=""/>
        <dsp:cNvSpPr/>
      </dsp:nvSpPr>
      <dsp:spPr>
        <a:xfrm>
          <a:off x="2343204" y="43213"/>
          <a:ext cx="4195970" cy="8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Usar web </a:t>
          </a:r>
          <a:r>
            <a:rPr lang="es-ES" sz="3300" kern="1200" dirty="0" err="1"/>
            <a:t>importer</a:t>
          </a:r>
          <a:r>
            <a:rPr lang="es-ES" sz="3300" kern="1200" dirty="0"/>
            <a:t> </a:t>
          </a:r>
          <a:endParaRPr lang="es-EC" sz="3300" kern="1200" dirty="0"/>
        </a:p>
      </dsp:txBody>
      <dsp:txXfrm>
        <a:off x="2343204" y="43213"/>
        <a:ext cx="4195970" cy="864262"/>
      </dsp:txXfrm>
    </dsp:sp>
    <dsp:sp modelId="{49189F47-D006-4B36-8ADD-641296C13956}">
      <dsp:nvSpPr>
        <dsp:cNvPr id="0" name=""/>
        <dsp:cNvSpPr/>
      </dsp:nvSpPr>
      <dsp:spPr>
        <a:xfrm>
          <a:off x="6702654" y="43213"/>
          <a:ext cx="4195970" cy="21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Entrar a una base de datos científica </a:t>
          </a:r>
          <a:endParaRPr lang="es-EC" sz="800" kern="1200" dirty="0"/>
        </a:p>
      </dsp:txBody>
      <dsp:txXfrm>
        <a:off x="6702654" y="43213"/>
        <a:ext cx="4195970" cy="216065"/>
      </dsp:txXfrm>
    </dsp:sp>
    <dsp:sp modelId="{35022AB2-597C-42DF-B3AA-65E15DEE8457}">
      <dsp:nvSpPr>
        <dsp:cNvPr id="0" name=""/>
        <dsp:cNvSpPr/>
      </dsp:nvSpPr>
      <dsp:spPr>
        <a:xfrm>
          <a:off x="6539175" y="259278"/>
          <a:ext cx="419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D922E-504A-44AD-A9FF-246E791AA203}">
      <dsp:nvSpPr>
        <dsp:cNvPr id="0" name=""/>
        <dsp:cNvSpPr/>
      </dsp:nvSpPr>
      <dsp:spPr>
        <a:xfrm>
          <a:off x="6702654" y="259278"/>
          <a:ext cx="4195970" cy="21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Hacer clic en el ícono de web </a:t>
          </a:r>
          <a:r>
            <a:rPr lang="es-ES" sz="800" kern="1200" dirty="0" err="1"/>
            <a:t>importer</a:t>
          </a:r>
          <a:r>
            <a:rPr lang="es-ES" sz="800" kern="1200" dirty="0"/>
            <a:t> (en la parte superior en el ícono de </a:t>
          </a:r>
          <a:r>
            <a:rPr lang="es-ES" sz="800" kern="1200" dirty="0" err="1"/>
            <a:t>mendeley</a:t>
          </a:r>
          <a:r>
            <a:rPr lang="es-ES" sz="800" kern="1200" dirty="0"/>
            <a:t> en la web) </a:t>
          </a:r>
          <a:endParaRPr lang="es-EC" sz="800" kern="1200" dirty="0"/>
        </a:p>
      </dsp:txBody>
      <dsp:txXfrm>
        <a:off x="6702654" y="259278"/>
        <a:ext cx="4195970" cy="216065"/>
      </dsp:txXfrm>
    </dsp:sp>
    <dsp:sp modelId="{30588B4D-BCD0-4847-BF80-E5735DD09C5F}">
      <dsp:nvSpPr>
        <dsp:cNvPr id="0" name=""/>
        <dsp:cNvSpPr/>
      </dsp:nvSpPr>
      <dsp:spPr>
        <a:xfrm>
          <a:off x="6539175" y="475344"/>
          <a:ext cx="419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B6F22-AA8F-4F35-8204-A523C3120DC6}">
      <dsp:nvSpPr>
        <dsp:cNvPr id="0" name=""/>
        <dsp:cNvSpPr/>
      </dsp:nvSpPr>
      <dsp:spPr>
        <a:xfrm>
          <a:off x="6702654" y="475344"/>
          <a:ext cx="4195970" cy="21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Seleccionar las referenciar </a:t>
          </a:r>
          <a:endParaRPr lang="es-EC" sz="800" kern="1200" dirty="0"/>
        </a:p>
      </dsp:txBody>
      <dsp:txXfrm>
        <a:off x="6702654" y="475344"/>
        <a:ext cx="4195970" cy="216065"/>
      </dsp:txXfrm>
    </dsp:sp>
    <dsp:sp modelId="{B1A92563-F6DE-40E9-BE7D-9FEA848708FE}">
      <dsp:nvSpPr>
        <dsp:cNvPr id="0" name=""/>
        <dsp:cNvSpPr/>
      </dsp:nvSpPr>
      <dsp:spPr>
        <a:xfrm>
          <a:off x="6539175" y="691409"/>
          <a:ext cx="419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7F17E-BBCC-4157-86A5-7CAE794361DB}">
      <dsp:nvSpPr>
        <dsp:cNvPr id="0" name=""/>
        <dsp:cNvSpPr/>
      </dsp:nvSpPr>
      <dsp:spPr>
        <a:xfrm>
          <a:off x="6702654" y="691409"/>
          <a:ext cx="4195970" cy="21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Hacer clic en “</a:t>
          </a:r>
          <a:r>
            <a:rPr lang="es-ES" sz="800" kern="1200" dirty="0" err="1"/>
            <a:t>Add</a:t>
          </a:r>
          <a:r>
            <a:rPr lang="es-ES" sz="800" kern="1200" dirty="0"/>
            <a:t> </a:t>
          </a:r>
          <a:r>
            <a:rPr lang="es-ES" sz="800" kern="1200" dirty="0" err="1"/>
            <a:t>to</a:t>
          </a:r>
          <a:r>
            <a:rPr lang="es-ES" sz="800" kern="1200" dirty="0"/>
            <a:t> Mendeley”</a:t>
          </a:r>
          <a:endParaRPr lang="es-EC" sz="800" kern="1200" dirty="0"/>
        </a:p>
      </dsp:txBody>
      <dsp:txXfrm>
        <a:off x="6702654" y="691409"/>
        <a:ext cx="4195970" cy="216065"/>
      </dsp:txXfrm>
    </dsp:sp>
    <dsp:sp modelId="{FC35C3B7-40D6-4E20-B10D-244FA06B2CAA}">
      <dsp:nvSpPr>
        <dsp:cNvPr id="0" name=""/>
        <dsp:cNvSpPr/>
      </dsp:nvSpPr>
      <dsp:spPr>
        <a:xfrm>
          <a:off x="2179725" y="907475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0D619-310D-4445-916A-1DE8CA49906E}">
      <dsp:nvSpPr>
        <dsp:cNvPr id="0" name=""/>
        <dsp:cNvSpPr/>
      </dsp:nvSpPr>
      <dsp:spPr>
        <a:xfrm>
          <a:off x="2343204" y="950688"/>
          <a:ext cx="4195970" cy="8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Agregar manualmente </a:t>
          </a:r>
          <a:endParaRPr lang="es-EC" sz="3300" kern="1200" dirty="0"/>
        </a:p>
      </dsp:txBody>
      <dsp:txXfrm>
        <a:off x="2343204" y="950688"/>
        <a:ext cx="4195970" cy="864262"/>
      </dsp:txXfrm>
    </dsp:sp>
    <dsp:sp modelId="{7A6F09A7-95DD-4546-B6F4-CCB06EE0AA26}">
      <dsp:nvSpPr>
        <dsp:cNvPr id="0" name=""/>
        <dsp:cNvSpPr/>
      </dsp:nvSpPr>
      <dsp:spPr>
        <a:xfrm>
          <a:off x="6702654" y="950688"/>
          <a:ext cx="4195970" cy="43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Hacer clic en “+</a:t>
          </a:r>
          <a:r>
            <a:rPr lang="es-ES" sz="800" kern="1200" dirty="0" err="1"/>
            <a:t>Add</a:t>
          </a:r>
          <a:r>
            <a:rPr lang="es-ES" sz="800" kern="1200" dirty="0"/>
            <a:t> new&gt; </a:t>
          </a:r>
          <a:r>
            <a:rPr lang="es-ES" sz="800" kern="1200" dirty="0" err="1"/>
            <a:t>add</a:t>
          </a:r>
          <a:r>
            <a:rPr lang="es-ES" sz="800" kern="1200" dirty="0"/>
            <a:t> </a:t>
          </a:r>
          <a:r>
            <a:rPr lang="es-ES" sz="800" kern="1200" dirty="0" err="1"/>
            <a:t>entry</a:t>
          </a:r>
          <a:r>
            <a:rPr lang="es-ES" sz="800" kern="1200" dirty="0"/>
            <a:t> </a:t>
          </a:r>
          <a:r>
            <a:rPr lang="es-ES" sz="800" kern="1200" dirty="0" err="1"/>
            <a:t>manually</a:t>
          </a:r>
          <a:r>
            <a:rPr lang="es-ES" sz="800" kern="1200" dirty="0"/>
            <a:t>”</a:t>
          </a:r>
          <a:endParaRPr lang="es-EC" sz="800" kern="1200" dirty="0"/>
        </a:p>
      </dsp:txBody>
      <dsp:txXfrm>
        <a:off x="6702654" y="950688"/>
        <a:ext cx="4195970" cy="432131"/>
      </dsp:txXfrm>
    </dsp:sp>
    <dsp:sp modelId="{C7EA8FD1-1C7A-43EB-B31B-F2FC65132728}">
      <dsp:nvSpPr>
        <dsp:cNvPr id="0" name=""/>
        <dsp:cNvSpPr/>
      </dsp:nvSpPr>
      <dsp:spPr>
        <a:xfrm>
          <a:off x="6539175" y="1382819"/>
          <a:ext cx="419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6628-580D-420E-AC0B-25BF88F22EC5}">
      <dsp:nvSpPr>
        <dsp:cNvPr id="0" name=""/>
        <dsp:cNvSpPr/>
      </dsp:nvSpPr>
      <dsp:spPr>
        <a:xfrm>
          <a:off x="6702654" y="1382819"/>
          <a:ext cx="4195970" cy="43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Llenar manualmente los espacios y campos necesarios </a:t>
          </a:r>
          <a:endParaRPr lang="es-EC" sz="800" kern="1200" dirty="0"/>
        </a:p>
      </dsp:txBody>
      <dsp:txXfrm>
        <a:off x="6702654" y="1382819"/>
        <a:ext cx="4195970" cy="432131"/>
      </dsp:txXfrm>
    </dsp:sp>
    <dsp:sp modelId="{73181C45-4226-42F3-A406-BB88F1AFB287}">
      <dsp:nvSpPr>
        <dsp:cNvPr id="0" name=""/>
        <dsp:cNvSpPr/>
      </dsp:nvSpPr>
      <dsp:spPr>
        <a:xfrm>
          <a:off x="2179725" y="1814950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E6AD-EFDD-4528-8D86-B28BB5CFDE63}">
      <dsp:nvSpPr>
        <dsp:cNvPr id="0" name=""/>
        <dsp:cNvSpPr/>
      </dsp:nvSpPr>
      <dsp:spPr>
        <a:xfrm>
          <a:off x="2343204" y="1858163"/>
          <a:ext cx="4195970" cy="8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Importar PDF </a:t>
          </a:r>
          <a:endParaRPr lang="es-EC" sz="3300" kern="1200" dirty="0"/>
        </a:p>
      </dsp:txBody>
      <dsp:txXfrm>
        <a:off x="2343204" y="1858163"/>
        <a:ext cx="4195970" cy="864262"/>
      </dsp:txXfrm>
    </dsp:sp>
    <dsp:sp modelId="{5434EC0F-D55C-437A-B826-630348CD3C37}">
      <dsp:nvSpPr>
        <dsp:cNvPr id="0" name=""/>
        <dsp:cNvSpPr/>
      </dsp:nvSpPr>
      <dsp:spPr>
        <a:xfrm>
          <a:off x="6702654" y="1858163"/>
          <a:ext cx="4195970" cy="43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A la aplicación de escritorio se arrastra el PDF a Mendeley </a:t>
          </a:r>
          <a:endParaRPr lang="es-EC" sz="800" kern="1200" dirty="0"/>
        </a:p>
      </dsp:txBody>
      <dsp:txXfrm>
        <a:off x="6702654" y="1858163"/>
        <a:ext cx="4195970" cy="432131"/>
      </dsp:txXfrm>
    </dsp:sp>
    <dsp:sp modelId="{CBFD1112-2813-4D15-9DF7-DE20D21911CA}">
      <dsp:nvSpPr>
        <dsp:cNvPr id="0" name=""/>
        <dsp:cNvSpPr/>
      </dsp:nvSpPr>
      <dsp:spPr>
        <a:xfrm>
          <a:off x="6539175" y="2290294"/>
          <a:ext cx="419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09FB9-8652-4355-A591-0664F096304C}">
      <dsp:nvSpPr>
        <dsp:cNvPr id="0" name=""/>
        <dsp:cNvSpPr/>
      </dsp:nvSpPr>
      <dsp:spPr>
        <a:xfrm>
          <a:off x="6702654" y="2290294"/>
          <a:ext cx="4195970" cy="43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Editar los datos en caso de ser necesario</a:t>
          </a:r>
          <a:endParaRPr lang="es-EC" sz="800" kern="1200" dirty="0"/>
        </a:p>
      </dsp:txBody>
      <dsp:txXfrm>
        <a:off x="6702654" y="2290294"/>
        <a:ext cx="4195970" cy="432131"/>
      </dsp:txXfrm>
    </dsp:sp>
    <dsp:sp modelId="{D64FDC00-E7E1-4F70-801E-95EBF441E01E}">
      <dsp:nvSpPr>
        <dsp:cNvPr id="0" name=""/>
        <dsp:cNvSpPr/>
      </dsp:nvSpPr>
      <dsp:spPr>
        <a:xfrm>
          <a:off x="2179725" y="2722425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4F021-A51B-4C82-ACE0-A757F6DEC840}">
      <dsp:nvSpPr>
        <dsp:cNvPr id="0" name=""/>
        <dsp:cNvSpPr/>
      </dsp:nvSpPr>
      <dsp:spPr>
        <a:xfrm>
          <a:off x="0" y="0"/>
          <a:ext cx="10898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BAA0D-F33C-42BC-B425-A2787BA57AAB}">
      <dsp:nvSpPr>
        <dsp:cNvPr id="0" name=""/>
        <dsp:cNvSpPr/>
      </dsp:nvSpPr>
      <dsp:spPr>
        <a:xfrm>
          <a:off x="0" y="0"/>
          <a:ext cx="2179725" cy="172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Citas y bibliografías</a:t>
          </a:r>
          <a:endParaRPr lang="es-EC" sz="2900" kern="1200" dirty="0"/>
        </a:p>
      </dsp:txBody>
      <dsp:txXfrm>
        <a:off x="0" y="0"/>
        <a:ext cx="2179725" cy="1722212"/>
      </dsp:txXfrm>
    </dsp:sp>
    <dsp:sp modelId="{BFF7C08F-4176-4737-952D-564DF4FF58BC}">
      <dsp:nvSpPr>
        <dsp:cNvPr id="0" name=""/>
        <dsp:cNvSpPr/>
      </dsp:nvSpPr>
      <dsp:spPr>
        <a:xfrm>
          <a:off x="2343204" y="2024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 Word con el suplemento </a:t>
          </a:r>
          <a:endParaRPr lang="es-EC" sz="1900" kern="1200" dirty="0"/>
        </a:p>
      </dsp:txBody>
      <dsp:txXfrm>
        <a:off x="2343204" y="20245"/>
        <a:ext cx="4195970" cy="404904"/>
      </dsp:txXfrm>
    </dsp:sp>
    <dsp:sp modelId="{5FD094A4-FEF9-4A88-BB41-B63E8A0DFE5A}">
      <dsp:nvSpPr>
        <dsp:cNvPr id="0" name=""/>
        <dsp:cNvSpPr/>
      </dsp:nvSpPr>
      <dsp:spPr>
        <a:xfrm>
          <a:off x="2179725" y="425150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BAAA7-7F5F-4E5B-8834-22AA6B148A1D}">
      <dsp:nvSpPr>
        <dsp:cNvPr id="0" name=""/>
        <dsp:cNvSpPr/>
      </dsp:nvSpPr>
      <dsp:spPr>
        <a:xfrm>
          <a:off x="2343204" y="44539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 referencias asoma “</a:t>
          </a:r>
          <a:r>
            <a:rPr lang="es-ES" sz="1900" kern="1200" dirty="0" err="1"/>
            <a:t>mendeley</a:t>
          </a:r>
          <a:r>
            <a:rPr lang="es-ES" sz="1900" kern="1200" dirty="0"/>
            <a:t> cite”</a:t>
          </a:r>
          <a:endParaRPr lang="es-EC" sz="1900" kern="1200" dirty="0"/>
        </a:p>
      </dsp:txBody>
      <dsp:txXfrm>
        <a:off x="2343204" y="445395"/>
        <a:ext cx="4195970" cy="404904"/>
      </dsp:txXfrm>
    </dsp:sp>
    <dsp:sp modelId="{8893C3CC-86A8-43FF-9736-BF80AD9F1588}">
      <dsp:nvSpPr>
        <dsp:cNvPr id="0" name=""/>
        <dsp:cNvSpPr/>
      </dsp:nvSpPr>
      <dsp:spPr>
        <a:xfrm>
          <a:off x="2179725" y="850300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9208D-201A-4B1E-AD51-1793A3D70E8B}">
      <dsp:nvSpPr>
        <dsp:cNvPr id="0" name=""/>
        <dsp:cNvSpPr/>
      </dsp:nvSpPr>
      <dsp:spPr>
        <a:xfrm>
          <a:off x="2343204" y="87054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Para citar </a:t>
          </a:r>
          <a:endParaRPr lang="es-EC" sz="1900" kern="1200" dirty="0"/>
        </a:p>
      </dsp:txBody>
      <dsp:txXfrm>
        <a:off x="2343204" y="870545"/>
        <a:ext cx="4195970" cy="404904"/>
      </dsp:txXfrm>
    </dsp:sp>
    <dsp:sp modelId="{72E6D9CE-B633-49CA-8C41-D98989BDE34B}">
      <dsp:nvSpPr>
        <dsp:cNvPr id="0" name=""/>
        <dsp:cNvSpPr/>
      </dsp:nvSpPr>
      <dsp:spPr>
        <a:xfrm>
          <a:off x="6702654" y="87054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Hacer clic en “</a:t>
          </a:r>
          <a:r>
            <a:rPr lang="es-ES" sz="1700" kern="1200" dirty="0" err="1"/>
            <a:t>insert</a:t>
          </a:r>
          <a:r>
            <a:rPr lang="es-ES" sz="1700" kern="1200" dirty="0"/>
            <a:t> </a:t>
          </a:r>
          <a:r>
            <a:rPr lang="es-ES" sz="1700" kern="1200" dirty="0" err="1"/>
            <a:t>citation</a:t>
          </a:r>
          <a:r>
            <a:rPr lang="es-ES" sz="1700" kern="1200" dirty="0"/>
            <a:t>”</a:t>
          </a:r>
          <a:endParaRPr lang="es-EC" sz="1700" kern="1200" dirty="0"/>
        </a:p>
      </dsp:txBody>
      <dsp:txXfrm>
        <a:off x="6702654" y="870545"/>
        <a:ext cx="4195970" cy="404904"/>
      </dsp:txXfrm>
    </dsp:sp>
    <dsp:sp modelId="{8127012B-ADD0-470F-9874-9666654B1DFA}">
      <dsp:nvSpPr>
        <dsp:cNvPr id="0" name=""/>
        <dsp:cNvSpPr/>
      </dsp:nvSpPr>
      <dsp:spPr>
        <a:xfrm>
          <a:off x="2179725" y="1275450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AD32F-30CD-4E9B-B4E1-7D5A0B08386B}">
      <dsp:nvSpPr>
        <dsp:cNvPr id="0" name=""/>
        <dsp:cNvSpPr/>
      </dsp:nvSpPr>
      <dsp:spPr>
        <a:xfrm>
          <a:off x="2343204" y="129569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Para bibliografía </a:t>
          </a:r>
          <a:endParaRPr lang="es-EC" sz="1900" kern="1200" dirty="0"/>
        </a:p>
      </dsp:txBody>
      <dsp:txXfrm>
        <a:off x="2343204" y="1295695"/>
        <a:ext cx="4195970" cy="404904"/>
      </dsp:txXfrm>
    </dsp:sp>
    <dsp:sp modelId="{8D9A21A6-A565-4CE7-BF5C-9DCC54AE141D}">
      <dsp:nvSpPr>
        <dsp:cNvPr id="0" name=""/>
        <dsp:cNvSpPr/>
      </dsp:nvSpPr>
      <dsp:spPr>
        <a:xfrm>
          <a:off x="6702654" y="1295695"/>
          <a:ext cx="4195970" cy="40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Hacer clic en “More” – “</a:t>
          </a:r>
          <a:r>
            <a:rPr lang="es-ES" sz="1700" kern="1200" dirty="0" err="1"/>
            <a:t>Insert</a:t>
          </a:r>
          <a:r>
            <a:rPr lang="es-ES" sz="1700" kern="1200" dirty="0"/>
            <a:t> </a:t>
          </a:r>
          <a:r>
            <a:rPr lang="es-ES" sz="1700" kern="1200" dirty="0" err="1"/>
            <a:t>bibliography</a:t>
          </a:r>
          <a:r>
            <a:rPr lang="es-ES" sz="1700" kern="1200" dirty="0"/>
            <a:t>”</a:t>
          </a:r>
          <a:endParaRPr lang="es-EC" sz="1700" kern="1200" dirty="0"/>
        </a:p>
      </dsp:txBody>
      <dsp:txXfrm>
        <a:off x="6702654" y="1295695"/>
        <a:ext cx="4195970" cy="404904"/>
      </dsp:txXfrm>
    </dsp:sp>
    <dsp:sp modelId="{5A5AAC72-D80E-41B8-B639-E73E6EF5315D}">
      <dsp:nvSpPr>
        <dsp:cNvPr id="0" name=""/>
        <dsp:cNvSpPr/>
      </dsp:nvSpPr>
      <dsp:spPr>
        <a:xfrm>
          <a:off x="2179725" y="1700600"/>
          <a:ext cx="8718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09ECD-D7EE-49B9-9355-09BB64B83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Gestores bibliográficos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8B545-A078-413A-82F9-924D6E522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gestores de citas bibliográficas son herramientas que permiten recopilar bibliografía, organizarla, comentarla o compartirla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360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D8A6E67-953F-4154-91ED-C9B34A25C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066871"/>
              </p:ext>
            </p:extLst>
          </p:nvPr>
        </p:nvGraphicFramePr>
        <p:xfrm>
          <a:off x="1128821" y="218785"/>
          <a:ext cx="10898625" cy="172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0AA4DCC-835A-4A68-A9FA-0F685ED79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30" y="2920949"/>
            <a:ext cx="5762546" cy="3241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422C70-9742-4E9F-9A69-E585CFF02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898" y="2920949"/>
            <a:ext cx="5762548" cy="3241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C31CA02-C6B4-4223-9449-026E3539F46B}"/>
              </a:ext>
            </a:extLst>
          </p:cNvPr>
          <p:cNvSpPr/>
          <p:nvPr/>
        </p:nvSpPr>
        <p:spPr>
          <a:xfrm>
            <a:off x="4490977" y="5023413"/>
            <a:ext cx="694481" cy="192911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BA1FEC-26F2-4173-9EF1-5FB68F7A9406}"/>
              </a:ext>
            </a:extLst>
          </p:cNvPr>
          <p:cNvSpPr/>
          <p:nvPr/>
        </p:nvSpPr>
        <p:spPr>
          <a:xfrm>
            <a:off x="11026815" y="4687747"/>
            <a:ext cx="898967" cy="28165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F7717D-F7EB-4DD5-B4C0-3747E7676A87}"/>
              </a:ext>
            </a:extLst>
          </p:cNvPr>
          <p:cNvSpPr/>
          <p:nvPr/>
        </p:nvSpPr>
        <p:spPr>
          <a:xfrm>
            <a:off x="11570825" y="3916101"/>
            <a:ext cx="324091" cy="237282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45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502D44-8234-42B7-8349-C3499DAF2E75}"/>
              </a:ext>
            </a:extLst>
          </p:cNvPr>
          <p:cNvSpPr txBox="1"/>
          <p:nvPr/>
        </p:nvSpPr>
        <p:spPr>
          <a:xfrm>
            <a:off x="841472" y="1291855"/>
            <a:ext cx="26927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inteligencia artificial es una herramienta muy útil al momento de las referencias bibliográficas, en especial el uso de CHATGPT </a:t>
            </a:r>
          </a:p>
          <a:p>
            <a:r>
              <a:rPr lang="es-ES" dirty="0"/>
              <a:t>En el caso de esta IA se le puede enviar la lista de referencias y pedirle que las revise y las corrija </a:t>
            </a:r>
          </a:p>
          <a:p>
            <a:r>
              <a:rPr lang="es-ES" dirty="0"/>
              <a:t>En tal caso también se puede enviar el link y la IA va a sacar la información de autores, año, título, entre otros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C8C3776-4E95-4750-9B54-A072453187E8}"/>
              </a:ext>
            </a:extLst>
          </p:cNvPr>
          <p:cNvSpPr txBox="1">
            <a:spLocks/>
          </p:cNvSpPr>
          <p:nvPr/>
        </p:nvSpPr>
        <p:spPr>
          <a:xfrm>
            <a:off x="841472" y="235879"/>
            <a:ext cx="11350528" cy="697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Como utilizar la inteligencia artificial para las bibliografías </a:t>
            </a:r>
            <a:endParaRPr lang="es-EC" sz="3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BBDA0A-4C3C-40FB-9BD2-3BC743EE3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1" t="13194" r="7422" b="3610"/>
          <a:stretch/>
        </p:blipFill>
        <p:spPr>
          <a:xfrm>
            <a:off x="3595749" y="901194"/>
            <a:ext cx="4439522" cy="2878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A48A01-6448-4704-A1F1-7C296D09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3" t="12761" r="6733" b="3440"/>
          <a:stretch/>
        </p:blipFill>
        <p:spPr>
          <a:xfrm>
            <a:off x="7572609" y="3906918"/>
            <a:ext cx="4505325" cy="29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5C7A072-A93A-4B2C-9C41-25F7DC4DE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495452"/>
              </p:ext>
            </p:extLst>
          </p:nvPr>
        </p:nvGraphicFramePr>
        <p:xfrm>
          <a:off x="1576358" y="701227"/>
          <a:ext cx="10058400" cy="555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62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5C7A072-A93A-4B2C-9C41-25F7DC4DE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67871"/>
              </p:ext>
            </p:extLst>
          </p:nvPr>
        </p:nvGraphicFramePr>
        <p:xfrm>
          <a:off x="1385625" y="702032"/>
          <a:ext cx="10378159" cy="545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33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502D44-8234-42B7-8349-C3499DAF2E75}"/>
              </a:ext>
            </a:extLst>
          </p:cNvPr>
          <p:cNvSpPr txBox="1"/>
          <p:nvPr/>
        </p:nvSpPr>
        <p:spPr>
          <a:xfrm>
            <a:off x="1358900" y="1979990"/>
            <a:ext cx="4737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Zotero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Características: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Software gratuito y de código abierto.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Compatible con múltiples formatos de citación.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Ofrece una extensión para navegadores que permite guardar referencias directamente desde la web.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Permite almacenar documentos adjuntos, como </a:t>
            </a:r>
            <a:r>
              <a:rPr lang="es-ES" dirty="0" err="1"/>
              <a:t>PDFs</a:t>
            </a:r>
            <a:r>
              <a:rPr lang="es-ES" dirty="0"/>
              <a:t> de artículos.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Sincronización en la nube y colaboración en grupo.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Plataformas:</a:t>
            </a:r>
            <a:r>
              <a:rPr lang="es-ES" dirty="0"/>
              <a:t> Windows, MacOS, Linux, y versión web.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B61FC7-066C-4D14-9257-0B63B17293D8}"/>
              </a:ext>
            </a:extLst>
          </p:cNvPr>
          <p:cNvSpPr txBox="1"/>
          <p:nvPr/>
        </p:nvSpPr>
        <p:spPr>
          <a:xfrm>
            <a:off x="6629400" y="1987530"/>
            <a:ext cx="51244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Mendeley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Características: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Gratuito, aunque algunas funciones avanzadas requieren suscripción.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Combina gestor bibliográfico con una red social académica.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Excelente para gestionar archivos PDF con herramientas de anotación.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Permite generar citas y referencias automáticamente en diversos estilos.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Colaboración en proyectos mediante grupos privados.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Plataformas:</a:t>
            </a:r>
            <a:r>
              <a:rPr lang="es-ES" dirty="0"/>
              <a:t> Windows, MacOS, Linux, y versión móvil (iOS, Android).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C8C3776-4E95-4750-9B54-A072453187E8}"/>
              </a:ext>
            </a:extLst>
          </p:cNvPr>
          <p:cNvSpPr txBox="1">
            <a:spLocks/>
          </p:cNvSpPr>
          <p:nvPr/>
        </p:nvSpPr>
        <p:spPr>
          <a:xfrm>
            <a:off x="2681717" y="626404"/>
            <a:ext cx="7895365" cy="697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Gestores bibliográficos gratuitos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053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3F1C2-2F21-45E9-A1DE-7096E3BFF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Mendeley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BA2039-C342-4B68-B530-CFDA4654E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Mendeley es un gestor de referencias bibliográficas y una red social académica desarrollado para ayudar a investigadores, docentes y estudiantes a organizar, citar y compartir documentos científicos. Es muy utilizado en el ámbito universitario y de investigación.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104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6E2A352-7C5F-4829-BE03-28F56EF61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465177"/>
              </p:ext>
            </p:extLst>
          </p:nvPr>
        </p:nvGraphicFramePr>
        <p:xfrm>
          <a:off x="1371599" y="628650"/>
          <a:ext cx="10201275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99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240C3-38B0-42A8-B708-D26174BD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Mendeley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4450E5-352E-48CD-B5C6-0179EBDA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225924"/>
              </p:ext>
            </p:extLst>
          </p:nvPr>
        </p:nvGraphicFramePr>
        <p:xfrm>
          <a:off x="1117600" y="1781175"/>
          <a:ext cx="6702426" cy="40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B4E3F5D-4717-4068-B031-56A49FE429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719" t="37500" r="10000" b="14383"/>
          <a:stretch/>
        </p:blipFill>
        <p:spPr>
          <a:xfrm>
            <a:off x="8134350" y="3429000"/>
            <a:ext cx="4057650" cy="32998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53F7C8-8011-4EED-B7D5-FD0E540AD1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52" t="31667" r="7423" b="25000"/>
          <a:stretch/>
        </p:blipFill>
        <p:spPr>
          <a:xfrm>
            <a:off x="8074026" y="354263"/>
            <a:ext cx="4117974" cy="28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D11AA8-0628-4D9A-BEAB-3F09DC0BD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23188"/>
              </p:ext>
            </p:extLst>
          </p:nvPr>
        </p:nvGraphicFramePr>
        <p:xfrm>
          <a:off x="1066801" y="304800"/>
          <a:ext cx="7524750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7684289-C11F-4B03-8DB1-99F3F851DB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7" t="22239" r="39260" b="9363"/>
          <a:stretch/>
        </p:blipFill>
        <p:spPr>
          <a:xfrm>
            <a:off x="8677275" y="1409700"/>
            <a:ext cx="3429000" cy="46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D8A6E67-953F-4154-91ED-C9B34A25C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74169"/>
              </p:ext>
            </p:extLst>
          </p:nvPr>
        </p:nvGraphicFramePr>
        <p:xfrm>
          <a:off x="1128821" y="218784"/>
          <a:ext cx="10898625" cy="276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3D5E1A8-37BC-4544-844C-A8B8409A4F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1" t="6241" r="2086" b="25480"/>
          <a:stretch/>
        </p:blipFill>
        <p:spPr>
          <a:xfrm>
            <a:off x="2047583" y="3105606"/>
            <a:ext cx="8510090" cy="36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651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69</TotalTime>
  <Words>632</Words>
  <Application>Microsoft Office PowerPoint</Application>
  <PresentationFormat>Panorámica</PresentationFormat>
  <Paragraphs>78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Recorte</vt:lpstr>
      <vt:lpstr>Gestores bibliográficos</vt:lpstr>
      <vt:lpstr>Presentación de PowerPoint</vt:lpstr>
      <vt:lpstr>Presentación de PowerPoint</vt:lpstr>
      <vt:lpstr>Presentación de PowerPoint</vt:lpstr>
      <vt:lpstr>Mendeley</vt:lpstr>
      <vt:lpstr>Presentación de PowerPoint</vt:lpstr>
      <vt:lpstr>Mendeley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</dc:title>
  <dc:creator>samantha ruiz</dc:creator>
  <cp:lastModifiedBy>samantha ruiz</cp:lastModifiedBy>
  <cp:revision>8</cp:revision>
  <dcterms:created xsi:type="dcterms:W3CDTF">2025-05-01T16:11:36Z</dcterms:created>
  <dcterms:modified xsi:type="dcterms:W3CDTF">2025-05-01T17:21:21Z</dcterms:modified>
</cp:coreProperties>
</file>