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1"/>
  </p:notesMasterIdLst>
  <p:sldIdLst>
    <p:sldId id="256" r:id="rId2"/>
    <p:sldId id="258" r:id="rId3"/>
    <p:sldId id="259" r:id="rId4"/>
    <p:sldId id="261" r:id="rId5"/>
    <p:sldId id="268" r:id="rId6"/>
    <p:sldId id="269" r:id="rId7"/>
    <p:sldId id="270" r:id="rId8"/>
    <p:sldId id="271" r:id="rId9"/>
    <p:sldId id="272" r:id="rId10"/>
    <p:sldId id="273" r:id="rId11"/>
    <p:sldId id="274" r:id="rId12"/>
    <p:sldId id="262" r:id="rId13"/>
    <p:sldId id="263" r:id="rId14"/>
    <p:sldId id="267" r:id="rId15"/>
    <p:sldId id="275" r:id="rId16"/>
    <p:sldId id="276" r:id="rId17"/>
    <p:sldId id="277" r:id="rId18"/>
    <p:sldId id="280" r:id="rId19"/>
    <p:sldId id="281" r:id="rId2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DDD3C5"/>
    <a:srgbClr val="F49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9" autoAdjust="0"/>
    <p:restoredTop sz="94660"/>
  </p:normalViewPr>
  <p:slideViewPr>
    <p:cSldViewPr snapToGrid="0">
      <p:cViewPr>
        <p:scale>
          <a:sx n="93" d="100"/>
          <a:sy n="93" d="100"/>
        </p:scale>
        <p:origin x="1104" y="144"/>
      </p:cViewPr>
      <p:guideLst/>
    </p:cSldViewPr>
  </p:slideViewPr>
  <p:notesTextViewPr>
    <p:cViewPr>
      <p:scale>
        <a:sx n="1" d="1"/>
        <a:sy n="1" d="1"/>
      </p:scale>
      <p:origin x="0" y="0"/>
    </p:cViewPr>
  </p:notesTextViewPr>
  <p:sorterViewPr>
    <p:cViewPr>
      <p:scale>
        <a:sx n="100" d="100"/>
        <a:sy n="100" d="100"/>
      </p:scale>
      <p:origin x="0" y="-3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B3A003-A7F6-4B71-89F3-5F9D55D967FF}"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s-ES"/>
        </a:p>
      </dgm:t>
    </dgm:pt>
    <dgm:pt modelId="{B9896A5A-B8C8-410D-81F0-6C9F8086981B}">
      <dgm:prSet phldrT="[Texto]">
        <dgm:style>
          <a:lnRef idx="2">
            <a:schemeClr val="dk1"/>
          </a:lnRef>
          <a:fillRef idx="1">
            <a:schemeClr val="lt1"/>
          </a:fillRef>
          <a:effectRef idx="0">
            <a:schemeClr val="dk1"/>
          </a:effectRef>
          <a:fontRef idx="minor">
            <a:schemeClr val="dk1"/>
          </a:fontRef>
        </dgm:style>
      </dgm:prSet>
      <dgm:spPr/>
      <dgm:t>
        <a:bodyPr/>
        <a:lstStyle/>
        <a:p>
          <a:r>
            <a:rPr lang="es-ES" dirty="0"/>
            <a:t>LAYO</a:t>
          </a:r>
        </a:p>
      </dgm:t>
    </dgm:pt>
    <dgm:pt modelId="{E05611FE-0A84-4830-86CC-38D098AD228B}" type="parTrans" cxnId="{1EB3167C-5000-402B-889B-0D1120E33867}">
      <dgm:prSet/>
      <dgm:spPr/>
      <dgm:t>
        <a:bodyPr/>
        <a:lstStyle/>
        <a:p>
          <a:endParaRPr lang="es-ES"/>
        </a:p>
      </dgm:t>
    </dgm:pt>
    <dgm:pt modelId="{81C8CBE8-FFF7-429F-8370-F054A41FB838}" type="sibTrans" cxnId="{1EB3167C-5000-402B-889B-0D1120E33867}">
      <dgm:prSet/>
      <dgm:spPr/>
      <dgm:t>
        <a:bodyPr/>
        <a:lstStyle/>
        <a:p>
          <a:endParaRPr lang="es-ES"/>
        </a:p>
      </dgm:t>
    </dgm:pt>
    <dgm:pt modelId="{03A673B1-263B-4981-AAD6-26A5138EC5F8}">
      <dgm:prSet phldrT="[Texto]"/>
      <dgm:spPr/>
      <dgm:t>
        <a:bodyPr/>
        <a:lstStyle/>
        <a:p>
          <a:r>
            <a:rPr lang="es-ES" dirty="0"/>
            <a:t>EDIPO</a:t>
          </a:r>
        </a:p>
      </dgm:t>
    </dgm:pt>
    <dgm:pt modelId="{042B74B4-422B-4D1F-B869-52EC065C33EB}" type="parTrans" cxnId="{31CEBDEE-56AE-4FFE-BB72-09C0ADD20275}">
      <dgm:prSet/>
      <dgm:spPr/>
      <dgm:t>
        <a:bodyPr/>
        <a:lstStyle/>
        <a:p>
          <a:endParaRPr lang="es-ES"/>
        </a:p>
      </dgm:t>
    </dgm:pt>
    <dgm:pt modelId="{E0507F4E-CF60-4408-877D-2C1D1F2754EE}" type="sibTrans" cxnId="{31CEBDEE-56AE-4FFE-BB72-09C0ADD20275}">
      <dgm:prSet/>
      <dgm:spPr/>
      <dgm:t>
        <a:bodyPr/>
        <a:lstStyle/>
        <a:p>
          <a:endParaRPr lang="es-ES"/>
        </a:p>
      </dgm:t>
    </dgm:pt>
    <dgm:pt modelId="{E9B7441A-2261-48EA-B5A7-889F51341ED9}">
      <dgm:prSet phldrT="[Texto]"/>
      <dgm:spPr/>
      <dgm:t>
        <a:bodyPr/>
        <a:lstStyle/>
        <a:p>
          <a:r>
            <a:rPr lang="es-ES" dirty="0" err="1"/>
            <a:t>Eteicles</a:t>
          </a:r>
          <a:endParaRPr lang="es-ES" dirty="0"/>
        </a:p>
      </dgm:t>
    </dgm:pt>
    <dgm:pt modelId="{88121E9E-486C-4508-AAD5-2E487E987DA8}" type="parTrans" cxnId="{94695513-7132-40CD-B38E-8CD5C12EFBB4}">
      <dgm:prSet/>
      <dgm:spPr/>
      <dgm:t>
        <a:bodyPr/>
        <a:lstStyle/>
        <a:p>
          <a:endParaRPr lang="es-ES"/>
        </a:p>
      </dgm:t>
    </dgm:pt>
    <dgm:pt modelId="{D3B3EA14-41BD-4A1F-8EDF-70ACB9B5C391}" type="sibTrans" cxnId="{94695513-7132-40CD-B38E-8CD5C12EFBB4}">
      <dgm:prSet/>
      <dgm:spPr/>
      <dgm:t>
        <a:bodyPr/>
        <a:lstStyle/>
        <a:p>
          <a:endParaRPr lang="es-ES"/>
        </a:p>
      </dgm:t>
    </dgm:pt>
    <dgm:pt modelId="{95FCCB66-7417-42CC-B21C-D2E315C244E5}">
      <dgm:prSet phldrT="[Texto]"/>
      <dgm:spPr/>
      <dgm:t>
        <a:bodyPr/>
        <a:lstStyle/>
        <a:p>
          <a:r>
            <a:rPr lang="es-ES" dirty="0" err="1"/>
            <a:t>Ismenea</a:t>
          </a:r>
          <a:endParaRPr lang="es-ES" dirty="0"/>
        </a:p>
      </dgm:t>
    </dgm:pt>
    <dgm:pt modelId="{57B575E0-3891-4A72-AFD6-5C331D121A8A}" type="parTrans" cxnId="{8EFC1D6C-A5DC-44E4-9B29-9BDBAF7F44A3}">
      <dgm:prSet/>
      <dgm:spPr/>
      <dgm:t>
        <a:bodyPr/>
        <a:lstStyle/>
        <a:p>
          <a:endParaRPr lang="es-ES"/>
        </a:p>
      </dgm:t>
    </dgm:pt>
    <dgm:pt modelId="{BE9121B6-C65E-47CF-8334-940F0A40DBE3}" type="sibTrans" cxnId="{8EFC1D6C-A5DC-44E4-9B29-9BDBAF7F44A3}">
      <dgm:prSet/>
      <dgm:spPr/>
      <dgm:t>
        <a:bodyPr/>
        <a:lstStyle/>
        <a:p>
          <a:endParaRPr lang="es-ES"/>
        </a:p>
      </dgm:t>
    </dgm:pt>
    <dgm:pt modelId="{43D40D47-A369-4818-B54C-9CD30694D0C5}">
      <dgm:prSet phldrT="[Texto]"/>
      <dgm:spPr/>
      <dgm:t>
        <a:bodyPr/>
        <a:lstStyle/>
        <a:p>
          <a:r>
            <a:rPr lang="es-ES" dirty="0"/>
            <a:t>YOCASTA</a:t>
          </a:r>
        </a:p>
      </dgm:t>
    </dgm:pt>
    <dgm:pt modelId="{20BDA9A5-DD2C-4958-8798-031FC12EE2ED}" type="parTrans" cxnId="{F0E8A836-8113-4BF0-AE66-46A637970067}">
      <dgm:prSet/>
      <dgm:spPr/>
      <dgm:t>
        <a:bodyPr/>
        <a:lstStyle/>
        <a:p>
          <a:endParaRPr lang="es-ES"/>
        </a:p>
      </dgm:t>
    </dgm:pt>
    <dgm:pt modelId="{4F19DF6F-8EFA-490B-B3F1-BA3F275A961C}" type="sibTrans" cxnId="{F0E8A836-8113-4BF0-AE66-46A637970067}">
      <dgm:prSet/>
      <dgm:spPr/>
      <dgm:t>
        <a:bodyPr/>
        <a:lstStyle/>
        <a:p>
          <a:endParaRPr lang="es-ES"/>
        </a:p>
      </dgm:t>
    </dgm:pt>
    <dgm:pt modelId="{A65029AD-D719-42D8-B2C6-3AE6DB0CFA30}">
      <dgm:prSet phldrT="[Texto]"/>
      <dgm:spPr/>
      <dgm:t>
        <a:bodyPr/>
        <a:lstStyle/>
        <a:p>
          <a:r>
            <a:rPr lang="es-ES" dirty="0" err="1"/>
            <a:t>Antigona</a:t>
          </a:r>
          <a:endParaRPr lang="es-ES" dirty="0"/>
        </a:p>
      </dgm:t>
    </dgm:pt>
    <dgm:pt modelId="{48C77892-3683-4CD3-ABCC-E7F0343001F1}" type="parTrans" cxnId="{5DDCC8AD-C332-4BCE-BEA5-E8A5F48E58EE}">
      <dgm:prSet/>
      <dgm:spPr/>
      <dgm:t>
        <a:bodyPr/>
        <a:lstStyle/>
        <a:p>
          <a:endParaRPr lang="es-ES"/>
        </a:p>
      </dgm:t>
    </dgm:pt>
    <dgm:pt modelId="{C41584D8-C686-40CB-8612-3559D651D6D4}" type="sibTrans" cxnId="{5DDCC8AD-C332-4BCE-BEA5-E8A5F48E58EE}">
      <dgm:prSet/>
      <dgm:spPr/>
      <dgm:t>
        <a:bodyPr/>
        <a:lstStyle/>
        <a:p>
          <a:endParaRPr lang="es-ES"/>
        </a:p>
      </dgm:t>
    </dgm:pt>
    <dgm:pt modelId="{C1083DCA-3EE8-44F7-B39A-249495EFC8B7}">
      <dgm:prSet phldrT="[Texto]"/>
      <dgm:spPr/>
      <dgm:t>
        <a:bodyPr/>
        <a:lstStyle/>
        <a:p>
          <a:r>
            <a:rPr lang="es-ES" dirty="0" err="1"/>
            <a:t>Polinace</a:t>
          </a:r>
          <a:endParaRPr lang="es-ES" dirty="0"/>
        </a:p>
      </dgm:t>
    </dgm:pt>
    <dgm:pt modelId="{1CD5B8C8-5A0A-44F6-A721-67CB2AD1077E}" type="parTrans" cxnId="{865CABA4-B600-4709-A491-0DE481FE3609}">
      <dgm:prSet/>
      <dgm:spPr/>
      <dgm:t>
        <a:bodyPr/>
        <a:lstStyle/>
        <a:p>
          <a:endParaRPr lang="es-ES"/>
        </a:p>
      </dgm:t>
    </dgm:pt>
    <dgm:pt modelId="{B3A6BD48-0496-470A-B1CE-3DD9A9967953}" type="sibTrans" cxnId="{865CABA4-B600-4709-A491-0DE481FE3609}">
      <dgm:prSet/>
      <dgm:spPr/>
      <dgm:t>
        <a:bodyPr/>
        <a:lstStyle/>
        <a:p>
          <a:endParaRPr lang="es-ES"/>
        </a:p>
      </dgm:t>
    </dgm:pt>
    <dgm:pt modelId="{D65EB602-8F1E-4E62-843B-4EB010CA21EA}" type="pres">
      <dgm:prSet presAssocID="{83B3A003-A7F6-4B71-89F3-5F9D55D967FF}" presName="hierChild1" presStyleCnt="0">
        <dgm:presLayoutVars>
          <dgm:chPref val="1"/>
          <dgm:dir/>
          <dgm:animOne val="branch"/>
          <dgm:animLvl val="lvl"/>
          <dgm:resizeHandles/>
        </dgm:presLayoutVars>
      </dgm:prSet>
      <dgm:spPr/>
    </dgm:pt>
    <dgm:pt modelId="{EEEF7B24-9982-417C-BF91-F3EC13F1E3FC}" type="pres">
      <dgm:prSet presAssocID="{B9896A5A-B8C8-410D-81F0-6C9F8086981B}" presName="hierRoot1" presStyleCnt="0"/>
      <dgm:spPr/>
    </dgm:pt>
    <dgm:pt modelId="{520938A6-AD43-4954-9D92-541BE43F6114}" type="pres">
      <dgm:prSet presAssocID="{B9896A5A-B8C8-410D-81F0-6C9F8086981B}" presName="composite" presStyleCnt="0"/>
      <dgm:spPr/>
    </dgm:pt>
    <dgm:pt modelId="{3053DE8B-9734-4E66-B05F-36F64A333C1A}" type="pres">
      <dgm:prSet presAssocID="{B9896A5A-B8C8-410D-81F0-6C9F8086981B}" presName="background" presStyleLbl="node0" presStyleIdx="0" presStyleCnt="1"/>
      <dgm:spPr/>
    </dgm:pt>
    <dgm:pt modelId="{E549CD2C-049C-47A1-9CD8-5E37D105F646}" type="pres">
      <dgm:prSet presAssocID="{B9896A5A-B8C8-410D-81F0-6C9F8086981B}" presName="text" presStyleLbl="fgAcc0" presStyleIdx="0" presStyleCnt="1" custLinFactX="-47771" custLinFactNeighborX="-100000" custLinFactNeighborY="-2996">
        <dgm:presLayoutVars>
          <dgm:chPref val="3"/>
        </dgm:presLayoutVars>
      </dgm:prSet>
      <dgm:spPr/>
    </dgm:pt>
    <dgm:pt modelId="{8B8A724E-EAD2-4B59-84A8-C24AB30EF1C2}" type="pres">
      <dgm:prSet presAssocID="{B9896A5A-B8C8-410D-81F0-6C9F8086981B}" presName="hierChild2" presStyleCnt="0"/>
      <dgm:spPr/>
    </dgm:pt>
    <dgm:pt modelId="{B891A2AB-59C7-4025-9EC2-0A9DFEF8CE5F}" type="pres">
      <dgm:prSet presAssocID="{042B74B4-422B-4D1F-B869-52EC065C33EB}" presName="Name10" presStyleLbl="parChTrans1D2" presStyleIdx="0" presStyleCnt="2"/>
      <dgm:spPr/>
    </dgm:pt>
    <dgm:pt modelId="{5ADD8759-924C-4AAC-A400-216757E8B9F2}" type="pres">
      <dgm:prSet presAssocID="{03A673B1-263B-4981-AAD6-26A5138EC5F8}" presName="hierRoot2" presStyleCnt="0"/>
      <dgm:spPr/>
    </dgm:pt>
    <dgm:pt modelId="{6183CC6B-8B40-4052-91DD-7813489533E8}" type="pres">
      <dgm:prSet presAssocID="{03A673B1-263B-4981-AAD6-26A5138EC5F8}" presName="composite2" presStyleCnt="0"/>
      <dgm:spPr/>
    </dgm:pt>
    <dgm:pt modelId="{5BB8F345-0064-4EB8-A3AB-9FC5B6698576}" type="pres">
      <dgm:prSet presAssocID="{03A673B1-263B-4981-AAD6-26A5138EC5F8}" presName="background2" presStyleLbl="node2" presStyleIdx="0" presStyleCnt="2"/>
      <dgm:spPr/>
    </dgm:pt>
    <dgm:pt modelId="{2BDAF95E-9B9E-4A03-8531-59322EB6F724}" type="pres">
      <dgm:prSet presAssocID="{03A673B1-263B-4981-AAD6-26A5138EC5F8}" presName="text2" presStyleLbl="fgAcc2" presStyleIdx="0" presStyleCnt="2">
        <dgm:presLayoutVars>
          <dgm:chPref val="3"/>
        </dgm:presLayoutVars>
      </dgm:prSet>
      <dgm:spPr/>
    </dgm:pt>
    <dgm:pt modelId="{A9041BD5-D900-497A-AA80-E0ED6DCD5FE1}" type="pres">
      <dgm:prSet presAssocID="{03A673B1-263B-4981-AAD6-26A5138EC5F8}" presName="hierChild3" presStyleCnt="0"/>
      <dgm:spPr/>
    </dgm:pt>
    <dgm:pt modelId="{70E5EEBD-AD81-4A1D-82E3-A1C65A3B024E}" type="pres">
      <dgm:prSet presAssocID="{88121E9E-486C-4508-AAD5-2E487E987DA8}" presName="Name17" presStyleLbl="parChTrans1D3" presStyleIdx="0" presStyleCnt="4"/>
      <dgm:spPr/>
    </dgm:pt>
    <dgm:pt modelId="{9A93D713-8845-44E3-BDEC-BB665B7E2F17}" type="pres">
      <dgm:prSet presAssocID="{E9B7441A-2261-48EA-B5A7-889F51341ED9}" presName="hierRoot3" presStyleCnt="0"/>
      <dgm:spPr/>
    </dgm:pt>
    <dgm:pt modelId="{51F2E23A-2AF3-4D75-A90D-86CAAE86FE8E}" type="pres">
      <dgm:prSet presAssocID="{E9B7441A-2261-48EA-B5A7-889F51341ED9}" presName="composite3" presStyleCnt="0"/>
      <dgm:spPr/>
    </dgm:pt>
    <dgm:pt modelId="{618AC67F-8CB7-43A0-B168-0818FB8FDEF2}" type="pres">
      <dgm:prSet presAssocID="{E9B7441A-2261-48EA-B5A7-889F51341ED9}" presName="background3" presStyleLbl="node3" presStyleIdx="0" presStyleCnt="4"/>
      <dgm:spPr/>
    </dgm:pt>
    <dgm:pt modelId="{4106B25B-CF25-4826-A535-8D6F43D5DE10}" type="pres">
      <dgm:prSet presAssocID="{E9B7441A-2261-48EA-B5A7-889F51341ED9}" presName="text3" presStyleLbl="fgAcc3" presStyleIdx="0" presStyleCnt="4">
        <dgm:presLayoutVars>
          <dgm:chPref val="3"/>
        </dgm:presLayoutVars>
      </dgm:prSet>
      <dgm:spPr/>
    </dgm:pt>
    <dgm:pt modelId="{0076A7AF-79E7-47DF-864C-6CE50DCB3EAE}" type="pres">
      <dgm:prSet presAssocID="{E9B7441A-2261-48EA-B5A7-889F51341ED9}" presName="hierChild4" presStyleCnt="0"/>
      <dgm:spPr/>
    </dgm:pt>
    <dgm:pt modelId="{C51AD8B7-0693-49FD-B921-C94D67BB5E50}" type="pres">
      <dgm:prSet presAssocID="{1CD5B8C8-5A0A-44F6-A721-67CB2AD1077E}" presName="Name17" presStyleLbl="parChTrans1D3" presStyleIdx="1" presStyleCnt="4"/>
      <dgm:spPr/>
    </dgm:pt>
    <dgm:pt modelId="{754FE687-AB4B-4A4D-B7F0-B38BE74A44DD}" type="pres">
      <dgm:prSet presAssocID="{C1083DCA-3EE8-44F7-B39A-249495EFC8B7}" presName="hierRoot3" presStyleCnt="0"/>
      <dgm:spPr/>
    </dgm:pt>
    <dgm:pt modelId="{F1468F72-95B3-4F57-9280-9D9C663EC98D}" type="pres">
      <dgm:prSet presAssocID="{C1083DCA-3EE8-44F7-B39A-249495EFC8B7}" presName="composite3" presStyleCnt="0"/>
      <dgm:spPr/>
    </dgm:pt>
    <dgm:pt modelId="{A8E03F55-48CA-4DBD-9D8D-1E837BB9DA24}" type="pres">
      <dgm:prSet presAssocID="{C1083DCA-3EE8-44F7-B39A-249495EFC8B7}" presName="background3" presStyleLbl="node3" presStyleIdx="1" presStyleCnt="4"/>
      <dgm:spPr/>
    </dgm:pt>
    <dgm:pt modelId="{1F0E51FD-BE27-45B7-A9F5-CDB70637BBBD}" type="pres">
      <dgm:prSet presAssocID="{C1083DCA-3EE8-44F7-B39A-249495EFC8B7}" presName="text3" presStyleLbl="fgAcc3" presStyleIdx="1" presStyleCnt="4">
        <dgm:presLayoutVars>
          <dgm:chPref val="3"/>
        </dgm:presLayoutVars>
      </dgm:prSet>
      <dgm:spPr/>
    </dgm:pt>
    <dgm:pt modelId="{49167872-AB76-4A7A-985F-73455FB2E5A7}" type="pres">
      <dgm:prSet presAssocID="{C1083DCA-3EE8-44F7-B39A-249495EFC8B7}" presName="hierChild4" presStyleCnt="0"/>
      <dgm:spPr/>
    </dgm:pt>
    <dgm:pt modelId="{62CEECC6-584D-4B47-B12F-B6B13BB7426D}" type="pres">
      <dgm:prSet presAssocID="{48C77892-3683-4CD3-ABCC-E7F0343001F1}" presName="Name17" presStyleLbl="parChTrans1D3" presStyleIdx="2" presStyleCnt="4"/>
      <dgm:spPr/>
    </dgm:pt>
    <dgm:pt modelId="{3A70B2CE-378A-4434-AE51-94A8188AFFA6}" type="pres">
      <dgm:prSet presAssocID="{A65029AD-D719-42D8-B2C6-3AE6DB0CFA30}" presName="hierRoot3" presStyleCnt="0"/>
      <dgm:spPr/>
    </dgm:pt>
    <dgm:pt modelId="{8D778EBA-8545-481F-BBDA-F75561FBA0CF}" type="pres">
      <dgm:prSet presAssocID="{A65029AD-D719-42D8-B2C6-3AE6DB0CFA30}" presName="composite3" presStyleCnt="0"/>
      <dgm:spPr/>
    </dgm:pt>
    <dgm:pt modelId="{B8A72CA4-1B69-44F5-894D-93C8E6002831}" type="pres">
      <dgm:prSet presAssocID="{A65029AD-D719-42D8-B2C6-3AE6DB0CFA30}" presName="background3" presStyleLbl="node3" presStyleIdx="2" presStyleCnt="4"/>
      <dgm:spPr/>
    </dgm:pt>
    <dgm:pt modelId="{A3B35B2C-162E-4C06-9AAF-FC0FDCBF6674}" type="pres">
      <dgm:prSet presAssocID="{A65029AD-D719-42D8-B2C6-3AE6DB0CFA30}" presName="text3" presStyleLbl="fgAcc3" presStyleIdx="2" presStyleCnt="4">
        <dgm:presLayoutVars>
          <dgm:chPref val="3"/>
        </dgm:presLayoutVars>
      </dgm:prSet>
      <dgm:spPr/>
    </dgm:pt>
    <dgm:pt modelId="{5B667869-E60D-4865-A05A-E81E64386820}" type="pres">
      <dgm:prSet presAssocID="{A65029AD-D719-42D8-B2C6-3AE6DB0CFA30}" presName="hierChild4" presStyleCnt="0"/>
      <dgm:spPr/>
    </dgm:pt>
    <dgm:pt modelId="{266D1E38-5717-435F-9771-19DACF243C1C}" type="pres">
      <dgm:prSet presAssocID="{57B575E0-3891-4A72-AFD6-5C331D121A8A}" presName="Name17" presStyleLbl="parChTrans1D3" presStyleIdx="3" presStyleCnt="4"/>
      <dgm:spPr/>
    </dgm:pt>
    <dgm:pt modelId="{0E91D7C4-6A15-48C8-9825-EE565DFB571A}" type="pres">
      <dgm:prSet presAssocID="{95FCCB66-7417-42CC-B21C-D2E315C244E5}" presName="hierRoot3" presStyleCnt="0"/>
      <dgm:spPr/>
    </dgm:pt>
    <dgm:pt modelId="{223D28A6-9950-423B-90F2-F461182BC163}" type="pres">
      <dgm:prSet presAssocID="{95FCCB66-7417-42CC-B21C-D2E315C244E5}" presName="composite3" presStyleCnt="0"/>
      <dgm:spPr/>
    </dgm:pt>
    <dgm:pt modelId="{ABC03B21-3839-47F7-B1B7-45177D655310}" type="pres">
      <dgm:prSet presAssocID="{95FCCB66-7417-42CC-B21C-D2E315C244E5}" presName="background3" presStyleLbl="node3" presStyleIdx="3" presStyleCnt="4"/>
      <dgm:spPr/>
    </dgm:pt>
    <dgm:pt modelId="{C6DCB0E9-5280-49EA-8910-C3A221659297}" type="pres">
      <dgm:prSet presAssocID="{95FCCB66-7417-42CC-B21C-D2E315C244E5}" presName="text3" presStyleLbl="fgAcc3" presStyleIdx="3" presStyleCnt="4">
        <dgm:presLayoutVars>
          <dgm:chPref val="3"/>
        </dgm:presLayoutVars>
      </dgm:prSet>
      <dgm:spPr/>
    </dgm:pt>
    <dgm:pt modelId="{9E7EEF20-FB98-4FB6-9657-49DF7EC15295}" type="pres">
      <dgm:prSet presAssocID="{95FCCB66-7417-42CC-B21C-D2E315C244E5}" presName="hierChild4" presStyleCnt="0"/>
      <dgm:spPr/>
    </dgm:pt>
    <dgm:pt modelId="{A25F67D5-324C-43CF-88FD-0019D7977FA5}" type="pres">
      <dgm:prSet presAssocID="{20BDA9A5-DD2C-4958-8798-031FC12EE2ED}" presName="Name10" presStyleLbl="parChTrans1D2" presStyleIdx="1" presStyleCnt="2"/>
      <dgm:spPr/>
    </dgm:pt>
    <dgm:pt modelId="{DECF298E-126F-4C92-855A-1A18E431F831}" type="pres">
      <dgm:prSet presAssocID="{43D40D47-A369-4818-B54C-9CD30694D0C5}" presName="hierRoot2" presStyleCnt="0"/>
      <dgm:spPr/>
    </dgm:pt>
    <dgm:pt modelId="{A745AA68-FF83-4BF4-AC91-38840E5D513D}" type="pres">
      <dgm:prSet presAssocID="{43D40D47-A369-4818-B54C-9CD30694D0C5}" presName="composite2" presStyleCnt="0"/>
      <dgm:spPr/>
    </dgm:pt>
    <dgm:pt modelId="{211A2862-9054-4D5E-BFD8-16D240329AD8}" type="pres">
      <dgm:prSet presAssocID="{43D40D47-A369-4818-B54C-9CD30694D0C5}" presName="background2" presStyleLbl="node2" presStyleIdx="1" presStyleCnt="2"/>
      <dgm:spPr/>
    </dgm:pt>
    <dgm:pt modelId="{6FCE7251-7C8F-4670-BB2D-EA3E32F979C3}" type="pres">
      <dgm:prSet presAssocID="{43D40D47-A369-4818-B54C-9CD30694D0C5}" presName="text2" presStyleLbl="fgAcc2" presStyleIdx="1" presStyleCnt="2" custLinFactY="-50813" custLinFactNeighborX="29398" custLinFactNeighborY="-100000">
        <dgm:presLayoutVars>
          <dgm:chPref val="3"/>
        </dgm:presLayoutVars>
      </dgm:prSet>
      <dgm:spPr/>
    </dgm:pt>
    <dgm:pt modelId="{01BCF8D9-2450-44A2-89D0-8E7A346C1666}" type="pres">
      <dgm:prSet presAssocID="{43D40D47-A369-4818-B54C-9CD30694D0C5}" presName="hierChild3" presStyleCnt="0"/>
      <dgm:spPr/>
    </dgm:pt>
  </dgm:ptLst>
  <dgm:cxnLst>
    <dgm:cxn modelId="{F0A99005-50D3-4529-AEDE-AAB136D6B4D2}" type="presOf" srcId="{042B74B4-422B-4D1F-B869-52EC065C33EB}" destId="{B891A2AB-59C7-4025-9EC2-0A9DFEF8CE5F}" srcOrd="0" destOrd="0" presId="urn:microsoft.com/office/officeart/2005/8/layout/hierarchy1"/>
    <dgm:cxn modelId="{94695513-7132-40CD-B38E-8CD5C12EFBB4}" srcId="{03A673B1-263B-4981-AAD6-26A5138EC5F8}" destId="{E9B7441A-2261-48EA-B5A7-889F51341ED9}" srcOrd="0" destOrd="0" parTransId="{88121E9E-486C-4508-AAD5-2E487E987DA8}" sibTransId="{D3B3EA14-41BD-4A1F-8EDF-70ACB9B5C391}"/>
    <dgm:cxn modelId="{F0E8A836-8113-4BF0-AE66-46A637970067}" srcId="{B9896A5A-B8C8-410D-81F0-6C9F8086981B}" destId="{43D40D47-A369-4818-B54C-9CD30694D0C5}" srcOrd="1" destOrd="0" parTransId="{20BDA9A5-DD2C-4958-8798-031FC12EE2ED}" sibTransId="{4F19DF6F-8EFA-490B-B3F1-BA3F275A961C}"/>
    <dgm:cxn modelId="{6D2D4949-A653-4F2C-B860-C37B598063D7}" type="presOf" srcId="{83B3A003-A7F6-4B71-89F3-5F9D55D967FF}" destId="{D65EB602-8F1E-4E62-843B-4EB010CA21EA}" srcOrd="0" destOrd="0" presId="urn:microsoft.com/office/officeart/2005/8/layout/hierarchy1"/>
    <dgm:cxn modelId="{0E4F364C-919E-4B3E-8C66-EE075E8D33CB}" type="presOf" srcId="{C1083DCA-3EE8-44F7-B39A-249495EFC8B7}" destId="{1F0E51FD-BE27-45B7-A9F5-CDB70637BBBD}" srcOrd="0" destOrd="0" presId="urn:microsoft.com/office/officeart/2005/8/layout/hierarchy1"/>
    <dgm:cxn modelId="{C4697C4C-BCD8-4C7D-B7B6-EAD46F5F281F}" type="presOf" srcId="{1CD5B8C8-5A0A-44F6-A721-67CB2AD1077E}" destId="{C51AD8B7-0693-49FD-B921-C94D67BB5E50}" srcOrd="0" destOrd="0" presId="urn:microsoft.com/office/officeart/2005/8/layout/hierarchy1"/>
    <dgm:cxn modelId="{E4F6C953-4C7C-498C-A07E-1029585D2671}" type="presOf" srcId="{B9896A5A-B8C8-410D-81F0-6C9F8086981B}" destId="{E549CD2C-049C-47A1-9CD8-5E37D105F646}" srcOrd="0" destOrd="0" presId="urn:microsoft.com/office/officeart/2005/8/layout/hierarchy1"/>
    <dgm:cxn modelId="{82B4E357-1972-49C4-960D-808BBD7B6282}" type="presOf" srcId="{03A673B1-263B-4981-AAD6-26A5138EC5F8}" destId="{2BDAF95E-9B9E-4A03-8531-59322EB6F724}" srcOrd="0" destOrd="0" presId="urn:microsoft.com/office/officeart/2005/8/layout/hierarchy1"/>
    <dgm:cxn modelId="{8EFC1D6C-A5DC-44E4-9B29-9BDBAF7F44A3}" srcId="{03A673B1-263B-4981-AAD6-26A5138EC5F8}" destId="{95FCCB66-7417-42CC-B21C-D2E315C244E5}" srcOrd="3" destOrd="0" parTransId="{57B575E0-3891-4A72-AFD6-5C331D121A8A}" sibTransId="{BE9121B6-C65E-47CF-8334-940F0A40DBE3}"/>
    <dgm:cxn modelId="{B09CB374-8FC9-45A3-A36A-4A1717E4CC19}" type="presOf" srcId="{57B575E0-3891-4A72-AFD6-5C331D121A8A}" destId="{266D1E38-5717-435F-9771-19DACF243C1C}" srcOrd="0" destOrd="0" presId="urn:microsoft.com/office/officeart/2005/8/layout/hierarchy1"/>
    <dgm:cxn modelId="{BBDF4A79-6428-4507-BC77-38EEF67118F0}" type="presOf" srcId="{20BDA9A5-DD2C-4958-8798-031FC12EE2ED}" destId="{A25F67D5-324C-43CF-88FD-0019D7977FA5}" srcOrd="0" destOrd="0" presId="urn:microsoft.com/office/officeart/2005/8/layout/hierarchy1"/>
    <dgm:cxn modelId="{1EB3167C-5000-402B-889B-0D1120E33867}" srcId="{83B3A003-A7F6-4B71-89F3-5F9D55D967FF}" destId="{B9896A5A-B8C8-410D-81F0-6C9F8086981B}" srcOrd="0" destOrd="0" parTransId="{E05611FE-0A84-4830-86CC-38D098AD228B}" sibTransId="{81C8CBE8-FFF7-429F-8370-F054A41FB838}"/>
    <dgm:cxn modelId="{09963889-F6A0-4E03-8851-5BAB1AFF7F59}" type="presOf" srcId="{95FCCB66-7417-42CC-B21C-D2E315C244E5}" destId="{C6DCB0E9-5280-49EA-8910-C3A221659297}" srcOrd="0" destOrd="0" presId="urn:microsoft.com/office/officeart/2005/8/layout/hierarchy1"/>
    <dgm:cxn modelId="{DAFDBCA3-BF76-4ACF-B3B5-037A04B41033}" type="presOf" srcId="{A65029AD-D719-42D8-B2C6-3AE6DB0CFA30}" destId="{A3B35B2C-162E-4C06-9AAF-FC0FDCBF6674}" srcOrd="0" destOrd="0" presId="urn:microsoft.com/office/officeart/2005/8/layout/hierarchy1"/>
    <dgm:cxn modelId="{865CABA4-B600-4709-A491-0DE481FE3609}" srcId="{03A673B1-263B-4981-AAD6-26A5138EC5F8}" destId="{C1083DCA-3EE8-44F7-B39A-249495EFC8B7}" srcOrd="1" destOrd="0" parTransId="{1CD5B8C8-5A0A-44F6-A721-67CB2AD1077E}" sibTransId="{B3A6BD48-0496-470A-B1CE-3DD9A9967953}"/>
    <dgm:cxn modelId="{5DDCC8AD-C332-4BCE-BEA5-E8A5F48E58EE}" srcId="{03A673B1-263B-4981-AAD6-26A5138EC5F8}" destId="{A65029AD-D719-42D8-B2C6-3AE6DB0CFA30}" srcOrd="2" destOrd="0" parTransId="{48C77892-3683-4CD3-ABCC-E7F0343001F1}" sibTransId="{C41584D8-C686-40CB-8612-3559D651D6D4}"/>
    <dgm:cxn modelId="{170949D6-049E-41FC-A82D-139E0FF3CBC9}" type="presOf" srcId="{E9B7441A-2261-48EA-B5A7-889F51341ED9}" destId="{4106B25B-CF25-4826-A535-8D6F43D5DE10}" srcOrd="0" destOrd="0" presId="urn:microsoft.com/office/officeart/2005/8/layout/hierarchy1"/>
    <dgm:cxn modelId="{F92B73D8-0B13-4E65-8159-67ABCD17B46C}" type="presOf" srcId="{43D40D47-A369-4818-B54C-9CD30694D0C5}" destId="{6FCE7251-7C8F-4670-BB2D-EA3E32F979C3}" srcOrd="0" destOrd="0" presId="urn:microsoft.com/office/officeart/2005/8/layout/hierarchy1"/>
    <dgm:cxn modelId="{C223B7ED-F519-473E-B82B-2DF1E2AA9DAC}" type="presOf" srcId="{48C77892-3683-4CD3-ABCC-E7F0343001F1}" destId="{62CEECC6-584D-4B47-B12F-B6B13BB7426D}" srcOrd="0" destOrd="0" presId="urn:microsoft.com/office/officeart/2005/8/layout/hierarchy1"/>
    <dgm:cxn modelId="{31CEBDEE-56AE-4FFE-BB72-09C0ADD20275}" srcId="{B9896A5A-B8C8-410D-81F0-6C9F8086981B}" destId="{03A673B1-263B-4981-AAD6-26A5138EC5F8}" srcOrd="0" destOrd="0" parTransId="{042B74B4-422B-4D1F-B869-52EC065C33EB}" sibTransId="{E0507F4E-CF60-4408-877D-2C1D1F2754EE}"/>
    <dgm:cxn modelId="{7F2AC2F6-6E01-4040-A2DF-4EE8A0166452}" type="presOf" srcId="{88121E9E-486C-4508-AAD5-2E487E987DA8}" destId="{70E5EEBD-AD81-4A1D-82E3-A1C65A3B024E}" srcOrd="0" destOrd="0" presId="urn:microsoft.com/office/officeart/2005/8/layout/hierarchy1"/>
    <dgm:cxn modelId="{19BC3C8C-CB49-4D69-869E-4AF5384FADBF}" type="presParOf" srcId="{D65EB602-8F1E-4E62-843B-4EB010CA21EA}" destId="{EEEF7B24-9982-417C-BF91-F3EC13F1E3FC}" srcOrd="0" destOrd="0" presId="urn:microsoft.com/office/officeart/2005/8/layout/hierarchy1"/>
    <dgm:cxn modelId="{14C7BDA2-90D8-414C-818E-5AA238EE64C5}" type="presParOf" srcId="{EEEF7B24-9982-417C-BF91-F3EC13F1E3FC}" destId="{520938A6-AD43-4954-9D92-541BE43F6114}" srcOrd="0" destOrd="0" presId="urn:microsoft.com/office/officeart/2005/8/layout/hierarchy1"/>
    <dgm:cxn modelId="{81B53E1A-D585-439A-8A65-E3BBC43836DD}" type="presParOf" srcId="{520938A6-AD43-4954-9D92-541BE43F6114}" destId="{3053DE8B-9734-4E66-B05F-36F64A333C1A}" srcOrd="0" destOrd="0" presId="urn:microsoft.com/office/officeart/2005/8/layout/hierarchy1"/>
    <dgm:cxn modelId="{7F60D065-D319-407A-9D50-32CE760A4E24}" type="presParOf" srcId="{520938A6-AD43-4954-9D92-541BE43F6114}" destId="{E549CD2C-049C-47A1-9CD8-5E37D105F646}" srcOrd="1" destOrd="0" presId="urn:microsoft.com/office/officeart/2005/8/layout/hierarchy1"/>
    <dgm:cxn modelId="{DB22E9A3-F12F-42A6-A521-4A924AB0384E}" type="presParOf" srcId="{EEEF7B24-9982-417C-BF91-F3EC13F1E3FC}" destId="{8B8A724E-EAD2-4B59-84A8-C24AB30EF1C2}" srcOrd="1" destOrd="0" presId="urn:microsoft.com/office/officeart/2005/8/layout/hierarchy1"/>
    <dgm:cxn modelId="{B094CDA2-0A09-429E-A7DC-E2DE85558C2B}" type="presParOf" srcId="{8B8A724E-EAD2-4B59-84A8-C24AB30EF1C2}" destId="{B891A2AB-59C7-4025-9EC2-0A9DFEF8CE5F}" srcOrd="0" destOrd="0" presId="urn:microsoft.com/office/officeart/2005/8/layout/hierarchy1"/>
    <dgm:cxn modelId="{2D0B4F54-6035-4717-981F-2417FAF8D9A4}" type="presParOf" srcId="{8B8A724E-EAD2-4B59-84A8-C24AB30EF1C2}" destId="{5ADD8759-924C-4AAC-A400-216757E8B9F2}" srcOrd="1" destOrd="0" presId="urn:microsoft.com/office/officeart/2005/8/layout/hierarchy1"/>
    <dgm:cxn modelId="{C35725D8-84DA-4BC5-8812-AA180F47AE8C}" type="presParOf" srcId="{5ADD8759-924C-4AAC-A400-216757E8B9F2}" destId="{6183CC6B-8B40-4052-91DD-7813489533E8}" srcOrd="0" destOrd="0" presId="urn:microsoft.com/office/officeart/2005/8/layout/hierarchy1"/>
    <dgm:cxn modelId="{67A4AD84-827E-42CA-9132-DCD7AEA2E691}" type="presParOf" srcId="{6183CC6B-8B40-4052-91DD-7813489533E8}" destId="{5BB8F345-0064-4EB8-A3AB-9FC5B6698576}" srcOrd="0" destOrd="0" presId="urn:microsoft.com/office/officeart/2005/8/layout/hierarchy1"/>
    <dgm:cxn modelId="{81402B46-76BB-4712-A4FC-EDB6ED3B3427}" type="presParOf" srcId="{6183CC6B-8B40-4052-91DD-7813489533E8}" destId="{2BDAF95E-9B9E-4A03-8531-59322EB6F724}" srcOrd="1" destOrd="0" presId="urn:microsoft.com/office/officeart/2005/8/layout/hierarchy1"/>
    <dgm:cxn modelId="{33EA4599-5F88-425B-B992-BAFD776ABFCF}" type="presParOf" srcId="{5ADD8759-924C-4AAC-A400-216757E8B9F2}" destId="{A9041BD5-D900-497A-AA80-E0ED6DCD5FE1}" srcOrd="1" destOrd="0" presId="urn:microsoft.com/office/officeart/2005/8/layout/hierarchy1"/>
    <dgm:cxn modelId="{3A421ABA-595A-4209-83ED-3E0A2C845B80}" type="presParOf" srcId="{A9041BD5-D900-497A-AA80-E0ED6DCD5FE1}" destId="{70E5EEBD-AD81-4A1D-82E3-A1C65A3B024E}" srcOrd="0" destOrd="0" presId="urn:microsoft.com/office/officeart/2005/8/layout/hierarchy1"/>
    <dgm:cxn modelId="{FBA93741-2133-417B-A9F7-4AA25437F034}" type="presParOf" srcId="{A9041BD5-D900-497A-AA80-E0ED6DCD5FE1}" destId="{9A93D713-8845-44E3-BDEC-BB665B7E2F17}" srcOrd="1" destOrd="0" presId="urn:microsoft.com/office/officeart/2005/8/layout/hierarchy1"/>
    <dgm:cxn modelId="{8E092502-6FB4-4008-BDEC-4BB6B64718FE}" type="presParOf" srcId="{9A93D713-8845-44E3-BDEC-BB665B7E2F17}" destId="{51F2E23A-2AF3-4D75-A90D-86CAAE86FE8E}" srcOrd="0" destOrd="0" presId="urn:microsoft.com/office/officeart/2005/8/layout/hierarchy1"/>
    <dgm:cxn modelId="{7624C555-1A9C-4FD4-9896-A4A07429AD17}" type="presParOf" srcId="{51F2E23A-2AF3-4D75-A90D-86CAAE86FE8E}" destId="{618AC67F-8CB7-43A0-B168-0818FB8FDEF2}" srcOrd="0" destOrd="0" presId="urn:microsoft.com/office/officeart/2005/8/layout/hierarchy1"/>
    <dgm:cxn modelId="{86FD0135-4AE5-44C5-A049-6C738A9FAEC6}" type="presParOf" srcId="{51F2E23A-2AF3-4D75-A90D-86CAAE86FE8E}" destId="{4106B25B-CF25-4826-A535-8D6F43D5DE10}" srcOrd="1" destOrd="0" presId="urn:microsoft.com/office/officeart/2005/8/layout/hierarchy1"/>
    <dgm:cxn modelId="{C0AFB5D4-FC9F-4037-9FCF-812084315D8C}" type="presParOf" srcId="{9A93D713-8845-44E3-BDEC-BB665B7E2F17}" destId="{0076A7AF-79E7-47DF-864C-6CE50DCB3EAE}" srcOrd="1" destOrd="0" presId="urn:microsoft.com/office/officeart/2005/8/layout/hierarchy1"/>
    <dgm:cxn modelId="{59084B05-7958-4131-8C33-0D578D930350}" type="presParOf" srcId="{A9041BD5-D900-497A-AA80-E0ED6DCD5FE1}" destId="{C51AD8B7-0693-49FD-B921-C94D67BB5E50}" srcOrd="2" destOrd="0" presId="urn:microsoft.com/office/officeart/2005/8/layout/hierarchy1"/>
    <dgm:cxn modelId="{6BDC951F-B84F-47D9-9A25-8AB39B6DC7DF}" type="presParOf" srcId="{A9041BD5-D900-497A-AA80-E0ED6DCD5FE1}" destId="{754FE687-AB4B-4A4D-B7F0-B38BE74A44DD}" srcOrd="3" destOrd="0" presId="urn:microsoft.com/office/officeart/2005/8/layout/hierarchy1"/>
    <dgm:cxn modelId="{6FA5073C-97F6-4708-AD0D-F4DEBBC842AB}" type="presParOf" srcId="{754FE687-AB4B-4A4D-B7F0-B38BE74A44DD}" destId="{F1468F72-95B3-4F57-9280-9D9C663EC98D}" srcOrd="0" destOrd="0" presId="urn:microsoft.com/office/officeart/2005/8/layout/hierarchy1"/>
    <dgm:cxn modelId="{60737B64-8514-474B-87BD-AF96D6FD39D9}" type="presParOf" srcId="{F1468F72-95B3-4F57-9280-9D9C663EC98D}" destId="{A8E03F55-48CA-4DBD-9D8D-1E837BB9DA24}" srcOrd="0" destOrd="0" presId="urn:microsoft.com/office/officeart/2005/8/layout/hierarchy1"/>
    <dgm:cxn modelId="{ED427131-AF13-4801-9BB2-A2D57C0CBF23}" type="presParOf" srcId="{F1468F72-95B3-4F57-9280-9D9C663EC98D}" destId="{1F0E51FD-BE27-45B7-A9F5-CDB70637BBBD}" srcOrd="1" destOrd="0" presId="urn:microsoft.com/office/officeart/2005/8/layout/hierarchy1"/>
    <dgm:cxn modelId="{70CACCBD-02E8-4D19-A33B-937ED9710CDD}" type="presParOf" srcId="{754FE687-AB4B-4A4D-B7F0-B38BE74A44DD}" destId="{49167872-AB76-4A7A-985F-73455FB2E5A7}" srcOrd="1" destOrd="0" presId="urn:microsoft.com/office/officeart/2005/8/layout/hierarchy1"/>
    <dgm:cxn modelId="{46D1ACC8-F490-4178-A120-0D7DF52E2773}" type="presParOf" srcId="{A9041BD5-D900-497A-AA80-E0ED6DCD5FE1}" destId="{62CEECC6-584D-4B47-B12F-B6B13BB7426D}" srcOrd="4" destOrd="0" presId="urn:microsoft.com/office/officeart/2005/8/layout/hierarchy1"/>
    <dgm:cxn modelId="{D726F0A8-D411-4D36-91A7-BD383F68B415}" type="presParOf" srcId="{A9041BD5-D900-497A-AA80-E0ED6DCD5FE1}" destId="{3A70B2CE-378A-4434-AE51-94A8188AFFA6}" srcOrd="5" destOrd="0" presId="urn:microsoft.com/office/officeart/2005/8/layout/hierarchy1"/>
    <dgm:cxn modelId="{7D54C069-2BDF-4794-A346-EA41759886A1}" type="presParOf" srcId="{3A70B2CE-378A-4434-AE51-94A8188AFFA6}" destId="{8D778EBA-8545-481F-BBDA-F75561FBA0CF}" srcOrd="0" destOrd="0" presId="urn:microsoft.com/office/officeart/2005/8/layout/hierarchy1"/>
    <dgm:cxn modelId="{FCF1C143-9B54-413F-9BF1-9B1C69862B36}" type="presParOf" srcId="{8D778EBA-8545-481F-BBDA-F75561FBA0CF}" destId="{B8A72CA4-1B69-44F5-894D-93C8E6002831}" srcOrd="0" destOrd="0" presId="urn:microsoft.com/office/officeart/2005/8/layout/hierarchy1"/>
    <dgm:cxn modelId="{94F1E773-09B0-40CE-9247-C6A2D4F017A8}" type="presParOf" srcId="{8D778EBA-8545-481F-BBDA-F75561FBA0CF}" destId="{A3B35B2C-162E-4C06-9AAF-FC0FDCBF6674}" srcOrd="1" destOrd="0" presId="urn:microsoft.com/office/officeart/2005/8/layout/hierarchy1"/>
    <dgm:cxn modelId="{8A6ADA2A-E562-4A28-90B0-ABB88B4DC24F}" type="presParOf" srcId="{3A70B2CE-378A-4434-AE51-94A8188AFFA6}" destId="{5B667869-E60D-4865-A05A-E81E64386820}" srcOrd="1" destOrd="0" presId="urn:microsoft.com/office/officeart/2005/8/layout/hierarchy1"/>
    <dgm:cxn modelId="{786FFD76-1645-4D6B-923E-5E21435C8B95}" type="presParOf" srcId="{A9041BD5-D900-497A-AA80-E0ED6DCD5FE1}" destId="{266D1E38-5717-435F-9771-19DACF243C1C}" srcOrd="6" destOrd="0" presId="urn:microsoft.com/office/officeart/2005/8/layout/hierarchy1"/>
    <dgm:cxn modelId="{0D35D952-345A-4C79-B549-A067EDB74AB7}" type="presParOf" srcId="{A9041BD5-D900-497A-AA80-E0ED6DCD5FE1}" destId="{0E91D7C4-6A15-48C8-9825-EE565DFB571A}" srcOrd="7" destOrd="0" presId="urn:microsoft.com/office/officeart/2005/8/layout/hierarchy1"/>
    <dgm:cxn modelId="{ABEE678D-DD2F-41E7-AA55-36CEE63991AE}" type="presParOf" srcId="{0E91D7C4-6A15-48C8-9825-EE565DFB571A}" destId="{223D28A6-9950-423B-90F2-F461182BC163}" srcOrd="0" destOrd="0" presId="urn:microsoft.com/office/officeart/2005/8/layout/hierarchy1"/>
    <dgm:cxn modelId="{093007F5-D659-4522-BDA8-251AAE488C53}" type="presParOf" srcId="{223D28A6-9950-423B-90F2-F461182BC163}" destId="{ABC03B21-3839-47F7-B1B7-45177D655310}" srcOrd="0" destOrd="0" presId="urn:microsoft.com/office/officeart/2005/8/layout/hierarchy1"/>
    <dgm:cxn modelId="{DD978F1A-E872-4297-84B5-FC5F2095E126}" type="presParOf" srcId="{223D28A6-9950-423B-90F2-F461182BC163}" destId="{C6DCB0E9-5280-49EA-8910-C3A221659297}" srcOrd="1" destOrd="0" presId="urn:microsoft.com/office/officeart/2005/8/layout/hierarchy1"/>
    <dgm:cxn modelId="{77594518-C314-488B-9A29-27BF12EC0BF5}" type="presParOf" srcId="{0E91D7C4-6A15-48C8-9825-EE565DFB571A}" destId="{9E7EEF20-FB98-4FB6-9657-49DF7EC15295}" srcOrd="1" destOrd="0" presId="urn:microsoft.com/office/officeart/2005/8/layout/hierarchy1"/>
    <dgm:cxn modelId="{19D9BFC0-A462-451F-AB49-E14C1C9F28E4}" type="presParOf" srcId="{8B8A724E-EAD2-4B59-84A8-C24AB30EF1C2}" destId="{A25F67D5-324C-43CF-88FD-0019D7977FA5}" srcOrd="2" destOrd="0" presId="urn:microsoft.com/office/officeart/2005/8/layout/hierarchy1"/>
    <dgm:cxn modelId="{C4CBA95E-4C11-48D0-A3A6-0362D968CC1F}" type="presParOf" srcId="{8B8A724E-EAD2-4B59-84A8-C24AB30EF1C2}" destId="{DECF298E-126F-4C92-855A-1A18E431F831}" srcOrd="3" destOrd="0" presId="urn:microsoft.com/office/officeart/2005/8/layout/hierarchy1"/>
    <dgm:cxn modelId="{A0A22601-134B-4A75-9DE9-8A859F44C1C7}" type="presParOf" srcId="{DECF298E-126F-4C92-855A-1A18E431F831}" destId="{A745AA68-FF83-4BF4-AC91-38840E5D513D}" srcOrd="0" destOrd="0" presId="urn:microsoft.com/office/officeart/2005/8/layout/hierarchy1"/>
    <dgm:cxn modelId="{F33A1DA1-92D6-4279-8F99-74AB3882D17D}" type="presParOf" srcId="{A745AA68-FF83-4BF4-AC91-38840E5D513D}" destId="{211A2862-9054-4D5E-BFD8-16D240329AD8}" srcOrd="0" destOrd="0" presId="urn:microsoft.com/office/officeart/2005/8/layout/hierarchy1"/>
    <dgm:cxn modelId="{55C254C9-B300-4C8C-B80D-DE6A87D274A7}" type="presParOf" srcId="{A745AA68-FF83-4BF4-AC91-38840E5D513D}" destId="{6FCE7251-7C8F-4670-BB2D-EA3E32F979C3}" srcOrd="1" destOrd="0" presId="urn:microsoft.com/office/officeart/2005/8/layout/hierarchy1"/>
    <dgm:cxn modelId="{31C4E81E-B29B-49C9-9F48-DD9BCD646AAA}" type="presParOf" srcId="{DECF298E-126F-4C92-855A-1A18E431F831}" destId="{01BCF8D9-2450-44A2-89D0-8E7A346C166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7B7E63-4EE5-4B9C-AAE3-DEFE5D9CE1AB}" type="doc">
      <dgm:prSet loTypeId="urn:microsoft.com/office/officeart/2005/8/layout/bProcess3" loCatId="process" qsTypeId="urn:microsoft.com/office/officeart/2005/8/quickstyle/simple1" qsCatId="simple" csTypeId="urn:microsoft.com/office/officeart/2005/8/colors/accent0_1" csCatId="mainScheme" phldr="1"/>
      <dgm:spPr/>
      <dgm:t>
        <a:bodyPr/>
        <a:lstStyle/>
        <a:p>
          <a:endParaRPr lang="es-ES"/>
        </a:p>
      </dgm:t>
    </dgm:pt>
    <dgm:pt modelId="{2948D525-419C-4FDC-8629-98F0491B9A44}">
      <dgm:prSet phldrT="[Texto]"/>
      <dgm:spPr/>
      <dgm:t>
        <a:bodyPr/>
        <a:lstStyle/>
        <a:p>
          <a:r>
            <a:rPr lang="es-ES" dirty="0">
              <a:latin typeface="Times New Roman" panose="02020603050405020304" pitchFamily="18" charset="0"/>
              <a:cs typeface="Times New Roman" panose="02020603050405020304" pitchFamily="18" charset="0"/>
            </a:rPr>
            <a:t>LA ESTRUCUTURA DEL EDIPO.</a:t>
          </a:r>
        </a:p>
      </dgm:t>
    </dgm:pt>
    <dgm:pt modelId="{FF355124-C271-4C60-8FC7-A1FA75DDA6F8}" type="parTrans" cxnId="{19458D70-325B-448F-A2EE-61B64BBE6F33}">
      <dgm:prSet/>
      <dgm:spPr/>
      <dgm:t>
        <a:bodyPr/>
        <a:lstStyle/>
        <a:p>
          <a:endParaRPr lang="es-ES"/>
        </a:p>
      </dgm:t>
    </dgm:pt>
    <dgm:pt modelId="{33F7924C-7155-45A6-8ED9-F9839E57A5FE}" type="sibTrans" cxnId="{19458D70-325B-448F-A2EE-61B64BBE6F33}">
      <dgm:prSet/>
      <dgm:spPr/>
      <dgm:t>
        <a:bodyPr/>
        <a:lstStyle/>
        <a:p>
          <a:endParaRPr lang="es-ES"/>
        </a:p>
      </dgm:t>
    </dgm:pt>
    <dgm:pt modelId="{17CCB6D6-5E67-4161-86E1-D54B02E4838F}">
      <dgm:prSet phldrT="[Texto]"/>
      <dgm:spPr/>
      <dgm:t>
        <a:bodyPr/>
        <a:lstStyle/>
        <a:p>
          <a:r>
            <a:rPr lang="es-ES" dirty="0">
              <a:latin typeface="Times New Roman" panose="02020603050405020304" pitchFamily="18" charset="0"/>
              <a:cs typeface="Times New Roman" panose="02020603050405020304" pitchFamily="18" charset="0"/>
            </a:rPr>
            <a:t>Fundamental psicoanálisis.</a:t>
          </a:r>
        </a:p>
      </dgm:t>
    </dgm:pt>
    <dgm:pt modelId="{8E6712CA-3DAD-4A54-B3BA-B6058FF18F08}" type="parTrans" cxnId="{16F66C18-FC97-45AC-846C-9875E1C6AE72}">
      <dgm:prSet/>
      <dgm:spPr/>
      <dgm:t>
        <a:bodyPr/>
        <a:lstStyle/>
        <a:p>
          <a:endParaRPr lang="es-ES"/>
        </a:p>
      </dgm:t>
    </dgm:pt>
    <dgm:pt modelId="{5A4CF85D-24D8-4CF9-BC85-6CB01AEBD9AA}" type="sibTrans" cxnId="{16F66C18-FC97-45AC-846C-9875E1C6AE72}">
      <dgm:prSet/>
      <dgm:spPr/>
      <dgm:t>
        <a:bodyPr/>
        <a:lstStyle/>
        <a:p>
          <a:endParaRPr lang="es-ES"/>
        </a:p>
      </dgm:t>
    </dgm:pt>
    <dgm:pt modelId="{AADC6332-3339-46A2-8607-35B08F71BD54}">
      <dgm:prSet phldrT="[Texto]"/>
      <dgm:spPr/>
      <dgm:t>
        <a:bodyPr/>
        <a:lstStyle/>
        <a:p>
          <a:r>
            <a:rPr lang="es-ES" dirty="0">
              <a:latin typeface="Times New Roman" panose="02020603050405020304" pitchFamily="18" charset="0"/>
              <a:cs typeface="Times New Roman" panose="02020603050405020304" pitchFamily="18" charset="0"/>
            </a:rPr>
            <a:t>Edipo funda la estructura deseo a la madre/padre.</a:t>
          </a:r>
        </a:p>
      </dgm:t>
    </dgm:pt>
    <dgm:pt modelId="{F09F2726-73C7-4697-A332-567699ABCC5C}" type="parTrans" cxnId="{BBD1E4EC-DDEC-4B0C-B86A-0B9ABF0489D4}">
      <dgm:prSet/>
      <dgm:spPr/>
      <dgm:t>
        <a:bodyPr/>
        <a:lstStyle/>
        <a:p>
          <a:endParaRPr lang="es-ES"/>
        </a:p>
      </dgm:t>
    </dgm:pt>
    <dgm:pt modelId="{B6B8833B-4095-4F92-A41A-BFC5FDF2531A}" type="sibTrans" cxnId="{BBD1E4EC-DDEC-4B0C-B86A-0B9ABF0489D4}">
      <dgm:prSet/>
      <dgm:spPr/>
      <dgm:t>
        <a:bodyPr/>
        <a:lstStyle/>
        <a:p>
          <a:endParaRPr lang="es-ES"/>
        </a:p>
      </dgm:t>
    </dgm:pt>
    <dgm:pt modelId="{470948C6-467C-401B-ACB0-9966235B1F43}">
      <dgm:prSet phldrT="[Texto]"/>
      <dgm:spPr/>
      <dgm:t>
        <a:bodyPr/>
        <a:lstStyle/>
        <a:p>
          <a:r>
            <a:rPr lang="es-ES" dirty="0">
              <a:latin typeface="Times New Roman" panose="02020603050405020304" pitchFamily="18" charset="0"/>
              <a:cs typeface="Times New Roman" panose="02020603050405020304" pitchFamily="18" charset="0"/>
            </a:rPr>
            <a:t>DESEO DE LA MADRE = Deseo Doble = 1 ) Incestuoso y 2) Parricida (asesinar a un familiar).</a:t>
          </a:r>
        </a:p>
      </dgm:t>
    </dgm:pt>
    <dgm:pt modelId="{9D66048D-D828-47FA-80CF-4315CA7E7619}" type="parTrans" cxnId="{6953319F-514B-41D4-8665-525B1D3F5A51}">
      <dgm:prSet/>
      <dgm:spPr/>
      <dgm:t>
        <a:bodyPr/>
        <a:lstStyle/>
        <a:p>
          <a:endParaRPr lang="es-ES"/>
        </a:p>
      </dgm:t>
    </dgm:pt>
    <dgm:pt modelId="{A211D487-FE23-4C39-8F14-F7EB7CC4333B}" type="sibTrans" cxnId="{6953319F-514B-41D4-8665-525B1D3F5A51}">
      <dgm:prSet/>
      <dgm:spPr/>
      <dgm:t>
        <a:bodyPr/>
        <a:lstStyle/>
        <a:p>
          <a:endParaRPr lang="es-ES"/>
        </a:p>
      </dgm:t>
    </dgm:pt>
    <dgm:pt modelId="{CCFE2CB2-E6E7-4159-B000-EA12A782ABAB}">
      <dgm:prSet phldrT="[Texto]"/>
      <dgm:spPr/>
      <dgm:t>
        <a:bodyPr/>
        <a:lstStyle/>
        <a:p>
          <a:r>
            <a:rPr lang="es-ES" dirty="0">
              <a:latin typeface="Times New Roman" panose="02020603050405020304" pitchFamily="18" charset="0"/>
              <a:cs typeface="Times New Roman" panose="02020603050405020304" pitchFamily="18" charset="0"/>
            </a:rPr>
            <a:t>MADRE= </a:t>
          </a:r>
          <a:r>
            <a:rPr lang="es-E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DESEO MADRE </a:t>
          </a:r>
          <a:r>
            <a:rPr lang="es-ES" dirty="0">
              <a:latin typeface="Times New Roman" panose="02020603050405020304" pitchFamily="18" charset="0"/>
              <a:cs typeface="Times New Roman" panose="02020603050405020304" pitchFamily="18" charset="0"/>
            </a:rPr>
            <a:t>= FALO.</a:t>
          </a:r>
        </a:p>
      </dgm:t>
    </dgm:pt>
    <dgm:pt modelId="{8E0CB369-BB2C-4120-8004-E649939B3679}" type="sibTrans" cxnId="{48E5F3F1-247D-4BDA-BE4F-26862F0A300C}">
      <dgm:prSet/>
      <dgm:spPr/>
      <dgm:t>
        <a:bodyPr/>
        <a:lstStyle/>
        <a:p>
          <a:endParaRPr lang="es-ES"/>
        </a:p>
      </dgm:t>
    </dgm:pt>
    <dgm:pt modelId="{5212CEC7-EA01-46BA-88B5-1F8782340D10}" type="parTrans" cxnId="{48E5F3F1-247D-4BDA-BE4F-26862F0A300C}">
      <dgm:prSet/>
      <dgm:spPr/>
      <dgm:t>
        <a:bodyPr/>
        <a:lstStyle/>
        <a:p>
          <a:endParaRPr lang="es-ES"/>
        </a:p>
      </dgm:t>
    </dgm:pt>
    <dgm:pt modelId="{FC8658F6-61FF-48B7-8F0F-091A8B4E53EE}" type="pres">
      <dgm:prSet presAssocID="{E47B7E63-4EE5-4B9C-AAE3-DEFE5D9CE1AB}" presName="Name0" presStyleCnt="0">
        <dgm:presLayoutVars>
          <dgm:dir/>
          <dgm:resizeHandles val="exact"/>
        </dgm:presLayoutVars>
      </dgm:prSet>
      <dgm:spPr/>
    </dgm:pt>
    <dgm:pt modelId="{B1253840-A5E6-4C63-A931-6D18E2E45C77}" type="pres">
      <dgm:prSet presAssocID="{2948D525-419C-4FDC-8629-98F0491B9A44}" presName="node" presStyleLbl="node1" presStyleIdx="0" presStyleCnt="5">
        <dgm:presLayoutVars>
          <dgm:bulletEnabled val="1"/>
        </dgm:presLayoutVars>
      </dgm:prSet>
      <dgm:spPr/>
    </dgm:pt>
    <dgm:pt modelId="{3CC1937B-7430-45A8-AC4C-372D6FA9565E}" type="pres">
      <dgm:prSet presAssocID="{33F7924C-7155-45A6-8ED9-F9839E57A5FE}" presName="sibTrans" presStyleLbl="sibTrans1D1" presStyleIdx="0" presStyleCnt="4"/>
      <dgm:spPr/>
    </dgm:pt>
    <dgm:pt modelId="{81D527FA-6654-4EC0-8218-F55DC6925AC2}" type="pres">
      <dgm:prSet presAssocID="{33F7924C-7155-45A6-8ED9-F9839E57A5FE}" presName="connectorText" presStyleLbl="sibTrans1D1" presStyleIdx="0" presStyleCnt="4"/>
      <dgm:spPr/>
    </dgm:pt>
    <dgm:pt modelId="{71C0B332-31F2-4DB4-ABA1-CA54CFFA4572}" type="pres">
      <dgm:prSet presAssocID="{17CCB6D6-5E67-4161-86E1-D54B02E4838F}" presName="node" presStyleLbl="node1" presStyleIdx="1" presStyleCnt="5">
        <dgm:presLayoutVars>
          <dgm:bulletEnabled val="1"/>
        </dgm:presLayoutVars>
      </dgm:prSet>
      <dgm:spPr/>
    </dgm:pt>
    <dgm:pt modelId="{B49ACB42-F2E1-45A8-87C4-985EE87E0235}" type="pres">
      <dgm:prSet presAssocID="{5A4CF85D-24D8-4CF9-BC85-6CB01AEBD9AA}" presName="sibTrans" presStyleLbl="sibTrans1D1" presStyleIdx="1" presStyleCnt="4"/>
      <dgm:spPr/>
    </dgm:pt>
    <dgm:pt modelId="{6E025E84-8FF4-4E2A-92E4-24CDC6470858}" type="pres">
      <dgm:prSet presAssocID="{5A4CF85D-24D8-4CF9-BC85-6CB01AEBD9AA}" presName="connectorText" presStyleLbl="sibTrans1D1" presStyleIdx="1" presStyleCnt="4"/>
      <dgm:spPr/>
    </dgm:pt>
    <dgm:pt modelId="{F603923D-FBEA-4E6F-B46F-9749D1A52F24}" type="pres">
      <dgm:prSet presAssocID="{AADC6332-3339-46A2-8607-35B08F71BD54}" presName="node" presStyleLbl="node1" presStyleIdx="2" presStyleCnt="5">
        <dgm:presLayoutVars>
          <dgm:bulletEnabled val="1"/>
        </dgm:presLayoutVars>
      </dgm:prSet>
      <dgm:spPr/>
    </dgm:pt>
    <dgm:pt modelId="{A7BC5760-2937-4495-8054-1C1B6C02B534}" type="pres">
      <dgm:prSet presAssocID="{B6B8833B-4095-4F92-A41A-BFC5FDF2531A}" presName="sibTrans" presStyleLbl="sibTrans1D1" presStyleIdx="2" presStyleCnt="4"/>
      <dgm:spPr/>
    </dgm:pt>
    <dgm:pt modelId="{F9624B95-3188-4BC8-99AE-326634DFDEB4}" type="pres">
      <dgm:prSet presAssocID="{B6B8833B-4095-4F92-A41A-BFC5FDF2531A}" presName="connectorText" presStyleLbl="sibTrans1D1" presStyleIdx="2" presStyleCnt="4"/>
      <dgm:spPr/>
    </dgm:pt>
    <dgm:pt modelId="{8B3E79AC-0CBA-47F4-86E8-52E513C6591D}" type="pres">
      <dgm:prSet presAssocID="{CCFE2CB2-E6E7-4159-B000-EA12A782ABAB}" presName="node" presStyleLbl="node1" presStyleIdx="3" presStyleCnt="5">
        <dgm:presLayoutVars>
          <dgm:bulletEnabled val="1"/>
        </dgm:presLayoutVars>
      </dgm:prSet>
      <dgm:spPr/>
    </dgm:pt>
    <dgm:pt modelId="{13FE77C3-B8B1-4A61-B82C-8E60D70CB12E}" type="pres">
      <dgm:prSet presAssocID="{8E0CB369-BB2C-4120-8004-E649939B3679}" presName="sibTrans" presStyleLbl="sibTrans1D1" presStyleIdx="3" presStyleCnt="4"/>
      <dgm:spPr/>
    </dgm:pt>
    <dgm:pt modelId="{1E16CD8D-703D-423E-9F5E-848743FBB632}" type="pres">
      <dgm:prSet presAssocID="{8E0CB369-BB2C-4120-8004-E649939B3679}" presName="connectorText" presStyleLbl="sibTrans1D1" presStyleIdx="3" presStyleCnt="4"/>
      <dgm:spPr/>
    </dgm:pt>
    <dgm:pt modelId="{EB7CF236-1F46-4E25-B5AD-1777E5454F9F}" type="pres">
      <dgm:prSet presAssocID="{470948C6-467C-401B-ACB0-9966235B1F43}" presName="node" presStyleLbl="node1" presStyleIdx="4" presStyleCnt="5">
        <dgm:presLayoutVars>
          <dgm:bulletEnabled val="1"/>
        </dgm:presLayoutVars>
      </dgm:prSet>
      <dgm:spPr/>
    </dgm:pt>
  </dgm:ptLst>
  <dgm:cxnLst>
    <dgm:cxn modelId="{DE841F0B-DF08-47D6-9A82-0B7D4B34F0EF}" type="presOf" srcId="{E47B7E63-4EE5-4B9C-AAE3-DEFE5D9CE1AB}" destId="{FC8658F6-61FF-48B7-8F0F-091A8B4E53EE}" srcOrd="0" destOrd="0" presId="urn:microsoft.com/office/officeart/2005/8/layout/bProcess3"/>
    <dgm:cxn modelId="{EE2A4214-ECF5-49C3-A3FF-A08E72509B8F}" type="presOf" srcId="{B6B8833B-4095-4F92-A41A-BFC5FDF2531A}" destId="{F9624B95-3188-4BC8-99AE-326634DFDEB4}" srcOrd="1" destOrd="0" presId="urn:microsoft.com/office/officeart/2005/8/layout/bProcess3"/>
    <dgm:cxn modelId="{16F66C18-FC97-45AC-846C-9875E1C6AE72}" srcId="{E47B7E63-4EE5-4B9C-AAE3-DEFE5D9CE1AB}" destId="{17CCB6D6-5E67-4161-86E1-D54B02E4838F}" srcOrd="1" destOrd="0" parTransId="{8E6712CA-3DAD-4A54-B3BA-B6058FF18F08}" sibTransId="{5A4CF85D-24D8-4CF9-BC85-6CB01AEBD9AA}"/>
    <dgm:cxn modelId="{00957026-00E5-4BD0-83CF-23A11C661142}" type="presOf" srcId="{33F7924C-7155-45A6-8ED9-F9839E57A5FE}" destId="{81D527FA-6654-4EC0-8218-F55DC6925AC2}" srcOrd="1" destOrd="0" presId="urn:microsoft.com/office/officeart/2005/8/layout/bProcess3"/>
    <dgm:cxn modelId="{F027AE36-2CC1-4781-9EA1-776C5D058BB5}" type="presOf" srcId="{17CCB6D6-5E67-4161-86E1-D54B02E4838F}" destId="{71C0B332-31F2-4DB4-ABA1-CA54CFFA4572}" srcOrd="0" destOrd="0" presId="urn:microsoft.com/office/officeart/2005/8/layout/bProcess3"/>
    <dgm:cxn modelId="{4C3ABF4B-35A2-460C-A441-9F7AAE954E2D}" type="presOf" srcId="{B6B8833B-4095-4F92-A41A-BFC5FDF2531A}" destId="{A7BC5760-2937-4495-8054-1C1B6C02B534}" srcOrd="0" destOrd="0" presId="urn:microsoft.com/office/officeart/2005/8/layout/bProcess3"/>
    <dgm:cxn modelId="{505C2F66-1958-442E-8AFB-7AB691E7B392}" type="presOf" srcId="{8E0CB369-BB2C-4120-8004-E649939B3679}" destId="{1E16CD8D-703D-423E-9F5E-848743FBB632}" srcOrd="1" destOrd="0" presId="urn:microsoft.com/office/officeart/2005/8/layout/bProcess3"/>
    <dgm:cxn modelId="{19458D70-325B-448F-A2EE-61B64BBE6F33}" srcId="{E47B7E63-4EE5-4B9C-AAE3-DEFE5D9CE1AB}" destId="{2948D525-419C-4FDC-8629-98F0491B9A44}" srcOrd="0" destOrd="0" parTransId="{FF355124-C271-4C60-8FC7-A1FA75DDA6F8}" sibTransId="{33F7924C-7155-45A6-8ED9-F9839E57A5FE}"/>
    <dgm:cxn modelId="{0D4BD571-3E42-4A91-A780-EBFB12B6410B}" type="presOf" srcId="{8E0CB369-BB2C-4120-8004-E649939B3679}" destId="{13FE77C3-B8B1-4A61-B82C-8E60D70CB12E}" srcOrd="0" destOrd="0" presId="urn:microsoft.com/office/officeart/2005/8/layout/bProcess3"/>
    <dgm:cxn modelId="{D6EB4F81-E7E1-4F53-801B-F3C1F2D80028}" type="presOf" srcId="{AADC6332-3339-46A2-8607-35B08F71BD54}" destId="{F603923D-FBEA-4E6F-B46F-9749D1A52F24}" srcOrd="0" destOrd="0" presId="urn:microsoft.com/office/officeart/2005/8/layout/bProcess3"/>
    <dgm:cxn modelId="{7770A488-B7BB-4509-A733-3CFFC48289D4}" type="presOf" srcId="{2948D525-419C-4FDC-8629-98F0491B9A44}" destId="{B1253840-A5E6-4C63-A931-6D18E2E45C77}" srcOrd="0" destOrd="0" presId="urn:microsoft.com/office/officeart/2005/8/layout/bProcess3"/>
    <dgm:cxn modelId="{07CC519D-D746-4E0B-BF8A-C5645E0FEB3E}" type="presOf" srcId="{470948C6-467C-401B-ACB0-9966235B1F43}" destId="{EB7CF236-1F46-4E25-B5AD-1777E5454F9F}" srcOrd="0" destOrd="0" presId="urn:microsoft.com/office/officeart/2005/8/layout/bProcess3"/>
    <dgm:cxn modelId="{6953319F-514B-41D4-8665-525B1D3F5A51}" srcId="{E47B7E63-4EE5-4B9C-AAE3-DEFE5D9CE1AB}" destId="{470948C6-467C-401B-ACB0-9966235B1F43}" srcOrd="4" destOrd="0" parTransId="{9D66048D-D828-47FA-80CF-4315CA7E7619}" sibTransId="{A211D487-FE23-4C39-8F14-F7EB7CC4333B}"/>
    <dgm:cxn modelId="{DA819BB1-2173-4B45-A875-D02709054200}" type="presOf" srcId="{5A4CF85D-24D8-4CF9-BC85-6CB01AEBD9AA}" destId="{B49ACB42-F2E1-45A8-87C4-985EE87E0235}" srcOrd="0" destOrd="0" presId="urn:microsoft.com/office/officeart/2005/8/layout/bProcess3"/>
    <dgm:cxn modelId="{0804C8BA-2B67-4F66-BBF2-46FD3C1A1E58}" type="presOf" srcId="{CCFE2CB2-E6E7-4159-B000-EA12A782ABAB}" destId="{8B3E79AC-0CBA-47F4-86E8-52E513C6591D}" srcOrd="0" destOrd="0" presId="urn:microsoft.com/office/officeart/2005/8/layout/bProcess3"/>
    <dgm:cxn modelId="{76E80BC5-F7B2-42DE-9B59-C55232FB4B36}" type="presOf" srcId="{5A4CF85D-24D8-4CF9-BC85-6CB01AEBD9AA}" destId="{6E025E84-8FF4-4E2A-92E4-24CDC6470858}" srcOrd="1" destOrd="0" presId="urn:microsoft.com/office/officeart/2005/8/layout/bProcess3"/>
    <dgm:cxn modelId="{BBD1E4EC-DDEC-4B0C-B86A-0B9ABF0489D4}" srcId="{E47B7E63-4EE5-4B9C-AAE3-DEFE5D9CE1AB}" destId="{AADC6332-3339-46A2-8607-35B08F71BD54}" srcOrd="2" destOrd="0" parTransId="{F09F2726-73C7-4697-A332-567699ABCC5C}" sibTransId="{B6B8833B-4095-4F92-A41A-BFC5FDF2531A}"/>
    <dgm:cxn modelId="{48E5F3F1-247D-4BDA-BE4F-26862F0A300C}" srcId="{E47B7E63-4EE5-4B9C-AAE3-DEFE5D9CE1AB}" destId="{CCFE2CB2-E6E7-4159-B000-EA12A782ABAB}" srcOrd="3" destOrd="0" parTransId="{5212CEC7-EA01-46BA-88B5-1F8782340D10}" sibTransId="{8E0CB369-BB2C-4120-8004-E649939B3679}"/>
    <dgm:cxn modelId="{810BEEF9-7C99-47B3-9A49-7CCA6C831908}" type="presOf" srcId="{33F7924C-7155-45A6-8ED9-F9839E57A5FE}" destId="{3CC1937B-7430-45A8-AC4C-372D6FA9565E}" srcOrd="0" destOrd="0" presId="urn:microsoft.com/office/officeart/2005/8/layout/bProcess3"/>
    <dgm:cxn modelId="{D6989F48-7D66-4A71-9347-07BBEBF405A0}" type="presParOf" srcId="{FC8658F6-61FF-48B7-8F0F-091A8B4E53EE}" destId="{B1253840-A5E6-4C63-A931-6D18E2E45C77}" srcOrd="0" destOrd="0" presId="urn:microsoft.com/office/officeart/2005/8/layout/bProcess3"/>
    <dgm:cxn modelId="{89F01D82-F5A2-4C56-9BC7-61E7F34CC017}" type="presParOf" srcId="{FC8658F6-61FF-48B7-8F0F-091A8B4E53EE}" destId="{3CC1937B-7430-45A8-AC4C-372D6FA9565E}" srcOrd="1" destOrd="0" presId="urn:microsoft.com/office/officeart/2005/8/layout/bProcess3"/>
    <dgm:cxn modelId="{AF4E3121-4E23-4864-971E-CD19C532394B}" type="presParOf" srcId="{3CC1937B-7430-45A8-AC4C-372D6FA9565E}" destId="{81D527FA-6654-4EC0-8218-F55DC6925AC2}" srcOrd="0" destOrd="0" presId="urn:microsoft.com/office/officeart/2005/8/layout/bProcess3"/>
    <dgm:cxn modelId="{941032F1-71F0-4F28-96AF-B6525AB57317}" type="presParOf" srcId="{FC8658F6-61FF-48B7-8F0F-091A8B4E53EE}" destId="{71C0B332-31F2-4DB4-ABA1-CA54CFFA4572}" srcOrd="2" destOrd="0" presId="urn:microsoft.com/office/officeart/2005/8/layout/bProcess3"/>
    <dgm:cxn modelId="{B4FBD641-B3E4-4D58-B8AB-9E0C94FA3BE6}" type="presParOf" srcId="{FC8658F6-61FF-48B7-8F0F-091A8B4E53EE}" destId="{B49ACB42-F2E1-45A8-87C4-985EE87E0235}" srcOrd="3" destOrd="0" presId="urn:microsoft.com/office/officeart/2005/8/layout/bProcess3"/>
    <dgm:cxn modelId="{4E34892E-35E6-426B-97A0-C6C6EB6E2A98}" type="presParOf" srcId="{B49ACB42-F2E1-45A8-87C4-985EE87E0235}" destId="{6E025E84-8FF4-4E2A-92E4-24CDC6470858}" srcOrd="0" destOrd="0" presId="urn:microsoft.com/office/officeart/2005/8/layout/bProcess3"/>
    <dgm:cxn modelId="{EC38EE1C-4502-4613-AB2E-2B3BA3718088}" type="presParOf" srcId="{FC8658F6-61FF-48B7-8F0F-091A8B4E53EE}" destId="{F603923D-FBEA-4E6F-B46F-9749D1A52F24}" srcOrd="4" destOrd="0" presId="urn:microsoft.com/office/officeart/2005/8/layout/bProcess3"/>
    <dgm:cxn modelId="{F7B7806A-C0B1-4F6A-9BAD-D3FF38C187C9}" type="presParOf" srcId="{FC8658F6-61FF-48B7-8F0F-091A8B4E53EE}" destId="{A7BC5760-2937-4495-8054-1C1B6C02B534}" srcOrd="5" destOrd="0" presId="urn:microsoft.com/office/officeart/2005/8/layout/bProcess3"/>
    <dgm:cxn modelId="{F3E928C2-F252-4E6E-A80A-BB4824D4F807}" type="presParOf" srcId="{A7BC5760-2937-4495-8054-1C1B6C02B534}" destId="{F9624B95-3188-4BC8-99AE-326634DFDEB4}" srcOrd="0" destOrd="0" presId="urn:microsoft.com/office/officeart/2005/8/layout/bProcess3"/>
    <dgm:cxn modelId="{CEBECBC1-EE8A-4E39-93EF-BA493C8D09C3}" type="presParOf" srcId="{FC8658F6-61FF-48B7-8F0F-091A8B4E53EE}" destId="{8B3E79AC-0CBA-47F4-86E8-52E513C6591D}" srcOrd="6" destOrd="0" presId="urn:microsoft.com/office/officeart/2005/8/layout/bProcess3"/>
    <dgm:cxn modelId="{3E29787A-A30B-48AB-BE7D-536000E2525C}" type="presParOf" srcId="{FC8658F6-61FF-48B7-8F0F-091A8B4E53EE}" destId="{13FE77C3-B8B1-4A61-B82C-8E60D70CB12E}" srcOrd="7" destOrd="0" presId="urn:microsoft.com/office/officeart/2005/8/layout/bProcess3"/>
    <dgm:cxn modelId="{9FAD18DE-65D7-4627-8B78-9CACBDA09C40}" type="presParOf" srcId="{13FE77C3-B8B1-4A61-B82C-8E60D70CB12E}" destId="{1E16CD8D-703D-423E-9F5E-848743FBB632}" srcOrd="0" destOrd="0" presId="urn:microsoft.com/office/officeart/2005/8/layout/bProcess3"/>
    <dgm:cxn modelId="{7E78D75F-46FF-42F4-AFEF-127285A978FC}" type="presParOf" srcId="{FC8658F6-61FF-48B7-8F0F-091A8B4E53EE}" destId="{EB7CF236-1F46-4E25-B5AD-1777E5454F9F}"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C83253-1B42-4B3D-AD09-6F35CC46EDE8}" type="doc">
      <dgm:prSet loTypeId="urn:microsoft.com/office/officeart/2005/8/layout/pyramid4" loCatId="pyramid" qsTypeId="urn:microsoft.com/office/officeart/2005/8/quickstyle/simple1" qsCatId="simple" csTypeId="urn:microsoft.com/office/officeart/2005/8/colors/accent0_1" csCatId="mainScheme" phldr="1"/>
      <dgm:spPr/>
      <dgm:t>
        <a:bodyPr/>
        <a:lstStyle/>
        <a:p>
          <a:endParaRPr lang="es-ES"/>
        </a:p>
      </dgm:t>
    </dgm:pt>
    <dgm:pt modelId="{3494C535-F57D-43F9-BA3F-B6EEC4D834BC}">
      <dgm:prSet phldrT="[Texto]"/>
      <dgm:spPr/>
      <dgm:t>
        <a:bodyPr/>
        <a:lstStyle/>
        <a:p>
          <a:r>
            <a:rPr lang="es-ES" dirty="0"/>
            <a:t>MADRE</a:t>
          </a:r>
        </a:p>
      </dgm:t>
    </dgm:pt>
    <dgm:pt modelId="{A24D1411-5FE2-4BCA-BD76-04A4EE436D01}" type="parTrans" cxnId="{656E72B5-9AC5-481A-88C4-15DD7F10A19A}">
      <dgm:prSet/>
      <dgm:spPr/>
      <dgm:t>
        <a:bodyPr/>
        <a:lstStyle/>
        <a:p>
          <a:endParaRPr lang="es-ES"/>
        </a:p>
      </dgm:t>
    </dgm:pt>
    <dgm:pt modelId="{D39A5D62-4D24-429B-AF0E-7BE05D696707}" type="sibTrans" cxnId="{656E72B5-9AC5-481A-88C4-15DD7F10A19A}">
      <dgm:prSet/>
      <dgm:spPr/>
      <dgm:t>
        <a:bodyPr/>
        <a:lstStyle/>
        <a:p>
          <a:endParaRPr lang="es-ES"/>
        </a:p>
      </dgm:t>
    </dgm:pt>
    <dgm:pt modelId="{C8149DB2-B60C-4DC4-9E44-4E0F41E20BBE}">
      <dgm:prSet phldrT="[Texto]"/>
      <dgm:spPr/>
      <dgm:t>
        <a:bodyPr/>
        <a:lstStyle/>
        <a:p>
          <a:r>
            <a:rPr lang="es-ES" dirty="0"/>
            <a:t>NIÑO</a:t>
          </a:r>
        </a:p>
      </dgm:t>
    </dgm:pt>
    <dgm:pt modelId="{85B4879B-47F7-4D62-96B3-200D999943B0}" type="parTrans" cxnId="{5CFB5EFA-3590-4C82-A99E-B495F6D49C6D}">
      <dgm:prSet/>
      <dgm:spPr/>
      <dgm:t>
        <a:bodyPr/>
        <a:lstStyle/>
        <a:p>
          <a:endParaRPr lang="es-ES"/>
        </a:p>
      </dgm:t>
    </dgm:pt>
    <dgm:pt modelId="{C06EA47C-6F71-4086-980D-85514CEC898C}" type="sibTrans" cxnId="{5CFB5EFA-3590-4C82-A99E-B495F6D49C6D}">
      <dgm:prSet/>
      <dgm:spPr/>
      <dgm:t>
        <a:bodyPr/>
        <a:lstStyle/>
        <a:p>
          <a:endParaRPr lang="es-ES"/>
        </a:p>
      </dgm:t>
    </dgm:pt>
    <dgm:pt modelId="{FA5C733A-6B9F-46D2-AE26-131C1A432D1B}">
      <dgm:prSet phldrT="[Texto]"/>
      <dgm:spPr/>
      <dgm:t>
        <a:bodyPr/>
        <a:lstStyle/>
        <a:p>
          <a:r>
            <a:rPr lang="es-ES" dirty="0"/>
            <a:t>EDIPO</a:t>
          </a:r>
        </a:p>
      </dgm:t>
    </dgm:pt>
    <dgm:pt modelId="{69F0C423-A0C7-4D10-99A2-9247C4F3EA21}" type="parTrans" cxnId="{75DD384F-429A-46EA-8E33-83F466F17E2B}">
      <dgm:prSet/>
      <dgm:spPr/>
      <dgm:t>
        <a:bodyPr/>
        <a:lstStyle/>
        <a:p>
          <a:endParaRPr lang="es-ES"/>
        </a:p>
      </dgm:t>
    </dgm:pt>
    <dgm:pt modelId="{5E40F785-8E7D-450E-A65B-30E08C3AD79B}" type="sibTrans" cxnId="{75DD384F-429A-46EA-8E33-83F466F17E2B}">
      <dgm:prSet/>
      <dgm:spPr/>
      <dgm:t>
        <a:bodyPr/>
        <a:lstStyle/>
        <a:p>
          <a:endParaRPr lang="es-ES"/>
        </a:p>
      </dgm:t>
    </dgm:pt>
    <dgm:pt modelId="{B60B26AC-13DF-4F4B-A090-3D63D1BCB5A9}">
      <dgm:prSet phldrT="[Texto]"/>
      <dgm:spPr/>
      <dgm:t>
        <a:bodyPr/>
        <a:lstStyle/>
        <a:p>
          <a:r>
            <a:rPr lang="es-ES" dirty="0"/>
            <a:t>PADRE</a:t>
          </a:r>
        </a:p>
      </dgm:t>
    </dgm:pt>
    <dgm:pt modelId="{2CE6191E-DC5D-4C07-9A98-E0896D3D55A5}" type="parTrans" cxnId="{6136776A-E4DC-42C7-81F5-811ECEA136EB}">
      <dgm:prSet/>
      <dgm:spPr/>
      <dgm:t>
        <a:bodyPr/>
        <a:lstStyle/>
        <a:p>
          <a:endParaRPr lang="es-ES"/>
        </a:p>
      </dgm:t>
    </dgm:pt>
    <dgm:pt modelId="{1033B9C6-08AD-4BF1-B462-D1E9AF4A5226}" type="sibTrans" cxnId="{6136776A-E4DC-42C7-81F5-811ECEA136EB}">
      <dgm:prSet/>
      <dgm:spPr/>
      <dgm:t>
        <a:bodyPr/>
        <a:lstStyle/>
        <a:p>
          <a:endParaRPr lang="es-ES"/>
        </a:p>
      </dgm:t>
    </dgm:pt>
    <dgm:pt modelId="{ED16EF9E-42A6-4AA5-A9C7-101B21E2FAAA}" type="pres">
      <dgm:prSet presAssocID="{A1C83253-1B42-4B3D-AD09-6F35CC46EDE8}" presName="compositeShape" presStyleCnt="0">
        <dgm:presLayoutVars>
          <dgm:chMax val="9"/>
          <dgm:dir/>
          <dgm:resizeHandles val="exact"/>
        </dgm:presLayoutVars>
      </dgm:prSet>
      <dgm:spPr/>
    </dgm:pt>
    <dgm:pt modelId="{263041C2-9EA5-4E3F-9EC8-E52DCC25CD38}" type="pres">
      <dgm:prSet presAssocID="{A1C83253-1B42-4B3D-AD09-6F35CC46EDE8}" presName="triangle1" presStyleLbl="node1" presStyleIdx="0" presStyleCnt="4">
        <dgm:presLayoutVars>
          <dgm:bulletEnabled val="1"/>
        </dgm:presLayoutVars>
      </dgm:prSet>
      <dgm:spPr/>
    </dgm:pt>
    <dgm:pt modelId="{A13EF7D3-7616-488B-88BF-19A2444C763C}" type="pres">
      <dgm:prSet presAssocID="{A1C83253-1B42-4B3D-AD09-6F35CC46EDE8}" presName="triangle2" presStyleLbl="node1" presStyleIdx="1" presStyleCnt="4">
        <dgm:presLayoutVars>
          <dgm:bulletEnabled val="1"/>
        </dgm:presLayoutVars>
      </dgm:prSet>
      <dgm:spPr/>
    </dgm:pt>
    <dgm:pt modelId="{F305F977-E519-4082-B9EE-9DDAA83E85BF}" type="pres">
      <dgm:prSet presAssocID="{A1C83253-1B42-4B3D-AD09-6F35CC46EDE8}" presName="triangle3" presStyleLbl="node1" presStyleIdx="2" presStyleCnt="4">
        <dgm:presLayoutVars>
          <dgm:bulletEnabled val="1"/>
        </dgm:presLayoutVars>
      </dgm:prSet>
      <dgm:spPr/>
    </dgm:pt>
    <dgm:pt modelId="{771484AD-8F4B-44EA-8B0D-CC16E546039E}" type="pres">
      <dgm:prSet presAssocID="{A1C83253-1B42-4B3D-AD09-6F35CC46EDE8}" presName="triangle4" presStyleLbl="node1" presStyleIdx="3" presStyleCnt="4">
        <dgm:presLayoutVars>
          <dgm:bulletEnabled val="1"/>
        </dgm:presLayoutVars>
      </dgm:prSet>
      <dgm:spPr/>
    </dgm:pt>
  </dgm:ptLst>
  <dgm:cxnLst>
    <dgm:cxn modelId="{BFA4390C-FBDB-4538-990B-9E3B1F60007F}" type="presOf" srcId="{3494C535-F57D-43F9-BA3F-B6EEC4D834BC}" destId="{263041C2-9EA5-4E3F-9EC8-E52DCC25CD38}" srcOrd="0" destOrd="0" presId="urn:microsoft.com/office/officeart/2005/8/layout/pyramid4"/>
    <dgm:cxn modelId="{69B49B0C-B6F6-460E-9B0E-05B6ABF14969}" type="presOf" srcId="{FA5C733A-6B9F-46D2-AE26-131C1A432D1B}" destId="{F305F977-E519-4082-B9EE-9DDAA83E85BF}" srcOrd="0" destOrd="0" presId="urn:microsoft.com/office/officeart/2005/8/layout/pyramid4"/>
    <dgm:cxn modelId="{03033847-26C3-426A-A23C-02A6E9809660}" type="presOf" srcId="{C8149DB2-B60C-4DC4-9E44-4E0F41E20BBE}" destId="{A13EF7D3-7616-488B-88BF-19A2444C763C}" srcOrd="0" destOrd="0" presId="urn:microsoft.com/office/officeart/2005/8/layout/pyramid4"/>
    <dgm:cxn modelId="{75DD384F-429A-46EA-8E33-83F466F17E2B}" srcId="{A1C83253-1B42-4B3D-AD09-6F35CC46EDE8}" destId="{FA5C733A-6B9F-46D2-AE26-131C1A432D1B}" srcOrd="2" destOrd="0" parTransId="{69F0C423-A0C7-4D10-99A2-9247C4F3EA21}" sibTransId="{5E40F785-8E7D-450E-A65B-30E08C3AD79B}"/>
    <dgm:cxn modelId="{6136776A-E4DC-42C7-81F5-811ECEA136EB}" srcId="{A1C83253-1B42-4B3D-AD09-6F35CC46EDE8}" destId="{B60B26AC-13DF-4F4B-A090-3D63D1BCB5A9}" srcOrd="3" destOrd="0" parTransId="{2CE6191E-DC5D-4C07-9A98-E0896D3D55A5}" sibTransId="{1033B9C6-08AD-4BF1-B462-D1E9AF4A5226}"/>
    <dgm:cxn modelId="{656E72B5-9AC5-481A-88C4-15DD7F10A19A}" srcId="{A1C83253-1B42-4B3D-AD09-6F35CC46EDE8}" destId="{3494C535-F57D-43F9-BA3F-B6EEC4D834BC}" srcOrd="0" destOrd="0" parTransId="{A24D1411-5FE2-4BCA-BD76-04A4EE436D01}" sibTransId="{D39A5D62-4D24-429B-AF0E-7BE05D696707}"/>
    <dgm:cxn modelId="{AFEE91C4-280E-4B81-8796-EC2E15007D4C}" type="presOf" srcId="{A1C83253-1B42-4B3D-AD09-6F35CC46EDE8}" destId="{ED16EF9E-42A6-4AA5-A9C7-101B21E2FAAA}" srcOrd="0" destOrd="0" presId="urn:microsoft.com/office/officeart/2005/8/layout/pyramid4"/>
    <dgm:cxn modelId="{782E89E2-0517-4101-8A45-D875BB9D1381}" type="presOf" srcId="{B60B26AC-13DF-4F4B-A090-3D63D1BCB5A9}" destId="{771484AD-8F4B-44EA-8B0D-CC16E546039E}" srcOrd="0" destOrd="0" presId="urn:microsoft.com/office/officeart/2005/8/layout/pyramid4"/>
    <dgm:cxn modelId="{5CFB5EFA-3590-4C82-A99E-B495F6D49C6D}" srcId="{A1C83253-1B42-4B3D-AD09-6F35CC46EDE8}" destId="{C8149DB2-B60C-4DC4-9E44-4E0F41E20BBE}" srcOrd="1" destOrd="0" parTransId="{85B4879B-47F7-4D62-96B3-200D999943B0}" sibTransId="{C06EA47C-6F71-4086-980D-85514CEC898C}"/>
    <dgm:cxn modelId="{9CE6233D-77C1-471A-9E5F-819BF820F5FF}" type="presParOf" srcId="{ED16EF9E-42A6-4AA5-A9C7-101B21E2FAAA}" destId="{263041C2-9EA5-4E3F-9EC8-E52DCC25CD38}" srcOrd="0" destOrd="0" presId="urn:microsoft.com/office/officeart/2005/8/layout/pyramid4"/>
    <dgm:cxn modelId="{8DAD18B0-3B65-40B0-B022-B58DA2BDF9ED}" type="presParOf" srcId="{ED16EF9E-42A6-4AA5-A9C7-101B21E2FAAA}" destId="{A13EF7D3-7616-488B-88BF-19A2444C763C}" srcOrd="1" destOrd="0" presId="urn:microsoft.com/office/officeart/2005/8/layout/pyramid4"/>
    <dgm:cxn modelId="{28633E13-AFC7-4A21-8E7E-6B2E2FC0BE75}" type="presParOf" srcId="{ED16EF9E-42A6-4AA5-A9C7-101B21E2FAAA}" destId="{F305F977-E519-4082-B9EE-9DDAA83E85BF}" srcOrd="2" destOrd="0" presId="urn:microsoft.com/office/officeart/2005/8/layout/pyramid4"/>
    <dgm:cxn modelId="{58257174-1FE8-445B-9A68-0D050014A202}" type="presParOf" srcId="{ED16EF9E-42A6-4AA5-A9C7-101B21E2FAAA}" destId="{771484AD-8F4B-44EA-8B0D-CC16E546039E}"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71F883-FD4E-4C1E-B6D4-997798E7A9AA}" type="doc">
      <dgm:prSet loTypeId="urn:microsoft.com/office/officeart/2005/8/layout/pyramid4" loCatId="pyramid" qsTypeId="urn:microsoft.com/office/officeart/2005/8/quickstyle/simple1" qsCatId="simple" csTypeId="urn:microsoft.com/office/officeart/2005/8/colors/accent0_1" csCatId="mainScheme" phldr="1"/>
      <dgm:spPr/>
      <dgm:t>
        <a:bodyPr/>
        <a:lstStyle/>
        <a:p>
          <a:endParaRPr lang="es-ES"/>
        </a:p>
      </dgm:t>
    </dgm:pt>
    <dgm:pt modelId="{2F7EE6EB-D051-4E84-8A3D-FF4A768C457C}">
      <dgm:prSet phldrT="[Texto]"/>
      <dgm:spPr/>
      <dgm:t>
        <a:bodyPr/>
        <a:lstStyle/>
        <a:p>
          <a:r>
            <a:rPr lang="es-ES" dirty="0"/>
            <a:t>FALO</a:t>
          </a:r>
        </a:p>
      </dgm:t>
    </dgm:pt>
    <dgm:pt modelId="{12F67F26-603D-4B4D-930F-1F10F777A55D}" type="parTrans" cxnId="{985D5748-E10B-4683-87A8-EB3226C01F59}">
      <dgm:prSet/>
      <dgm:spPr/>
      <dgm:t>
        <a:bodyPr/>
        <a:lstStyle/>
        <a:p>
          <a:endParaRPr lang="es-ES"/>
        </a:p>
      </dgm:t>
    </dgm:pt>
    <dgm:pt modelId="{201BEA75-DBDC-4D01-A0DC-015CC4D56F54}" type="sibTrans" cxnId="{985D5748-E10B-4683-87A8-EB3226C01F59}">
      <dgm:prSet/>
      <dgm:spPr/>
      <dgm:t>
        <a:bodyPr/>
        <a:lstStyle/>
        <a:p>
          <a:endParaRPr lang="es-ES"/>
        </a:p>
      </dgm:t>
    </dgm:pt>
    <dgm:pt modelId="{36465700-B0E0-451C-938F-DBF20E21CB3E}">
      <dgm:prSet phldrT="[Texto]"/>
      <dgm:spPr/>
      <dgm:t>
        <a:bodyPr/>
        <a:lstStyle/>
        <a:p>
          <a:r>
            <a:rPr lang="es-ES" dirty="0"/>
            <a:t>NIÑO</a:t>
          </a:r>
        </a:p>
      </dgm:t>
    </dgm:pt>
    <dgm:pt modelId="{8F60D668-48B6-48A5-A539-3586D7EFF090}" type="parTrans" cxnId="{2F5A2857-A33E-4951-A1C5-297CB2917218}">
      <dgm:prSet/>
      <dgm:spPr/>
      <dgm:t>
        <a:bodyPr/>
        <a:lstStyle/>
        <a:p>
          <a:endParaRPr lang="es-ES"/>
        </a:p>
      </dgm:t>
    </dgm:pt>
    <dgm:pt modelId="{6456ABCD-A5BE-4E0B-8032-864D86F24395}" type="sibTrans" cxnId="{2F5A2857-A33E-4951-A1C5-297CB2917218}">
      <dgm:prSet/>
      <dgm:spPr/>
      <dgm:t>
        <a:bodyPr/>
        <a:lstStyle/>
        <a:p>
          <a:endParaRPr lang="es-ES"/>
        </a:p>
      </dgm:t>
    </dgm:pt>
    <dgm:pt modelId="{F15FA6D8-09A5-4E74-8A1A-5E11E1007919}">
      <dgm:prSet phldrT="[Texto]"/>
      <dgm:spPr/>
      <dgm:t>
        <a:bodyPr/>
        <a:lstStyle/>
        <a:p>
          <a:r>
            <a:rPr lang="es-ES" dirty="0"/>
            <a:t>EDIPO</a:t>
          </a:r>
        </a:p>
      </dgm:t>
    </dgm:pt>
    <dgm:pt modelId="{411F3CE9-9E68-4003-A47A-291776E8C2F1}" type="parTrans" cxnId="{A0DF9C01-D93F-4CE2-849A-822AB8E41F2F}">
      <dgm:prSet/>
      <dgm:spPr/>
      <dgm:t>
        <a:bodyPr/>
        <a:lstStyle/>
        <a:p>
          <a:endParaRPr lang="es-ES"/>
        </a:p>
      </dgm:t>
    </dgm:pt>
    <dgm:pt modelId="{98EE8F3C-3DEE-441D-9172-18B3D37560A3}" type="sibTrans" cxnId="{A0DF9C01-D93F-4CE2-849A-822AB8E41F2F}">
      <dgm:prSet/>
      <dgm:spPr/>
      <dgm:t>
        <a:bodyPr/>
        <a:lstStyle/>
        <a:p>
          <a:endParaRPr lang="es-ES"/>
        </a:p>
      </dgm:t>
    </dgm:pt>
    <dgm:pt modelId="{0C77B0EB-A772-4761-8146-D122B772CEA3}">
      <dgm:prSet phldrT="[Texto]"/>
      <dgm:spPr/>
      <dgm:t>
        <a:bodyPr/>
        <a:lstStyle/>
        <a:p>
          <a:r>
            <a:rPr lang="es-ES" dirty="0"/>
            <a:t>MADRE</a:t>
          </a:r>
        </a:p>
      </dgm:t>
    </dgm:pt>
    <dgm:pt modelId="{0295E049-216A-49E4-AE95-7C4DD7B71593}" type="parTrans" cxnId="{D0FAEA99-2A5B-4B03-8485-008154E6993E}">
      <dgm:prSet/>
      <dgm:spPr/>
      <dgm:t>
        <a:bodyPr/>
        <a:lstStyle/>
        <a:p>
          <a:endParaRPr lang="es-ES"/>
        </a:p>
      </dgm:t>
    </dgm:pt>
    <dgm:pt modelId="{9D6ED32E-3951-42BC-A5EC-B2FBE98516DA}" type="sibTrans" cxnId="{D0FAEA99-2A5B-4B03-8485-008154E6993E}">
      <dgm:prSet/>
      <dgm:spPr/>
      <dgm:t>
        <a:bodyPr/>
        <a:lstStyle/>
        <a:p>
          <a:endParaRPr lang="es-ES"/>
        </a:p>
      </dgm:t>
    </dgm:pt>
    <dgm:pt modelId="{FF23A65C-A31F-4236-8634-CD8707C5EBED}" type="pres">
      <dgm:prSet presAssocID="{7671F883-FD4E-4C1E-B6D4-997798E7A9AA}" presName="compositeShape" presStyleCnt="0">
        <dgm:presLayoutVars>
          <dgm:chMax val="9"/>
          <dgm:dir/>
          <dgm:resizeHandles val="exact"/>
        </dgm:presLayoutVars>
      </dgm:prSet>
      <dgm:spPr/>
    </dgm:pt>
    <dgm:pt modelId="{F9D4FDB4-3C80-499C-954C-F795CE3503C7}" type="pres">
      <dgm:prSet presAssocID="{7671F883-FD4E-4C1E-B6D4-997798E7A9AA}" presName="triangle1" presStyleLbl="node1" presStyleIdx="0" presStyleCnt="4">
        <dgm:presLayoutVars>
          <dgm:bulletEnabled val="1"/>
        </dgm:presLayoutVars>
      </dgm:prSet>
      <dgm:spPr/>
    </dgm:pt>
    <dgm:pt modelId="{9B61A74B-2723-4F55-8BCC-0C9161AC33F2}" type="pres">
      <dgm:prSet presAssocID="{7671F883-FD4E-4C1E-B6D4-997798E7A9AA}" presName="triangle2" presStyleLbl="node1" presStyleIdx="1" presStyleCnt="4">
        <dgm:presLayoutVars>
          <dgm:bulletEnabled val="1"/>
        </dgm:presLayoutVars>
      </dgm:prSet>
      <dgm:spPr/>
    </dgm:pt>
    <dgm:pt modelId="{5070F1BB-99AE-485A-9910-A88AA021464A}" type="pres">
      <dgm:prSet presAssocID="{7671F883-FD4E-4C1E-B6D4-997798E7A9AA}" presName="triangle3" presStyleLbl="node1" presStyleIdx="2" presStyleCnt="4">
        <dgm:presLayoutVars>
          <dgm:bulletEnabled val="1"/>
        </dgm:presLayoutVars>
      </dgm:prSet>
      <dgm:spPr/>
    </dgm:pt>
    <dgm:pt modelId="{B5C9F0E1-CBB6-45F6-A57A-EFEAF15026B4}" type="pres">
      <dgm:prSet presAssocID="{7671F883-FD4E-4C1E-B6D4-997798E7A9AA}" presName="triangle4" presStyleLbl="node1" presStyleIdx="3" presStyleCnt="4">
        <dgm:presLayoutVars>
          <dgm:bulletEnabled val="1"/>
        </dgm:presLayoutVars>
      </dgm:prSet>
      <dgm:spPr/>
    </dgm:pt>
  </dgm:ptLst>
  <dgm:cxnLst>
    <dgm:cxn modelId="{A0DF9C01-D93F-4CE2-849A-822AB8E41F2F}" srcId="{7671F883-FD4E-4C1E-B6D4-997798E7A9AA}" destId="{F15FA6D8-09A5-4E74-8A1A-5E11E1007919}" srcOrd="2" destOrd="0" parTransId="{411F3CE9-9E68-4003-A47A-291776E8C2F1}" sibTransId="{98EE8F3C-3DEE-441D-9172-18B3D37560A3}"/>
    <dgm:cxn modelId="{985D5748-E10B-4683-87A8-EB3226C01F59}" srcId="{7671F883-FD4E-4C1E-B6D4-997798E7A9AA}" destId="{2F7EE6EB-D051-4E84-8A3D-FF4A768C457C}" srcOrd="0" destOrd="0" parTransId="{12F67F26-603D-4B4D-930F-1F10F777A55D}" sibTransId="{201BEA75-DBDC-4D01-A0DC-015CC4D56F54}"/>
    <dgm:cxn modelId="{2F5A2857-A33E-4951-A1C5-297CB2917218}" srcId="{7671F883-FD4E-4C1E-B6D4-997798E7A9AA}" destId="{36465700-B0E0-451C-938F-DBF20E21CB3E}" srcOrd="1" destOrd="0" parTransId="{8F60D668-48B6-48A5-A539-3586D7EFF090}" sibTransId="{6456ABCD-A5BE-4E0B-8032-864D86F24395}"/>
    <dgm:cxn modelId="{3F1B5466-E0E1-4B4F-B1D9-6367E2171DB8}" type="presOf" srcId="{F15FA6D8-09A5-4E74-8A1A-5E11E1007919}" destId="{5070F1BB-99AE-485A-9910-A88AA021464A}" srcOrd="0" destOrd="0" presId="urn:microsoft.com/office/officeart/2005/8/layout/pyramid4"/>
    <dgm:cxn modelId="{9D3CF17A-991A-40AF-87C0-4605AF45880F}" type="presOf" srcId="{2F7EE6EB-D051-4E84-8A3D-FF4A768C457C}" destId="{F9D4FDB4-3C80-499C-954C-F795CE3503C7}" srcOrd="0" destOrd="0" presId="urn:microsoft.com/office/officeart/2005/8/layout/pyramid4"/>
    <dgm:cxn modelId="{34778E92-14EB-4277-8319-4CE26CEA748C}" type="presOf" srcId="{0C77B0EB-A772-4761-8146-D122B772CEA3}" destId="{B5C9F0E1-CBB6-45F6-A57A-EFEAF15026B4}" srcOrd="0" destOrd="0" presId="urn:microsoft.com/office/officeart/2005/8/layout/pyramid4"/>
    <dgm:cxn modelId="{D0FAEA99-2A5B-4B03-8485-008154E6993E}" srcId="{7671F883-FD4E-4C1E-B6D4-997798E7A9AA}" destId="{0C77B0EB-A772-4761-8146-D122B772CEA3}" srcOrd="3" destOrd="0" parTransId="{0295E049-216A-49E4-AE95-7C4DD7B71593}" sibTransId="{9D6ED32E-3951-42BC-A5EC-B2FBE98516DA}"/>
    <dgm:cxn modelId="{E3E380A0-8834-4034-B47D-289A69707ABB}" type="presOf" srcId="{7671F883-FD4E-4C1E-B6D4-997798E7A9AA}" destId="{FF23A65C-A31F-4236-8634-CD8707C5EBED}" srcOrd="0" destOrd="0" presId="urn:microsoft.com/office/officeart/2005/8/layout/pyramid4"/>
    <dgm:cxn modelId="{58575CAE-D194-4206-88CD-991F8EC3D0CC}" type="presOf" srcId="{36465700-B0E0-451C-938F-DBF20E21CB3E}" destId="{9B61A74B-2723-4F55-8BCC-0C9161AC33F2}" srcOrd="0" destOrd="0" presId="urn:microsoft.com/office/officeart/2005/8/layout/pyramid4"/>
    <dgm:cxn modelId="{0EEE3711-BA2F-4445-8C57-B72DA27AEE50}" type="presParOf" srcId="{FF23A65C-A31F-4236-8634-CD8707C5EBED}" destId="{F9D4FDB4-3C80-499C-954C-F795CE3503C7}" srcOrd="0" destOrd="0" presId="urn:microsoft.com/office/officeart/2005/8/layout/pyramid4"/>
    <dgm:cxn modelId="{6BAAEF70-FD82-4723-9DED-5FA6E8431B81}" type="presParOf" srcId="{FF23A65C-A31F-4236-8634-CD8707C5EBED}" destId="{9B61A74B-2723-4F55-8BCC-0C9161AC33F2}" srcOrd="1" destOrd="0" presId="urn:microsoft.com/office/officeart/2005/8/layout/pyramid4"/>
    <dgm:cxn modelId="{7E0D22B5-D5CD-4F61-A3B7-6AFC9258CE19}" type="presParOf" srcId="{FF23A65C-A31F-4236-8634-CD8707C5EBED}" destId="{5070F1BB-99AE-485A-9910-A88AA021464A}" srcOrd="2" destOrd="0" presId="urn:microsoft.com/office/officeart/2005/8/layout/pyramid4"/>
    <dgm:cxn modelId="{77A49559-8135-476D-94FE-325B4757122A}" type="presParOf" srcId="{FF23A65C-A31F-4236-8634-CD8707C5EBED}" destId="{B5C9F0E1-CBB6-45F6-A57A-EFEAF15026B4}"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71F883-FD4E-4C1E-B6D4-997798E7A9AA}" type="doc">
      <dgm:prSet loTypeId="urn:microsoft.com/office/officeart/2005/8/layout/pyramid4" loCatId="pyramid" qsTypeId="urn:microsoft.com/office/officeart/2005/8/quickstyle/simple1" qsCatId="simple" csTypeId="urn:microsoft.com/office/officeart/2005/8/colors/accent0_1" csCatId="mainScheme" phldr="1"/>
      <dgm:spPr/>
      <dgm:t>
        <a:bodyPr/>
        <a:lstStyle/>
        <a:p>
          <a:endParaRPr lang="es-ES"/>
        </a:p>
      </dgm:t>
    </dgm:pt>
    <dgm:pt modelId="{2F7EE6EB-D051-4E84-8A3D-FF4A768C457C}">
      <dgm:prSet phldrT="[Texto]"/>
      <dgm:spPr/>
      <dgm:t>
        <a:bodyPr/>
        <a:lstStyle/>
        <a:p>
          <a:r>
            <a:rPr lang="es-ES" dirty="0"/>
            <a:t>NIÑO</a:t>
          </a:r>
        </a:p>
      </dgm:t>
    </dgm:pt>
    <dgm:pt modelId="{12F67F26-603D-4B4D-930F-1F10F777A55D}" type="parTrans" cxnId="{985D5748-E10B-4683-87A8-EB3226C01F59}">
      <dgm:prSet/>
      <dgm:spPr/>
      <dgm:t>
        <a:bodyPr/>
        <a:lstStyle/>
        <a:p>
          <a:endParaRPr lang="es-ES"/>
        </a:p>
      </dgm:t>
    </dgm:pt>
    <dgm:pt modelId="{201BEA75-DBDC-4D01-A0DC-015CC4D56F54}" type="sibTrans" cxnId="{985D5748-E10B-4683-87A8-EB3226C01F59}">
      <dgm:prSet/>
      <dgm:spPr/>
      <dgm:t>
        <a:bodyPr/>
        <a:lstStyle/>
        <a:p>
          <a:endParaRPr lang="es-ES"/>
        </a:p>
      </dgm:t>
    </dgm:pt>
    <dgm:pt modelId="{36465700-B0E0-451C-938F-DBF20E21CB3E}">
      <dgm:prSet phldrT="[Texto]"/>
      <dgm:spPr/>
      <dgm:t>
        <a:bodyPr/>
        <a:lstStyle/>
        <a:p>
          <a:r>
            <a:rPr lang="es-ES" dirty="0"/>
            <a:t>PADRE</a:t>
          </a:r>
        </a:p>
      </dgm:t>
    </dgm:pt>
    <dgm:pt modelId="{8F60D668-48B6-48A5-A539-3586D7EFF090}" type="parTrans" cxnId="{2F5A2857-A33E-4951-A1C5-297CB2917218}">
      <dgm:prSet/>
      <dgm:spPr/>
      <dgm:t>
        <a:bodyPr/>
        <a:lstStyle/>
        <a:p>
          <a:endParaRPr lang="es-ES"/>
        </a:p>
      </dgm:t>
    </dgm:pt>
    <dgm:pt modelId="{6456ABCD-A5BE-4E0B-8032-864D86F24395}" type="sibTrans" cxnId="{2F5A2857-A33E-4951-A1C5-297CB2917218}">
      <dgm:prSet/>
      <dgm:spPr/>
      <dgm:t>
        <a:bodyPr/>
        <a:lstStyle/>
        <a:p>
          <a:endParaRPr lang="es-ES"/>
        </a:p>
      </dgm:t>
    </dgm:pt>
    <dgm:pt modelId="{F15FA6D8-09A5-4E74-8A1A-5E11E1007919}">
      <dgm:prSet phldrT="[Texto]"/>
      <dgm:spPr/>
      <dgm:t>
        <a:bodyPr/>
        <a:lstStyle/>
        <a:p>
          <a:r>
            <a:rPr lang="es-ES" dirty="0"/>
            <a:t>EDIPO</a:t>
          </a:r>
        </a:p>
      </dgm:t>
    </dgm:pt>
    <dgm:pt modelId="{411F3CE9-9E68-4003-A47A-291776E8C2F1}" type="parTrans" cxnId="{A0DF9C01-D93F-4CE2-849A-822AB8E41F2F}">
      <dgm:prSet/>
      <dgm:spPr/>
      <dgm:t>
        <a:bodyPr/>
        <a:lstStyle/>
        <a:p>
          <a:endParaRPr lang="es-ES"/>
        </a:p>
      </dgm:t>
    </dgm:pt>
    <dgm:pt modelId="{98EE8F3C-3DEE-441D-9172-18B3D37560A3}" type="sibTrans" cxnId="{A0DF9C01-D93F-4CE2-849A-822AB8E41F2F}">
      <dgm:prSet/>
      <dgm:spPr/>
      <dgm:t>
        <a:bodyPr/>
        <a:lstStyle/>
        <a:p>
          <a:endParaRPr lang="es-ES"/>
        </a:p>
      </dgm:t>
    </dgm:pt>
    <dgm:pt modelId="{0C77B0EB-A772-4761-8146-D122B772CEA3}">
      <dgm:prSet phldrT="[Texto]"/>
      <dgm:spPr/>
      <dgm:t>
        <a:bodyPr/>
        <a:lstStyle/>
        <a:p>
          <a:r>
            <a:rPr lang="es-ES" dirty="0"/>
            <a:t>MADRE</a:t>
          </a:r>
        </a:p>
      </dgm:t>
    </dgm:pt>
    <dgm:pt modelId="{0295E049-216A-49E4-AE95-7C4DD7B71593}" type="parTrans" cxnId="{D0FAEA99-2A5B-4B03-8485-008154E6993E}">
      <dgm:prSet/>
      <dgm:spPr/>
      <dgm:t>
        <a:bodyPr/>
        <a:lstStyle/>
        <a:p>
          <a:endParaRPr lang="es-ES"/>
        </a:p>
      </dgm:t>
    </dgm:pt>
    <dgm:pt modelId="{9D6ED32E-3951-42BC-A5EC-B2FBE98516DA}" type="sibTrans" cxnId="{D0FAEA99-2A5B-4B03-8485-008154E6993E}">
      <dgm:prSet/>
      <dgm:spPr/>
      <dgm:t>
        <a:bodyPr/>
        <a:lstStyle/>
        <a:p>
          <a:endParaRPr lang="es-ES"/>
        </a:p>
      </dgm:t>
    </dgm:pt>
    <dgm:pt modelId="{FF23A65C-A31F-4236-8634-CD8707C5EBED}" type="pres">
      <dgm:prSet presAssocID="{7671F883-FD4E-4C1E-B6D4-997798E7A9AA}" presName="compositeShape" presStyleCnt="0">
        <dgm:presLayoutVars>
          <dgm:chMax val="9"/>
          <dgm:dir/>
          <dgm:resizeHandles val="exact"/>
        </dgm:presLayoutVars>
      </dgm:prSet>
      <dgm:spPr/>
    </dgm:pt>
    <dgm:pt modelId="{F9D4FDB4-3C80-499C-954C-F795CE3503C7}" type="pres">
      <dgm:prSet presAssocID="{7671F883-FD4E-4C1E-B6D4-997798E7A9AA}" presName="triangle1" presStyleLbl="node1" presStyleIdx="0" presStyleCnt="4">
        <dgm:presLayoutVars>
          <dgm:bulletEnabled val="1"/>
        </dgm:presLayoutVars>
      </dgm:prSet>
      <dgm:spPr/>
    </dgm:pt>
    <dgm:pt modelId="{9B61A74B-2723-4F55-8BCC-0C9161AC33F2}" type="pres">
      <dgm:prSet presAssocID="{7671F883-FD4E-4C1E-B6D4-997798E7A9AA}" presName="triangle2" presStyleLbl="node1" presStyleIdx="1" presStyleCnt="4">
        <dgm:presLayoutVars>
          <dgm:bulletEnabled val="1"/>
        </dgm:presLayoutVars>
      </dgm:prSet>
      <dgm:spPr/>
    </dgm:pt>
    <dgm:pt modelId="{5070F1BB-99AE-485A-9910-A88AA021464A}" type="pres">
      <dgm:prSet presAssocID="{7671F883-FD4E-4C1E-B6D4-997798E7A9AA}" presName="triangle3" presStyleLbl="node1" presStyleIdx="2" presStyleCnt="4">
        <dgm:presLayoutVars>
          <dgm:bulletEnabled val="1"/>
        </dgm:presLayoutVars>
      </dgm:prSet>
      <dgm:spPr/>
    </dgm:pt>
    <dgm:pt modelId="{B5C9F0E1-CBB6-45F6-A57A-EFEAF15026B4}" type="pres">
      <dgm:prSet presAssocID="{7671F883-FD4E-4C1E-B6D4-997798E7A9AA}" presName="triangle4" presStyleLbl="node1" presStyleIdx="3" presStyleCnt="4">
        <dgm:presLayoutVars>
          <dgm:bulletEnabled val="1"/>
        </dgm:presLayoutVars>
      </dgm:prSet>
      <dgm:spPr/>
    </dgm:pt>
  </dgm:ptLst>
  <dgm:cxnLst>
    <dgm:cxn modelId="{A0DF9C01-D93F-4CE2-849A-822AB8E41F2F}" srcId="{7671F883-FD4E-4C1E-B6D4-997798E7A9AA}" destId="{F15FA6D8-09A5-4E74-8A1A-5E11E1007919}" srcOrd="2" destOrd="0" parTransId="{411F3CE9-9E68-4003-A47A-291776E8C2F1}" sibTransId="{98EE8F3C-3DEE-441D-9172-18B3D37560A3}"/>
    <dgm:cxn modelId="{985D5748-E10B-4683-87A8-EB3226C01F59}" srcId="{7671F883-FD4E-4C1E-B6D4-997798E7A9AA}" destId="{2F7EE6EB-D051-4E84-8A3D-FF4A768C457C}" srcOrd="0" destOrd="0" parTransId="{12F67F26-603D-4B4D-930F-1F10F777A55D}" sibTransId="{201BEA75-DBDC-4D01-A0DC-015CC4D56F54}"/>
    <dgm:cxn modelId="{2F5A2857-A33E-4951-A1C5-297CB2917218}" srcId="{7671F883-FD4E-4C1E-B6D4-997798E7A9AA}" destId="{36465700-B0E0-451C-938F-DBF20E21CB3E}" srcOrd="1" destOrd="0" parTransId="{8F60D668-48B6-48A5-A539-3586D7EFF090}" sibTransId="{6456ABCD-A5BE-4E0B-8032-864D86F24395}"/>
    <dgm:cxn modelId="{3F1B5466-E0E1-4B4F-B1D9-6367E2171DB8}" type="presOf" srcId="{F15FA6D8-09A5-4E74-8A1A-5E11E1007919}" destId="{5070F1BB-99AE-485A-9910-A88AA021464A}" srcOrd="0" destOrd="0" presId="urn:microsoft.com/office/officeart/2005/8/layout/pyramid4"/>
    <dgm:cxn modelId="{9D3CF17A-991A-40AF-87C0-4605AF45880F}" type="presOf" srcId="{2F7EE6EB-D051-4E84-8A3D-FF4A768C457C}" destId="{F9D4FDB4-3C80-499C-954C-F795CE3503C7}" srcOrd="0" destOrd="0" presId="urn:microsoft.com/office/officeart/2005/8/layout/pyramid4"/>
    <dgm:cxn modelId="{34778E92-14EB-4277-8319-4CE26CEA748C}" type="presOf" srcId="{0C77B0EB-A772-4761-8146-D122B772CEA3}" destId="{B5C9F0E1-CBB6-45F6-A57A-EFEAF15026B4}" srcOrd="0" destOrd="0" presId="urn:microsoft.com/office/officeart/2005/8/layout/pyramid4"/>
    <dgm:cxn modelId="{D0FAEA99-2A5B-4B03-8485-008154E6993E}" srcId="{7671F883-FD4E-4C1E-B6D4-997798E7A9AA}" destId="{0C77B0EB-A772-4761-8146-D122B772CEA3}" srcOrd="3" destOrd="0" parTransId="{0295E049-216A-49E4-AE95-7C4DD7B71593}" sibTransId="{9D6ED32E-3951-42BC-A5EC-B2FBE98516DA}"/>
    <dgm:cxn modelId="{E3E380A0-8834-4034-B47D-289A69707ABB}" type="presOf" srcId="{7671F883-FD4E-4C1E-B6D4-997798E7A9AA}" destId="{FF23A65C-A31F-4236-8634-CD8707C5EBED}" srcOrd="0" destOrd="0" presId="urn:microsoft.com/office/officeart/2005/8/layout/pyramid4"/>
    <dgm:cxn modelId="{58575CAE-D194-4206-88CD-991F8EC3D0CC}" type="presOf" srcId="{36465700-B0E0-451C-938F-DBF20E21CB3E}" destId="{9B61A74B-2723-4F55-8BCC-0C9161AC33F2}" srcOrd="0" destOrd="0" presId="urn:microsoft.com/office/officeart/2005/8/layout/pyramid4"/>
    <dgm:cxn modelId="{0EEE3711-BA2F-4445-8C57-B72DA27AEE50}" type="presParOf" srcId="{FF23A65C-A31F-4236-8634-CD8707C5EBED}" destId="{F9D4FDB4-3C80-499C-954C-F795CE3503C7}" srcOrd="0" destOrd="0" presId="urn:microsoft.com/office/officeart/2005/8/layout/pyramid4"/>
    <dgm:cxn modelId="{6BAAEF70-FD82-4723-9DED-5FA6E8431B81}" type="presParOf" srcId="{FF23A65C-A31F-4236-8634-CD8707C5EBED}" destId="{9B61A74B-2723-4F55-8BCC-0C9161AC33F2}" srcOrd="1" destOrd="0" presId="urn:microsoft.com/office/officeart/2005/8/layout/pyramid4"/>
    <dgm:cxn modelId="{7E0D22B5-D5CD-4F61-A3B7-6AFC9258CE19}" type="presParOf" srcId="{FF23A65C-A31F-4236-8634-CD8707C5EBED}" destId="{5070F1BB-99AE-485A-9910-A88AA021464A}" srcOrd="2" destOrd="0" presId="urn:microsoft.com/office/officeart/2005/8/layout/pyramid4"/>
    <dgm:cxn modelId="{77A49559-8135-476D-94FE-325B4757122A}" type="presParOf" srcId="{FF23A65C-A31F-4236-8634-CD8707C5EBED}" destId="{B5C9F0E1-CBB6-45F6-A57A-EFEAF15026B4}"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66EB86-5F46-4E8D-810B-BAB189A62FC3}"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s-ES"/>
        </a:p>
      </dgm:t>
    </dgm:pt>
    <dgm:pt modelId="{6C92E2D1-7A0F-4A04-B18D-2A41CAFA482F}">
      <dgm:prSet phldrT="[Texto]"/>
      <dgm:spPr/>
      <dgm:t>
        <a:bodyPr/>
        <a:lstStyle/>
        <a:p>
          <a:r>
            <a:rPr lang="es-ES" dirty="0"/>
            <a:t>RESOLUCION:</a:t>
          </a:r>
        </a:p>
      </dgm:t>
    </dgm:pt>
    <dgm:pt modelId="{642B2864-186A-4F19-A627-7F23815E553D}" type="parTrans" cxnId="{609F6F96-360E-4C57-B925-001E580A9837}">
      <dgm:prSet/>
      <dgm:spPr/>
      <dgm:t>
        <a:bodyPr/>
        <a:lstStyle/>
        <a:p>
          <a:endParaRPr lang="es-ES"/>
        </a:p>
      </dgm:t>
    </dgm:pt>
    <dgm:pt modelId="{587AF2B5-5B4D-4A09-9513-F1F61C90FF5F}" type="sibTrans" cxnId="{609F6F96-360E-4C57-B925-001E580A9837}">
      <dgm:prSet/>
      <dgm:spPr/>
      <dgm:t>
        <a:bodyPr/>
        <a:lstStyle/>
        <a:p>
          <a:endParaRPr lang="es-ES"/>
        </a:p>
      </dgm:t>
    </dgm:pt>
    <dgm:pt modelId="{6A623960-28DA-456A-8506-22332D098392}">
      <dgm:prSet phldrT="[Texto]"/>
      <dgm:spPr/>
      <dgm:t>
        <a:bodyPr/>
        <a:lstStyle/>
        <a:p>
          <a:r>
            <a:rPr lang="es-ES" dirty="0"/>
            <a:t>El niño decide narcisistamente conservar su pene y renunciar al goce mortífero del incesto, aceptando la ley paterna.</a:t>
          </a:r>
        </a:p>
      </dgm:t>
    </dgm:pt>
    <dgm:pt modelId="{D4F5B220-42A5-472A-B199-4DF1F65FF021}" type="parTrans" cxnId="{93B07DDF-84AB-429F-98A4-DBE7FCD3D134}">
      <dgm:prSet/>
      <dgm:spPr/>
      <dgm:t>
        <a:bodyPr/>
        <a:lstStyle/>
        <a:p>
          <a:endParaRPr lang="es-ES"/>
        </a:p>
      </dgm:t>
    </dgm:pt>
    <dgm:pt modelId="{BEE15DCA-CB91-4D25-8ADB-9EF0C14C9A72}" type="sibTrans" cxnId="{93B07DDF-84AB-429F-98A4-DBE7FCD3D134}">
      <dgm:prSet/>
      <dgm:spPr/>
      <dgm:t>
        <a:bodyPr/>
        <a:lstStyle/>
        <a:p>
          <a:endParaRPr lang="es-ES"/>
        </a:p>
      </dgm:t>
    </dgm:pt>
    <dgm:pt modelId="{6C184459-C49C-454B-9F50-4C276A467F4F}">
      <dgm:prSet phldrT="[Texto]"/>
      <dgm:spPr/>
      <dgm:t>
        <a:bodyPr/>
        <a:lstStyle/>
        <a:p>
          <a:r>
            <a:rPr lang="es-ES" dirty="0"/>
            <a:t>De esta forma se resuelve el complejo de Edipo y queda constituido el SUPERYO.</a:t>
          </a:r>
        </a:p>
      </dgm:t>
    </dgm:pt>
    <dgm:pt modelId="{72E8E512-D7C7-4D66-BA64-EA3686537FE0}" type="parTrans" cxnId="{974CB6D9-B1D6-46BA-9642-B2AEC7428249}">
      <dgm:prSet/>
      <dgm:spPr/>
      <dgm:t>
        <a:bodyPr/>
        <a:lstStyle/>
        <a:p>
          <a:endParaRPr lang="es-ES"/>
        </a:p>
      </dgm:t>
    </dgm:pt>
    <dgm:pt modelId="{511BB9DD-C5DB-48C4-8E22-5241F2B3C51A}" type="sibTrans" cxnId="{974CB6D9-B1D6-46BA-9642-B2AEC7428249}">
      <dgm:prSet/>
      <dgm:spPr/>
      <dgm:t>
        <a:bodyPr/>
        <a:lstStyle/>
        <a:p>
          <a:endParaRPr lang="es-ES"/>
        </a:p>
      </dgm:t>
    </dgm:pt>
    <dgm:pt modelId="{A830A129-6B91-47D9-BF16-77BB5954C6CD}">
      <dgm:prSet phldrT="[Texto]"/>
      <dgm:spPr/>
      <dgm:t>
        <a:bodyPr/>
        <a:lstStyle/>
        <a:p>
          <a:r>
            <a:rPr lang="es-ES" dirty="0"/>
            <a:t>En una crisis resuelta de forma estructurante; el niño acepta su falta y las limitaciones del cuerpo y del placer.</a:t>
          </a:r>
        </a:p>
      </dgm:t>
    </dgm:pt>
    <dgm:pt modelId="{5B4586D1-CA44-43CA-9D48-A78CDF879E99}" type="parTrans" cxnId="{6BFA249B-CE85-4805-80C2-0DE3006E51E7}">
      <dgm:prSet/>
      <dgm:spPr/>
      <dgm:t>
        <a:bodyPr/>
        <a:lstStyle/>
        <a:p>
          <a:endParaRPr lang="es-ES"/>
        </a:p>
      </dgm:t>
    </dgm:pt>
    <dgm:pt modelId="{9F1E0A24-D627-4D86-880A-7C50D4D7300B}" type="sibTrans" cxnId="{6BFA249B-CE85-4805-80C2-0DE3006E51E7}">
      <dgm:prSet/>
      <dgm:spPr/>
      <dgm:t>
        <a:bodyPr/>
        <a:lstStyle/>
        <a:p>
          <a:endParaRPr lang="es-ES"/>
        </a:p>
      </dgm:t>
    </dgm:pt>
    <dgm:pt modelId="{9E8B3590-5B7E-422B-B497-FA24709958D7}" type="pres">
      <dgm:prSet presAssocID="{8766EB86-5F46-4E8D-810B-BAB189A62FC3}" presName="outerComposite" presStyleCnt="0">
        <dgm:presLayoutVars>
          <dgm:chMax val="5"/>
          <dgm:dir/>
          <dgm:resizeHandles val="exact"/>
        </dgm:presLayoutVars>
      </dgm:prSet>
      <dgm:spPr/>
    </dgm:pt>
    <dgm:pt modelId="{30E425EC-088A-474F-92CD-02C78D7EE8C5}" type="pres">
      <dgm:prSet presAssocID="{8766EB86-5F46-4E8D-810B-BAB189A62FC3}" presName="dummyMaxCanvas" presStyleCnt="0">
        <dgm:presLayoutVars/>
      </dgm:prSet>
      <dgm:spPr/>
    </dgm:pt>
    <dgm:pt modelId="{893E5134-C26E-4D8B-A0EF-8330B35F0ACA}" type="pres">
      <dgm:prSet presAssocID="{8766EB86-5F46-4E8D-810B-BAB189A62FC3}" presName="FourNodes_1" presStyleLbl="node1" presStyleIdx="0" presStyleCnt="4">
        <dgm:presLayoutVars>
          <dgm:bulletEnabled val="1"/>
        </dgm:presLayoutVars>
      </dgm:prSet>
      <dgm:spPr/>
    </dgm:pt>
    <dgm:pt modelId="{D3A57305-4EB5-4FE5-ACD9-2584AF18BEA2}" type="pres">
      <dgm:prSet presAssocID="{8766EB86-5F46-4E8D-810B-BAB189A62FC3}" presName="FourNodes_2" presStyleLbl="node1" presStyleIdx="1" presStyleCnt="4">
        <dgm:presLayoutVars>
          <dgm:bulletEnabled val="1"/>
        </dgm:presLayoutVars>
      </dgm:prSet>
      <dgm:spPr/>
    </dgm:pt>
    <dgm:pt modelId="{41B04E00-0023-4CD6-B8BB-63A3FC36319E}" type="pres">
      <dgm:prSet presAssocID="{8766EB86-5F46-4E8D-810B-BAB189A62FC3}" presName="FourNodes_3" presStyleLbl="node1" presStyleIdx="2" presStyleCnt="4">
        <dgm:presLayoutVars>
          <dgm:bulletEnabled val="1"/>
        </dgm:presLayoutVars>
      </dgm:prSet>
      <dgm:spPr/>
    </dgm:pt>
    <dgm:pt modelId="{7E0B4469-E629-4BCA-BB08-972EC6DF4508}" type="pres">
      <dgm:prSet presAssocID="{8766EB86-5F46-4E8D-810B-BAB189A62FC3}" presName="FourNodes_4" presStyleLbl="node1" presStyleIdx="3" presStyleCnt="4">
        <dgm:presLayoutVars>
          <dgm:bulletEnabled val="1"/>
        </dgm:presLayoutVars>
      </dgm:prSet>
      <dgm:spPr/>
    </dgm:pt>
    <dgm:pt modelId="{6FE4038D-9223-4B9F-BA09-5AEABA69E797}" type="pres">
      <dgm:prSet presAssocID="{8766EB86-5F46-4E8D-810B-BAB189A62FC3}" presName="FourConn_1-2" presStyleLbl="fgAccFollowNode1" presStyleIdx="0" presStyleCnt="3">
        <dgm:presLayoutVars>
          <dgm:bulletEnabled val="1"/>
        </dgm:presLayoutVars>
      </dgm:prSet>
      <dgm:spPr/>
    </dgm:pt>
    <dgm:pt modelId="{1A237AAF-83EA-4DAF-8AD5-E419D7231D56}" type="pres">
      <dgm:prSet presAssocID="{8766EB86-5F46-4E8D-810B-BAB189A62FC3}" presName="FourConn_2-3" presStyleLbl="fgAccFollowNode1" presStyleIdx="1" presStyleCnt="3">
        <dgm:presLayoutVars>
          <dgm:bulletEnabled val="1"/>
        </dgm:presLayoutVars>
      </dgm:prSet>
      <dgm:spPr/>
    </dgm:pt>
    <dgm:pt modelId="{D01DCE0C-ED8C-4438-945F-65BB6D894995}" type="pres">
      <dgm:prSet presAssocID="{8766EB86-5F46-4E8D-810B-BAB189A62FC3}" presName="FourConn_3-4" presStyleLbl="fgAccFollowNode1" presStyleIdx="2" presStyleCnt="3">
        <dgm:presLayoutVars>
          <dgm:bulletEnabled val="1"/>
        </dgm:presLayoutVars>
      </dgm:prSet>
      <dgm:spPr/>
    </dgm:pt>
    <dgm:pt modelId="{A40C2BC0-3BF1-4292-A6F0-9202B3FB4BFF}" type="pres">
      <dgm:prSet presAssocID="{8766EB86-5F46-4E8D-810B-BAB189A62FC3}" presName="FourNodes_1_text" presStyleLbl="node1" presStyleIdx="3" presStyleCnt="4">
        <dgm:presLayoutVars>
          <dgm:bulletEnabled val="1"/>
        </dgm:presLayoutVars>
      </dgm:prSet>
      <dgm:spPr/>
    </dgm:pt>
    <dgm:pt modelId="{7FC0020F-1AB5-4FBE-8AD1-9C4022E16CEE}" type="pres">
      <dgm:prSet presAssocID="{8766EB86-5F46-4E8D-810B-BAB189A62FC3}" presName="FourNodes_2_text" presStyleLbl="node1" presStyleIdx="3" presStyleCnt="4">
        <dgm:presLayoutVars>
          <dgm:bulletEnabled val="1"/>
        </dgm:presLayoutVars>
      </dgm:prSet>
      <dgm:spPr/>
    </dgm:pt>
    <dgm:pt modelId="{C879942D-7262-4D02-BD2E-0EC1DDF8CD37}" type="pres">
      <dgm:prSet presAssocID="{8766EB86-5F46-4E8D-810B-BAB189A62FC3}" presName="FourNodes_3_text" presStyleLbl="node1" presStyleIdx="3" presStyleCnt="4">
        <dgm:presLayoutVars>
          <dgm:bulletEnabled val="1"/>
        </dgm:presLayoutVars>
      </dgm:prSet>
      <dgm:spPr/>
    </dgm:pt>
    <dgm:pt modelId="{8098D68D-F0FB-4113-9716-3E71189CEA9C}" type="pres">
      <dgm:prSet presAssocID="{8766EB86-5F46-4E8D-810B-BAB189A62FC3}" presName="FourNodes_4_text" presStyleLbl="node1" presStyleIdx="3" presStyleCnt="4">
        <dgm:presLayoutVars>
          <dgm:bulletEnabled val="1"/>
        </dgm:presLayoutVars>
      </dgm:prSet>
      <dgm:spPr/>
    </dgm:pt>
  </dgm:ptLst>
  <dgm:cxnLst>
    <dgm:cxn modelId="{12DE821F-C76A-495A-BCA6-2A6A4BC3AB10}" type="presOf" srcId="{BEE15DCA-CB91-4D25-8ADB-9EF0C14C9A72}" destId="{1A237AAF-83EA-4DAF-8AD5-E419D7231D56}" srcOrd="0" destOrd="0" presId="urn:microsoft.com/office/officeart/2005/8/layout/vProcess5"/>
    <dgm:cxn modelId="{0B2ACE39-8CCD-42CA-BF38-3997A79A27ED}" type="presOf" srcId="{A830A129-6B91-47D9-BF16-77BB5954C6CD}" destId="{7E0B4469-E629-4BCA-BB08-972EC6DF4508}" srcOrd="0" destOrd="0" presId="urn:microsoft.com/office/officeart/2005/8/layout/vProcess5"/>
    <dgm:cxn modelId="{5DB0253E-511C-40DE-83C4-5F57889E0479}" type="presOf" srcId="{8766EB86-5F46-4E8D-810B-BAB189A62FC3}" destId="{9E8B3590-5B7E-422B-B497-FA24709958D7}" srcOrd="0" destOrd="0" presId="urn:microsoft.com/office/officeart/2005/8/layout/vProcess5"/>
    <dgm:cxn modelId="{766A2351-2952-43FA-B7E7-326BC1DA0E5A}" type="presOf" srcId="{A830A129-6B91-47D9-BF16-77BB5954C6CD}" destId="{8098D68D-F0FB-4113-9716-3E71189CEA9C}" srcOrd="1" destOrd="0" presId="urn:microsoft.com/office/officeart/2005/8/layout/vProcess5"/>
    <dgm:cxn modelId="{C3805457-1B9F-44AE-AB59-96F9ADD39312}" type="presOf" srcId="{6C184459-C49C-454B-9F50-4C276A467F4F}" destId="{41B04E00-0023-4CD6-B8BB-63A3FC36319E}" srcOrd="0" destOrd="0" presId="urn:microsoft.com/office/officeart/2005/8/layout/vProcess5"/>
    <dgm:cxn modelId="{1E101F59-D7D4-47BE-BCFF-F878D5DB92FE}" type="presOf" srcId="{6A623960-28DA-456A-8506-22332D098392}" destId="{D3A57305-4EB5-4FE5-ACD9-2584AF18BEA2}" srcOrd="0" destOrd="0" presId="urn:microsoft.com/office/officeart/2005/8/layout/vProcess5"/>
    <dgm:cxn modelId="{408A7672-4DF4-415B-807C-C1A99065C9C8}" type="presOf" srcId="{6C184459-C49C-454B-9F50-4C276A467F4F}" destId="{C879942D-7262-4D02-BD2E-0EC1DDF8CD37}" srcOrd="1" destOrd="0" presId="urn:microsoft.com/office/officeart/2005/8/layout/vProcess5"/>
    <dgm:cxn modelId="{9097387F-0BCC-40C4-9F57-7E724FE61A9B}" type="presOf" srcId="{6A623960-28DA-456A-8506-22332D098392}" destId="{7FC0020F-1AB5-4FBE-8AD1-9C4022E16CEE}" srcOrd="1" destOrd="0" presId="urn:microsoft.com/office/officeart/2005/8/layout/vProcess5"/>
    <dgm:cxn modelId="{3896C993-0A24-4D87-B544-1A26B9458F45}" type="presOf" srcId="{6C92E2D1-7A0F-4A04-B18D-2A41CAFA482F}" destId="{A40C2BC0-3BF1-4292-A6F0-9202B3FB4BFF}" srcOrd="1" destOrd="0" presId="urn:microsoft.com/office/officeart/2005/8/layout/vProcess5"/>
    <dgm:cxn modelId="{609F6F96-360E-4C57-B925-001E580A9837}" srcId="{8766EB86-5F46-4E8D-810B-BAB189A62FC3}" destId="{6C92E2D1-7A0F-4A04-B18D-2A41CAFA482F}" srcOrd="0" destOrd="0" parTransId="{642B2864-186A-4F19-A627-7F23815E553D}" sibTransId="{587AF2B5-5B4D-4A09-9513-F1F61C90FF5F}"/>
    <dgm:cxn modelId="{6BFA249B-CE85-4805-80C2-0DE3006E51E7}" srcId="{8766EB86-5F46-4E8D-810B-BAB189A62FC3}" destId="{A830A129-6B91-47D9-BF16-77BB5954C6CD}" srcOrd="3" destOrd="0" parTransId="{5B4586D1-CA44-43CA-9D48-A78CDF879E99}" sibTransId="{9F1E0A24-D627-4D86-880A-7C50D4D7300B}"/>
    <dgm:cxn modelId="{87C87AB5-F9E2-47E6-A9F8-ADD33FC7B504}" type="presOf" srcId="{511BB9DD-C5DB-48C4-8E22-5241F2B3C51A}" destId="{D01DCE0C-ED8C-4438-945F-65BB6D894995}" srcOrd="0" destOrd="0" presId="urn:microsoft.com/office/officeart/2005/8/layout/vProcess5"/>
    <dgm:cxn modelId="{480E13B6-0FB5-463D-A8AB-BEA9063997AE}" type="presOf" srcId="{587AF2B5-5B4D-4A09-9513-F1F61C90FF5F}" destId="{6FE4038D-9223-4B9F-BA09-5AEABA69E797}" srcOrd="0" destOrd="0" presId="urn:microsoft.com/office/officeart/2005/8/layout/vProcess5"/>
    <dgm:cxn modelId="{974CB6D9-B1D6-46BA-9642-B2AEC7428249}" srcId="{8766EB86-5F46-4E8D-810B-BAB189A62FC3}" destId="{6C184459-C49C-454B-9F50-4C276A467F4F}" srcOrd="2" destOrd="0" parTransId="{72E8E512-D7C7-4D66-BA64-EA3686537FE0}" sibTransId="{511BB9DD-C5DB-48C4-8E22-5241F2B3C51A}"/>
    <dgm:cxn modelId="{93B07DDF-84AB-429F-98A4-DBE7FCD3D134}" srcId="{8766EB86-5F46-4E8D-810B-BAB189A62FC3}" destId="{6A623960-28DA-456A-8506-22332D098392}" srcOrd="1" destOrd="0" parTransId="{D4F5B220-42A5-472A-B199-4DF1F65FF021}" sibTransId="{BEE15DCA-CB91-4D25-8ADB-9EF0C14C9A72}"/>
    <dgm:cxn modelId="{ED56D2E8-727A-4AA3-81C0-DA4EA3C6D7DD}" type="presOf" srcId="{6C92E2D1-7A0F-4A04-B18D-2A41CAFA482F}" destId="{893E5134-C26E-4D8B-A0EF-8330B35F0ACA}" srcOrd="0" destOrd="0" presId="urn:microsoft.com/office/officeart/2005/8/layout/vProcess5"/>
    <dgm:cxn modelId="{A25F4DFF-924F-4B32-A9A4-341F9C85A26B}" type="presParOf" srcId="{9E8B3590-5B7E-422B-B497-FA24709958D7}" destId="{30E425EC-088A-474F-92CD-02C78D7EE8C5}" srcOrd="0" destOrd="0" presId="urn:microsoft.com/office/officeart/2005/8/layout/vProcess5"/>
    <dgm:cxn modelId="{9561A850-59BA-49FE-802C-FA6B408241A2}" type="presParOf" srcId="{9E8B3590-5B7E-422B-B497-FA24709958D7}" destId="{893E5134-C26E-4D8B-A0EF-8330B35F0ACA}" srcOrd="1" destOrd="0" presId="urn:microsoft.com/office/officeart/2005/8/layout/vProcess5"/>
    <dgm:cxn modelId="{D5069DDD-F040-41CD-909B-1061E0CC52CC}" type="presParOf" srcId="{9E8B3590-5B7E-422B-B497-FA24709958D7}" destId="{D3A57305-4EB5-4FE5-ACD9-2584AF18BEA2}" srcOrd="2" destOrd="0" presId="urn:microsoft.com/office/officeart/2005/8/layout/vProcess5"/>
    <dgm:cxn modelId="{00230D3C-6F21-4FEA-ABDD-1E6F02D8EAA1}" type="presParOf" srcId="{9E8B3590-5B7E-422B-B497-FA24709958D7}" destId="{41B04E00-0023-4CD6-B8BB-63A3FC36319E}" srcOrd="3" destOrd="0" presId="urn:microsoft.com/office/officeart/2005/8/layout/vProcess5"/>
    <dgm:cxn modelId="{CABDF802-2875-47A1-BFF4-8E921512EC26}" type="presParOf" srcId="{9E8B3590-5B7E-422B-B497-FA24709958D7}" destId="{7E0B4469-E629-4BCA-BB08-972EC6DF4508}" srcOrd="4" destOrd="0" presId="urn:microsoft.com/office/officeart/2005/8/layout/vProcess5"/>
    <dgm:cxn modelId="{5C7B2F94-0ACB-460E-997F-1216ADCDDE69}" type="presParOf" srcId="{9E8B3590-5B7E-422B-B497-FA24709958D7}" destId="{6FE4038D-9223-4B9F-BA09-5AEABA69E797}" srcOrd="5" destOrd="0" presId="urn:microsoft.com/office/officeart/2005/8/layout/vProcess5"/>
    <dgm:cxn modelId="{D9D34249-2627-4602-9472-A929ED4DD6D1}" type="presParOf" srcId="{9E8B3590-5B7E-422B-B497-FA24709958D7}" destId="{1A237AAF-83EA-4DAF-8AD5-E419D7231D56}" srcOrd="6" destOrd="0" presId="urn:microsoft.com/office/officeart/2005/8/layout/vProcess5"/>
    <dgm:cxn modelId="{4F7F9A44-2497-4B2B-AB42-4E60F3E56219}" type="presParOf" srcId="{9E8B3590-5B7E-422B-B497-FA24709958D7}" destId="{D01DCE0C-ED8C-4438-945F-65BB6D894995}" srcOrd="7" destOrd="0" presId="urn:microsoft.com/office/officeart/2005/8/layout/vProcess5"/>
    <dgm:cxn modelId="{3002AFF3-4BE2-4D5C-85B6-40E2E90F4013}" type="presParOf" srcId="{9E8B3590-5B7E-422B-B497-FA24709958D7}" destId="{A40C2BC0-3BF1-4292-A6F0-9202B3FB4BFF}" srcOrd="8" destOrd="0" presId="urn:microsoft.com/office/officeart/2005/8/layout/vProcess5"/>
    <dgm:cxn modelId="{8E761B80-FBE7-4365-86E6-9B99BCA328F5}" type="presParOf" srcId="{9E8B3590-5B7E-422B-B497-FA24709958D7}" destId="{7FC0020F-1AB5-4FBE-8AD1-9C4022E16CEE}" srcOrd="9" destOrd="0" presId="urn:microsoft.com/office/officeart/2005/8/layout/vProcess5"/>
    <dgm:cxn modelId="{CBC090F7-7B03-48F1-B046-B2D6DD9AAA5A}" type="presParOf" srcId="{9E8B3590-5B7E-422B-B497-FA24709958D7}" destId="{C879942D-7262-4D02-BD2E-0EC1DDF8CD37}" srcOrd="10" destOrd="0" presId="urn:microsoft.com/office/officeart/2005/8/layout/vProcess5"/>
    <dgm:cxn modelId="{44291949-26E8-4B0D-AFBB-BC1B2E72A22F}" type="presParOf" srcId="{9E8B3590-5B7E-422B-B497-FA24709958D7}" destId="{8098D68D-F0FB-4113-9716-3E71189CEA9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F67D5-324C-43CF-88FD-0019D7977FA5}">
      <dsp:nvSpPr>
        <dsp:cNvPr id="0" name=""/>
        <dsp:cNvSpPr/>
      </dsp:nvSpPr>
      <dsp:spPr>
        <a:xfrm>
          <a:off x="1526173" y="350122"/>
          <a:ext cx="2476998" cy="673413"/>
        </a:xfrm>
        <a:custGeom>
          <a:avLst/>
          <a:gdLst/>
          <a:ahLst/>
          <a:cxnLst/>
          <a:rect l="0" t="0" r="0" b="0"/>
          <a:pathLst>
            <a:path>
              <a:moveTo>
                <a:pt x="0" y="673413"/>
              </a:moveTo>
              <a:lnTo>
                <a:pt x="2476998"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6D1E38-5717-435F-9771-19DACF243C1C}">
      <dsp:nvSpPr>
        <dsp:cNvPr id="0" name=""/>
        <dsp:cNvSpPr/>
      </dsp:nvSpPr>
      <dsp:spPr>
        <a:xfrm>
          <a:off x="2427030" y="2005746"/>
          <a:ext cx="1905808" cy="302330"/>
        </a:xfrm>
        <a:custGeom>
          <a:avLst/>
          <a:gdLst/>
          <a:ahLst/>
          <a:cxnLst/>
          <a:rect l="0" t="0" r="0" b="0"/>
          <a:pathLst>
            <a:path>
              <a:moveTo>
                <a:pt x="0" y="0"/>
              </a:moveTo>
              <a:lnTo>
                <a:pt x="0" y="206029"/>
              </a:lnTo>
              <a:lnTo>
                <a:pt x="1905808" y="206029"/>
              </a:lnTo>
              <a:lnTo>
                <a:pt x="1905808" y="30233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CEECC6-584D-4B47-B12F-B6B13BB7426D}">
      <dsp:nvSpPr>
        <dsp:cNvPr id="0" name=""/>
        <dsp:cNvSpPr/>
      </dsp:nvSpPr>
      <dsp:spPr>
        <a:xfrm>
          <a:off x="2427030" y="2005746"/>
          <a:ext cx="635269" cy="302330"/>
        </a:xfrm>
        <a:custGeom>
          <a:avLst/>
          <a:gdLst/>
          <a:ahLst/>
          <a:cxnLst/>
          <a:rect l="0" t="0" r="0" b="0"/>
          <a:pathLst>
            <a:path>
              <a:moveTo>
                <a:pt x="0" y="0"/>
              </a:moveTo>
              <a:lnTo>
                <a:pt x="0" y="206029"/>
              </a:lnTo>
              <a:lnTo>
                <a:pt x="635269" y="206029"/>
              </a:lnTo>
              <a:lnTo>
                <a:pt x="635269" y="30233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1AD8B7-0693-49FD-B921-C94D67BB5E50}">
      <dsp:nvSpPr>
        <dsp:cNvPr id="0" name=""/>
        <dsp:cNvSpPr/>
      </dsp:nvSpPr>
      <dsp:spPr>
        <a:xfrm>
          <a:off x="1791761" y="2005746"/>
          <a:ext cx="635269" cy="302330"/>
        </a:xfrm>
        <a:custGeom>
          <a:avLst/>
          <a:gdLst/>
          <a:ahLst/>
          <a:cxnLst/>
          <a:rect l="0" t="0" r="0" b="0"/>
          <a:pathLst>
            <a:path>
              <a:moveTo>
                <a:pt x="635269" y="0"/>
              </a:moveTo>
              <a:lnTo>
                <a:pt x="635269" y="206029"/>
              </a:lnTo>
              <a:lnTo>
                <a:pt x="0" y="206029"/>
              </a:lnTo>
              <a:lnTo>
                <a:pt x="0" y="30233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E5EEBD-AD81-4A1D-82E3-A1C65A3B024E}">
      <dsp:nvSpPr>
        <dsp:cNvPr id="0" name=""/>
        <dsp:cNvSpPr/>
      </dsp:nvSpPr>
      <dsp:spPr>
        <a:xfrm>
          <a:off x="521221" y="2005746"/>
          <a:ext cx="1905808" cy="302330"/>
        </a:xfrm>
        <a:custGeom>
          <a:avLst/>
          <a:gdLst/>
          <a:ahLst/>
          <a:cxnLst/>
          <a:rect l="0" t="0" r="0" b="0"/>
          <a:pathLst>
            <a:path>
              <a:moveTo>
                <a:pt x="1905808" y="0"/>
              </a:moveTo>
              <a:lnTo>
                <a:pt x="1905808" y="206029"/>
              </a:lnTo>
              <a:lnTo>
                <a:pt x="0" y="206029"/>
              </a:lnTo>
              <a:lnTo>
                <a:pt x="0" y="30233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91A2AB-59C7-4025-9EC2-0A9DFEF8CE5F}">
      <dsp:nvSpPr>
        <dsp:cNvPr id="0" name=""/>
        <dsp:cNvSpPr/>
      </dsp:nvSpPr>
      <dsp:spPr>
        <a:xfrm>
          <a:off x="1526173" y="1023536"/>
          <a:ext cx="900857" cy="322107"/>
        </a:xfrm>
        <a:custGeom>
          <a:avLst/>
          <a:gdLst/>
          <a:ahLst/>
          <a:cxnLst/>
          <a:rect l="0" t="0" r="0" b="0"/>
          <a:pathLst>
            <a:path>
              <a:moveTo>
                <a:pt x="0" y="0"/>
              </a:moveTo>
              <a:lnTo>
                <a:pt x="0" y="225806"/>
              </a:lnTo>
              <a:lnTo>
                <a:pt x="900857" y="225806"/>
              </a:lnTo>
              <a:lnTo>
                <a:pt x="900857" y="322107"/>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53DE8B-9734-4E66-B05F-36F64A333C1A}">
      <dsp:nvSpPr>
        <dsp:cNvPr id="0" name=""/>
        <dsp:cNvSpPr/>
      </dsp:nvSpPr>
      <dsp:spPr>
        <a:xfrm>
          <a:off x="1006407" y="363433"/>
          <a:ext cx="1039532" cy="660102"/>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49CD2C-049C-47A1-9CD8-5E37D105F646}">
      <dsp:nvSpPr>
        <dsp:cNvPr id="0" name=""/>
        <dsp:cNvSpPr/>
      </dsp:nvSpPr>
      <dsp:spPr>
        <a:xfrm>
          <a:off x="1121910" y="473162"/>
          <a:ext cx="1039532" cy="660102"/>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LAYO</a:t>
          </a:r>
        </a:p>
      </dsp:txBody>
      <dsp:txXfrm>
        <a:off x="1141244" y="492496"/>
        <a:ext cx="1000864" cy="621434"/>
      </dsp:txXfrm>
    </dsp:sp>
    <dsp:sp modelId="{5BB8F345-0064-4EB8-A3AB-9FC5B6698576}">
      <dsp:nvSpPr>
        <dsp:cNvPr id="0" name=""/>
        <dsp:cNvSpPr/>
      </dsp:nvSpPr>
      <dsp:spPr>
        <a:xfrm>
          <a:off x="1907264" y="1345643"/>
          <a:ext cx="1039532" cy="660102"/>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DAF95E-9B9E-4A03-8531-59322EB6F724}">
      <dsp:nvSpPr>
        <dsp:cNvPr id="0" name=""/>
        <dsp:cNvSpPr/>
      </dsp:nvSpPr>
      <dsp:spPr>
        <a:xfrm>
          <a:off x="2022768" y="1455372"/>
          <a:ext cx="1039532" cy="660102"/>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EDIPO</a:t>
          </a:r>
        </a:p>
      </dsp:txBody>
      <dsp:txXfrm>
        <a:off x="2042102" y="1474706"/>
        <a:ext cx="1000864" cy="621434"/>
      </dsp:txXfrm>
    </dsp:sp>
    <dsp:sp modelId="{618AC67F-8CB7-43A0-B168-0818FB8FDEF2}">
      <dsp:nvSpPr>
        <dsp:cNvPr id="0" name=""/>
        <dsp:cNvSpPr/>
      </dsp:nvSpPr>
      <dsp:spPr>
        <a:xfrm>
          <a:off x="1455" y="2308077"/>
          <a:ext cx="1039532" cy="660102"/>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6B25B-CF25-4826-A535-8D6F43D5DE10}">
      <dsp:nvSpPr>
        <dsp:cNvPr id="0" name=""/>
        <dsp:cNvSpPr/>
      </dsp:nvSpPr>
      <dsp:spPr>
        <a:xfrm>
          <a:off x="116959" y="2417805"/>
          <a:ext cx="1039532" cy="660102"/>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err="1"/>
            <a:t>Eteicles</a:t>
          </a:r>
          <a:endParaRPr lang="es-ES" sz="1800" kern="1200" dirty="0"/>
        </a:p>
      </dsp:txBody>
      <dsp:txXfrm>
        <a:off x="136293" y="2437139"/>
        <a:ext cx="1000864" cy="621434"/>
      </dsp:txXfrm>
    </dsp:sp>
    <dsp:sp modelId="{A8E03F55-48CA-4DBD-9D8D-1E837BB9DA24}">
      <dsp:nvSpPr>
        <dsp:cNvPr id="0" name=""/>
        <dsp:cNvSpPr/>
      </dsp:nvSpPr>
      <dsp:spPr>
        <a:xfrm>
          <a:off x="1271995" y="2308077"/>
          <a:ext cx="1039532" cy="660102"/>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0E51FD-BE27-45B7-A9F5-CDB70637BBBD}">
      <dsp:nvSpPr>
        <dsp:cNvPr id="0" name=""/>
        <dsp:cNvSpPr/>
      </dsp:nvSpPr>
      <dsp:spPr>
        <a:xfrm>
          <a:off x="1387498" y="2417805"/>
          <a:ext cx="1039532" cy="660102"/>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err="1"/>
            <a:t>Polinace</a:t>
          </a:r>
          <a:endParaRPr lang="es-ES" sz="1800" kern="1200" dirty="0"/>
        </a:p>
      </dsp:txBody>
      <dsp:txXfrm>
        <a:off x="1406832" y="2437139"/>
        <a:ext cx="1000864" cy="621434"/>
      </dsp:txXfrm>
    </dsp:sp>
    <dsp:sp modelId="{B8A72CA4-1B69-44F5-894D-93C8E6002831}">
      <dsp:nvSpPr>
        <dsp:cNvPr id="0" name=""/>
        <dsp:cNvSpPr/>
      </dsp:nvSpPr>
      <dsp:spPr>
        <a:xfrm>
          <a:off x="2542534" y="2308077"/>
          <a:ext cx="1039532" cy="660102"/>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B35B2C-162E-4C06-9AAF-FC0FDCBF6674}">
      <dsp:nvSpPr>
        <dsp:cNvPr id="0" name=""/>
        <dsp:cNvSpPr/>
      </dsp:nvSpPr>
      <dsp:spPr>
        <a:xfrm>
          <a:off x="2658037" y="2417805"/>
          <a:ext cx="1039532" cy="660102"/>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err="1"/>
            <a:t>Antigona</a:t>
          </a:r>
          <a:endParaRPr lang="es-ES" sz="1800" kern="1200" dirty="0"/>
        </a:p>
      </dsp:txBody>
      <dsp:txXfrm>
        <a:off x="2677371" y="2437139"/>
        <a:ext cx="1000864" cy="621434"/>
      </dsp:txXfrm>
    </dsp:sp>
    <dsp:sp modelId="{ABC03B21-3839-47F7-B1B7-45177D655310}">
      <dsp:nvSpPr>
        <dsp:cNvPr id="0" name=""/>
        <dsp:cNvSpPr/>
      </dsp:nvSpPr>
      <dsp:spPr>
        <a:xfrm>
          <a:off x="3813073" y="2308077"/>
          <a:ext cx="1039532" cy="660102"/>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DCB0E9-5280-49EA-8910-C3A221659297}">
      <dsp:nvSpPr>
        <dsp:cNvPr id="0" name=""/>
        <dsp:cNvSpPr/>
      </dsp:nvSpPr>
      <dsp:spPr>
        <a:xfrm>
          <a:off x="3928577" y="2417805"/>
          <a:ext cx="1039532" cy="660102"/>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err="1"/>
            <a:t>Ismenea</a:t>
          </a:r>
          <a:endParaRPr lang="es-ES" sz="1800" kern="1200" dirty="0"/>
        </a:p>
      </dsp:txBody>
      <dsp:txXfrm>
        <a:off x="3947911" y="2437139"/>
        <a:ext cx="1000864" cy="621434"/>
      </dsp:txXfrm>
    </dsp:sp>
    <dsp:sp modelId="{211A2862-9054-4D5E-BFD8-16D240329AD8}">
      <dsp:nvSpPr>
        <dsp:cNvPr id="0" name=""/>
        <dsp:cNvSpPr/>
      </dsp:nvSpPr>
      <dsp:spPr>
        <a:xfrm>
          <a:off x="3483405" y="350122"/>
          <a:ext cx="1039532" cy="660102"/>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CE7251-7C8F-4670-BB2D-EA3E32F979C3}">
      <dsp:nvSpPr>
        <dsp:cNvPr id="0" name=""/>
        <dsp:cNvSpPr/>
      </dsp:nvSpPr>
      <dsp:spPr>
        <a:xfrm>
          <a:off x="3598909" y="459851"/>
          <a:ext cx="1039532" cy="660102"/>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YOCASTA</a:t>
          </a:r>
        </a:p>
      </dsp:txBody>
      <dsp:txXfrm>
        <a:off x="3618243" y="479185"/>
        <a:ext cx="1000864" cy="621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1937B-7430-45A8-AC4C-372D6FA9565E}">
      <dsp:nvSpPr>
        <dsp:cNvPr id="0" name=""/>
        <dsp:cNvSpPr/>
      </dsp:nvSpPr>
      <dsp:spPr>
        <a:xfrm>
          <a:off x="3411011" y="1742115"/>
          <a:ext cx="752266" cy="91440"/>
        </a:xfrm>
        <a:custGeom>
          <a:avLst/>
          <a:gdLst/>
          <a:ahLst/>
          <a:cxnLst/>
          <a:rect l="0" t="0" r="0" b="0"/>
          <a:pathLst>
            <a:path>
              <a:moveTo>
                <a:pt x="0" y="45720"/>
              </a:moveTo>
              <a:lnTo>
                <a:pt x="752266"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767572" y="1783921"/>
        <a:ext cx="39143" cy="7828"/>
      </dsp:txXfrm>
    </dsp:sp>
    <dsp:sp modelId="{B1253840-A5E6-4C63-A931-6D18E2E45C77}">
      <dsp:nvSpPr>
        <dsp:cNvPr id="0" name=""/>
        <dsp:cNvSpPr/>
      </dsp:nvSpPr>
      <dsp:spPr>
        <a:xfrm>
          <a:off x="9042" y="766705"/>
          <a:ext cx="3403768" cy="20422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LA ESTRUCUTURA DEL EDIPO.</a:t>
          </a:r>
        </a:p>
      </dsp:txBody>
      <dsp:txXfrm>
        <a:off x="9042" y="766705"/>
        <a:ext cx="3403768" cy="2042261"/>
      </dsp:txXfrm>
    </dsp:sp>
    <dsp:sp modelId="{B49ACB42-F2E1-45A8-87C4-985EE87E0235}">
      <dsp:nvSpPr>
        <dsp:cNvPr id="0" name=""/>
        <dsp:cNvSpPr/>
      </dsp:nvSpPr>
      <dsp:spPr>
        <a:xfrm>
          <a:off x="7597646" y="1742115"/>
          <a:ext cx="752266" cy="91440"/>
        </a:xfrm>
        <a:custGeom>
          <a:avLst/>
          <a:gdLst/>
          <a:ahLst/>
          <a:cxnLst/>
          <a:rect l="0" t="0" r="0" b="0"/>
          <a:pathLst>
            <a:path>
              <a:moveTo>
                <a:pt x="0" y="45720"/>
              </a:moveTo>
              <a:lnTo>
                <a:pt x="752266"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7954208" y="1783921"/>
        <a:ext cx="39143" cy="7828"/>
      </dsp:txXfrm>
    </dsp:sp>
    <dsp:sp modelId="{71C0B332-31F2-4DB4-ABA1-CA54CFFA4572}">
      <dsp:nvSpPr>
        <dsp:cNvPr id="0" name=""/>
        <dsp:cNvSpPr/>
      </dsp:nvSpPr>
      <dsp:spPr>
        <a:xfrm>
          <a:off x="4195678" y="766705"/>
          <a:ext cx="3403768" cy="20422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Fundamental psicoanálisis.</a:t>
          </a:r>
        </a:p>
      </dsp:txBody>
      <dsp:txXfrm>
        <a:off x="4195678" y="766705"/>
        <a:ext cx="3403768" cy="2042261"/>
      </dsp:txXfrm>
    </dsp:sp>
    <dsp:sp modelId="{A7BC5760-2937-4495-8054-1C1B6C02B534}">
      <dsp:nvSpPr>
        <dsp:cNvPr id="0" name=""/>
        <dsp:cNvSpPr/>
      </dsp:nvSpPr>
      <dsp:spPr>
        <a:xfrm>
          <a:off x="1710926" y="2807166"/>
          <a:ext cx="8373271" cy="752266"/>
        </a:xfrm>
        <a:custGeom>
          <a:avLst/>
          <a:gdLst/>
          <a:ahLst/>
          <a:cxnLst/>
          <a:rect l="0" t="0" r="0" b="0"/>
          <a:pathLst>
            <a:path>
              <a:moveTo>
                <a:pt x="8373271" y="0"/>
              </a:moveTo>
              <a:lnTo>
                <a:pt x="8373271" y="393233"/>
              </a:lnTo>
              <a:lnTo>
                <a:pt x="0" y="393233"/>
              </a:lnTo>
              <a:lnTo>
                <a:pt x="0" y="752266"/>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687317" y="3179385"/>
        <a:ext cx="420489" cy="7828"/>
      </dsp:txXfrm>
    </dsp:sp>
    <dsp:sp modelId="{F603923D-FBEA-4E6F-B46F-9749D1A52F24}">
      <dsp:nvSpPr>
        <dsp:cNvPr id="0" name=""/>
        <dsp:cNvSpPr/>
      </dsp:nvSpPr>
      <dsp:spPr>
        <a:xfrm>
          <a:off x="8382313" y="766705"/>
          <a:ext cx="3403768" cy="20422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Edipo funda la estructura deseo a la madre/padre.</a:t>
          </a:r>
        </a:p>
      </dsp:txBody>
      <dsp:txXfrm>
        <a:off x="8382313" y="766705"/>
        <a:ext cx="3403768" cy="2042261"/>
      </dsp:txXfrm>
    </dsp:sp>
    <dsp:sp modelId="{13FE77C3-B8B1-4A61-B82C-8E60D70CB12E}">
      <dsp:nvSpPr>
        <dsp:cNvPr id="0" name=""/>
        <dsp:cNvSpPr/>
      </dsp:nvSpPr>
      <dsp:spPr>
        <a:xfrm>
          <a:off x="3411011" y="4567244"/>
          <a:ext cx="752266" cy="91440"/>
        </a:xfrm>
        <a:custGeom>
          <a:avLst/>
          <a:gdLst/>
          <a:ahLst/>
          <a:cxnLst/>
          <a:rect l="0" t="0" r="0" b="0"/>
          <a:pathLst>
            <a:path>
              <a:moveTo>
                <a:pt x="0" y="45720"/>
              </a:moveTo>
              <a:lnTo>
                <a:pt x="752266"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767572" y="4609049"/>
        <a:ext cx="39143" cy="7828"/>
      </dsp:txXfrm>
    </dsp:sp>
    <dsp:sp modelId="{8B3E79AC-0CBA-47F4-86E8-52E513C6591D}">
      <dsp:nvSpPr>
        <dsp:cNvPr id="0" name=""/>
        <dsp:cNvSpPr/>
      </dsp:nvSpPr>
      <dsp:spPr>
        <a:xfrm>
          <a:off x="9042" y="3591833"/>
          <a:ext cx="3403768" cy="20422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MADRE= </a:t>
          </a:r>
          <a:r>
            <a:rPr lang="es-ES" sz="2500" i="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DESEO MADRE </a:t>
          </a:r>
          <a:r>
            <a:rPr lang="es-ES" sz="2500" kern="1200" dirty="0">
              <a:latin typeface="Times New Roman" panose="02020603050405020304" pitchFamily="18" charset="0"/>
              <a:cs typeface="Times New Roman" panose="02020603050405020304" pitchFamily="18" charset="0"/>
            </a:rPr>
            <a:t>= FALO.</a:t>
          </a:r>
        </a:p>
      </dsp:txBody>
      <dsp:txXfrm>
        <a:off x="9042" y="3591833"/>
        <a:ext cx="3403768" cy="2042261"/>
      </dsp:txXfrm>
    </dsp:sp>
    <dsp:sp modelId="{EB7CF236-1F46-4E25-B5AD-1777E5454F9F}">
      <dsp:nvSpPr>
        <dsp:cNvPr id="0" name=""/>
        <dsp:cNvSpPr/>
      </dsp:nvSpPr>
      <dsp:spPr>
        <a:xfrm>
          <a:off x="4195678" y="3591833"/>
          <a:ext cx="3403768" cy="20422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DESEO DE LA MADRE = Deseo Doble = 1 ) Incestuoso y 2) Parricida (asesinar a un familiar).</a:t>
          </a:r>
        </a:p>
      </dsp:txBody>
      <dsp:txXfrm>
        <a:off x="4195678" y="3591833"/>
        <a:ext cx="3403768" cy="2042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041C2-9EA5-4E3F-9EC8-E52DCC25CD38}">
      <dsp:nvSpPr>
        <dsp:cNvPr id="0" name=""/>
        <dsp:cNvSpPr/>
      </dsp:nvSpPr>
      <dsp:spPr>
        <a:xfrm>
          <a:off x="2709333" y="0"/>
          <a:ext cx="2709333" cy="2709333"/>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MADRE</a:t>
          </a:r>
        </a:p>
      </dsp:txBody>
      <dsp:txXfrm>
        <a:off x="3386666" y="1354667"/>
        <a:ext cx="1354667" cy="1354666"/>
      </dsp:txXfrm>
    </dsp:sp>
    <dsp:sp modelId="{A13EF7D3-7616-488B-88BF-19A2444C763C}">
      <dsp:nvSpPr>
        <dsp:cNvPr id="0" name=""/>
        <dsp:cNvSpPr/>
      </dsp:nvSpPr>
      <dsp:spPr>
        <a:xfrm>
          <a:off x="1354666" y="2709333"/>
          <a:ext cx="2709333" cy="2709333"/>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NIÑO</a:t>
          </a:r>
        </a:p>
      </dsp:txBody>
      <dsp:txXfrm>
        <a:off x="2031999" y="4064000"/>
        <a:ext cx="1354667" cy="1354666"/>
      </dsp:txXfrm>
    </dsp:sp>
    <dsp:sp modelId="{F305F977-E519-4082-B9EE-9DDAA83E85BF}">
      <dsp:nvSpPr>
        <dsp:cNvPr id="0" name=""/>
        <dsp:cNvSpPr/>
      </dsp:nvSpPr>
      <dsp:spPr>
        <a:xfrm rot="10800000">
          <a:off x="2709333" y="2709333"/>
          <a:ext cx="2709333" cy="2709333"/>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EDIPO</a:t>
          </a:r>
        </a:p>
      </dsp:txBody>
      <dsp:txXfrm rot="10800000">
        <a:off x="3386666" y="2709333"/>
        <a:ext cx="1354667" cy="1354666"/>
      </dsp:txXfrm>
    </dsp:sp>
    <dsp:sp modelId="{771484AD-8F4B-44EA-8B0D-CC16E546039E}">
      <dsp:nvSpPr>
        <dsp:cNvPr id="0" name=""/>
        <dsp:cNvSpPr/>
      </dsp:nvSpPr>
      <dsp:spPr>
        <a:xfrm>
          <a:off x="4064000" y="2709333"/>
          <a:ext cx="2709333" cy="2709333"/>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PADRE</a:t>
          </a:r>
        </a:p>
      </dsp:txBody>
      <dsp:txXfrm>
        <a:off x="4741333" y="4064000"/>
        <a:ext cx="1354667" cy="13546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4FDB4-3C80-499C-954C-F795CE3503C7}">
      <dsp:nvSpPr>
        <dsp:cNvPr id="0" name=""/>
        <dsp:cNvSpPr/>
      </dsp:nvSpPr>
      <dsp:spPr>
        <a:xfrm>
          <a:off x="1784533" y="0"/>
          <a:ext cx="1899662" cy="1899662"/>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FALO</a:t>
          </a:r>
        </a:p>
      </dsp:txBody>
      <dsp:txXfrm>
        <a:off x="2259449" y="949831"/>
        <a:ext cx="949831" cy="949831"/>
      </dsp:txXfrm>
    </dsp:sp>
    <dsp:sp modelId="{9B61A74B-2723-4F55-8BCC-0C9161AC33F2}">
      <dsp:nvSpPr>
        <dsp:cNvPr id="0" name=""/>
        <dsp:cNvSpPr/>
      </dsp:nvSpPr>
      <dsp:spPr>
        <a:xfrm>
          <a:off x="834702" y="1899662"/>
          <a:ext cx="1899662" cy="1899662"/>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NIÑO</a:t>
          </a:r>
        </a:p>
      </dsp:txBody>
      <dsp:txXfrm>
        <a:off x="1309618" y="2849493"/>
        <a:ext cx="949831" cy="949831"/>
      </dsp:txXfrm>
    </dsp:sp>
    <dsp:sp modelId="{5070F1BB-99AE-485A-9910-A88AA021464A}">
      <dsp:nvSpPr>
        <dsp:cNvPr id="0" name=""/>
        <dsp:cNvSpPr/>
      </dsp:nvSpPr>
      <dsp:spPr>
        <a:xfrm rot="10800000">
          <a:off x="1784533" y="1899662"/>
          <a:ext cx="1899662" cy="1899662"/>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EDIPO</a:t>
          </a:r>
        </a:p>
      </dsp:txBody>
      <dsp:txXfrm rot="10800000">
        <a:off x="2259448" y="1899662"/>
        <a:ext cx="949831" cy="949831"/>
      </dsp:txXfrm>
    </dsp:sp>
    <dsp:sp modelId="{B5C9F0E1-CBB6-45F6-A57A-EFEAF15026B4}">
      <dsp:nvSpPr>
        <dsp:cNvPr id="0" name=""/>
        <dsp:cNvSpPr/>
      </dsp:nvSpPr>
      <dsp:spPr>
        <a:xfrm>
          <a:off x="2734365" y="1899662"/>
          <a:ext cx="1899662" cy="1899662"/>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MADRE</a:t>
          </a:r>
        </a:p>
      </dsp:txBody>
      <dsp:txXfrm>
        <a:off x="3209281" y="2849493"/>
        <a:ext cx="949831" cy="949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4FDB4-3C80-499C-954C-F795CE3503C7}">
      <dsp:nvSpPr>
        <dsp:cNvPr id="0" name=""/>
        <dsp:cNvSpPr/>
      </dsp:nvSpPr>
      <dsp:spPr>
        <a:xfrm>
          <a:off x="1784533" y="0"/>
          <a:ext cx="1899662" cy="1899662"/>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NIÑO</a:t>
          </a:r>
        </a:p>
      </dsp:txBody>
      <dsp:txXfrm>
        <a:off x="2259449" y="949831"/>
        <a:ext cx="949831" cy="949831"/>
      </dsp:txXfrm>
    </dsp:sp>
    <dsp:sp modelId="{9B61A74B-2723-4F55-8BCC-0C9161AC33F2}">
      <dsp:nvSpPr>
        <dsp:cNvPr id="0" name=""/>
        <dsp:cNvSpPr/>
      </dsp:nvSpPr>
      <dsp:spPr>
        <a:xfrm>
          <a:off x="834702" y="1899662"/>
          <a:ext cx="1899662" cy="1899662"/>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PADRE</a:t>
          </a:r>
        </a:p>
      </dsp:txBody>
      <dsp:txXfrm>
        <a:off x="1309618" y="2849493"/>
        <a:ext cx="949831" cy="949831"/>
      </dsp:txXfrm>
    </dsp:sp>
    <dsp:sp modelId="{5070F1BB-99AE-485A-9910-A88AA021464A}">
      <dsp:nvSpPr>
        <dsp:cNvPr id="0" name=""/>
        <dsp:cNvSpPr/>
      </dsp:nvSpPr>
      <dsp:spPr>
        <a:xfrm rot="10800000">
          <a:off x="1784533" y="1899662"/>
          <a:ext cx="1899662" cy="1899662"/>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EDIPO</a:t>
          </a:r>
        </a:p>
      </dsp:txBody>
      <dsp:txXfrm rot="10800000">
        <a:off x="2259448" y="1899662"/>
        <a:ext cx="949831" cy="949831"/>
      </dsp:txXfrm>
    </dsp:sp>
    <dsp:sp modelId="{B5C9F0E1-CBB6-45F6-A57A-EFEAF15026B4}">
      <dsp:nvSpPr>
        <dsp:cNvPr id="0" name=""/>
        <dsp:cNvSpPr/>
      </dsp:nvSpPr>
      <dsp:spPr>
        <a:xfrm>
          <a:off x="2734365" y="1899662"/>
          <a:ext cx="1899662" cy="1899662"/>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MADRE</a:t>
          </a:r>
        </a:p>
      </dsp:txBody>
      <dsp:txXfrm>
        <a:off x="3209281" y="2849493"/>
        <a:ext cx="949831" cy="9498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E5134-C26E-4D8B-A0EF-8330B35F0ACA}">
      <dsp:nvSpPr>
        <dsp:cNvPr id="0" name=""/>
        <dsp:cNvSpPr/>
      </dsp:nvSpPr>
      <dsp:spPr>
        <a:xfrm>
          <a:off x="0" y="0"/>
          <a:ext cx="9022080" cy="132959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dirty="0"/>
            <a:t>RESOLUCION:</a:t>
          </a:r>
        </a:p>
      </dsp:txBody>
      <dsp:txXfrm>
        <a:off x="38942" y="38942"/>
        <a:ext cx="7474993" cy="1251710"/>
      </dsp:txXfrm>
    </dsp:sp>
    <dsp:sp modelId="{D3A57305-4EB5-4FE5-ACD9-2584AF18BEA2}">
      <dsp:nvSpPr>
        <dsp:cNvPr id="0" name=""/>
        <dsp:cNvSpPr/>
      </dsp:nvSpPr>
      <dsp:spPr>
        <a:xfrm>
          <a:off x="755599" y="1571339"/>
          <a:ext cx="9022080" cy="132959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dirty="0"/>
            <a:t>El niño decide narcisistamente conservar su pene y renunciar al goce mortífero del incesto, aceptando la ley paterna.</a:t>
          </a:r>
        </a:p>
      </dsp:txBody>
      <dsp:txXfrm>
        <a:off x="794541" y="1610281"/>
        <a:ext cx="7324360" cy="1251710"/>
      </dsp:txXfrm>
    </dsp:sp>
    <dsp:sp modelId="{41B04E00-0023-4CD6-B8BB-63A3FC36319E}">
      <dsp:nvSpPr>
        <dsp:cNvPr id="0" name=""/>
        <dsp:cNvSpPr/>
      </dsp:nvSpPr>
      <dsp:spPr>
        <a:xfrm>
          <a:off x="1499920" y="3142678"/>
          <a:ext cx="9022080" cy="132959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dirty="0"/>
            <a:t>De esta forma se resuelve el complejo de Edipo y queda constituido el SUPERYO.</a:t>
          </a:r>
        </a:p>
      </dsp:txBody>
      <dsp:txXfrm>
        <a:off x="1538862" y="3181620"/>
        <a:ext cx="7335637" cy="1251710"/>
      </dsp:txXfrm>
    </dsp:sp>
    <dsp:sp modelId="{7E0B4469-E629-4BCA-BB08-972EC6DF4508}">
      <dsp:nvSpPr>
        <dsp:cNvPr id="0" name=""/>
        <dsp:cNvSpPr/>
      </dsp:nvSpPr>
      <dsp:spPr>
        <a:xfrm>
          <a:off x="2255519" y="4714017"/>
          <a:ext cx="9022080" cy="132959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dirty="0"/>
            <a:t>En una crisis resuelta de forma estructurante; el niño acepta su falta y las limitaciones del cuerpo y del placer.</a:t>
          </a:r>
        </a:p>
      </dsp:txBody>
      <dsp:txXfrm>
        <a:off x="2294461" y="4752959"/>
        <a:ext cx="7324360" cy="1251710"/>
      </dsp:txXfrm>
    </dsp:sp>
    <dsp:sp modelId="{6FE4038D-9223-4B9F-BA09-5AEABA69E797}">
      <dsp:nvSpPr>
        <dsp:cNvPr id="0" name=""/>
        <dsp:cNvSpPr/>
      </dsp:nvSpPr>
      <dsp:spPr>
        <a:xfrm>
          <a:off x="8157843" y="1018348"/>
          <a:ext cx="864236" cy="864236"/>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8352296" y="1018348"/>
        <a:ext cx="475330" cy="650338"/>
      </dsp:txXfrm>
    </dsp:sp>
    <dsp:sp modelId="{1A237AAF-83EA-4DAF-8AD5-E419D7231D56}">
      <dsp:nvSpPr>
        <dsp:cNvPr id="0" name=""/>
        <dsp:cNvSpPr/>
      </dsp:nvSpPr>
      <dsp:spPr>
        <a:xfrm>
          <a:off x="8913442" y="2589687"/>
          <a:ext cx="864236" cy="864236"/>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9107895" y="2589687"/>
        <a:ext cx="475330" cy="650338"/>
      </dsp:txXfrm>
    </dsp:sp>
    <dsp:sp modelId="{D01DCE0C-ED8C-4438-945F-65BB6D894995}">
      <dsp:nvSpPr>
        <dsp:cNvPr id="0" name=""/>
        <dsp:cNvSpPr/>
      </dsp:nvSpPr>
      <dsp:spPr>
        <a:xfrm>
          <a:off x="9657764" y="4161026"/>
          <a:ext cx="864236" cy="864236"/>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9852217" y="4161026"/>
        <a:ext cx="475330" cy="6503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07F87-0BE1-493E-8B85-FAD0EEC2F3B0}" type="datetimeFigureOut">
              <a:rPr lang="es-EC" smtClean="0"/>
              <a:t>25/6/20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A3DC2-0300-4A78-8823-5C4D23BB5B2F}" type="slidenum">
              <a:rPr lang="es-EC" smtClean="0"/>
              <a:t>‹Nº›</a:t>
            </a:fld>
            <a:endParaRPr lang="es-EC"/>
          </a:p>
        </p:txBody>
      </p:sp>
    </p:spTree>
    <p:extLst>
      <p:ext uri="{BB962C8B-B14F-4D97-AF65-F5344CB8AC3E}">
        <p14:creationId xmlns:p14="http://schemas.microsoft.com/office/powerpoint/2010/main" val="1315426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6129FE45-B108-4130-B635-2AF0F6972686}" type="datetimeFigureOut">
              <a:rPr lang="es-EC" smtClean="0"/>
              <a:t>25/6/20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1460217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6129FE45-B108-4130-B635-2AF0F6972686}" type="datetimeFigureOut">
              <a:rPr lang="es-EC" smtClean="0"/>
              <a:t>25/6/20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40206053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6129FE45-B108-4130-B635-2AF0F6972686}" type="datetimeFigureOut">
              <a:rPr lang="es-EC" smtClean="0"/>
              <a:t>25/6/20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15464161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6129FE45-B108-4130-B635-2AF0F6972686}" type="datetimeFigureOut">
              <a:rPr lang="es-EC" smtClean="0"/>
              <a:t>25/6/20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37452428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129FE45-B108-4130-B635-2AF0F6972686}" type="datetimeFigureOut">
              <a:rPr lang="es-EC" smtClean="0"/>
              <a:t>25/6/20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27569243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6129FE45-B108-4130-B635-2AF0F6972686}" type="datetimeFigureOut">
              <a:rPr lang="es-EC" smtClean="0"/>
              <a:t>25/6/20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26036323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6129FE45-B108-4130-B635-2AF0F6972686}" type="datetimeFigureOut">
              <a:rPr lang="es-EC" smtClean="0"/>
              <a:t>25/6/20</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30016835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6129FE45-B108-4130-B635-2AF0F6972686}" type="datetimeFigureOut">
              <a:rPr lang="es-EC" smtClean="0"/>
              <a:t>25/6/20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24317574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129FE45-B108-4130-B635-2AF0F6972686}" type="datetimeFigureOut">
              <a:rPr lang="es-EC" smtClean="0"/>
              <a:t>25/6/20</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14702141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129FE45-B108-4130-B635-2AF0F6972686}" type="datetimeFigureOut">
              <a:rPr lang="es-EC" smtClean="0"/>
              <a:t>25/6/20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27534141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129FE45-B108-4130-B635-2AF0F6972686}" type="datetimeFigureOut">
              <a:rPr lang="es-EC" smtClean="0"/>
              <a:t>25/6/20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34720212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9FE45-B108-4130-B635-2AF0F6972686}" type="datetimeFigureOut">
              <a:rPr lang="es-EC" smtClean="0"/>
              <a:t>25/6/20</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F5B9F-0F3E-47BE-B913-0A1015EDE1FB}" type="slidenum">
              <a:rPr lang="es-EC" smtClean="0"/>
              <a:t>‹Nº›</a:t>
            </a:fld>
            <a:endParaRPr lang="es-EC"/>
          </a:p>
        </p:txBody>
      </p:sp>
    </p:spTree>
    <p:extLst>
      <p:ext uri="{BB962C8B-B14F-4D97-AF65-F5344CB8AC3E}">
        <p14:creationId xmlns:p14="http://schemas.microsoft.com/office/powerpoint/2010/main" val="2651529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lamenteesmaravillosa.com/7-grandes-verdades-amo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04799" y="318051"/>
            <a:ext cx="11661913" cy="6334539"/>
          </a:xfrm>
          <a:prstGeom prst="roundRect">
            <a:avLst/>
          </a:prstGeom>
        </p:spPr>
        <p:style>
          <a:lnRef idx="2">
            <a:schemeClr val="dk1"/>
          </a:lnRef>
          <a:fillRef idx="1">
            <a:schemeClr val="lt1"/>
          </a:fillRef>
          <a:effectRef idx="0">
            <a:schemeClr val="dk1"/>
          </a:effectRef>
          <a:fontRef idx="minor">
            <a:schemeClr val="dk1"/>
          </a:fontRef>
        </p:style>
        <p:txBody>
          <a:bodyPr>
            <a:normAutofit lnSpcReduction="10000"/>
          </a:bodyPr>
          <a:lstStyle/>
          <a:p>
            <a:r>
              <a:rPr lang="es-EC" dirty="0">
                <a:solidFill>
                  <a:schemeClr val="tx1"/>
                </a:solidFill>
                <a:latin typeface="Times New Roman" panose="02020603050405020304" pitchFamily="18" charset="0"/>
                <a:cs typeface="Times New Roman" panose="02020603050405020304" pitchFamily="18" charset="0"/>
              </a:rPr>
              <a:t>COMPLEJO DE EDIPO Y COMPLEJO DE CASTRACION.</a:t>
            </a:r>
          </a:p>
          <a:p>
            <a:pPr algn="just"/>
            <a:endParaRPr lang="es-EC" dirty="0">
              <a:solidFill>
                <a:schemeClr val="tx1"/>
              </a:solidFill>
              <a:latin typeface="Times New Roman" panose="02020603050405020304" pitchFamily="18" charset="0"/>
              <a:cs typeface="Times New Roman" panose="02020603050405020304" pitchFamily="18" charset="0"/>
            </a:endParaRPr>
          </a:p>
          <a:p>
            <a:pPr algn="just"/>
            <a:r>
              <a:rPr lang="es-EC" dirty="0">
                <a:solidFill>
                  <a:schemeClr val="tx1"/>
                </a:solidFill>
                <a:latin typeface="Times New Roman" panose="02020603050405020304" pitchFamily="18" charset="0"/>
                <a:cs typeface="Times New Roman" panose="02020603050405020304" pitchFamily="18" charset="0"/>
              </a:rPr>
              <a:t>Conceptos fundamentales:</a:t>
            </a:r>
          </a:p>
          <a:p>
            <a:pPr algn="just"/>
            <a:r>
              <a:rPr lang="es-EC" u="sng" dirty="0">
                <a:solidFill>
                  <a:schemeClr val="tx1"/>
                </a:solidFill>
                <a:latin typeface="Times New Roman" panose="02020603050405020304" pitchFamily="18" charset="0"/>
                <a:cs typeface="Times New Roman" panose="02020603050405020304" pitchFamily="18" charset="0"/>
              </a:rPr>
              <a:t>COMPLEJO DE EDIPO.</a:t>
            </a:r>
          </a:p>
          <a:p>
            <a:pPr algn="just"/>
            <a:r>
              <a:rPr lang="es-EC" dirty="0">
                <a:solidFill>
                  <a:schemeClr val="tx1"/>
                </a:solidFill>
                <a:latin typeface="Times New Roman" panose="02020603050405020304" pitchFamily="18" charset="0"/>
                <a:cs typeface="Times New Roman" panose="02020603050405020304" pitchFamily="18" charset="0"/>
              </a:rPr>
              <a:t>COMPLEJO            Defecto- acomplejado </a:t>
            </a:r>
          </a:p>
          <a:p>
            <a:pPr algn="just"/>
            <a:r>
              <a:rPr lang="es-EC" dirty="0">
                <a:solidFill>
                  <a:schemeClr val="tx1"/>
                </a:solidFill>
                <a:latin typeface="Times New Roman" panose="02020603050405020304" pitchFamily="18" charset="0"/>
                <a:cs typeface="Times New Roman" panose="02020603050405020304" pitchFamily="18" charset="0"/>
              </a:rPr>
              <a:t>COMPLEJO            Complicado; Estructura con redes de comunicación entrecruzadas, donde hay que considerar la posibilidad de que quede excluido un tercero ( madre-padre-hijo).</a:t>
            </a:r>
          </a:p>
          <a:p>
            <a:pPr algn="just"/>
            <a:endParaRPr lang="es-EC" dirty="0">
              <a:solidFill>
                <a:schemeClr val="tx1"/>
              </a:solidFill>
              <a:latin typeface="Times New Roman" panose="02020603050405020304" pitchFamily="18" charset="0"/>
              <a:cs typeface="Times New Roman" panose="02020603050405020304" pitchFamily="18" charset="0"/>
            </a:endParaRPr>
          </a:p>
          <a:p>
            <a:pPr algn="just"/>
            <a:r>
              <a:rPr lang="es-EC" u="sng" dirty="0">
                <a:solidFill>
                  <a:schemeClr val="tx1"/>
                </a:solidFill>
                <a:latin typeface="Times New Roman" panose="02020603050405020304" pitchFamily="18" charset="0"/>
                <a:cs typeface="Times New Roman" panose="02020603050405020304" pitchFamily="18" charset="0"/>
              </a:rPr>
              <a:t>COMPLEJO DE CASTRACION.</a:t>
            </a:r>
          </a:p>
          <a:p>
            <a:pPr algn="just"/>
            <a:r>
              <a:rPr lang="es-EC" dirty="0">
                <a:solidFill>
                  <a:schemeClr val="tx1"/>
                </a:solidFill>
                <a:latin typeface="Times New Roman" panose="02020603050405020304" pitchFamily="18" charset="0"/>
                <a:cs typeface="Times New Roman" panose="02020603050405020304" pitchFamily="18" charset="0"/>
              </a:rPr>
              <a:t>COMPLEJO            Defecto- acomplejado.</a:t>
            </a:r>
          </a:p>
          <a:p>
            <a:pPr algn="just"/>
            <a:r>
              <a:rPr lang="es-EC" dirty="0">
                <a:solidFill>
                  <a:schemeClr val="tx1"/>
                </a:solidFill>
                <a:latin typeface="Times New Roman" panose="02020603050405020304" pitchFamily="18" charset="0"/>
                <a:cs typeface="Times New Roman" panose="02020603050405020304" pitchFamily="18" charset="0"/>
              </a:rPr>
              <a:t>COMPLEJO             Estructura, situación complicada, donde lo esencial tiene que ver con la identidad corporal, con la integración de una imagen corporal, la cual se ve conmocionada por la percepción de la diferencia sexual anatómica.</a:t>
            </a:r>
          </a:p>
          <a:p>
            <a:pPr algn="l"/>
            <a:endParaRPr lang="es-EC" dirty="0">
              <a:solidFill>
                <a:schemeClr val="tx1"/>
              </a:solidFill>
            </a:endParaRPr>
          </a:p>
        </p:txBody>
      </p:sp>
      <p:sp>
        <p:nvSpPr>
          <p:cNvPr id="4" name="Distinto de 3"/>
          <p:cNvSpPr/>
          <p:nvPr/>
        </p:nvSpPr>
        <p:spPr>
          <a:xfrm>
            <a:off x="2339008" y="2348400"/>
            <a:ext cx="596348" cy="357808"/>
          </a:xfrm>
          <a:prstGeom prst="mathNotEqual">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solidFill>
                <a:schemeClr val="tx1"/>
              </a:solidFill>
            </a:endParaRPr>
          </a:p>
        </p:txBody>
      </p:sp>
      <p:sp>
        <p:nvSpPr>
          <p:cNvPr id="5" name="Igual que 4"/>
          <p:cNvSpPr/>
          <p:nvPr/>
        </p:nvSpPr>
        <p:spPr>
          <a:xfrm>
            <a:off x="2339008" y="2765014"/>
            <a:ext cx="689113" cy="318052"/>
          </a:xfrm>
          <a:prstGeom prst="mathEqual">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s-EC">
              <a:solidFill>
                <a:schemeClr val="tx1"/>
              </a:solidFill>
            </a:endParaRPr>
          </a:p>
        </p:txBody>
      </p:sp>
      <p:sp>
        <p:nvSpPr>
          <p:cNvPr id="6" name="Distinto de 5"/>
          <p:cNvSpPr/>
          <p:nvPr/>
        </p:nvSpPr>
        <p:spPr>
          <a:xfrm>
            <a:off x="2385390" y="4528103"/>
            <a:ext cx="596348" cy="357808"/>
          </a:xfrm>
          <a:prstGeom prst="mathNotEqual">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solidFill>
                <a:schemeClr val="tx1"/>
              </a:solidFill>
            </a:endParaRPr>
          </a:p>
        </p:txBody>
      </p:sp>
      <p:sp>
        <p:nvSpPr>
          <p:cNvPr id="7" name="Igual que 6"/>
          <p:cNvSpPr/>
          <p:nvPr/>
        </p:nvSpPr>
        <p:spPr>
          <a:xfrm>
            <a:off x="2339007" y="4994145"/>
            <a:ext cx="689113" cy="318052"/>
          </a:xfrm>
          <a:prstGeom prst="mathEqual">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4322000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86CD6F9-E62F-3440-B3D9-634EF227B683}"/>
              </a:ext>
            </a:extLst>
          </p:cNvPr>
          <p:cNvSpPr>
            <a:spLocks noGrp="1"/>
          </p:cNvSpPr>
          <p:nvPr>
            <p:ph idx="1"/>
          </p:nvPr>
        </p:nvSpPr>
        <p:spPr>
          <a:xfrm>
            <a:off x="1059872" y="675698"/>
            <a:ext cx="10515600" cy="3799321"/>
          </a:xfrm>
        </p:spPr>
        <p:txBody>
          <a:bodyPr/>
          <a:lstStyle/>
          <a:p>
            <a:r>
              <a:rPr lang="es-EC" b="1" dirty="0">
                <a:latin typeface="Calibri" panose="020F0502020204030204" pitchFamily="34" charset="0"/>
                <a:ea typeface="Calibri" panose="020F0502020204030204" pitchFamily="34" charset="0"/>
                <a:cs typeface="Times New Roman" panose="02020603050405020304" pitchFamily="18" charset="0"/>
              </a:rPr>
              <a:t>Cuarto tiempo, la angustia</a:t>
            </a:r>
            <a:r>
              <a:rPr lang="es-EC" dirty="0">
                <a:latin typeface="Calibri" panose="020F0502020204030204" pitchFamily="34" charset="0"/>
                <a:ea typeface="Calibri" panose="020F0502020204030204" pitchFamily="34" charset="0"/>
                <a:cs typeface="Times New Roman" panose="02020603050405020304" pitchFamily="18" charset="0"/>
              </a:rPr>
              <a:t>. </a:t>
            </a:r>
          </a:p>
          <a:p>
            <a:endParaRPr lang="es-EC"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C" dirty="0">
                <a:latin typeface="Calibri" panose="020F0502020204030204" pitchFamily="34" charset="0"/>
                <a:ea typeface="Calibri" panose="020F0502020204030204" pitchFamily="34" charset="0"/>
                <a:cs typeface="Times New Roman" panose="02020603050405020304" pitchFamily="18" charset="0"/>
              </a:rPr>
              <a:t>El niño descubre que su madre es mujer y, por lo tanto, no tiene pene. </a:t>
            </a:r>
          </a:p>
          <a:p>
            <a:pPr marL="0" indent="0">
              <a:buNone/>
            </a:pPr>
            <a:endParaRPr lang="es-EC"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C"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C" dirty="0">
                <a:latin typeface="Calibri" panose="020F0502020204030204" pitchFamily="34" charset="0"/>
                <a:ea typeface="Calibri" panose="020F0502020204030204" pitchFamily="34" charset="0"/>
                <a:cs typeface="Times New Roman" panose="02020603050405020304" pitchFamily="18" charset="0"/>
              </a:rPr>
              <a:t>Surge entonces la angustia de castración, la cual se experimenta de forma inconsciente</a:t>
            </a:r>
          </a:p>
          <a:p>
            <a:endParaRPr lang="es-ES_tradnl" dirty="0"/>
          </a:p>
        </p:txBody>
      </p:sp>
      <p:cxnSp>
        <p:nvCxnSpPr>
          <p:cNvPr id="5" name="Conector recto de flecha 4">
            <a:extLst>
              <a:ext uri="{FF2B5EF4-FFF2-40B4-BE49-F238E27FC236}">
                <a16:creationId xmlns:a16="http://schemas.microsoft.com/office/drawing/2014/main" id="{EDA82EA0-0728-EF45-85C4-1E857289789D}"/>
              </a:ext>
            </a:extLst>
          </p:cNvPr>
          <p:cNvCxnSpPr>
            <a:cxnSpLocks/>
          </p:cNvCxnSpPr>
          <p:nvPr/>
        </p:nvCxnSpPr>
        <p:spPr>
          <a:xfrm>
            <a:off x="5223163" y="2396835"/>
            <a:ext cx="0" cy="720436"/>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p:pic>
        <p:nvPicPr>
          <p:cNvPr id="6" name="Imagen 5">
            <a:extLst>
              <a:ext uri="{FF2B5EF4-FFF2-40B4-BE49-F238E27FC236}">
                <a16:creationId xmlns:a16="http://schemas.microsoft.com/office/drawing/2014/main" id="{5528C8D0-8479-3748-9F2E-28E900F006AD}"/>
              </a:ext>
            </a:extLst>
          </p:cNvPr>
          <p:cNvPicPr>
            <a:picLocks noChangeAspect="1"/>
          </p:cNvPicPr>
          <p:nvPr/>
        </p:nvPicPr>
        <p:blipFill>
          <a:blip r:embed="rId2"/>
          <a:stretch>
            <a:fillRect/>
          </a:stretch>
        </p:blipFill>
        <p:spPr>
          <a:xfrm>
            <a:off x="7434696" y="3937000"/>
            <a:ext cx="2781300" cy="2921000"/>
          </a:xfrm>
          <a:prstGeom prst="rect">
            <a:avLst/>
          </a:prstGeom>
        </p:spPr>
      </p:pic>
    </p:spTree>
    <p:extLst>
      <p:ext uri="{BB962C8B-B14F-4D97-AF65-F5344CB8AC3E}">
        <p14:creationId xmlns:p14="http://schemas.microsoft.com/office/powerpoint/2010/main" val="22644430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10789-794E-944A-A50E-94A20C980746}"/>
              </a:ext>
            </a:extLst>
          </p:cNvPr>
          <p:cNvSpPr>
            <a:spLocks noGrp="1"/>
          </p:cNvSpPr>
          <p:nvPr>
            <p:ph type="title"/>
          </p:nvPr>
        </p:nvSpPr>
        <p:spPr>
          <a:xfrm>
            <a:off x="838200" y="681037"/>
            <a:ext cx="10515600" cy="1325563"/>
          </a:xfrm>
        </p:spPr>
        <p:txBody>
          <a:bodyPr>
            <a:noAutofit/>
          </a:bodyPr>
          <a:lstStyle/>
          <a:p>
            <a:pPr algn="just"/>
            <a:r>
              <a:rPr lang="es-EC" sz="2800" b="1" dirty="0">
                <a:solidFill>
                  <a:srgbClr val="C00000"/>
                </a:solidFill>
              </a:rPr>
              <a:t>Una vez que el niño ha pasado por esos cuatro tiempos viene una última fase de resolución. Tanto del complejo de castración, como del complejo de Edipo. </a:t>
            </a:r>
            <a:endParaRPr lang="es-ES_tradnl" sz="2800" b="1" dirty="0">
              <a:solidFill>
                <a:srgbClr val="C00000"/>
              </a:solidFill>
            </a:endParaRPr>
          </a:p>
        </p:txBody>
      </p:sp>
      <p:sp>
        <p:nvSpPr>
          <p:cNvPr id="3" name="Marcador de contenido 2">
            <a:extLst>
              <a:ext uri="{FF2B5EF4-FFF2-40B4-BE49-F238E27FC236}">
                <a16:creationId xmlns:a16="http://schemas.microsoft.com/office/drawing/2014/main" id="{30742F70-33A3-2545-9093-94DB8FEA6890}"/>
              </a:ext>
            </a:extLst>
          </p:cNvPr>
          <p:cNvSpPr>
            <a:spLocks noGrp="1"/>
          </p:cNvSpPr>
          <p:nvPr>
            <p:ph idx="1"/>
          </p:nvPr>
        </p:nvSpPr>
        <p:spPr>
          <a:xfrm>
            <a:off x="838200" y="1968645"/>
            <a:ext cx="10515600" cy="4208318"/>
          </a:xfrm>
        </p:spPr>
        <p:txBody>
          <a:bodyPr>
            <a:normAutofit/>
          </a:bodyPr>
          <a:lstStyle/>
          <a:p>
            <a:endParaRPr lang="es-EC" dirty="0"/>
          </a:p>
          <a:p>
            <a:r>
              <a:rPr lang="es-EC" dirty="0"/>
              <a:t>Tiene lugar cuando el niño renuncia a ocupar el lugar del padre con la madre. </a:t>
            </a:r>
          </a:p>
          <a:p>
            <a:pPr marL="0" indent="0">
              <a:buNone/>
            </a:pPr>
            <a:endParaRPr lang="es-EC" dirty="0"/>
          </a:p>
          <a:p>
            <a:pPr marL="0" indent="0">
              <a:buNone/>
            </a:pPr>
            <a:endParaRPr lang="es-EC" dirty="0"/>
          </a:p>
          <a:p>
            <a:pPr marL="0" indent="0">
              <a:buNone/>
            </a:pPr>
            <a:r>
              <a:rPr lang="es-EC" dirty="0"/>
              <a:t>En otras palabras, renuncia a la madre y se acoge a la ley paterna. </a:t>
            </a:r>
          </a:p>
          <a:p>
            <a:pPr marL="0" indent="0">
              <a:buNone/>
            </a:pPr>
            <a:r>
              <a:rPr lang="es-EC" dirty="0"/>
              <a:t>Lo hace para resolver su angustia de castración. </a:t>
            </a:r>
            <a:endParaRPr lang="es-ES_tradnl" dirty="0"/>
          </a:p>
        </p:txBody>
      </p:sp>
      <p:cxnSp>
        <p:nvCxnSpPr>
          <p:cNvPr id="4" name="Conector recto de flecha 3">
            <a:extLst>
              <a:ext uri="{FF2B5EF4-FFF2-40B4-BE49-F238E27FC236}">
                <a16:creationId xmlns:a16="http://schemas.microsoft.com/office/drawing/2014/main" id="{951C0E8B-D3C1-3947-B406-DE20127369B1}"/>
              </a:ext>
            </a:extLst>
          </p:cNvPr>
          <p:cNvCxnSpPr>
            <a:cxnSpLocks/>
          </p:cNvCxnSpPr>
          <p:nvPr/>
        </p:nvCxnSpPr>
        <p:spPr>
          <a:xfrm>
            <a:off x="5167745" y="3429000"/>
            <a:ext cx="0" cy="720436"/>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18356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8052" y="185529"/>
            <a:ext cx="11622157" cy="6347791"/>
          </a:xfrm>
        </p:spPr>
        <p:txBody>
          <a:bodyPr/>
          <a:lstStyle/>
          <a:p>
            <a:r>
              <a:rPr lang="es-EC" dirty="0"/>
              <a:t>Estructura del EDIPO ( Organización del deseo) de LACAN.</a:t>
            </a:r>
          </a:p>
          <a:p>
            <a:endParaRPr lang="es-EC" dirty="0"/>
          </a:p>
        </p:txBody>
      </p:sp>
      <p:graphicFrame>
        <p:nvGraphicFramePr>
          <p:cNvPr id="4" name="Diagrama 3"/>
          <p:cNvGraphicFramePr/>
          <p:nvPr>
            <p:extLst>
              <p:ext uri="{D42A27DB-BD31-4B8C-83A1-F6EECF244321}">
                <p14:modId xmlns:p14="http://schemas.microsoft.com/office/powerpoint/2010/main" val="2577329389"/>
              </p:ext>
            </p:extLst>
          </p:nvPr>
        </p:nvGraphicFramePr>
        <p:xfrm>
          <a:off x="-764208" y="865440"/>
          <a:ext cx="5468730" cy="3799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4041913" y="865440"/>
            <a:ext cx="5300870" cy="1200329"/>
          </a:xfrm>
          <a:prstGeom prst="rect">
            <a:avLst/>
          </a:prstGeom>
          <a:noFill/>
          <a:ln>
            <a:solidFill>
              <a:schemeClr val="tx1"/>
            </a:solidFill>
          </a:ln>
        </p:spPr>
        <p:txBody>
          <a:bodyPr wrap="square" rtlCol="0">
            <a:spAutoFit/>
          </a:bodyPr>
          <a:lstStyle/>
          <a:p>
            <a:pPr algn="just"/>
            <a:r>
              <a:rPr lang="es-EC" dirty="0">
                <a:latin typeface="Times New Roman" panose="02020603050405020304" pitchFamily="18" charset="0"/>
                <a:cs typeface="Times New Roman" panose="02020603050405020304" pitchFamily="18" charset="0"/>
              </a:rPr>
              <a:t>FALO: Significante del deseo:</a:t>
            </a:r>
          </a:p>
          <a:p>
            <a:pPr marL="285750" indent="-285750" algn="just">
              <a:buFontTx/>
              <a:buChar char="-"/>
            </a:pPr>
            <a:r>
              <a:rPr lang="es-EC" dirty="0">
                <a:latin typeface="Times New Roman" panose="02020603050405020304" pitchFamily="18" charset="0"/>
                <a:cs typeface="Times New Roman" panose="02020603050405020304" pitchFamily="18" charset="0"/>
              </a:rPr>
              <a:t>El niño quiere ser el falo para poseer a la madre.</a:t>
            </a:r>
          </a:p>
          <a:p>
            <a:pPr marL="285750" indent="-285750" algn="just">
              <a:buFontTx/>
              <a:buChar char="-"/>
            </a:pPr>
            <a:r>
              <a:rPr lang="es-EC" dirty="0">
                <a:latin typeface="Times New Roman" panose="02020603050405020304" pitchFamily="18" charset="0"/>
                <a:cs typeface="Times New Roman" panose="02020603050405020304" pitchFamily="18" charset="0"/>
              </a:rPr>
              <a:t>El niño quiere ser el falo para satisfacer a la madre</a:t>
            </a:r>
          </a:p>
          <a:p>
            <a:pPr algn="just"/>
            <a:r>
              <a:rPr lang="es-EC" dirty="0">
                <a:latin typeface="Times New Roman" panose="02020603050405020304" pitchFamily="18" charset="0"/>
                <a:cs typeface="Times New Roman" panose="02020603050405020304" pitchFamily="18" charset="0"/>
              </a:rPr>
              <a:t>= Se produce el síntoma neurótico</a:t>
            </a:r>
            <a:r>
              <a:rPr lang="es-EC" dirty="0"/>
              <a:t>.</a:t>
            </a:r>
          </a:p>
        </p:txBody>
      </p:sp>
      <p:cxnSp>
        <p:nvCxnSpPr>
          <p:cNvPr id="7" name="Conector recto de flecha 6"/>
          <p:cNvCxnSpPr/>
          <p:nvPr/>
        </p:nvCxnSpPr>
        <p:spPr>
          <a:xfrm flipV="1">
            <a:off x="2491409" y="1431235"/>
            <a:ext cx="1550504" cy="49033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1002749" y="5594931"/>
            <a:ext cx="3657600" cy="369332"/>
          </a:xfrm>
          <a:prstGeom prst="rect">
            <a:avLst/>
          </a:prstGeom>
          <a:noFill/>
        </p:spPr>
        <p:txBody>
          <a:bodyPr wrap="square" rtlCol="0">
            <a:spAutoFit/>
          </a:bodyPr>
          <a:lstStyle/>
          <a:p>
            <a:r>
              <a:rPr lang="es-EC" dirty="0"/>
              <a:t>PADRE OCUPA UN CUARTO LUGAR</a:t>
            </a:r>
          </a:p>
        </p:txBody>
      </p:sp>
      <p:cxnSp>
        <p:nvCxnSpPr>
          <p:cNvPr id="10" name="Conector angular 9"/>
          <p:cNvCxnSpPr/>
          <p:nvPr/>
        </p:nvCxnSpPr>
        <p:spPr>
          <a:xfrm rot="16200000" flipH="1">
            <a:off x="1850888" y="4820999"/>
            <a:ext cx="848139" cy="609600"/>
          </a:xfrm>
          <a:prstGeom prst="bentConnector3">
            <a:avLst/>
          </a:prstGeom>
          <a:ln w="57150">
            <a:headEnd type="triangle"/>
            <a:tailEnd type="triangle"/>
          </a:ln>
        </p:spPr>
        <p:style>
          <a:lnRef idx="3">
            <a:schemeClr val="dk1"/>
          </a:lnRef>
          <a:fillRef idx="0">
            <a:schemeClr val="dk1"/>
          </a:fillRef>
          <a:effectRef idx="2">
            <a:schemeClr val="dk1"/>
          </a:effectRef>
          <a:fontRef idx="minor">
            <a:schemeClr val="tx1"/>
          </a:fontRef>
        </p:style>
      </p:cxnSp>
      <p:sp>
        <p:nvSpPr>
          <p:cNvPr id="11" name="CuadroTexto 10"/>
          <p:cNvSpPr txBox="1"/>
          <p:nvPr/>
        </p:nvSpPr>
        <p:spPr>
          <a:xfrm>
            <a:off x="4660349" y="2955235"/>
            <a:ext cx="5676347" cy="646331"/>
          </a:xfrm>
          <a:prstGeom prst="rect">
            <a:avLst/>
          </a:prstGeom>
          <a:noFill/>
        </p:spPr>
        <p:txBody>
          <a:bodyPr wrap="square" rtlCol="0">
            <a:spAutoFit/>
          </a:bodyPr>
          <a:lstStyle/>
          <a:p>
            <a:r>
              <a:rPr lang="es-EC" dirty="0"/>
              <a:t>1ER MOVIMIENTO: EL NIÑO POR MEDIO DEL FALO QUIERE POSEER A LA MADRE.</a:t>
            </a:r>
          </a:p>
        </p:txBody>
      </p:sp>
      <p:cxnSp>
        <p:nvCxnSpPr>
          <p:cNvPr id="13" name="Conector angular 12"/>
          <p:cNvCxnSpPr/>
          <p:nvPr/>
        </p:nvCxnSpPr>
        <p:spPr>
          <a:xfrm>
            <a:off x="2981739" y="2765102"/>
            <a:ext cx="1678610" cy="513298"/>
          </a:xfrm>
          <a:prstGeom prst="bentConnector3">
            <a:avLst/>
          </a:prstGeom>
          <a:ln w="57150">
            <a:headEnd type="triangle"/>
            <a:tailEnd type="triangle"/>
          </a:ln>
        </p:spPr>
        <p:style>
          <a:lnRef idx="3">
            <a:schemeClr val="dk1"/>
          </a:lnRef>
          <a:fillRef idx="0">
            <a:schemeClr val="dk1"/>
          </a:fillRef>
          <a:effectRef idx="2">
            <a:schemeClr val="dk1"/>
          </a:effectRef>
          <a:fontRef idx="minor">
            <a:schemeClr val="tx1"/>
          </a:fontRef>
        </p:style>
      </p:cxnSp>
      <p:sp>
        <p:nvSpPr>
          <p:cNvPr id="14" name="CuadroTexto 13"/>
          <p:cNvSpPr txBox="1"/>
          <p:nvPr/>
        </p:nvSpPr>
        <p:spPr>
          <a:xfrm>
            <a:off x="5367130" y="4214191"/>
            <a:ext cx="6573079" cy="1477328"/>
          </a:xfrm>
          <a:prstGeom prst="rect">
            <a:avLst/>
          </a:prstGeom>
          <a:noFill/>
          <a:ln>
            <a:solidFill>
              <a:schemeClr val="tx1"/>
            </a:solidFill>
          </a:ln>
        </p:spPr>
        <p:txBody>
          <a:bodyPr wrap="square" rtlCol="0">
            <a:spAutoFit/>
          </a:bodyPr>
          <a:lstStyle/>
          <a:p>
            <a:r>
              <a:rPr lang="es-EC" dirty="0"/>
              <a:t>2DO MOVIMIENTO:</a:t>
            </a:r>
          </a:p>
          <a:p>
            <a:pPr marL="285750" indent="-285750">
              <a:buFontTx/>
              <a:buChar char="-"/>
            </a:pPr>
            <a:r>
              <a:rPr lang="es-EC" dirty="0"/>
              <a:t>Padre debe CON/VOCAR ( VOZ) A LA MADRE / MADRE DEBE ESCUCHAR.</a:t>
            </a:r>
          </a:p>
          <a:p>
            <a:pPr marL="285750" indent="-285750">
              <a:buFontTx/>
              <a:buChar char="-"/>
            </a:pPr>
            <a:r>
              <a:rPr lang="es-EC" dirty="0"/>
              <a:t>Padre tiene que hacer de la madre el objeto de deseo y el niño debe notarlo.</a:t>
            </a:r>
          </a:p>
        </p:txBody>
      </p:sp>
      <p:cxnSp>
        <p:nvCxnSpPr>
          <p:cNvPr id="16" name="Conector recto de flecha 15"/>
          <p:cNvCxnSpPr/>
          <p:nvPr/>
        </p:nvCxnSpPr>
        <p:spPr>
          <a:xfrm flipV="1">
            <a:off x="4306957" y="4996070"/>
            <a:ext cx="821634" cy="331304"/>
          </a:xfrm>
          <a:prstGeom prst="straightConnector1">
            <a:avLst/>
          </a:prstGeom>
          <a:ln w="57150">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399986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1548" y="265043"/>
            <a:ext cx="11608904" cy="6334540"/>
          </a:xfrm>
        </p:spPr>
        <p:txBody>
          <a:bodyPr/>
          <a:lstStyle/>
          <a:p>
            <a:r>
              <a:rPr lang="es-EC" dirty="0"/>
              <a:t>Estructura del EDIPO de </a:t>
            </a:r>
            <a:r>
              <a:rPr lang="es-EC" dirty="0" err="1"/>
              <a:t>Britton</a:t>
            </a:r>
            <a:r>
              <a:rPr lang="es-EC" dirty="0"/>
              <a:t>.</a:t>
            </a:r>
          </a:p>
          <a:p>
            <a:endParaRPr lang="es-EC" dirty="0"/>
          </a:p>
        </p:txBody>
      </p:sp>
      <p:graphicFrame>
        <p:nvGraphicFramePr>
          <p:cNvPr id="5" name="Diagrama 4"/>
          <p:cNvGraphicFramePr/>
          <p:nvPr>
            <p:extLst>
              <p:ext uri="{D42A27DB-BD31-4B8C-83A1-F6EECF244321}">
                <p14:modId xmlns:p14="http://schemas.microsoft.com/office/powerpoint/2010/main" val="588199764"/>
              </p:ext>
            </p:extLst>
          </p:nvPr>
        </p:nvGraphicFramePr>
        <p:xfrm>
          <a:off x="3582505" y="1532650"/>
          <a:ext cx="5468730" cy="3799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728870" y="1656522"/>
            <a:ext cx="3207026" cy="923330"/>
          </a:xfrm>
          <a:prstGeom prst="rect">
            <a:avLst/>
          </a:prstGeom>
          <a:noFill/>
          <a:ln>
            <a:solidFill>
              <a:schemeClr val="tx1"/>
            </a:solidFill>
          </a:ln>
        </p:spPr>
        <p:txBody>
          <a:bodyPr wrap="square" rtlCol="0">
            <a:spAutoFit/>
          </a:bodyPr>
          <a:lstStyle/>
          <a:p>
            <a:r>
              <a:rPr lang="es-EC" dirty="0"/>
              <a:t>QUE LOS PROCESOS EDIPICOS NO IMPLICA UNICAMENTE LA RELACION HACIA LOS PADRES.</a:t>
            </a:r>
          </a:p>
        </p:txBody>
      </p:sp>
      <p:sp>
        <p:nvSpPr>
          <p:cNvPr id="7" name="CuadroTexto 6"/>
          <p:cNvSpPr txBox="1"/>
          <p:nvPr/>
        </p:nvSpPr>
        <p:spPr>
          <a:xfrm>
            <a:off x="8719930" y="3127513"/>
            <a:ext cx="2888974" cy="2585323"/>
          </a:xfrm>
          <a:prstGeom prst="rect">
            <a:avLst/>
          </a:prstGeom>
          <a:noFill/>
          <a:ln>
            <a:solidFill>
              <a:schemeClr val="tx1"/>
            </a:solidFill>
          </a:ln>
        </p:spPr>
        <p:txBody>
          <a:bodyPr wrap="square" rtlCol="0">
            <a:spAutoFit/>
          </a:bodyPr>
          <a:lstStyle/>
          <a:p>
            <a:r>
              <a:rPr lang="es-EC" dirty="0"/>
              <a:t>El reconocimiento del vinculo proporciona unos limites para el mundo interno… Que incluye la participación de una relación y ser observado por una tercera persona , así como ser observador de la relación de 2 personas.</a:t>
            </a:r>
          </a:p>
        </p:txBody>
      </p:sp>
      <p:cxnSp>
        <p:nvCxnSpPr>
          <p:cNvPr id="9" name="Conector angular 8"/>
          <p:cNvCxnSpPr/>
          <p:nvPr/>
        </p:nvCxnSpPr>
        <p:spPr>
          <a:xfrm>
            <a:off x="3935896" y="2279374"/>
            <a:ext cx="1736034" cy="1537252"/>
          </a:xfrm>
          <a:prstGeom prst="bentConnector3">
            <a:avLst/>
          </a:prstGeom>
          <a:ln w="57150">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flipV="1">
            <a:off x="7673009" y="3816626"/>
            <a:ext cx="980661" cy="318052"/>
          </a:xfrm>
          <a:prstGeom prst="straightConnector1">
            <a:avLst/>
          </a:prstGeom>
          <a:ln w="57150">
            <a:headEnd type="triangle"/>
            <a:tailEnd type="triangle"/>
          </a:ln>
        </p:spPr>
        <p:style>
          <a:lnRef idx="3">
            <a:schemeClr val="dk1"/>
          </a:lnRef>
          <a:fillRef idx="0">
            <a:schemeClr val="dk1"/>
          </a:fillRef>
          <a:effectRef idx="2">
            <a:schemeClr val="dk1"/>
          </a:effectRef>
          <a:fontRef idx="minor">
            <a:schemeClr val="tx1"/>
          </a:fontRef>
        </p:style>
      </p:cxnSp>
      <p:cxnSp>
        <p:nvCxnSpPr>
          <p:cNvPr id="17" name="Conector curvado 16"/>
          <p:cNvCxnSpPr/>
          <p:nvPr/>
        </p:nvCxnSpPr>
        <p:spPr>
          <a:xfrm rot="10800000" flipV="1">
            <a:off x="5671929" y="4582147"/>
            <a:ext cx="795130" cy="702366"/>
          </a:xfrm>
          <a:prstGeom prst="curvedConnector3">
            <a:avLst>
              <a:gd name="adj1" fmla="val -201667"/>
            </a:avLst>
          </a:prstGeom>
          <a:ln w="76200">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1" name="Conector curvado 20"/>
          <p:cNvCxnSpPr/>
          <p:nvPr/>
        </p:nvCxnSpPr>
        <p:spPr>
          <a:xfrm rot="10800000" flipV="1">
            <a:off x="5671929" y="4582148"/>
            <a:ext cx="795130" cy="702366"/>
          </a:xfrm>
          <a:prstGeom prst="curvedConnector3">
            <a:avLst>
              <a:gd name="adj1" fmla="val 225000"/>
            </a:avLst>
          </a:prstGeom>
          <a:ln w="76200">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516567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507801121"/>
              </p:ext>
            </p:extLst>
          </p:nvPr>
        </p:nvGraphicFramePr>
        <p:xfrm>
          <a:off x="344488" y="436563"/>
          <a:ext cx="11277600" cy="604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4859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6647BE-17BC-4CA2-9DA3-C1695F160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A098A7D-1B38-2C46-9CB5-2EB63E2D82DA}"/>
              </a:ext>
            </a:extLst>
          </p:cNvPr>
          <p:cNvSpPr>
            <a:spLocks noGrp="1"/>
          </p:cNvSpPr>
          <p:nvPr>
            <p:ph type="title"/>
          </p:nvPr>
        </p:nvSpPr>
        <p:spPr>
          <a:xfrm>
            <a:off x="1303850" y="891541"/>
            <a:ext cx="5866189" cy="4074074"/>
          </a:xfrm>
        </p:spPr>
        <p:txBody>
          <a:bodyPr vert="horz" lIns="91440" tIns="45720" rIns="91440" bIns="45720" rtlCol="0" anchor="b">
            <a:normAutofit/>
          </a:bodyPr>
          <a:lstStyle/>
          <a:p>
            <a:r>
              <a:rPr lang="en-US" sz="6800" b="1"/>
              <a:t>El complejo de Edipo y de castración en la niña</a:t>
            </a:r>
            <a:endParaRPr lang="en-US" sz="6800"/>
          </a:p>
        </p:txBody>
      </p:sp>
      <p:sp>
        <p:nvSpPr>
          <p:cNvPr id="11" name="Rectangle 10">
            <a:extLst>
              <a:ext uri="{FF2B5EF4-FFF2-40B4-BE49-F238E27FC236}">
                <a16:creationId xmlns:a16="http://schemas.microsoft.com/office/drawing/2014/main" id="{D7D32065-BC60-4FA9-9D89-111C744F5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2CE6EFE9-058D-5F4C-8B57-E84829BC78FB}"/>
              </a:ext>
            </a:extLst>
          </p:cNvPr>
          <p:cNvPicPr>
            <a:picLocks noGrp="1" noChangeAspect="1"/>
          </p:cNvPicPr>
          <p:nvPr>
            <p:ph idx="1"/>
          </p:nvPr>
        </p:nvPicPr>
        <p:blipFill rotWithShape="1">
          <a:blip r:embed="rId2"/>
          <a:srcRect l="10165" r="29727" b="-1"/>
          <a:stretch/>
        </p:blipFill>
        <p:spPr>
          <a:xfrm>
            <a:off x="7552815" y="891540"/>
            <a:ext cx="4639186" cy="507111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42386376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C4F2F5-3440-374C-ABD5-FB7E42AD7347}"/>
              </a:ext>
            </a:extLst>
          </p:cNvPr>
          <p:cNvSpPr>
            <a:spLocks noGrp="1"/>
          </p:cNvSpPr>
          <p:nvPr>
            <p:ph type="title"/>
          </p:nvPr>
        </p:nvSpPr>
        <p:spPr/>
        <p:txBody>
          <a:bodyPr>
            <a:normAutofit fontScale="90000"/>
          </a:bodyPr>
          <a:lstStyle/>
          <a:p>
            <a:r>
              <a:rPr lang="es-EC" b="1" dirty="0"/>
              <a:t>El complejo de Edipo y de castración en la niña tiene varios puntos en común con el niño</a:t>
            </a:r>
            <a:r>
              <a:rPr lang="es-EC" dirty="0"/>
              <a:t>. </a:t>
            </a:r>
            <a:endParaRPr lang="es-ES_tradnl" dirty="0"/>
          </a:p>
        </p:txBody>
      </p:sp>
      <p:sp>
        <p:nvSpPr>
          <p:cNvPr id="3" name="Marcador de contenido 2">
            <a:extLst>
              <a:ext uri="{FF2B5EF4-FFF2-40B4-BE49-F238E27FC236}">
                <a16:creationId xmlns:a16="http://schemas.microsoft.com/office/drawing/2014/main" id="{0E4BF29B-316B-B945-B053-352F0B3012C0}"/>
              </a:ext>
            </a:extLst>
          </p:cNvPr>
          <p:cNvSpPr>
            <a:spLocks noGrp="1"/>
          </p:cNvSpPr>
          <p:nvPr>
            <p:ph idx="1"/>
          </p:nvPr>
        </p:nvSpPr>
        <p:spPr>
          <a:xfrm>
            <a:off x="671944" y="2435224"/>
            <a:ext cx="11076710" cy="3231285"/>
          </a:xfrm>
        </p:spPr>
        <p:txBody>
          <a:bodyPr>
            <a:normAutofit/>
          </a:bodyPr>
          <a:lstStyle/>
          <a:p>
            <a:pPr>
              <a:lnSpc>
                <a:spcPct val="150000"/>
              </a:lnSpc>
            </a:pPr>
            <a:r>
              <a:rPr lang="es-EC" dirty="0"/>
              <a:t>El primero es que la niña también parte de la premisa de que todo el mundo tiene un pene. </a:t>
            </a:r>
          </a:p>
          <a:p>
            <a:pPr>
              <a:lnSpc>
                <a:spcPct val="150000"/>
              </a:lnSpc>
            </a:pPr>
            <a:r>
              <a:rPr lang="es-EC" dirty="0"/>
              <a:t>Así mismo, la madre ocupa un papel muy importante para ella, es el centro de su </a:t>
            </a:r>
            <a:r>
              <a:rPr lang="es-EC" b="1" u="sng" dirty="0">
                <a:hlinkClick r:id="rId2"/>
              </a:rPr>
              <a:t>amor</a:t>
            </a:r>
            <a:r>
              <a:rPr lang="es-EC" dirty="0"/>
              <a:t>. Sin embargo, el proceso sigue un camino diferente.</a:t>
            </a:r>
          </a:p>
          <a:p>
            <a:pPr>
              <a:lnSpc>
                <a:spcPct val="150000"/>
              </a:lnSpc>
            </a:pPr>
            <a:endParaRPr lang="es-ES_tradnl" dirty="0"/>
          </a:p>
        </p:txBody>
      </p:sp>
    </p:spTree>
    <p:extLst>
      <p:ext uri="{BB962C8B-B14F-4D97-AF65-F5344CB8AC3E}">
        <p14:creationId xmlns:p14="http://schemas.microsoft.com/office/powerpoint/2010/main" val="507274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40100F-59FC-8942-940C-A719610A4E94}"/>
              </a:ext>
            </a:extLst>
          </p:cNvPr>
          <p:cNvSpPr>
            <a:spLocks noGrp="1"/>
          </p:cNvSpPr>
          <p:nvPr>
            <p:ph type="title"/>
          </p:nvPr>
        </p:nvSpPr>
        <p:spPr/>
        <p:txBody>
          <a:bodyPr>
            <a:normAutofit/>
          </a:bodyPr>
          <a:lstStyle/>
          <a:p>
            <a:r>
              <a:rPr lang="es-EC" dirty="0"/>
              <a:t>Veamos las diferencias, en términos de cada uno de los momentos:</a:t>
            </a:r>
            <a:endParaRPr lang="es-ES_tradnl" dirty="0"/>
          </a:p>
        </p:txBody>
      </p:sp>
      <p:sp>
        <p:nvSpPr>
          <p:cNvPr id="3" name="Marcador de contenido 2">
            <a:extLst>
              <a:ext uri="{FF2B5EF4-FFF2-40B4-BE49-F238E27FC236}">
                <a16:creationId xmlns:a16="http://schemas.microsoft.com/office/drawing/2014/main" id="{948951BB-862F-EA49-86B3-C0E1F3A20255}"/>
              </a:ext>
            </a:extLst>
          </p:cNvPr>
          <p:cNvSpPr>
            <a:spLocks noGrp="1"/>
          </p:cNvSpPr>
          <p:nvPr>
            <p:ph idx="1"/>
          </p:nvPr>
        </p:nvSpPr>
        <p:spPr>
          <a:xfrm>
            <a:off x="547255" y="2552122"/>
            <a:ext cx="11339945" cy="3605356"/>
          </a:xfrm>
        </p:spPr>
        <p:txBody>
          <a:bodyPr>
            <a:normAutofit/>
          </a:bodyPr>
          <a:lstStyle/>
          <a:p>
            <a:pPr lvl="0">
              <a:spcAft>
                <a:spcPts val="1200"/>
              </a:spcAft>
            </a:pPr>
            <a:r>
              <a:rPr lang="es-EC" sz="2600" b="1" dirty="0"/>
              <a:t>Premisa inicial</a:t>
            </a:r>
            <a:r>
              <a:rPr lang="es-EC" sz="2600" dirty="0"/>
              <a:t>. Se mantiene la premisa de que todo el mundo tiene un pene. La niña asume que el clítoris es un pene.</a:t>
            </a:r>
          </a:p>
          <a:p>
            <a:pPr lvl="0">
              <a:spcAft>
                <a:spcPts val="1200"/>
              </a:spcAft>
            </a:pPr>
            <a:r>
              <a:rPr lang="es-EC" sz="2600" b="1" dirty="0"/>
              <a:t>Descubrimiento de la diferencia</a:t>
            </a:r>
            <a:r>
              <a:rPr lang="es-EC" sz="2600" dirty="0"/>
              <a:t>. La niña nota que su clítoris es muy pequeño para ser un pene. Asume entonces que ella fue castrada y desearía que esto no hubiese ocurrido.</a:t>
            </a:r>
          </a:p>
          <a:p>
            <a:pPr>
              <a:spcAft>
                <a:spcPts val="1200"/>
              </a:spcAft>
            </a:pPr>
            <a:r>
              <a:rPr lang="es-EC" sz="2600" b="1" dirty="0"/>
              <a:t>Tercer tiempo</a:t>
            </a:r>
            <a:r>
              <a:rPr lang="es-EC" sz="2600" dirty="0"/>
              <a:t>. La niña descubre que la madre tampoco tiene pene y la culpa tanto de no poseerlo, como de haberle transmitido esa falta a ella.</a:t>
            </a:r>
          </a:p>
          <a:p>
            <a:pPr lvl="0"/>
            <a:endParaRPr lang="es-EC" sz="3200" dirty="0"/>
          </a:p>
        </p:txBody>
      </p:sp>
    </p:spTree>
    <p:extLst>
      <p:ext uri="{BB962C8B-B14F-4D97-AF65-F5344CB8AC3E}">
        <p14:creationId xmlns:p14="http://schemas.microsoft.com/office/powerpoint/2010/main" val="2316149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8">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1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ítulo 1">
            <a:extLst>
              <a:ext uri="{FF2B5EF4-FFF2-40B4-BE49-F238E27FC236}">
                <a16:creationId xmlns:a16="http://schemas.microsoft.com/office/drawing/2014/main" id="{0028C4E0-6CD5-4941-8C51-69F3B9000597}"/>
              </a:ext>
            </a:extLst>
          </p:cNvPr>
          <p:cNvSpPr>
            <a:spLocks noGrp="1"/>
          </p:cNvSpPr>
          <p:nvPr>
            <p:ph type="title"/>
          </p:nvPr>
        </p:nvSpPr>
        <p:spPr>
          <a:xfrm>
            <a:off x="1098468" y="885651"/>
            <a:ext cx="3229803" cy="4624603"/>
          </a:xfrm>
        </p:spPr>
        <p:txBody>
          <a:bodyPr>
            <a:normAutofit/>
          </a:bodyPr>
          <a:lstStyle/>
          <a:p>
            <a:r>
              <a:rPr lang="es-EC" b="1" dirty="0">
                <a:solidFill>
                  <a:srgbClr val="FFFFFF"/>
                </a:solidFill>
              </a:rPr>
              <a:t>La solución más completa del complejo de Edipo y de  castración</a:t>
            </a:r>
            <a:r>
              <a:rPr lang="es-EC" dirty="0">
                <a:solidFill>
                  <a:srgbClr val="FFFFFF"/>
                </a:solidFill>
              </a:rPr>
              <a:t>. </a:t>
            </a:r>
            <a:endParaRPr lang="es-ES_tradnl" dirty="0">
              <a:solidFill>
                <a:srgbClr val="FFFFFF"/>
              </a:solidFill>
            </a:endParaRPr>
          </a:p>
        </p:txBody>
      </p:sp>
      <p:sp>
        <p:nvSpPr>
          <p:cNvPr id="3" name="Marcador de contenido 2">
            <a:extLst>
              <a:ext uri="{FF2B5EF4-FFF2-40B4-BE49-F238E27FC236}">
                <a16:creationId xmlns:a16="http://schemas.microsoft.com/office/drawing/2014/main" id="{43DE9B29-EEF1-8C40-A84C-5DEC5D3B4DD3}"/>
              </a:ext>
            </a:extLst>
          </p:cNvPr>
          <p:cNvSpPr>
            <a:spLocks noGrp="1"/>
          </p:cNvSpPr>
          <p:nvPr>
            <p:ph idx="1"/>
          </p:nvPr>
        </p:nvSpPr>
        <p:spPr>
          <a:xfrm>
            <a:off x="4978708" y="374369"/>
            <a:ext cx="6525220" cy="5710964"/>
          </a:xfrm>
        </p:spPr>
        <p:txBody>
          <a:bodyPr anchor="ctr">
            <a:normAutofit fontScale="92500"/>
          </a:bodyPr>
          <a:lstStyle/>
          <a:p>
            <a:pPr marL="0" indent="0">
              <a:lnSpc>
                <a:spcPct val="100000"/>
              </a:lnSpc>
              <a:buNone/>
            </a:pPr>
            <a:r>
              <a:rPr lang="es-EC" dirty="0"/>
              <a:t>La niña acepta que no tiene pene. </a:t>
            </a:r>
          </a:p>
          <a:p>
            <a:pPr marL="0" indent="0">
              <a:lnSpc>
                <a:spcPct val="100000"/>
              </a:lnSpc>
              <a:buNone/>
            </a:pPr>
            <a:endParaRPr lang="es-EC" dirty="0"/>
          </a:p>
          <a:p>
            <a:pPr marL="0" indent="0">
              <a:lnSpc>
                <a:spcPct val="100000"/>
              </a:lnSpc>
              <a:buNone/>
            </a:pPr>
            <a:r>
              <a:rPr lang="es-EC" dirty="0"/>
              <a:t>Esto lleva a que la madre deje de ser el centro de sus afectos y estos se reorienten hacia el padre. </a:t>
            </a:r>
          </a:p>
          <a:p>
            <a:pPr marL="0" indent="0">
              <a:lnSpc>
                <a:spcPct val="100000"/>
              </a:lnSpc>
              <a:buNone/>
            </a:pPr>
            <a:endParaRPr lang="es-EC" dirty="0"/>
          </a:p>
          <a:p>
            <a:pPr marL="0" indent="0">
              <a:lnSpc>
                <a:spcPct val="100000"/>
              </a:lnSpc>
              <a:buNone/>
            </a:pPr>
            <a:r>
              <a:rPr lang="es-EC" dirty="0"/>
              <a:t>Así mismo, se produce un desplazamiento de la libido: el deseo de poseer un pene se convierte en deseo de gozar de un pene durante el coito. </a:t>
            </a:r>
          </a:p>
          <a:p>
            <a:pPr marL="0" indent="0">
              <a:lnSpc>
                <a:spcPct val="100000"/>
              </a:lnSpc>
              <a:buNone/>
            </a:pPr>
            <a:endParaRPr lang="es-EC" dirty="0"/>
          </a:p>
          <a:p>
            <a:pPr marL="0" indent="0">
              <a:lnSpc>
                <a:spcPct val="100000"/>
              </a:lnSpc>
              <a:buNone/>
            </a:pPr>
            <a:r>
              <a:rPr lang="es-EC" dirty="0"/>
              <a:t>Finalmente, ese deseo de gozar de un pene se transforma en deseo de procrear un hijo.</a:t>
            </a:r>
          </a:p>
        </p:txBody>
      </p:sp>
    </p:spTree>
    <p:extLst>
      <p:ext uri="{BB962C8B-B14F-4D97-AF65-F5344CB8AC3E}">
        <p14:creationId xmlns:p14="http://schemas.microsoft.com/office/powerpoint/2010/main" val="29285609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C514-B0E2-CD45-AEC5-FFEA714EC1F7}"/>
              </a:ext>
            </a:extLst>
          </p:cNvPr>
          <p:cNvSpPr>
            <a:spLocks noGrp="1"/>
          </p:cNvSpPr>
          <p:nvPr>
            <p:ph type="title"/>
          </p:nvPr>
        </p:nvSpPr>
        <p:spPr/>
        <p:txBody>
          <a:bodyPr/>
          <a:lstStyle/>
          <a:p>
            <a:pPr algn="ctr"/>
            <a:r>
              <a:rPr lang="es-ES_tradnl" b="1" dirty="0">
                <a:solidFill>
                  <a:srgbClr val="C00000"/>
                </a:solidFill>
              </a:rPr>
              <a:t>Instauración de la primera ley moral </a:t>
            </a:r>
          </a:p>
        </p:txBody>
      </p:sp>
      <p:sp>
        <p:nvSpPr>
          <p:cNvPr id="3" name="Marcador de contenido 2">
            <a:extLst>
              <a:ext uri="{FF2B5EF4-FFF2-40B4-BE49-F238E27FC236}">
                <a16:creationId xmlns:a16="http://schemas.microsoft.com/office/drawing/2014/main" id="{443D5BDD-CB3B-184F-9E9C-D5311AF4E6FB}"/>
              </a:ext>
            </a:extLst>
          </p:cNvPr>
          <p:cNvSpPr>
            <a:spLocks noGrp="1"/>
          </p:cNvSpPr>
          <p:nvPr>
            <p:ph idx="1"/>
          </p:nvPr>
        </p:nvSpPr>
        <p:spPr>
          <a:xfrm>
            <a:off x="838200" y="2116570"/>
            <a:ext cx="5036127" cy="1097684"/>
          </a:xfrm>
        </p:spPr>
        <p:txBody>
          <a:bodyPr>
            <a:normAutofit/>
          </a:bodyPr>
          <a:lstStyle/>
          <a:p>
            <a:pPr marL="0" indent="0">
              <a:buNone/>
            </a:pPr>
            <a:r>
              <a:rPr lang="es-ES_tradnl" dirty="0"/>
              <a:t>Heredero de la resolución del complejo de Edipo y castración  </a:t>
            </a:r>
          </a:p>
        </p:txBody>
      </p:sp>
      <p:sp>
        <p:nvSpPr>
          <p:cNvPr id="4" name="Marcador de contenido 2">
            <a:extLst>
              <a:ext uri="{FF2B5EF4-FFF2-40B4-BE49-F238E27FC236}">
                <a16:creationId xmlns:a16="http://schemas.microsoft.com/office/drawing/2014/main" id="{025052DB-0765-914D-8815-585330813CF7}"/>
              </a:ext>
            </a:extLst>
          </p:cNvPr>
          <p:cNvSpPr txBox="1">
            <a:spLocks/>
          </p:cNvSpPr>
          <p:nvPr/>
        </p:nvSpPr>
        <p:spPr>
          <a:xfrm>
            <a:off x="8104909" y="2278566"/>
            <a:ext cx="2341417" cy="773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_tradnl" sz="4000" b="1" dirty="0" err="1"/>
              <a:t>Super</a:t>
            </a:r>
            <a:r>
              <a:rPr lang="es-ES_tradnl" sz="4000" b="1" dirty="0"/>
              <a:t> yo</a:t>
            </a:r>
          </a:p>
        </p:txBody>
      </p:sp>
      <p:sp>
        <p:nvSpPr>
          <p:cNvPr id="5" name="Flecha a la derecha con muesca 4">
            <a:extLst>
              <a:ext uri="{FF2B5EF4-FFF2-40B4-BE49-F238E27FC236}">
                <a16:creationId xmlns:a16="http://schemas.microsoft.com/office/drawing/2014/main" id="{9EE57ED4-6C19-5449-B47F-09EEE012C3FA}"/>
              </a:ext>
            </a:extLst>
          </p:cNvPr>
          <p:cNvSpPr/>
          <p:nvPr/>
        </p:nvSpPr>
        <p:spPr>
          <a:xfrm>
            <a:off x="5874327" y="2309992"/>
            <a:ext cx="1593273" cy="38684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7" name="Conector recto 6">
            <a:extLst>
              <a:ext uri="{FF2B5EF4-FFF2-40B4-BE49-F238E27FC236}">
                <a16:creationId xmlns:a16="http://schemas.microsoft.com/office/drawing/2014/main" id="{BB728136-41E7-7B47-8E83-883AA3B39936}"/>
              </a:ext>
            </a:extLst>
          </p:cNvPr>
          <p:cNvCxnSpPr>
            <a:cxnSpLocks/>
          </p:cNvCxnSpPr>
          <p:nvPr/>
        </p:nvCxnSpPr>
        <p:spPr>
          <a:xfrm flipV="1">
            <a:off x="2258291" y="4161163"/>
            <a:ext cx="6220691" cy="16438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Elipse 7">
            <a:extLst>
              <a:ext uri="{FF2B5EF4-FFF2-40B4-BE49-F238E27FC236}">
                <a16:creationId xmlns:a16="http://schemas.microsoft.com/office/drawing/2014/main" id="{10483800-BD58-4149-9CC8-6DD817F6A7B2}"/>
              </a:ext>
            </a:extLst>
          </p:cNvPr>
          <p:cNvSpPr/>
          <p:nvPr/>
        </p:nvSpPr>
        <p:spPr>
          <a:xfrm rot="20834238">
            <a:off x="1066202" y="5518731"/>
            <a:ext cx="1274618" cy="90054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_tradnl" dirty="0"/>
              <a:t>Ley </a:t>
            </a:r>
          </a:p>
        </p:txBody>
      </p:sp>
      <p:sp>
        <p:nvSpPr>
          <p:cNvPr id="9" name="Elipse 8">
            <a:extLst>
              <a:ext uri="{FF2B5EF4-FFF2-40B4-BE49-F238E27FC236}">
                <a16:creationId xmlns:a16="http://schemas.microsoft.com/office/drawing/2014/main" id="{FDE0CBA8-8600-1B44-8BD9-17BB664AEA37}"/>
              </a:ext>
            </a:extLst>
          </p:cNvPr>
          <p:cNvSpPr/>
          <p:nvPr/>
        </p:nvSpPr>
        <p:spPr>
          <a:xfrm rot="20834238">
            <a:off x="3868921" y="3630086"/>
            <a:ext cx="2211591" cy="106215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_tradnl" dirty="0"/>
              <a:t>Neurosis</a:t>
            </a:r>
          </a:p>
          <a:p>
            <a:pPr algn="ctr"/>
            <a:r>
              <a:rPr lang="es-ES_tradnl" dirty="0"/>
              <a:t>(Represión)</a:t>
            </a:r>
          </a:p>
        </p:txBody>
      </p:sp>
      <p:sp>
        <p:nvSpPr>
          <p:cNvPr id="10" name="Elipse 9">
            <a:extLst>
              <a:ext uri="{FF2B5EF4-FFF2-40B4-BE49-F238E27FC236}">
                <a16:creationId xmlns:a16="http://schemas.microsoft.com/office/drawing/2014/main" id="{BCA29E9F-C536-EF40-B2F1-1D660D7645D9}"/>
              </a:ext>
            </a:extLst>
          </p:cNvPr>
          <p:cNvSpPr/>
          <p:nvPr/>
        </p:nvSpPr>
        <p:spPr>
          <a:xfrm rot="20834238">
            <a:off x="5166007" y="5310609"/>
            <a:ext cx="2211591" cy="106215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_tradnl" dirty="0"/>
              <a:t>Psicosis</a:t>
            </a:r>
          </a:p>
          <a:p>
            <a:pPr algn="ctr"/>
            <a:r>
              <a:rPr lang="es-ES_tradnl" dirty="0"/>
              <a:t>(</a:t>
            </a:r>
            <a:r>
              <a:rPr lang="es-ES_tradnl" dirty="0" err="1"/>
              <a:t>Forclusión</a:t>
            </a:r>
            <a:r>
              <a:rPr lang="es-ES_tradnl" dirty="0"/>
              <a:t>)</a:t>
            </a:r>
          </a:p>
        </p:txBody>
      </p:sp>
      <p:sp>
        <p:nvSpPr>
          <p:cNvPr id="11" name="Elipse 10">
            <a:extLst>
              <a:ext uri="{FF2B5EF4-FFF2-40B4-BE49-F238E27FC236}">
                <a16:creationId xmlns:a16="http://schemas.microsoft.com/office/drawing/2014/main" id="{7E04C16A-72B0-EC4A-B143-8331B2542CB8}"/>
              </a:ext>
            </a:extLst>
          </p:cNvPr>
          <p:cNvSpPr/>
          <p:nvPr/>
        </p:nvSpPr>
        <p:spPr>
          <a:xfrm rot="20834238">
            <a:off x="8858595" y="3274667"/>
            <a:ext cx="2407625" cy="106215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_tradnl" dirty="0"/>
              <a:t>Psicopatía </a:t>
            </a:r>
          </a:p>
          <a:p>
            <a:pPr algn="ctr"/>
            <a:r>
              <a:rPr lang="es-ES_tradnl" dirty="0"/>
              <a:t>(Renegación )</a:t>
            </a:r>
          </a:p>
        </p:txBody>
      </p:sp>
    </p:spTree>
    <p:extLst>
      <p:ext uri="{BB962C8B-B14F-4D97-AF65-F5344CB8AC3E}">
        <p14:creationId xmlns:p14="http://schemas.microsoft.com/office/powerpoint/2010/main" val="26605185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8539" y="332879"/>
            <a:ext cx="11741427" cy="6357892"/>
          </a:xfr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lstStyle/>
          <a:p>
            <a:pPr algn="ctr"/>
            <a:r>
              <a:rPr lang="es-EC" dirty="0">
                <a:latin typeface="Times New Roman" panose="02020603050405020304" pitchFamily="18" charset="0"/>
                <a:cs typeface="Times New Roman" panose="02020603050405020304" pitchFamily="18" charset="0"/>
              </a:rPr>
              <a:t>COMPLEJO DE EDIPO</a:t>
            </a:r>
          </a:p>
        </p:txBody>
      </p:sp>
      <p:graphicFrame>
        <p:nvGraphicFramePr>
          <p:cNvPr id="4" name="Diagrama 3"/>
          <p:cNvGraphicFramePr/>
          <p:nvPr>
            <p:extLst>
              <p:ext uri="{D42A27DB-BD31-4B8C-83A1-F6EECF244321}">
                <p14:modId xmlns:p14="http://schemas.microsoft.com/office/powerpoint/2010/main" val="858685522"/>
              </p:ext>
            </p:extLst>
          </p:nvPr>
        </p:nvGraphicFramePr>
        <p:xfrm>
          <a:off x="3432313" y="1781266"/>
          <a:ext cx="4969565" cy="3461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recto 5"/>
          <p:cNvCxnSpPr/>
          <p:nvPr/>
        </p:nvCxnSpPr>
        <p:spPr>
          <a:xfrm flipV="1">
            <a:off x="6486939" y="2892886"/>
            <a:ext cx="1179443" cy="689113"/>
          </a:xfrm>
          <a:prstGeom prst="line">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Conector recto 9"/>
          <p:cNvCxnSpPr/>
          <p:nvPr/>
        </p:nvCxnSpPr>
        <p:spPr>
          <a:xfrm flipH="1">
            <a:off x="7646501" y="2892886"/>
            <a:ext cx="13254" cy="1073402"/>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Conector recto 11"/>
          <p:cNvCxnSpPr/>
          <p:nvPr/>
        </p:nvCxnSpPr>
        <p:spPr>
          <a:xfrm flipV="1">
            <a:off x="5657575" y="2610678"/>
            <a:ext cx="1273312" cy="384338"/>
          </a:xfrm>
          <a:prstGeom prst="line">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2" name="CuadroTexto 21"/>
          <p:cNvSpPr txBox="1"/>
          <p:nvPr/>
        </p:nvSpPr>
        <p:spPr>
          <a:xfrm>
            <a:off x="544446" y="1411743"/>
            <a:ext cx="2887867" cy="2554545"/>
          </a:xfrm>
          <a:prstGeom prst="rect">
            <a:avLst/>
          </a:prstGeom>
          <a:noFill/>
        </p:spPr>
        <p:txBody>
          <a:bodyPr wrap="square" rtlCol="0">
            <a:spAutoFit/>
          </a:bodyPr>
          <a:lstStyle/>
          <a:p>
            <a:pPr algn="ctr"/>
            <a:r>
              <a:rPr lang="es-EC" sz="2000" dirty="0">
                <a:latin typeface="Times New Roman" panose="02020603050405020304" pitchFamily="18" charset="0"/>
                <a:cs typeface="Times New Roman" panose="02020603050405020304" pitchFamily="18" charset="0"/>
              </a:rPr>
              <a:t>TRAGEDIA:</a:t>
            </a:r>
          </a:p>
          <a:p>
            <a:pPr marL="285750" indent="-285750">
              <a:buFontTx/>
              <a:buChar char="-"/>
            </a:pPr>
            <a:r>
              <a:rPr lang="es-EC" sz="2000" dirty="0">
                <a:latin typeface="Times New Roman" panose="02020603050405020304" pitchFamily="18" charset="0"/>
                <a:cs typeface="Times New Roman" panose="02020603050405020304" pitchFamily="18" charset="0"/>
              </a:rPr>
              <a:t>Ignorancia pues se pretende saber sobre el deseo.</a:t>
            </a:r>
          </a:p>
          <a:p>
            <a:endParaRPr lang="es-EC" sz="2000" dirty="0">
              <a:latin typeface="Times New Roman" panose="02020603050405020304" pitchFamily="18" charset="0"/>
              <a:cs typeface="Times New Roman" panose="02020603050405020304" pitchFamily="18" charset="0"/>
            </a:endParaRPr>
          </a:p>
          <a:p>
            <a:r>
              <a:rPr lang="es-EC" sz="2000" dirty="0">
                <a:latin typeface="Times New Roman" panose="02020603050405020304" pitchFamily="18" charset="0"/>
                <a:cs typeface="Times New Roman" panose="02020603050405020304" pitchFamily="18" charset="0"/>
              </a:rPr>
              <a:t>SINTOMA        SABER</a:t>
            </a:r>
          </a:p>
          <a:p>
            <a:r>
              <a:rPr lang="es-EC" sz="2000" dirty="0">
                <a:latin typeface="Times New Roman" panose="02020603050405020304" pitchFamily="18" charset="0"/>
                <a:cs typeface="Times New Roman" panose="02020603050405020304" pitchFamily="18" charset="0"/>
              </a:rPr>
              <a:t>NEUROTICO  SEXUAL</a:t>
            </a:r>
          </a:p>
          <a:p>
            <a:endParaRPr lang="es-EC" sz="2000" dirty="0">
              <a:latin typeface="Times New Roman" panose="02020603050405020304" pitchFamily="18" charset="0"/>
              <a:cs typeface="Times New Roman" panose="02020603050405020304" pitchFamily="18" charset="0"/>
            </a:endParaRPr>
          </a:p>
        </p:txBody>
      </p:sp>
      <p:sp>
        <p:nvSpPr>
          <p:cNvPr id="23" name="Corchetes 22"/>
          <p:cNvSpPr/>
          <p:nvPr/>
        </p:nvSpPr>
        <p:spPr>
          <a:xfrm>
            <a:off x="2160104" y="2932641"/>
            <a:ext cx="1265581" cy="832415"/>
          </a:xfrm>
          <a:prstGeom prst="bracketPair">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C"/>
          </a:p>
        </p:txBody>
      </p:sp>
      <p:cxnSp>
        <p:nvCxnSpPr>
          <p:cNvPr id="25" name="Conector recto 24"/>
          <p:cNvCxnSpPr>
            <a:endCxn id="23" idx="3"/>
          </p:cNvCxnSpPr>
          <p:nvPr/>
        </p:nvCxnSpPr>
        <p:spPr>
          <a:xfrm flipV="1">
            <a:off x="2292626" y="3348849"/>
            <a:ext cx="1133059" cy="3951"/>
          </a:xfrm>
          <a:prstGeom prst="line">
            <a:avLst/>
          </a:prstGeom>
        </p:spPr>
        <p:style>
          <a:lnRef idx="3">
            <a:schemeClr val="dk1"/>
          </a:lnRef>
          <a:fillRef idx="0">
            <a:schemeClr val="dk1"/>
          </a:fillRef>
          <a:effectRef idx="2">
            <a:schemeClr val="dk1"/>
          </a:effectRef>
          <a:fontRef idx="minor">
            <a:schemeClr val="tx1"/>
          </a:fontRef>
        </p:style>
      </p:cxnSp>
      <p:cxnSp>
        <p:nvCxnSpPr>
          <p:cNvPr id="27" name="Conector recto de flecha 26"/>
          <p:cNvCxnSpPr/>
          <p:nvPr/>
        </p:nvCxnSpPr>
        <p:spPr>
          <a:xfrm>
            <a:off x="3432313" y="3454866"/>
            <a:ext cx="1828800"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0" name="CuadroTexto 29"/>
          <p:cNvSpPr txBox="1"/>
          <p:nvPr/>
        </p:nvSpPr>
        <p:spPr>
          <a:xfrm>
            <a:off x="424070" y="4625009"/>
            <a:ext cx="2716695" cy="1323439"/>
          </a:xfrm>
          <a:prstGeom prst="rect">
            <a:avLst/>
          </a:prstGeom>
          <a:noFill/>
        </p:spPr>
        <p:txBody>
          <a:bodyPr wrap="square" rtlCol="0">
            <a:spAutoFit/>
          </a:bodyPr>
          <a:lstStyle/>
          <a:p>
            <a:pPr algn="r"/>
            <a:r>
              <a:rPr lang="es-EC" sz="2000" dirty="0">
                <a:latin typeface="Times New Roman" panose="02020603050405020304" pitchFamily="18" charset="0"/>
                <a:cs typeface="Times New Roman" panose="02020603050405020304" pitchFamily="18" charset="0"/>
              </a:rPr>
              <a:t>EDIPO es un </a:t>
            </a:r>
            <a:r>
              <a:rPr lang="es-EC" sz="2000" i="1" dirty="0">
                <a:latin typeface="Times New Roman" panose="02020603050405020304" pitchFamily="18" charset="0"/>
                <a:cs typeface="Times New Roman" panose="02020603050405020304" pitchFamily="18" charset="0"/>
              </a:rPr>
              <a:t>comienzo de análisis</a:t>
            </a:r>
            <a:r>
              <a:rPr lang="es-EC" sz="2000" dirty="0">
                <a:latin typeface="Times New Roman" panose="02020603050405020304" pitchFamily="18" charset="0"/>
                <a:cs typeface="Times New Roman" panose="02020603050405020304" pitchFamily="18" charset="0"/>
              </a:rPr>
              <a:t>: El PX siente que una tragedia le esta pasando o sucediendo.</a:t>
            </a:r>
          </a:p>
        </p:txBody>
      </p:sp>
      <p:cxnSp>
        <p:nvCxnSpPr>
          <p:cNvPr id="32" name="Conector recto de flecha 31"/>
          <p:cNvCxnSpPr/>
          <p:nvPr/>
        </p:nvCxnSpPr>
        <p:spPr>
          <a:xfrm flipV="1">
            <a:off x="2690191" y="3454866"/>
            <a:ext cx="1245705" cy="117014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3" name="CuadroTexto 32"/>
          <p:cNvSpPr txBox="1"/>
          <p:nvPr/>
        </p:nvSpPr>
        <p:spPr>
          <a:xfrm>
            <a:off x="8693425" y="1120676"/>
            <a:ext cx="3127513" cy="1015663"/>
          </a:xfrm>
          <a:prstGeom prst="rect">
            <a:avLst/>
          </a:prstGeom>
          <a:noFill/>
        </p:spPr>
        <p:txBody>
          <a:bodyPr wrap="square" rtlCol="0">
            <a:spAutoFit/>
          </a:bodyPr>
          <a:lstStyle/>
          <a:p>
            <a:pPr algn="just"/>
            <a:r>
              <a:rPr lang="es-EC" sz="2000" dirty="0">
                <a:latin typeface="Times New Roman" panose="02020603050405020304" pitchFamily="18" charset="0"/>
                <a:cs typeface="Times New Roman" panose="02020603050405020304" pitchFamily="18" charset="0"/>
              </a:rPr>
              <a:t>MADRE: Es un lugar necesario pero prohibido. </a:t>
            </a:r>
          </a:p>
          <a:p>
            <a:pPr algn="just"/>
            <a:r>
              <a:rPr lang="es-EC"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LUGAR DE CONFLICTO.</a:t>
            </a:r>
          </a:p>
        </p:txBody>
      </p:sp>
      <p:cxnSp>
        <p:nvCxnSpPr>
          <p:cNvPr id="35" name="Conector recto de flecha 34"/>
          <p:cNvCxnSpPr/>
          <p:nvPr/>
        </p:nvCxnSpPr>
        <p:spPr>
          <a:xfrm flipV="1">
            <a:off x="3425685" y="5645341"/>
            <a:ext cx="6798365" cy="26504"/>
          </a:xfrm>
          <a:prstGeom prst="straightConnector1">
            <a:avLst/>
          </a:prstGeom>
          <a:ln>
            <a:headEnd type="triangle"/>
            <a:tailEnd type="triangle"/>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sp>
        <p:nvSpPr>
          <p:cNvPr id="36" name="CuadroTexto 35"/>
          <p:cNvSpPr txBox="1"/>
          <p:nvPr/>
        </p:nvSpPr>
        <p:spPr>
          <a:xfrm>
            <a:off x="9223513" y="3127513"/>
            <a:ext cx="2345635" cy="461665"/>
          </a:xfrm>
          <a:prstGeom prst="rect">
            <a:avLst/>
          </a:prstGeom>
          <a:noFill/>
        </p:spPr>
        <p:txBody>
          <a:bodyPr wrap="square" rtlCol="0">
            <a:spAutoFit/>
          </a:bodyPr>
          <a:lstStyle/>
          <a:p>
            <a:pPr algn="ctr"/>
            <a:r>
              <a:rPr lang="es-EC"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MAL -LUGAR</a:t>
            </a:r>
          </a:p>
        </p:txBody>
      </p:sp>
      <p:cxnSp>
        <p:nvCxnSpPr>
          <p:cNvPr id="38" name="Conector recto de flecha 37"/>
          <p:cNvCxnSpPr/>
          <p:nvPr/>
        </p:nvCxnSpPr>
        <p:spPr>
          <a:xfrm>
            <a:off x="10230678" y="2136339"/>
            <a:ext cx="0" cy="109719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0" name="Conector recto de flecha 39"/>
          <p:cNvCxnSpPr/>
          <p:nvPr/>
        </p:nvCxnSpPr>
        <p:spPr>
          <a:xfrm flipH="1">
            <a:off x="10224050" y="3581999"/>
            <a:ext cx="6628" cy="206334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2" name="Conector recto de flecha 41"/>
          <p:cNvCxnSpPr>
            <a:stCxn id="33" idx="1"/>
          </p:cNvCxnSpPr>
          <p:nvPr/>
        </p:nvCxnSpPr>
        <p:spPr>
          <a:xfrm flipH="1">
            <a:off x="8083826" y="1628508"/>
            <a:ext cx="609599" cy="6111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Conector recto de flecha 42"/>
          <p:cNvCxnSpPr/>
          <p:nvPr/>
        </p:nvCxnSpPr>
        <p:spPr>
          <a:xfrm flipH="1" flipV="1">
            <a:off x="8083827" y="2684935"/>
            <a:ext cx="1325216" cy="5525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Conector recto de flecha 46"/>
          <p:cNvCxnSpPr/>
          <p:nvPr/>
        </p:nvCxnSpPr>
        <p:spPr>
          <a:xfrm>
            <a:off x="3273285" y="2239617"/>
            <a:ext cx="980663" cy="11899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0" name="CuadroTexto 49"/>
          <p:cNvSpPr txBox="1"/>
          <p:nvPr/>
        </p:nvSpPr>
        <p:spPr>
          <a:xfrm>
            <a:off x="10224050" y="5453496"/>
            <a:ext cx="2968487" cy="646331"/>
          </a:xfrm>
          <a:prstGeom prst="rect">
            <a:avLst/>
          </a:prstGeom>
          <a:noFill/>
        </p:spPr>
        <p:txBody>
          <a:bodyPr wrap="square" rtlCol="0">
            <a:spAutoFit/>
          </a:bodyPr>
          <a:lstStyle/>
          <a:p>
            <a:r>
              <a:rPr lang="es-EC"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CONFLICTO-COMPLICADO</a:t>
            </a:r>
            <a:r>
              <a:rPr lang="es-EC" dirty="0"/>
              <a:t>.</a:t>
            </a:r>
          </a:p>
        </p:txBody>
      </p:sp>
    </p:spTree>
    <p:extLst>
      <p:ext uri="{BB962C8B-B14F-4D97-AF65-F5344CB8AC3E}">
        <p14:creationId xmlns:p14="http://schemas.microsoft.com/office/powerpoint/2010/main" val="39012633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957723183"/>
              </p:ext>
            </p:extLst>
          </p:nvPr>
        </p:nvGraphicFramePr>
        <p:xfrm>
          <a:off x="238125" y="277813"/>
          <a:ext cx="11795125"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77653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4799" y="331304"/>
            <a:ext cx="11635409" cy="6347792"/>
          </a:xfrm>
        </p:spPr>
        <p:txBody>
          <a:bodyPr/>
          <a:lstStyle/>
          <a:p>
            <a:r>
              <a:rPr lang="es-EC" dirty="0"/>
              <a:t>Estructura del EDIPO de Freud.</a:t>
            </a:r>
          </a:p>
          <a:p>
            <a:endParaRPr lang="es-EC" dirty="0"/>
          </a:p>
          <a:p>
            <a:pPr marL="0" indent="0">
              <a:buNone/>
            </a:pPr>
            <a:endParaRPr lang="es-EC" dirty="0"/>
          </a:p>
        </p:txBody>
      </p:sp>
      <p:graphicFrame>
        <p:nvGraphicFramePr>
          <p:cNvPr id="4" name="Diagrama 3"/>
          <p:cNvGraphicFramePr/>
          <p:nvPr>
            <p:extLst>
              <p:ext uri="{D42A27DB-BD31-4B8C-83A1-F6EECF244321}">
                <p14:modId xmlns:p14="http://schemas.microsoft.com/office/powerpoint/2010/main" val="56591333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stinto de 4"/>
          <p:cNvSpPr/>
          <p:nvPr/>
        </p:nvSpPr>
        <p:spPr>
          <a:xfrm>
            <a:off x="5194852" y="4956312"/>
            <a:ext cx="1722782" cy="1314542"/>
          </a:xfrm>
          <a:prstGeom prst="mathNot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solidFill>
                <a:schemeClr val="tx1"/>
              </a:solidFill>
            </a:endParaRPr>
          </a:p>
        </p:txBody>
      </p:sp>
      <p:cxnSp>
        <p:nvCxnSpPr>
          <p:cNvPr id="7" name="Conector curvado 6"/>
          <p:cNvCxnSpPr/>
          <p:nvPr/>
        </p:nvCxnSpPr>
        <p:spPr>
          <a:xfrm rot="5400000" flipH="1" flipV="1">
            <a:off x="3828589" y="3446854"/>
            <a:ext cx="2189186" cy="1444487"/>
          </a:xfrm>
          <a:prstGeom prst="curvedConnector3">
            <a:avLst/>
          </a:prstGeom>
          <a:ln w="76200">
            <a:headEnd type="triangle"/>
            <a:tailEnd type="triangle"/>
          </a:ln>
        </p:spPr>
        <p:style>
          <a:lnRef idx="3">
            <a:schemeClr val="dk1"/>
          </a:lnRef>
          <a:fillRef idx="0">
            <a:schemeClr val="dk1"/>
          </a:fillRef>
          <a:effectRef idx="2">
            <a:schemeClr val="dk1"/>
          </a:effectRef>
          <a:fontRef idx="minor">
            <a:schemeClr val="tx1"/>
          </a:fontRef>
        </p:style>
      </p:cxnSp>
      <p:sp>
        <p:nvSpPr>
          <p:cNvPr id="13" name="Multiplicar 12"/>
          <p:cNvSpPr/>
          <p:nvPr/>
        </p:nvSpPr>
        <p:spPr>
          <a:xfrm>
            <a:off x="7014817" y="2957903"/>
            <a:ext cx="887896" cy="1094593"/>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2" name="Rectángulo 1">
            <a:extLst>
              <a:ext uri="{FF2B5EF4-FFF2-40B4-BE49-F238E27FC236}">
                <a16:creationId xmlns:a16="http://schemas.microsoft.com/office/drawing/2014/main" id="{B7CB7CB0-E963-B148-BDD2-B4FE2E0EB2C0}"/>
              </a:ext>
            </a:extLst>
          </p:cNvPr>
          <p:cNvSpPr/>
          <p:nvPr/>
        </p:nvSpPr>
        <p:spPr>
          <a:xfrm>
            <a:off x="9639438" y="178903"/>
            <a:ext cx="2286276"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s-EC" sz="2400" dirty="0">
                <a:latin typeface="Calibri" panose="020F0502020204030204" pitchFamily="34" charset="0"/>
                <a:ea typeface="Calibri" panose="020F0502020204030204" pitchFamily="34" charset="0"/>
                <a:cs typeface="Times New Roman" panose="02020603050405020304" pitchFamily="18" charset="0"/>
              </a:rPr>
              <a:t>“Nuestros complejos son la fuente de nuestra debilidad; pero con frecuencia, son también la fuente de nuestra fortaleza”.</a:t>
            </a:r>
          </a:p>
        </p:txBody>
      </p:sp>
    </p:spTree>
    <p:extLst>
      <p:ext uri="{BB962C8B-B14F-4D97-AF65-F5344CB8AC3E}">
        <p14:creationId xmlns:p14="http://schemas.microsoft.com/office/powerpoint/2010/main" val="41216792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F9E0FCB-9820-2942-8831-78DD68F9E703}"/>
              </a:ext>
            </a:extLst>
          </p:cNvPr>
          <p:cNvSpPr txBox="1"/>
          <p:nvPr/>
        </p:nvSpPr>
        <p:spPr>
          <a:xfrm>
            <a:off x="5943599" y="642937"/>
            <a:ext cx="4857751" cy="2246769"/>
          </a:xfrm>
          <a:prstGeom prst="rect">
            <a:avLst/>
          </a:prstGeom>
          <a:noFill/>
        </p:spPr>
        <p:txBody>
          <a:bodyPr wrap="square" rtlCol="0">
            <a:spAutoFit/>
          </a:bodyPr>
          <a:lstStyle/>
          <a:p>
            <a:r>
              <a:rPr lang="es-EC" sz="2800" dirty="0"/>
              <a:t>El complejo de castración es uno de los conceptos centrales del psicoanálisis. Se encuentra estrechamente ligado con el complejo de Edipo. </a:t>
            </a:r>
            <a:endParaRPr lang="es-ES_tradnl" sz="2800" dirty="0"/>
          </a:p>
        </p:txBody>
      </p:sp>
      <p:pic>
        <p:nvPicPr>
          <p:cNvPr id="5" name="Imagen 4">
            <a:extLst>
              <a:ext uri="{FF2B5EF4-FFF2-40B4-BE49-F238E27FC236}">
                <a16:creationId xmlns:a16="http://schemas.microsoft.com/office/drawing/2014/main" id="{7D4ED8FB-C1EB-3648-A0A9-CE47DAB33F52}"/>
              </a:ext>
            </a:extLst>
          </p:cNvPr>
          <p:cNvPicPr>
            <a:picLocks noChangeAspect="1"/>
          </p:cNvPicPr>
          <p:nvPr/>
        </p:nvPicPr>
        <p:blipFill>
          <a:blip r:embed="rId2"/>
          <a:stretch>
            <a:fillRect/>
          </a:stretch>
        </p:blipFill>
        <p:spPr>
          <a:xfrm>
            <a:off x="890588" y="642937"/>
            <a:ext cx="1466850" cy="1466850"/>
          </a:xfrm>
          <a:prstGeom prst="rect">
            <a:avLst/>
          </a:prstGeom>
        </p:spPr>
      </p:pic>
      <p:sp>
        <p:nvSpPr>
          <p:cNvPr id="6" name="Flecha a la derecha con muesca 5">
            <a:extLst>
              <a:ext uri="{FF2B5EF4-FFF2-40B4-BE49-F238E27FC236}">
                <a16:creationId xmlns:a16="http://schemas.microsoft.com/office/drawing/2014/main" id="{29746BBD-9697-514E-B4D8-FF0990371F4F}"/>
              </a:ext>
            </a:extLst>
          </p:cNvPr>
          <p:cNvSpPr/>
          <p:nvPr/>
        </p:nvSpPr>
        <p:spPr>
          <a:xfrm>
            <a:off x="2828925" y="1300163"/>
            <a:ext cx="2428875" cy="52863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CuadroTexto 6">
            <a:extLst>
              <a:ext uri="{FF2B5EF4-FFF2-40B4-BE49-F238E27FC236}">
                <a16:creationId xmlns:a16="http://schemas.microsoft.com/office/drawing/2014/main" id="{28DE1A8A-7903-C14D-A453-E987BD30DF97}"/>
              </a:ext>
            </a:extLst>
          </p:cNvPr>
          <p:cNvSpPr txBox="1"/>
          <p:nvPr/>
        </p:nvSpPr>
        <p:spPr>
          <a:xfrm>
            <a:off x="1000125" y="4336703"/>
            <a:ext cx="4429125" cy="1384995"/>
          </a:xfrm>
          <a:prstGeom prst="rect">
            <a:avLst/>
          </a:prstGeom>
          <a:noFill/>
        </p:spPr>
        <p:txBody>
          <a:bodyPr wrap="square" rtlCol="0">
            <a:spAutoFit/>
          </a:bodyPr>
          <a:lstStyle/>
          <a:p>
            <a:r>
              <a:rPr lang="es-EC" sz="2800" dirty="0"/>
              <a:t>El complejo de castración no hace referencia a una suerte de mutilación anatómica </a:t>
            </a:r>
            <a:endParaRPr lang="es-ES_tradnl" sz="2800" dirty="0"/>
          </a:p>
        </p:txBody>
      </p:sp>
      <p:sp>
        <p:nvSpPr>
          <p:cNvPr id="8" name="Flecha a la derecha con muesca 7">
            <a:extLst>
              <a:ext uri="{FF2B5EF4-FFF2-40B4-BE49-F238E27FC236}">
                <a16:creationId xmlns:a16="http://schemas.microsoft.com/office/drawing/2014/main" id="{B8F93EEB-954E-4249-B6AA-E6E42F4A7215}"/>
              </a:ext>
            </a:extLst>
          </p:cNvPr>
          <p:cNvSpPr/>
          <p:nvPr/>
        </p:nvSpPr>
        <p:spPr>
          <a:xfrm rot="8347437">
            <a:off x="3757264" y="2934929"/>
            <a:ext cx="2428875" cy="52863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CuadroTexto 8">
            <a:extLst>
              <a:ext uri="{FF2B5EF4-FFF2-40B4-BE49-F238E27FC236}">
                <a16:creationId xmlns:a16="http://schemas.microsoft.com/office/drawing/2014/main" id="{3DABE709-5F23-4045-B77E-A9DA5EDFA390}"/>
              </a:ext>
            </a:extLst>
          </p:cNvPr>
          <p:cNvSpPr txBox="1"/>
          <p:nvPr/>
        </p:nvSpPr>
        <p:spPr>
          <a:xfrm>
            <a:off x="7368008" y="3791397"/>
            <a:ext cx="4086225" cy="1938992"/>
          </a:xfrm>
          <a:prstGeom prst="rect">
            <a:avLst/>
          </a:prstGeom>
          <a:noFill/>
        </p:spPr>
        <p:txBody>
          <a:bodyPr wrap="square" rtlCol="0">
            <a:spAutoFit/>
          </a:bodyPr>
          <a:lstStyle/>
          <a:p>
            <a:r>
              <a:rPr lang="es-EC" sz="2400" dirty="0"/>
              <a:t>Se trata en realidad de una vivencia psíquica muy intensa que, por lo general, se experimenta por primera vez entre los 3 y los 5 años de edad </a:t>
            </a:r>
            <a:endParaRPr lang="es-ES_tradnl" sz="2400" dirty="0"/>
          </a:p>
        </p:txBody>
      </p:sp>
      <p:sp>
        <p:nvSpPr>
          <p:cNvPr id="10" name="Flecha a la derecha con muesca 9">
            <a:extLst>
              <a:ext uri="{FF2B5EF4-FFF2-40B4-BE49-F238E27FC236}">
                <a16:creationId xmlns:a16="http://schemas.microsoft.com/office/drawing/2014/main" id="{42ADD2CD-D67F-5449-B11A-0623373C0E3D}"/>
              </a:ext>
            </a:extLst>
          </p:cNvPr>
          <p:cNvSpPr/>
          <p:nvPr/>
        </p:nvSpPr>
        <p:spPr>
          <a:xfrm>
            <a:off x="5429250" y="4548746"/>
            <a:ext cx="1754839" cy="52863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7860452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CA12FF0-53B2-9B43-A1D3-8DFBEEA340E3}"/>
              </a:ext>
            </a:extLst>
          </p:cNvPr>
          <p:cNvSpPr/>
          <p:nvPr/>
        </p:nvSpPr>
        <p:spPr>
          <a:xfrm>
            <a:off x="1666874" y="4421505"/>
            <a:ext cx="8296276" cy="1569660"/>
          </a:xfrm>
          <a:prstGeom prst="rect">
            <a:avLst/>
          </a:prstGeom>
        </p:spPr>
        <p:txBody>
          <a:bodyPr wrap="square">
            <a:spAutoFit/>
          </a:bodyPr>
          <a:lstStyle/>
          <a:p>
            <a:pPr algn="just">
              <a:spcAft>
                <a:spcPts val="0"/>
              </a:spcAft>
            </a:pPr>
            <a:r>
              <a:rPr lang="es-EC" sz="3200" dirty="0">
                <a:latin typeface="Calibri" panose="020F0502020204030204" pitchFamily="34" charset="0"/>
                <a:ea typeface="Calibri" panose="020F0502020204030204" pitchFamily="34" charset="0"/>
                <a:cs typeface="Times New Roman" panose="02020603050405020304" pitchFamily="18" charset="0"/>
              </a:rPr>
              <a:t>Gracias a esta experiencia psíquica el niño aprende a diferenciar los sexos y reconoce por primera vez la noción de los deseos imposibles.</a:t>
            </a:r>
          </a:p>
        </p:txBody>
      </p:sp>
      <p:sp>
        <p:nvSpPr>
          <p:cNvPr id="5" name="CuadroTexto 4">
            <a:extLst>
              <a:ext uri="{FF2B5EF4-FFF2-40B4-BE49-F238E27FC236}">
                <a16:creationId xmlns:a16="http://schemas.microsoft.com/office/drawing/2014/main" id="{8D4CE7BB-54EC-104C-8678-EF74312948CC}"/>
              </a:ext>
            </a:extLst>
          </p:cNvPr>
          <p:cNvSpPr txBox="1"/>
          <p:nvPr/>
        </p:nvSpPr>
        <p:spPr>
          <a:xfrm>
            <a:off x="2431255" y="1057276"/>
            <a:ext cx="7329489" cy="2062103"/>
          </a:xfrm>
          <a:prstGeom prst="rect">
            <a:avLst/>
          </a:prstGeom>
          <a:noFill/>
        </p:spPr>
        <p:txBody>
          <a:bodyPr wrap="square" rtlCol="0">
            <a:spAutoFit/>
          </a:bodyPr>
          <a:lstStyle/>
          <a:p>
            <a:r>
              <a:rPr lang="es-EC"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El complejo de Edipo y de castración tiene lugar tanto en los niños como en las niñas, aunque cada género lo experimenta de manera diferente.</a:t>
            </a:r>
            <a:endParaRPr lang="es-ES_tradnl" dirty="0"/>
          </a:p>
        </p:txBody>
      </p:sp>
      <p:sp>
        <p:nvSpPr>
          <p:cNvPr id="6" name="Flecha abajo 5">
            <a:extLst>
              <a:ext uri="{FF2B5EF4-FFF2-40B4-BE49-F238E27FC236}">
                <a16:creationId xmlns:a16="http://schemas.microsoft.com/office/drawing/2014/main" id="{350AAD9F-D025-1545-89F9-5F71282DD15F}"/>
              </a:ext>
            </a:extLst>
          </p:cNvPr>
          <p:cNvSpPr/>
          <p:nvPr/>
        </p:nvSpPr>
        <p:spPr>
          <a:xfrm>
            <a:off x="5329238" y="3287019"/>
            <a:ext cx="766761" cy="9668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405053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A7165223-07DD-ED4A-BCA1-AA3166F885D3}"/>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sz="3700" b="1" dirty="0">
                <a:solidFill>
                  <a:srgbClr val="FFFFFF"/>
                </a:solidFill>
              </a:rPr>
              <a:t>El </a:t>
            </a:r>
            <a:r>
              <a:rPr lang="en-US" sz="3700" b="1" dirty="0" err="1">
                <a:solidFill>
                  <a:srgbClr val="FFFFFF"/>
                </a:solidFill>
              </a:rPr>
              <a:t>complejo</a:t>
            </a:r>
            <a:r>
              <a:rPr lang="en-US" sz="3700" b="1" dirty="0">
                <a:solidFill>
                  <a:srgbClr val="FFFFFF"/>
                </a:solidFill>
              </a:rPr>
              <a:t> de </a:t>
            </a:r>
            <a:r>
              <a:rPr lang="en-US" sz="3700" b="1" dirty="0" err="1">
                <a:solidFill>
                  <a:srgbClr val="FFFFFF"/>
                </a:solidFill>
              </a:rPr>
              <a:t>Edipo</a:t>
            </a:r>
            <a:r>
              <a:rPr lang="en-US" sz="3700" b="1" dirty="0">
                <a:solidFill>
                  <a:srgbClr val="FFFFFF"/>
                </a:solidFill>
              </a:rPr>
              <a:t> y de </a:t>
            </a:r>
            <a:r>
              <a:rPr lang="en-US" sz="3700" b="1" dirty="0" err="1">
                <a:solidFill>
                  <a:srgbClr val="FFFFFF"/>
                </a:solidFill>
              </a:rPr>
              <a:t>castración</a:t>
            </a:r>
            <a:r>
              <a:rPr lang="en-US" sz="3700" b="1" dirty="0">
                <a:solidFill>
                  <a:srgbClr val="FFFFFF"/>
                </a:solidFill>
              </a:rPr>
              <a:t> </a:t>
            </a:r>
            <a:r>
              <a:rPr lang="en-US" sz="3700" b="1" dirty="0" err="1">
                <a:solidFill>
                  <a:srgbClr val="FFFFFF"/>
                </a:solidFill>
              </a:rPr>
              <a:t>en</a:t>
            </a:r>
            <a:r>
              <a:rPr lang="en-US" sz="3700" b="1" dirty="0">
                <a:solidFill>
                  <a:srgbClr val="FFFFFF"/>
                </a:solidFill>
              </a:rPr>
              <a:t> los </a:t>
            </a:r>
            <a:r>
              <a:rPr lang="en-US" sz="3700" b="1" dirty="0" err="1">
                <a:solidFill>
                  <a:srgbClr val="FFFFFF"/>
                </a:solidFill>
              </a:rPr>
              <a:t>varones</a:t>
            </a:r>
            <a:endParaRPr lang="en-US" sz="3700" dirty="0">
              <a:solidFill>
                <a:srgbClr val="FFFFFF"/>
              </a:solidFill>
            </a:endParaRPr>
          </a:p>
        </p:txBody>
      </p:sp>
      <p:sp>
        <p:nvSpPr>
          <p:cNvPr id="14"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Imagen 4">
            <a:extLst>
              <a:ext uri="{FF2B5EF4-FFF2-40B4-BE49-F238E27FC236}">
                <a16:creationId xmlns:a16="http://schemas.microsoft.com/office/drawing/2014/main" id="{850D4A93-2B8F-0C4F-9BC1-44BC50083D4D}"/>
              </a:ext>
            </a:extLst>
          </p:cNvPr>
          <p:cNvPicPr>
            <a:picLocks noChangeAspect="1"/>
          </p:cNvPicPr>
          <p:nvPr/>
        </p:nvPicPr>
        <p:blipFill rotWithShape="1">
          <a:blip r:embed="rId2"/>
          <a:srcRect l="6745" r="3026"/>
          <a:stretch/>
        </p:blipFill>
        <p:spPr>
          <a:xfrm>
            <a:off x="1258859" y="1120046"/>
            <a:ext cx="5635819" cy="3509504"/>
          </a:xfrm>
          <a:prstGeom prst="rect">
            <a:avLst/>
          </a:prstGeom>
        </p:spPr>
      </p:pic>
    </p:spTree>
    <p:extLst>
      <p:ext uri="{BB962C8B-B14F-4D97-AF65-F5344CB8AC3E}">
        <p14:creationId xmlns:p14="http://schemas.microsoft.com/office/powerpoint/2010/main" val="9006373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2023B4-2590-1B42-8F43-708350E051BE}"/>
              </a:ext>
            </a:extLst>
          </p:cNvPr>
          <p:cNvSpPr>
            <a:spLocks noGrp="1"/>
          </p:cNvSpPr>
          <p:nvPr>
            <p:ph type="title"/>
          </p:nvPr>
        </p:nvSpPr>
        <p:spPr/>
        <p:txBody>
          <a:bodyPr/>
          <a:lstStyle/>
          <a:p>
            <a:r>
              <a:rPr lang="es-EC" dirty="0">
                <a:latin typeface="Calibri" panose="020F0502020204030204" pitchFamily="34" charset="0"/>
                <a:ea typeface="Calibri" panose="020F0502020204030204" pitchFamily="34" charset="0"/>
                <a:cs typeface="Times New Roman" panose="02020603050405020304" pitchFamily="18" charset="0"/>
              </a:rPr>
              <a:t>Los cuatro tiempos que describe Freud son:</a:t>
            </a:r>
            <a:endParaRPr lang="es-ES_tradnl" dirty="0"/>
          </a:p>
        </p:txBody>
      </p:sp>
      <p:sp>
        <p:nvSpPr>
          <p:cNvPr id="3" name="Marcador de contenido 2">
            <a:extLst>
              <a:ext uri="{FF2B5EF4-FFF2-40B4-BE49-F238E27FC236}">
                <a16:creationId xmlns:a16="http://schemas.microsoft.com/office/drawing/2014/main" id="{C921C971-1131-0F4E-8B34-B7774DC5DF5B}"/>
              </a:ext>
            </a:extLst>
          </p:cNvPr>
          <p:cNvSpPr>
            <a:spLocks noGrp="1"/>
          </p:cNvSpPr>
          <p:nvPr>
            <p:ph idx="1"/>
          </p:nvPr>
        </p:nvSpPr>
        <p:spPr/>
        <p:txBody>
          <a:bodyPr>
            <a:normAutofit lnSpcReduction="10000"/>
          </a:bodyPr>
          <a:lstStyle/>
          <a:p>
            <a:r>
              <a:rPr lang="es-EC" b="1" dirty="0"/>
              <a:t>Premisa inicial</a:t>
            </a:r>
            <a:r>
              <a:rPr lang="es-EC" dirty="0"/>
              <a:t>. El niño descubre que tiene pene y elabora la idea de que “todo el mundo tiene un pene”.</a:t>
            </a:r>
          </a:p>
          <a:p>
            <a:endParaRPr lang="es-ES_tradnl" dirty="0"/>
          </a:p>
          <a:p>
            <a:r>
              <a:rPr lang="es-EC" b="1" dirty="0"/>
              <a:t>La amenaza, segundo tiempo</a:t>
            </a:r>
            <a:r>
              <a:rPr lang="es-EC" dirty="0"/>
              <a:t>. En virtud del complejo de Edipo, el niño desea ocupar el lugar del padre, frente a la madre. </a:t>
            </a:r>
          </a:p>
          <a:p>
            <a:endParaRPr lang="es-EC" dirty="0"/>
          </a:p>
          <a:p>
            <a:pPr marL="0" indent="0">
              <a:buNone/>
            </a:pPr>
            <a:endParaRPr lang="es-EC" dirty="0"/>
          </a:p>
          <a:p>
            <a:pPr marL="0" indent="0">
              <a:buNone/>
            </a:pPr>
            <a:r>
              <a:rPr lang="es-EC" dirty="0"/>
              <a:t>Recibe amenazas y prohibiciones por ello. Implícitamente construye la idea de que la castración es el eventual castigo que le espera, si persiste en sus deseos y conductas</a:t>
            </a:r>
          </a:p>
          <a:p>
            <a:endParaRPr lang="es-ES_tradnl" dirty="0"/>
          </a:p>
        </p:txBody>
      </p:sp>
      <p:cxnSp>
        <p:nvCxnSpPr>
          <p:cNvPr id="5" name="Conector recto de flecha 4">
            <a:extLst>
              <a:ext uri="{FF2B5EF4-FFF2-40B4-BE49-F238E27FC236}">
                <a16:creationId xmlns:a16="http://schemas.microsoft.com/office/drawing/2014/main" id="{EB03A7FA-F6C1-6041-8137-9915D37AEBA3}"/>
              </a:ext>
            </a:extLst>
          </p:cNvPr>
          <p:cNvCxnSpPr>
            <a:cxnSpLocks/>
          </p:cNvCxnSpPr>
          <p:nvPr/>
        </p:nvCxnSpPr>
        <p:spPr>
          <a:xfrm>
            <a:off x="5444836" y="3990109"/>
            <a:ext cx="0" cy="720436"/>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837945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6B8CFD9-9FF6-B947-8B8E-FFDCB670217C}"/>
              </a:ext>
            </a:extLst>
          </p:cNvPr>
          <p:cNvSpPr>
            <a:spLocks noGrp="1"/>
          </p:cNvSpPr>
          <p:nvPr>
            <p:ph idx="1"/>
          </p:nvPr>
        </p:nvSpPr>
        <p:spPr>
          <a:xfrm>
            <a:off x="838200" y="1253331"/>
            <a:ext cx="10515600" cy="4351338"/>
          </a:xfrm>
        </p:spPr>
        <p:txBody>
          <a:bodyPr/>
          <a:lstStyle/>
          <a:p>
            <a:r>
              <a:rPr lang="es-EC" b="1" dirty="0"/>
              <a:t>Tercer tiempo, descubrimiento de la ausencia</a:t>
            </a:r>
            <a:r>
              <a:rPr lang="es-EC" dirty="0"/>
              <a:t>. </a:t>
            </a:r>
          </a:p>
          <a:p>
            <a:pPr marL="0" indent="0">
              <a:buNone/>
            </a:pPr>
            <a:endParaRPr lang="es-EC" dirty="0"/>
          </a:p>
          <a:p>
            <a:pPr marL="0" indent="0">
              <a:buNone/>
            </a:pPr>
            <a:r>
              <a:rPr lang="es-EC" dirty="0"/>
              <a:t>El niño descubre que la anatomía femenina es diferente: las mujeres no tienen pene. </a:t>
            </a:r>
          </a:p>
          <a:p>
            <a:pPr marL="0" indent="0">
              <a:buNone/>
            </a:pPr>
            <a:endParaRPr lang="es-EC" dirty="0"/>
          </a:p>
          <a:p>
            <a:pPr marL="0" indent="0">
              <a:buNone/>
            </a:pPr>
            <a:endParaRPr lang="es-EC" dirty="0"/>
          </a:p>
          <a:p>
            <a:pPr marL="0" indent="0">
              <a:buNone/>
            </a:pPr>
            <a:r>
              <a:rPr lang="es-EC" dirty="0"/>
              <a:t>No asume que “tienen” vagina, sino que han sido despojadas del pene. </a:t>
            </a:r>
          </a:p>
          <a:p>
            <a:pPr marL="0" indent="0">
              <a:buNone/>
            </a:pPr>
            <a:r>
              <a:rPr lang="es-EC" dirty="0"/>
              <a:t>Asocia esa realidad con las amenazas imaginadas: cree que la ausencia de pene es una castración</a:t>
            </a:r>
          </a:p>
          <a:p>
            <a:endParaRPr lang="es-ES_tradnl" dirty="0"/>
          </a:p>
        </p:txBody>
      </p:sp>
      <p:cxnSp>
        <p:nvCxnSpPr>
          <p:cNvPr id="4" name="Conector recto de flecha 3">
            <a:extLst>
              <a:ext uri="{FF2B5EF4-FFF2-40B4-BE49-F238E27FC236}">
                <a16:creationId xmlns:a16="http://schemas.microsoft.com/office/drawing/2014/main" id="{A40DC035-4626-5943-A0C5-39CB81A92FE6}"/>
              </a:ext>
            </a:extLst>
          </p:cNvPr>
          <p:cNvCxnSpPr>
            <a:cxnSpLocks/>
          </p:cNvCxnSpPr>
          <p:nvPr/>
        </p:nvCxnSpPr>
        <p:spPr>
          <a:xfrm>
            <a:off x="5237018" y="2867890"/>
            <a:ext cx="0" cy="720436"/>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092881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1140</Words>
  <Application>Microsoft Macintosh PowerPoint</Application>
  <PresentationFormat>Panorámica</PresentationFormat>
  <Paragraphs>123</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El complejo de Edipo y de castración en los varones</vt:lpstr>
      <vt:lpstr>Los cuatro tiempos que describe Freud son:</vt:lpstr>
      <vt:lpstr>Presentación de PowerPoint</vt:lpstr>
      <vt:lpstr>Presentación de PowerPoint</vt:lpstr>
      <vt:lpstr>Una vez que el niño ha pasado por esos cuatro tiempos viene una última fase de resolución. Tanto del complejo de castración, como del complejo de Edipo. </vt:lpstr>
      <vt:lpstr>Presentación de PowerPoint</vt:lpstr>
      <vt:lpstr>Presentación de PowerPoint</vt:lpstr>
      <vt:lpstr>Presentación de PowerPoint</vt:lpstr>
      <vt:lpstr>El complejo de Edipo y de castración en la niña</vt:lpstr>
      <vt:lpstr>El complejo de Edipo y de castración en la niña tiene varios puntos en común con el niño. </vt:lpstr>
      <vt:lpstr>Veamos las diferencias, en términos de cada uno de los momentos:</vt:lpstr>
      <vt:lpstr>La solución más completa del complejo de Edipo y de  castración. </vt:lpstr>
      <vt:lpstr>Instauración de la primera ley moral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Soledad Fierro Villacreses</dc:creator>
  <cp:lastModifiedBy>María Soledad Fierro Villacreses</cp:lastModifiedBy>
  <cp:revision>3</cp:revision>
  <dcterms:created xsi:type="dcterms:W3CDTF">2020-06-26T03:17:46Z</dcterms:created>
  <dcterms:modified xsi:type="dcterms:W3CDTF">2020-06-26T03:34:52Z</dcterms:modified>
</cp:coreProperties>
</file>