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14"/>
    <p:restoredTop sz="94663"/>
  </p:normalViewPr>
  <p:slideViewPr>
    <p:cSldViewPr snapToGrid="0">
      <p:cViewPr varScale="1">
        <p:scale>
          <a:sx n="117" d="100"/>
          <a:sy n="117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r>
              <a:rPr lang="es-ES" sz="1600" dirty="0">
                <a:ea typeface="+mj-lt"/>
                <a:cs typeface="+mj-lt"/>
              </a:rPr>
              <a:t>NATACIÓN Y ACTIVIDADES ACUATICAS II.UNIDAD 2</a:t>
            </a:r>
            <a:br>
              <a:rPr lang="es-ES" sz="1600" dirty="0">
                <a:ea typeface="+mj-lt"/>
                <a:cs typeface="+mj-lt"/>
              </a:rPr>
            </a:br>
            <a:r>
              <a:rPr lang="es-EC" sz="1600" dirty="0"/>
              <a:t>2.3. Objetivos fundamentales de</a:t>
            </a:r>
            <a:br>
              <a:rPr lang="es-EC" sz="1600" dirty="0"/>
            </a:br>
            <a:r>
              <a:rPr lang="es-EC" sz="1600" dirty="0"/>
              <a:t>trabajo para la categoría 15-17 años</a:t>
            </a:r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br>
              <a:rPr lang="es-EC" sz="1600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 lnSpcReduction="10000"/>
          </a:bodyPr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2.3.1 Perfeccionar las técnicas de nado, sus salidas, vueltas y toques finales</a:t>
            </a:r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r>
              <a:rPr lang="es-EC" dirty="0"/>
              <a:t>2.3.2 Aumentar o mantener los niveles de las áreas funcionales aeróbicas </a:t>
            </a:r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r>
              <a:rPr lang="es-EC" dirty="0"/>
              <a:t>2.3.3 Desarrollar el sistema anaeróbico aláctico y láctico en sus áreas funcionales de resistencia y potencia</a:t>
            </a:r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sz="1600" dirty="0"/>
            </a:br>
            <a:br>
              <a:rPr lang="es-EC" sz="1600" dirty="0"/>
            </a:br>
            <a:r>
              <a:rPr lang="es-EC" sz="1300" dirty="0"/>
              <a:t>2.3. Objetivos fundamentales de</a:t>
            </a:r>
            <a:br>
              <a:rPr lang="es-EC" sz="1300" dirty="0"/>
            </a:br>
            <a:r>
              <a:rPr lang="es-EC" sz="1300" dirty="0"/>
              <a:t>trabajo para la categoría </a:t>
            </a:r>
            <a:r>
              <a:rPr lang="es-EC" sz="1600" dirty="0"/>
              <a:t>15-17 años </a:t>
            </a:r>
            <a:br>
              <a:rPr lang="es-EC" dirty="0"/>
            </a:br>
            <a:r>
              <a:rPr lang="es-EC" sz="1300" dirty="0"/>
              <a:t>2.3.1 Perfeccionar las técnicas de nado, sus salidas, vueltas y toques finales  </a:t>
            </a:r>
            <a:br>
              <a:rPr lang="es-EC" dirty="0"/>
            </a:br>
            <a:br>
              <a:rPr lang="es-EC" sz="1600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 fontScale="40000" lnSpcReduction="20000"/>
          </a:bodyPr>
          <a:lstStyle/>
          <a:p>
            <a:r>
              <a:rPr lang="es-EC" sz="2900" dirty="0"/>
              <a:t>Perfeccionar las diferentes técnicas de nado, sus salidas, vueltas y toques finales. ( EXPONEN LOS ALUMNOS DEL CUARTO GRUPO)</a:t>
            </a:r>
          </a:p>
          <a:p>
            <a:r>
              <a:rPr lang="es-EC" sz="2900" dirty="0"/>
              <a:t>aUMENTAR O MANTENER LOS NIVELES DE LAS AREAS FUNCIONALES AERÓBICAS (EXPONEN LOS ALUMNOS DEL SEGUNDO GRUPO)</a:t>
            </a:r>
          </a:p>
          <a:p>
            <a:r>
              <a:rPr lang="es-EC" sz="2900" dirty="0"/>
              <a:t>DESARROLLAR EL SISTEMA ANAERÓBICO ALÁCTICO Y LÁCTICO EN SUS ÁREAS FUNCIONALES DE RESISTENCIA Y POTENCIA (EXPONEN LOS ALUMNOS </a:t>
            </a:r>
            <a:r>
              <a:rPr lang="es-EC" sz="2900"/>
              <a:t>DEL QUINTO </a:t>
            </a:r>
            <a:r>
              <a:rPr lang="es-EC" sz="2900" dirty="0"/>
              <a:t>GRUPO)</a:t>
            </a:r>
          </a:p>
          <a:p>
            <a:r>
              <a:rPr lang="es-EC" sz="2900" dirty="0"/>
              <a:t>INCREMENTAR LA MASA MUSCULAR Y LA FUERZA MÁXIMA, ASÍ COMO LA RESISTENCIA Y RAPIDEZ, BUSCANDO TRANSFERENCIA DE LO GENERAL A LO ESPECIAL Y DE LO ESPECIAL A LO ESPECÍFICO (EXPONEN LOS ALUMNOS DEL PRIMER GRUPO)</a:t>
            </a:r>
          </a:p>
          <a:p>
            <a:r>
              <a:rPr lang="es-EC" sz="2900" dirty="0"/>
              <a:t>MANTENER LOS NÍVELES DE MOVILIDAD ARTICULAR (EXPONEN LOS ALUMNOS DEL TERCER   GRUPO)</a:t>
            </a:r>
          </a:p>
          <a:p>
            <a:pPr marL="0" indent="0">
              <a:buNone/>
            </a:pPr>
            <a:r>
              <a:rPr lang="es-EC" dirty="0"/>
              <a:t>EN BASE A LOS TRABAJOS EJECUTADOS CON LA CATEGORIA 13-14 AÑOS, LOS GRUPOS DE ALUMNOS ESTAN DESIGNADOS A ESTOS TEMAS A FIN DE QUE DESARROLLEN SU CLASE INVERTIDA. RECOMIENDO SI NO ESTAN IDENTIFICADOS POR ORDEN LOS GRUPOS REALIZAR UN SORTEO DE LOS TEMAS SIEMPRE Y CUANDO VOLUNTARIAMENTE NO LLEGUEN A UN ACUERDO. LAS EXPOSICIONES SON PARA EL DIA jueves y viernes próximos EN LA CLASE SINCRÓNICA LAS MISMAS QUE SERÁN EVALUADAS COMo TRABAJO AUTÓNOMO</a:t>
            </a:r>
            <a:br>
              <a:rPr lang="es-EC" dirty="0"/>
            </a:br>
            <a:r>
              <a:rPr lang="es-EC" dirty="0"/>
              <a:t> </a:t>
            </a: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1478838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1942</TotalTime>
  <Words>300</Words>
  <Application>Microsoft Macintosh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Tw Cen MT</vt:lpstr>
      <vt:lpstr>Gota</vt:lpstr>
      <vt:lpstr>NATACIÓN Y ACTIVIDADES ACUATICAS II.UNIDAD 2 2.3. Objetivos fundamentales de trabajo para la categoría 15-17 años    </vt:lpstr>
      <vt:lpstr>  2.3. Objetivos fundamentales de trabajo para la categoría 15-17 años  2.3.1 Perfeccionar las técnicas de nado, sus salidas, vueltas y toques finales  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Hernán Ponce</cp:lastModifiedBy>
  <cp:revision>41</cp:revision>
  <dcterms:created xsi:type="dcterms:W3CDTF">2020-04-23T01:30:03Z</dcterms:created>
  <dcterms:modified xsi:type="dcterms:W3CDTF">2021-07-23T15:30:07Z</dcterms:modified>
</cp:coreProperties>
</file>