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4" r:id="rId1"/>
  </p:sldMasterIdLst>
  <p:notesMasterIdLst>
    <p:notesMasterId r:id="rId30"/>
  </p:notesMasterIdLst>
  <p:sldIdLst>
    <p:sldId id="2482" r:id="rId2"/>
    <p:sldId id="2485" r:id="rId3"/>
    <p:sldId id="2533" r:id="rId4"/>
    <p:sldId id="3440" r:id="rId5"/>
    <p:sldId id="3328" r:id="rId6"/>
    <p:sldId id="3442" r:id="rId7"/>
    <p:sldId id="3443" r:id="rId8"/>
    <p:sldId id="3444" r:id="rId9"/>
    <p:sldId id="3445" r:id="rId10"/>
    <p:sldId id="3446" r:id="rId11"/>
    <p:sldId id="3447" r:id="rId12"/>
    <p:sldId id="3448" r:id="rId13"/>
    <p:sldId id="3449" r:id="rId14"/>
    <p:sldId id="3456" r:id="rId15"/>
    <p:sldId id="3450" r:id="rId16"/>
    <p:sldId id="3452" r:id="rId17"/>
    <p:sldId id="3453" r:id="rId18"/>
    <p:sldId id="3454" r:id="rId19"/>
    <p:sldId id="3451" r:id="rId20"/>
    <p:sldId id="3455" r:id="rId21"/>
    <p:sldId id="3458" r:id="rId22"/>
    <p:sldId id="3459" r:id="rId23"/>
    <p:sldId id="3457" r:id="rId24"/>
    <p:sldId id="3460" r:id="rId25"/>
    <p:sldId id="3461" r:id="rId26"/>
    <p:sldId id="3462" r:id="rId27"/>
    <p:sldId id="3463" r:id="rId28"/>
    <p:sldId id="2531" r:id="rId29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958" userDrawn="1">
          <p15:clr>
            <a:srgbClr val="A4A3A4"/>
          </p15:clr>
        </p15:guide>
        <p15:guide id="10" orient="horz" pos="480" userDrawn="1">
          <p15:clr>
            <a:srgbClr val="A4A3A4"/>
          </p15:clr>
        </p15:guide>
        <p15:guide id="11" orient="horz" pos="8160" userDrawn="1">
          <p15:clr>
            <a:srgbClr val="A4A3A4"/>
          </p15:clr>
        </p15:guide>
        <p15:guide id="12" pos="143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  <a:srgbClr val="986EB0"/>
    <a:srgbClr val="2F9156"/>
    <a:srgbClr val="2593A1"/>
    <a:srgbClr val="175F7B"/>
    <a:srgbClr val="08204D"/>
    <a:srgbClr val="1EAAFD"/>
    <a:srgbClr val="FF8A00"/>
    <a:srgbClr val="FECB4C"/>
    <a:srgbClr val="00D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23" autoAdjust="0"/>
    <p:restoredTop sz="94682"/>
  </p:normalViewPr>
  <p:slideViewPr>
    <p:cSldViewPr snapToGrid="0" snapToObjects="1">
      <p:cViewPr varScale="1">
        <p:scale>
          <a:sx n="42" d="100"/>
          <a:sy n="42" d="100"/>
        </p:scale>
        <p:origin x="869" y="125"/>
      </p:cViewPr>
      <p:guideLst>
        <p:guide pos="958"/>
        <p:guide orient="horz" pos="480"/>
        <p:guide orient="horz" pos="8160"/>
        <p:guide pos="143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Montserrat SemiBold" pitchFamily="2" charset="77"/>
              </a:defRPr>
            </a:lvl1pPr>
          </a:lstStyle>
          <a:p>
            <a:fld id="{EFC10EE1-B198-C942-8235-326C972CBB30}" type="datetimeFigureOut">
              <a:rPr lang="en-US" smtClean="0"/>
              <a:pPr/>
              <a:t>7/4/2022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Montserrat SemiBold" pitchFamily="2" charset="77"/>
              </a:defRPr>
            </a:lvl1pPr>
          </a:lstStyle>
          <a:p>
            <a:fld id="{006BE02D-20C0-F840-AFAC-BEA99C74FDC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1" i="0" kern="1200">
        <a:solidFill>
          <a:schemeClr val="tx1"/>
        </a:solidFill>
        <a:latin typeface="Montserrat SemiBold" pitchFamily="2" charset="77"/>
        <a:ea typeface="+mn-ea"/>
        <a:cs typeface="+mn-cs"/>
      </a:defRPr>
    </a:lvl1pPr>
    <a:lvl2pPr marL="914217" algn="l" defTabSz="914217" rtl="0" eaLnBrk="1" latinLnBrk="0" hangingPunct="1">
      <a:defRPr sz="2400" b="1" i="0" kern="1200">
        <a:solidFill>
          <a:schemeClr val="tx1"/>
        </a:solidFill>
        <a:latin typeface="Montserrat SemiBold" pitchFamily="2" charset="77"/>
        <a:ea typeface="+mn-ea"/>
        <a:cs typeface="+mn-cs"/>
      </a:defRPr>
    </a:lvl2pPr>
    <a:lvl3pPr marL="1828434" algn="l" defTabSz="914217" rtl="0" eaLnBrk="1" latinLnBrk="0" hangingPunct="1">
      <a:defRPr sz="2400" b="1" i="0" kern="1200">
        <a:solidFill>
          <a:schemeClr val="tx1"/>
        </a:solidFill>
        <a:latin typeface="Montserrat SemiBold" pitchFamily="2" charset="77"/>
        <a:ea typeface="+mn-ea"/>
        <a:cs typeface="+mn-cs"/>
      </a:defRPr>
    </a:lvl3pPr>
    <a:lvl4pPr marL="2742651" algn="l" defTabSz="914217" rtl="0" eaLnBrk="1" latinLnBrk="0" hangingPunct="1">
      <a:defRPr sz="2400" b="1" i="0" kern="1200">
        <a:solidFill>
          <a:schemeClr val="tx1"/>
        </a:solidFill>
        <a:latin typeface="Montserrat SemiBold" pitchFamily="2" charset="77"/>
        <a:ea typeface="+mn-ea"/>
        <a:cs typeface="+mn-cs"/>
      </a:defRPr>
    </a:lvl4pPr>
    <a:lvl5pPr marL="3656868" algn="l" defTabSz="914217" rtl="0" eaLnBrk="1" latinLnBrk="0" hangingPunct="1">
      <a:defRPr sz="2400" b="1" i="0" kern="1200">
        <a:solidFill>
          <a:schemeClr val="tx1"/>
        </a:solidFill>
        <a:latin typeface="Montserrat SemiBold" pitchFamily="2" charset="77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80B6202-CC61-471A-86D8-EE0DDFBB9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4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asy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xmlns="" id="{4290F62C-C4E2-49BF-A6D8-8521008A1F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8824" y="0"/>
            <a:ext cx="12188825" cy="452628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5CA07C2E-9787-4F0A-8F67-7B3A286BE7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8824" y="9189720"/>
            <a:ext cx="12188825" cy="452628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12AEF5DE-1B5F-4171-8380-2582D320A0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8824" y="4594860"/>
            <a:ext cx="12188825" cy="452628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9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C99075B3-E2FE-4DEB-B8FC-D6D185F26C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62472" cy="13716000"/>
          </a:xfrm>
          <a:custGeom>
            <a:avLst/>
            <a:gdLst>
              <a:gd name="connsiteX0" fmla="*/ 0 w 6062472"/>
              <a:gd name="connsiteY0" fmla="*/ 0 h 13716000"/>
              <a:gd name="connsiteX1" fmla="*/ 6062472 w 6062472"/>
              <a:gd name="connsiteY1" fmla="*/ 0 h 13716000"/>
              <a:gd name="connsiteX2" fmla="*/ 6062472 w 6062472"/>
              <a:gd name="connsiteY2" fmla="*/ 13716000 h 13716000"/>
              <a:gd name="connsiteX3" fmla="*/ 0 w 606247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2472" h="13716000">
                <a:moveTo>
                  <a:pt x="0" y="0"/>
                </a:moveTo>
                <a:lnTo>
                  <a:pt x="6062472" y="0"/>
                </a:lnTo>
                <a:lnTo>
                  <a:pt x="6062472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F2328C2-0E24-4CBB-BC7B-EB8A8A55DA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6353" y="0"/>
            <a:ext cx="6062472" cy="13716000"/>
          </a:xfrm>
          <a:custGeom>
            <a:avLst/>
            <a:gdLst>
              <a:gd name="connsiteX0" fmla="*/ 0 w 6062472"/>
              <a:gd name="connsiteY0" fmla="*/ 0 h 13716000"/>
              <a:gd name="connsiteX1" fmla="*/ 6062472 w 6062472"/>
              <a:gd name="connsiteY1" fmla="*/ 0 h 13716000"/>
              <a:gd name="connsiteX2" fmla="*/ 6062472 w 6062472"/>
              <a:gd name="connsiteY2" fmla="*/ 13716000 h 13716000"/>
              <a:gd name="connsiteX3" fmla="*/ 0 w 606247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2472" h="13716000">
                <a:moveTo>
                  <a:pt x="0" y="0"/>
                </a:moveTo>
                <a:lnTo>
                  <a:pt x="6062472" y="0"/>
                </a:lnTo>
                <a:lnTo>
                  <a:pt x="6062472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4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24EEAC6-801E-4363-8288-8B5CB7D9F6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80560"/>
            <a:ext cx="24377650" cy="9235440"/>
          </a:xfrm>
          <a:custGeom>
            <a:avLst/>
            <a:gdLst>
              <a:gd name="connsiteX0" fmla="*/ 19013170 w 24377650"/>
              <a:gd name="connsiteY0" fmla="*/ 0 h 9235440"/>
              <a:gd name="connsiteX1" fmla="*/ 24377648 w 24377650"/>
              <a:gd name="connsiteY1" fmla="*/ 0 h 9235440"/>
              <a:gd name="connsiteX2" fmla="*/ 24377648 w 24377650"/>
              <a:gd name="connsiteY2" fmla="*/ 4815840 h 9235440"/>
              <a:gd name="connsiteX3" fmla="*/ 24377650 w 24377650"/>
              <a:gd name="connsiteY3" fmla="*/ 4815840 h 9235440"/>
              <a:gd name="connsiteX4" fmla="*/ 24377650 w 24377650"/>
              <a:gd name="connsiteY4" fmla="*/ 9235440 h 9235440"/>
              <a:gd name="connsiteX5" fmla="*/ 0 w 24377650"/>
              <a:gd name="connsiteY5" fmla="*/ 9235440 h 9235440"/>
              <a:gd name="connsiteX6" fmla="*/ 0 w 24377650"/>
              <a:gd name="connsiteY6" fmla="*/ 4815840 h 9235440"/>
              <a:gd name="connsiteX7" fmla="*/ 19013170 w 24377650"/>
              <a:gd name="connsiteY7" fmla="*/ 4815840 h 923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77650" h="9235440">
                <a:moveTo>
                  <a:pt x="19013170" y="0"/>
                </a:moveTo>
                <a:lnTo>
                  <a:pt x="24377648" y="0"/>
                </a:lnTo>
                <a:lnTo>
                  <a:pt x="24377648" y="4815840"/>
                </a:lnTo>
                <a:lnTo>
                  <a:pt x="24377650" y="4815840"/>
                </a:lnTo>
                <a:lnTo>
                  <a:pt x="24377650" y="9235440"/>
                </a:lnTo>
                <a:lnTo>
                  <a:pt x="0" y="9235440"/>
                </a:lnTo>
                <a:lnTo>
                  <a:pt x="0" y="4815840"/>
                </a:lnTo>
                <a:lnTo>
                  <a:pt x="19013170" y="48158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5219E05F-939E-4D29-AA44-F62BB1710C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8" cy="9235440"/>
          </a:xfrm>
          <a:custGeom>
            <a:avLst/>
            <a:gdLst>
              <a:gd name="connsiteX0" fmla="*/ 0 w 24377648"/>
              <a:gd name="connsiteY0" fmla="*/ 0 h 9235440"/>
              <a:gd name="connsiteX1" fmla="*/ 24377648 w 24377648"/>
              <a:gd name="connsiteY1" fmla="*/ 0 h 9235440"/>
              <a:gd name="connsiteX2" fmla="*/ 24377648 w 24377648"/>
              <a:gd name="connsiteY2" fmla="*/ 4419600 h 9235440"/>
              <a:gd name="connsiteX3" fmla="*/ 5364481 w 24377648"/>
              <a:gd name="connsiteY3" fmla="*/ 4419600 h 9235440"/>
              <a:gd name="connsiteX4" fmla="*/ 5364481 w 24377648"/>
              <a:gd name="connsiteY4" fmla="*/ 9235440 h 9235440"/>
              <a:gd name="connsiteX5" fmla="*/ 0 w 24377648"/>
              <a:gd name="connsiteY5" fmla="*/ 9235440 h 9235440"/>
              <a:gd name="connsiteX6" fmla="*/ 0 w 24377648"/>
              <a:gd name="connsiteY6" fmla="*/ 4419600 h 923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77648" h="9235440">
                <a:moveTo>
                  <a:pt x="0" y="0"/>
                </a:moveTo>
                <a:lnTo>
                  <a:pt x="24377648" y="0"/>
                </a:lnTo>
                <a:lnTo>
                  <a:pt x="24377648" y="4419600"/>
                </a:lnTo>
                <a:lnTo>
                  <a:pt x="5364481" y="4419600"/>
                </a:lnTo>
                <a:lnTo>
                  <a:pt x="5364481" y="9235440"/>
                </a:lnTo>
                <a:lnTo>
                  <a:pt x="0" y="9235440"/>
                </a:lnTo>
                <a:lnTo>
                  <a:pt x="0" y="441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071FF95F-C3A3-4585-A2F2-F6F3F536AF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8621" y="4618892"/>
            <a:ext cx="4478216" cy="4478216"/>
          </a:xfrm>
          <a:custGeom>
            <a:avLst/>
            <a:gdLst>
              <a:gd name="connsiteX0" fmla="*/ 2239108 w 4478216"/>
              <a:gd name="connsiteY0" fmla="*/ 0 h 4478216"/>
              <a:gd name="connsiteX1" fmla="*/ 4478216 w 4478216"/>
              <a:gd name="connsiteY1" fmla="*/ 2239108 h 4478216"/>
              <a:gd name="connsiteX2" fmla="*/ 2239108 w 4478216"/>
              <a:gd name="connsiteY2" fmla="*/ 4478216 h 4478216"/>
              <a:gd name="connsiteX3" fmla="*/ 0 w 4478216"/>
              <a:gd name="connsiteY3" fmla="*/ 2239108 h 4478216"/>
              <a:gd name="connsiteX4" fmla="*/ 2239108 w 4478216"/>
              <a:gd name="connsiteY4" fmla="*/ 0 h 447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216" h="4478216">
                <a:moveTo>
                  <a:pt x="2239108" y="0"/>
                </a:moveTo>
                <a:cubicBezTo>
                  <a:pt x="3475733" y="0"/>
                  <a:pt x="4478216" y="1002483"/>
                  <a:pt x="4478216" y="2239108"/>
                </a:cubicBezTo>
                <a:cubicBezTo>
                  <a:pt x="4478216" y="3475733"/>
                  <a:pt x="3475733" y="4478216"/>
                  <a:pt x="2239108" y="4478216"/>
                </a:cubicBezTo>
                <a:cubicBezTo>
                  <a:pt x="1002483" y="4478216"/>
                  <a:pt x="0" y="3475733"/>
                  <a:pt x="0" y="2239108"/>
                </a:cubicBezTo>
                <a:cubicBezTo>
                  <a:pt x="0" y="1002483"/>
                  <a:pt x="1002483" y="0"/>
                  <a:pt x="22391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CFAD3606-B045-40F6-8E5D-14D21E7E34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5562" y="4618892"/>
            <a:ext cx="4478216" cy="4478216"/>
          </a:xfrm>
          <a:custGeom>
            <a:avLst/>
            <a:gdLst>
              <a:gd name="connsiteX0" fmla="*/ 2239108 w 4478216"/>
              <a:gd name="connsiteY0" fmla="*/ 0 h 4478216"/>
              <a:gd name="connsiteX1" fmla="*/ 4478216 w 4478216"/>
              <a:gd name="connsiteY1" fmla="*/ 2239108 h 4478216"/>
              <a:gd name="connsiteX2" fmla="*/ 2239108 w 4478216"/>
              <a:gd name="connsiteY2" fmla="*/ 4478216 h 4478216"/>
              <a:gd name="connsiteX3" fmla="*/ 0 w 4478216"/>
              <a:gd name="connsiteY3" fmla="*/ 2239108 h 4478216"/>
              <a:gd name="connsiteX4" fmla="*/ 2239108 w 4478216"/>
              <a:gd name="connsiteY4" fmla="*/ 0 h 447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216" h="4478216">
                <a:moveTo>
                  <a:pt x="2239108" y="0"/>
                </a:moveTo>
                <a:cubicBezTo>
                  <a:pt x="3475733" y="0"/>
                  <a:pt x="4478216" y="1002483"/>
                  <a:pt x="4478216" y="2239108"/>
                </a:cubicBezTo>
                <a:cubicBezTo>
                  <a:pt x="4478216" y="3475733"/>
                  <a:pt x="3475733" y="4478216"/>
                  <a:pt x="2239108" y="4478216"/>
                </a:cubicBezTo>
                <a:cubicBezTo>
                  <a:pt x="1002483" y="4478216"/>
                  <a:pt x="0" y="3475733"/>
                  <a:pt x="0" y="2239108"/>
                </a:cubicBezTo>
                <a:cubicBezTo>
                  <a:pt x="0" y="1002483"/>
                  <a:pt x="1002483" y="0"/>
                  <a:pt x="22391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8FBF9D9E-9E5A-442A-B8DC-32B9BE9EC6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42504" y="4618892"/>
            <a:ext cx="4478217" cy="4478216"/>
          </a:xfrm>
          <a:custGeom>
            <a:avLst/>
            <a:gdLst>
              <a:gd name="connsiteX0" fmla="*/ 2239108 w 4478217"/>
              <a:gd name="connsiteY0" fmla="*/ 0 h 4478216"/>
              <a:gd name="connsiteX1" fmla="*/ 4478217 w 4478217"/>
              <a:gd name="connsiteY1" fmla="*/ 2239108 h 4478216"/>
              <a:gd name="connsiteX2" fmla="*/ 2239108 w 4478217"/>
              <a:gd name="connsiteY2" fmla="*/ 4478216 h 4478216"/>
              <a:gd name="connsiteX3" fmla="*/ 0 w 4478217"/>
              <a:gd name="connsiteY3" fmla="*/ 2239108 h 4478216"/>
              <a:gd name="connsiteX4" fmla="*/ 2239108 w 4478217"/>
              <a:gd name="connsiteY4" fmla="*/ 0 h 447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217" h="4478216">
                <a:moveTo>
                  <a:pt x="2239108" y="0"/>
                </a:moveTo>
                <a:cubicBezTo>
                  <a:pt x="3475733" y="0"/>
                  <a:pt x="4478217" y="1002483"/>
                  <a:pt x="4478217" y="2239108"/>
                </a:cubicBezTo>
                <a:cubicBezTo>
                  <a:pt x="4478217" y="3475733"/>
                  <a:pt x="3475733" y="4478216"/>
                  <a:pt x="2239108" y="4478216"/>
                </a:cubicBezTo>
                <a:cubicBezTo>
                  <a:pt x="1002483" y="4478216"/>
                  <a:pt x="0" y="3475733"/>
                  <a:pt x="0" y="2239108"/>
                </a:cubicBezTo>
                <a:cubicBezTo>
                  <a:pt x="0" y="1002483"/>
                  <a:pt x="1002483" y="0"/>
                  <a:pt x="22391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5B525C4F-06C0-4F30-9DD3-3B735A884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99444" y="4618892"/>
            <a:ext cx="4478216" cy="4478216"/>
          </a:xfrm>
          <a:custGeom>
            <a:avLst/>
            <a:gdLst>
              <a:gd name="connsiteX0" fmla="*/ 2239108 w 4478216"/>
              <a:gd name="connsiteY0" fmla="*/ 0 h 4478216"/>
              <a:gd name="connsiteX1" fmla="*/ 4478216 w 4478216"/>
              <a:gd name="connsiteY1" fmla="*/ 2239108 h 4478216"/>
              <a:gd name="connsiteX2" fmla="*/ 2239108 w 4478216"/>
              <a:gd name="connsiteY2" fmla="*/ 4478216 h 4478216"/>
              <a:gd name="connsiteX3" fmla="*/ 0 w 4478216"/>
              <a:gd name="connsiteY3" fmla="*/ 2239108 h 4478216"/>
              <a:gd name="connsiteX4" fmla="*/ 2239108 w 4478216"/>
              <a:gd name="connsiteY4" fmla="*/ 0 h 447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216" h="4478216">
                <a:moveTo>
                  <a:pt x="2239108" y="0"/>
                </a:moveTo>
                <a:cubicBezTo>
                  <a:pt x="3475732" y="0"/>
                  <a:pt x="4478216" y="1002483"/>
                  <a:pt x="4478216" y="2239108"/>
                </a:cubicBezTo>
                <a:cubicBezTo>
                  <a:pt x="4478216" y="3475733"/>
                  <a:pt x="3475732" y="4478216"/>
                  <a:pt x="2239108" y="4478216"/>
                </a:cubicBezTo>
                <a:cubicBezTo>
                  <a:pt x="1002482" y="4478216"/>
                  <a:pt x="0" y="3475733"/>
                  <a:pt x="0" y="2239108"/>
                </a:cubicBezTo>
                <a:cubicBezTo>
                  <a:pt x="0" y="1002483"/>
                  <a:pt x="1002482" y="0"/>
                  <a:pt x="22391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62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stume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xmlns="" id="{3FBFA1BD-6BD0-48C8-A737-FEC69B1FC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2440" cy="6858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xmlns="" id="{799D43F3-930E-4F88-8948-D8BB12BFEA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85210" y="0"/>
            <a:ext cx="8092440" cy="6858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xmlns="" id="{46435136-F85E-40F8-A30C-13A121C5A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2605" y="0"/>
            <a:ext cx="8092440" cy="6858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15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AC400DC-AA8E-49A3-A329-D9BB5D34DC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825" y="1524000"/>
            <a:ext cx="10668000" cy="10668000"/>
          </a:xfrm>
          <a:custGeom>
            <a:avLst/>
            <a:gdLst>
              <a:gd name="connsiteX0" fmla="*/ 5334000 w 10668000"/>
              <a:gd name="connsiteY0" fmla="*/ 0 h 10668000"/>
              <a:gd name="connsiteX1" fmla="*/ 10668000 w 10668000"/>
              <a:gd name="connsiteY1" fmla="*/ 5334000 h 10668000"/>
              <a:gd name="connsiteX2" fmla="*/ 5334000 w 10668000"/>
              <a:gd name="connsiteY2" fmla="*/ 10668000 h 10668000"/>
              <a:gd name="connsiteX3" fmla="*/ 0 w 10668000"/>
              <a:gd name="connsiteY3" fmla="*/ 5334000 h 10668000"/>
              <a:gd name="connsiteX4" fmla="*/ 5334000 w 10668000"/>
              <a:gd name="connsiteY4" fmla="*/ 0 h 106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0" h="10668000">
                <a:moveTo>
                  <a:pt x="5334000" y="0"/>
                </a:moveTo>
                <a:cubicBezTo>
                  <a:pt x="8279887" y="0"/>
                  <a:pt x="10668000" y="2388113"/>
                  <a:pt x="10668000" y="5334000"/>
                </a:cubicBezTo>
                <a:cubicBezTo>
                  <a:pt x="10668000" y="8279887"/>
                  <a:pt x="8279887" y="10668000"/>
                  <a:pt x="5334000" y="10668000"/>
                </a:cubicBezTo>
                <a:cubicBezTo>
                  <a:pt x="2388113" y="10668000"/>
                  <a:pt x="0" y="8279887"/>
                  <a:pt x="0" y="5334000"/>
                </a:cubicBezTo>
                <a:cubicBezTo>
                  <a:pt x="0" y="2388113"/>
                  <a:pt x="2388113" y="0"/>
                  <a:pt x="5334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31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D1CC111-002A-43D0-9ADD-A6CADDE9E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7090" y="3136265"/>
            <a:ext cx="7443470" cy="7443470"/>
          </a:xfrm>
          <a:custGeom>
            <a:avLst/>
            <a:gdLst>
              <a:gd name="connsiteX0" fmla="*/ 5334000 w 10668000"/>
              <a:gd name="connsiteY0" fmla="*/ 0 h 10668000"/>
              <a:gd name="connsiteX1" fmla="*/ 10668000 w 10668000"/>
              <a:gd name="connsiteY1" fmla="*/ 5334000 h 10668000"/>
              <a:gd name="connsiteX2" fmla="*/ 5334000 w 10668000"/>
              <a:gd name="connsiteY2" fmla="*/ 10668000 h 10668000"/>
              <a:gd name="connsiteX3" fmla="*/ 0 w 10668000"/>
              <a:gd name="connsiteY3" fmla="*/ 5334000 h 10668000"/>
              <a:gd name="connsiteX4" fmla="*/ 5334000 w 10668000"/>
              <a:gd name="connsiteY4" fmla="*/ 0 h 106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0" h="10668000">
                <a:moveTo>
                  <a:pt x="5334000" y="0"/>
                </a:moveTo>
                <a:cubicBezTo>
                  <a:pt x="8279887" y="0"/>
                  <a:pt x="10668000" y="2388113"/>
                  <a:pt x="10668000" y="5334000"/>
                </a:cubicBezTo>
                <a:cubicBezTo>
                  <a:pt x="10668000" y="8279887"/>
                  <a:pt x="8279887" y="10668000"/>
                  <a:pt x="5334000" y="10668000"/>
                </a:cubicBezTo>
                <a:cubicBezTo>
                  <a:pt x="2388113" y="10668000"/>
                  <a:pt x="0" y="8279887"/>
                  <a:pt x="0" y="5334000"/>
                </a:cubicBezTo>
                <a:cubicBezTo>
                  <a:pt x="0" y="2388113"/>
                  <a:pt x="2388113" y="0"/>
                  <a:pt x="5334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5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B835051D-D70C-4925-AE2E-B527172EEE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62472" cy="13716000"/>
          </a:xfrm>
          <a:custGeom>
            <a:avLst/>
            <a:gdLst>
              <a:gd name="connsiteX0" fmla="*/ 0 w 6062472"/>
              <a:gd name="connsiteY0" fmla="*/ 0 h 13716000"/>
              <a:gd name="connsiteX1" fmla="*/ 6062472 w 6062472"/>
              <a:gd name="connsiteY1" fmla="*/ 0 h 13716000"/>
              <a:gd name="connsiteX2" fmla="*/ 6062472 w 6062472"/>
              <a:gd name="connsiteY2" fmla="*/ 13716000 h 13716000"/>
              <a:gd name="connsiteX3" fmla="*/ 0 w 606247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2472" h="13716000">
                <a:moveTo>
                  <a:pt x="0" y="0"/>
                </a:moveTo>
                <a:lnTo>
                  <a:pt x="6062472" y="0"/>
                </a:lnTo>
                <a:lnTo>
                  <a:pt x="6062472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0D622A81-C9B4-456B-9C84-D830F9DBDE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315178" y="0"/>
            <a:ext cx="6062472" cy="13716000"/>
          </a:xfrm>
          <a:custGeom>
            <a:avLst/>
            <a:gdLst>
              <a:gd name="connsiteX0" fmla="*/ 0 w 6062472"/>
              <a:gd name="connsiteY0" fmla="*/ 0 h 13716000"/>
              <a:gd name="connsiteX1" fmla="*/ 6062472 w 6062472"/>
              <a:gd name="connsiteY1" fmla="*/ 0 h 13716000"/>
              <a:gd name="connsiteX2" fmla="*/ 6062472 w 6062472"/>
              <a:gd name="connsiteY2" fmla="*/ 13716000 h 13716000"/>
              <a:gd name="connsiteX3" fmla="*/ 0 w 606247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2472" h="13716000">
                <a:moveTo>
                  <a:pt x="0" y="0"/>
                </a:moveTo>
                <a:lnTo>
                  <a:pt x="6062472" y="0"/>
                </a:lnTo>
                <a:lnTo>
                  <a:pt x="6062472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mium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xmlns="" id="{6D7E3E81-41A9-4829-8E54-68EF02AF1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58000"/>
            <a:ext cx="8092440" cy="6858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xmlns="" id="{E08E739B-B476-4DBF-86EF-04F874DFA4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85210" y="6858000"/>
            <a:ext cx="8092440" cy="6858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xmlns="" id="{52A401CA-C85B-4D1B-A072-AE9DB22540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2605" y="6858000"/>
            <a:ext cx="8092440" cy="6858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47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7BE61629-83CB-4C9C-ACEC-B19E5EC64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315178" y="0"/>
            <a:ext cx="6062472" cy="13716000"/>
          </a:xfrm>
          <a:custGeom>
            <a:avLst/>
            <a:gdLst>
              <a:gd name="connsiteX0" fmla="*/ 0 w 6062472"/>
              <a:gd name="connsiteY0" fmla="*/ 0 h 13716000"/>
              <a:gd name="connsiteX1" fmla="*/ 6062472 w 6062472"/>
              <a:gd name="connsiteY1" fmla="*/ 0 h 13716000"/>
              <a:gd name="connsiteX2" fmla="*/ 6062472 w 6062472"/>
              <a:gd name="connsiteY2" fmla="*/ 13716000 h 13716000"/>
              <a:gd name="connsiteX3" fmla="*/ 0 w 606247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2472" h="13716000">
                <a:moveTo>
                  <a:pt x="0" y="0"/>
                </a:moveTo>
                <a:lnTo>
                  <a:pt x="6062472" y="0"/>
                </a:lnTo>
                <a:lnTo>
                  <a:pt x="6062472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C4E96CC8-B704-4B93-913C-79F769AFB4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8826" y="0"/>
            <a:ext cx="6062471" cy="13716000"/>
          </a:xfrm>
          <a:custGeom>
            <a:avLst/>
            <a:gdLst>
              <a:gd name="connsiteX0" fmla="*/ 0 w 6062471"/>
              <a:gd name="connsiteY0" fmla="*/ 0 h 13716000"/>
              <a:gd name="connsiteX1" fmla="*/ 6062471 w 6062471"/>
              <a:gd name="connsiteY1" fmla="*/ 0 h 13716000"/>
              <a:gd name="connsiteX2" fmla="*/ 6062471 w 6062471"/>
              <a:gd name="connsiteY2" fmla="*/ 13716000 h 13716000"/>
              <a:gd name="connsiteX3" fmla="*/ 0 w 6062471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2471" h="13716000">
                <a:moveTo>
                  <a:pt x="0" y="0"/>
                </a:moveTo>
                <a:lnTo>
                  <a:pt x="6062471" y="0"/>
                </a:lnTo>
                <a:lnTo>
                  <a:pt x="6062471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B5AE73B-AB6E-4672-B068-96D52FC3A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138160"/>
            <a:ext cx="12124944" cy="5577840"/>
          </a:xfrm>
          <a:custGeom>
            <a:avLst/>
            <a:gdLst>
              <a:gd name="connsiteX0" fmla="*/ 0 w 12124944"/>
              <a:gd name="connsiteY0" fmla="*/ 0 h 5577840"/>
              <a:gd name="connsiteX1" fmla="*/ 12124944 w 12124944"/>
              <a:gd name="connsiteY1" fmla="*/ 0 h 5577840"/>
              <a:gd name="connsiteX2" fmla="*/ 12124944 w 12124944"/>
              <a:gd name="connsiteY2" fmla="*/ 5577840 h 5577840"/>
              <a:gd name="connsiteX3" fmla="*/ 0 w 12124944"/>
              <a:gd name="connsiteY3" fmla="*/ 557784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4944" h="5577840">
                <a:moveTo>
                  <a:pt x="0" y="0"/>
                </a:moveTo>
                <a:lnTo>
                  <a:pt x="12124944" y="0"/>
                </a:lnTo>
                <a:lnTo>
                  <a:pt x="12124944" y="5577840"/>
                </a:lnTo>
                <a:lnTo>
                  <a:pt x="0" y="55778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CB26D8B-EF30-4FD4-85E5-01DFAC21EF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24944" cy="5577840"/>
          </a:xfrm>
          <a:custGeom>
            <a:avLst/>
            <a:gdLst>
              <a:gd name="connsiteX0" fmla="*/ 0 w 12124944"/>
              <a:gd name="connsiteY0" fmla="*/ 0 h 5577840"/>
              <a:gd name="connsiteX1" fmla="*/ 12124944 w 12124944"/>
              <a:gd name="connsiteY1" fmla="*/ 0 h 5577840"/>
              <a:gd name="connsiteX2" fmla="*/ 12124944 w 12124944"/>
              <a:gd name="connsiteY2" fmla="*/ 5577840 h 5577840"/>
              <a:gd name="connsiteX3" fmla="*/ 0 w 12124944"/>
              <a:gd name="connsiteY3" fmla="*/ 557784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4944" h="5577840">
                <a:moveTo>
                  <a:pt x="0" y="0"/>
                </a:moveTo>
                <a:lnTo>
                  <a:pt x="12124944" y="0"/>
                </a:lnTo>
                <a:lnTo>
                  <a:pt x="12124944" y="5577840"/>
                </a:lnTo>
                <a:lnTo>
                  <a:pt x="0" y="55778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8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B20BB93-DCF6-40DB-8253-F805523FC7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88825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86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xmlns="" id="{F62C1E47-BD3C-4399-9515-04D0C15BBE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8092440" cy="13716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xmlns="" id="{210954AF-6680-414C-958C-214998D7FA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85210" y="1"/>
            <a:ext cx="8092440" cy="13716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F4321B0-E297-407D-86C2-1FCC271B6B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2605" y="0"/>
            <a:ext cx="8092440" cy="13716001"/>
          </a:xfrm>
          <a:custGeom>
            <a:avLst/>
            <a:gdLst>
              <a:gd name="connsiteX0" fmla="*/ 0 w 8092440"/>
              <a:gd name="connsiteY0" fmla="*/ 8159263 h 13716001"/>
              <a:gd name="connsiteX1" fmla="*/ 8092440 w 8092440"/>
              <a:gd name="connsiteY1" fmla="*/ 8159263 h 13716001"/>
              <a:gd name="connsiteX2" fmla="*/ 8092440 w 8092440"/>
              <a:gd name="connsiteY2" fmla="*/ 13716001 h 13716001"/>
              <a:gd name="connsiteX3" fmla="*/ 0 w 8092440"/>
              <a:gd name="connsiteY3" fmla="*/ 13716001 h 13716001"/>
              <a:gd name="connsiteX4" fmla="*/ 0 w 8092440"/>
              <a:gd name="connsiteY4" fmla="*/ 0 h 13716001"/>
              <a:gd name="connsiteX5" fmla="*/ 8092440 w 8092440"/>
              <a:gd name="connsiteY5" fmla="*/ 0 h 13716001"/>
              <a:gd name="connsiteX6" fmla="*/ 8092440 w 8092440"/>
              <a:gd name="connsiteY6" fmla="*/ 5556738 h 13716001"/>
              <a:gd name="connsiteX7" fmla="*/ 0 w 8092440"/>
              <a:gd name="connsiteY7" fmla="*/ 5556738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92440" h="13716001">
                <a:moveTo>
                  <a:pt x="0" y="8159263"/>
                </a:moveTo>
                <a:lnTo>
                  <a:pt x="8092440" y="8159263"/>
                </a:lnTo>
                <a:lnTo>
                  <a:pt x="8092440" y="13716001"/>
                </a:lnTo>
                <a:lnTo>
                  <a:pt x="0" y="13716001"/>
                </a:lnTo>
                <a:close/>
                <a:moveTo>
                  <a:pt x="0" y="0"/>
                </a:moveTo>
                <a:lnTo>
                  <a:pt x="8092440" y="0"/>
                </a:lnTo>
                <a:lnTo>
                  <a:pt x="8092440" y="5556738"/>
                </a:lnTo>
                <a:lnTo>
                  <a:pt x="0" y="55567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14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9C0EB54-82B0-461B-8C3E-AAE9F2DBB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6830568"/>
          </a:xfrm>
          <a:custGeom>
            <a:avLst/>
            <a:gdLst>
              <a:gd name="connsiteX0" fmla="*/ 0 w 24377650"/>
              <a:gd name="connsiteY0" fmla="*/ 0 h 6830568"/>
              <a:gd name="connsiteX1" fmla="*/ 24377650 w 24377650"/>
              <a:gd name="connsiteY1" fmla="*/ 0 h 6830568"/>
              <a:gd name="connsiteX2" fmla="*/ 24377650 w 24377650"/>
              <a:gd name="connsiteY2" fmla="*/ 6830568 h 6830568"/>
              <a:gd name="connsiteX3" fmla="*/ 16285210 w 24377650"/>
              <a:gd name="connsiteY3" fmla="*/ 6830568 h 6830568"/>
              <a:gd name="connsiteX4" fmla="*/ 16285210 w 24377650"/>
              <a:gd name="connsiteY4" fmla="*/ 5565530 h 6830568"/>
              <a:gd name="connsiteX5" fmla="*/ 8092441 w 24377650"/>
              <a:gd name="connsiteY5" fmla="*/ 5565530 h 6830568"/>
              <a:gd name="connsiteX6" fmla="*/ 8092441 w 24377650"/>
              <a:gd name="connsiteY6" fmla="*/ 6830568 h 6830568"/>
              <a:gd name="connsiteX7" fmla="*/ 0 w 24377650"/>
              <a:gd name="connsiteY7" fmla="*/ 6830568 h 683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77650" h="6830568">
                <a:moveTo>
                  <a:pt x="0" y="0"/>
                </a:moveTo>
                <a:lnTo>
                  <a:pt x="24377650" y="0"/>
                </a:lnTo>
                <a:lnTo>
                  <a:pt x="24377650" y="6830568"/>
                </a:lnTo>
                <a:lnTo>
                  <a:pt x="16285210" y="6830568"/>
                </a:lnTo>
                <a:lnTo>
                  <a:pt x="16285210" y="5565530"/>
                </a:lnTo>
                <a:lnTo>
                  <a:pt x="8092441" y="5565530"/>
                </a:lnTo>
                <a:lnTo>
                  <a:pt x="8092441" y="6830568"/>
                </a:lnTo>
                <a:lnTo>
                  <a:pt x="0" y="68305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D53BEBA-3AEB-4B2C-AF06-CA400F682F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885432"/>
            <a:ext cx="24377650" cy="6830568"/>
          </a:xfrm>
          <a:custGeom>
            <a:avLst/>
            <a:gdLst>
              <a:gd name="connsiteX0" fmla="*/ 0 w 24377650"/>
              <a:gd name="connsiteY0" fmla="*/ 0 h 6830568"/>
              <a:gd name="connsiteX1" fmla="*/ 8092441 w 24377650"/>
              <a:gd name="connsiteY1" fmla="*/ 0 h 6830568"/>
              <a:gd name="connsiteX2" fmla="*/ 8092441 w 24377650"/>
              <a:gd name="connsiteY2" fmla="*/ 1275587 h 6830568"/>
              <a:gd name="connsiteX3" fmla="*/ 16285210 w 24377650"/>
              <a:gd name="connsiteY3" fmla="*/ 1275587 h 6830568"/>
              <a:gd name="connsiteX4" fmla="*/ 16285210 w 24377650"/>
              <a:gd name="connsiteY4" fmla="*/ 0 h 6830568"/>
              <a:gd name="connsiteX5" fmla="*/ 24377650 w 24377650"/>
              <a:gd name="connsiteY5" fmla="*/ 0 h 6830568"/>
              <a:gd name="connsiteX6" fmla="*/ 24377650 w 24377650"/>
              <a:gd name="connsiteY6" fmla="*/ 6830568 h 6830568"/>
              <a:gd name="connsiteX7" fmla="*/ 0 w 24377650"/>
              <a:gd name="connsiteY7" fmla="*/ 6830568 h 6830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77650" h="6830568">
                <a:moveTo>
                  <a:pt x="0" y="0"/>
                </a:moveTo>
                <a:lnTo>
                  <a:pt x="8092441" y="0"/>
                </a:lnTo>
                <a:lnTo>
                  <a:pt x="8092441" y="1275587"/>
                </a:lnTo>
                <a:lnTo>
                  <a:pt x="16285210" y="1275587"/>
                </a:lnTo>
                <a:lnTo>
                  <a:pt x="16285210" y="0"/>
                </a:lnTo>
                <a:lnTo>
                  <a:pt x="24377650" y="0"/>
                </a:lnTo>
                <a:lnTo>
                  <a:pt x="24377650" y="6830568"/>
                </a:lnTo>
                <a:lnTo>
                  <a:pt x="0" y="68305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5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xmlns="" id="{39562202-AFEB-459E-B40B-C7F49410F4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64534" y="8304902"/>
            <a:ext cx="3607694" cy="7726036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xmlns="" id="{60A15F8A-2F5B-44C1-801B-3FA8824A36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205421" y="8304902"/>
            <a:ext cx="3607694" cy="7726036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xmlns="" id="{AF5D6B70-9033-44C8-B9E3-8624ADA2D9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78217" y="7184943"/>
            <a:ext cx="4625164" cy="9904994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82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xmlns="" id="{9A5C99C5-98AD-4FC1-88FE-A491454E0E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359348" y="3601988"/>
            <a:ext cx="12056395" cy="7949932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67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xmlns="" id="{8FE64F0D-1F25-4444-81E8-C58C9F0FE0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14478" y="7558666"/>
            <a:ext cx="13167298" cy="7528934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43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4602583-3301-4281-9B7C-3086903FA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2856825" cy="12203724"/>
          </a:xfrm>
          <a:custGeom>
            <a:avLst/>
            <a:gdLst>
              <a:gd name="connsiteX0" fmla="*/ 0 w 12124944"/>
              <a:gd name="connsiteY0" fmla="*/ 0 h 5577840"/>
              <a:gd name="connsiteX1" fmla="*/ 12124944 w 12124944"/>
              <a:gd name="connsiteY1" fmla="*/ 0 h 5577840"/>
              <a:gd name="connsiteX2" fmla="*/ 12124944 w 12124944"/>
              <a:gd name="connsiteY2" fmla="*/ 5577840 h 5577840"/>
              <a:gd name="connsiteX3" fmla="*/ 0 w 12124944"/>
              <a:gd name="connsiteY3" fmla="*/ 557784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4944" h="5577840">
                <a:moveTo>
                  <a:pt x="0" y="0"/>
                </a:moveTo>
                <a:lnTo>
                  <a:pt x="12124944" y="0"/>
                </a:lnTo>
                <a:lnTo>
                  <a:pt x="12124944" y="5577840"/>
                </a:lnTo>
                <a:lnTo>
                  <a:pt x="0" y="55778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21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5720CF37-2D81-4CA0-9DB0-21690210F1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2"/>
            <a:ext cx="24377653" cy="13716001"/>
          </a:xfrm>
          <a:custGeom>
            <a:avLst/>
            <a:gdLst>
              <a:gd name="connsiteX0" fmla="*/ 0 w 24377653"/>
              <a:gd name="connsiteY0" fmla="*/ 0 h 13716001"/>
              <a:gd name="connsiteX1" fmla="*/ 24377653 w 24377653"/>
              <a:gd name="connsiteY1" fmla="*/ 0 h 13716001"/>
              <a:gd name="connsiteX2" fmla="*/ 24377653 w 24377653"/>
              <a:gd name="connsiteY2" fmla="*/ 13716001 h 13716001"/>
              <a:gd name="connsiteX3" fmla="*/ 12188867 w 24377653"/>
              <a:gd name="connsiteY3" fmla="*/ 13716001 h 13716001"/>
              <a:gd name="connsiteX4" fmla="*/ 12541738 w 24377653"/>
              <a:gd name="connsiteY4" fmla="*/ 13707078 h 13716001"/>
              <a:gd name="connsiteX5" fmla="*/ 19046825 w 24377653"/>
              <a:gd name="connsiteY5" fmla="*/ 6858002 h 13716001"/>
              <a:gd name="connsiteX6" fmla="*/ 12188826 w 24377653"/>
              <a:gd name="connsiteY6" fmla="*/ 2 h 13716001"/>
              <a:gd name="connsiteX7" fmla="*/ 5330827 w 24377653"/>
              <a:gd name="connsiteY7" fmla="*/ 6858002 h 13716001"/>
              <a:gd name="connsiteX8" fmla="*/ 11835915 w 24377653"/>
              <a:gd name="connsiteY8" fmla="*/ 13707078 h 13716001"/>
              <a:gd name="connsiteX9" fmla="*/ 12188786 w 24377653"/>
              <a:gd name="connsiteY9" fmla="*/ 13716001 h 13716001"/>
              <a:gd name="connsiteX10" fmla="*/ 0 w 24377653"/>
              <a:gd name="connsiteY10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77653" h="13716001">
                <a:moveTo>
                  <a:pt x="0" y="0"/>
                </a:moveTo>
                <a:lnTo>
                  <a:pt x="24377653" y="0"/>
                </a:lnTo>
                <a:lnTo>
                  <a:pt x="24377653" y="13716001"/>
                </a:lnTo>
                <a:lnTo>
                  <a:pt x="12188867" y="13716001"/>
                </a:lnTo>
                <a:lnTo>
                  <a:pt x="12541738" y="13707078"/>
                </a:lnTo>
                <a:cubicBezTo>
                  <a:pt x="16165298" y="13523400"/>
                  <a:pt x="19046825" y="10527209"/>
                  <a:pt x="19046825" y="6858002"/>
                </a:cubicBezTo>
                <a:cubicBezTo>
                  <a:pt x="19046825" y="3070433"/>
                  <a:pt x="15976395" y="2"/>
                  <a:pt x="12188826" y="2"/>
                </a:cubicBezTo>
                <a:cubicBezTo>
                  <a:pt x="8401257" y="2"/>
                  <a:pt x="5330827" y="3070433"/>
                  <a:pt x="5330827" y="6858002"/>
                </a:cubicBezTo>
                <a:cubicBezTo>
                  <a:pt x="5330827" y="10527209"/>
                  <a:pt x="8212354" y="13523400"/>
                  <a:pt x="11835915" y="13707078"/>
                </a:cubicBezTo>
                <a:lnTo>
                  <a:pt x="12188786" y="13716001"/>
                </a:lnTo>
                <a:lnTo>
                  <a:pt x="0" y="13716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Form C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DAA3BF3-D91B-4C9E-8993-3DA915C384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58000"/>
            <a:ext cx="24377650" cy="6858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&amp;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204F3983-63A9-43A9-927E-7FAB2856EC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6858000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4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xmlns="" id="{596815C7-25AC-421D-870A-924DC8C94D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6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38B1DEE-7393-4CEE-AB71-1FD4FA1E6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custGeom>
            <a:avLst/>
            <a:gdLst>
              <a:gd name="connsiteX0" fmla="*/ 12188825 w 24377650"/>
              <a:gd name="connsiteY0" fmla="*/ 1368425 h 13716000"/>
              <a:gd name="connsiteX1" fmla="*/ 6699252 w 24377650"/>
              <a:gd name="connsiteY1" fmla="*/ 6858000 h 13716000"/>
              <a:gd name="connsiteX2" fmla="*/ 12188825 w 24377650"/>
              <a:gd name="connsiteY2" fmla="*/ 12347575 h 13716000"/>
              <a:gd name="connsiteX3" fmla="*/ 17678400 w 24377650"/>
              <a:gd name="connsiteY3" fmla="*/ 6858000 h 13716000"/>
              <a:gd name="connsiteX4" fmla="*/ 12188825 w 24377650"/>
              <a:gd name="connsiteY4" fmla="*/ 1368425 h 13716000"/>
              <a:gd name="connsiteX5" fmla="*/ 0 w 24377650"/>
              <a:gd name="connsiteY5" fmla="*/ 0 h 13716000"/>
              <a:gd name="connsiteX6" fmla="*/ 24377650 w 24377650"/>
              <a:gd name="connsiteY6" fmla="*/ 0 h 13716000"/>
              <a:gd name="connsiteX7" fmla="*/ 24377650 w 24377650"/>
              <a:gd name="connsiteY7" fmla="*/ 13716000 h 13716000"/>
              <a:gd name="connsiteX8" fmla="*/ 0 w 24377650"/>
              <a:gd name="connsiteY8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77650" h="13716000">
                <a:moveTo>
                  <a:pt x="12188825" y="1368425"/>
                </a:moveTo>
                <a:cubicBezTo>
                  <a:pt x="9157016" y="1368425"/>
                  <a:pt x="6699252" y="3826191"/>
                  <a:pt x="6699252" y="6858000"/>
                </a:cubicBezTo>
                <a:cubicBezTo>
                  <a:pt x="6699252" y="9889809"/>
                  <a:pt x="9157016" y="12347575"/>
                  <a:pt x="12188825" y="12347575"/>
                </a:cubicBezTo>
                <a:cubicBezTo>
                  <a:pt x="15220634" y="12347575"/>
                  <a:pt x="17678400" y="9889809"/>
                  <a:pt x="17678400" y="6858000"/>
                </a:cubicBezTo>
                <a:cubicBezTo>
                  <a:pt x="17678400" y="3826191"/>
                  <a:pt x="15220634" y="1368425"/>
                  <a:pt x="12188825" y="1368425"/>
                </a:cubicBezTo>
                <a:close/>
                <a:moveTo>
                  <a:pt x="0" y="0"/>
                </a:moveTo>
                <a:lnTo>
                  <a:pt x="24377650" y="0"/>
                </a:lnTo>
                <a:lnTo>
                  <a:pt x="2437765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8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58CD3096-C662-4100-A562-D09095635A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0825" y="3209093"/>
            <a:ext cx="3517994" cy="3517995"/>
          </a:xfrm>
          <a:custGeom>
            <a:avLst/>
            <a:gdLst>
              <a:gd name="connsiteX0" fmla="*/ 0 w 2997302"/>
              <a:gd name="connsiteY0" fmla="*/ 0 h 2997303"/>
              <a:gd name="connsiteX1" fmla="*/ 2997302 w 2997302"/>
              <a:gd name="connsiteY1" fmla="*/ 0 h 2997303"/>
              <a:gd name="connsiteX2" fmla="*/ 2997302 w 2997302"/>
              <a:gd name="connsiteY2" fmla="*/ 2997303 h 2997303"/>
              <a:gd name="connsiteX3" fmla="*/ 0 w 2997302"/>
              <a:gd name="connsiteY3" fmla="*/ 2997303 h 299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302" h="2997303">
                <a:moveTo>
                  <a:pt x="0" y="0"/>
                </a:moveTo>
                <a:lnTo>
                  <a:pt x="2997302" y="0"/>
                </a:lnTo>
                <a:lnTo>
                  <a:pt x="2997302" y="2997303"/>
                </a:lnTo>
                <a:lnTo>
                  <a:pt x="0" y="2997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38BF3C6B-9CB6-4668-ABF7-9827D39051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0825" y="7895520"/>
            <a:ext cx="3517994" cy="3517994"/>
          </a:xfrm>
          <a:custGeom>
            <a:avLst/>
            <a:gdLst>
              <a:gd name="connsiteX0" fmla="*/ 0 w 2997302"/>
              <a:gd name="connsiteY0" fmla="*/ 0 h 2997302"/>
              <a:gd name="connsiteX1" fmla="*/ 2997302 w 2997302"/>
              <a:gd name="connsiteY1" fmla="*/ 0 h 2997302"/>
              <a:gd name="connsiteX2" fmla="*/ 2997302 w 2997302"/>
              <a:gd name="connsiteY2" fmla="*/ 2997302 h 2997302"/>
              <a:gd name="connsiteX3" fmla="*/ 0 w 2997302"/>
              <a:gd name="connsiteY3" fmla="*/ 2997302 h 299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302" h="2997302">
                <a:moveTo>
                  <a:pt x="0" y="0"/>
                </a:moveTo>
                <a:lnTo>
                  <a:pt x="2997302" y="0"/>
                </a:lnTo>
                <a:lnTo>
                  <a:pt x="2997302" y="2997302"/>
                </a:lnTo>
                <a:lnTo>
                  <a:pt x="0" y="2997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6A228F3-06DD-4571-9A54-BDDF69C657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338831" y="3209094"/>
            <a:ext cx="3517994" cy="3517994"/>
          </a:xfrm>
          <a:custGeom>
            <a:avLst/>
            <a:gdLst>
              <a:gd name="connsiteX0" fmla="*/ 0 w 2997302"/>
              <a:gd name="connsiteY0" fmla="*/ 0 h 2997302"/>
              <a:gd name="connsiteX1" fmla="*/ 2997302 w 2997302"/>
              <a:gd name="connsiteY1" fmla="*/ 0 h 2997302"/>
              <a:gd name="connsiteX2" fmla="*/ 2997302 w 2997302"/>
              <a:gd name="connsiteY2" fmla="*/ 2997302 h 2997302"/>
              <a:gd name="connsiteX3" fmla="*/ 0 w 2997302"/>
              <a:gd name="connsiteY3" fmla="*/ 2997302 h 299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302" h="2997302">
                <a:moveTo>
                  <a:pt x="0" y="0"/>
                </a:moveTo>
                <a:lnTo>
                  <a:pt x="2997302" y="0"/>
                </a:lnTo>
                <a:lnTo>
                  <a:pt x="2997302" y="2997302"/>
                </a:lnTo>
                <a:lnTo>
                  <a:pt x="0" y="2997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5517A46-6830-438B-AF0F-7862D1454F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338831" y="7895519"/>
            <a:ext cx="3517994" cy="3517994"/>
          </a:xfrm>
          <a:custGeom>
            <a:avLst/>
            <a:gdLst>
              <a:gd name="connsiteX0" fmla="*/ 0 w 2997302"/>
              <a:gd name="connsiteY0" fmla="*/ 0 h 2997302"/>
              <a:gd name="connsiteX1" fmla="*/ 2997302 w 2997302"/>
              <a:gd name="connsiteY1" fmla="*/ 0 h 2997302"/>
              <a:gd name="connsiteX2" fmla="*/ 2997302 w 2997302"/>
              <a:gd name="connsiteY2" fmla="*/ 2997302 h 2997302"/>
              <a:gd name="connsiteX3" fmla="*/ 0 w 2997302"/>
              <a:gd name="connsiteY3" fmla="*/ 2997302 h 299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7302" h="2997302">
                <a:moveTo>
                  <a:pt x="0" y="0"/>
                </a:moveTo>
                <a:lnTo>
                  <a:pt x="2997302" y="0"/>
                </a:lnTo>
                <a:lnTo>
                  <a:pt x="2997302" y="2997302"/>
                </a:lnTo>
                <a:lnTo>
                  <a:pt x="0" y="29973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5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BEEBE700-EB35-4351-871B-EAC7ECBF32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87457" y="9113520"/>
            <a:ext cx="3602736" cy="3602736"/>
          </a:xfrm>
          <a:custGeom>
            <a:avLst/>
            <a:gdLst>
              <a:gd name="connsiteX0" fmla="*/ 0 w 3602736"/>
              <a:gd name="connsiteY0" fmla="*/ 0 h 3602736"/>
              <a:gd name="connsiteX1" fmla="*/ 3602736 w 3602736"/>
              <a:gd name="connsiteY1" fmla="*/ 0 h 3602736"/>
              <a:gd name="connsiteX2" fmla="*/ 3602736 w 3602736"/>
              <a:gd name="connsiteY2" fmla="*/ 3602736 h 3602736"/>
              <a:gd name="connsiteX3" fmla="*/ 0 w 3602736"/>
              <a:gd name="connsiteY3" fmla="*/ 3602736 h 360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2736" h="3602736">
                <a:moveTo>
                  <a:pt x="0" y="0"/>
                </a:moveTo>
                <a:lnTo>
                  <a:pt x="3602736" y="0"/>
                </a:lnTo>
                <a:lnTo>
                  <a:pt x="3602736" y="3602736"/>
                </a:lnTo>
                <a:lnTo>
                  <a:pt x="0" y="36027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07079302-3957-4D64-9B3C-99DE7375C9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7457" y="5077970"/>
            <a:ext cx="3602736" cy="3602735"/>
          </a:xfrm>
          <a:custGeom>
            <a:avLst/>
            <a:gdLst>
              <a:gd name="connsiteX0" fmla="*/ 0 w 3602736"/>
              <a:gd name="connsiteY0" fmla="*/ 0 h 3602735"/>
              <a:gd name="connsiteX1" fmla="*/ 3602736 w 3602736"/>
              <a:gd name="connsiteY1" fmla="*/ 0 h 3602735"/>
              <a:gd name="connsiteX2" fmla="*/ 3602736 w 3602736"/>
              <a:gd name="connsiteY2" fmla="*/ 3602735 h 3602735"/>
              <a:gd name="connsiteX3" fmla="*/ 0 w 3602736"/>
              <a:gd name="connsiteY3" fmla="*/ 3602735 h 360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2736" h="3602735">
                <a:moveTo>
                  <a:pt x="0" y="0"/>
                </a:moveTo>
                <a:lnTo>
                  <a:pt x="3602736" y="0"/>
                </a:lnTo>
                <a:lnTo>
                  <a:pt x="3602736" y="3602735"/>
                </a:lnTo>
                <a:lnTo>
                  <a:pt x="0" y="36027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212AFD9F-C4C1-4780-8524-06AF47765C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87457" y="999744"/>
            <a:ext cx="3602736" cy="3602736"/>
          </a:xfrm>
          <a:custGeom>
            <a:avLst/>
            <a:gdLst>
              <a:gd name="connsiteX0" fmla="*/ 0 w 3602736"/>
              <a:gd name="connsiteY0" fmla="*/ 0 h 3602736"/>
              <a:gd name="connsiteX1" fmla="*/ 3602736 w 3602736"/>
              <a:gd name="connsiteY1" fmla="*/ 0 h 3602736"/>
              <a:gd name="connsiteX2" fmla="*/ 3602736 w 3602736"/>
              <a:gd name="connsiteY2" fmla="*/ 3602736 h 3602736"/>
              <a:gd name="connsiteX3" fmla="*/ 0 w 3602736"/>
              <a:gd name="connsiteY3" fmla="*/ 3602736 h 360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2736" h="3602736">
                <a:moveTo>
                  <a:pt x="0" y="0"/>
                </a:moveTo>
                <a:lnTo>
                  <a:pt x="3602736" y="0"/>
                </a:lnTo>
                <a:lnTo>
                  <a:pt x="3602736" y="3602736"/>
                </a:lnTo>
                <a:lnTo>
                  <a:pt x="0" y="36027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1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V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695755A8-FEDA-48BB-90B8-EAF8AF877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308592"/>
            <a:ext cx="24377650" cy="4407408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04FFF918-CE6A-411D-9BDF-3D7B2215FA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7650" cy="4407408"/>
          </a:xfrm>
          <a:custGeom>
            <a:avLst/>
            <a:gdLst>
              <a:gd name="connsiteX0" fmla="*/ 0 w 24377650"/>
              <a:gd name="connsiteY0" fmla="*/ 0 h 6858000"/>
              <a:gd name="connsiteX1" fmla="*/ 24377650 w 24377650"/>
              <a:gd name="connsiteY1" fmla="*/ 0 h 6858000"/>
              <a:gd name="connsiteX2" fmla="*/ 24377650 w 24377650"/>
              <a:gd name="connsiteY2" fmla="*/ 6858000 h 6858000"/>
              <a:gd name="connsiteX3" fmla="*/ 0 w 24377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0" h="6858000">
                <a:moveTo>
                  <a:pt x="0" y="0"/>
                </a:moveTo>
                <a:lnTo>
                  <a:pt x="24377650" y="0"/>
                </a:lnTo>
                <a:lnTo>
                  <a:pt x="24377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 b="1" i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fld id="{C764DE79-268F-4C1A-8933-263129D2AF90}" type="datetimeFigureOut">
              <a:rPr lang="en-US" smtClean="0"/>
              <a:pPr/>
              <a:t>7/4/2022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 b="1" i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 b="1" i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fld id="{48F63A3B-78C7-47BE-AE5E-E10140E0464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CDB1365-8079-DC4F-A335-CDDF175231F2}"/>
              </a:ext>
            </a:extLst>
          </p:cNvPr>
          <p:cNvSpPr>
            <a:spLocks noChangeAspect="1"/>
          </p:cNvSpPr>
          <p:nvPr userDrawn="1"/>
        </p:nvSpPr>
        <p:spPr>
          <a:xfrm>
            <a:off x="22038341" y="771661"/>
            <a:ext cx="822960" cy="8229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Montserrat SemiBol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758AC3-0E92-474B-8418-352B0A0ACE2F}"/>
              </a:ext>
            </a:extLst>
          </p:cNvPr>
          <p:cNvSpPr txBox="1"/>
          <p:nvPr userDrawn="1"/>
        </p:nvSpPr>
        <p:spPr>
          <a:xfrm>
            <a:off x="22157112" y="967697"/>
            <a:ext cx="585418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fld id="{260E2A6B-A809-4840-BF14-8648BC0BDF87}" type="slidenum">
              <a:rPr lang="id-ID" sz="2200" b="1" i="0" smtClean="0">
                <a:solidFill>
                  <a:schemeClr val="bg1"/>
                </a:solidFill>
                <a:latin typeface="Montserrat SemiBold" pitchFamily="2" charset="77"/>
                <a:ea typeface="Open Sans Semibold" charset="0"/>
                <a:cs typeface="Open Sans Semibold" charset="0"/>
              </a:rPr>
              <a:pPr algn="ctr"/>
              <a:t>‹Nº›</a:t>
            </a:fld>
            <a:endParaRPr lang="id-ID" sz="2200" b="1" i="0" dirty="0">
              <a:solidFill>
                <a:schemeClr val="bg1"/>
              </a:solidFill>
              <a:latin typeface="Montserrat SemiBold" pitchFamily="2" charset="77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9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  <p:sldLayoutId id="2147484212" r:id="rId15"/>
    <p:sldLayoutId id="2147484213" r:id="rId16"/>
    <p:sldLayoutId id="2147484214" r:id="rId17"/>
    <p:sldLayoutId id="2147484215" r:id="rId18"/>
    <p:sldLayoutId id="2147484216" r:id="rId19"/>
    <p:sldLayoutId id="2147484217" r:id="rId20"/>
    <p:sldLayoutId id="2147484218" r:id="rId21"/>
    <p:sldLayoutId id="2147484219" r:id="rId22"/>
    <p:sldLayoutId id="2147484220" r:id="rId23"/>
    <p:sldLayoutId id="2147484221" r:id="rId24"/>
    <p:sldLayoutId id="2147484222" r:id="rId25"/>
    <p:sldLayoutId id="2147484223" r:id="rId26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0" i="0" kern="1200">
          <a:solidFill>
            <a:schemeClr val="tx1"/>
          </a:solidFill>
          <a:latin typeface="Montserrat Light" pitchFamily="2" charset="77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ebonifaz@unach.edu.ec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mmazon@unach.edu.e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B68765-9735-4F20-842A-D9B5CB81A27B}"/>
              </a:ext>
            </a:extLst>
          </p:cNvPr>
          <p:cNvSpPr txBox="1"/>
          <p:nvPr/>
        </p:nvSpPr>
        <p:spPr>
          <a:xfrm>
            <a:off x="1792459" y="1404548"/>
            <a:ext cx="9472466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Contenido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Curso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98F803F-CE2D-4DF4-8006-FCE893055364}"/>
              </a:ext>
            </a:extLst>
          </p:cNvPr>
          <p:cNvSpPr>
            <a:spLocks noChangeAspect="1"/>
          </p:cNvSpPr>
          <p:nvPr/>
        </p:nvSpPr>
        <p:spPr>
          <a:xfrm>
            <a:off x="646010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F028C65-6C99-4B79-A932-F5109696141D}"/>
              </a:ext>
            </a:extLst>
          </p:cNvPr>
          <p:cNvSpPr>
            <a:spLocks noChangeAspect="1"/>
          </p:cNvSpPr>
          <p:nvPr/>
        </p:nvSpPr>
        <p:spPr>
          <a:xfrm>
            <a:off x="672426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4EC8FE1-A3A5-419B-B316-E465F6A0B69C}"/>
              </a:ext>
            </a:extLst>
          </p:cNvPr>
          <p:cNvSpPr>
            <a:spLocks noChangeAspect="1"/>
          </p:cNvSpPr>
          <p:nvPr/>
        </p:nvSpPr>
        <p:spPr>
          <a:xfrm>
            <a:off x="619594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5CAB59-8FB8-408C-9084-478CE6E1524F}"/>
              </a:ext>
            </a:extLst>
          </p:cNvPr>
          <p:cNvSpPr txBox="1"/>
          <p:nvPr/>
        </p:nvSpPr>
        <p:spPr>
          <a:xfrm>
            <a:off x="2793737" y="8691563"/>
            <a:ext cx="829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GAMIFICACIÓN – APRENDIZAJE A TRAVÉS DEL JUEGO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463804-8415-436F-A29F-6074568B93F6}"/>
              </a:ext>
            </a:extLst>
          </p:cNvPr>
          <p:cNvSpPr txBox="1"/>
          <p:nvPr/>
        </p:nvSpPr>
        <p:spPr>
          <a:xfrm>
            <a:off x="1058732" y="811043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6DAC3-C566-40B4-AA0A-9E95D940C170}"/>
              </a:ext>
            </a:extLst>
          </p:cNvPr>
          <p:cNvSpPr txBox="1"/>
          <p:nvPr/>
        </p:nvSpPr>
        <p:spPr>
          <a:xfrm>
            <a:off x="2793737" y="3649196"/>
            <a:ext cx="904606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METODOLOGIAS DE ENSEÑANZA ONLINE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4A118D1-5FF7-4F15-8C2B-336D373E286E}"/>
              </a:ext>
            </a:extLst>
          </p:cNvPr>
          <p:cNvSpPr txBox="1"/>
          <p:nvPr/>
        </p:nvSpPr>
        <p:spPr>
          <a:xfrm>
            <a:off x="1251893" y="2832783"/>
            <a:ext cx="968535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A90394-47AD-4FE5-BA66-9D63382D448C}"/>
              </a:ext>
            </a:extLst>
          </p:cNvPr>
          <p:cNvSpPr txBox="1"/>
          <p:nvPr/>
        </p:nvSpPr>
        <p:spPr>
          <a:xfrm>
            <a:off x="2890275" y="6069429"/>
            <a:ext cx="879828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EN PROBLEMAS Y COMPETENCIAS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332575-F283-41F0-8816-D96879B32CB2}"/>
              </a:ext>
            </a:extLst>
          </p:cNvPr>
          <p:cNvSpPr txBox="1"/>
          <p:nvPr/>
        </p:nvSpPr>
        <p:spPr>
          <a:xfrm>
            <a:off x="1058732" y="5471607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42075A-ADD6-493D-94B2-B4501C30E2DE}"/>
              </a:ext>
            </a:extLst>
          </p:cNvPr>
          <p:cNvSpPr txBox="1"/>
          <p:nvPr/>
        </p:nvSpPr>
        <p:spPr>
          <a:xfrm>
            <a:off x="2983674" y="11324524"/>
            <a:ext cx="829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842F3D-11D6-4C7F-88BC-6151B0F3B28B}"/>
              </a:ext>
            </a:extLst>
          </p:cNvPr>
          <p:cNvSpPr txBox="1"/>
          <p:nvPr/>
        </p:nvSpPr>
        <p:spPr>
          <a:xfrm>
            <a:off x="847601" y="1074925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pic>
        <p:nvPicPr>
          <p:cNvPr id="23" name="Marcador de posición de imagen 22" descr="Un niño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xmlns="" id="{EDA2C64A-6198-4629-9022-74EBB4E7A4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 r="23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707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2F9156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COMPETENCIAS</a:t>
            </a:r>
          </a:p>
        </p:txBody>
      </p:sp>
      <p:pic>
        <p:nvPicPr>
          <p:cNvPr id="12" name="Imagen 11" descr="Diagrama, Forma&#10;&#10;Descripción generada automáticamente">
            <a:extLst>
              <a:ext uri="{FF2B5EF4-FFF2-40B4-BE49-F238E27FC236}">
                <a16:creationId xmlns:a16="http://schemas.microsoft.com/office/drawing/2014/main" xmlns="" id="{A20377EE-61E3-4D6B-92E6-E876B97A6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02" y="2608898"/>
            <a:ext cx="15327118" cy="102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2F9156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COMPETENCIAS</a:t>
            </a: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xmlns="" id="{9F5EE7E6-8D2B-4DF8-AECA-500160AA9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09" y="2757872"/>
            <a:ext cx="16445493" cy="1024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8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2F9156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COMPETENCIAS</a:t>
            </a:r>
          </a:p>
        </p:txBody>
      </p:sp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xmlns="" id="{9BF8E30A-46BF-4E95-9CA9-31A4659A0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38"/>
          <a:stretch/>
        </p:blipFill>
        <p:spPr>
          <a:xfrm>
            <a:off x="1124805" y="2728795"/>
            <a:ext cx="5796287" cy="6531593"/>
          </a:xfrm>
          <a:prstGeom prst="rect">
            <a:avLst/>
          </a:prstGeom>
        </p:spPr>
      </p:pic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xmlns="" id="{35FF5DCA-8927-4A86-9F5D-1EA47AF63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8" b="63507"/>
          <a:stretch/>
        </p:blipFill>
        <p:spPr>
          <a:xfrm>
            <a:off x="7171279" y="5396476"/>
            <a:ext cx="8065656" cy="6053958"/>
          </a:xfrm>
          <a:prstGeom prst="rect">
            <a:avLst/>
          </a:prstGeom>
        </p:spPr>
      </p:pic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xmlns="" id="{03CAB9CE-4132-4608-911E-0B8855076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3" b="49072"/>
          <a:stretch/>
        </p:blipFill>
        <p:spPr>
          <a:xfrm>
            <a:off x="15769417" y="7551095"/>
            <a:ext cx="8065656" cy="60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2F9156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COMPETENCIAS</a:t>
            </a:r>
          </a:p>
        </p:txBody>
      </p:sp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xmlns="" id="{9BF8E30A-46BF-4E95-9CA9-31A4659A0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3" b="34510"/>
          <a:stretch/>
        </p:blipFill>
        <p:spPr>
          <a:xfrm>
            <a:off x="235170" y="2728795"/>
            <a:ext cx="7575557" cy="5632036"/>
          </a:xfrm>
          <a:prstGeom prst="rect">
            <a:avLst/>
          </a:prstGeom>
        </p:spPr>
      </p:pic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xmlns="" id="{35FF5DCA-8927-4A86-9F5D-1EA47AF63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0" b="19983"/>
          <a:stretch/>
        </p:blipFill>
        <p:spPr>
          <a:xfrm>
            <a:off x="7951132" y="5118388"/>
            <a:ext cx="7575557" cy="5686097"/>
          </a:xfrm>
          <a:prstGeom prst="rect">
            <a:avLst/>
          </a:prstGeom>
        </p:spPr>
      </p:pic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xmlns="" id="{03CAB9CE-4132-4608-911E-0B8855076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6" b="5021"/>
          <a:stretch/>
        </p:blipFill>
        <p:spPr>
          <a:xfrm>
            <a:off x="15667095" y="7320455"/>
            <a:ext cx="8065656" cy="6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B68765-9735-4F20-842A-D9B5CB81A27B}"/>
              </a:ext>
            </a:extLst>
          </p:cNvPr>
          <p:cNvSpPr txBox="1"/>
          <p:nvPr/>
        </p:nvSpPr>
        <p:spPr>
          <a:xfrm>
            <a:off x="1792459" y="1404548"/>
            <a:ext cx="9472466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Contenido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Curso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D2D2835-0C19-4C65-9195-C542B00ADACD}"/>
              </a:ext>
            </a:extLst>
          </p:cNvPr>
          <p:cNvSpPr txBox="1">
            <a:spLocks/>
          </p:cNvSpPr>
          <p:nvPr/>
        </p:nvSpPr>
        <p:spPr>
          <a:xfrm>
            <a:off x="5939196" y="973363"/>
            <a:ext cx="1191353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DIA 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98F803F-CE2D-4DF4-8006-FCE893055364}"/>
              </a:ext>
            </a:extLst>
          </p:cNvPr>
          <p:cNvSpPr>
            <a:spLocks noChangeAspect="1"/>
          </p:cNvSpPr>
          <p:nvPr/>
        </p:nvSpPr>
        <p:spPr>
          <a:xfrm>
            <a:off x="646010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F028C65-6C99-4B79-A932-F5109696141D}"/>
              </a:ext>
            </a:extLst>
          </p:cNvPr>
          <p:cNvSpPr>
            <a:spLocks noChangeAspect="1"/>
          </p:cNvSpPr>
          <p:nvPr/>
        </p:nvSpPr>
        <p:spPr>
          <a:xfrm>
            <a:off x="672426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4EC8FE1-A3A5-419B-B316-E465F6A0B69C}"/>
              </a:ext>
            </a:extLst>
          </p:cNvPr>
          <p:cNvSpPr>
            <a:spLocks noChangeAspect="1"/>
          </p:cNvSpPr>
          <p:nvPr/>
        </p:nvSpPr>
        <p:spPr>
          <a:xfrm>
            <a:off x="619594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5CAB59-8FB8-408C-9084-478CE6E1524F}"/>
              </a:ext>
            </a:extLst>
          </p:cNvPr>
          <p:cNvSpPr txBox="1"/>
          <p:nvPr/>
        </p:nvSpPr>
        <p:spPr>
          <a:xfrm>
            <a:off x="2793737" y="8691563"/>
            <a:ext cx="829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GAMIFICACIÓN – APRENDIZAJE A TRAVÉS DEL JUEGO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463804-8415-436F-A29F-6074568B93F6}"/>
              </a:ext>
            </a:extLst>
          </p:cNvPr>
          <p:cNvSpPr txBox="1"/>
          <p:nvPr/>
        </p:nvSpPr>
        <p:spPr>
          <a:xfrm>
            <a:off x="1058732" y="811043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6DAC3-C566-40B4-AA0A-9E95D940C170}"/>
              </a:ext>
            </a:extLst>
          </p:cNvPr>
          <p:cNvSpPr txBox="1"/>
          <p:nvPr/>
        </p:nvSpPr>
        <p:spPr>
          <a:xfrm>
            <a:off x="2642494" y="3649196"/>
            <a:ext cx="904606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METODOLOGIAS DE ENSEÑANZA ONLINE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4A118D1-5FF7-4F15-8C2B-336D373E286E}"/>
              </a:ext>
            </a:extLst>
          </p:cNvPr>
          <p:cNvSpPr txBox="1"/>
          <p:nvPr/>
        </p:nvSpPr>
        <p:spPr>
          <a:xfrm>
            <a:off x="1251893" y="2832783"/>
            <a:ext cx="968535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A90394-47AD-4FE5-BA66-9D63382D448C}"/>
              </a:ext>
            </a:extLst>
          </p:cNvPr>
          <p:cNvSpPr txBox="1"/>
          <p:nvPr/>
        </p:nvSpPr>
        <p:spPr>
          <a:xfrm>
            <a:off x="2832109" y="6133326"/>
            <a:ext cx="88089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APRENDIZAJE BASADO EN PROYECTOS, EN PROBLEMAS Y COMPETENCIAS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332575-F283-41F0-8816-D96879B32CB2}"/>
              </a:ext>
            </a:extLst>
          </p:cNvPr>
          <p:cNvSpPr txBox="1"/>
          <p:nvPr/>
        </p:nvSpPr>
        <p:spPr>
          <a:xfrm>
            <a:off x="1058732" y="5471607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algn="ctr">
              <a:defRPr sz="15000" b="1" spc="40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42075A-ADD6-493D-94B2-B4501C30E2DE}"/>
              </a:ext>
            </a:extLst>
          </p:cNvPr>
          <p:cNvSpPr txBox="1"/>
          <p:nvPr/>
        </p:nvSpPr>
        <p:spPr>
          <a:xfrm>
            <a:off x="2983674" y="11324524"/>
            <a:ext cx="829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842F3D-11D6-4C7F-88BC-6151B0F3B28B}"/>
              </a:ext>
            </a:extLst>
          </p:cNvPr>
          <p:cNvSpPr txBox="1"/>
          <p:nvPr/>
        </p:nvSpPr>
        <p:spPr>
          <a:xfrm>
            <a:off x="847601" y="1074925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pic>
        <p:nvPicPr>
          <p:cNvPr id="23" name="Marcador de posición de imagen 22" descr="Un niño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xmlns="" id="{EDA2C64A-6198-4629-9022-74EBB4E7A4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 r="23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8076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GAMIFICACIÓN O APRENDIZAJE A TRAVÉS DEL JUEGO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416453" y="-9462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953324" y="1526840"/>
            <a:ext cx="58852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GAMIFICACIÓN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4BFFF72-E103-4E61-B610-83EBF055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145" y="2824924"/>
            <a:ext cx="8838907" cy="97762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2081A3AF-628B-4182-A590-CE9DCA9C0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151" y="3846094"/>
            <a:ext cx="8319222" cy="697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GAMIFICACIÓN O APRENDIZAJE A TRAVÉS DEL JUEGO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416453" y="-9462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884744" y="1345710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CLAVES DE LA GAMIFICACIÓN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8A3A222-FBD7-4F58-B1AE-7CE8E2093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20" y="2866820"/>
            <a:ext cx="8953960" cy="26734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FC74C424-F1C4-4181-91DF-645BECF9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146" y="5267577"/>
            <a:ext cx="8941260" cy="263538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2F6B9F8-C682-4505-BD89-603303520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222" y="7687385"/>
            <a:ext cx="8541189" cy="26163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6B27EB1-BC5D-426B-A6FB-822AD0155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0308" y="10303719"/>
            <a:ext cx="9101795" cy="26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GAMIFICACIÓN O APRENDIZAJE A TRAVÉS DEL JUEGO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416453" y="-9462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392413" y="1322895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COMPONENTES DE LA GAMIFICACIÓN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6A2C349-F3ED-4C99-97CB-20CEB2FA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811" y="2686984"/>
            <a:ext cx="8909674" cy="38421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A3A43BD-06CF-4819-B956-950203E91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811" y="6529151"/>
            <a:ext cx="8909674" cy="659592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0D4C609-0880-4A27-964D-FA5ADFA7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676" y="4551200"/>
            <a:ext cx="9918022" cy="52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8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8B7E29FA-60A1-42C0-9D81-A8C46FCD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628" y="5761157"/>
            <a:ext cx="4755447" cy="29644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7D2F833-9589-40A9-9BDE-91FA03C5E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937" y="3355052"/>
            <a:ext cx="5144086" cy="2406105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GAMIFICACIÓN O APRENDIZAJE A TRAVÉS DEL JUEGO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416453" y="-9462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392413" y="1322895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COMPONENTES DE LA GAMIFICACIÓN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6A72B25-7CF0-48C8-AA0F-27B9BE11C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938" y="9681850"/>
            <a:ext cx="2948359" cy="255463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4639DA0-CC44-4FEE-9DC0-37A72C36A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411" y="5332434"/>
            <a:ext cx="3189572" cy="4349416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FA7F88CB-870D-4137-AFC1-3DCCB96F3FEB}"/>
              </a:ext>
            </a:extLst>
          </p:cNvPr>
          <p:cNvCxnSpPr/>
          <p:nvPr/>
        </p:nvCxnSpPr>
        <p:spPr>
          <a:xfrm flipH="1">
            <a:off x="5963475" y="5191679"/>
            <a:ext cx="2221072" cy="1571297"/>
          </a:xfrm>
          <a:prstGeom prst="line">
            <a:avLst/>
          </a:prstGeom>
          <a:ln w="82550">
            <a:solidFill>
              <a:srgbClr val="986E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4D40BF8A-471A-4286-B564-15BE3E5F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301" y="8714440"/>
            <a:ext cx="5088023" cy="273204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E2211F28-07AC-4B80-A38B-1945EE933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5177" y="4493296"/>
            <a:ext cx="4367784" cy="42211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09CFEB5C-2B11-486A-B47D-88D83AF51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2961" y="2269346"/>
            <a:ext cx="4570513" cy="612617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EB15C414-B4E9-4A33-AD2E-C08ABED9D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46283" y="8244212"/>
            <a:ext cx="6688703" cy="38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B68765-9735-4F20-842A-D9B5CB81A27B}"/>
              </a:ext>
            </a:extLst>
          </p:cNvPr>
          <p:cNvSpPr txBox="1"/>
          <p:nvPr/>
        </p:nvSpPr>
        <p:spPr>
          <a:xfrm>
            <a:off x="1792459" y="1404548"/>
            <a:ext cx="9472466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Contenido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Curso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D2D2835-0C19-4C65-9195-C542B00ADACD}"/>
              </a:ext>
            </a:extLst>
          </p:cNvPr>
          <p:cNvSpPr txBox="1">
            <a:spLocks/>
          </p:cNvSpPr>
          <p:nvPr/>
        </p:nvSpPr>
        <p:spPr>
          <a:xfrm>
            <a:off x="5939196" y="973363"/>
            <a:ext cx="1191353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DIA 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98F803F-CE2D-4DF4-8006-FCE893055364}"/>
              </a:ext>
            </a:extLst>
          </p:cNvPr>
          <p:cNvSpPr>
            <a:spLocks noChangeAspect="1"/>
          </p:cNvSpPr>
          <p:nvPr/>
        </p:nvSpPr>
        <p:spPr>
          <a:xfrm>
            <a:off x="646010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F028C65-6C99-4B79-A932-F5109696141D}"/>
              </a:ext>
            </a:extLst>
          </p:cNvPr>
          <p:cNvSpPr>
            <a:spLocks noChangeAspect="1"/>
          </p:cNvSpPr>
          <p:nvPr/>
        </p:nvSpPr>
        <p:spPr>
          <a:xfrm>
            <a:off x="672426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4EC8FE1-A3A5-419B-B316-E465F6A0B69C}"/>
              </a:ext>
            </a:extLst>
          </p:cNvPr>
          <p:cNvSpPr>
            <a:spLocks noChangeAspect="1"/>
          </p:cNvSpPr>
          <p:nvPr/>
        </p:nvSpPr>
        <p:spPr>
          <a:xfrm>
            <a:off x="619594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5CAB59-8FB8-408C-9084-478CE6E1524F}"/>
              </a:ext>
            </a:extLst>
          </p:cNvPr>
          <p:cNvSpPr txBox="1"/>
          <p:nvPr/>
        </p:nvSpPr>
        <p:spPr>
          <a:xfrm>
            <a:off x="2793737" y="8691563"/>
            <a:ext cx="829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GAMIFICACIÓN – APRENDIZAJE A TRAVÉS DEL JUEGO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463804-8415-436F-A29F-6074568B93F6}"/>
              </a:ext>
            </a:extLst>
          </p:cNvPr>
          <p:cNvSpPr txBox="1"/>
          <p:nvPr/>
        </p:nvSpPr>
        <p:spPr>
          <a:xfrm>
            <a:off x="1058732" y="811043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algn="ctr">
              <a:defRPr sz="15000" b="1" spc="40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6DAC3-C566-40B4-AA0A-9E95D940C170}"/>
              </a:ext>
            </a:extLst>
          </p:cNvPr>
          <p:cNvSpPr txBox="1"/>
          <p:nvPr/>
        </p:nvSpPr>
        <p:spPr>
          <a:xfrm>
            <a:off x="2642494" y="3649196"/>
            <a:ext cx="904606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METODOLOGIAS DE ENSEÑANZA ONLINE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4A118D1-5FF7-4F15-8C2B-336D373E286E}"/>
              </a:ext>
            </a:extLst>
          </p:cNvPr>
          <p:cNvSpPr txBox="1"/>
          <p:nvPr/>
        </p:nvSpPr>
        <p:spPr>
          <a:xfrm>
            <a:off x="1251893" y="2832783"/>
            <a:ext cx="968535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A90394-47AD-4FE5-BA66-9D63382D448C}"/>
              </a:ext>
            </a:extLst>
          </p:cNvPr>
          <p:cNvSpPr txBox="1"/>
          <p:nvPr/>
        </p:nvSpPr>
        <p:spPr>
          <a:xfrm>
            <a:off x="2832109" y="6133326"/>
            <a:ext cx="88089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APRENDIZAJE BASADO EN PROYECTOS, EN PROBLEMAS Y COMPETENCIAS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332575-F283-41F0-8816-D96879B32CB2}"/>
              </a:ext>
            </a:extLst>
          </p:cNvPr>
          <p:cNvSpPr txBox="1"/>
          <p:nvPr/>
        </p:nvSpPr>
        <p:spPr>
          <a:xfrm>
            <a:off x="1058732" y="5471607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 algn="ctr">
              <a:defRPr sz="15000" b="1" spc="40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42075A-ADD6-493D-94B2-B4501C30E2DE}"/>
              </a:ext>
            </a:extLst>
          </p:cNvPr>
          <p:cNvSpPr txBox="1"/>
          <p:nvPr/>
        </p:nvSpPr>
        <p:spPr>
          <a:xfrm>
            <a:off x="2983674" y="11324524"/>
            <a:ext cx="829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842F3D-11D6-4C7F-88BC-6151B0F3B28B}"/>
              </a:ext>
            </a:extLst>
          </p:cNvPr>
          <p:cNvSpPr txBox="1"/>
          <p:nvPr/>
        </p:nvSpPr>
        <p:spPr>
          <a:xfrm>
            <a:off x="847601" y="1074925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pic>
        <p:nvPicPr>
          <p:cNvPr id="23" name="Marcador de posición de imagen 22" descr="Un niño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xmlns="" id="{EDA2C64A-6198-4629-9022-74EBB4E7A4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 r="23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98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D087A5-B004-4F71-9049-E20AC931D079}"/>
              </a:ext>
            </a:extLst>
          </p:cNvPr>
          <p:cNvSpPr txBox="1"/>
          <p:nvPr/>
        </p:nvSpPr>
        <p:spPr>
          <a:xfrm>
            <a:off x="2816448" y="9945406"/>
            <a:ext cx="5370381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C565E7A-9575-442C-B2EA-BC4E125E6AE5}"/>
              </a:ext>
            </a:extLst>
          </p:cNvPr>
          <p:cNvSpPr>
            <a:spLocks noChangeAspect="1"/>
          </p:cNvSpPr>
          <p:nvPr/>
        </p:nvSpPr>
        <p:spPr>
          <a:xfrm>
            <a:off x="5433047" y="9303709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C5BF739-F966-4170-9777-7B22A80BE26E}"/>
              </a:ext>
            </a:extLst>
          </p:cNvPr>
          <p:cNvSpPr>
            <a:spLocks noChangeAspect="1"/>
          </p:cNvSpPr>
          <p:nvPr/>
        </p:nvSpPr>
        <p:spPr>
          <a:xfrm>
            <a:off x="5697207" y="9303709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D96B799-F15B-4518-976C-4A7C56B07068}"/>
              </a:ext>
            </a:extLst>
          </p:cNvPr>
          <p:cNvSpPr>
            <a:spLocks noChangeAspect="1"/>
          </p:cNvSpPr>
          <p:nvPr/>
        </p:nvSpPr>
        <p:spPr>
          <a:xfrm>
            <a:off x="5168887" y="9303709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C12408CB-8EE7-4D67-AAC5-4AAA2C608A11}"/>
              </a:ext>
            </a:extLst>
          </p:cNvPr>
          <p:cNvSpPr txBox="1">
            <a:spLocks/>
          </p:cNvSpPr>
          <p:nvPr/>
        </p:nvSpPr>
        <p:spPr>
          <a:xfrm>
            <a:off x="10058400" y="7459229"/>
            <a:ext cx="12798425" cy="16251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100"/>
              </a:lnSpc>
            </a:pPr>
            <a:r>
              <a:rPr lang="es-EC" sz="32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Gestionar cursos, recursos y actividades con una visión técnica y metodológica para su aplicación en la práctica docente y administrativa de manera online</a:t>
            </a:r>
            <a:endParaRPr lang="en-US" sz="4000" b="1" dirty="0">
              <a:solidFill>
                <a:schemeClr val="tx1"/>
              </a:solidFill>
              <a:latin typeface="Montserrat Light" pitchFamily="2" charset="77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xmlns="" id="{41006DD1-6515-4D83-ADD0-3617A03C4E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8" b="25998"/>
          <a:stretch>
            <a:fillRect/>
          </a:stretch>
        </p:blipFill>
        <p:spPr/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1142CE34-8C31-48F5-9B2F-5C7A19FCC638}"/>
              </a:ext>
            </a:extLst>
          </p:cNvPr>
          <p:cNvSpPr txBox="1">
            <a:spLocks/>
          </p:cNvSpPr>
          <p:nvPr/>
        </p:nvSpPr>
        <p:spPr>
          <a:xfrm>
            <a:off x="10067327" y="9393453"/>
            <a:ext cx="12798425" cy="37864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Century Gothic" panose="020B0502020202020204" pitchFamily="34" charset="0"/>
              <a:buChar char="•"/>
            </a:pPr>
            <a:r>
              <a:rPr lang="es-EC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Conocer las metodologías de enseñanza online para su aplicación en un contexto universitario.</a:t>
            </a:r>
            <a:endParaRPr lang="es-EC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Century Gothic" panose="020B0502020202020204" pitchFamily="34" charset="0"/>
              <a:buChar char="•"/>
            </a:pPr>
            <a:r>
              <a:rPr lang="es-EC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Configurar y gestionar cursos desde un </a:t>
            </a:r>
            <a:r>
              <a:rPr lang="es-EC" sz="32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Learning</a:t>
            </a:r>
            <a:r>
              <a:rPr lang="es-EC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Management System (LMS)</a:t>
            </a:r>
            <a:endParaRPr lang="es-EC" sz="3200" dirty="0"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Century Gothic" panose="020B0502020202020204" pitchFamily="34" charset="0"/>
              <a:buChar char="•"/>
            </a:pPr>
            <a:r>
              <a:rPr lang="es-EC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Gestionar las herramientas web de apoyo para la docencia y la administración </a:t>
            </a:r>
            <a:endParaRPr lang="en-US" sz="6000" dirty="0">
              <a:solidFill>
                <a:schemeClr val="tx1"/>
              </a:solidFill>
              <a:latin typeface="Montserrat Light" pitchFamily="2" charset="77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890027" y="382049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322677" y="12256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69549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95965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443133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738101" y="1538127"/>
            <a:ext cx="670337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86868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  Y COLABORATIVO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01999E4-CD97-44D3-972F-9A9F462DD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553" y="2523223"/>
            <a:ext cx="13324855" cy="24006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94F0366-2B16-4BAB-AC7D-C6DC2A111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87" y="5463905"/>
            <a:ext cx="10099484" cy="429704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DF2F600-E480-4F1D-ADCA-8CF805AF5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039" y="5438496"/>
            <a:ext cx="7910352" cy="406818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4ACB6C78-4039-49C1-8EE7-EBF573D55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361" y="10352703"/>
            <a:ext cx="4957098" cy="316647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1BD5A381-696E-49DB-BC1D-A45E9DEDF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5977" y="10352703"/>
            <a:ext cx="4242950" cy="32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890027" y="382049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322677" y="12256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69549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95965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443133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838177" y="1582146"/>
            <a:ext cx="67033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86868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7089228-9AB6-44E1-9178-6E6189BF3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155" y="2659132"/>
            <a:ext cx="18344217" cy="43873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519D1D45-9F4A-4D37-A71B-F97E80718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523" y="7046457"/>
            <a:ext cx="6365359" cy="633430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7C092D52-BE60-4535-8B8A-BDB8A9D06B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"/>
          <a:stretch/>
        </p:blipFill>
        <p:spPr>
          <a:xfrm>
            <a:off x="15043536" y="8363858"/>
            <a:ext cx="6109453" cy="402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890027" y="382049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322677" y="12256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69549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95965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443133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838177" y="1289602"/>
            <a:ext cx="670337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86868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ELEMENTOS DEL APRENDIZAJE COOPERATIVO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04CD2C2-6ABA-4702-AF35-F874D226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10"/>
          <a:stretch/>
        </p:blipFill>
        <p:spPr>
          <a:xfrm>
            <a:off x="2131615" y="2722889"/>
            <a:ext cx="9175721" cy="46558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20E8CF6-0DBC-44B7-933F-92F050A9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878" y="2722890"/>
            <a:ext cx="9209758" cy="465581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910B8DD-BE51-4A86-9383-E5583CD3E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537" y="7734777"/>
            <a:ext cx="9316522" cy="514190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9C6C45EA-30BA-43F7-8BE7-65BAE8101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8824" y="8239865"/>
            <a:ext cx="9127811" cy="18377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A29DA703-9260-4833-B499-30A0E0A72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6789" y="10382465"/>
            <a:ext cx="7471861" cy="206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890027" y="382049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322677" y="12256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69549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95965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443133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412385" y="1538127"/>
            <a:ext cx="670337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86868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CLAVES DEL APRENDIZAJE COLABORATIVO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1F4AC24B-3451-4895-8448-9F764960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69" y="3597612"/>
            <a:ext cx="3042679" cy="757799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4BD9433-527C-4290-8C99-A45A42E7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16" y="3597612"/>
            <a:ext cx="3050558" cy="726367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CE2E899C-0D09-46DE-88E1-B69C86692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592" y="3597612"/>
            <a:ext cx="2924838" cy="80904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D241C803-0939-4BE7-9C05-6EA79BDBD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6632" y="3597612"/>
            <a:ext cx="3338423" cy="811058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929B1FC9-FB4F-4184-A6B0-7E9C78434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8674" y="3514926"/>
            <a:ext cx="3509738" cy="76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890027" y="382049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322677" y="12256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69549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95965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443133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412385" y="1538127"/>
            <a:ext cx="670337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86868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COLABORATIVO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50EF62A2-5431-4350-AE1A-24A8E8316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410" y="3063537"/>
            <a:ext cx="13729468" cy="996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890027" y="382049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322677" y="12256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69549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95965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443133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343806" y="1491448"/>
            <a:ext cx="67033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86868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AULA INVERTIDA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11B6E35-2434-4F8C-A743-E1E3E322E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641" y="3768217"/>
            <a:ext cx="7119875" cy="29556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359D97A-C2D2-4EB2-8988-B3EEEB7AC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891" y="2458817"/>
            <a:ext cx="4414169" cy="1087513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28DF953-EC7E-4CAA-9B0B-D35EBB76B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5098" y="2689393"/>
            <a:ext cx="4414168" cy="10764661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25888" r="37053" b="27637"/>
          <a:stretch/>
        </p:blipFill>
        <p:spPr bwMode="auto">
          <a:xfrm>
            <a:off x="9107424" y="7754112"/>
            <a:ext cx="7064383" cy="5579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8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890027" y="382049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322677" y="12256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69549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95965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443133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412385" y="1477259"/>
            <a:ext cx="670337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86868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APLICACIÓN DEL AULA INVERTIDA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F339150-BD83-49A5-9DAE-78FFEB22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49" y="2991717"/>
            <a:ext cx="8622958" cy="559043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55DFF1D-5AE2-4E2E-BB4D-28D6EB05E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0" r="6648"/>
          <a:stretch/>
        </p:blipFill>
        <p:spPr>
          <a:xfrm>
            <a:off x="2353357" y="8876814"/>
            <a:ext cx="9170741" cy="255234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CEAC5A2D-795C-43E9-B9EF-E5867FF1F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1157" y="2991717"/>
            <a:ext cx="8877756" cy="556923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0A911EAD-256D-41F8-8D78-971E5E71F5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5" b="10401"/>
          <a:stretch/>
        </p:blipFill>
        <p:spPr>
          <a:xfrm>
            <a:off x="12411157" y="8943920"/>
            <a:ext cx="8941260" cy="297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5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890027" y="382049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s-MX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322677" y="12256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3">
                    <a:lumMod val="7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69549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95965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4431332" y="115244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412385" y="1477259"/>
            <a:ext cx="670337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686868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APLICACIÓN DEL AULA INVERTIDA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3359E16-5754-4848-98F6-EAA362DD2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902" y="3308184"/>
            <a:ext cx="11313395" cy="43638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7348E2F-F13A-4EFD-8CD0-50317E110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732" y="7821845"/>
            <a:ext cx="12791814" cy="51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xmlns="" id="{BF4E8B8B-F23D-451C-86D2-9FA52CE529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" b="1997"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6E7685-4691-472E-BDAB-D68D07FE6E7C}"/>
              </a:ext>
            </a:extLst>
          </p:cNvPr>
          <p:cNvSpPr txBox="1"/>
          <p:nvPr/>
        </p:nvSpPr>
        <p:spPr>
          <a:xfrm>
            <a:off x="7841776" y="1404548"/>
            <a:ext cx="8709437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facilitadores</a:t>
            </a:r>
            <a:endParaRPr lang="en-US" sz="6600" b="1" spc="150" dirty="0">
              <a:solidFill>
                <a:schemeClr val="tx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C31BE44-4C8E-4D1A-860A-C8D1183ACD4C}"/>
              </a:ext>
            </a:extLst>
          </p:cNvPr>
          <p:cNvSpPr>
            <a:spLocks noChangeAspect="1"/>
          </p:cNvSpPr>
          <p:nvPr/>
        </p:nvSpPr>
        <p:spPr>
          <a:xfrm>
            <a:off x="12127859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A98F15E-54CB-42FF-9D0C-DCD0807DB7FB}"/>
              </a:ext>
            </a:extLst>
          </p:cNvPr>
          <p:cNvSpPr>
            <a:spLocks noChangeAspect="1"/>
          </p:cNvSpPr>
          <p:nvPr/>
        </p:nvSpPr>
        <p:spPr>
          <a:xfrm>
            <a:off x="12392019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50F0DE2-D471-4AD8-A436-357FFE019D18}"/>
              </a:ext>
            </a:extLst>
          </p:cNvPr>
          <p:cNvSpPr>
            <a:spLocks noChangeAspect="1"/>
          </p:cNvSpPr>
          <p:nvPr/>
        </p:nvSpPr>
        <p:spPr>
          <a:xfrm>
            <a:off x="11863699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1DE1612-9925-4D26-841A-DB7CEBAE852D}"/>
              </a:ext>
            </a:extLst>
          </p:cNvPr>
          <p:cNvSpPr txBox="1"/>
          <p:nvPr/>
        </p:nvSpPr>
        <p:spPr>
          <a:xfrm>
            <a:off x="9840285" y="4382447"/>
            <a:ext cx="4661900" cy="5722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100"/>
              </a:lnSpc>
              <a:spcBef>
                <a:spcPts val="648"/>
              </a:spcBef>
            </a:pPr>
            <a:r>
              <a:rPr lang="en-US" sz="2700" b="1" dirty="0">
                <a:solidFill>
                  <a:schemeClr val="tx2"/>
                </a:solidFill>
                <a:latin typeface="Montserrat Light" panose="00000400000000000000" pitchFamily="2" charset="0"/>
                <a:ea typeface="Source Sans Pro" panose="020B0503030403020204" pitchFamily="34" charset="0"/>
                <a:cs typeface="Lato" panose="020F0502020204030203" pitchFamily="34" charset="0"/>
              </a:rPr>
              <a:t>Riobamba- Ecuador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4ED38C-B451-457E-9FEC-C4584F805371}"/>
              </a:ext>
            </a:extLst>
          </p:cNvPr>
          <p:cNvSpPr txBox="1"/>
          <p:nvPr/>
        </p:nvSpPr>
        <p:spPr>
          <a:xfrm>
            <a:off x="9840285" y="9573255"/>
            <a:ext cx="4919819" cy="182357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100"/>
              </a:lnSpc>
              <a:spcBef>
                <a:spcPts val="648"/>
              </a:spcBef>
            </a:pPr>
            <a:r>
              <a:rPr lang="en-US" sz="2700" b="1" dirty="0" smtClean="0">
                <a:solidFill>
                  <a:schemeClr val="tx2"/>
                </a:solidFill>
                <a:latin typeface="Montserrat Light" panose="00000400000000000000" pitchFamily="2" charset="0"/>
                <a:ea typeface="Source Sans Pro" panose="020B0503030403020204" pitchFamily="34" charset="0"/>
                <a:cs typeface="Lato" panose="020F0502020204030203" pitchFamily="34" charset="0"/>
                <a:hlinkClick r:id="rId3"/>
              </a:rPr>
              <a:t>ebonifaz@unach.edu.ec</a:t>
            </a:r>
            <a:endParaRPr lang="en-US" sz="2700" b="1" dirty="0" smtClean="0">
              <a:solidFill>
                <a:schemeClr val="tx2"/>
              </a:solidFill>
              <a:latin typeface="Montserrat Light" panose="00000400000000000000" pitchFamily="2" charset="0"/>
              <a:ea typeface="Source Sans Pro" panose="020B0503030403020204" pitchFamily="34" charset="0"/>
              <a:cs typeface="Lato" panose="020F0502020204030203" pitchFamily="34" charset="0"/>
            </a:endParaRPr>
          </a:p>
          <a:p>
            <a:pPr algn="ctr">
              <a:lnSpc>
                <a:spcPts val="4100"/>
              </a:lnSpc>
              <a:spcBef>
                <a:spcPts val="648"/>
              </a:spcBef>
            </a:pPr>
            <a:r>
              <a:rPr lang="en-US" sz="2700" b="1" dirty="0" smtClean="0">
                <a:solidFill>
                  <a:schemeClr val="tx2"/>
                </a:solidFill>
                <a:latin typeface="Montserrat Light" panose="00000400000000000000" pitchFamily="2" charset="0"/>
                <a:ea typeface="Source Sans Pro" panose="020B0503030403020204" pitchFamily="34" charset="0"/>
                <a:cs typeface="Lato" panose="020F0502020204030203" pitchFamily="34" charset="0"/>
                <a:hlinkClick r:id="rId4"/>
              </a:rPr>
              <a:t>mmazon@unach.edu.ec</a:t>
            </a:r>
            <a:endParaRPr lang="en-US" sz="2700" b="1" dirty="0" smtClean="0">
              <a:solidFill>
                <a:schemeClr val="tx2"/>
              </a:solidFill>
              <a:latin typeface="Montserrat Light" panose="00000400000000000000" pitchFamily="2" charset="0"/>
              <a:ea typeface="Source Sans Pro" panose="020B0503030403020204" pitchFamily="34" charset="0"/>
              <a:cs typeface="Lato" panose="020F0502020204030203" pitchFamily="34" charset="0"/>
            </a:endParaRPr>
          </a:p>
          <a:p>
            <a:pPr algn="ctr">
              <a:lnSpc>
                <a:spcPts val="4100"/>
              </a:lnSpc>
              <a:spcBef>
                <a:spcPts val="648"/>
              </a:spcBef>
            </a:pPr>
            <a:endParaRPr lang="en-US" sz="2700" b="1" dirty="0">
              <a:solidFill>
                <a:schemeClr val="tx2"/>
              </a:solidFill>
              <a:latin typeface="Montserrat Light" panose="00000400000000000000" pitchFamily="2" charset="0"/>
              <a:ea typeface="Source Sans Pro" panose="020B0503030403020204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835091-303F-42AE-B47E-FED1497D7D9B}"/>
              </a:ext>
            </a:extLst>
          </p:cNvPr>
          <p:cNvSpPr txBox="1"/>
          <p:nvPr/>
        </p:nvSpPr>
        <p:spPr>
          <a:xfrm>
            <a:off x="10262316" y="12389990"/>
            <a:ext cx="3817838" cy="5722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100"/>
              </a:lnSpc>
              <a:spcBef>
                <a:spcPts val="648"/>
              </a:spcBef>
            </a:pPr>
            <a:r>
              <a:rPr lang="en-US" sz="2700" b="1" dirty="0">
                <a:solidFill>
                  <a:schemeClr val="tx2"/>
                </a:solidFill>
                <a:latin typeface="Montserrat Light" panose="00000400000000000000" pitchFamily="2" charset="0"/>
                <a:ea typeface="Source Sans Pro" panose="020B0503030403020204" pitchFamily="34" charset="0"/>
                <a:cs typeface="Lato" panose="020F0502020204030203" pitchFamily="34" charset="0"/>
              </a:rPr>
              <a:t>www.unach.edu.ec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BF0C5C-DC9B-4D1F-9883-C4E29F643AD0}"/>
              </a:ext>
            </a:extLst>
          </p:cNvPr>
          <p:cNvSpPr txBox="1"/>
          <p:nvPr/>
        </p:nvSpPr>
        <p:spPr>
          <a:xfrm>
            <a:off x="9669909" y="6907365"/>
            <a:ext cx="4832276" cy="11439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100"/>
              </a:lnSpc>
              <a:spcBef>
                <a:spcPts val="648"/>
              </a:spcBef>
            </a:pPr>
            <a:r>
              <a:rPr lang="en-US" sz="2700" b="1" dirty="0">
                <a:solidFill>
                  <a:schemeClr val="tx2"/>
                </a:solidFill>
                <a:latin typeface="Montserrat Light" panose="00000400000000000000" pitchFamily="2" charset="0"/>
                <a:ea typeface="Source Sans Pro" panose="020B0503030403020204" pitchFamily="34" charset="0"/>
                <a:cs typeface="Lato" panose="020F0502020204030203" pitchFamily="34" charset="0"/>
              </a:rPr>
              <a:t>5-04-2022 al </a:t>
            </a:r>
            <a:r>
              <a:rPr lang="en-US" sz="2700" b="1" dirty="0" smtClean="0">
                <a:solidFill>
                  <a:schemeClr val="tx2"/>
                </a:solidFill>
                <a:latin typeface="Montserrat Light" panose="00000400000000000000" pitchFamily="2" charset="0"/>
                <a:ea typeface="Source Sans Pro" panose="020B0503030403020204" pitchFamily="34" charset="0"/>
                <a:cs typeface="Lato" panose="020F0502020204030203" pitchFamily="34" charset="0"/>
              </a:rPr>
              <a:t>21-04-2022</a:t>
            </a:r>
            <a:endParaRPr lang="en-US" sz="2700" b="1" dirty="0">
              <a:solidFill>
                <a:schemeClr val="tx2"/>
              </a:solidFill>
              <a:latin typeface="Montserrat Light" panose="00000400000000000000" pitchFamily="2" charset="0"/>
              <a:ea typeface="Source Sans Pro" panose="020B0503030403020204" pitchFamily="34" charset="0"/>
              <a:cs typeface="Lato" panose="020F0502020204030203" pitchFamily="34" charset="0"/>
            </a:endParaRPr>
          </a:p>
        </p:txBody>
      </p:sp>
      <p:sp>
        <p:nvSpPr>
          <p:cNvPr id="18" name="Shape 2837">
            <a:extLst>
              <a:ext uri="{FF2B5EF4-FFF2-40B4-BE49-F238E27FC236}">
                <a16:creationId xmlns:a16="http://schemas.microsoft.com/office/drawing/2014/main" xmlns="" id="{085789E4-FE6A-48BA-A71E-3E8A4EAD1041}"/>
              </a:ext>
            </a:extLst>
          </p:cNvPr>
          <p:cNvSpPr/>
          <p:nvPr/>
        </p:nvSpPr>
        <p:spPr>
          <a:xfrm>
            <a:off x="11621664" y="8565195"/>
            <a:ext cx="1099141" cy="849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8667"/>
                </a:moveTo>
                <a:lnTo>
                  <a:pt x="12576" y="13341"/>
                </a:lnTo>
                <a:lnTo>
                  <a:pt x="16691" y="8016"/>
                </a:lnTo>
                <a:cubicBezTo>
                  <a:pt x="16691" y="8016"/>
                  <a:pt x="16691" y="18667"/>
                  <a:pt x="16691" y="18667"/>
                </a:cubicBezTo>
                <a:close/>
                <a:moveTo>
                  <a:pt x="15709" y="20329"/>
                </a:moveTo>
                <a:lnTo>
                  <a:pt x="1964" y="20329"/>
                </a:lnTo>
                <a:cubicBezTo>
                  <a:pt x="1719" y="20329"/>
                  <a:pt x="1498" y="20210"/>
                  <a:pt x="1326" y="20018"/>
                </a:cubicBezTo>
                <a:lnTo>
                  <a:pt x="5791" y="14240"/>
                </a:lnTo>
                <a:lnTo>
                  <a:pt x="7477" y="16421"/>
                </a:lnTo>
                <a:cubicBezTo>
                  <a:pt x="7853" y="16907"/>
                  <a:pt x="8344" y="17150"/>
                  <a:pt x="8836" y="17150"/>
                </a:cubicBezTo>
                <a:cubicBezTo>
                  <a:pt x="9329" y="17150"/>
                  <a:pt x="9821" y="16907"/>
                  <a:pt x="10195" y="16421"/>
                </a:cubicBezTo>
                <a:lnTo>
                  <a:pt x="11882" y="14240"/>
                </a:lnTo>
                <a:lnTo>
                  <a:pt x="16347" y="20018"/>
                </a:lnTo>
                <a:cubicBezTo>
                  <a:pt x="16175" y="20210"/>
                  <a:pt x="15954" y="20329"/>
                  <a:pt x="15709" y="20329"/>
                </a:cubicBezTo>
                <a:moveTo>
                  <a:pt x="982" y="8016"/>
                </a:moveTo>
                <a:lnTo>
                  <a:pt x="5097" y="13341"/>
                </a:lnTo>
                <a:lnTo>
                  <a:pt x="982" y="18667"/>
                </a:lnTo>
                <a:cubicBezTo>
                  <a:pt x="982" y="18667"/>
                  <a:pt x="982" y="8016"/>
                  <a:pt x="982" y="8016"/>
                </a:cubicBezTo>
                <a:close/>
                <a:moveTo>
                  <a:pt x="1964" y="6353"/>
                </a:moveTo>
                <a:lnTo>
                  <a:pt x="15709" y="6353"/>
                </a:lnTo>
                <a:cubicBezTo>
                  <a:pt x="15954" y="6353"/>
                  <a:pt x="16175" y="6474"/>
                  <a:pt x="16347" y="6665"/>
                </a:cubicBezTo>
                <a:lnTo>
                  <a:pt x="9502" y="15523"/>
                </a:lnTo>
                <a:cubicBezTo>
                  <a:pt x="9324" y="15752"/>
                  <a:pt x="9088" y="15880"/>
                  <a:pt x="8836" y="15880"/>
                </a:cubicBezTo>
                <a:cubicBezTo>
                  <a:pt x="8585" y="15880"/>
                  <a:pt x="8349" y="15752"/>
                  <a:pt x="8170" y="15523"/>
                </a:cubicBezTo>
                <a:lnTo>
                  <a:pt x="1326" y="6664"/>
                </a:lnTo>
                <a:cubicBezTo>
                  <a:pt x="1498" y="6474"/>
                  <a:pt x="1719" y="6353"/>
                  <a:pt x="1964" y="6353"/>
                </a:cubicBezTo>
                <a:moveTo>
                  <a:pt x="15709" y="5082"/>
                </a:moveTo>
                <a:lnTo>
                  <a:pt x="1964" y="5082"/>
                </a:lnTo>
                <a:cubicBezTo>
                  <a:pt x="879" y="5082"/>
                  <a:pt x="0" y="6220"/>
                  <a:pt x="0" y="7624"/>
                </a:cubicBezTo>
                <a:lnTo>
                  <a:pt x="0" y="19059"/>
                </a:lnTo>
                <a:cubicBezTo>
                  <a:pt x="0" y="20462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462"/>
                  <a:pt x="17673" y="19059"/>
                </a:cubicBezTo>
                <a:lnTo>
                  <a:pt x="17673" y="7624"/>
                </a:lnTo>
                <a:cubicBezTo>
                  <a:pt x="17673" y="6220"/>
                  <a:pt x="16794" y="5082"/>
                  <a:pt x="15709" y="5082"/>
                </a:cubicBezTo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1138"/>
                  <a:pt x="3927" y="2541"/>
                </a:cubicBezTo>
                <a:lnTo>
                  <a:pt x="3927" y="3176"/>
                </a:lnTo>
                <a:cubicBezTo>
                  <a:pt x="3927" y="3528"/>
                  <a:pt x="4147" y="3812"/>
                  <a:pt x="4418" y="3812"/>
                </a:cubicBezTo>
                <a:cubicBezTo>
                  <a:pt x="4690" y="3812"/>
                  <a:pt x="4909" y="3528"/>
                  <a:pt x="4909" y="3176"/>
                </a:cubicBezTo>
                <a:lnTo>
                  <a:pt x="4909" y="2541"/>
                </a:lnTo>
                <a:cubicBezTo>
                  <a:pt x="4909" y="1840"/>
                  <a:pt x="5348" y="1271"/>
                  <a:pt x="5891" y="1271"/>
                </a:cubicBezTo>
                <a:lnTo>
                  <a:pt x="19636" y="1271"/>
                </a:lnTo>
                <a:cubicBezTo>
                  <a:pt x="20178" y="1271"/>
                  <a:pt x="20618" y="1840"/>
                  <a:pt x="20618" y="2541"/>
                </a:cubicBezTo>
                <a:lnTo>
                  <a:pt x="20618" y="13976"/>
                </a:lnTo>
                <a:cubicBezTo>
                  <a:pt x="20618" y="14678"/>
                  <a:pt x="20178" y="15247"/>
                  <a:pt x="19636" y="15247"/>
                </a:cubicBezTo>
                <a:lnTo>
                  <a:pt x="19145" y="15247"/>
                </a:lnTo>
                <a:cubicBezTo>
                  <a:pt x="18874" y="15247"/>
                  <a:pt x="18655" y="15532"/>
                  <a:pt x="18655" y="15882"/>
                </a:cubicBezTo>
                <a:cubicBezTo>
                  <a:pt x="18655" y="16234"/>
                  <a:pt x="18874" y="16518"/>
                  <a:pt x="19145" y="16518"/>
                </a:cubicBezTo>
                <a:lnTo>
                  <a:pt x="19636" y="16518"/>
                </a:lnTo>
                <a:cubicBezTo>
                  <a:pt x="20721" y="16518"/>
                  <a:pt x="21600" y="15380"/>
                  <a:pt x="21600" y="13976"/>
                </a:cubicBezTo>
                <a:lnTo>
                  <a:pt x="21600" y="2541"/>
                </a:lnTo>
                <a:cubicBezTo>
                  <a:pt x="21600" y="1138"/>
                  <a:pt x="20721" y="0"/>
                  <a:pt x="19636" y="0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Montserrat SemiBold" pitchFamily="2" charset="77"/>
              <a:ea typeface="Open Sans Semibold" charset="0"/>
              <a:cs typeface="Open Sans Semibold" charset="0"/>
            </a:endParaRPr>
          </a:p>
        </p:txBody>
      </p:sp>
      <p:sp>
        <p:nvSpPr>
          <p:cNvPr id="19" name="Shape 2857">
            <a:extLst>
              <a:ext uri="{FF2B5EF4-FFF2-40B4-BE49-F238E27FC236}">
                <a16:creationId xmlns:a16="http://schemas.microsoft.com/office/drawing/2014/main" xmlns="" id="{F66BF297-4D85-4C8D-A1ED-C5D35717F41B}"/>
              </a:ext>
            </a:extLst>
          </p:cNvPr>
          <p:cNvSpPr/>
          <p:nvPr/>
        </p:nvSpPr>
        <p:spPr>
          <a:xfrm>
            <a:off x="11621665" y="10856145"/>
            <a:ext cx="1099141" cy="1099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9" y="14128"/>
                </a:moveTo>
                <a:cubicBezTo>
                  <a:pt x="17041" y="13430"/>
                  <a:pt x="15777" y="12523"/>
                  <a:pt x="14684" y="11440"/>
                </a:cubicBezTo>
                <a:cubicBezTo>
                  <a:pt x="15214" y="10618"/>
                  <a:pt x="15664" y="9739"/>
                  <a:pt x="16034" y="8820"/>
                </a:cubicBezTo>
                <a:cubicBezTo>
                  <a:pt x="16089" y="8826"/>
                  <a:pt x="16143" y="8836"/>
                  <a:pt x="16200" y="8836"/>
                </a:cubicBezTo>
                <a:cubicBezTo>
                  <a:pt x="17013" y="8836"/>
                  <a:pt x="17673" y="8177"/>
                  <a:pt x="17673" y="7364"/>
                </a:cubicBezTo>
                <a:cubicBezTo>
                  <a:pt x="17673" y="6787"/>
                  <a:pt x="17339" y="6294"/>
                  <a:pt x="16856" y="6052"/>
                </a:cubicBezTo>
                <a:cubicBezTo>
                  <a:pt x="17033" y="5170"/>
                  <a:pt x="17144" y="4264"/>
                  <a:pt x="17167" y="3336"/>
                </a:cubicBezTo>
                <a:cubicBezTo>
                  <a:pt x="19277" y="5136"/>
                  <a:pt x="20618" y="7809"/>
                  <a:pt x="20618" y="10800"/>
                </a:cubicBezTo>
                <a:cubicBezTo>
                  <a:pt x="20618" y="11764"/>
                  <a:pt x="20469" y="12689"/>
                  <a:pt x="20209" y="13568"/>
                </a:cubicBezTo>
                <a:cubicBezTo>
                  <a:pt x="19628" y="13783"/>
                  <a:pt x="19034" y="13971"/>
                  <a:pt x="18429" y="14128"/>
                </a:cubicBezTo>
                <a:moveTo>
                  <a:pt x="10800" y="20618"/>
                </a:moveTo>
                <a:cubicBezTo>
                  <a:pt x="8406" y="20618"/>
                  <a:pt x="6213" y="19759"/>
                  <a:pt x="4509" y="18335"/>
                </a:cubicBezTo>
                <a:cubicBezTo>
                  <a:pt x="6552" y="17934"/>
                  <a:pt x="8450" y="17135"/>
                  <a:pt x="10128" y="16031"/>
                </a:cubicBezTo>
                <a:cubicBezTo>
                  <a:pt x="10330" y="16135"/>
                  <a:pt x="10556" y="16200"/>
                  <a:pt x="10800" y="16200"/>
                </a:cubicBezTo>
                <a:cubicBezTo>
                  <a:pt x="11273" y="16200"/>
                  <a:pt x="11689" y="15973"/>
                  <a:pt x="11959" y="15627"/>
                </a:cubicBezTo>
                <a:cubicBezTo>
                  <a:pt x="12547" y="15680"/>
                  <a:pt x="13142" y="15709"/>
                  <a:pt x="13745" y="15709"/>
                </a:cubicBezTo>
                <a:cubicBezTo>
                  <a:pt x="15323" y="15709"/>
                  <a:pt x="16852" y="15508"/>
                  <a:pt x="18322" y="15156"/>
                </a:cubicBezTo>
                <a:cubicBezTo>
                  <a:pt x="18660" y="15317"/>
                  <a:pt x="18998" y="15480"/>
                  <a:pt x="19350" y="15618"/>
                </a:cubicBezTo>
                <a:cubicBezTo>
                  <a:pt x="17665" y="18601"/>
                  <a:pt x="14470" y="20618"/>
                  <a:pt x="10800" y="20618"/>
                </a:cubicBezTo>
                <a:moveTo>
                  <a:pt x="3539" y="17392"/>
                </a:moveTo>
                <a:cubicBezTo>
                  <a:pt x="3476" y="16840"/>
                  <a:pt x="3436" y="16279"/>
                  <a:pt x="3436" y="15709"/>
                </a:cubicBezTo>
                <a:cubicBezTo>
                  <a:pt x="3436" y="14763"/>
                  <a:pt x="3536" y="13842"/>
                  <a:pt x="3707" y="12946"/>
                </a:cubicBezTo>
                <a:cubicBezTo>
                  <a:pt x="5455" y="13988"/>
                  <a:pt x="7377" y="14767"/>
                  <a:pt x="9421" y="15226"/>
                </a:cubicBezTo>
                <a:cubicBezTo>
                  <a:pt x="9431" y="15253"/>
                  <a:pt x="9436" y="15282"/>
                  <a:pt x="9447" y="15308"/>
                </a:cubicBezTo>
                <a:cubicBezTo>
                  <a:pt x="7724" y="16421"/>
                  <a:pt x="5761" y="17193"/>
                  <a:pt x="3643" y="17506"/>
                </a:cubicBezTo>
                <a:cubicBezTo>
                  <a:pt x="3608" y="17469"/>
                  <a:pt x="3573" y="17430"/>
                  <a:pt x="3539" y="17392"/>
                </a:cubicBezTo>
                <a:moveTo>
                  <a:pt x="3075" y="11369"/>
                </a:moveTo>
                <a:cubicBezTo>
                  <a:pt x="2361" y="10869"/>
                  <a:pt x="1683" y="10321"/>
                  <a:pt x="1046" y="9729"/>
                </a:cubicBezTo>
                <a:cubicBezTo>
                  <a:pt x="1528" y="5299"/>
                  <a:pt x="4955" y="1762"/>
                  <a:pt x="9331" y="1104"/>
                </a:cubicBezTo>
                <a:cubicBezTo>
                  <a:pt x="9335" y="1629"/>
                  <a:pt x="9363" y="2148"/>
                  <a:pt x="9417" y="2660"/>
                </a:cubicBezTo>
                <a:cubicBezTo>
                  <a:pt x="8572" y="3227"/>
                  <a:pt x="7787" y="3879"/>
                  <a:pt x="7069" y="4596"/>
                </a:cubicBezTo>
                <a:cubicBezTo>
                  <a:pt x="6863" y="4486"/>
                  <a:pt x="6632" y="4418"/>
                  <a:pt x="6382" y="4418"/>
                </a:cubicBezTo>
                <a:cubicBezTo>
                  <a:pt x="5569" y="4418"/>
                  <a:pt x="4909" y="5078"/>
                  <a:pt x="4909" y="5891"/>
                </a:cubicBezTo>
                <a:cubicBezTo>
                  <a:pt x="4909" y="6236"/>
                  <a:pt x="5033" y="6549"/>
                  <a:pt x="5231" y="6800"/>
                </a:cubicBezTo>
                <a:cubicBezTo>
                  <a:pt x="4279" y="8179"/>
                  <a:pt x="3550" y="9719"/>
                  <a:pt x="3075" y="11369"/>
                </a:cubicBezTo>
                <a:moveTo>
                  <a:pt x="2466" y="15973"/>
                </a:moveTo>
                <a:cubicBezTo>
                  <a:pt x="1563" y="14521"/>
                  <a:pt x="1025" y="12821"/>
                  <a:pt x="989" y="10995"/>
                </a:cubicBezTo>
                <a:cubicBezTo>
                  <a:pt x="1570" y="11492"/>
                  <a:pt x="2180" y="11955"/>
                  <a:pt x="2817" y="12383"/>
                </a:cubicBezTo>
                <a:cubicBezTo>
                  <a:pt x="2585" y="13456"/>
                  <a:pt x="2455" y="14567"/>
                  <a:pt x="2455" y="15709"/>
                </a:cubicBezTo>
                <a:cubicBezTo>
                  <a:pt x="2455" y="15798"/>
                  <a:pt x="2464" y="15885"/>
                  <a:pt x="2466" y="15973"/>
                </a:cubicBezTo>
                <a:moveTo>
                  <a:pt x="13428" y="11540"/>
                </a:moveTo>
                <a:cubicBezTo>
                  <a:pt x="12907" y="12264"/>
                  <a:pt x="12315" y="12931"/>
                  <a:pt x="11674" y="13548"/>
                </a:cubicBezTo>
                <a:cubicBezTo>
                  <a:pt x="11429" y="13366"/>
                  <a:pt x="11129" y="13255"/>
                  <a:pt x="10800" y="13255"/>
                </a:cubicBezTo>
                <a:cubicBezTo>
                  <a:pt x="10166" y="13255"/>
                  <a:pt x="9631" y="13657"/>
                  <a:pt x="9423" y="14218"/>
                </a:cubicBezTo>
                <a:cubicBezTo>
                  <a:pt x="7455" y="13751"/>
                  <a:pt x="5607" y="12973"/>
                  <a:pt x="3936" y="11937"/>
                </a:cubicBezTo>
                <a:cubicBezTo>
                  <a:pt x="4379" y="10266"/>
                  <a:pt x="5100" y="8708"/>
                  <a:pt x="6060" y="7326"/>
                </a:cubicBezTo>
                <a:cubicBezTo>
                  <a:pt x="6164" y="7349"/>
                  <a:pt x="6271" y="7364"/>
                  <a:pt x="6382" y="7364"/>
                </a:cubicBezTo>
                <a:cubicBezTo>
                  <a:pt x="7195" y="7364"/>
                  <a:pt x="7855" y="6704"/>
                  <a:pt x="7855" y="5891"/>
                </a:cubicBezTo>
                <a:cubicBezTo>
                  <a:pt x="7855" y="5688"/>
                  <a:pt x="7813" y="5493"/>
                  <a:pt x="7739" y="5317"/>
                </a:cubicBezTo>
                <a:cubicBezTo>
                  <a:pt x="8307" y="4747"/>
                  <a:pt x="8920" y="4221"/>
                  <a:pt x="9575" y="3749"/>
                </a:cubicBezTo>
                <a:cubicBezTo>
                  <a:pt x="10104" y="6723"/>
                  <a:pt x="11479" y="9397"/>
                  <a:pt x="13428" y="11540"/>
                </a:cubicBezTo>
                <a:moveTo>
                  <a:pt x="10800" y="982"/>
                </a:moveTo>
                <a:cubicBezTo>
                  <a:pt x="11347" y="982"/>
                  <a:pt x="11881" y="1038"/>
                  <a:pt x="12403" y="1125"/>
                </a:cubicBezTo>
                <a:cubicBezTo>
                  <a:pt x="11696" y="1400"/>
                  <a:pt x="11005" y="1707"/>
                  <a:pt x="10354" y="2081"/>
                </a:cubicBezTo>
                <a:cubicBezTo>
                  <a:pt x="10328" y="1726"/>
                  <a:pt x="10311" y="1368"/>
                  <a:pt x="10310" y="1007"/>
                </a:cubicBezTo>
                <a:cubicBezTo>
                  <a:pt x="10474" y="999"/>
                  <a:pt x="10635" y="982"/>
                  <a:pt x="10800" y="982"/>
                </a:cubicBezTo>
                <a:moveTo>
                  <a:pt x="14120" y="12262"/>
                </a:moveTo>
                <a:cubicBezTo>
                  <a:pt x="14982" y="13097"/>
                  <a:pt x="15950" y="13819"/>
                  <a:pt x="16986" y="14440"/>
                </a:cubicBezTo>
                <a:cubicBezTo>
                  <a:pt x="15933" y="14626"/>
                  <a:pt x="14852" y="14727"/>
                  <a:pt x="13745" y="14727"/>
                </a:cubicBezTo>
                <a:cubicBezTo>
                  <a:pt x="13246" y="14727"/>
                  <a:pt x="12754" y="14702"/>
                  <a:pt x="12265" y="14664"/>
                </a:cubicBezTo>
                <a:cubicBezTo>
                  <a:pt x="12259" y="14569"/>
                  <a:pt x="12250" y="14475"/>
                  <a:pt x="12229" y="14385"/>
                </a:cubicBezTo>
                <a:cubicBezTo>
                  <a:pt x="12921" y="13737"/>
                  <a:pt x="13555" y="13027"/>
                  <a:pt x="14120" y="12262"/>
                </a:cubicBezTo>
                <a:moveTo>
                  <a:pt x="16188" y="2597"/>
                </a:moveTo>
                <a:cubicBezTo>
                  <a:pt x="16191" y="2713"/>
                  <a:pt x="16200" y="2828"/>
                  <a:pt x="16200" y="2945"/>
                </a:cubicBezTo>
                <a:cubicBezTo>
                  <a:pt x="16200" y="3967"/>
                  <a:pt x="16092" y="4962"/>
                  <a:pt x="15894" y="5924"/>
                </a:cubicBezTo>
                <a:cubicBezTo>
                  <a:pt x="15227" y="6065"/>
                  <a:pt x="14727" y="6656"/>
                  <a:pt x="14727" y="7364"/>
                </a:cubicBezTo>
                <a:cubicBezTo>
                  <a:pt x="14727" y="7765"/>
                  <a:pt x="14888" y="8127"/>
                  <a:pt x="15149" y="8393"/>
                </a:cubicBezTo>
                <a:cubicBezTo>
                  <a:pt x="14827" y="9199"/>
                  <a:pt x="14443" y="9973"/>
                  <a:pt x="13991" y="10701"/>
                </a:cubicBezTo>
                <a:cubicBezTo>
                  <a:pt x="12159" y="8620"/>
                  <a:pt x="10894" y="6025"/>
                  <a:pt x="10469" y="3152"/>
                </a:cubicBezTo>
                <a:cubicBezTo>
                  <a:pt x="11590" y="2463"/>
                  <a:pt x="12813" y="1934"/>
                  <a:pt x="14106" y="1565"/>
                </a:cubicBezTo>
                <a:cubicBezTo>
                  <a:pt x="14844" y="1829"/>
                  <a:pt x="15544" y="2173"/>
                  <a:pt x="16188" y="2597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Montserrat SemiBold" pitchFamily="2" charset="77"/>
              <a:ea typeface="Open Sans Semibold" charset="0"/>
              <a:cs typeface="Open Sans Semibold" charset="0"/>
            </a:endParaRPr>
          </a:p>
        </p:txBody>
      </p:sp>
      <p:sp>
        <p:nvSpPr>
          <p:cNvPr id="21" name="Shape 2935">
            <a:extLst>
              <a:ext uri="{FF2B5EF4-FFF2-40B4-BE49-F238E27FC236}">
                <a16:creationId xmlns:a16="http://schemas.microsoft.com/office/drawing/2014/main" xmlns="" id="{5D4BA7E5-3251-466E-A0EA-1044C232B1C2}"/>
              </a:ext>
            </a:extLst>
          </p:cNvPr>
          <p:cNvSpPr/>
          <p:nvPr/>
        </p:nvSpPr>
        <p:spPr>
          <a:xfrm>
            <a:off x="11653152" y="2723558"/>
            <a:ext cx="922689" cy="92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Montserrat SemiBold" pitchFamily="2" charset="77"/>
              <a:ea typeface="Open Sans Semibold" charset="0"/>
              <a:cs typeface="Open Sans Semibold" charset="0"/>
            </a:endParaRPr>
          </a:p>
        </p:txBody>
      </p:sp>
      <p:sp>
        <p:nvSpPr>
          <p:cNvPr id="22" name="Shape 2622">
            <a:extLst>
              <a:ext uri="{FF2B5EF4-FFF2-40B4-BE49-F238E27FC236}">
                <a16:creationId xmlns:a16="http://schemas.microsoft.com/office/drawing/2014/main" xmlns="" id="{6BF0D87B-A246-4DC7-B2CE-84B37C0B004B}"/>
              </a:ext>
            </a:extLst>
          </p:cNvPr>
          <p:cNvSpPr/>
          <p:nvPr/>
        </p:nvSpPr>
        <p:spPr>
          <a:xfrm>
            <a:off x="11674321" y="5690722"/>
            <a:ext cx="907076" cy="907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Montserrat SemiBold" pitchFamily="2" charset="77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753319" y="461538"/>
            <a:ext cx="572143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b" anchorCtr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METODOLOGIAS EN ENSEÑANZA ONLINE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454337" y="-113617"/>
            <a:ext cx="968535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4178720" y="98859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442880" y="98859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914560" y="988592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2374380" y="1243973"/>
            <a:ext cx="3608680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rgbClr val="00D3DB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INTRODUCCIÓN</a:t>
            </a:r>
          </a:p>
        </p:txBody>
      </p:sp>
      <p:sp>
        <p:nvSpPr>
          <p:cNvPr id="10" name="TextBox 67">
            <a:extLst>
              <a:ext uri="{FF2B5EF4-FFF2-40B4-BE49-F238E27FC236}">
                <a16:creationId xmlns:a16="http://schemas.microsoft.com/office/drawing/2014/main" xmlns="" id="{E215ABC9-478C-4CD4-829E-E9937009FC37}"/>
              </a:ext>
            </a:extLst>
          </p:cNvPr>
          <p:cNvSpPr txBox="1"/>
          <p:nvPr/>
        </p:nvSpPr>
        <p:spPr>
          <a:xfrm>
            <a:off x="10236631" y="1434318"/>
            <a:ext cx="4015843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s-EC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Aliado estratégico</a:t>
            </a:r>
            <a:endParaRPr lang="en-US" sz="3200" b="1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D58D8B38-10D4-4E00-90A6-53706E4D93F5}"/>
              </a:ext>
            </a:extLst>
          </p:cNvPr>
          <p:cNvSpPr txBox="1">
            <a:spLocks/>
          </p:cNvSpPr>
          <p:nvPr/>
        </p:nvSpPr>
        <p:spPr>
          <a:xfrm>
            <a:off x="8940800" y="2058888"/>
            <a:ext cx="6607507" cy="21468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100"/>
              </a:lnSpc>
            </a:pPr>
            <a:r>
              <a:rPr lang="es-MX" sz="2000" b="1" dirty="0"/>
              <a:t>Gracias a su efectividad y bajo coste, las metodologías de enseñanza virtual se posicionan como aliadas estratégicas de todos los profesores e instituciones educativas</a:t>
            </a:r>
            <a:r>
              <a:rPr lang="en-US" sz="2500" b="1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12" name="TextBox 67">
            <a:extLst>
              <a:ext uri="{FF2B5EF4-FFF2-40B4-BE49-F238E27FC236}">
                <a16:creationId xmlns:a16="http://schemas.microsoft.com/office/drawing/2014/main" xmlns="" id="{DEDD1F15-F744-459F-AF15-0B5A9C3F4330}"/>
              </a:ext>
            </a:extLst>
          </p:cNvPr>
          <p:cNvSpPr txBox="1"/>
          <p:nvPr/>
        </p:nvSpPr>
        <p:spPr>
          <a:xfrm>
            <a:off x="4231301" y="8937104"/>
            <a:ext cx="3042821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s-SV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Metodologías</a:t>
            </a:r>
            <a:endParaRPr lang="en-US" sz="3200" b="1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13" name="Freeform 1">
            <a:extLst>
              <a:ext uri="{FF2B5EF4-FFF2-40B4-BE49-F238E27FC236}">
                <a16:creationId xmlns:a16="http://schemas.microsoft.com/office/drawing/2014/main" xmlns="" id="{4D9071A1-BC73-4FD7-A84F-767EFF785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0813" y="6726349"/>
            <a:ext cx="4465348" cy="4465347"/>
          </a:xfrm>
          <a:custGeom>
            <a:avLst/>
            <a:gdLst>
              <a:gd name="T0" fmla="*/ 4700 w 9401"/>
              <a:gd name="T1" fmla="*/ 0 h 9402"/>
              <a:gd name="T2" fmla="*/ 0 w 9401"/>
              <a:gd name="T3" fmla="*/ 4700 h 9402"/>
              <a:gd name="T4" fmla="*/ 4700 w 9401"/>
              <a:gd name="T5" fmla="*/ 9401 h 9402"/>
              <a:gd name="T6" fmla="*/ 9400 w 9401"/>
              <a:gd name="T7" fmla="*/ 4700 h 9402"/>
              <a:gd name="T8" fmla="*/ 4700 w 9401"/>
              <a:gd name="T9" fmla="*/ 0 h 9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01" h="9402">
                <a:moveTo>
                  <a:pt x="4700" y="0"/>
                </a:moveTo>
                <a:cubicBezTo>
                  <a:pt x="2104" y="0"/>
                  <a:pt x="0" y="2105"/>
                  <a:pt x="0" y="4700"/>
                </a:cubicBezTo>
                <a:cubicBezTo>
                  <a:pt x="0" y="7297"/>
                  <a:pt x="2104" y="9401"/>
                  <a:pt x="4700" y="9401"/>
                </a:cubicBezTo>
                <a:cubicBezTo>
                  <a:pt x="7296" y="9401"/>
                  <a:pt x="9400" y="7297"/>
                  <a:pt x="9400" y="4700"/>
                </a:cubicBezTo>
                <a:cubicBezTo>
                  <a:pt x="9400" y="2105"/>
                  <a:pt x="7296" y="0"/>
                  <a:pt x="4700" y="0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xmlns="" id="{82217849-EE2A-4EAE-8A70-5FF4EFFC8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5345" y="9168466"/>
            <a:ext cx="2781417" cy="2781417"/>
          </a:xfrm>
          <a:custGeom>
            <a:avLst/>
            <a:gdLst>
              <a:gd name="T0" fmla="*/ 5854 w 5855"/>
              <a:gd name="T1" fmla="*/ 2927 h 5855"/>
              <a:gd name="T2" fmla="*/ 2927 w 5855"/>
              <a:gd name="T3" fmla="*/ 5854 h 5855"/>
              <a:gd name="T4" fmla="*/ 0 w 5855"/>
              <a:gd name="T5" fmla="*/ 2927 h 5855"/>
              <a:gd name="T6" fmla="*/ 2927 w 5855"/>
              <a:gd name="T7" fmla="*/ 0 h 5855"/>
              <a:gd name="T8" fmla="*/ 5854 w 5855"/>
              <a:gd name="T9" fmla="*/ 2927 h 5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55" h="5855">
                <a:moveTo>
                  <a:pt x="5854" y="2927"/>
                </a:moveTo>
                <a:cubicBezTo>
                  <a:pt x="5854" y="4543"/>
                  <a:pt x="4543" y="5854"/>
                  <a:pt x="2927" y="5854"/>
                </a:cubicBezTo>
                <a:cubicBezTo>
                  <a:pt x="1311" y="5854"/>
                  <a:pt x="0" y="4543"/>
                  <a:pt x="0" y="2927"/>
                </a:cubicBezTo>
                <a:cubicBezTo>
                  <a:pt x="0" y="1311"/>
                  <a:pt x="1311" y="0"/>
                  <a:pt x="2927" y="0"/>
                </a:cubicBezTo>
                <a:cubicBezTo>
                  <a:pt x="4543" y="0"/>
                  <a:pt x="5854" y="1311"/>
                  <a:pt x="5854" y="292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76842D45-560F-498D-B53D-BB397D6C4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888" y="9168466"/>
            <a:ext cx="2781417" cy="2781417"/>
          </a:xfrm>
          <a:custGeom>
            <a:avLst/>
            <a:gdLst>
              <a:gd name="T0" fmla="*/ 5853 w 5854"/>
              <a:gd name="T1" fmla="*/ 2927 h 5855"/>
              <a:gd name="T2" fmla="*/ 2926 w 5854"/>
              <a:gd name="T3" fmla="*/ 5854 h 5855"/>
              <a:gd name="T4" fmla="*/ 0 w 5854"/>
              <a:gd name="T5" fmla="*/ 2927 h 5855"/>
              <a:gd name="T6" fmla="*/ 2926 w 5854"/>
              <a:gd name="T7" fmla="*/ 0 h 5855"/>
              <a:gd name="T8" fmla="*/ 5853 w 5854"/>
              <a:gd name="T9" fmla="*/ 2927 h 5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54" h="5855">
                <a:moveTo>
                  <a:pt x="5853" y="2927"/>
                </a:moveTo>
                <a:cubicBezTo>
                  <a:pt x="5853" y="4543"/>
                  <a:pt x="4543" y="5854"/>
                  <a:pt x="2926" y="5854"/>
                </a:cubicBezTo>
                <a:cubicBezTo>
                  <a:pt x="1310" y="5854"/>
                  <a:pt x="0" y="4543"/>
                  <a:pt x="0" y="2927"/>
                </a:cubicBezTo>
                <a:cubicBezTo>
                  <a:pt x="0" y="1311"/>
                  <a:pt x="1310" y="0"/>
                  <a:pt x="2926" y="0"/>
                </a:cubicBezTo>
                <a:cubicBezTo>
                  <a:pt x="4543" y="0"/>
                  <a:pt x="5853" y="1311"/>
                  <a:pt x="5853" y="2927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xmlns="" id="{968003FA-12DB-4F8F-99B6-07E23F2C9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0812" y="4353349"/>
            <a:ext cx="2781417" cy="2781417"/>
          </a:xfrm>
          <a:custGeom>
            <a:avLst/>
            <a:gdLst>
              <a:gd name="T0" fmla="*/ 5853 w 5854"/>
              <a:gd name="T1" fmla="*/ 2927 h 5855"/>
              <a:gd name="T2" fmla="*/ 2926 w 5854"/>
              <a:gd name="T3" fmla="*/ 5854 h 5855"/>
              <a:gd name="T4" fmla="*/ 0 w 5854"/>
              <a:gd name="T5" fmla="*/ 2927 h 5855"/>
              <a:gd name="T6" fmla="*/ 2926 w 5854"/>
              <a:gd name="T7" fmla="*/ 0 h 5855"/>
              <a:gd name="T8" fmla="*/ 5853 w 5854"/>
              <a:gd name="T9" fmla="*/ 2927 h 5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54" h="5855">
                <a:moveTo>
                  <a:pt x="5853" y="2927"/>
                </a:moveTo>
                <a:cubicBezTo>
                  <a:pt x="5853" y="4544"/>
                  <a:pt x="4542" y="5854"/>
                  <a:pt x="2926" y="5854"/>
                </a:cubicBezTo>
                <a:cubicBezTo>
                  <a:pt x="1310" y="5854"/>
                  <a:pt x="0" y="4544"/>
                  <a:pt x="0" y="2927"/>
                </a:cubicBezTo>
                <a:cubicBezTo>
                  <a:pt x="0" y="1310"/>
                  <a:pt x="1310" y="0"/>
                  <a:pt x="2926" y="0"/>
                </a:cubicBezTo>
                <a:cubicBezTo>
                  <a:pt x="4542" y="0"/>
                  <a:pt x="5853" y="1310"/>
                  <a:pt x="5853" y="2927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40C561A1-52B1-4267-B44A-FA6EF887B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528" y="11671323"/>
            <a:ext cx="3587777" cy="645088"/>
          </a:xfrm>
          <a:custGeom>
            <a:avLst/>
            <a:gdLst>
              <a:gd name="T0" fmla="*/ 386 w 7556"/>
              <a:gd name="T1" fmla="*/ 427 h 1356"/>
              <a:gd name="T2" fmla="*/ 467 w 7556"/>
              <a:gd name="T3" fmla="*/ 253 h 1356"/>
              <a:gd name="T4" fmla="*/ 924 w 7556"/>
              <a:gd name="T5" fmla="*/ 493 h 1356"/>
              <a:gd name="T6" fmla="*/ 713 w 7556"/>
              <a:gd name="T7" fmla="*/ 602 h 1356"/>
              <a:gd name="T8" fmla="*/ 812 w 7556"/>
              <a:gd name="T9" fmla="*/ 439 h 1356"/>
              <a:gd name="T10" fmla="*/ 1195 w 7556"/>
              <a:gd name="T11" fmla="*/ 822 h 1356"/>
              <a:gd name="T12" fmla="*/ 1047 w 7556"/>
              <a:gd name="T13" fmla="*/ 759 h 1356"/>
              <a:gd name="T14" fmla="*/ 1196 w 7556"/>
              <a:gd name="T15" fmla="*/ 615 h 1356"/>
              <a:gd name="T16" fmla="*/ 1524 w 7556"/>
              <a:gd name="T17" fmla="*/ 948 h 1356"/>
              <a:gd name="T18" fmla="*/ 1375 w 7556"/>
              <a:gd name="T19" fmla="*/ 893 h 1356"/>
              <a:gd name="T20" fmla="*/ 1573 w 7556"/>
              <a:gd name="T21" fmla="*/ 763 h 1356"/>
              <a:gd name="T22" fmla="*/ 1874 w 7556"/>
              <a:gd name="T23" fmla="*/ 1062 h 1356"/>
              <a:gd name="T24" fmla="*/ 1797 w 7556"/>
              <a:gd name="T25" fmla="*/ 839 h 1356"/>
              <a:gd name="T26" fmla="*/ 1944 w 7556"/>
              <a:gd name="T27" fmla="*/ 884 h 1356"/>
              <a:gd name="T28" fmla="*/ 2230 w 7556"/>
              <a:gd name="T29" fmla="*/ 1158 h 1356"/>
              <a:gd name="T30" fmla="*/ 2169 w 7556"/>
              <a:gd name="T31" fmla="*/ 946 h 1356"/>
              <a:gd name="T32" fmla="*/ 2321 w 7556"/>
              <a:gd name="T33" fmla="*/ 984 h 1356"/>
              <a:gd name="T34" fmla="*/ 2592 w 7556"/>
              <a:gd name="T35" fmla="*/ 1235 h 1356"/>
              <a:gd name="T36" fmla="*/ 2550 w 7556"/>
              <a:gd name="T37" fmla="*/ 1033 h 1356"/>
              <a:gd name="T38" fmla="*/ 2703 w 7556"/>
              <a:gd name="T39" fmla="*/ 1062 h 1356"/>
              <a:gd name="T40" fmla="*/ 2956 w 7556"/>
              <a:gd name="T41" fmla="*/ 1293 h 1356"/>
              <a:gd name="T42" fmla="*/ 2935 w 7556"/>
              <a:gd name="T43" fmla="*/ 1098 h 1356"/>
              <a:gd name="T44" fmla="*/ 3082 w 7556"/>
              <a:gd name="T45" fmla="*/ 1117 h 1356"/>
              <a:gd name="T46" fmla="*/ 3324 w 7556"/>
              <a:gd name="T47" fmla="*/ 1333 h 1356"/>
              <a:gd name="T48" fmla="*/ 3324 w 7556"/>
              <a:gd name="T49" fmla="*/ 1141 h 1356"/>
              <a:gd name="T50" fmla="*/ 3833 w 7556"/>
              <a:gd name="T51" fmla="*/ 1164 h 1356"/>
              <a:gd name="T52" fmla="*/ 3695 w 7556"/>
              <a:gd name="T53" fmla="*/ 1353 h 1356"/>
              <a:gd name="T54" fmla="*/ 3716 w 7556"/>
              <a:gd name="T55" fmla="*/ 1162 h 1356"/>
              <a:gd name="T56" fmla="*/ 4218 w 7556"/>
              <a:gd name="T57" fmla="*/ 1348 h 1356"/>
              <a:gd name="T58" fmla="*/ 4089 w 7556"/>
              <a:gd name="T59" fmla="*/ 1353 h 1356"/>
              <a:gd name="T60" fmla="*/ 4070 w 7556"/>
              <a:gd name="T61" fmla="*/ 1162 h 1356"/>
              <a:gd name="T62" fmla="*/ 4208 w 7556"/>
              <a:gd name="T63" fmla="*/ 1157 h 1356"/>
              <a:gd name="T64" fmla="*/ 4516 w 7556"/>
              <a:gd name="T65" fmla="*/ 1327 h 1356"/>
              <a:gd name="T66" fmla="*/ 4402 w 7556"/>
              <a:gd name="T67" fmla="*/ 1145 h 1356"/>
              <a:gd name="T68" fmla="*/ 4540 w 7556"/>
              <a:gd name="T69" fmla="*/ 1133 h 1356"/>
              <a:gd name="T70" fmla="*/ 4940 w 7556"/>
              <a:gd name="T71" fmla="*/ 1277 h 1356"/>
              <a:gd name="T72" fmla="*/ 4799 w 7556"/>
              <a:gd name="T73" fmla="*/ 1296 h 1356"/>
              <a:gd name="T74" fmla="*/ 4870 w 7556"/>
              <a:gd name="T75" fmla="*/ 1094 h 1356"/>
              <a:gd name="T76" fmla="*/ 5358 w 7556"/>
              <a:gd name="T77" fmla="*/ 1201 h 1356"/>
              <a:gd name="T78" fmla="*/ 5219 w 7556"/>
              <a:gd name="T79" fmla="*/ 1229 h 1356"/>
              <a:gd name="T80" fmla="*/ 5224 w 7556"/>
              <a:gd name="T81" fmla="*/ 1033 h 1356"/>
              <a:gd name="T82" fmla="*/ 5742 w 7556"/>
              <a:gd name="T83" fmla="*/ 1108 h 1356"/>
              <a:gd name="T84" fmla="*/ 5607 w 7556"/>
              <a:gd name="T85" fmla="*/ 1143 h 1356"/>
              <a:gd name="T86" fmla="*/ 5574 w 7556"/>
              <a:gd name="T87" fmla="*/ 955 h 1356"/>
              <a:gd name="T88" fmla="*/ 6053 w 7556"/>
              <a:gd name="T89" fmla="*/ 816 h 1356"/>
              <a:gd name="T90" fmla="*/ 6003 w 7556"/>
              <a:gd name="T91" fmla="*/ 1032 h 1356"/>
              <a:gd name="T92" fmla="*/ 5907 w 7556"/>
              <a:gd name="T93" fmla="*/ 862 h 1356"/>
              <a:gd name="T94" fmla="*/ 6038 w 7556"/>
              <a:gd name="T95" fmla="*/ 820 h 1356"/>
              <a:gd name="T96" fmla="*/ 6406 w 7556"/>
              <a:gd name="T97" fmla="*/ 892 h 1356"/>
              <a:gd name="T98" fmla="*/ 6230 w 7556"/>
              <a:gd name="T99" fmla="*/ 754 h 1356"/>
              <a:gd name="T100" fmla="*/ 6351 w 7556"/>
              <a:gd name="T101" fmla="*/ 709 h 1356"/>
              <a:gd name="T102" fmla="*/ 6800 w 7556"/>
              <a:gd name="T103" fmla="*/ 729 h 1356"/>
              <a:gd name="T104" fmla="*/ 6669 w 7556"/>
              <a:gd name="T105" fmla="*/ 786 h 1356"/>
              <a:gd name="T106" fmla="*/ 6658 w 7556"/>
              <a:gd name="T107" fmla="*/ 583 h 1356"/>
              <a:gd name="T108" fmla="*/ 7178 w 7556"/>
              <a:gd name="T109" fmla="*/ 544 h 1356"/>
              <a:gd name="T110" fmla="*/ 7057 w 7556"/>
              <a:gd name="T111" fmla="*/ 606 h 1356"/>
              <a:gd name="T112" fmla="*/ 6984 w 7556"/>
              <a:gd name="T113" fmla="*/ 429 h 1356"/>
              <a:gd name="T114" fmla="*/ 7533 w 7556"/>
              <a:gd name="T115" fmla="*/ 238 h 1356"/>
              <a:gd name="T116" fmla="*/ 136 w 7556"/>
              <a:gd name="T117" fmla="*/ 278 h 1356"/>
              <a:gd name="T118" fmla="*/ 0 w 7556"/>
              <a:gd name="T119" fmla="*/ 191 h 1356"/>
              <a:gd name="T120" fmla="*/ 224 w 7556"/>
              <a:gd name="T121" fmla="*/ 108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56" h="1356">
                <a:moveTo>
                  <a:pt x="589" y="322"/>
                </a:moveTo>
                <a:lnTo>
                  <a:pt x="497" y="489"/>
                </a:lnTo>
                <a:lnTo>
                  <a:pt x="484" y="482"/>
                </a:lnTo>
                <a:lnTo>
                  <a:pt x="470" y="474"/>
                </a:lnTo>
                <a:lnTo>
                  <a:pt x="456" y="467"/>
                </a:lnTo>
                <a:lnTo>
                  <a:pt x="442" y="459"/>
                </a:lnTo>
                <a:lnTo>
                  <a:pt x="428" y="451"/>
                </a:lnTo>
                <a:lnTo>
                  <a:pt x="414" y="443"/>
                </a:lnTo>
                <a:lnTo>
                  <a:pt x="400" y="435"/>
                </a:lnTo>
                <a:lnTo>
                  <a:pt x="386" y="427"/>
                </a:lnTo>
                <a:lnTo>
                  <a:pt x="372" y="419"/>
                </a:lnTo>
                <a:lnTo>
                  <a:pt x="358" y="411"/>
                </a:lnTo>
                <a:lnTo>
                  <a:pt x="344" y="403"/>
                </a:lnTo>
                <a:lnTo>
                  <a:pt x="330" y="395"/>
                </a:lnTo>
                <a:lnTo>
                  <a:pt x="328" y="394"/>
                </a:lnTo>
                <a:lnTo>
                  <a:pt x="425" y="230"/>
                </a:lnTo>
                <a:lnTo>
                  <a:pt x="426" y="230"/>
                </a:lnTo>
                <a:lnTo>
                  <a:pt x="439" y="238"/>
                </a:lnTo>
                <a:lnTo>
                  <a:pt x="453" y="246"/>
                </a:lnTo>
                <a:lnTo>
                  <a:pt x="467" y="253"/>
                </a:lnTo>
                <a:lnTo>
                  <a:pt x="480" y="261"/>
                </a:lnTo>
                <a:lnTo>
                  <a:pt x="494" y="269"/>
                </a:lnTo>
                <a:lnTo>
                  <a:pt x="508" y="277"/>
                </a:lnTo>
                <a:lnTo>
                  <a:pt x="521" y="285"/>
                </a:lnTo>
                <a:lnTo>
                  <a:pt x="535" y="292"/>
                </a:lnTo>
                <a:lnTo>
                  <a:pt x="549" y="300"/>
                </a:lnTo>
                <a:lnTo>
                  <a:pt x="562" y="308"/>
                </a:lnTo>
                <a:lnTo>
                  <a:pt x="577" y="315"/>
                </a:lnTo>
                <a:lnTo>
                  <a:pt x="589" y="322"/>
                </a:lnTo>
                <a:close/>
                <a:moveTo>
                  <a:pt x="924" y="493"/>
                </a:moveTo>
                <a:lnTo>
                  <a:pt x="841" y="665"/>
                </a:lnTo>
                <a:lnTo>
                  <a:pt x="828" y="659"/>
                </a:lnTo>
                <a:lnTo>
                  <a:pt x="814" y="652"/>
                </a:lnTo>
                <a:lnTo>
                  <a:pt x="799" y="645"/>
                </a:lnTo>
                <a:lnTo>
                  <a:pt x="784" y="638"/>
                </a:lnTo>
                <a:lnTo>
                  <a:pt x="770" y="631"/>
                </a:lnTo>
                <a:lnTo>
                  <a:pt x="755" y="624"/>
                </a:lnTo>
                <a:lnTo>
                  <a:pt x="741" y="616"/>
                </a:lnTo>
                <a:lnTo>
                  <a:pt x="727" y="609"/>
                </a:lnTo>
                <a:lnTo>
                  <a:pt x="713" y="602"/>
                </a:lnTo>
                <a:lnTo>
                  <a:pt x="698" y="595"/>
                </a:lnTo>
                <a:lnTo>
                  <a:pt x="684" y="588"/>
                </a:lnTo>
                <a:lnTo>
                  <a:pt x="669" y="580"/>
                </a:lnTo>
                <a:lnTo>
                  <a:pt x="668" y="580"/>
                </a:lnTo>
                <a:lnTo>
                  <a:pt x="755" y="410"/>
                </a:lnTo>
                <a:lnTo>
                  <a:pt x="756" y="410"/>
                </a:lnTo>
                <a:lnTo>
                  <a:pt x="770" y="417"/>
                </a:lnTo>
                <a:lnTo>
                  <a:pt x="784" y="424"/>
                </a:lnTo>
                <a:lnTo>
                  <a:pt x="798" y="432"/>
                </a:lnTo>
                <a:lnTo>
                  <a:pt x="812" y="439"/>
                </a:lnTo>
                <a:lnTo>
                  <a:pt x="826" y="446"/>
                </a:lnTo>
                <a:lnTo>
                  <a:pt x="840" y="453"/>
                </a:lnTo>
                <a:lnTo>
                  <a:pt x="854" y="460"/>
                </a:lnTo>
                <a:lnTo>
                  <a:pt x="868" y="466"/>
                </a:lnTo>
                <a:lnTo>
                  <a:pt x="882" y="473"/>
                </a:lnTo>
                <a:lnTo>
                  <a:pt x="896" y="480"/>
                </a:lnTo>
                <a:lnTo>
                  <a:pt x="911" y="487"/>
                </a:lnTo>
                <a:lnTo>
                  <a:pt x="924" y="493"/>
                </a:lnTo>
                <a:close/>
                <a:moveTo>
                  <a:pt x="1267" y="646"/>
                </a:moveTo>
                <a:lnTo>
                  <a:pt x="1195" y="822"/>
                </a:lnTo>
                <a:lnTo>
                  <a:pt x="1179" y="816"/>
                </a:lnTo>
                <a:lnTo>
                  <a:pt x="1165" y="810"/>
                </a:lnTo>
                <a:lnTo>
                  <a:pt x="1150" y="804"/>
                </a:lnTo>
                <a:lnTo>
                  <a:pt x="1136" y="797"/>
                </a:lnTo>
                <a:lnTo>
                  <a:pt x="1121" y="791"/>
                </a:lnTo>
                <a:lnTo>
                  <a:pt x="1106" y="785"/>
                </a:lnTo>
                <a:lnTo>
                  <a:pt x="1091" y="779"/>
                </a:lnTo>
                <a:lnTo>
                  <a:pt x="1076" y="772"/>
                </a:lnTo>
                <a:lnTo>
                  <a:pt x="1062" y="766"/>
                </a:lnTo>
                <a:lnTo>
                  <a:pt x="1047" y="759"/>
                </a:lnTo>
                <a:lnTo>
                  <a:pt x="1032" y="753"/>
                </a:lnTo>
                <a:lnTo>
                  <a:pt x="1017" y="746"/>
                </a:lnTo>
                <a:lnTo>
                  <a:pt x="1095" y="572"/>
                </a:lnTo>
                <a:lnTo>
                  <a:pt x="1109" y="578"/>
                </a:lnTo>
                <a:lnTo>
                  <a:pt x="1123" y="585"/>
                </a:lnTo>
                <a:lnTo>
                  <a:pt x="1138" y="591"/>
                </a:lnTo>
                <a:lnTo>
                  <a:pt x="1152" y="597"/>
                </a:lnTo>
                <a:lnTo>
                  <a:pt x="1167" y="604"/>
                </a:lnTo>
                <a:lnTo>
                  <a:pt x="1181" y="609"/>
                </a:lnTo>
                <a:lnTo>
                  <a:pt x="1196" y="615"/>
                </a:lnTo>
                <a:lnTo>
                  <a:pt x="1209" y="622"/>
                </a:lnTo>
                <a:lnTo>
                  <a:pt x="1224" y="628"/>
                </a:lnTo>
                <a:lnTo>
                  <a:pt x="1238" y="634"/>
                </a:lnTo>
                <a:lnTo>
                  <a:pt x="1253" y="640"/>
                </a:lnTo>
                <a:lnTo>
                  <a:pt x="1267" y="646"/>
                </a:lnTo>
                <a:close/>
                <a:moveTo>
                  <a:pt x="1619" y="779"/>
                </a:moveTo>
                <a:lnTo>
                  <a:pt x="1556" y="960"/>
                </a:lnTo>
                <a:lnTo>
                  <a:pt x="1554" y="959"/>
                </a:lnTo>
                <a:lnTo>
                  <a:pt x="1539" y="954"/>
                </a:lnTo>
                <a:lnTo>
                  <a:pt x="1524" y="948"/>
                </a:lnTo>
                <a:lnTo>
                  <a:pt x="1509" y="943"/>
                </a:lnTo>
                <a:lnTo>
                  <a:pt x="1494" y="937"/>
                </a:lnTo>
                <a:lnTo>
                  <a:pt x="1479" y="932"/>
                </a:lnTo>
                <a:lnTo>
                  <a:pt x="1464" y="927"/>
                </a:lnTo>
                <a:lnTo>
                  <a:pt x="1449" y="921"/>
                </a:lnTo>
                <a:lnTo>
                  <a:pt x="1434" y="916"/>
                </a:lnTo>
                <a:lnTo>
                  <a:pt x="1419" y="910"/>
                </a:lnTo>
                <a:lnTo>
                  <a:pt x="1403" y="904"/>
                </a:lnTo>
                <a:lnTo>
                  <a:pt x="1389" y="898"/>
                </a:lnTo>
                <a:lnTo>
                  <a:pt x="1375" y="893"/>
                </a:lnTo>
                <a:lnTo>
                  <a:pt x="1442" y="715"/>
                </a:lnTo>
                <a:lnTo>
                  <a:pt x="1456" y="720"/>
                </a:lnTo>
                <a:lnTo>
                  <a:pt x="1470" y="726"/>
                </a:lnTo>
                <a:lnTo>
                  <a:pt x="1485" y="731"/>
                </a:lnTo>
                <a:lnTo>
                  <a:pt x="1500" y="736"/>
                </a:lnTo>
                <a:lnTo>
                  <a:pt x="1514" y="742"/>
                </a:lnTo>
                <a:lnTo>
                  <a:pt x="1529" y="747"/>
                </a:lnTo>
                <a:lnTo>
                  <a:pt x="1544" y="753"/>
                </a:lnTo>
                <a:lnTo>
                  <a:pt x="1559" y="758"/>
                </a:lnTo>
                <a:lnTo>
                  <a:pt x="1573" y="763"/>
                </a:lnTo>
                <a:lnTo>
                  <a:pt x="1588" y="769"/>
                </a:lnTo>
                <a:lnTo>
                  <a:pt x="1602" y="774"/>
                </a:lnTo>
                <a:lnTo>
                  <a:pt x="1617" y="779"/>
                </a:lnTo>
                <a:lnTo>
                  <a:pt x="1619" y="779"/>
                </a:lnTo>
                <a:close/>
                <a:moveTo>
                  <a:pt x="1977" y="894"/>
                </a:moveTo>
                <a:lnTo>
                  <a:pt x="1924" y="1077"/>
                </a:lnTo>
                <a:lnTo>
                  <a:pt x="1921" y="1076"/>
                </a:lnTo>
                <a:lnTo>
                  <a:pt x="1906" y="1071"/>
                </a:lnTo>
                <a:lnTo>
                  <a:pt x="1890" y="1067"/>
                </a:lnTo>
                <a:lnTo>
                  <a:pt x="1874" y="1062"/>
                </a:lnTo>
                <a:lnTo>
                  <a:pt x="1859" y="1058"/>
                </a:lnTo>
                <a:lnTo>
                  <a:pt x="1844" y="1053"/>
                </a:lnTo>
                <a:lnTo>
                  <a:pt x="1829" y="1049"/>
                </a:lnTo>
                <a:lnTo>
                  <a:pt x="1813" y="1043"/>
                </a:lnTo>
                <a:lnTo>
                  <a:pt x="1798" y="1039"/>
                </a:lnTo>
                <a:lnTo>
                  <a:pt x="1783" y="1034"/>
                </a:lnTo>
                <a:lnTo>
                  <a:pt x="1767" y="1029"/>
                </a:lnTo>
                <a:lnTo>
                  <a:pt x="1752" y="1025"/>
                </a:lnTo>
                <a:lnTo>
                  <a:pt x="1739" y="1021"/>
                </a:lnTo>
                <a:lnTo>
                  <a:pt x="1797" y="839"/>
                </a:lnTo>
                <a:lnTo>
                  <a:pt x="1810" y="843"/>
                </a:lnTo>
                <a:lnTo>
                  <a:pt x="1824" y="847"/>
                </a:lnTo>
                <a:lnTo>
                  <a:pt x="1839" y="852"/>
                </a:lnTo>
                <a:lnTo>
                  <a:pt x="1854" y="857"/>
                </a:lnTo>
                <a:lnTo>
                  <a:pt x="1869" y="861"/>
                </a:lnTo>
                <a:lnTo>
                  <a:pt x="1884" y="866"/>
                </a:lnTo>
                <a:lnTo>
                  <a:pt x="1899" y="871"/>
                </a:lnTo>
                <a:lnTo>
                  <a:pt x="1914" y="875"/>
                </a:lnTo>
                <a:lnTo>
                  <a:pt x="1929" y="880"/>
                </a:lnTo>
                <a:lnTo>
                  <a:pt x="1944" y="884"/>
                </a:lnTo>
                <a:lnTo>
                  <a:pt x="1959" y="888"/>
                </a:lnTo>
                <a:lnTo>
                  <a:pt x="1974" y="893"/>
                </a:lnTo>
                <a:lnTo>
                  <a:pt x="1977" y="894"/>
                </a:lnTo>
                <a:close/>
                <a:moveTo>
                  <a:pt x="2341" y="988"/>
                </a:moveTo>
                <a:lnTo>
                  <a:pt x="2299" y="1174"/>
                </a:lnTo>
                <a:lnTo>
                  <a:pt x="2293" y="1173"/>
                </a:lnTo>
                <a:lnTo>
                  <a:pt x="2277" y="1169"/>
                </a:lnTo>
                <a:lnTo>
                  <a:pt x="2261" y="1166"/>
                </a:lnTo>
                <a:lnTo>
                  <a:pt x="2246" y="1162"/>
                </a:lnTo>
                <a:lnTo>
                  <a:pt x="2230" y="1158"/>
                </a:lnTo>
                <a:lnTo>
                  <a:pt x="2215" y="1154"/>
                </a:lnTo>
                <a:lnTo>
                  <a:pt x="2199" y="1151"/>
                </a:lnTo>
                <a:lnTo>
                  <a:pt x="2184" y="1147"/>
                </a:lnTo>
                <a:lnTo>
                  <a:pt x="2168" y="1143"/>
                </a:lnTo>
                <a:lnTo>
                  <a:pt x="2153" y="1139"/>
                </a:lnTo>
                <a:lnTo>
                  <a:pt x="2137" y="1134"/>
                </a:lnTo>
                <a:lnTo>
                  <a:pt x="2122" y="1131"/>
                </a:lnTo>
                <a:lnTo>
                  <a:pt x="2110" y="1128"/>
                </a:lnTo>
                <a:lnTo>
                  <a:pt x="2159" y="944"/>
                </a:lnTo>
                <a:lnTo>
                  <a:pt x="2169" y="946"/>
                </a:lnTo>
                <a:lnTo>
                  <a:pt x="2185" y="950"/>
                </a:lnTo>
                <a:lnTo>
                  <a:pt x="2200" y="954"/>
                </a:lnTo>
                <a:lnTo>
                  <a:pt x="2214" y="958"/>
                </a:lnTo>
                <a:lnTo>
                  <a:pt x="2230" y="961"/>
                </a:lnTo>
                <a:lnTo>
                  <a:pt x="2245" y="965"/>
                </a:lnTo>
                <a:lnTo>
                  <a:pt x="2260" y="969"/>
                </a:lnTo>
                <a:lnTo>
                  <a:pt x="2276" y="972"/>
                </a:lnTo>
                <a:lnTo>
                  <a:pt x="2290" y="976"/>
                </a:lnTo>
                <a:lnTo>
                  <a:pt x="2305" y="980"/>
                </a:lnTo>
                <a:lnTo>
                  <a:pt x="2321" y="984"/>
                </a:lnTo>
                <a:lnTo>
                  <a:pt x="2336" y="987"/>
                </a:lnTo>
                <a:lnTo>
                  <a:pt x="2341" y="988"/>
                </a:lnTo>
                <a:close/>
                <a:moveTo>
                  <a:pt x="2710" y="1063"/>
                </a:moveTo>
                <a:lnTo>
                  <a:pt x="2677" y="1251"/>
                </a:lnTo>
                <a:lnTo>
                  <a:pt x="2670" y="1249"/>
                </a:lnTo>
                <a:lnTo>
                  <a:pt x="2654" y="1247"/>
                </a:lnTo>
                <a:lnTo>
                  <a:pt x="2638" y="1244"/>
                </a:lnTo>
                <a:lnTo>
                  <a:pt x="2623" y="1241"/>
                </a:lnTo>
                <a:lnTo>
                  <a:pt x="2607" y="1238"/>
                </a:lnTo>
                <a:lnTo>
                  <a:pt x="2592" y="1235"/>
                </a:lnTo>
                <a:lnTo>
                  <a:pt x="2576" y="1232"/>
                </a:lnTo>
                <a:lnTo>
                  <a:pt x="2560" y="1229"/>
                </a:lnTo>
                <a:lnTo>
                  <a:pt x="2544" y="1226"/>
                </a:lnTo>
                <a:lnTo>
                  <a:pt x="2528" y="1223"/>
                </a:lnTo>
                <a:lnTo>
                  <a:pt x="2512" y="1220"/>
                </a:lnTo>
                <a:lnTo>
                  <a:pt x="2497" y="1217"/>
                </a:lnTo>
                <a:lnTo>
                  <a:pt x="2488" y="1215"/>
                </a:lnTo>
                <a:lnTo>
                  <a:pt x="2525" y="1028"/>
                </a:lnTo>
                <a:lnTo>
                  <a:pt x="2534" y="1030"/>
                </a:lnTo>
                <a:lnTo>
                  <a:pt x="2550" y="1033"/>
                </a:lnTo>
                <a:lnTo>
                  <a:pt x="2565" y="1036"/>
                </a:lnTo>
                <a:lnTo>
                  <a:pt x="2580" y="1039"/>
                </a:lnTo>
                <a:lnTo>
                  <a:pt x="2596" y="1042"/>
                </a:lnTo>
                <a:lnTo>
                  <a:pt x="2611" y="1045"/>
                </a:lnTo>
                <a:lnTo>
                  <a:pt x="2626" y="1048"/>
                </a:lnTo>
                <a:lnTo>
                  <a:pt x="2642" y="1051"/>
                </a:lnTo>
                <a:lnTo>
                  <a:pt x="2657" y="1053"/>
                </a:lnTo>
                <a:lnTo>
                  <a:pt x="2673" y="1056"/>
                </a:lnTo>
                <a:lnTo>
                  <a:pt x="2688" y="1059"/>
                </a:lnTo>
                <a:lnTo>
                  <a:pt x="2703" y="1062"/>
                </a:lnTo>
                <a:lnTo>
                  <a:pt x="2710" y="1063"/>
                </a:lnTo>
                <a:close/>
                <a:moveTo>
                  <a:pt x="3082" y="1117"/>
                </a:moveTo>
                <a:lnTo>
                  <a:pt x="3060" y="1307"/>
                </a:lnTo>
                <a:lnTo>
                  <a:pt x="3051" y="1305"/>
                </a:lnTo>
                <a:lnTo>
                  <a:pt x="3036" y="1304"/>
                </a:lnTo>
                <a:lnTo>
                  <a:pt x="3020" y="1301"/>
                </a:lnTo>
                <a:lnTo>
                  <a:pt x="3004" y="1300"/>
                </a:lnTo>
                <a:lnTo>
                  <a:pt x="2988" y="1297"/>
                </a:lnTo>
                <a:lnTo>
                  <a:pt x="2972" y="1295"/>
                </a:lnTo>
                <a:lnTo>
                  <a:pt x="2956" y="1293"/>
                </a:lnTo>
                <a:lnTo>
                  <a:pt x="2940" y="1292"/>
                </a:lnTo>
                <a:lnTo>
                  <a:pt x="2924" y="1289"/>
                </a:lnTo>
                <a:lnTo>
                  <a:pt x="2908" y="1287"/>
                </a:lnTo>
                <a:lnTo>
                  <a:pt x="2892" y="1284"/>
                </a:lnTo>
                <a:lnTo>
                  <a:pt x="2876" y="1283"/>
                </a:lnTo>
                <a:lnTo>
                  <a:pt x="2868" y="1282"/>
                </a:lnTo>
                <a:lnTo>
                  <a:pt x="2896" y="1092"/>
                </a:lnTo>
                <a:lnTo>
                  <a:pt x="2904" y="1093"/>
                </a:lnTo>
                <a:lnTo>
                  <a:pt x="2919" y="1096"/>
                </a:lnTo>
                <a:lnTo>
                  <a:pt x="2935" y="1098"/>
                </a:lnTo>
                <a:lnTo>
                  <a:pt x="2950" y="1100"/>
                </a:lnTo>
                <a:lnTo>
                  <a:pt x="2966" y="1102"/>
                </a:lnTo>
                <a:lnTo>
                  <a:pt x="2981" y="1104"/>
                </a:lnTo>
                <a:lnTo>
                  <a:pt x="2997" y="1106"/>
                </a:lnTo>
                <a:lnTo>
                  <a:pt x="3012" y="1108"/>
                </a:lnTo>
                <a:lnTo>
                  <a:pt x="3028" y="1111"/>
                </a:lnTo>
                <a:lnTo>
                  <a:pt x="3043" y="1112"/>
                </a:lnTo>
                <a:lnTo>
                  <a:pt x="3058" y="1114"/>
                </a:lnTo>
                <a:lnTo>
                  <a:pt x="3074" y="1116"/>
                </a:lnTo>
                <a:lnTo>
                  <a:pt x="3082" y="1117"/>
                </a:lnTo>
                <a:close/>
                <a:moveTo>
                  <a:pt x="3457" y="1151"/>
                </a:moveTo>
                <a:lnTo>
                  <a:pt x="3445" y="1341"/>
                </a:lnTo>
                <a:lnTo>
                  <a:pt x="3437" y="1341"/>
                </a:lnTo>
                <a:lnTo>
                  <a:pt x="3420" y="1340"/>
                </a:lnTo>
                <a:lnTo>
                  <a:pt x="3404" y="1338"/>
                </a:lnTo>
                <a:lnTo>
                  <a:pt x="3388" y="1337"/>
                </a:lnTo>
                <a:lnTo>
                  <a:pt x="3372" y="1336"/>
                </a:lnTo>
                <a:lnTo>
                  <a:pt x="3356" y="1335"/>
                </a:lnTo>
                <a:lnTo>
                  <a:pt x="3340" y="1334"/>
                </a:lnTo>
                <a:lnTo>
                  <a:pt x="3324" y="1333"/>
                </a:lnTo>
                <a:lnTo>
                  <a:pt x="3308" y="1331"/>
                </a:lnTo>
                <a:lnTo>
                  <a:pt x="3292" y="1330"/>
                </a:lnTo>
                <a:lnTo>
                  <a:pt x="3276" y="1328"/>
                </a:lnTo>
                <a:lnTo>
                  <a:pt x="3260" y="1327"/>
                </a:lnTo>
                <a:lnTo>
                  <a:pt x="3252" y="1327"/>
                </a:lnTo>
                <a:lnTo>
                  <a:pt x="3269" y="1136"/>
                </a:lnTo>
                <a:lnTo>
                  <a:pt x="3277" y="1137"/>
                </a:lnTo>
                <a:lnTo>
                  <a:pt x="3292" y="1139"/>
                </a:lnTo>
                <a:lnTo>
                  <a:pt x="3308" y="1140"/>
                </a:lnTo>
                <a:lnTo>
                  <a:pt x="3324" y="1141"/>
                </a:lnTo>
                <a:lnTo>
                  <a:pt x="3339" y="1142"/>
                </a:lnTo>
                <a:lnTo>
                  <a:pt x="3355" y="1144"/>
                </a:lnTo>
                <a:lnTo>
                  <a:pt x="3370" y="1145"/>
                </a:lnTo>
                <a:lnTo>
                  <a:pt x="3386" y="1146"/>
                </a:lnTo>
                <a:lnTo>
                  <a:pt x="3402" y="1147"/>
                </a:lnTo>
                <a:lnTo>
                  <a:pt x="3417" y="1148"/>
                </a:lnTo>
                <a:lnTo>
                  <a:pt x="3433" y="1149"/>
                </a:lnTo>
                <a:lnTo>
                  <a:pt x="3449" y="1151"/>
                </a:lnTo>
                <a:lnTo>
                  <a:pt x="3457" y="1151"/>
                </a:lnTo>
                <a:close/>
                <a:moveTo>
                  <a:pt x="3833" y="1164"/>
                </a:moveTo>
                <a:lnTo>
                  <a:pt x="3831" y="1355"/>
                </a:lnTo>
                <a:lnTo>
                  <a:pt x="3824" y="1355"/>
                </a:lnTo>
                <a:lnTo>
                  <a:pt x="3808" y="1355"/>
                </a:lnTo>
                <a:lnTo>
                  <a:pt x="3791" y="1354"/>
                </a:lnTo>
                <a:lnTo>
                  <a:pt x="3776" y="1354"/>
                </a:lnTo>
                <a:lnTo>
                  <a:pt x="3759" y="1354"/>
                </a:lnTo>
                <a:lnTo>
                  <a:pt x="3743" y="1354"/>
                </a:lnTo>
                <a:lnTo>
                  <a:pt x="3727" y="1353"/>
                </a:lnTo>
                <a:lnTo>
                  <a:pt x="3711" y="1353"/>
                </a:lnTo>
                <a:lnTo>
                  <a:pt x="3695" y="1353"/>
                </a:lnTo>
                <a:lnTo>
                  <a:pt x="3679" y="1352"/>
                </a:lnTo>
                <a:lnTo>
                  <a:pt x="3662" y="1351"/>
                </a:lnTo>
                <a:lnTo>
                  <a:pt x="3646" y="1351"/>
                </a:lnTo>
                <a:lnTo>
                  <a:pt x="3638" y="1351"/>
                </a:lnTo>
                <a:lnTo>
                  <a:pt x="3645" y="1160"/>
                </a:lnTo>
                <a:lnTo>
                  <a:pt x="3653" y="1160"/>
                </a:lnTo>
                <a:lnTo>
                  <a:pt x="3669" y="1161"/>
                </a:lnTo>
                <a:lnTo>
                  <a:pt x="3684" y="1162"/>
                </a:lnTo>
                <a:lnTo>
                  <a:pt x="3700" y="1162"/>
                </a:lnTo>
                <a:lnTo>
                  <a:pt x="3716" y="1162"/>
                </a:lnTo>
                <a:lnTo>
                  <a:pt x="3731" y="1163"/>
                </a:lnTo>
                <a:lnTo>
                  <a:pt x="3747" y="1163"/>
                </a:lnTo>
                <a:lnTo>
                  <a:pt x="3763" y="1163"/>
                </a:lnTo>
                <a:lnTo>
                  <a:pt x="3778" y="1163"/>
                </a:lnTo>
                <a:lnTo>
                  <a:pt x="3794" y="1164"/>
                </a:lnTo>
                <a:lnTo>
                  <a:pt x="3810" y="1164"/>
                </a:lnTo>
                <a:lnTo>
                  <a:pt x="3826" y="1164"/>
                </a:lnTo>
                <a:lnTo>
                  <a:pt x="3833" y="1164"/>
                </a:lnTo>
                <a:close/>
                <a:moveTo>
                  <a:pt x="4209" y="1157"/>
                </a:moveTo>
                <a:lnTo>
                  <a:pt x="4218" y="1348"/>
                </a:lnTo>
                <a:lnTo>
                  <a:pt x="4217" y="1348"/>
                </a:lnTo>
                <a:lnTo>
                  <a:pt x="4203" y="1348"/>
                </a:lnTo>
                <a:lnTo>
                  <a:pt x="4188" y="1349"/>
                </a:lnTo>
                <a:lnTo>
                  <a:pt x="4174" y="1350"/>
                </a:lnTo>
                <a:lnTo>
                  <a:pt x="4160" y="1350"/>
                </a:lnTo>
                <a:lnTo>
                  <a:pt x="4146" y="1351"/>
                </a:lnTo>
                <a:lnTo>
                  <a:pt x="4132" y="1351"/>
                </a:lnTo>
                <a:lnTo>
                  <a:pt x="4117" y="1351"/>
                </a:lnTo>
                <a:lnTo>
                  <a:pt x="4103" y="1352"/>
                </a:lnTo>
                <a:lnTo>
                  <a:pt x="4089" y="1353"/>
                </a:lnTo>
                <a:lnTo>
                  <a:pt x="4074" y="1353"/>
                </a:lnTo>
                <a:lnTo>
                  <a:pt x="4060" y="1353"/>
                </a:lnTo>
                <a:lnTo>
                  <a:pt x="4046" y="1353"/>
                </a:lnTo>
                <a:lnTo>
                  <a:pt x="4032" y="1354"/>
                </a:lnTo>
                <a:lnTo>
                  <a:pt x="4024" y="1354"/>
                </a:lnTo>
                <a:lnTo>
                  <a:pt x="4021" y="1163"/>
                </a:lnTo>
                <a:lnTo>
                  <a:pt x="4028" y="1163"/>
                </a:lnTo>
                <a:lnTo>
                  <a:pt x="4042" y="1163"/>
                </a:lnTo>
                <a:lnTo>
                  <a:pt x="4056" y="1162"/>
                </a:lnTo>
                <a:lnTo>
                  <a:pt x="4070" y="1162"/>
                </a:lnTo>
                <a:lnTo>
                  <a:pt x="4083" y="1162"/>
                </a:lnTo>
                <a:lnTo>
                  <a:pt x="4097" y="1161"/>
                </a:lnTo>
                <a:lnTo>
                  <a:pt x="4112" y="1161"/>
                </a:lnTo>
                <a:lnTo>
                  <a:pt x="4125" y="1160"/>
                </a:lnTo>
                <a:lnTo>
                  <a:pt x="4139" y="1160"/>
                </a:lnTo>
                <a:lnTo>
                  <a:pt x="4153" y="1159"/>
                </a:lnTo>
                <a:lnTo>
                  <a:pt x="4167" y="1159"/>
                </a:lnTo>
                <a:lnTo>
                  <a:pt x="4181" y="1158"/>
                </a:lnTo>
                <a:lnTo>
                  <a:pt x="4194" y="1158"/>
                </a:lnTo>
                <a:lnTo>
                  <a:pt x="4208" y="1157"/>
                </a:lnTo>
                <a:lnTo>
                  <a:pt x="4209" y="1157"/>
                </a:lnTo>
                <a:close/>
                <a:moveTo>
                  <a:pt x="4584" y="1129"/>
                </a:moveTo>
                <a:lnTo>
                  <a:pt x="4603" y="1319"/>
                </a:lnTo>
                <a:lnTo>
                  <a:pt x="4601" y="1319"/>
                </a:lnTo>
                <a:lnTo>
                  <a:pt x="4587" y="1321"/>
                </a:lnTo>
                <a:lnTo>
                  <a:pt x="4572" y="1322"/>
                </a:lnTo>
                <a:lnTo>
                  <a:pt x="4558" y="1323"/>
                </a:lnTo>
                <a:lnTo>
                  <a:pt x="4544" y="1325"/>
                </a:lnTo>
                <a:lnTo>
                  <a:pt x="4530" y="1326"/>
                </a:lnTo>
                <a:lnTo>
                  <a:pt x="4516" y="1327"/>
                </a:lnTo>
                <a:lnTo>
                  <a:pt x="4501" y="1328"/>
                </a:lnTo>
                <a:lnTo>
                  <a:pt x="4487" y="1330"/>
                </a:lnTo>
                <a:lnTo>
                  <a:pt x="4473" y="1331"/>
                </a:lnTo>
                <a:lnTo>
                  <a:pt x="4459" y="1332"/>
                </a:lnTo>
                <a:lnTo>
                  <a:pt x="4445" y="1333"/>
                </a:lnTo>
                <a:lnTo>
                  <a:pt x="4430" y="1334"/>
                </a:lnTo>
                <a:lnTo>
                  <a:pt x="4416" y="1335"/>
                </a:lnTo>
                <a:lnTo>
                  <a:pt x="4410" y="1336"/>
                </a:lnTo>
                <a:lnTo>
                  <a:pt x="4397" y="1146"/>
                </a:lnTo>
                <a:lnTo>
                  <a:pt x="4402" y="1145"/>
                </a:lnTo>
                <a:lnTo>
                  <a:pt x="4416" y="1144"/>
                </a:lnTo>
                <a:lnTo>
                  <a:pt x="4430" y="1143"/>
                </a:lnTo>
                <a:lnTo>
                  <a:pt x="4444" y="1142"/>
                </a:lnTo>
                <a:lnTo>
                  <a:pt x="4457" y="1141"/>
                </a:lnTo>
                <a:lnTo>
                  <a:pt x="4471" y="1140"/>
                </a:lnTo>
                <a:lnTo>
                  <a:pt x="4485" y="1139"/>
                </a:lnTo>
                <a:lnTo>
                  <a:pt x="4499" y="1138"/>
                </a:lnTo>
                <a:lnTo>
                  <a:pt x="4513" y="1136"/>
                </a:lnTo>
                <a:lnTo>
                  <a:pt x="4527" y="1134"/>
                </a:lnTo>
                <a:lnTo>
                  <a:pt x="4540" y="1133"/>
                </a:lnTo>
                <a:lnTo>
                  <a:pt x="4554" y="1132"/>
                </a:lnTo>
                <a:lnTo>
                  <a:pt x="4568" y="1131"/>
                </a:lnTo>
                <a:lnTo>
                  <a:pt x="4581" y="1129"/>
                </a:lnTo>
                <a:lnTo>
                  <a:pt x="4584" y="1129"/>
                </a:lnTo>
                <a:close/>
                <a:moveTo>
                  <a:pt x="4957" y="1081"/>
                </a:moveTo>
                <a:lnTo>
                  <a:pt x="4986" y="1270"/>
                </a:lnTo>
                <a:lnTo>
                  <a:pt x="4981" y="1270"/>
                </a:lnTo>
                <a:lnTo>
                  <a:pt x="4967" y="1273"/>
                </a:lnTo>
                <a:lnTo>
                  <a:pt x="4954" y="1274"/>
                </a:lnTo>
                <a:lnTo>
                  <a:pt x="4940" y="1277"/>
                </a:lnTo>
                <a:lnTo>
                  <a:pt x="4925" y="1278"/>
                </a:lnTo>
                <a:lnTo>
                  <a:pt x="4911" y="1281"/>
                </a:lnTo>
                <a:lnTo>
                  <a:pt x="4897" y="1283"/>
                </a:lnTo>
                <a:lnTo>
                  <a:pt x="4883" y="1285"/>
                </a:lnTo>
                <a:lnTo>
                  <a:pt x="4869" y="1287"/>
                </a:lnTo>
                <a:lnTo>
                  <a:pt x="4855" y="1289"/>
                </a:lnTo>
                <a:lnTo>
                  <a:pt x="4841" y="1291"/>
                </a:lnTo>
                <a:lnTo>
                  <a:pt x="4827" y="1293"/>
                </a:lnTo>
                <a:lnTo>
                  <a:pt x="4813" y="1294"/>
                </a:lnTo>
                <a:lnTo>
                  <a:pt x="4799" y="1296"/>
                </a:lnTo>
                <a:lnTo>
                  <a:pt x="4795" y="1297"/>
                </a:lnTo>
                <a:lnTo>
                  <a:pt x="4771" y="1108"/>
                </a:lnTo>
                <a:lnTo>
                  <a:pt x="4774" y="1107"/>
                </a:lnTo>
                <a:lnTo>
                  <a:pt x="4788" y="1105"/>
                </a:lnTo>
                <a:lnTo>
                  <a:pt x="4802" y="1103"/>
                </a:lnTo>
                <a:lnTo>
                  <a:pt x="4815" y="1102"/>
                </a:lnTo>
                <a:lnTo>
                  <a:pt x="4829" y="1100"/>
                </a:lnTo>
                <a:lnTo>
                  <a:pt x="4843" y="1098"/>
                </a:lnTo>
                <a:lnTo>
                  <a:pt x="4856" y="1096"/>
                </a:lnTo>
                <a:lnTo>
                  <a:pt x="4870" y="1094"/>
                </a:lnTo>
                <a:lnTo>
                  <a:pt x="4884" y="1092"/>
                </a:lnTo>
                <a:lnTo>
                  <a:pt x="4897" y="1090"/>
                </a:lnTo>
                <a:lnTo>
                  <a:pt x="4911" y="1088"/>
                </a:lnTo>
                <a:lnTo>
                  <a:pt x="4925" y="1086"/>
                </a:lnTo>
                <a:lnTo>
                  <a:pt x="4938" y="1084"/>
                </a:lnTo>
                <a:lnTo>
                  <a:pt x="4952" y="1082"/>
                </a:lnTo>
                <a:lnTo>
                  <a:pt x="4957" y="1081"/>
                </a:lnTo>
                <a:close/>
                <a:moveTo>
                  <a:pt x="5327" y="1012"/>
                </a:moveTo>
                <a:lnTo>
                  <a:pt x="5367" y="1199"/>
                </a:lnTo>
                <a:lnTo>
                  <a:pt x="5358" y="1201"/>
                </a:lnTo>
                <a:lnTo>
                  <a:pt x="5345" y="1204"/>
                </a:lnTo>
                <a:lnTo>
                  <a:pt x="5331" y="1207"/>
                </a:lnTo>
                <a:lnTo>
                  <a:pt x="5317" y="1210"/>
                </a:lnTo>
                <a:lnTo>
                  <a:pt x="5303" y="1212"/>
                </a:lnTo>
                <a:lnTo>
                  <a:pt x="5289" y="1215"/>
                </a:lnTo>
                <a:lnTo>
                  <a:pt x="5275" y="1218"/>
                </a:lnTo>
                <a:lnTo>
                  <a:pt x="5261" y="1221"/>
                </a:lnTo>
                <a:lnTo>
                  <a:pt x="5247" y="1223"/>
                </a:lnTo>
                <a:lnTo>
                  <a:pt x="5233" y="1226"/>
                </a:lnTo>
                <a:lnTo>
                  <a:pt x="5219" y="1229"/>
                </a:lnTo>
                <a:lnTo>
                  <a:pt x="5206" y="1232"/>
                </a:lnTo>
                <a:lnTo>
                  <a:pt x="5192" y="1234"/>
                </a:lnTo>
                <a:lnTo>
                  <a:pt x="5177" y="1237"/>
                </a:lnTo>
                <a:lnTo>
                  <a:pt x="5143" y="1049"/>
                </a:lnTo>
                <a:lnTo>
                  <a:pt x="5156" y="1047"/>
                </a:lnTo>
                <a:lnTo>
                  <a:pt x="5170" y="1044"/>
                </a:lnTo>
                <a:lnTo>
                  <a:pt x="5183" y="1042"/>
                </a:lnTo>
                <a:lnTo>
                  <a:pt x="5197" y="1039"/>
                </a:lnTo>
                <a:lnTo>
                  <a:pt x="5211" y="1037"/>
                </a:lnTo>
                <a:lnTo>
                  <a:pt x="5224" y="1033"/>
                </a:lnTo>
                <a:lnTo>
                  <a:pt x="5237" y="1031"/>
                </a:lnTo>
                <a:lnTo>
                  <a:pt x="5251" y="1028"/>
                </a:lnTo>
                <a:lnTo>
                  <a:pt x="5265" y="1025"/>
                </a:lnTo>
                <a:lnTo>
                  <a:pt x="5278" y="1022"/>
                </a:lnTo>
                <a:lnTo>
                  <a:pt x="5292" y="1020"/>
                </a:lnTo>
                <a:lnTo>
                  <a:pt x="5306" y="1017"/>
                </a:lnTo>
                <a:lnTo>
                  <a:pt x="5319" y="1014"/>
                </a:lnTo>
                <a:lnTo>
                  <a:pt x="5327" y="1012"/>
                </a:lnTo>
                <a:close/>
                <a:moveTo>
                  <a:pt x="5692" y="924"/>
                </a:moveTo>
                <a:lnTo>
                  <a:pt x="5742" y="1108"/>
                </a:lnTo>
                <a:lnTo>
                  <a:pt x="5731" y="1111"/>
                </a:lnTo>
                <a:lnTo>
                  <a:pt x="5717" y="1115"/>
                </a:lnTo>
                <a:lnTo>
                  <a:pt x="5704" y="1119"/>
                </a:lnTo>
                <a:lnTo>
                  <a:pt x="5690" y="1122"/>
                </a:lnTo>
                <a:lnTo>
                  <a:pt x="5676" y="1126"/>
                </a:lnTo>
                <a:lnTo>
                  <a:pt x="5663" y="1129"/>
                </a:lnTo>
                <a:lnTo>
                  <a:pt x="5649" y="1133"/>
                </a:lnTo>
                <a:lnTo>
                  <a:pt x="5635" y="1136"/>
                </a:lnTo>
                <a:lnTo>
                  <a:pt x="5621" y="1140"/>
                </a:lnTo>
                <a:lnTo>
                  <a:pt x="5607" y="1143"/>
                </a:lnTo>
                <a:lnTo>
                  <a:pt x="5594" y="1147"/>
                </a:lnTo>
                <a:lnTo>
                  <a:pt x="5580" y="1150"/>
                </a:lnTo>
                <a:lnTo>
                  <a:pt x="5566" y="1153"/>
                </a:lnTo>
                <a:lnTo>
                  <a:pt x="5555" y="1156"/>
                </a:lnTo>
                <a:lnTo>
                  <a:pt x="5510" y="971"/>
                </a:lnTo>
                <a:lnTo>
                  <a:pt x="5521" y="968"/>
                </a:lnTo>
                <a:lnTo>
                  <a:pt x="5535" y="965"/>
                </a:lnTo>
                <a:lnTo>
                  <a:pt x="5548" y="961"/>
                </a:lnTo>
                <a:lnTo>
                  <a:pt x="5561" y="958"/>
                </a:lnTo>
                <a:lnTo>
                  <a:pt x="5574" y="955"/>
                </a:lnTo>
                <a:lnTo>
                  <a:pt x="5588" y="951"/>
                </a:lnTo>
                <a:lnTo>
                  <a:pt x="5601" y="948"/>
                </a:lnTo>
                <a:lnTo>
                  <a:pt x="5614" y="945"/>
                </a:lnTo>
                <a:lnTo>
                  <a:pt x="5628" y="941"/>
                </a:lnTo>
                <a:lnTo>
                  <a:pt x="5641" y="938"/>
                </a:lnTo>
                <a:lnTo>
                  <a:pt x="5654" y="934"/>
                </a:lnTo>
                <a:lnTo>
                  <a:pt x="5668" y="931"/>
                </a:lnTo>
                <a:lnTo>
                  <a:pt x="5681" y="927"/>
                </a:lnTo>
                <a:lnTo>
                  <a:pt x="5692" y="924"/>
                </a:lnTo>
                <a:close/>
                <a:moveTo>
                  <a:pt x="6053" y="816"/>
                </a:moveTo>
                <a:lnTo>
                  <a:pt x="6112" y="997"/>
                </a:lnTo>
                <a:lnTo>
                  <a:pt x="6111" y="997"/>
                </a:lnTo>
                <a:lnTo>
                  <a:pt x="6098" y="1001"/>
                </a:lnTo>
                <a:lnTo>
                  <a:pt x="6084" y="1006"/>
                </a:lnTo>
                <a:lnTo>
                  <a:pt x="6071" y="1010"/>
                </a:lnTo>
                <a:lnTo>
                  <a:pt x="6057" y="1015"/>
                </a:lnTo>
                <a:lnTo>
                  <a:pt x="6044" y="1019"/>
                </a:lnTo>
                <a:lnTo>
                  <a:pt x="6030" y="1023"/>
                </a:lnTo>
                <a:lnTo>
                  <a:pt x="6017" y="1028"/>
                </a:lnTo>
                <a:lnTo>
                  <a:pt x="6003" y="1032"/>
                </a:lnTo>
                <a:lnTo>
                  <a:pt x="5990" y="1036"/>
                </a:lnTo>
                <a:lnTo>
                  <a:pt x="5976" y="1040"/>
                </a:lnTo>
                <a:lnTo>
                  <a:pt x="5963" y="1044"/>
                </a:lnTo>
                <a:lnTo>
                  <a:pt x="5949" y="1048"/>
                </a:lnTo>
                <a:lnTo>
                  <a:pt x="5936" y="1052"/>
                </a:lnTo>
                <a:lnTo>
                  <a:pt x="5928" y="1055"/>
                </a:lnTo>
                <a:lnTo>
                  <a:pt x="5873" y="872"/>
                </a:lnTo>
                <a:lnTo>
                  <a:pt x="5881" y="870"/>
                </a:lnTo>
                <a:lnTo>
                  <a:pt x="5893" y="866"/>
                </a:lnTo>
                <a:lnTo>
                  <a:pt x="5907" y="862"/>
                </a:lnTo>
                <a:lnTo>
                  <a:pt x="5920" y="858"/>
                </a:lnTo>
                <a:lnTo>
                  <a:pt x="5933" y="854"/>
                </a:lnTo>
                <a:lnTo>
                  <a:pt x="5946" y="850"/>
                </a:lnTo>
                <a:lnTo>
                  <a:pt x="5960" y="846"/>
                </a:lnTo>
                <a:lnTo>
                  <a:pt x="5973" y="841"/>
                </a:lnTo>
                <a:lnTo>
                  <a:pt x="5986" y="837"/>
                </a:lnTo>
                <a:lnTo>
                  <a:pt x="5999" y="833"/>
                </a:lnTo>
                <a:lnTo>
                  <a:pt x="6012" y="829"/>
                </a:lnTo>
                <a:lnTo>
                  <a:pt x="6026" y="825"/>
                </a:lnTo>
                <a:lnTo>
                  <a:pt x="6038" y="820"/>
                </a:lnTo>
                <a:lnTo>
                  <a:pt x="6051" y="816"/>
                </a:lnTo>
                <a:lnTo>
                  <a:pt x="6053" y="816"/>
                </a:lnTo>
                <a:close/>
                <a:moveTo>
                  <a:pt x="6406" y="688"/>
                </a:moveTo>
                <a:lnTo>
                  <a:pt x="6476" y="865"/>
                </a:lnTo>
                <a:lnTo>
                  <a:pt x="6472" y="867"/>
                </a:lnTo>
                <a:lnTo>
                  <a:pt x="6459" y="872"/>
                </a:lnTo>
                <a:lnTo>
                  <a:pt x="6445" y="877"/>
                </a:lnTo>
                <a:lnTo>
                  <a:pt x="6432" y="882"/>
                </a:lnTo>
                <a:lnTo>
                  <a:pt x="6419" y="887"/>
                </a:lnTo>
                <a:lnTo>
                  <a:pt x="6406" y="892"/>
                </a:lnTo>
                <a:lnTo>
                  <a:pt x="6392" y="897"/>
                </a:lnTo>
                <a:lnTo>
                  <a:pt x="6379" y="903"/>
                </a:lnTo>
                <a:lnTo>
                  <a:pt x="6366" y="907"/>
                </a:lnTo>
                <a:lnTo>
                  <a:pt x="6353" y="912"/>
                </a:lnTo>
                <a:lnTo>
                  <a:pt x="6339" y="917"/>
                </a:lnTo>
                <a:lnTo>
                  <a:pt x="6326" y="922"/>
                </a:lnTo>
                <a:lnTo>
                  <a:pt x="6313" y="927"/>
                </a:lnTo>
                <a:lnTo>
                  <a:pt x="6299" y="932"/>
                </a:lnTo>
                <a:lnTo>
                  <a:pt x="6295" y="933"/>
                </a:lnTo>
                <a:lnTo>
                  <a:pt x="6230" y="754"/>
                </a:lnTo>
                <a:lnTo>
                  <a:pt x="6234" y="752"/>
                </a:lnTo>
                <a:lnTo>
                  <a:pt x="6247" y="747"/>
                </a:lnTo>
                <a:lnTo>
                  <a:pt x="6260" y="743"/>
                </a:lnTo>
                <a:lnTo>
                  <a:pt x="6273" y="738"/>
                </a:lnTo>
                <a:lnTo>
                  <a:pt x="6286" y="734"/>
                </a:lnTo>
                <a:lnTo>
                  <a:pt x="6299" y="729"/>
                </a:lnTo>
                <a:lnTo>
                  <a:pt x="6312" y="724"/>
                </a:lnTo>
                <a:lnTo>
                  <a:pt x="6325" y="719"/>
                </a:lnTo>
                <a:lnTo>
                  <a:pt x="6338" y="714"/>
                </a:lnTo>
                <a:lnTo>
                  <a:pt x="6351" y="709"/>
                </a:lnTo>
                <a:lnTo>
                  <a:pt x="6364" y="704"/>
                </a:lnTo>
                <a:lnTo>
                  <a:pt x="6377" y="699"/>
                </a:lnTo>
                <a:lnTo>
                  <a:pt x="6390" y="694"/>
                </a:lnTo>
                <a:lnTo>
                  <a:pt x="6402" y="689"/>
                </a:lnTo>
                <a:lnTo>
                  <a:pt x="6406" y="688"/>
                </a:lnTo>
                <a:close/>
                <a:moveTo>
                  <a:pt x="6753" y="541"/>
                </a:moveTo>
                <a:lnTo>
                  <a:pt x="6832" y="714"/>
                </a:lnTo>
                <a:lnTo>
                  <a:pt x="6825" y="717"/>
                </a:lnTo>
                <a:lnTo>
                  <a:pt x="6813" y="723"/>
                </a:lnTo>
                <a:lnTo>
                  <a:pt x="6800" y="729"/>
                </a:lnTo>
                <a:lnTo>
                  <a:pt x="6787" y="735"/>
                </a:lnTo>
                <a:lnTo>
                  <a:pt x="6774" y="740"/>
                </a:lnTo>
                <a:lnTo>
                  <a:pt x="6761" y="746"/>
                </a:lnTo>
                <a:lnTo>
                  <a:pt x="6748" y="752"/>
                </a:lnTo>
                <a:lnTo>
                  <a:pt x="6734" y="757"/>
                </a:lnTo>
                <a:lnTo>
                  <a:pt x="6722" y="763"/>
                </a:lnTo>
                <a:lnTo>
                  <a:pt x="6709" y="769"/>
                </a:lnTo>
                <a:lnTo>
                  <a:pt x="6696" y="775"/>
                </a:lnTo>
                <a:lnTo>
                  <a:pt x="6683" y="780"/>
                </a:lnTo>
                <a:lnTo>
                  <a:pt x="6669" y="786"/>
                </a:lnTo>
                <a:lnTo>
                  <a:pt x="6656" y="792"/>
                </a:lnTo>
                <a:lnTo>
                  <a:pt x="6654" y="792"/>
                </a:lnTo>
                <a:lnTo>
                  <a:pt x="6581" y="616"/>
                </a:lnTo>
                <a:lnTo>
                  <a:pt x="6582" y="616"/>
                </a:lnTo>
                <a:lnTo>
                  <a:pt x="6595" y="611"/>
                </a:lnTo>
                <a:lnTo>
                  <a:pt x="6607" y="605"/>
                </a:lnTo>
                <a:lnTo>
                  <a:pt x="6620" y="600"/>
                </a:lnTo>
                <a:lnTo>
                  <a:pt x="6633" y="594"/>
                </a:lnTo>
                <a:lnTo>
                  <a:pt x="6645" y="588"/>
                </a:lnTo>
                <a:lnTo>
                  <a:pt x="6658" y="583"/>
                </a:lnTo>
                <a:lnTo>
                  <a:pt x="6671" y="577"/>
                </a:lnTo>
                <a:lnTo>
                  <a:pt x="6683" y="572"/>
                </a:lnTo>
                <a:lnTo>
                  <a:pt x="6696" y="566"/>
                </a:lnTo>
                <a:lnTo>
                  <a:pt x="6709" y="560"/>
                </a:lnTo>
                <a:lnTo>
                  <a:pt x="6721" y="555"/>
                </a:lnTo>
                <a:lnTo>
                  <a:pt x="6734" y="549"/>
                </a:lnTo>
                <a:lnTo>
                  <a:pt x="6747" y="543"/>
                </a:lnTo>
                <a:lnTo>
                  <a:pt x="6753" y="541"/>
                </a:lnTo>
                <a:close/>
                <a:moveTo>
                  <a:pt x="7090" y="374"/>
                </a:moveTo>
                <a:lnTo>
                  <a:pt x="7178" y="544"/>
                </a:lnTo>
                <a:lnTo>
                  <a:pt x="7171" y="547"/>
                </a:lnTo>
                <a:lnTo>
                  <a:pt x="7159" y="554"/>
                </a:lnTo>
                <a:lnTo>
                  <a:pt x="7146" y="561"/>
                </a:lnTo>
                <a:lnTo>
                  <a:pt x="7133" y="567"/>
                </a:lnTo>
                <a:lnTo>
                  <a:pt x="7121" y="574"/>
                </a:lnTo>
                <a:lnTo>
                  <a:pt x="7108" y="580"/>
                </a:lnTo>
                <a:lnTo>
                  <a:pt x="7095" y="586"/>
                </a:lnTo>
                <a:lnTo>
                  <a:pt x="7083" y="593"/>
                </a:lnTo>
                <a:lnTo>
                  <a:pt x="7070" y="600"/>
                </a:lnTo>
                <a:lnTo>
                  <a:pt x="7057" y="606"/>
                </a:lnTo>
                <a:lnTo>
                  <a:pt x="7045" y="613"/>
                </a:lnTo>
                <a:lnTo>
                  <a:pt x="7032" y="619"/>
                </a:lnTo>
                <a:lnTo>
                  <a:pt x="7019" y="625"/>
                </a:lnTo>
                <a:lnTo>
                  <a:pt x="7006" y="631"/>
                </a:lnTo>
                <a:lnTo>
                  <a:pt x="6922" y="460"/>
                </a:lnTo>
                <a:lnTo>
                  <a:pt x="6934" y="454"/>
                </a:lnTo>
                <a:lnTo>
                  <a:pt x="6947" y="448"/>
                </a:lnTo>
                <a:lnTo>
                  <a:pt x="6959" y="442"/>
                </a:lnTo>
                <a:lnTo>
                  <a:pt x="6972" y="436"/>
                </a:lnTo>
                <a:lnTo>
                  <a:pt x="6984" y="429"/>
                </a:lnTo>
                <a:lnTo>
                  <a:pt x="6996" y="423"/>
                </a:lnTo>
                <a:lnTo>
                  <a:pt x="7009" y="417"/>
                </a:lnTo>
                <a:lnTo>
                  <a:pt x="7021" y="410"/>
                </a:lnTo>
                <a:lnTo>
                  <a:pt x="7033" y="404"/>
                </a:lnTo>
                <a:lnTo>
                  <a:pt x="7046" y="398"/>
                </a:lnTo>
                <a:lnTo>
                  <a:pt x="7058" y="392"/>
                </a:lnTo>
                <a:lnTo>
                  <a:pt x="7070" y="385"/>
                </a:lnTo>
                <a:lnTo>
                  <a:pt x="7083" y="379"/>
                </a:lnTo>
                <a:lnTo>
                  <a:pt x="7090" y="374"/>
                </a:lnTo>
                <a:close/>
                <a:moveTo>
                  <a:pt x="7533" y="238"/>
                </a:moveTo>
                <a:lnTo>
                  <a:pt x="7555" y="664"/>
                </a:lnTo>
                <a:lnTo>
                  <a:pt x="7305" y="805"/>
                </a:lnTo>
                <a:lnTo>
                  <a:pt x="7283" y="379"/>
                </a:lnTo>
                <a:lnTo>
                  <a:pt x="6930" y="141"/>
                </a:lnTo>
                <a:lnTo>
                  <a:pt x="7180" y="0"/>
                </a:lnTo>
                <a:lnTo>
                  <a:pt x="7533" y="238"/>
                </a:lnTo>
                <a:close/>
                <a:moveTo>
                  <a:pt x="264" y="133"/>
                </a:moveTo>
                <a:lnTo>
                  <a:pt x="163" y="295"/>
                </a:lnTo>
                <a:lnTo>
                  <a:pt x="150" y="287"/>
                </a:lnTo>
                <a:lnTo>
                  <a:pt x="136" y="278"/>
                </a:lnTo>
                <a:lnTo>
                  <a:pt x="123" y="269"/>
                </a:lnTo>
                <a:lnTo>
                  <a:pt x="109" y="261"/>
                </a:lnTo>
                <a:lnTo>
                  <a:pt x="95" y="252"/>
                </a:lnTo>
                <a:lnTo>
                  <a:pt x="82" y="243"/>
                </a:lnTo>
                <a:lnTo>
                  <a:pt x="68" y="235"/>
                </a:lnTo>
                <a:lnTo>
                  <a:pt x="54" y="226"/>
                </a:lnTo>
                <a:lnTo>
                  <a:pt x="41" y="217"/>
                </a:lnTo>
                <a:lnTo>
                  <a:pt x="27" y="208"/>
                </a:lnTo>
                <a:lnTo>
                  <a:pt x="14" y="200"/>
                </a:lnTo>
                <a:lnTo>
                  <a:pt x="0" y="191"/>
                </a:lnTo>
                <a:lnTo>
                  <a:pt x="105" y="32"/>
                </a:lnTo>
                <a:lnTo>
                  <a:pt x="118" y="40"/>
                </a:lnTo>
                <a:lnTo>
                  <a:pt x="131" y="49"/>
                </a:lnTo>
                <a:lnTo>
                  <a:pt x="145" y="57"/>
                </a:lnTo>
                <a:lnTo>
                  <a:pt x="158" y="66"/>
                </a:lnTo>
                <a:lnTo>
                  <a:pt x="171" y="75"/>
                </a:lnTo>
                <a:lnTo>
                  <a:pt x="184" y="83"/>
                </a:lnTo>
                <a:lnTo>
                  <a:pt x="197" y="91"/>
                </a:lnTo>
                <a:lnTo>
                  <a:pt x="211" y="100"/>
                </a:lnTo>
                <a:lnTo>
                  <a:pt x="224" y="108"/>
                </a:lnTo>
                <a:lnTo>
                  <a:pt x="237" y="117"/>
                </a:lnTo>
                <a:lnTo>
                  <a:pt x="251" y="125"/>
                </a:lnTo>
                <a:lnTo>
                  <a:pt x="264" y="13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9F61DE14-8A6D-4408-8480-A66EDF723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109" y="6045657"/>
            <a:ext cx="1861958" cy="3024372"/>
          </a:xfrm>
          <a:custGeom>
            <a:avLst/>
            <a:gdLst>
              <a:gd name="T0" fmla="*/ 3422 w 3920"/>
              <a:gd name="T1" fmla="*/ 249 h 6367"/>
              <a:gd name="T2" fmla="*/ 3553 w 3920"/>
              <a:gd name="T3" fmla="*/ 392 h 6367"/>
              <a:gd name="T4" fmla="*/ 3138 w 3920"/>
              <a:gd name="T5" fmla="*/ 690 h 6367"/>
              <a:gd name="T6" fmla="*/ 3136 w 3920"/>
              <a:gd name="T7" fmla="*/ 452 h 6367"/>
              <a:gd name="T8" fmla="*/ 3227 w 3920"/>
              <a:gd name="T9" fmla="*/ 622 h 6367"/>
              <a:gd name="T10" fmla="*/ 2723 w 3920"/>
              <a:gd name="T11" fmla="*/ 784 h 6367"/>
              <a:gd name="T12" fmla="*/ 2838 w 3920"/>
              <a:gd name="T13" fmla="*/ 686 h 6367"/>
              <a:gd name="T14" fmla="*/ 2938 w 3920"/>
              <a:gd name="T15" fmla="*/ 851 h 6367"/>
              <a:gd name="T16" fmla="*/ 2570 w 3920"/>
              <a:gd name="T17" fmla="*/ 1182 h 6367"/>
              <a:gd name="T18" fmla="*/ 2534 w 3920"/>
              <a:gd name="T19" fmla="*/ 954 h 6367"/>
              <a:gd name="T20" fmla="*/ 2684 w 3920"/>
              <a:gd name="T21" fmla="*/ 1074 h 6367"/>
              <a:gd name="T22" fmla="*/ 2570 w 3920"/>
              <a:gd name="T23" fmla="*/ 1182 h 6367"/>
              <a:gd name="T24" fmla="*/ 2246 w 3920"/>
              <a:gd name="T25" fmla="*/ 1238 h 6367"/>
              <a:gd name="T26" fmla="*/ 2403 w 3920"/>
              <a:gd name="T27" fmla="*/ 1350 h 6367"/>
              <a:gd name="T28" fmla="*/ 2060 w 3920"/>
              <a:gd name="T29" fmla="*/ 1735 h 6367"/>
              <a:gd name="T30" fmla="*/ 1995 w 3920"/>
              <a:gd name="T31" fmla="*/ 1515 h 6367"/>
              <a:gd name="T32" fmla="*/ 2158 w 3920"/>
              <a:gd name="T33" fmla="*/ 1619 h 6367"/>
              <a:gd name="T34" fmla="*/ 2060 w 3920"/>
              <a:gd name="T35" fmla="*/ 1735 h 6367"/>
              <a:gd name="T36" fmla="*/ 1742 w 3920"/>
              <a:gd name="T37" fmla="*/ 1828 h 6367"/>
              <a:gd name="T38" fmla="*/ 1910 w 3920"/>
              <a:gd name="T39" fmla="*/ 1921 h 6367"/>
              <a:gd name="T40" fmla="*/ 1612 w 3920"/>
              <a:gd name="T41" fmla="*/ 2339 h 6367"/>
              <a:gd name="T42" fmla="*/ 1523 w 3920"/>
              <a:gd name="T43" fmla="*/ 2129 h 6367"/>
              <a:gd name="T44" fmla="*/ 1696 w 3920"/>
              <a:gd name="T45" fmla="*/ 2214 h 6367"/>
              <a:gd name="T46" fmla="*/ 1612 w 3920"/>
              <a:gd name="T47" fmla="*/ 2339 h 6367"/>
              <a:gd name="T48" fmla="*/ 1306 w 3920"/>
              <a:gd name="T49" fmla="*/ 2466 h 6367"/>
              <a:gd name="T50" fmla="*/ 1484 w 3920"/>
              <a:gd name="T51" fmla="*/ 2542 h 6367"/>
              <a:gd name="T52" fmla="*/ 1233 w 3920"/>
              <a:gd name="T53" fmla="*/ 2989 h 6367"/>
              <a:gd name="T54" fmla="*/ 1122 w 3920"/>
              <a:gd name="T55" fmla="*/ 2790 h 6367"/>
              <a:gd name="T56" fmla="*/ 1303 w 3920"/>
              <a:gd name="T57" fmla="*/ 2855 h 6367"/>
              <a:gd name="T58" fmla="*/ 1233 w 3920"/>
              <a:gd name="T59" fmla="*/ 2989 h 6367"/>
              <a:gd name="T60" fmla="*/ 943 w 3920"/>
              <a:gd name="T61" fmla="*/ 3149 h 6367"/>
              <a:gd name="T62" fmla="*/ 1128 w 3920"/>
              <a:gd name="T63" fmla="*/ 3204 h 6367"/>
              <a:gd name="T64" fmla="*/ 927 w 3920"/>
              <a:gd name="T65" fmla="*/ 3675 h 6367"/>
              <a:gd name="T66" fmla="*/ 795 w 3920"/>
              <a:gd name="T67" fmla="*/ 3491 h 6367"/>
              <a:gd name="T68" fmla="*/ 983 w 3920"/>
              <a:gd name="T69" fmla="*/ 3536 h 6367"/>
              <a:gd name="T70" fmla="*/ 927 w 3920"/>
              <a:gd name="T71" fmla="*/ 3675 h 6367"/>
              <a:gd name="T72" fmla="*/ 656 w 3920"/>
              <a:gd name="T73" fmla="*/ 3868 h 6367"/>
              <a:gd name="T74" fmla="*/ 845 w 3920"/>
              <a:gd name="T75" fmla="*/ 3902 h 6367"/>
              <a:gd name="T76" fmla="*/ 699 w 3920"/>
              <a:gd name="T77" fmla="*/ 4392 h 6367"/>
              <a:gd name="T78" fmla="*/ 546 w 3920"/>
              <a:gd name="T79" fmla="*/ 4226 h 6367"/>
              <a:gd name="T80" fmla="*/ 737 w 3920"/>
              <a:gd name="T81" fmla="*/ 4250 h 6367"/>
              <a:gd name="T82" fmla="*/ 699 w 3920"/>
              <a:gd name="T83" fmla="*/ 4392 h 6367"/>
              <a:gd name="T84" fmla="*/ 448 w 3920"/>
              <a:gd name="T85" fmla="*/ 4618 h 6367"/>
              <a:gd name="T86" fmla="*/ 653 w 3920"/>
              <a:gd name="T87" fmla="*/ 4577 h 6367"/>
              <a:gd name="T88" fmla="*/ 617 w 3920"/>
              <a:gd name="T89" fmla="*/ 4742 h 6367"/>
              <a:gd name="T90" fmla="*/ 373 w 3920"/>
              <a:gd name="T91" fmla="*/ 5017 h 6367"/>
              <a:gd name="T92" fmla="*/ 575 w 3920"/>
              <a:gd name="T93" fmla="*/ 4964 h 6367"/>
              <a:gd name="T94" fmla="*/ 549 w 3920"/>
              <a:gd name="T95" fmla="*/ 5129 h 6367"/>
              <a:gd name="T96" fmla="*/ 324 w 3920"/>
              <a:gd name="T97" fmla="*/ 5393 h 6367"/>
              <a:gd name="T98" fmla="*/ 523 w 3920"/>
              <a:gd name="T99" fmla="*/ 5329 h 6367"/>
              <a:gd name="T100" fmla="*/ 505 w 3920"/>
              <a:gd name="T101" fmla="*/ 5498 h 6367"/>
              <a:gd name="T102" fmla="*/ 293 w 3920"/>
              <a:gd name="T103" fmla="*/ 5803 h 6367"/>
              <a:gd name="T104" fmla="*/ 490 w 3920"/>
              <a:gd name="T105" fmla="*/ 5690 h 6367"/>
              <a:gd name="T106" fmla="*/ 482 w 3920"/>
              <a:gd name="T107" fmla="*/ 5840 h 6367"/>
              <a:gd name="T108" fmla="*/ 349 w 3920"/>
              <a:gd name="T109" fmla="*/ 6064 h 6367"/>
              <a:gd name="T110" fmla="*/ 3657 w 3920"/>
              <a:gd name="T111" fmla="*/ 99 h 6367"/>
              <a:gd name="T112" fmla="*/ 3798 w 3920"/>
              <a:gd name="T113" fmla="*/ 15 h 6367"/>
              <a:gd name="T114" fmla="*/ 3819 w 3920"/>
              <a:gd name="T115" fmla="*/ 223 h 6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920" h="6367">
                <a:moveTo>
                  <a:pt x="3442" y="467"/>
                </a:moveTo>
                <a:lnTo>
                  <a:pt x="3334" y="310"/>
                </a:lnTo>
                <a:lnTo>
                  <a:pt x="3350" y="298"/>
                </a:lnTo>
                <a:lnTo>
                  <a:pt x="3374" y="282"/>
                </a:lnTo>
                <a:lnTo>
                  <a:pt x="3398" y="266"/>
                </a:lnTo>
                <a:lnTo>
                  <a:pt x="3422" y="249"/>
                </a:lnTo>
                <a:lnTo>
                  <a:pt x="3447" y="233"/>
                </a:lnTo>
                <a:lnTo>
                  <a:pt x="3472" y="217"/>
                </a:lnTo>
                <a:lnTo>
                  <a:pt x="3493" y="202"/>
                </a:lnTo>
                <a:lnTo>
                  <a:pt x="3598" y="362"/>
                </a:lnTo>
                <a:lnTo>
                  <a:pt x="3576" y="376"/>
                </a:lnTo>
                <a:lnTo>
                  <a:pt x="3553" y="392"/>
                </a:lnTo>
                <a:lnTo>
                  <a:pt x="3529" y="408"/>
                </a:lnTo>
                <a:lnTo>
                  <a:pt x="3505" y="424"/>
                </a:lnTo>
                <a:lnTo>
                  <a:pt x="3482" y="439"/>
                </a:lnTo>
                <a:lnTo>
                  <a:pt x="3457" y="456"/>
                </a:lnTo>
                <a:lnTo>
                  <a:pt x="3442" y="467"/>
                </a:lnTo>
                <a:close/>
                <a:moveTo>
                  <a:pt x="3138" y="690"/>
                </a:moveTo>
                <a:lnTo>
                  <a:pt x="3022" y="538"/>
                </a:lnTo>
                <a:lnTo>
                  <a:pt x="3042" y="522"/>
                </a:lnTo>
                <a:lnTo>
                  <a:pt x="3066" y="505"/>
                </a:lnTo>
                <a:lnTo>
                  <a:pt x="3089" y="487"/>
                </a:lnTo>
                <a:lnTo>
                  <a:pt x="3112" y="469"/>
                </a:lnTo>
                <a:lnTo>
                  <a:pt x="3136" y="452"/>
                </a:lnTo>
                <a:lnTo>
                  <a:pt x="3159" y="435"/>
                </a:lnTo>
                <a:lnTo>
                  <a:pt x="3176" y="422"/>
                </a:lnTo>
                <a:lnTo>
                  <a:pt x="3289" y="576"/>
                </a:lnTo>
                <a:lnTo>
                  <a:pt x="3273" y="588"/>
                </a:lnTo>
                <a:lnTo>
                  <a:pt x="3250" y="605"/>
                </a:lnTo>
                <a:lnTo>
                  <a:pt x="3227" y="622"/>
                </a:lnTo>
                <a:lnTo>
                  <a:pt x="3204" y="639"/>
                </a:lnTo>
                <a:lnTo>
                  <a:pt x="3182" y="656"/>
                </a:lnTo>
                <a:lnTo>
                  <a:pt x="3159" y="673"/>
                </a:lnTo>
                <a:lnTo>
                  <a:pt x="3138" y="690"/>
                </a:lnTo>
                <a:close/>
                <a:moveTo>
                  <a:pt x="2848" y="928"/>
                </a:moveTo>
                <a:lnTo>
                  <a:pt x="2723" y="784"/>
                </a:lnTo>
                <a:lnTo>
                  <a:pt x="2727" y="780"/>
                </a:lnTo>
                <a:lnTo>
                  <a:pt x="2749" y="761"/>
                </a:lnTo>
                <a:lnTo>
                  <a:pt x="2772" y="742"/>
                </a:lnTo>
                <a:lnTo>
                  <a:pt x="2793" y="723"/>
                </a:lnTo>
                <a:lnTo>
                  <a:pt x="2816" y="705"/>
                </a:lnTo>
                <a:lnTo>
                  <a:pt x="2838" y="686"/>
                </a:lnTo>
                <a:lnTo>
                  <a:pt x="2860" y="667"/>
                </a:lnTo>
                <a:lnTo>
                  <a:pt x="2871" y="659"/>
                </a:lnTo>
                <a:lnTo>
                  <a:pt x="2991" y="806"/>
                </a:lnTo>
                <a:lnTo>
                  <a:pt x="2982" y="815"/>
                </a:lnTo>
                <a:lnTo>
                  <a:pt x="2960" y="833"/>
                </a:lnTo>
                <a:lnTo>
                  <a:pt x="2938" y="851"/>
                </a:lnTo>
                <a:lnTo>
                  <a:pt x="2917" y="869"/>
                </a:lnTo>
                <a:lnTo>
                  <a:pt x="2895" y="887"/>
                </a:lnTo>
                <a:lnTo>
                  <a:pt x="2874" y="906"/>
                </a:lnTo>
                <a:lnTo>
                  <a:pt x="2852" y="924"/>
                </a:lnTo>
                <a:lnTo>
                  <a:pt x="2848" y="928"/>
                </a:lnTo>
                <a:close/>
                <a:moveTo>
                  <a:pt x="2570" y="1182"/>
                </a:moveTo>
                <a:lnTo>
                  <a:pt x="2438" y="1045"/>
                </a:lnTo>
                <a:lnTo>
                  <a:pt x="2450" y="1034"/>
                </a:lnTo>
                <a:lnTo>
                  <a:pt x="2470" y="1014"/>
                </a:lnTo>
                <a:lnTo>
                  <a:pt x="2492" y="994"/>
                </a:lnTo>
                <a:lnTo>
                  <a:pt x="2513" y="974"/>
                </a:lnTo>
                <a:lnTo>
                  <a:pt x="2534" y="954"/>
                </a:lnTo>
                <a:lnTo>
                  <a:pt x="2555" y="935"/>
                </a:lnTo>
                <a:lnTo>
                  <a:pt x="2576" y="915"/>
                </a:lnTo>
                <a:lnTo>
                  <a:pt x="2579" y="912"/>
                </a:lnTo>
                <a:lnTo>
                  <a:pt x="2707" y="1053"/>
                </a:lnTo>
                <a:lnTo>
                  <a:pt x="2705" y="1056"/>
                </a:lnTo>
                <a:lnTo>
                  <a:pt x="2684" y="1074"/>
                </a:lnTo>
                <a:lnTo>
                  <a:pt x="2664" y="1094"/>
                </a:lnTo>
                <a:lnTo>
                  <a:pt x="2643" y="1113"/>
                </a:lnTo>
                <a:lnTo>
                  <a:pt x="2623" y="1132"/>
                </a:lnTo>
                <a:lnTo>
                  <a:pt x="2603" y="1152"/>
                </a:lnTo>
                <a:lnTo>
                  <a:pt x="2582" y="1171"/>
                </a:lnTo>
                <a:lnTo>
                  <a:pt x="2570" y="1182"/>
                </a:lnTo>
                <a:close/>
                <a:moveTo>
                  <a:pt x="2308" y="1452"/>
                </a:moveTo>
                <a:lnTo>
                  <a:pt x="2168" y="1322"/>
                </a:lnTo>
                <a:lnTo>
                  <a:pt x="2187" y="1301"/>
                </a:lnTo>
                <a:lnTo>
                  <a:pt x="2207" y="1280"/>
                </a:lnTo>
                <a:lnTo>
                  <a:pt x="2226" y="1259"/>
                </a:lnTo>
                <a:lnTo>
                  <a:pt x="2246" y="1238"/>
                </a:lnTo>
                <a:lnTo>
                  <a:pt x="2266" y="1218"/>
                </a:lnTo>
                <a:lnTo>
                  <a:pt x="2286" y="1197"/>
                </a:lnTo>
                <a:lnTo>
                  <a:pt x="2301" y="1181"/>
                </a:lnTo>
                <a:lnTo>
                  <a:pt x="2437" y="1315"/>
                </a:lnTo>
                <a:lnTo>
                  <a:pt x="2423" y="1330"/>
                </a:lnTo>
                <a:lnTo>
                  <a:pt x="2403" y="1350"/>
                </a:lnTo>
                <a:lnTo>
                  <a:pt x="2384" y="1370"/>
                </a:lnTo>
                <a:lnTo>
                  <a:pt x="2364" y="1390"/>
                </a:lnTo>
                <a:lnTo>
                  <a:pt x="2345" y="1411"/>
                </a:lnTo>
                <a:lnTo>
                  <a:pt x="2326" y="1432"/>
                </a:lnTo>
                <a:lnTo>
                  <a:pt x="2308" y="1452"/>
                </a:lnTo>
                <a:close/>
                <a:moveTo>
                  <a:pt x="2060" y="1735"/>
                </a:moveTo>
                <a:lnTo>
                  <a:pt x="1913" y="1612"/>
                </a:lnTo>
                <a:lnTo>
                  <a:pt x="1921" y="1604"/>
                </a:lnTo>
                <a:lnTo>
                  <a:pt x="1939" y="1581"/>
                </a:lnTo>
                <a:lnTo>
                  <a:pt x="1958" y="1559"/>
                </a:lnTo>
                <a:lnTo>
                  <a:pt x="1976" y="1537"/>
                </a:lnTo>
                <a:lnTo>
                  <a:pt x="1995" y="1515"/>
                </a:lnTo>
                <a:lnTo>
                  <a:pt x="2013" y="1494"/>
                </a:lnTo>
                <a:lnTo>
                  <a:pt x="2033" y="1472"/>
                </a:lnTo>
                <a:lnTo>
                  <a:pt x="2039" y="1465"/>
                </a:lnTo>
                <a:lnTo>
                  <a:pt x="2181" y="1591"/>
                </a:lnTo>
                <a:lnTo>
                  <a:pt x="2176" y="1598"/>
                </a:lnTo>
                <a:lnTo>
                  <a:pt x="2158" y="1619"/>
                </a:lnTo>
                <a:lnTo>
                  <a:pt x="2140" y="1640"/>
                </a:lnTo>
                <a:lnTo>
                  <a:pt x="2121" y="1661"/>
                </a:lnTo>
                <a:lnTo>
                  <a:pt x="2103" y="1682"/>
                </a:lnTo>
                <a:lnTo>
                  <a:pt x="2085" y="1704"/>
                </a:lnTo>
                <a:lnTo>
                  <a:pt x="2067" y="1725"/>
                </a:lnTo>
                <a:lnTo>
                  <a:pt x="2060" y="1735"/>
                </a:lnTo>
                <a:close/>
                <a:moveTo>
                  <a:pt x="1828" y="2031"/>
                </a:moveTo>
                <a:lnTo>
                  <a:pt x="1675" y="1917"/>
                </a:lnTo>
                <a:lnTo>
                  <a:pt x="1690" y="1896"/>
                </a:lnTo>
                <a:lnTo>
                  <a:pt x="1707" y="1873"/>
                </a:lnTo>
                <a:lnTo>
                  <a:pt x="1724" y="1850"/>
                </a:lnTo>
                <a:lnTo>
                  <a:pt x="1742" y="1828"/>
                </a:lnTo>
                <a:lnTo>
                  <a:pt x="1759" y="1805"/>
                </a:lnTo>
                <a:lnTo>
                  <a:pt x="1777" y="1782"/>
                </a:lnTo>
                <a:lnTo>
                  <a:pt x="1792" y="1763"/>
                </a:lnTo>
                <a:lnTo>
                  <a:pt x="1942" y="1881"/>
                </a:lnTo>
                <a:lnTo>
                  <a:pt x="1927" y="1900"/>
                </a:lnTo>
                <a:lnTo>
                  <a:pt x="1910" y="1921"/>
                </a:lnTo>
                <a:lnTo>
                  <a:pt x="1893" y="1944"/>
                </a:lnTo>
                <a:lnTo>
                  <a:pt x="1876" y="1966"/>
                </a:lnTo>
                <a:lnTo>
                  <a:pt x="1859" y="1988"/>
                </a:lnTo>
                <a:lnTo>
                  <a:pt x="1843" y="2011"/>
                </a:lnTo>
                <a:lnTo>
                  <a:pt x="1828" y="2031"/>
                </a:lnTo>
                <a:close/>
                <a:moveTo>
                  <a:pt x="1612" y="2339"/>
                </a:moveTo>
                <a:lnTo>
                  <a:pt x="1453" y="2234"/>
                </a:lnTo>
                <a:lnTo>
                  <a:pt x="1459" y="2224"/>
                </a:lnTo>
                <a:lnTo>
                  <a:pt x="1475" y="2201"/>
                </a:lnTo>
                <a:lnTo>
                  <a:pt x="1491" y="2177"/>
                </a:lnTo>
                <a:lnTo>
                  <a:pt x="1507" y="2153"/>
                </a:lnTo>
                <a:lnTo>
                  <a:pt x="1523" y="2129"/>
                </a:lnTo>
                <a:lnTo>
                  <a:pt x="1540" y="2106"/>
                </a:lnTo>
                <a:lnTo>
                  <a:pt x="1556" y="2082"/>
                </a:lnTo>
                <a:lnTo>
                  <a:pt x="1562" y="2073"/>
                </a:lnTo>
                <a:lnTo>
                  <a:pt x="1718" y="2183"/>
                </a:lnTo>
                <a:lnTo>
                  <a:pt x="1712" y="2192"/>
                </a:lnTo>
                <a:lnTo>
                  <a:pt x="1696" y="2214"/>
                </a:lnTo>
                <a:lnTo>
                  <a:pt x="1680" y="2237"/>
                </a:lnTo>
                <a:lnTo>
                  <a:pt x="1665" y="2260"/>
                </a:lnTo>
                <a:lnTo>
                  <a:pt x="1649" y="2283"/>
                </a:lnTo>
                <a:lnTo>
                  <a:pt x="1634" y="2306"/>
                </a:lnTo>
                <a:lnTo>
                  <a:pt x="1618" y="2330"/>
                </a:lnTo>
                <a:lnTo>
                  <a:pt x="1612" y="2339"/>
                </a:lnTo>
                <a:close/>
                <a:moveTo>
                  <a:pt x="1414" y="2658"/>
                </a:moveTo>
                <a:lnTo>
                  <a:pt x="1249" y="2562"/>
                </a:lnTo>
                <a:lnTo>
                  <a:pt x="1262" y="2540"/>
                </a:lnTo>
                <a:lnTo>
                  <a:pt x="1277" y="2516"/>
                </a:lnTo>
                <a:lnTo>
                  <a:pt x="1291" y="2491"/>
                </a:lnTo>
                <a:lnTo>
                  <a:pt x="1306" y="2466"/>
                </a:lnTo>
                <a:lnTo>
                  <a:pt x="1321" y="2442"/>
                </a:lnTo>
                <a:lnTo>
                  <a:pt x="1336" y="2417"/>
                </a:lnTo>
                <a:lnTo>
                  <a:pt x="1349" y="2396"/>
                </a:lnTo>
                <a:lnTo>
                  <a:pt x="1511" y="2497"/>
                </a:lnTo>
                <a:lnTo>
                  <a:pt x="1498" y="2517"/>
                </a:lnTo>
                <a:lnTo>
                  <a:pt x="1484" y="2542"/>
                </a:lnTo>
                <a:lnTo>
                  <a:pt x="1470" y="2565"/>
                </a:lnTo>
                <a:lnTo>
                  <a:pt x="1455" y="2589"/>
                </a:lnTo>
                <a:lnTo>
                  <a:pt x="1441" y="2613"/>
                </a:lnTo>
                <a:lnTo>
                  <a:pt x="1427" y="2637"/>
                </a:lnTo>
                <a:lnTo>
                  <a:pt x="1414" y="2658"/>
                </a:lnTo>
                <a:close/>
                <a:moveTo>
                  <a:pt x="1233" y="2989"/>
                </a:moveTo>
                <a:lnTo>
                  <a:pt x="1064" y="2901"/>
                </a:lnTo>
                <a:lnTo>
                  <a:pt x="1069" y="2892"/>
                </a:lnTo>
                <a:lnTo>
                  <a:pt x="1082" y="2866"/>
                </a:lnTo>
                <a:lnTo>
                  <a:pt x="1095" y="2840"/>
                </a:lnTo>
                <a:lnTo>
                  <a:pt x="1108" y="2815"/>
                </a:lnTo>
                <a:lnTo>
                  <a:pt x="1122" y="2790"/>
                </a:lnTo>
                <a:lnTo>
                  <a:pt x="1135" y="2765"/>
                </a:lnTo>
                <a:lnTo>
                  <a:pt x="1149" y="2739"/>
                </a:lnTo>
                <a:lnTo>
                  <a:pt x="1154" y="2730"/>
                </a:lnTo>
                <a:lnTo>
                  <a:pt x="1321" y="2822"/>
                </a:lnTo>
                <a:lnTo>
                  <a:pt x="1317" y="2831"/>
                </a:lnTo>
                <a:lnTo>
                  <a:pt x="1303" y="2855"/>
                </a:lnTo>
                <a:lnTo>
                  <a:pt x="1290" y="2880"/>
                </a:lnTo>
                <a:lnTo>
                  <a:pt x="1277" y="2904"/>
                </a:lnTo>
                <a:lnTo>
                  <a:pt x="1264" y="2929"/>
                </a:lnTo>
                <a:lnTo>
                  <a:pt x="1251" y="2954"/>
                </a:lnTo>
                <a:lnTo>
                  <a:pt x="1238" y="2979"/>
                </a:lnTo>
                <a:lnTo>
                  <a:pt x="1233" y="2989"/>
                </a:lnTo>
                <a:close/>
                <a:moveTo>
                  <a:pt x="1071" y="3328"/>
                </a:moveTo>
                <a:lnTo>
                  <a:pt x="897" y="3250"/>
                </a:lnTo>
                <a:lnTo>
                  <a:pt x="907" y="3227"/>
                </a:lnTo>
                <a:lnTo>
                  <a:pt x="919" y="3201"/>
                </a:lnTo>
                <a:lnTo>
                  <a:pt x="931" y="3175"/>
                </a:lnTo>
                <a:lnTo>
                  <a:pt x="943" y="3149"/>
                </a:lnTo>
                <a:lnTo>
                  <a:pt x="955" y="3123"/>
                </a:lnTo>
                <a:lnTo>
                  <a:pt x="967" y="3096"/>
                </a:lnTo>
                <a:lnTo>
                  <a:pt x="978" y="3074"/>
                </a:lnTo>
                <a:lnTo>
                  <a:pt x="1150" y="3157"/>
                </a:lnTo>
                <a:lnTo>
                  <a:pt x="1139" y="3178"/>
                </a:lnTo>
                <a:lnTo>
                  <a:pt x="1128" y="3204"/>
                </a:lnTo>
                <a:lnTo>
                  <a:pt x="1116" y="3229"/>
                </a:lnTo>
                <a:lnTo>
                  <a:pt x="1104" y="3255"/>
                </a:lnTo>
                <a:lnTo>
                  <a:pt x="1093" y="3280"/>
                </a:lnTo>
                <a:lnTo>
                  <a:pt x="1081" y="3305"/>
                </a:lnTo>
                <a:lnTo>
                  <a:pt x="1071" y="3328"/>
                </a:lnTo>
                <a:close/>
                <a:moveTo>
                  <a:pt x="927" y="3675"/>
                </a:moveTo>
                <a:lnTo>
                  <a:pt x="750" y="3607"/>
                </a:lnTo>
                <a:lnTo>
                  <a:pt x="753" y="3598"/>
                </a:lnTo>
                <a:lnTo>
                  <a:pt x="763" y="3571"/>
                </a:lnTo>
                <a:lnTo>
                  <a:pt x="773" y="3544"/>
                </a:lnTo>
                <a:lnTo>
                  <a:pt x="784" y="3518"/>
                </a:lnTo>
                <a:lnTo>
                  <a:pt x="795" y="3491"/>
                </a:lnTo>
                <a:lnTo>
                  <a:pt x="806" y="3464"/>
                </a:lnTo>
                <a:lnTo>
                  <a:pt x="816" y="3438"/>
                </a:lnTo>
                <a:lnTo>
                  <a:pt x="821" y="3427"/>
                </a:lnTo>
                <a:lnTo>
                  <a:pt x="997" y="3501"/>
                </a:lnTo>
                <a:lnTo>
                  <a:pt x="993" y="3510"/>
                </a:lnTo>
                <a:lnTo>
                  <a:pt x="983" y="3536"/>
                </a:lnTo>
                <a:lnTo>
                  <a:pt x="972" y="3562"/>
                </a:lnTo>
                <a:lnTo>
                  <a:pt x="962" y="3588"/>
                </a:lnTo>
                <a:lnTo>
                  <a:pt x="952" y="3614"/>
                </a:lnTo>
                <a:lnTo>
                  <a:pt x="941" y="3640"/>
                </a:lnTo>
                <a:lnTo>
                  <a:pt x="931" y="3666"/>
                </a:lnTo>
                <a:lnTo>
                  <a:pt x="927" y="3675"/>
                </a:lnTo>
                <a:close/>
                <a:moveTo>
                  <a:pt x="803" y="4030"/>
                </a:moveTo>
                <a:lnTo>
                  <a:pt x="621" y="3972"/>
                </a:lnTo>
                <a:lnTo>
                  <a:pt x="629" y="3950"/>
                </a:lnTo>
                <a:lnTo>
                  <a:pt x="637" y="3922"/>
                </a:lnTo>
                <a:lnTo>
                  <a:pt x="647" y="3895"/>
                </a:lnTo>
                <a:lnTo>
                  <a:pt x="656" y="3868"/>
                </a:lnTo>
                <a:lnTo>
                  <a:pt x="665" y="3841"/>
                </a:lnTo>
                <a:lnTo>
                  <a:pt x="674" y="3814"/>
                </a:lnTo>
                <a:lnTo>
                  <a:pt x="683" y="3789"/>
                </a:lnTo>
                <a:lnTo>
                  <a:pt x="863" y="3852"/>
                </a:lnTo>
                <a:lnTo>
                  <a:pt x="855" y="3876"/>
                </a:lnTo>
                <a:lnTo>
                  <a:pt x="845" y="3902"/>
                </a:lnTo>
                <a:lnTo>
                  <a:pt x="836" y="3929"/>
                </a:lnTo>
                <a:lnTo>
                  <a:pt x="828" y="3955"/>
                </a:lnTo>
                <a:lnTo>
                  <a:pt x="819" y="3982"/>
                </a:lnTo>
                <a:lnTo>
                  <a:pt x="810" y="4009"/>
                </a:lnTo>
                <a:lnTo>
                  <a:pt x="803" y="4030"/>
                </a:lnTo>
                <a:close/>
                <a:moveTo>
                  <a:pt x="699" y="4392"/>
                </a:moveTo>
                <a:lnTo>
                  <a:pt x="514" y="4343"/>
                </a:lnTo>
                <a:lnTo>
                  <a:pt x="516" y="4337"/>
                </a:lnTo>
                <a:lnTo>
                  <a:pt x="523" y="4309"/>
                </a:lnTo>
                <a:lnTo>
                  <a:pt x="530" y="4281"/>
                </a:lnTo>
                <a:lnTo>
                  <a:pt x="538" y="4254"/>
                </a:lnTo>
                <a:lnTo>
                  <a:pt x="546" y="4226"/>
                </a:lnTo>
                <a:lnTo>
                  <a:pt x="553" y="4198"/>
                </a:lnTo>
                <a:lnTo>
                  <a:pt x="561" y="4170"/>
                </a:lnTo>
                <a:lnTo>
                  <a:pt x="565" y="4157"/>
                </a:lnTo>
                <a:lnTo>
                  <a:pt x="748" y="4210"/>
                </a:lnTo>
                <a:lnTo>
                  <a:pt x="745" y="4223"/>
                </a:lnTo>
                <a:lnTo>
                  <a:pt x="737" y="4250"/>
                </a:lnTo>
                <a:lnTo>
                  <a:pt x="730" y="4277"/>
                </a:lnTo>
                <a:lnTo>
                  <a:pt x="722" y="4304"/>
                </a:lnTo>
                <a:lnTo>
                  <a:pt x="714" y="4331"/>
                </a:lnTo>
                <a:lnTo>
                  <a:pt x="707" y="4358"/>
                </a:lnTo>
                <a:lnTo>
                  <a:pt x="700" y="4385"/>
                </a:lnTo>
                <a:lnTo>
                  <a:pt x="699" y="4392"/>
                </a:lnTo>
                <a:close/>
                <a:moveTo>
                  <a:pt x="614" y="4758"/>
                </a:moveTo>
                <a:lnTo>
                  <a:pt x="427" y="4720"/>
                </a:lnTo>
                <a:lnTo>
                  <a:pt x="430" y="4704"/>
                </a:lnTo>
                <a:lnTo>
                  <a:pt x="436" y="4675"/>
                </a:lnTo>
                <a:lnTo>
                  <a:pt x="442" y="4646"/>
                </a:lnTo>
                <a:lnTo>
                  <a:pt x="448" y="4618"/>
                </a:lnTo>
                <a:lnTo>
                  <a:pt x="454" y="4590"/>
                </a:lnTo>
                <a:lnTo>
                  <a:pt x="460" y="4562"/>
                </a:lnTo>
                <a:lnTo>
                  <a:pt x="467" y="4534"/>
                </a:lnTo>
                <a:lnTo>
                  <a:pt x="468" y="4531"/>
                </a:lnTo>
                <a:lnTo>
                  <a:pt x="653" y="4574"/>
                </a:lnTo>
                <a:lnTo>
                  <a:pt x="653" y="4577"/>
                </a:lnTo>
                <a:lnTo>
                  <a:pt x="647" y="4604"/>
                </a:lnTo>
                <a:lnTo>
                  <a:pt x="640" y="4631"/>
                </a:lnTo>
                <a:lnTo>
                  <a:pt x="634" y="4659"/>
                </a:lnTo>
                <a:lnTo>
                  <a:pt x="629" y="4686"/>
                </a:lnTo>
                <a:lnTo>
                  <a:pt x="622" y="4714"/>
                </a:lnTo>
                <a:lnTo>
                  <a:pt x="617" y="4742"/>
                </a:lnTo>
                <a:lnTo>
                  <a:pt x="614" y="4758"/>
                </a:lnTo>
                <a:close/>
                <a:moveTo>
                  <a:pt x="549" y="5129"/>
                </a:moveTo>
                <a:lnTo>
                  <a:pt x="360" y="5100"/>
                </a:lnTo>
                <a:lnTo>
                  <a:pt x="364" y="5075"/>
                </a:lnTo>
                <a:lnTo>
                  <a:pt x="368" y="5046"/>
                </a:lnTo>
                <a:lnTo>
                  <a:pt x="373" y="5017"/>
                </a:lnTo>
                <a:lnTo>
                  <a:pt x="378" y="4989"/>
                </a:lnTo>
                <a:lnTo>
                  <a:pt x="382" y="4960"/>
                </a:lnTo>
                <a:lnTo>
                  <a:pt x="387" y="4931"/>
                </a:lnTo>
                <a:lnTo>
                  <a:pt x="391" y="4910"/>
                </a:lnTo>
                <a:lnTo>
                  <a:pt x="579" y="4943"/>
                </a:lnTo>
                <a:lnTo>
                  <a:pt x="575" y="4964"/>
                </a:lnTo>
                <a:lnTo>
                  <a:pt x="570" y="4991"/>
                </a:lnTo>
                <a:lnTo>
                  <a:pt x="566" y="5019"/>
                </a:lnTo>
                <a:lnTo>
                  <a:pt x="561" y="5047"/>
                </a:lnTo>
                <a:lnTo>
                  <a:pt x="557" y="5075"/>
                </a:lnTo>
                <a:lnTo>
                  <a:pt x="553" y="5103"/>
                </a:lnTo>
                <a:lnTo>
                  <a:pt x="549" y="5129"/>
                </a:lnTo>
                <a:close/>
                <a:moveTo>
                  <a:pt x="505" y="5502"/>
                </a:moveTo>
                <a:lnTo>
                  <a:pt x="315" y="5485"/>
                </a:lnTo>
                <a:lnTo>
                  <a:pt x="315" y="5481"/>
                </a:lnTo>
                <a:lnTo>
                  <a:pt x="318" y="5451"/>
                </a:lnTo>
                <a:lnTo>
                  <a:pt x="321" y="5422"/>
                </a:lnTo>
                <a:lnTo>
                  <a:pt x="324" y="5393"/>
                </a:lnTo>
                <a:lnTo>
                  <a:pt x="327" y="5364"/>
                </a:lnTo>
                <a:lnTo>
                  <a:pt x="329" y="5335"/>
                </a:lnTo>
                <a:lnTo>
                  <a:pt x="333" y="5306"/>
                </a:lnTo>
                <a:lnTo>
                  <a:pt x="335" y="5292"/>
                </a:lnTo>
                <a:lnTo>
                  <a:pt x="524" y="5315"/>
                </a:lnTo>
                <a:lnTo>
                  <a:pt x="523" y="5329"/>
                </a:lnTo>
                <a:lnTo>
                  <a:pt x="519" y="5357"/>
                </a:lnTo>
                <a:lnTo>
                  <a:pt x="516" y="5385"/>
                </a:lnTo>
                <a:lnTo>
                  <a:pt x="513" y="5413"/>
                </a:lnTo>
                <a:lnTo>
                  <a:pt x="510" y="5441"/>
                </a:lnTo>
                <a:lnTo>
                  <a:pt x="508" y="5470"/>
                </a:lnTo>
                <a:lnTo>
                  <a:pt x="505" y="5498"/>
                </a:lnTo>
                <a:lnTo>
                  <a:pt x="505" y="5502"/>
                </a:lnTo>
                <a:close/>
                <a:moveTo>
                  <a:pt x="480" y="5878"/>
                </a:moveTo>
                <a:lnTo>
                  <a:pt x="290" y="5870"/>
                </a:lnTo>
                <a:lnTo>
                  <a:pt x="290" y="5862"/>
                </a:lnTo>
                <a:lnTo>
                  <a:pt x="291" y="5832"/>
                </a:lnTo>
                <a:lnTo>
                  <a:pt x="293" y="5803"/>
                </a:lnTo>
                <a:lnTo>
                  <a:pt x="294" y="5774"/>
                </a:lnTo>
                <a:lnTo>
                  <a:pt x="296" y="5744"/>
                </a:lnTo>
                <a:lnTo>
                  <a:pt x="297" y="5715"/>
                </a:lnTo>
                <a:lnTo>
                  <a:pt x="299" y="5686"/>
                </a:lnTo>
                <a:lnTo>
                  <a:pt x="300" y="5677"/>
                </a:lnTo>
                <a:lnTo>
                  <a:pt x="490" y="5690"/>
                </a:lnTo>
                <a:lnTo>
                  <a:pt x="489" y="5697"/>
                </a:lnTo>
                <a:lnTo>
                  <a:pt x="488" y="5726"/>
                </a:lnTo>
                <a:lnTo>
                  <a:pt x="486" y="5754"/>
                </a:lnTo>
                <a:lnTo>
                  <a:pt x="485" y="5783"/>
                </a:lnTo>
                <a:lnTo>
                  <a:pt x="483" y="5812"/>
                </a:lnTo>
                <a:lnTo>
                  <a:pt x="482" y="5840"/>
                </a:lnTo>
                <a:lnTo>
                  <a:pt x="481" y="5869"/>
                </a:lnTo>
                <a:lnTo>
                  <a:pt x="480" y="5878"/>
                </a:lnTo>
                <a:close/>
                <a:moveTo>
                  <a:pt x="381" y="6366"/>
                </a:moveTo>
                <a:lnTo>
                  <a:pt x="0" y="6175"/>
                </a:lnTo>
                <a:lnTo>
                  <a:pt x="0" y="5889"/>
                </a:lnTo>
                <a:lnTo>
                  <a:pt x="349" y="6064"/>
                </a:lnTo>
                <a:lnTo>
                  <a:pt x="410" y="6065"/>
                </a:lnTo>
                <a:lnTo>
                  <a:pt x="762" y="5889"/>
                </a:lnTo>
                <a:lnTo>
                  <a:pt x="762" y="6175"/>
                </a:lnTo>
                <a:lnTo>
                  <a:pt x="381" y="6366"/>
                </a:lnTo>
                <a:close/>
                <a:moveTo>
                  <a:pt x="3757" y="261"/>
                </a:moveTo>
                <a:lnTo>
                  <a:pt x="3657" y="99"/>
                </a:lnTo>
                <a:lnTo>
                  <a:pt x="3671" y="91"/>
                </a:lnTo>
                <a:lnTo>
                  <a:pt x="3696" y="75"/>
                </a:lnTo>
                <a:lnTo>
                  <a:pt x="3721" y="60"/>
                </a:lnTo>
                <a:lnTo>
                  <a:pt x="3747" y="45"/>
                </a:lnTo>
                <a:lnTo>
                  <a:pt x="3772" y="29"/>
                </a:lnTo>
                <a:lnTo>
                  <a:pt x="3798" y="15"/>
                </a:lnTo>
                <a:lnTo>
                  <a:pt x="3823" y="0"/>
                </a:lnTo>
                <a:lnTo>
                  <a:pt x="3919" y="165"/>
                </a:lnTo>
                <a:lnTo>
                  <a:pt x="3893" y="179"/>
                </a:lnTo>
                <a:lnTo>
                  <a:pt x="3869" y="194"/>
                </a:lnTo>
                <a:lnTo>
                  <a:pt x="3844" y="209"/>
                </a:lnTo>
                <a:lnTo>
                  <a:pt x="3819" y="223"/>
                </a:lnTo>
                <a:lnTo>
                  <a:pt x="3795" y="239"/>
                </a:lnTo>
                <a:lnTo>
                  <a:pt x="3770" y="253"/>
                </a:lnTo>
                <a:lnTo>
                  <a:pt x="3757" y="26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6584C1FA-ECB5-42EC-8DBE-808014D71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8239" y="5911612"/>
            <a:ext cx="1820068" cy="3177265"/>
          </a:xfrm>
          <a:custGeom>
            <a:avLst/>
            <a:gdLst>
              <a:gd name="T0" fmla="*/ 3832 w 3834"/>
              <a:gd name="T1" fmla="*/ 6540 h 6690"/>
              <a:gd name="T2" fmla="*/ 3830 w 3834"/>
              <a:gd name="T3" fmla="*/ 6600 h 6690"/>
              <a:gd name="T4" fmla="*/ 3828 w 3834"/>
              <a:gd name="T5" fmla="*/ 6660 h 6690"/>
              <a:gd name="T6" fmla="*/ 3638 w 3834"/>
              <a:gd name="T7" fmla="*/ 6670 h 6690"/>
              <a:gd name="T8" fmla="*/ 3640 w 3834"/>
              <a:gd name="T9" fmla="*/ 6612 h 6690"/>
              <a:gd name="T10" fmla="*/ 3641 w 3834"/>
              <a:gd name="T11" fmla="*/ 6553 h 6690"/>
              <a:gd name="T12" fmla="*/ 3642 w 3834"/>
              <a:gd name="T13" fmla="*/ 6494 h 6690"/>
              <a:gd name="T14" fmla="*/ 3830 w 3834"/>
              <a:gd name="T15" fmla="*/ 6202 h 6690"/>
              <a:gd name="T16" fmla="*/ 3641 w 3834"/>
              <a:gd name="T17" fmla="*/ 6265 h 6690"/>
              <a:gd name="T18" fmla="*/ 3610 w 3834"/>
              <a:gd name="T19" fmla="*/ 5742 h 6690"/>
              <a:gd name="T20" fmla="*/ 3813 w 3834"/>
              <a:gd name="T21" fmla="*/ 5878 h 6690"/>
              <a:gd name="T22" fmla="*/ 3618 w 3834"/>
              <a:gd name="T23" fmla="*/ 5835 h 6690"/>
              <a:gd name="T24" fmla="*/ 3754 w 3834"/>
              <a:gd name="T25" fmla="*/ 5354 h 6690"/>
              <a:gd name="T26" fmla="*/ 3779 w 3834"/>
              <a:gd name="T27" fmla="*/ 5532 h 6690"/>
              <a:gd name="T28" fmla="*/ 3570 w 3834"/>
              <a:gd name="T29" fmla="*/ 5411 h 6690"/>
              <a:gd name="T30" fmla="*/ 3699 w 3834"/>
              <a:gd name="T31" fmla="*/ 5038 h 6690"/>
              <a:gd name="T32" fmla="*/ 3522 w 3834"/>
              <a:gd name="T33" fmla="*/ 5131 h 6690"/>
              <a:gd name="T34" fmla="*/ 3594 w 3834"/>
              <a:gd name="T35" fmla="*/ 4584 h 6690"/>
              <a:gd name="T36" fmla="*/ 3637 w 3834"/>
              <a:gd name="T37" fmla="*/ 4755 h 6690"/>
              <a:gd name="T38" fmla="*/ 3424 w 3834"/>
              <a:gd name="T39" fmla="*/ 4690 h 6690"/>
              <a:gd name="T40" fmla="*/ 3497 w 3834"/>
              <a:gd name="T41" fmla="*/ 4254 h 6690"/>
              <a:gd name="T42" fmla="*/ 3358 w 3834"/>
              <a:gd name="T43" fmla="*/ 4452 h 6690"/>
              <a:gd name="T44" fmla="*/ 3307 w 3834"/>
              <a:gd name="T45" fmla="*/ 4286 h 6690"/>
              <a:gd name="T46" fmla="*/ 3393 w 3834"/>
              <a:gd name="T47" fmla="*/ 3954 h 6690"/>
              <a:gd name="T48" fmla="*/ 3215 w 3834"/>
              <a:gd name="T49" fmla="*/ 4021 h 6690"/>
              <a:gd name="T50" fmla="*/ 3208 w 3834"/>
              <a:gd name="T51" fmla="*/ 3502 h 6690"/>
              <a:gd name="T52" fmla="*/ 3281 w 3834"/>
              <a:gd name="T53" fmla="*/ 3670 h 6690"/>
              <a:gd name="T54" fmla="*/ 3046 w 3834"/>
              <a:gd name="T55" fmla="*/ 3606 h 6690"/>
              <a:gd name="T56" fmla="*/ 3072 w 3834"/>
              <a:gd name="T57" fmla="*/ 3216 h 6690"/>
              <a:gd name="T58" fmla="*/ 2926 w 3834"/>
              <a:gd name="T59" fmla="*/ 3353 h 6690"/>
              <a:gd name="T60" fmla="*/ 2847 w 3834"/>
              <a:gd name="T61" fmla="*/ 2807 h 6690"/>
              <a:gd name="T62" fmla="*/ 2937 w 3834"/>
              <a:gd name="T63" fmla="*/ 2963 h 6690"/>
              <a:gd name="T64" fmla="*/ 2716 w 3834"/>
              <a:gd name="T65" fmla="*/ 2959 h 6690"/>
              <a:gd name="T66" fmla="*/ 2669 w 3834"/>
              <a:gd name="T67" fmla="*/ 2522 h 6690"/>
              <a:gd name="T68" fmla="*/ 2570 w 3834"/>
              <a:gd name="T69" fmla="*/ 2720 h 6690"/>
              <a:gd name="T70" fmla="*/ 2266 w 3834"/>
              <a:gd name="T71" fmla="*/ 2279 h 6690"/>
              <a:gd name="T72" fmla="*/ 2507 w 3834"/>
              <a:gd name="T73" fmla="*/ 2285 h 6690"/>
              <a:gd name="T74" fmla="*/ 2318 w 3834"/>
              <a:gd name="T75" fmla="*/ 2351 h 6690"/>
              <a:gd name="T76" fmla="*/ 2190 w 3834"/>
              <a:gd name="T77" fmla="*/ 1876 h 6690"/>
              <a:gd name="T78" fmla="*/ 2300 w 3834"/>
              <a:gd name="T79" fmla="*/ 2011 h 6690"/>
              <a:gd name="T80" fmla="*/ 2061 w 3834"/>
              <a:gd name="T81" fmla="*/ 2019 h 6690"/>
              <a:gd name="T82" fmla="*/ 1962 w 3834"/>
              <a:gd name="T83" fmla="*/ 1615 h 6690"/>
              <a:gd name="T84" fmla="*/ 1897 w 3834"/>
              <a:gd name="T85" fmla="*/ 1828 h 6690"/>
              <a:gd name="T86" fmla="*/ 1782 w 3834"/>
              <a:gd name="T87" fmla="*/ 1702 h 6690"/>
              <a:gd name="T88" fmla="*/ 1741 w 3834"/>
              <a:gd name="T89" fmla="*/ 1386 h 6690"/>
              <a:gd name="T90" fmla="*/ 1607 w 3834"/>
              <a:gd name="T91" fmla="*/ 1522 h 6690"/>
              <a:gd name="T92" fmla="*/ 1363 w 3834"/>
              <a:gd name="T93" fmla="*/ 1038 h 6690"/>
              <a:gd name="T94" fmla="*/ 1508 w 3834"/>
              <a:gd name="T95" fmla="*/ 1166 h 6690"/>
              <a:gd name="T96" fmla="*/ 1255 w 3834"/>
              <a:gd name="T97" fmla="*/ 1196 h 6690"/>
              <a:gd name="T98" fmla="*/ 1155 w 3834"/>
              <a:gd name="T99" fmla="*/ 866 h 6690"/>
              <a:gd name="T100" fmla="*/ 1037 w 3834"/>
              <a:gd name="T101" fmla="*/ 1016 h 6690"/>
              <a:gd name="T102" fmla="*/ 754 w 3834"/>
              <a:gd name="T103" fmla="*/ 570 h 6690"/>
              <a:gd name="T104" fmla="*/ 908 w 3834"/>
              <a:gd name="T105" fmla="*/ 679 h 6690"/>
              <a:gd name="T106" fmla="*/ 670 w 3834"/>
              <a:gd name="T107" fmla="*/ 744 h 6690"/>
              <a:gd name="T108" fmla="*/ 483 w 3834"/>
              <a:gd name="T109" fmla="*/ 394 h 6690"/>
              <a:gd name="T110" fmla="*/ 479 w 3834"/>
              <a:gd name="T111" fmla="*/ 617 h 6690"/>
              <a:gd name="T112" fmla="*/ 326 w 3834"/>
              <a:gd name="T113" fmla="*/ 521 h 6690"/>
              <a:gd name="T114" fmla="*/ 25 w 3834"/>
              <a:gd name="T115" fmla="*/ 236 h 6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34" h="6690">
                <a:moveTo>
                  <a:pt x="3642" y="6493"/>
                </a:moveTo>
                <a:lnTo>
                  <a:pt x="3833" y="6496"/>
                </a:lnTo>
                <a:lnTo>
                  <a:pt x="3832" y="6505"/>
                </a:lnTo>
                <a:lnTo>
                  <a:pt x="3832" y="6513"/>
                </a:lnTo>
                <a:lnTo>
                  <a:pt x="3832" y="6522"/>
                </a:lnTo>
                <a:lnTo>
                  <a:pt x="3832" y="6531"/>
                </a:lnTo>
                <a:lnTo>
                  <a:pt x="3832" y="6540"/>
                </a:lnTo>
                <a:lnTo>
                  <a:pt x="3832" y="6548"/>
                </a:lnTo>
                <a:lnTo>
                  <a:pt x="3832" y="6557"/>
                </a:lnTo>
                <a:lnTo>
                  <a:pt x="3832" y="6565"/>
                </a:lnTo>
                <a:lnTo>
                  <a:pt x="3831" y="6574"/>
                </a:lnTo>
                <a:lnTo>
                  <a:pt x="3831" y="6583"/>
                </a:lnTo>
                <a:lnTo>
                  <a:pt x="3831" y="6591"/>
                </a:lnTo>
                <a:lnTo>
                  <a:pt x="3830" y="6600"/>
                </a:lnTo>
                <a:lnTo>
                  <a:pt x="3830" y="6609"/>
                </a:lnTo>
                <a:lnTo>
                  <a:pt x="3830" y="6617"/>
                </a:lnTo>
                <a:lnTo>
                  <a:pt x="3830" y="6626"/>
                </a:lnTo>
                <a:lnTo>
                  <a:pt x="3830" y="6635"/>
                </a:lnTo>
                <a:lnTo>
                  <a:pt x="3829" y="6643"/>
                </a:lnTo>
                <a:lnTo>
                  <a:pt x="3829" y="6652"/>
                </a:lnTo>
                <a:lnTo>
                  <a:pt x="3828" y="6660"/>
                </a:lnTo>
                <a:lnTo>
                  <a:pt x="3828" y="6669"/>
                </a:lnTo>
                <a:lnTo>
                  <a:pt x="3828" y="6678"/>
                </a:lnTo>
                <a:lnTo>
                  <a:pt x="3827" y="6687"/>
                </a:lnTo>
                <a:lnTo>
                  <a:pt x="3827" y="6689"/>
                </a:lnTo>
                <a:lnTo>
                  <a:pt x="3637" y="6681"/>
                </a:lnTo>
                <a:lnTo>
                  <a:pt x="3637" y="6679"/>
                </a:lnTo>
                <a:lnTo>
                  <a:pt x="3638" y="6670"/>
                </a:lnTo>
                <a:lnTo>
                  <a:pt x="3638" y="6662"/>
                </a:lnTo>
                <a:lnTo>
                  <a:pt x="3638" y="6654"/>
                </a:lnTo>
                <a:lnTo>
                  <a:pt x="3638" y="6645"/>
                </a:lnTo>
                <a:lnTo>
                  <a:pt x="3639" y="6637"/>
                </a:lnTo>
                <a:lnTo>
                  <a:pt x="3639" y="6628"/>
                </a:lnTo>
                <a:lnTo>
                  <a:pt x="3640" y="6620"/>
                </a:lnTo>
                <a:lnTo>
                  <a:pt x="3640" y="6612"/>
                </a:lnTo>
                <a:lnTo>
                  <a:pt x="3640" y="6603"/>
                </a:lnTo>
                <a:lnTo>
                  <a:pt x="3640" y="6595"/>
                </a:lnTo>
                <a:lnTo>
                  <a:pt x="3640" y="6587"/>
                </a:lnTo>
                <a:lnTo>
                  <a:pt x="3640" y="6578"/>
                </a:lnTo>
                <a:lnTo>
                  <a:pt x="3641" y="6569"/>
                </a:lnTo>
                <a:lnTo>
                  <a:pt x="3641" y="6561"/>
                </a:lnTo>
                <a:lnTo>
                  <a:pt x="3641" y="6553"/>
                </a:lnTo>
                <a:lnTo>
                  <a:pt x="3641" y="6544"/>
                </a:lnTo>
                <a:lnTo>
                  <a:pt x="3641" y="6536"/>
                </a:lnTo>
                <a:lnTo>
                  <a:pt x="3641" y="6527"/>
                </a:lnTo>
                <a:lnTo>
                  <a:pt x="3641" y="6519"/>
                </a:lnTo>
                <a:lnTo>
                  <a:pt x="3642" y="6511"/>
                </a:lnTo>
                <a:lnTo>
                  <a:pt x="3642" y="6502"/>
                </a:lnTo>
                <a:lnTo>
                  <a:pt x="3642" y="6494"/>
                </a:lnTo>
                <a:lnTo>
                  <a:pt x="3642" y="6493"/>
                </a:lnTo>
                <a:close/>
                <a:moveTo>
                  <a:pt x="3636" y="6117"/>
                </a:moveTo>
                <a:lnTo>
                  <a:pt x="3827" y="6110"/>
                </a:lnTo>
                <a:lnTo>
                  <a:pt x="3827" y="6113"/>
                </a:lnTo>
                <a:lnTo>
                  <a:pt x="3828" y="6143"/>
                </a:lnTo>
                <a:lnTo>
                  <a:pt x="3829" y="6172"/>
                </a:lnTo>
                <a:lnTo>
                  <a:pt x="3830" y="6202"/>
                </a:lnTo>
                <a:lnTo>
                  <a:pt x="3831" y="6232"/>
                </a:lnTo>
                <a:lnTo>
                  <a:pt x="3832" y="6261"/>
                </a:lnTo>
                <a:lnTo>
                  <a:pt x="3832" y="6291"/>
                </a:lnTo>
                <a:lnTo>
                  <a:pt x="3832" y="6303"/>
                </a:lnTo>
                <a:lnTo>
                  <a:pt x="3642" y="6305"/>
                </a:lnTo>
                <a:lnTo>
                  <a:pt x="3641" y="6294"/>
                </a:lnTo>
                <a:lnTo>
                  <a:pt x="3641" y="6265"/>
                </a:lnTo>
                <a:lnTo>
                  <a:pt x="3640" y="6237"/>
                </a:lnTo>
                <a:lnTo>
                  <a:pt x="3640" y="6208"/>
                </a:lnTo>
                <a:lnTo>
                  <a:pt x="3638" y="6179"/>
                </a:lnTo>
                <a:lnTo>
                  <a:pt x="3638" y="6150"/>
                </a:lnTo>
                <a:lnTo>
                  <a:pt x="3636" y="6121"/>
                </a:lnTo>
                <a:lnTo>
                  <a:pt x="3636" y="6117"/>
                </a:lnTo>
                <a:close/>
                <a:moveTo>
                  <a:pt x="3610" y="5742"/>
                </a:moveTo>
                <a:lnTo>
                  <a:pt x="3800" y="5724"/>
                </a:lnTo>
                <a:lnTo>
                  <a:pt x="3800" y="5732"/>
                </a:lnTo>
                <a:lnTo>
                  <a:pt x="3803" y="5761"/>
                </a:lnTo>
                <a:lnTo>
                  <a:pt x="3806" y="5790"/>
                </a:lnTo>
                <a:lnTo>
                  <a:pt x="3809" y="5819"/>
                </a:lnTo>
                <a:lnTo>
                  <a:pt x="3811" y="5849"/>
                </a:lnTo>
                <a:lnTo>
                  <a:pt x="3813" y="5878"/>
                </a:lnTo>
                <a:lnTo>
                  <a:pt x="3815" y="5908"/>
                </a:lnTo>
                <a:lnTo>
                  <a:pt x="3816" y="5917"/>
                </a:lnTo>
                <a:lnTo>
                  <a:pt x="3625" y="5929"/>
                </a:lnTo>
                <a:lnTo>
                  <a:pt x="3625" y="5921"/>
                </a:lnTo>
                <a:lnTo>
                  <a:pt x="3623" y="5892"/>
                </a:lnTo>
                <a:lnTo>
                  <a:pt x="3621" y="5864"/>
                </a:lnTo>
                <a:lnTo>
                  <a:pt x="3618" y="5835"/>
                </a:lnTo>
                <a:lnTo>
                  <a:pt x="3616" y="5807"/>
                </a:lnTo>
                <a:lnTo>
                  <a:pt x="3614" y="5778"/>
                </a:lnTo>
                <a:lnTo>
                  <a:pt x="3611" y="5750"/>
                </a:lnTo>
                <a:lnTo>
                  <a:pt x="3610" y="5742"/>
                </a:lnTo>
                <a:close/>
                <a:moveTo>
                  <a:pt x="3563" y="5369"/>
                </a:moveTo>
                <a:lnTo>
                  <a:pt x="3752" y="5340"/>
                </a:lnTo>
                <a:lnTo>
                  <a:pt x="3754" y="5354"/>
                </a:lnTo>
                <a:lnTo>
                  <a:pt x="3758" y="5383"/>
                </a:lnTo>
                <a:lnTo>
                  <a:pt x="3763" y="5412"/>
                </a:lnTo>
                <a:lnTo>
                  <a:pt x="3766" y="5441"/>
                </a:lnTo>
                <a:lnTo>
                  <a:pt x="3771" y="5470"/>
                </a:lnTo>
                <a:lnTo>
                  <a:pt x="3774" y="5499"/>
                </a:lnTo>
                <a:lnTo>
                  <a:pt x="3778" y="5528"/>
                </a:lnTo>
                <a:lnTo>
                  <a:pt x="3779" y="5532"/>
                </a:lnTo>
                <a:lnTo>
                  <a:pt x="3589" y="5555"/>
                </a:lnTo>
                <a:lnTo>
                  <a:pt x="3589" y="5552"/>
                </a:lnTo>
                <a:lnTo>
                  <a:pt x="3585" y="5523"/>
                </a:lnTo>
                <a:lnTo>
                  <a:pt x="3581" y="5495"/>
                </a:lnTo>
                <a:lnTo>
                  <a:pt x="3578" y="5467"/>
                </a:lnTo>
                <a:lnTo>
                  <a:pt x="3574" y="5439"/>
                </a:lnTo>
                <a:lnTo>
                  <a:pt x="3570" y="5411"/>
                </a:lnTo>
                <a:lnTo>
                  <a:pt x="3565" y="5382"/>
                </a:lnTo>
                <a:lnTo>
                  <a:pt x="3563" y="5369"/>
                </a:lnTo>
                <a:close/>
                <a:moveTo>
                  <a:pt x="3496" y="4998"/>
                </a:moveTo>
                <a:lnTo>
                  <a:pt x="3683" y="4960"/>
                </a:lnTo>
                <a:lnTo>
                  <a:pt x="3688" y="4981"/>
                </a:lnTo>
                <a:lnTo>
                  <a:pt x="3693" y="5010"/>
                </a:lnTo>
                <a:lnTo>
                  <a:pt x="3699" y="5038"/>
                </a:lnTo>
                <a:lnTo>
                  <a:pt x="3705" y="5067"/>
                </a:lnTo>
                <a:lnTo>
                  <a:pt x="3710" y="5095"/>
                </a:lnTo>
                <a:lnTo>
                  <a:pt x="3716" y="5124"/>
                </a:lnTo>
                <a:lnTo>
                  <a:pt x="3720" y="5149"/>
                </a:lnTo>
                <a:lnTo>
                  <a:pt x="3532" y="5183"/>
                </a:lnTo>
                <a:lnTo>
                  <a:pt x="3528" y="5159"/>
                </a:lnTo>
                <a:lnTo>
                  <a:pt x="3522" y="5131"/>
                </a:lnTo>
                <a:lnTo>
                  <a:pt x="3517" y="5103"/>
                </a:lnTo>
                <a:lnTo>
                  <a:pt x="3512" y="5075"/>
                </a:lnTo>
                <a:lnTo>
                  <a:pt x="3507" y="5048"/>
                </a:lnTo>
                <a:lnTo>
                  <a:pt x="3501" y="5020"/>
                </a:lnTo>
                <a:lnTo>
                  <a:pt x="3496" y="4998"/>
                </a:lnTo>
                <a:close/>
                <a:moveTo>
                  <a:pt x="3409" y="4633"/>
                </a:moveTo>
                <a:lnTo>
                  <a:pt x="3594" y="4584"/>
                </a:lnTo>
                <a:lnTo>
                  <a:pt x="3594" y="4587"/>
                </a:lnTo>
                <a:lnTo>
                  <a:pt x="3602" y="4614"/>
                </a:lnTo>
                <a:lnTo>
                  <a:pt x="3609" y="4642"/>
                </a:lnTo>
                <a:lnTo>
                  <a:pt x="3616" y="4671"/>
                </a:lnTo>
                <a:lnTo>
                  <a:pt x="3624" y="4699"/>
                </a:lnTo>
                <a:lnTo>
                  <a:pt x="3630" y="4727"/>
                </a:lnTo>
                <a:lnTo>
                  <a:pt x="3637" y="4755"/>
                </a:lnTo>
                <a:lnTo>
                  <a:pt x="3641" y="4771"/>
                </a:lnTo>
                <a:lnTo>
                  <a:pt x="3456" y="4815"/>
                </a:lnTo>
                <a:lnTo>
                  <a:pt x="3451" y="4799"/>
                </a:lnTo>
                <a:lnTo>
                  <a:pt x="3445" y="4772"/>
                </a:lnTo>
                <a:lnTo>
                  <a:pt x="3438" y="4745"/>
                </a:lnTo>
                <a:lnTo>
                  <a:pt x="3431" y="4718"/>
                </a:lnTo>
                <a:lnTo>
                  <a:pt x="3424" y="4690"/>
                </a:lnTo>
                <a:lnTo>
                  <a:pt x="3418" y="4663"/>
                </a:lnTo>
                <a:lnTo>
                  <a:pt x="3410" y="4636"/>
                </a:lnTo>
                <a:lnTo>
                  <a:pt x="3409" y="4633"/>
                </a:lnTo>
                <a:close/>
                <a:moveTo>
                  <a:pt x="3302" y="4272"/>
                </a:moveTo>
                <a:lnTo>
                  <a:pt x="3484" y="4213"/>
                </a:lnTo>
                <a:lnTo>
                  <a:pt x="3488" y="4227"/>
                </a:lnTo>
                <a:lnTo>
                  <a:pt x="3497" y="4254"/>
                </a:lnTo>
                <a:lnTo>
                  <a:pt x="3506" y="4281"/>
                </a:lnTo>
                <a:lnTo>
                  <a:pt x="3514" y="4309"/>
                </a:lnTo>
                <a:lnTo>
                  <a:pt x="3522" y="4337"/>
                </a:lnTo>
                <a:lnTo>
                  <a:pt x="3531" y="4364"/>
                </a:lnTo>
                <a:lnTo>
                  <a:pt x="3540" y="4392"/>
                </a:lnTo>
                <a:lnTo>
                  <a:pt x="3541" y="4398"/>
                </a:lnTo>
                <a:lnTo>
                  <a:pt x="3358" y="4452"/>
                </a:lnTo>
                <a:lnTo>
                  <a:pt x="3357" y="4446"/>
                </a:lnTo>
                <a:lnTo>
                  <a:pt x="3349" y="4419"/>
                </a:lnTo>
                <a:lnTo>
                  <a:pt x="3340" y="4392"/>
                </a:lnTo>
                <a:lnTo>
                  <a:pt x="3332" y="4366"/>
                </a:lnTo>
                <a:lnTo>
                  <a:pt x="3323" y="4339"/>
                </a:lnTo>
                <a:lnTo>
                  <a:pt x="3315" y="4312"/>
                </a:lnTo>
                <a:lnTo>
                  <a:pt x="3307" y="4286"/>
                </a:lnTo>
                <a:lnTo>
                  <a:pt x="3302" y="4272"/>
                </a:lnTo>
                <a:close/>
                <a:moveTo>
                  <a:pt x="3176" y="3918"/>
                </a:moveTo>
                <a:lnTo>
                  <a:pt x="3353" y="3849"/>
                </a:lnTo>
                <a:lnTo>
                  <a:pt x="3363" y="3873"/>
                </a:lnTo>
                <a:lnTo>
                  <a:pt x="3373" y="3900"/>
                </a:lnTo>
                <a:lnTo>
                  <a:pt x="3383" y="3927"/>
                </a:lnTo>
                <a:lnTo>
                  <a:pt x="3393" y="3954"/>
                </a:lnTo>
                <a:lnTo>
                  <a:pt x="3403" y="3981"/>
                </a:lnTo>
                <a:lnTo>
                  <a:pt x="3413" y="4008"/>
                </a:lnTo>
                <a:lnTo>
                  <a:pt x="3421" y="4030"/>
                </a:lnTo>
                <a:lnTo>
                  <a:pt x="3241" y="4094"/>
                </a:lnTo>
                <a:lnTo>
                  <a:pt x="3234" y="4073"/>
                </a:lnTo>
                <a:lnTo>
                  <a:pt x="3224" y="4046"/>
                </a:lnTo>
                <a:lnTo>
                  <a:pt x="3215" y="4021"/>
                </a:lnTo>
                <a:lnTo>
                  <a:pt x="3205" y="3994"/>
                </a:lnTo>
                <a:lnTo>
                  <a:pt x="3195" y="3968"/>
                </a:lnTo>
                <a:lnTo>
                  <a:pt x="3185" y="3942"/>
                </a:lnTo>
                <a:lnTo>
                  <a:pt x="3176" y="3918"/>
                </a:lnTo>
                <a:close/>
                <a:moveTo>
                  <a:pt x="3030" y="3571"/>
                </a:moveTo>
                <a:lnTo>
                  <a:pt x="3204" y="3493"/>
                </a:lnTo>
                <a:lnTo>
                  <a:pt x="3208" y="3502"/>
                </a:lnTo>
                <a:lnTo>
                  <a:pt x="3219" y="3528"/>
                </a:lnTo>
                <a:lnTo>
                  <a:pt x="3231" y="3554"/>
                </a:lnTo>
                <a:lnTo>
                  <a:pt x="3243" y="3580"/>
                </a:lnTo>
                <a:lnTo>
                  <a:pt x="3255" y="3607"/>
                </a:lnTo>
                <a:lnTo>
                  <a:pt x="3266" y="3633"/>
                </a:lnTo>
                <a:lnTo>
                  <a:pt x="3277" y="3660"/>
                </a:lnTo>
                <a:lnTo>
                  <a:pt x="3281" y="3670"/>
                </a:lnTo>
                <a:lnTo>
                  <a:pt x="3105" y="3743"/>
                </a:lnTo>
                <a:lnTo>
                  <a:pt x="3101" y="3734"/>
                </a:lnTo>
                <a:lnTo>
                  <a:pt x="3090" y="3708"/>
                </a:lnTo>
                <a:lnTo>
                  <a:pt x="3079" y="3683"/>
                </a:lnTo>
                <a:lnTo>
                  <a:pt x="3068" y="3657"/>
                </a:lnTo>
                <a:lnTo>
                  <a:pt x="3057" y="3631"/>
                </a:lnTo>
                <a:lnTo>
                  <a:pt x="3046" y="3606"/>
                </a:lnTo>
                <a:lnTo>
                  <a:pt x="3035" y="3580"/>
                </a:lnTo>
                <a:lnTo>
                  <a:pt x="3030" y="3571"/>
                </a:lnTo>
                <a:close/>
                <a:moveTo>
                  <a:pt x="2865" y="3233"/>
                </a:moveTo>
                <a:lnTo>
                  <a:pt x="3035" y="3145"/>
                </a:lnTo>
                <a:lnTo>
                  <a:pt x="3046" y="3165"/>
                </a:lnTo>
                <a:lnTo>
                  <a:pt x="3058" y="3191"/>
                </a:lnTo>
                <a:lnTo>
                  <a:pt x="3072" y="3216"/>
                </a:lnTo>
                <a:lnTo>
                  <a:pt x="3084" y="3242"/>
                </a:lnTo>
                <a:lnTo>
                  <a:pt x="3097" y="3268"/>
                </a:lnTo>
                <a:lnTo>
                  <a:pt x="3110" y="3294"/>
                </a:lnTo>
                <a:lnTo>
                  <a:pt x="3122" y="3317"/>
                </a:lnTo>
                <a:lnTo>
                  <a:pt x="2951" y="3401"/>
                </a:lnTo>
                <a:lnTo>
                  <a:pt x="2939" y="3378"/>
                </a:lnTo>
                <a:lnTo>
                  <a:pt x="2926" y="3353"/>
                </a:lnTo>
                <a:lnTo>
                  <a:pt x="2914" y="3327"/>
                </a:lnTo>
                <a:lnTo>
                  <a:pt x="2902" y="3303"/>
                </a:lnTo>
                <a:lnTo>
                  <a:pt x="2889" y="3278"/>
                </a:lnTo>
                <a:lnTo>
                  <a:pt x="2876" y="3253"/>
                </a:lnTo>
                <a:lnTo>
                  <a:pt x="2865" y="3233"/>
                </a:lnTo>
                <a:close/>
                <a:moveTo>
                  <a:pt x="2683" y="2904"/>
                </a:moveTo>
                <a:lnTo>
                  <a:pt x="2847" y="2807"/>
                </a:lnTo>
                <a:lnTo>
                  <a:pt x="2851" y="2814"/>
                </a:lnTo>
                <a:lnTo>
                  <a:pt x="2866" y="2839"/>
                </a:lnTo>
                <a:lnTo>
                  <a:pt x="2880" y="2863"/>
                </a:lnTo>
                <a:lnTo>
                  <a:pt x="2895" y="2888"/>
                </a:lnTo>
                <a:lnTo>
                  <a:pt x="2909" y="2913"/>
                </a:lnTo>
                <a:lnTo>
                  <a:pt x="2923" y="2938"/>
                </a:lnTo>
                <a:lnTo>
                  <a:pt x="2937" y="2963"/>
                </a:lnTo>
                <a:lnTo>
                  <a:pt x="2943" y="2975"/>
                </a:lnTo>
                <a:lnTo>
                  <a:pt x="2777" y="3067"/>
                </a:lnTo>
                <a:lnTo>
                  <a:pt x="2770" y="3056"/>
                </a:lnTo>
                <a:lnTo>
                  <a:pt x="2757" y="3032"/>
                </a:lnTo>
                <a:lnTo>
                  <a:pt x="2743" y="3007"/>
                </a:lnTo>
                <a:lnTo>
                  <a:pt x="2729" y="2983"/>
                </a:lnTo>
                <a:lnTo>
                  <a:pt x="2716" y="2959"/>
                </a:lnTo>
                <a:lnTo>
                  <a:pt x="2701" y="2935"/>
                </a:lnTo>
                <a:lnTo>
                  <a:pt x="2688" y="2911"/>
                </a:lnTo>
                <a:lnTo>
                  <a:pt x="2683" y="2904"/>
                </a:lnTo>
                <a:close/>
                <a:moveTo>
                  <a:pt x="2482" y="2586"/>
                </a:moveTo>
                <a:lnTo>
                  <a:pt x="2642" y="2480"/>
                </a:lnTo>
                <a:lnTo>
                  <a:pt x="2653" y="2497"/>
                </a:lnTo>
                <a:lnTo>
                  <a:pt x="2669" y="2522"/>
                </a:lnTo>
                <a:lnTo>
                  <a:pt x="2685" y="2546"/>
                </a:lnTo>
                <a:lnTo>
                  <a:pt x="2700" y="2570"/>
                </a:lnTo>
                <a:lnTo>
                  <a:pt x="2716" y="2594"/>
                </a:lnTo>
                <a:lnTo>
                  <a:pt x="2731" y="2618"/>
                </a:lnTo>
                <a:lnTo>
                  <a:pt x="2747" y="2642"/>
                </a:lnTo>
                <a:lnTo>
                  <a:pt x="2585" y="2744"/>
                </a:lnTo>
                <a:lnTo>
                  <a:pt x="2570" y="2720"/>
                </a:lnTo>
                <a:lnTo>
                  <a:pt x="2555" y="2697"/>
                </a:lnTo>
                <a:lnTo>
                  <a:pt x="2540" y="2673"/>
                </a:lnTo>
                <a:lnTo>
                  <a:pt x="2525" y="2650"/>
                </a:lnTo>
                <a:lnTo>
                  <a:pt x="2510" y="2626"/>
                </a:lnTo>
                <a:lnTo>
                  <a:pt x="2494" y="2603"/>
                </a:lnTo>
                <a:lnTo>
                  <a:pt x="2482" y="2586"/>
                </a:lnTo>
                <a:close/>
                <a:moveTo>
                  <a:pt x="2266" y="2279"/>
                </a:moveTo>
                <a:lnTo>
                  <a:pt x="2418" y="2165"/>
                </a:lnTo>
                <a:lnTo>
                  <a:pt x="2422" y="2169"/>
                </a:lnTo>
                <a:lnTo>
                  <a:pt x="2439" y="2192"/>
                </a:lnTo>
                <a:lnTo>
                  <a:pt x="2456" y="2215"/>
                </a:lnTo>
                <a:lnTo>
                  <a:pt x="2473" y="2239"/>
                </a:lnTo>
                <a:lnTo>
                  <a:pt x="2489" y="2261"/>
                </a:lnTo>
                <a:lnTo>
                  <a:pt x="2507" y="2285"/>
                </a:lnTo>
                <a:lnTo>
                  <a:pt x="2523" y="2309"/>
                </a:lnTo>
                <a:lnTo>
                  <a:pt x="2532" y="2321"/>
                </a:lnTo>
                <a:lnTo>
                  <a:pt x="2376" y="2431"/>
                </a:lnTo>
                <a:lnTo>
                  <a:pt x="2368" y="2419"/>
                </a:lnTo>
                <a:lnTo>
                  <a:pt x="2351" y="2396"/>
                </a:lnTo>
                <a:lnTo>
                  <a:pt x="2335" y="2373"/>
                </a:lnTo>
                <a:lnTo>
                  <a:pt x="2318" y="2351"/>
                </a:lnTo>
                <a:lnTo>
                  <a:pt x="2302" y="2328"/>
                </a:lnTo>
                <a:lnTo>
                  <a:pt x="2286" y="2305"/>
                </a:lnTo>
                <a:lnTo>
                  <a:pt x="2269" y="2283"/>
                </a:lnTo>
                <a:lnTo>
                  <a:pt x="2266" y="2279"/>
                </a:lnTo>
                <a:close/>
                <a:moveTo>
                  <a:pt x="2031" y="1984"/>
                </a:moveTo>
                <a:lnTo>
                  <a:pt x="2178" y="1861"/>
                </a:lnTo>
                <a:lnTo>
                  <a:pt x="2190" y="1876"/>
                </a:lnTo>
                <a:lnTo>
                  <a:pt x="2208" y="1898"/>
                </a:lnTo>
                <a:lnTo>
                  <a:pt x="2226" y="1920"/>
                </a:lnTo>
                <a:lnTo>
                  <a:pt x="2245" y="1942"/>
                </a:lnTo>
                <a:lnTo>
                  <a:pt x="2263" y="1965"/>
                </a:lnTo>
                <a:lnTo>
                  <a:pt x="2281" y="1987"/>
                </a:lnTo>
                <a:lnTo>
                  <a:pt x="2298" y="2009"/>
                </a:lnTo>
                <a:lnTo>
                  <a:pt x="2300" y="2011"/>
                </a:lnTo>
                <a:lnTo>
                  <a:pt x="2151" y="2129"/>
                </a:lnTo>
                <a:lnTo>
                  <a:pt x="2149" y="2128"/>
                </a:lnTo>
                <a:lnTo>
                  <a:pt x="2132" y="2107"/>
                </a:lnTo>
                <a:lnTo>
                  <a:pt x="2114" y="2084"/>
                </a:lnTo>
                <a:lnTo>
                  <a:pt x="2096" y="2062"/>
                </a:lnTo>
                <a:lnTo>
                  <a:pt x="2079" y="2041"/>
                </a:lnTo>
                <a:lnTo>
                  <a:pt x="2061" y="2019"/>
                </a:lnTo>
                <a:lnTo>
                  <a:pt x="2043" y="1998"/>
                </a:lnTo>
                <a:lnTo>
                  <a:pt x="2031" y="1984"/>
                </a:lnTo>
                <a:close/>
                <a:moveTo>
                  <a:pt x="1782" y="1702"/>
                </a:moveTo>
                <a:lnTo>
                  <a:pt x="1922" y="1572"/>
                </a:lnTo>
                <a:lnTo>
                  <a:pt x="1922" y="1573"/>
                </a:lnTo>
                <a:lnTo>
                  <a:pt x="1942" y="1594"/>
                </a:lnTo>
                <a:lnTo>
                  <a:pt x="1962" y="1615"/>
                </a:lnTo>
                <a:lnTo>
                  <a:pt x="1981" y="1636"/>
                </a:lnTo>
                <a:lnTo>
                  <a:pt x="2000" y="1658"/>
                </a:lnTo>
                <a:lnTo>
                  <a:pt x="2020" y="1679"/>
                </a:lnTo>
                <a:lnTo>
                  <a:pt x="2039" y="1701"/>
                </a:lnTo>
                <a:lnTo>
                  <a:pt x="2052" y="1715"/>
                </a:lnTo>
                <a:lnTo>
                  <a:pt x="1909" y="1842"/>
                </a:lnTo>
                <a:lnTo>
                  <a:pt x="1897" y="1828"/>
                </a:lnTo>
                <a:lnTo>
                  <a:pt x="1878" y="1807"/>
                </a:lnTo>
                <a:lnTo>
                  <a:pt x="1859" y="1786"/>
                </a:lnTo>
                <a:lnTo>
                  <a:pt x="1840" y="1765"/>
                </a:lnTo>
                <a:lnTo>
                  <a:pt x="1821" y="1745"/>
                </a:lnTo>
                <a:lnTo>
                  <a:pt x="1802" y="1724"/>
                </a:lnTo>
                <a:lnTo>
                  <a:pt x="1783" y="1704"/>
                </a:lnTo>
                <a:lnTo>
                  <a:pt x="1782" y="1702"/>
                </a:lnTo>
                <a:close/>
                <a:moveTo>
                  <a:pt x="1517" y="1435"/>
                </a:moveTo>
                <a:lnTo>
                  <a:pt x="1650" y="1298"/>
                </a:lnTo>
                <a:lnTo>
                  <a:pt x="1658" y="1306"/>
                </a:lnTo>
                <a:lnTo>
                  <a:pt x="1679" y="1326"/>
                </a:lnTo>
                <a:lnTo>
                  <a:pt x="1700" y="1346"/>
                </a:lnTo>
                <a:lnTo>
                  <a:pt x="1721" y="1366"/>
                </a:lnTo>
                <a:lnTo>
                  <a:pt x="1741" y="1386"/>
                </a:lnTo>
                <a:lnTo>
                  <a:pt x="1762" y="1407"/>
                </a:lnTo>
                <a:lnTo>
                  <a:pt x="1782" y="1428"/>
                </a:lnTo>
                <a:lnTo>
                  <a:pt x="1788" y="1433"/>
                </a:lnTo>
                <a:lnTo>
                  <a:pt x="1651" y="1567"/>
                </a:lnTo>
                <a:lnTo>
                  <a:pt x="1647" y="1562"/>
                </a:lnTo>
                <a:lnTo>
                  <a:pt x="1627" y="1542"/>
                </a:lnTo>
                <a:lnTo>
                  <a:pt x="1607" y="1522"/>
                </a:lnTo>
                <a:lnTo>
                  <a:pt x="1587" y="1502"/>
                </a:lnTo>
                <a:lnTo>
                  <a:pt x="1567" y="1483"/>
                </a:lnTo>
                <a:lnTo>
                  <a:pt x="1546" y="1463"/>
                </a:lnTo>
                <a:lnTo>
                  <a:pt x="1526" y="1443"/>
                </a:lnTo>
                <a:lnTo>
                  <a:pt x="1517" y="1435"/>
                </a:lnTo>
                <a:close/>
                <a:moveTo>
                  <a:pt x="1239" y="1183"/>
                </a:moveTo>
                <a:lnTo>
                  <a:pt x="1363" y="1038"/>
                </a:lnTo>
                <a:lnTo>
                  <a:pt x="1379" y="1052"/>
                </a:lnTo>
                <a:lnTo>
                  <a:pt x="1401" y="1071"/>
                </a:lnTo>
                <a:lnTo>
                  <a:pt x="1423" y="1090"/>
                </a:lnTo>
                <a:lnTo>
                  <a:pt x="1445" y="1109"/>
                </a:lnTo>
                <a:lnTo>
                  <a:pt x="1466" y="1128"/>
                </a:lnTo>
                <a:lnTo>
                  <a:pt x="1488" y="1148"/>
                </a:lnTo>
                <a:lnTo>
                  <a:pt x="1508" y="1166"/>
                </a:lnTo>
                <a:lnTo>
                  <a:pt x="1380" y="1307"/>
                </a:lnTo>
                <a:lnTo>
                  <a:pt x="1361" y="1289"/>
                </a:lnTo>
                <a:lnTo>
                  <a:pt x="1340" y="1271"/>
                </a:lnTo>
                <a:lnTo>
                  <a:pt x="1318" y="1252"/>
                </a:lnTo>
                <a:lnTo>
                  <a:pt x="1297" y="1233"/>
                </a:lnTo>
                <a:lnTo>
                  <a:pt x="1276" y="1215"/>
                </a:lnTo>
                <a:lnTo>
                  <a:pt x="1255" y="1196"/>
                </a:lnTo>
                <a:lnTo>
                  <a:pt x="1239" y="1183"/>
                </a:lnTo>
                <a:close/>
                <a:moveTo>
                  <a:pt x="947" y="945"/>
                </a:moveTo>
                <a:lnTo>
                  <a:pt x="1063" y="794"/>
                </a:lnTo>
                <a:lnTo>
                  <a:pt x="1086" y="812"/>
                </a:lnTo>
                <a:lnTo>
                  <a:pt x="1109" y="830"/>
                </a:lnTo>
                <a:lnTo>
                  <a:pt x="1132" y="848"/>
                </a:lnTo>
                <a:lnTo>
                  <a:pt x="1155" y="866"/>
                </a:lnTo>
                <a:lnTo>
                  <a:pt x="1177" y="884"/>
                </a:lnTo>
                <a:lnTo>
                  <a:pt x="1200" y="902"/>
                </a:lnTo>
                <a:lnTo>
                  <a:pt x="1214" y="914"/>
                </a:lnTo>
                <a:lnTo>
                  <a:pt x="1094" y="1062"/>
                </a:lnTo>
                <a:lnTo>
                  <a:pt x="1081" y="1051"/>
                </a:lnTo>
                <a:lnTo>
                  <a:pt x="1059" y="1033"/>
                </a:lnTo>
                <a:lnTo>
                  <a:pt x="1037" y="1016"/>
                </a:lnTo>
                <a:lnTo>
                  <a:pt x="1014" y="998"/>
                </a:lnTo>
                <a:lnTo>
                  <a:pt x="992" y="980"/>
                </a:lnTo>
                <a:lnTo>
                  <a:pt x="970" y="963"/>
                </a:lnTo>
                <a:lnTo>
                  <a:pt x="947" y="945"/>
                </a:lnTo>
                <a:close/>
                <a:moveTo>
                  <a:pt x="642" y="725"/>
                </a:moveTo>
                <a:lnTo>
                  <a:pt x="750" y="568"/>
                </a:lnTo>
                <a:lnTo>
                  <a:pt x="754" y="570"/>
                </a:lnTo>
                <a:lnTo>
                  <a:pt x="778" y="588"/>
                </a:lnTo>
                <a:lnTo>
                  <a:pt x="803" y="604"/>
                </a:lnTo>
                <a:lnTo>
                  <a:pt x="827" y="621"/>
                </a:lnTo>
                <a:lnTo>
                  <a:pt x="850" y="638"/>
                </a:lnTo>
                <a:lnTo>
                  <a:pt x="874" y="655"/>
                </a:lnTo>
                <a:lnTo>
                  <a:pt x="898" y="672"/>
                </a:lnTo>
                <a:lnTo>
                  <a:pt x="908" y="679"/>
                </a:lnTo>
                <a:lnTo>
                  <a:pt x="796" y="833"/>
                </a:lnTo>
                <a:lnTo>
                  <a:pt x="787" y="826"/>
                </a:lnTo>
                <a:lnTo>
                  <a:pt x="763" y="810"/>
                </a:lnTo>
                <a:lnTo>
                  <a:pt x="740" y="793"/>
                </a:lnTo>
                <a:lnTo>
                  <a:pt x="717" y="777"/>
                </a:lnTo>
                <a:lnTo>
                  <a:pt x="694" y="761"/>
                </a:lnTo>
                <a:lnTo>
                  <a:pt x="670" y="744"/>
                </a:lnTo>
                <a:lnTo>
                  <a:pt x="646" y="728"/>
                </a:lnTo>
                <a:lnTo>
                  <a:pt x="642" y="725"/>
                </a:lnTo>
                <a:close/>
                <a:moveTo>
                  <a:pt x="326" y="521"/>
                </a:moveTo>
                <a:lnTo>
                  <a:pt x="424" y="358"/>
                </a:lnTo>
                <a:lnTo>
                  <a:pt x="432" y="363"/>
                </a:lnTo>
                <a:lnTo>
                  <a:pt x="457" y="378"/>
                </a:lnTo>
                <a:lnTo>
                  <a:pt x="483" y="394"/>
                </a:lnTo>
                <a:lnTo>
                  <a:pt x="507" y="410"/>
                </a:lnTo>
                <a:lnTo>
                  <a:pt x="533" y="425"/>
                </a:lnTo>
                <a:lnTo>
                  <a:pt x="557" y="441"/>
                </a:lnTo>
                <a:lnTo>
                  <a:pt x="583" y="457"/>
                </a:lnTo>
                <a:lnTo>
                  <a:pt x="589" y="461"/>
                </a:lnTo>
                <a:lnTo>
                  <a:pt x="485" y="621"/>
                </a:lnTo>
                <a:lnTo>
                  <a:pt x="479" y="617"/>
                </a:lnTo>
                <a:lnTo>
                  <a:pt x="455" y="602"/>
                </a:lnTo>
                <a:lnTo>
                  <a:pt x="431" y="586"/>
                </a:lnTo>
                <a:lnTo>
                  <a:pt x="406" y="571"/>
                </a:lnTo>
                <a:lnTo>
                  <a:pt x="382" y="556"/>
                </a:lnTo>
                <a:lnTo>
                  <a:pt x="358" y="541"/>
                </a:lnTo>
                <a:lnTo>
                  <a:pt x="333" y="526"/>
                </a:lnTo>
                <a:lnTo>
                  <a:pt x="326" y="521"/>
                </a:lnTo>
                <a:close/>
                <a:moveTo>
                  <a:pt x="25" y="236"/>
                </a:moveTo>
                <a:lnTo>
                  <a:pt x="379" y="0"/>
                </a:lnTo>
                <a:lnTo>
                  <a:pt x="628" y="143"/>
                </a:lnTo>
                <a:lnTo>
                  <a:pt x="272" y="379"/>
                </a:lnTo>
                <a:lnTo>
                  <a:pt x="249" y="804"/>
                </a:lnTo>
                <a:lnTo>
                  <a:pt x="0" y="662"/>
                </a:lnTo>
                <a:lnTo>
                  <a:pt x="25" y="23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73795604-3424-4906-8A2A-7B06A41E0281}"/>
              </a:ext>
            </a:extLst>
          </p:cNvPr>
          <p:cNvSpPr txBox="1">
            <a:spLocks/>
          </p:cNvSpPr>
          <p:nvPr/>
        </p:nvSpPr>
        <p:spPr>
          <a:xfrm>
            <a:off x="748146" y="9640100"/>
            <a:ext cx="7165926" cy="293420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100"/>
              </a:lnSpc>
            </a:pPr>
            <a:r>
              <a:rPr lang="es-EC" sz="2000" b="1" dirty="0" err="1"/>
              <a:t>Microlearning</a:t>
            </a:r>
            <a:r>
              <a:rPr lang="es-EC" sz="2000" b="1" dirty="0"/>
              <a:t> </a:t>
            </a:r>
          </a:p>
          <a:p>
            <a:pPr algn="r">
              <a:lnSpc>
                <a:spcPts val="4100"/>
              </a:lnSpc>
            </a:pPr>
            <a:r>
              <a:rPr lang="es-EC" sz="2000" b="1" dirty="0"/>
              <a:t>Aprendizaje Basado en: Proyectos, Competencias, Problemas</a:t>
            </a:r>
          </a:p>
          <a:p>
            <a:pPr algn="r">
              <a:lnSpc>
                <a:spcPts val="4100"/>
              </a:lnSpc>
            </a:pPr>
            <a:r>
              <a:rPr lang="es-EC" sz="2000" b="1" dirty="0"/>
              <a:t>Gamificación</a:t>
            </a:r>
          </a:p>
          <a:p>
            <a:pPr algn="r">
              <a:lnSpc>
                <a:spcPts val="4100"/>
              </a:lnSpc>
            </a:pPr>
            <a:r>
              <a:rPr lang="es-EC" sz="2000" b="1" dirty="0"/>
              <a:t>Aprendizaje colaborativo, cooperativo</a:t>
            </a:r>
          </a:p>
          <a:p>
            <a:pPr algn="r">
              <a:lnSpc>
                <a:spcPts val="4100"/>
              </a:lnSpc>
            </a:pPr>
            <a:r>
              <a:rPr lang="es-EC" sz="2000" b="1" dirty="0"/>
              <a:t>Aula invertida, Web </a:t>
            </a:r>
            <a:r>
              <a:rPr lang="es-EC" sz="2000" b="1" dirty="0" err="1"/>
              <a:t>Quest</a:t>
            </a:r>
            <a:endParaRPr lang="en-US" sz="2500" b="1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TextBox 67">
            <a:extLst>
              <a:ext uri="{FF2B5EF4-FFF2-40B4-BE49-F238E27FC236}">
                <a16:creationId xmlns:a16="http://schemas.microsoft.com/office/drawing/2014/main" xmlns="" id="{8D196179-F1B1-4ADD-A46B-158C6C64EAEC}"/>
              </a:ext>
            </a:extLst>
          </p:cNvPr>
          <p:cNvSpPr txBox="1"/>
          <p:nvPr/>
        </p:nvSpPr>
        <p:spPr>
          <a:xfrm>
            <a:off x="16581860" y="8583691"/>
            <a:ext cx="1952779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s-SV" sz="3200" b="1" dirty="0">
                <a:solidFill>
                  <a:schemeClr val="tx2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Impacto</a:t>
            </a:r>
            <a:endParaRPr lang="en-US" sz="3200" b="1" dirty="0">
              <a:solidFill>
                <a:schemeClr val="tx2"/>
              </a:solidFill>
              <a:latin typeface="Poppins SemiBold" pitchFamily="2" charset="77"/>
              <a:ea typeface="League Spartan" charset="0"/>
              <a:cs typeface="Poppins SemiBold" pitchFamily="2" charset="77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64A5EF36-B555-4D6F-9165-AEB44FCB128E}"/>
              </a:ext>
            </a:extLst>
          </p:cNvPr>
          <p:cNvSpPr txBox="1">
            <a:spLocks/>
          </p:cNvSpPr>
          <p:nvPr/>
        </p:nvSpPr>
        <p:spPr>
          <a:xfrm>
            <a:off x="16581860" y="9168466"/>
            <a:ext cx="7212306" cy="27176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100"/>
              </a:lnSpc>
            </a:pPr>
            <a:r>
              <a:rPr lang="es-MX" sz="2000" b="1" dirty="0"/>
              <a:t>Siendo conscientes de que la formación en línea se vincula con diferentes tipos y estrategias de aprendizaje, se ha realizado una selección de algunos de éstos, considerándolos  los más afines a las herramientas y propuestas metodológicas en las que se va a profundizar</a:t>
            </a:r>
            <a:endParaRPr lang="en-US" sz="2500" b="1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Shape 2526">
            <a:extLst>
              <a:ext uri="{FF2B5EF4-FFF2-40B4-BE49-F238E27FC236}">
                <a16:creationId xmlns:a16="http://schemas.microsoft.com/office/drawing/2014/main" xmlns="" id="{21747219-A0BB-49C7-868D-B52DB71EF7C1}"/>
              </a:ext>
            </a:extLst>
          </p:cNvPr>
          <p:cNvSpPr/>
          <p:nvPr/>
        </p:nvSpPr>
        <p:spPr>
          <a:xfrm>
            <a:off x="14333531" y="9926652"/>
            <a:ext cx="1265044" cy="1265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7" name="Gráfico 26" descr="Ilustrador con relleno sólido">
            <a:extLst>
              <a:ext uri="{FF2B5EF4-FFF2-40B4-BE49-F238E27FC236}">
                <a16:creationId xmlns:a16="http://schemas.microsoft.com/office/drawing/2014/main" xmlns="" id="{2436F79D-C79A-4474-B5C1-F99ED0CB82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96632" y="9961769"/>
            <a:ext cx="1229927" cy="1229927"/>
          </a:xfrm>
          <a:prstGeom prst="rect">
            <a:avLst/>
          </a:prstGeom>
        </p:spPr>
      </p:pic>
      <p:pic>
        <p:nvPicPr>
          <p:cNvPr id="29" name="Gráfico 28" descr="Internet de las cosas contorno">
            <a:extLst>
              <a:ext uri="{FF2B5EF4-FFF2-40B4-BE49-F238E27FC236}">
                <a16:creationId xmlns:a16="http://schemas.microsoft.com/office/drawing/2014/main" xmlns="" id="{34CC06FB-BF9C-4BDD-B1A5-4F3F0B24BA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559418" y="4920313"/>
            <a:ext cx="1258814" cy="12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 animBg="1"/>
      <p:bldP spid="15" grpId="0" animBg="1"/>
      <p:bldP spid="16" grpId="0" animBg="1"/>
      <p:bldP spid="20" grpId="0"/>
      <p:bldP spid="21" grpId="0"/>
      <p:bldP spid="22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B68765-9735-4F20-842A-D9B5CB81A27B}"/>
              </a:ext>
            </a:extLst>
          </p:cNvPr>
          <p:cNvSpPr txBox="1"/>
          <p:nvPr/>
        </p:nvSpPr>
        <p:spPr>
          <a:xfrm>
            <a:off x="1792459" y="1404548"/>
            <a:ext cx="9472466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Contenido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6600" b="1" spc="150" dirty="0" err="1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Curso</a:t>
            </a:r>
            <a:r>
              <a:rPr lang="en-US" sz="6600" b="1" spc="150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D2D2835-0C19-4C65-9195-C542B00ADACD}"/>
              </a:ext>
            </a:extLst>
          </p:cNvPr>
          <p:cNvSpPr txBox="1">
            <a:spLocks/>
          </p:cNvSpPr>
          <p:nvPr/>
        </p:nvSpPr>
        <p:spPr>
          <a:xfrm>
            <a:off x="5939196" y="973363"/>
            <a:ext cx="1191353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DIA 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98F803F-CE2D-4DF4-8006-FCE893055364}"/>
              </a:ext>
            </a:extLst>
          </p:cNvPr>
          <p:cNvSpPr>
            <a:spLocks noChangeAspect="1"/>
          </p:cNvSpPr>
          <p:nvPr/>
        </p:nvSpPr>
        <p:spPr>
          <a:xfrm>
            <a:off x="646010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F028C65-6C99-4B79-A932-F5109696141D}"/>
              </a:ext>
            </a:extLst>
          </p:cNvPr>
          <p:cNvSpPr>
            <a:spLocks noChangeAspect="1"/>
          </p:cNvSpPr>
          <p:nvPr/>
        </p:nvSpPr>
        <p:spPr>
          <a:xfrm>
            <a:off x="672426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4EC8FE1-A3A5-419B-B316-E465F6A0B69C}"/>
              </a:ext>
            </a:extLst>
          </p:cNvPr>
          <p:cNvSpPr>
            <a:spLocks noChangeAspect="1"/>
          </p:cNvSpPr>
          <p:nvPr/>
        </p:nvSpPr>
        <p:spPr>
          <a:xfrm>
            <a:off x="6195941" y="762851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5CAB59-8FB8-408C-9084-478CE6E1524F}"/>
              </a:ext>
            </a:extLst>
          </p:cNvPr>
          <p:cNvSpPr txBox="1"/>
          <p:nvPr/>
        </p:nvSpPr>
        <p:spPr>
          <a:xfrm>
            <a:off x="2793737" y="8691563"/>
            <a:ext cx="829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GAMIFICACIÓN – APRENDIZAJE A TRAVÉS DEL JUEGO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463804-8415-436F-A29F-6074568B93F6}"/>
              </a:ext>
            </a:extLst>
          </p:cNvPr>
          <p:cNvSpPr txBox="1"/>
          <p:nvPr/>
        </p:nvSpPr>
        <p:spPr>
          <a:xfrm>
            <a:off x="1058732" y="811043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6DAC3-C566-40B4-AA0A-9E95D940C170}"/>
              </a:ext>
            </a:extLst>
          </p:cNvPr>
          <p:cNvSpPr txBox="1"/>
          <p:nvPr/>
        </p:nvSpPr>
        <p:spPr>
          <a:xfrm>
            <a:off x="2793737" y="3649196"/>
            <a:ext cx="904606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METODOLOGIAS DE ENSEÑANZA ONLINE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4A118D1-5FF7-4F15-8C2B-336D373E286E}"/>
              </a:ext>
            </a:extLst>
          </p:cNvPr>
          <p:cNvSpPr txBox="1"/>
          <p:nvPr/>
        </p:nvSpPr>
        <p:spPr>
          <a:xfrm>
            <a:off x="1251893" y="2832783"/>
            <a:ext cx="968535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A90394-47AD-4FE5-BA66-9D63382D448C}"/>
              </a:ext>
            </a:extLst>
          </p:cNvPr>
          <p:cNvSpPr txBox="1"/>
          <p:nvPr/>
        </p:nvSpPr>
        <p:spPr>
          <a:xfrm>
            <a:off x="2890275" y="6069429"/>
            <a:ext cx="879828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EN PROBLEMAS Y COMPETENCIAS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332575-F283-41F0-8816-D96879B32CB2}"/>
              </a:ext>
            </a:extLst>
          </p:cNvPr>
          <p:cNvSpPr txBox="1"/>
          <p:nvPr/>
        </p:nvSpPr>
        <p:spPr>
          <a:xfrm>
            <a:off x="1058732" y="5471607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rgbClr val="FF0000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42075A-ADD6-493D-94B2-B4501C30E2DE}"/>
              </a:ext>
            </a:extLst>
          </p:cNvPr>
          <p:cNvSpPr txBox="1"/>
          <p:nvPr/>
        </p:nvSpPr>
        <p:spPr>
          <a:xfrm>
            <a:off x="2983674" y="11324524"/>
            <a:ext cx="829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COOPERATIVO, COLABORATIVO Y AULA INVERTIDA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842F3D-11D6-4C7F-88BC-6151B0F3B28B}"/>
              </a:ext>
            </a:extLst>
          </p:cNvPr>
          <p:cNvSpPr txBox="1"/>
          <p:nvPr/>
        </p:nvSpPr>
        <p:spPr>
          <a:xfrm>
            <a:off x="847601" y="10749256"/>
            <a:ext cx="1542410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pic>
        <p:nvPicPr>
          <p:cNvPr id="23" name="Marcador de posición de imagen 22" descr="Un niño sentado en un escritorio&#10;&#10;Descripción generada automáticamente con confianza baja">
            <a:extLst>
              <a:ext uri="{FF2B5EF4-FFF2-40B4-BE49-F238E27FC236}">
                <a16:creationId xmlns:a16="http://schemas.microsoft.com/office/drawing/2014/main" xmlns="" id="{EDA2C64A-6198-4629-9022-74EBB4E7A4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 r="23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45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xmlns="" id="{DFE4A6D3-A981-48CF-9F1D-A1AF31FDF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4383" r="2986" b="4659"/>
          <a:stretch/>
        </p:blipFill>
        <p:spPr>
          <a:xfrm>
            <a:off x="5514109" y="682081"/>
            <a:ext cx="16309405" cy="12926316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00D3DB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</a:t>
            </a:r>
          </a:p>
        </p:txBody>
      </p:sp>
    </p:spTree>
    <p:extLst>
      <p:ext uri="{BB962C8B-B14F-4D97-AF65-F5344CB8AC3E}">
        <p14:creationId xmlns:p14="http://schemas.microsoft.com/office/powerpoint/2010/main" val="17605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00D3DB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xmlns="" id="{D97C5BBD-0B66-47E0-B31B-FF3F7FF7C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3403" r="18211" b="3744"/>
          <a:stretch/>
        </p:blipFill>
        <p:spPr>
          <a:xfrm>
            <a:off x="2556310" y="3472873"/>
            <a:ext cx="8914628" cy="9528722"/>
          </a:xfrm>
          <a:prstGeom prst="rect">
            <a:avLst/>
          </a:prstGeom>
        </p:spPr>
      </p:pic>
      <p:pic>
        <p:nvPicPr>
          <p:cNvPr id="11" name="Imagen 10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xmlns="" id="{21FCC4E6-8144-4304-A14B-D67A475ADF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69" y="130976"/>
            <a:ext cx="751561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2593A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PROBLEMAS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157ECA2-8908-448E-8C95-797E764F4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42" y="3698673"/>
            <a:ext cx="20066919" cy="80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175F7B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PROBLEMAS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823C20F-8DE3-41FD-8EEA-9A85A235B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31" y="2888508"/>
            <a:ext cx="21483388" cy="85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BF50F2B5-82FC-41DA-A02A-65EF4A236EFF}"/>
              </a:ext>
            </a:extLst>
          </p:cNvPr>
          <p:cNvSpPr txBox="1"/>
          <p:nvPr/>
        </p:nvSpPr>
        <p:spPr>
          <a:xfrm>
            <a:off x="1529573" y="328138"/>
            <a:ext cx="574808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PROYECTOS, PROBLEMAS Y COMPETENCIAS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xmlns="" id="{88A9F3B1-D48D-45CE-9166-26D9E3599D2B}"/>
              </a:ext>
            </a:extLst>
          </p:cNvPr>
          <p:cNvSpPr txBox="1"/>
          <p:nvPr/>
        </p:nvSpPr>
        <p:spPr>
          <a:xfrm>
            <a:off x="174715" y="-53751"/>
            <a:ext cx="1354858" cy="240065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15000" b="1" spc="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D554C620-612A-41EA-9A36-4C483075ED42}"/>
              </a:ext>
            </a:extLst>
          </p:cNvPr>
          <p:cNvSpPr>
            <a:spLocks noChangeAspect="1"/>
          </p:cNvSpPr>
          <p:nvPr/>
        </p:nvSpPr>
        <p:spPr>
          <a:xfrm>
            <a:off x="375878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xmlns="" id="{C3B1F4DA-852E-4EC4-B648-FF14A4C1E6D3}"/>
              </a:ext>
            </a:extLst>
          </p:cNvPr>
          <p:cNvSpPr>
            <a:spLocks noChangeAspect="1"/>
          </p:cNvSpPr>
          <p:nvPr/>
        </p:nvSpPr>
        <p:spPr>
          <a:xfrm>
            <a:off x="402294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xmlns="" id="{FC34EB6D-FACB-4D6C-8A3A-D1B2A3D1CFFB}"/>
              </a:ext>
            </a:extLst>
          </p:cNvPr>
          <p:cNvSpPr>
            <a:spLocks noChangeAspect="1"/>
          </p:cNvSpPr>
          <p:nvPr/>
        </p:nvSpPr>
        <p:spPr>
          <a:xfrm>
            <a:off x="3494629" y="1122287"/>
            <a:ext cx="137160" cy="13716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7C2C5F0B-BAC6-4880-8C24-0690A77ECC69}"/>
              </a:ext>
            </a:extLst>
          </p:cNvPr>
          <p:cNvSpPr txBox="1"/>
          <p:nvPr/>
        </p:nvSpPr>
        <p:spPr>
          <a:xfrm>
            <a:off x="1128375" y="1283852"/>
            <a:ext cx="58852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2593A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APRENDIZAJE BASADO EN PROBLEMAS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76A9E3B-C8BE-4620-8EA3-FB9D6D56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73" y="2292056"/>
            <a:ext cx="17650692" cy="82510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7E5AEDA-DE96-40CF-80FE-8280886A7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40" y="10772957"/>
            <a:ext cx="12214557" cy="26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M - Theme 15 - Light">
      <a:dk1>
        <a:srgbClr val="AAAAAA"/>
      </a:dk1>
      <a:lt1>
        <a:srgbClr val="FFFFFF"/>
      </a:lt1>
      <a:dk2>
        <a:srgbClr val="08204D"/>
      </a:dk2>
      <a:lt2>
        <a:srgbClr val="FFFFFF"/>
      </a:lt2>
      <a:accent1>
        <a:srgbClr val="015384"/>
      </a:accent1>
      <a:accent2>
        <a:srgbClr val="00B5E9"/>
      </a:accent2>
      <a:accent3>
        <a:srgbClr val="00D3DB"/>
      </a:accent3>
      <a:accent4>
        <a:srgbClr val="FECB4C"/>
      </a:accent4>
      <a:accent5>
        <a:srgbClr val="FF8A00"/>
      </a:accent5>
      <a:accent6>
        <a:srgbClr val="DDDEDD"/>
      </a:accent6>
      <a:hlink>
        <a:srgbClr val="E54E69"/>
      </a:hlink>
      <a:folHlink>
        <a:srgbClr val="B7C5E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38780</TotalTime>
  <Words>568</Words>
  <Application>Microsoft Office PowerPoint</Application>
  <PresentationFormat>Personalizado</PresentationFormat>
  <Paragraphs>126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3" baseType="lpstr">
      <vt:lpstr>Arial</vt:lpstr>
      <vt:lpstr>Calibri</vt:lpstr>
      <vt:lpstr>Century Gothic</vt:lpstr>
      <vt:lpstr>Gill Sans</vt:lpstr>
      <vt:lpstr>Lato</vt:lpstr>
      <vt:lpstr>League Spartan</vt:lpstr>
      <vt:lpstr>Montserrat Light</vt:lpstr>
      <vt:lpstr>Montserrat SemiBold</vt:lpstr>
      <vt:lpstr>Open Sans</vt:lpstr>
      <vt:lpstr>Open Sans Light</vt:lpstr>
      <vt:lpstr>Open Sans Semibold</vt:lpstr>
      <vt:lpstr>Poppins SemiBold</vt:lpstr>
      <vt:lpstr>Source Sans Pro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Elevator</dc:title>
  <dc:subject/>
  <dc:creator>Isabella Moncada</dc:creator>
  <cp:keywords/>
  <dc:description/>
  <cp:lastModifiedBy>Monica</cp:lastModifiedBy>
  <cp:revision>7089</cp:revision>
  <cp:lastPrinted>2018-10-05T21:53:18Z</cp:lastPrinted>
  <dcterms:created xsi:type="dcterms:W3CDTF">2014-11-12T21:47:38Z</dcterms:created>
  <dcterms:modified xsi:type="dcterms:W3CDTF">2022-07-04T19:31:25Z</dcterms:modified>
  <cp:category/>
</cp:coreProperties>
</file>