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2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4A16E1-AC7B-C402-4105-4DD693C125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A4C16EE-ABB8-970B-A401-24C4F22C24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E69D5A4-7F0A-C2A7-F49B-85B50A907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AEDF3-1938-48B7-B387-CFFBF3E53157}" type="datetimeFigureOut">
              <a:rPr lang="es-EC" smtClean="0"/>
              <a:t>29/6/2025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EE1DF3F-06AE-8CC8-3824-518099DE8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467A6B-15E7-A5B1-427D-0E53E2EF5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BF735-7DA3-43F4-93A2-04F94439BBF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4984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5BBE3E-A857-6840-E638-9C053723F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D22067D-7FB1-6586-0617-29EE7CDAE0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0D726B-B6FB-0C68-ACF0-925479413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AEDF3-1938-48B7-B387-CFFBF3E53157}" type="datetimeFigureOut">
              <a:rPr lang="es-EC" smtClean="0"/>
              <a:t>29/6/2025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0AF597-AF65-18C8-FDBE-59AA20068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0FE34D6-7E2E-FCDE-F666-FBD794E8C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BF735-7DA3-43F4-93A2-04F94439BBF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756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9E77D7E-7346-C22E-A1CD-469243BD19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F6C3793-58D4-717E-634B-4654D392A7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CCF740D-120F-BC3C-EE09-379EE18D9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AEDF3-1938-48B7-B387-CFFBF3E53157}" type="datetimeFigureOut">
              <a:rPr lang="es-EC" smtClean="0"/>
              <a:t>29/6/2025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467151F-D381-1871-D98E-22B3CE089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C3D18CB-5489-60CE-97F2-E8122019F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BF735-7DA3-43F4-93A2-04F94439BBF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32439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DA7E80-6850-077F-B473-CC045A54B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E4A8DAE-1295-6D98-CFEB-C974D29E74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EC0256-ED97-73DA-2765-9CD8C9B09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AEDF3-1938-48B7-B387-CFFBF3E53157}" type="datetimeFigureOut">
              <a:rPr lang="es-EC" smtClean="0"/>
              <a:t>29/6/2025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F75B0B4-77B0-AC03-DA93-0DDFBBBF4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8EE361C-2F35-75D7-AE56-BA4063C76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BF735-7DA3-43F4-93A2-04F94439BBF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14457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785C54-94D9-9606-5508-C83F8D4E9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B9E2254-89AD-625C-3622-8C7E8A1BA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48B5617-D856-41B4-9176-4D930033D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AEDF3-1938-48B7-B387-CFFBF3E53157}" type="datetimeFigureOut">
              <a:rPr lang="es-EC" smtClean="0"/>
              <a:t>29/6/2025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D995ABC-5CD4-1088-356C-FC31CFFF7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8521CA8-E80D-C140-8002-8CA4B473D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BF735-7DA3-43F4-93A2-04F94439BBF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98344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4F12DF-1519-1BA9-5297-A0452BBCF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59A646D-44C2-8DD6-B3B2-470BED6D34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440E9BF-CDE6-99E9-FF10-B69F7EFE7C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5BA2065-6E10-C291-5029-131B95F2A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AEDF3-1938-48B7-B387-CFFBF3E53157}" type="datetimeFigureOut">
              <a:rPr lang="es-EC" smtClean="0"/>
              <a:t>29/6/2025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BD18DDF-9441-EB83-D8BF-CAF8428AA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D71FEAB-E3E2-5DD0-1A7E-22C0EE369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BF735-7DA3-43F4-93A2-04F94439BBF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74395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6430B0-59CB-865F-6C7A-14C392121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37E228B-5848-586F-A442-6EDC27F8ED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52E9304-EB03-FC4B-4FC3-9F43EAADBC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8976903-F68E-CE45-04A5-694BF85B29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F4823D4-C3A8-1874-8E9A-F2CE4384CA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86E12FB-2394-A212-7B1F-217B379C6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AEDF3-1938-48B7-B387-CFFBF3E53157}" type="datetimeFigureOut">
              <a:rPr lang="es-EC" smtClean="0"/>
              <a:t>29/6/2025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2320CA4-54FE-45BC-7830-AC9A0A1FE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E05D171-96D2-1FED-2C32-8EE72219C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BF735-7DA3-43F4-93A2-04F94439BBF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77209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A52301-A925-F787-FD01-A630F8CA6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D5A9F65-4D3B-3EAB-05D8-0F108A961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AEDF3-1938-48B7-B387-CFFBF3E53157}" type="datetimeFigureOut">
              <a:rPr lang="es-EC" smtClean="0"/>
              <a:t>29/6/2025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01C8C8D-CCA2-938B-9FEA-B1AB7341F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4CA18FC-1FE0-0586-D2CD-3DA6301FE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BF735-7DA3-43F4-93A2-04F94439BBF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80379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8CB35B1-FCF5-536A-1A45-6CF6020CB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AEDF3-1938-48B7-B387-CFFBF3E53157}" type="datetimeFigureOut">
              <a:rPr lang="es-EC" smtClean="0"/>
              <a:t>29/6/2025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A9EEA3B-0125-B431-378B-4F61CD33F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A9E57BB-E577-B017-B979-8769D9965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BF735-7DA3-43F4-93A2-04F94439BBF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25117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0BDE65-6D36-52E5-7CFF-0C8794698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FED2C58-E878-251C-2108-27AAA6634B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74DA424-9784-3E8B-B4E7-1D434BC3C8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3FF89E1-A86C-8256-80A2-415DB3D5C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AEDF3-1938-48B7-B387-CFFBF3E53157}" type="datetimeFigureOut">
              <a:rPr lang="es-EC" smtClean="0"/>
              <a:t>29/6/2025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BC63C16-A292-7802-BC36-C710490A9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C48CAC-A232-1033-4759-C93D1528A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BF735-7DA3-43F4-93A2-04F94439BBF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2146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E128E7-79B3-608C-8671-D4AD8C8DB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D05CCF8-8342-F213-8FDF-231A82E58C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4DA0350-7774-E193-A9D3-9ABAD959AE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CB3F201-8116-76AF-A9B0-0F4895AF0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AEDF3-1938-48B7-B387-CFFBF3E53157}" type="datetimeFigureOut">
              <a:rPr lang="es-EC" smtClean="0"/>
              <a:t>29/6/2025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47B4762-BC70-0181-6FAE-DB46E58CC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8847918-7F78-DDB7-57E1-94FBC456B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BF735-7DA3-43F4-93A2-04F94439BBF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50005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961833C-1CBC-FEAE-5615-B1EF9D7A8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BDBEC17-591A-D70D-4172-6E298E7F2C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EF566A0-2D8B-4F39-7424-802E2F6244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45AEDF3-1938-48B7-B387-CFFBF3E53157}" type="datetimeFigureOut">
              <a:rPr lang="es-EC" smtClean="0"/>
              <a:t>29/6/2025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483BD15-2888-7C44-87ED-CF7232504E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940963E-C076-62F5-88AD-B4AF1FF0DC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E5BF735-7DA3-43F4-93A2-04F94439BBF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65897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rezi.com/g2yzlyurayjv/vii-ejercicio-de-simulacion-y-simulacro-de-guayaquil/" TargetMode="External"/><Relationship Id="rId2" Type="http://schemas.openxmlformats.org/officeDocument/2006/relationships/hyperlink" Target="https://prezi.com/b-zz6o9lvwh1/tecnicas-basicas-de-simulacion-y-simulacros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B92D28-4A3A-A9DC-B88D-510289ED70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C" dirty="0"/>
              <a:t>Técnicas básicas de simulación y simulacros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291555C-E057-CAFB-50C4-9AAFC64575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C" dirty="0">
                <a:hlinkClick r:id="rId2"/>
              </a:rPr>
              <a:t>https://prezi.com/b-zz6o9lvwh1/tecnicas-basicas-de-simulacion-y-simulacros/</a:t>
            </a:r>
            <a:endParaRPr lang="es-EC" dirty="0"/>
          </a:p>
          <a:p>
            <a:endParaRPr lang="es-EC" dirty="0"/>
          </a:p>
          <a:p>
            <a:r>
              <a:rPr lang="es-EC" dirty="0">
                <a:hlinkClick r:id="rId3"/>
              </a:rPr>
              <a:t>https://prezi.com/g2yzlyurayjv/vii-ejercicio-de-simulacion-y-simulacro-de-guayaquil/</a:t>
            </a:r>
            <a:endParaRPr lang="es-EC" dirty="0"/>
          </a:p>
          <a:p>
            <a:endParaRPr lang="es-EC" dirty="0"/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796958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26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de Office</vt:lpstr>
      <vt:lpstr>Técnicas básicas de simulación y simulacros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Gonzalo Edmundo Bonilla Pulgar</dc:creator>
  <cp:lastModifiedBy>Gonzalo Edmundo Bonilla Pulgar</cp:lastModifiedBy>
  <cp:revision>2</cp:revision>
  <dcterms:created xsi:type="dcterms:W3CDTF">2025-06-29T22:31:30Z</dcterms:created>
  <dcterms:modified xsi:type="dcterms:W3CDTF">2025-06-29T22:42:21Z</dcterms:modified>
</cp:coreProperties>
</file>