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9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F62A64D3-58BE-4EC3-A82B-00E3CEBA1DFB}"/>
    <pc:docChg chg="modSld sldOrd">
      <pc:chgData name="maria del consuelo orozco coronel" userId="7ce82f6925308fe4" providerId="LiveId" clId="{F62A64D3-58BE-4EC3-A82B-00E3CEBA1DFB}" dt="2024-05-20T17:48:36.157" v="1"/>
      <pc:docMkLst>
        <pc:docMk/>
      </pc:docMkLst>
      <pc:sldChg chg="ord">
        <pc:chgData name="maria del consuelo orozco coronel" userId="7ce82f6925308fe4" providerId="LiveId" clId="{F62A64D3-58BE-4EC3-A82B-00E3CEBA1DFB}" dt="2024-05-20T17:48:36.157" v="1"/>
        <pc:sldMkLst>
          <pc:docMk/>
          <pc:sldMk cId="412915981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4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rte de pintura al óleo nuboso">
            <a:extLst>
              <a:ext uri="{FF2B5EF4-FFF2-40B4-BE49-F238E27FC236}">
                <a16:creationId xmlns:a16="http://schemas.microsoft.com/office/drawing/2014/main" id="{02CDAE3F-9D5B-6D54-0E19-54EFE60B8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255" r="-1" b="47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6978E3-1CD4-A6F6-D4AF-5B56FF85D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s-EC" sz="5200" dirty="0">
                <a:solidFill>
                  <a:srgbClr val="FFFFFF"/>
                </a:solidFill>
              </a:rPr>
              <a:t>FRACCIONES / DECIMALES</a:t>
            </a:r>
          </a:p>
        </p:txBody>
      </p:sp>
    </p:spTree>
    <p:extLst>
      <p:ext uri="{BB962C8B-B14F-4D97-AF65-F5344CB8AC3E}">
        <p14:creationId xmlns:p14="http://schemas.microsoft.com/office/powerpoint/2010/main" val="27973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147045-7ED3-7FC3-C23A-1AE7020A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243BEE-A762-59D9-BE8E-3FCC690A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A2E150-9A34-5865-AA45-1D8EA796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685745-7E46-E25C-3716-FFACE287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ED2324-E18E-D321-0452-904FAA0F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BC086B-D14E-F1B6-8CB1-45FD27F2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8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3F6BCD-3203-8E03-8720-2A4394F7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9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F70CC9-B2C2-745A-D924-DA424D88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73C9AD-24E5-599D-552F-72DE007DC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B11138-0CC4-80F2-5579-D670C87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EDA549-D919-8434-CF48-A4E54D3E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352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Panorámica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AvenirNext LT Pro Medium</vt:lpstr>
      <vt:lpstr>Sabon Next LT</vt:lpstr>
      <vt:lpstr>DappledVTI</vt:lpstr>
      <vt:lpstr>FRACCIONES / DECIMALES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FRACCIONES / DECIMALES</dc:title>
  <dc:creator>maria del consuelo orozco coronel</dc:creator>
  <cp:lastModifiedBy>maria del consuelo orozco coronel</cp:lastModifiedBy>
  <cp:revision>1</cp:revision>
  <dcterms:created xsi:type="dcterms:W3CDTF">2023-05-09T17:10:35Z</dcterms:created>
  <dcterms:modified xsi:type="dcterms:W3CDTF">2024-05-20T17:48:47Z</dcterms:modified>
</cp:coreProperties>
</file>