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81" r:id="rId3"/>
    <p:sldId id="267" r:id="rId4"/>
    <p:sldId id="282" r:id="rId5"/>
    <p:sldId id="285" r:id="rId6"/>
    <p:sldId id="297" r:id="rId7"/>
    <p:sldId id="294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Hernan Herrera Chavez" userId="87c84f72-bbc1-4c9b-9958-074b3e3c09ae" providerId="ADAL" clId="{CB453D2E-08F7-4381-88EC-959E52242E3B}"/>
    <pc:docChg chg="delSld modSld">
      <pc:chgData name="Renato Hernan Herrera Chavez" userId="87c84f72-bbc1-4c9b-9958-074b3e3c09ae" providerId="ADAL" clId="{CB453D2E-08F7-4381-88EC-959E52242E3B}" dt="2023-06-01T20:01:40.767" v="6" actId="1076"/>
      <pc:docMkLst>
        <pc:docMk/>
      </pc:docMkLst>
      <pc:sldChg chg="del">
        <pc:chgData name="Renato Hernan Herrera Chavez" userId="87c84f72-bbc1-4c9b-9958-074b3e3c09ae" providerId="ADAL" clId="{CB453D2E-08F7-4381-88EC-959E52242E3B}" dt="2023-06-01T19:50:20.989" v="1" actId="47"/>
        <pc:sldMkLst>
          <pc:docMk/>
          <pc:sldMk cId="2960301136" sldId="283"/>
        </pc:sldMkLst>
      </pc:sldChg>
      <pc:sldChg chg="modSp mod">
        <pc:chgData name="Renato Hernan Herrera Chavez" userId="87c84f72-bbc1-4c9b-9958-074b3e3c09ae" providerId="ADAL" clId="{CB453D2E-08F7-4381-88EC-959E52242E3B}" dt="2023-06-01T20:01:40.767" v="6" actId="1076"/>
        <pc:sldMkLst>
          <pc:docMk/>
          <pc:sldMk cId="412765236" sldId="285"/>
        </pc:sldMkLst>
        <pc:picChg chg="mod">
          <ac:chgData name="Renato Hernan Herrera Chavez" userId="87c84f72-bbc1-4c9b-9958-074b3e3c09ae" providerId="ADAL" clId="{CB453D2E-08F7-4381-88EC-959E52242E3B}" dt="2023-06-01T20:01:35.511" v="5" actId="1076"/>
          <ac:picMkLst>
            <pc:docMk/>
            <pc:sldMk cId="412765236" sldId="285"/>
            <ac:picMk id="3" creationId="{93810E1E-48B9-47CD-A308-9BE91906FEA0}"/>
          </ac:picMkLst>
        </pc:picChg>
        <pc:picChg chg="mod">
          <ac:chgData name="Renato Hernan Herrera Chavez" userId="87c84f72-bbc1-4c9b-9958-074b3e3c09ae" providerId="ADAL" clId="{CB453D2E-08F7-4381-88EC-959E52242E3B}" dt="2023-06-01T20:01:40.767" v="6" actId="1076"/>
          <ac:picMkLst>
            <pc:docMk/>
            <pc:sldMk cId="412765236" sldId="285"/>
            <ac:picMk id="6" creationId="{CB7D0577-0849-4436-889E-96524B55A29A}"/>
          </ac:picMkLst>
        </pc:picChg>
      </pc:sldChg>
      <pc:sldChg chg="del">
        <pc:chgData name="Renato Hernan Herrera Chavez" userId="87c84f72-bbc1-4c9b-9958-074b3e3c09ae" providerId="ADAL" clId="{CB453D2E-08F7-4381-88EC-959E52242E3B}" dt="2023-06-01T19:50:20.989" v="1" actId="47"/>
        <pc:sldMkLst>
          <pc:docMk/>
          <pc:sldMk cId="3149934076" sldId="295"/>
        </pc:sldMkLst>
      </pc:sldChg>
      <pc:sldChg chg="del">
        <pc:chgData name="Renato Hernan Herrera Chavez" userId="87c84f72-bbc1-4c9b-9958-074b3e3c09ae" providerId="ADAL" clId="{CB453D2E-08F7-4381-88EC-959E52242E3B}" dt="2023-06-01T19:50:20.989" v="1" actId="47"/>
        <pc:sldMkLst>
          <pc:docMk/>
          <pc:sldMk cId="3491004196" sldId="296"/>
        </pc:sldMkLst>
      </pc:sldChg>
      <pc:sldChg chg="del">
        <pc:chgData name="Renato Hernan Herrera Chavez" userId="87c84f72-bbc1-4c9b-9958-074b3e3c09ae" providerId="ADAL" clId="{CB453D2E-08F7-4381-88EC-959E52242E3B}" dt="2023-06-01T19:48:47.099" v="0" actId="47"/>
        <pc:sldMkLst>
          <pc:docMk/>
          <pc:sldMk cId="1579047742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CB7B0-31FA-4B7C-94F2-D60A750DEE60}" type="doc">
      <dgm:prSet loTypeId="urn:microsoft.com/office/officeart/2005/8/layout/hProcess7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1B20BDD2-5A9B-4A33-B8D8-8B52D66EA970}">
      <dgm:prSet phldrT="[Texto]" custT="1"/>
      <dgm:spPr/>
      <dgm:t>
        <a:bodyPr/>
        <a:lstStyle/>
        <a:p>
          <a:r>
            <a:rPr lang="es-EC" sz="2400" b="1" dirty="0"/>
            <a:t>FINES</a:t>
          </a:r>
        </a:p>
      </dgm:t>
    </dgm:pt>
    <dgm:pt modelId="{684AAA84-C9B9-4B81-BBB2-B4AB2FA9A857}" type="parTrans" cxnId="{018B1FD0-EFF4-4A9B-B49E-A2C53EBEE99F}">
      <dgm:prSet/>
      <dgm:spPr/>
      <dgm:t>
        <a:bodyPr/>
        <a:lstStyle/>
        <a:p>
          <a:endParaRPr lang="es-EC" sz="2400" b="1"/>
        </a:p>
      </dgm:t>
    </dgm:pt>
    <dgm:pt modelId="{9523211B-9F6D-485B-B231-05F43645187E}" type="sibTrans" cxnId="{018B1FD0-EFF4-4A9B-B49E-A2C53EBEE99F}">
      <dgm:prSet/>
      <dgm:spPr/>
      <dgm:t>
        <a:bodyPr/>
        <a:lstStyle/>
        <a:p>
          <a:endParaRPr lang="es-EC" sz="2400" b="1"/>
        </a:p>
      </dgm:t>
    </dgm:pt>
    <dgm:pt modelId="{15E9E536-72BD-4038-8030-6C149E2C831C}">
      <dgm:prSet phldrT="[Texto]" custT="1"/>
      <dgm:spPr/>
      <dgm:t>
        <a:bodyPr/>
        <a:lstStyle/>
        <a:p>
          <a:r>
            <a:rPr lang="es-EC" sz="2400" b="1" dirty="0"/>
            <a:t>Fines importantes hacia los cuales se dirigen las actividades de organizaciones e individuos.</a:t>
          </a:r>
        </a:p>
      </dgm:t>
    </dgm:pt>
    <dgm:pt modelId="{87292CCF-3E26-4C99-91B6-A99CD69E919B}" type="parTrans" cxnId="{8CFABAB0-CE63-4E19-9499-DACA7BCD933F}">
      <dgm:prSet/>
      <dgm:spPr/>
      <dgm:t>
        <a:bodyPr/>
        <a:lstStyle/>
        <a:p>
          <a:endParaRPr lang="es-EC" sz="2400" b="1"/>
        </a:p>
      </dgm:t>
    </dgm:pt>
    <dgm:pt modelId="{AE354AB1-1E59-4365-93E3-B3C5B8BADC1D}" type="sibTrans" cxnId="{8CFABAB0-CE63-4E19-9499-DACA7BCD933F}">
      <dgm:prSet/>
      <dgm:spPr/>
      <dgm:t>
        <a:bodyPr/>
        <a:lstStyle/>
        <a:p>
          <a:endParaRPr lang="es-EC" sz="2400" b="1"/>
        </a:p>
      </dgm:t>
    </dgm:pt>
    <dgm:pt modelId="{178AB818-0E58-4BB7-9C0B-358187625B56}">
      <dgm:prSet phldrT="[Texto]" custT="1"/>
      <dgm:spPr/>
      <dgm:t>
        <a:bodyPr/>
        <a:lstStyle/>
        <a:p>
          <a:r>
            <a:rPr lang="es-EC" sz="2400" b="1" dirty="0"/>
            <a:t>VERIFICABLES</a:t>
          </a:r>
        </a:p>
      </dgm:t>
    </dgm:pt>
    <dgm:pt modelId="{352D8833-CD3B-416D-A22A-AB8B27D999DD}" type="parTrans" cxnId="{225D7563-C643-4A68-983A-F9944FD0BC37}">
      <dgm:prSet/>
      <dgm:spPr/>
      <dgm:t>
        <a:bodyPr/>
        <a:lstStyle/>
        <a:p>
          <a:endParaRPr lang="es-EC" sz="2400" b="1"/>
        </a:p>
      </dgm:t>
    </dgm:pt>
    <dgm:pt modelId="{531C4339-3433-4523-BE05-C930579ACF7C}" type="sibTrans" cxnId="{225D7563-C643-4A68-983A-F9944FD0BC37}">
      <dgm:prSet/>
      <dgm:spPr/>
      <dgm:t>
        <a:bodyPr/>
        <a:lstStyle/>
        <a:p>
          <a:endParaRPr lang="es-EC" sz="2400" b="1"/>
        </a:p>
      </dgm:t>
    </dgm:pt>
    <dgm:pt modelId="{35EC3866-00AA-43F8-BDC9-B04BCBB879D4}">
      <dgm:prSet phldrT="[Texto]" custT="1"/>
      <dgm:spPr/>
      <dgm:t>
        <a:bodyPr/>
        <a:lstStyle/>
        <a:p>
          <a:r>
            <a:rPr lang="es-EC" sz="2400" b="1" dirty="0"/>
            <a:t>Objetivos </a:t>
          </a:r>
          <a:r>
            <a:rPr lang="es-EC" sz="2400" b="1" dirty="0" err="1"/>
            <a:t>veriﬁcables</a:t>
          </a:r>
          <a:r>
            <a:rPr lang="es-EC" sz="2400" b="1" dirty="0"/>
            <a:t>; es decir, al </a:t>
          </a:r>
          <a:r>
            <a:rPr lang="es-EC" sz="2400" b="1" dirty="0" err="1"/>
            <a:t>ﬁnal</a:t>
          </a:r>
          <a:r>
            <a:rPr lang="es-EC" sz="2400" b="1" dirty="0"/>
            <a:t> del periodo, debe ser posible determinar si el objetivo se ha logrado o no.</a:t>
          </a:r>
        </a:p>
      </dgm:t>
    </dgm:pt>
    <dgm:pt modelId="{FC981D6B-128C-4AD4-AE52-0B2500A1907A}" type="parTrans" cxnId="{CAFED59B-D121-4810-B7C3-EA413D5F18C4}">
      <dgm:prSet/>
      <dgm:spPr/>
      <dgm:t>
        <a:bodyPr/>
        <a:lstStyle/>
        <a:p>
          <a:endParaRPr lang="es-EC" sz="2400" b="1"/>
        </a:p>
      </dgm:t>
    </dgm:pt>
    <dgm:pt modelId="{AEC8730C-930A-48B5-9F4F-1619B9D2FF9A}" type="sibTrans" cxnId="{CAFED59B-D121-4810-B7C3-EA413D5F18C4}">
      <dgm:prSet/>
      <dgm:spPr/>
      <dgm:t>
        <a:bodyPr/>
        <a:lstStyle/>
        <a:p>
          <a:endParaRPr lang="es-EC" sz="2400" b="1"/>
        </a:p>
      </dgm:t>
    </dgm:pt>
    <dgm:pt modelId="{FD9A83A2-CB9A-4FCE-B17F-5C1661ACAFF0}">
      <dgm:prSet phldrT="[Texto]" custT="1"/>
      <dgm:spPr/>
      <dgm:t>
        <a:bodyPr/>
        <a:lstStyle/>
        <a:p>
          <a:r>
            <a:rPr lang="es-EC" sz="2400" b="1" dirty="0"/>
            <a:t>MEDICIÓN</a:t>
          </a:r>
        </a:p>
      </dgm:t>
    </dgm:pt>
    <dgm:pt modelId="{E7940807-E9A8-4441-961F-31A8A64D4A62}" type="parTrans" cxnId="{8CBEEF4C-84AC-4DF6-A827-7006A0A53A76}">
      <dgm:prSet/>
      <dgm:spPr/>
      <dgm:t>
        <a:bodyPr/>
        <a:lstStyle/>
        <a:p>
          <a:endParaRPr lang="es-EC" sz="2400" b="1"/>
        </a:p>
      </dgm:t>
    </dgm:pt>
    <dgm:pt modelId="{BB5C3AE8-64A0-44F5-8884-8A6220A6893D}" type="sibTrans" cxnId="{8CBEEF4C-84AC-4DF6-A827-7006A0A53A76}">
      <dgm:prSet/>
      <dgm:spPr/>
      <dgm:t>
        <a:bodyPr/>
        <a:lstStyle/>
        <a:p>
          <a:endParaRPr lang="es-EC" sz="2400" b="1"/>
        </a:p>
      </dgm:t>
    </dgm:pt>
    <dgm:pt modelId="{D8C10D64-6567-4168-A584-0B4EC496BC8F}">
      <dgm:prSet phldrT="[Texto]" custT="1"/>
      <dgm:spPr/>
      <dgm:t>
        <a:bodyPr/>
        <a:lstStyle/>
        <a:p>
          <a:r>
            <a:rPr lang="es-EC" sz="2400" b="1" dirty="0"/>
            <a:t>Objetivos claros y comprobables facilitan la medición del excedente, así como la eficiencia y la </a:t>
          </a:r>
          <a:r>
            <a:rPr lang="es-EC" sz="2400" b="1" dirty="0" err="1"/>
            <a:t>eﬁcacia</a:t>
          </a:r>
          <a:r>
            <a:rPr lang="es-EC" sz="2400" b="1" dirty="0"/>
            <a:t> de las acciones directivas.</a:t>
          </a:r>
        </a:p>
      </dgm:t>
    </dgm:pt>
    <dgm:pt modelId="{BEAA6F98-7A00-4721-A989-A92F7E1731C3}" type="parTrans" cxnId="{17519FB9-4B94-434C-8662-950534B2834C}">
      <dgm:prSet/>
      <dgm:spPr/>
      <dgm:t>
        <a:bodyPr/>
        <a:lstStyle/>
        <a:p>
          <a:endParaRPr lang="es-EC" sz="2400" b="1"/>
        </a:p>
      </dgm:t>
    </dgm:pt>
    <dgm:pt modelId="{72220976-BE97-452A-890E-009FE0B422B2}" type="sibTrans" cxnId="{17519FB9-4B94-434C-8662-950534B2834C}">
      <dgm:prSet/>
      <dgm:spPr/>
      <dgm:t>
        <a:bodyPr/>
        <a:lstStyle/>
        <a:p>
          <a:endParaRPr lang="es-EC" sz="2400" b="1"/>
        </a:p>
      </dgm:t>
    </dgm:pt>
    <dgm:pt modelId="{74A113CB-F12C-43B6-AFDB-167604DC3525}" type="pres">
      <dgm:prSet presAssocID="{75DCB7B0-31FA-4B7C-94F2-D60A750DEE60}" presName="Name0" presStyleCnt="0">
        <dgm:presLayoutVars>
          <dgm:dir/>
          <dgm:animLvl val="lvl"/>
          <dgm:resizeHandles val="exact"/>
        </dgm:presLayoutVars>
      </dgm:prSet>
      <dgm:spPr/>
    </dgm:pt>
    <dgm:pt modelId="{99A11CD7-FA4E-46B9-AB92-A6AB24DAA112}" type="pres">
      <dgm:prSet presAssocID="{1B20BDD2-5A9B-4A33-B8D8-8B52D66EA970}" presName="compositeNode" presStyleCnt="0">
        <dgm:presLayoutVars>
          <dgm:bulletEnabled val="1"/>
        </dgm:presLayoutVars>
      </dgm:prSet>
      <dgm:spPr/>
    </dgm:pt>
    <dgm:pt modelId="{5CA6EF0A-128D-4DB2-9082-4A107544A5C7}" type="pres">
      <dgm:prSet presAssocID="{1B20BDD2-5A9B-4A33-B8D8-8B52D66EA970}" presName="bgRect" presStyleLbl="node1" presStyleIdx="0" presStyleCnt="3"/>
      <dgm:spPr/>
    </dgm:pt>
    <dgm:pt modelId="{6280A78A-0768-428B-9A2C-13DB0E73968C}" type="pres">
      <dgm:prSet presAssocID="{1B20BDD2-5A9B-4A33-B8D8-8B52D66EA97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6C31E8E-8EBA-4CA0-AA08-B924248BB384}" type="pres">
      <dgm:prSet presAssocID="{1B20BDD2-5A9B-4A33-B8D8-8B52D66EA970}" presName="childNode" presStyleLbl="node1" presStyleIdx="0" presStyleCnt="3">
        <dgm:presLayoutVars>
          <dgm:bulletEnabled val="1"/>
        </dgm:presLayoutVars>
      </dgm:prSet>
      <dgm:spPr/>
    </dgm:pt>
    <dgm:pt modelId="{C4D6206B-C03B-43E7-9D30-7AB764F7DAAE}" type="pres">
      <dgm:prSet presAssocID="{9523211B-9F6D-485B-B231-05F43645187E}" presName="hSp" presStyleCnt="0"/>
      <dgm:spPr/>
    </dgm:pt>
    <dgm:pt modelId="{F8839F8F-D90C-46E7-A610-73431B732A71}" type="pres">
      <dgm:prSet presAssocID="{9523211B-9F6D-485B-B231-05F43645187E}" presName="vProcSp" presStyleCnt="0"/>
      <dgm:spPr/>
    </dgm:pt>
    <dgm:pt modelId="{72E56B70-4A33-41F4-B91B-3D408883707C}" type="pres">
      <dgm:prSet presAssocID="{9523211B-9F6D-485B-B231-05F43645187E}" presName="vSp1" presStyleCnt="0"/>
      <dgm:spPr/>
    </dgm:pt>
    <dgm:pt modelId="{BA82EC68-4041-4259-8239-C57C9713B820}" type="pres">
      <dgm:prSet presAssocID="{9523211B-9F6D-485B-B231-05F43645187E}" presName="simulatedConn" presStyleLbl="solidFgAcc1" presStyleIdx="0" presStyleCnt="2"/>
      <dgm:spPr/>
    </dgm:pt>
    <dgm:pt modelId="{4F5BC5C7-E111-4AC1-82DD-A3A8D9A4AC03}" type="pres">
      <dgm:prSet presAssocID="{9523211B-9F6D-485B-B231-05F43645187E}" presName="vSp2" presStyleCnt="0"/>
      <dgm:spPr/>
    </dgm:pt>
    <dgm:pt modelId="{52B8BD71-02DC-4E7A-9C11-555BA77A8349}" type="pres">
      <dgm:prSet presAssocID="{9523211B-9F6D-485B-B231-05F43645187E}" presName="sibTrans" presStyleCnt="0"/>
      <dgm:spPr/>
    </dgm:pt>
    <dgm:pt modelId="{82F6E759-6959-4206-A581-CDE71E7E2A5F}" type="pres">
      <dgm:prSet presAssocID="{178AB818-0E58-4BB7-9C0B-358187625B56}" presName="compositeNode" presStyleCnt="0">
        <dgm:presLayoutVars>
          <dgm:bulletEnabled val="1"/>
        </dgm:presLayoutVars>
      </dgm:prSet>
      <dgm:spPr/>
    </dgm:pt>
    <dgm:pt modelId="{FC62A17E-5B32-4340-9004-AA3249DF2A0E}" type="pres">
      <dgm:prSet presAssocID="{178AB818-0E58-4BB7-9C0B-358187625B56}" presName="bgRect" presStyleLbl="node1" presStyleIdx="1" presStyleCnt="3" custLinFactNeighborY="-980"/>
      <dgm:spPr/>
    </dgm:pt>
    <dgm:pt modelId="{7A54BD32-BE13-49E3-867A-323FA6ED4ED0}" type="pres">
      <dgm:prSet presAssocID="{178AB818-0E58-4BB7-9C0B-358187625B5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08CD869-9550-4580-9E6C-4E13592C837E}" type="pres">
      <dgm:prSet presAssocID="{178AB818-0E58-4BB7-9C0B-358187625B56}" presName="childNode" presStyleLbl="node1" presStyleIdx="1" presStyleCnt="3">
        <dgm:presLayoutVars>
          <dgm:bulletEnabled val="1"/>
        </dgm:presLayoutVars>
      </dgm:prSet>
      <dgm:spPr/>
    </dgm:pt>
    <dgm:pt modelId="{884FD339-8D1A-4203-80C3-698BB80582B7}" type="pres">
      <dgm:prSet presAssocID="{531C4339-3433-4523-BE05-C930579ACF7C}" presName="hSp" presStyleCnt="0"/>
      <dgm:spPr/>
    </dgm:pt>
    <dgm:pt modelId="{440B79BC-9880-47A5-842B-9DD1C4E6EFF0}" type="pres">
      <dgm:prSet presAssocID="{531C4339-3433-4523-BE05-C930579ACF7C}" presName="vProcSp" presStyleCnt="0"/>
      <dgm:spPr/>
    </dgm:pt>
    <dgm:pt modelId="{744316FD-CF7E-471D-BC05-C0BB8DB66804}" type="pres">
      <dgm:prSet presAssocID="{531C4339-3433-4523-BE05-C930579ACF7C}" presName="vSp1" presStyleCnt="0"/>
      <dgm:spPr/>
    </dgm:pt>
    <dgm:pt modelId="{0FF4AF26-8AA8-4FD7-97A3-B2D29450D57F}" type="pres">
      <dgm:prSet presAssocID="{531C4339-3433-4523-BE05-C930579ACF7C}" presName="simulatedConn" presStyleLbl="solidFgAcc1" presStyleIdx="1" presStyleCnt="2"/>
      <dgm:spPr/>
    </dgm:pt>
    <dgm:pt modelId="{7632F774-6413-43DC-AA26-5057428046BE}" type="pres">
      <dgm:prSet presAssocID="{531C4339-3433-4523-BE05-C930579ACF7C}" presName="vSp2" presStyleCnt="0"/>
      <dgm:spPr/>
    </dgm:pt>
    <dgm:pt modelId="{F101DBDA-5DF8-4241-8029-C36497CE4979}" type="pres">
      <dgm:prSet presAssocID="{531C4339-3433-4523-BE05-C930579ACF7C}" presName="sibTrans" presStyleCnt="0"/>
      <dgm:spPr/>
    </dgm:pt>
    <dgm:pt modelId="{C4456532-5C05-4482-95CB-4340D1E0EA47}" type="pres">
      <dgm:prSet presAssocID="{FD9A83A2-CB9A-4FCE-B17F-5C1661ACAFF0}" presName="compositeNode" presStyleCnt="0">
        <dgm:presLayoutVars>
          <dgm:bulletEnabled val="1"/>
        </dgm:presLayoutVars>
      </dgm:prSet>
      <dgm:spPr/>
    </dgm:pt>
    <dgm:pt modelId="{931F4D7C-4196-4828-80C3-DC9452D6C145}" type="pres">
      <dgm:prSet presAssocID="{FD9A83A2-CB9A-4FCE-B17F-5C1661ACAFF0}" presName="bgRect" presStyleLbl="node1" presStyleIdx="2" presStyleCnt="3"/>
      <dgm:spPr/>
    </dgm:pt>
    <dgm:pt modelId="{714C0A25-5AE0-4C98-8783-1F1572B11F4A}" type="pres">
      <dgm:prSet presAssocID="{FD9A83A2-CB9A-4FCE-B17F-5C1661ACAFF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66929F9-48A3-4DBC-96E6-FF3124969C74}" type="pres">
      <dgm:prSet presAssocID="{FD9A83A2-CB9A-4FCE-B17F-5C1661ACAFF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9AC7111-15C8-461D-BE62-A904FD0C5D67}" type="presOf" srcId="{15E9E536-72BD-4038-8030-6C149E2C831C}" destId="{26C31E8E-8EBA-4CA0-AA08-B924248BB384}" srcOrd="0" destOrd="0" presId="urn:microsoft.com/office/officeart/2005/8/layout/hProcess7"/>
    <dgm:cxn modelId="{699E7320-FA4F-4BA8-A210-7AE7AB71F710}" type="presOf" srcId="{178AB818-0E58-4BB7-9C0B-358187625B56}" destId="{FC62A17E-5B32-4340-9004-AA3249DF2A0E}" srcOrd="0" destOrd="0" presId="urn:microsoft.com/office/officeart/2005/8/layout/hProcess7"/>
    <dgm:cxn modelId="{225D7563-C643-4A68-983A-F9944FD0BC37}" srcId="{75DCB7B0-31FA-4B7C-94F2-D60A750DEE60}" destId="{178AB818-0E58-4BB7-9C0B-358187625B56}" srcOrd="1" destOrd="0" parTransId="{352D8833-CD3B-416D-A22A-AB8B27D999DD}" sibTransId="{531C4339-3433-4523-BE05-C930579ACF7C}"/>
    <dgm:cxn modelId="{8CBEEF4C-84AC-4DF6-A827-7006A0A53A76}" srcId="{75DCB7B0-31FA-4B7C-94F2-D60A750DEE60}" destId="{FD9A83A2-CB9A-4FCE-B17F-5C1661ACAFF0}" srcOrd="2" destOrd="0" parTransId="{E7940807-E9A8-4441-961F-31A8A64D4A62}" sibTransId="{BB5C3AE8-64A0-44F5-8884-8A6220A6893D}"/>
    <dgm:cxn modelId="{F14A0481-B0E9-4960-A2C8-A9D9A454186A}" type="presOf" srcId="{FD9A83A2-CB9A-4FCE-B17F-5C1661ACAFF0}" destId="{931F4D7C-4196-4828-80C3-DC9452D6C145}" srcOrd="0" destOrd="0" presId="urn:microsoft.com/office/officeart/2005/8/layout/hProcess7"/>
    <dgm:cxn modelId="{307EA28A-807B-4B58-A606-C61C66367154}" type="presOf" srcId="{75DCB7B0-31FA-4B7C-94F2-D60A750DEE60}" destId="{74A113CB-F12C-43B6-AFDB-167604DC3525}" srcOrd="0" destOrd="0" presId="urn:microsoft.com/office/officeart/2005/8/layout/hProcess7"/>
    <dgm:cxn modelId="{5947FF8D-A141-455B-A3B1-A9FD61C8E3E9}" type="presOf" srcId="{1B20BDD2-5A9B-4A33-B8D8-8B52D66EA970}" destId="{6280A78A-0768-428B-9A2C-13DB0E73968C}" srcOrd="1" destOrd="0" presId="urn:microsoft.com/office/officeart/2005/8/layout/hProcess7"/>
    <dgm:cxn modelId="{CAFED59B-D121-4810-B7C3-EA413D5F18C4}" srcId="{178AB818-0E58-4BB7-9C0B-358187625B56}" destId="{35EC3866-00AA-43F8-BDC9-B04BCBB879D4}" srcOrd="0" destOrd="0" parTransId="{FC981D6B-128C-4AD4-AE52-0B2500A1907A}" sibTransId="{AEC8730C-930A-48B5-9F4F-1619B9D2FF9A}"/>
    <dgm:cxn modelId="{8CFABAB0-CE63-4E19-9499-DACA7BCD933F}" srcId="{1B20BDD2-5A9B-4A33-B8D8-8B52D66EA970}" destId="{15E9E536-72BD-4038-8030-6C149E2C831C}" srcOrd="0" destOrd="0" parTransId="{87292CCF-3E26-4C99-91B6-A99CD69E919B}" sibTransId="{AE354AB1-1E59-4365-93E3-B3C5B8BADC1D}"/>
    <dgm:cxn modelId="{5010D5B8-FD69-4F1A-8EFA-EB9698CF5010}" type="presOf" srcId="{1B20BDD2-5A9B-4A33-B8D8-8B52D66EA970}" destId="{5CA6EF0A-128D-4DB2-9082-4A107544A5C7}" srcOrd="0" destOrd="0" presId="urn:microsoft.com/office/officeart/2005/8/layout/hProcess7"/>
    <dgm:cxn modelId="{17519FB9-4B94-434C-8662-950534B2834C}" srcId="{FD9A83A2-CB9A-4FCE-B17F-5C1661ACAFF0}" destId="{D8C10D64-6567-4168-A584-0B4EC496BC8F}" srcOrd="0" destOrd="0" parTransId="{BEAA6F98-7A00-4721-A989-A92F7E1731C3}" sibTransId="{72220976-BE97-452A-890E-009FE0B422B2}"/>
    <dgm:cxn modelId="{F7568EC9-4438-4298-ACB4-5F4A87F422C6}" type="presOf" srcId="{D8C10D64-6567-4168-A584-0B4EC496BC8F}" destId="{A66929F9-48A3-4DBC-96E6-FF3124969C74}" srcOrd="0" destOrd="0" presId="urn:microsoft.com/office/officeart/2005/8/layout/hProcess7"/>
    <dgm:cxn modelId="{749727CB-C1BF-4483-BA1E-CA96BF6C318B}" type="presOf" srcId="{FD9A83A2-CB9A-4FCE-B17F-5C1661ACAFF0}" destId="{714C0A25-5AE0-4C98-8783-1F1572B11F4A}" srcOrd="1" destOrd="0" presId="urn:microsoft.com/office/officeart/2005/8/layout/hProcess7"/>
    <dgm:cxn modelId="{018B1FD0-EFF4-4A9B-B49E-A2C53EBEE99F}" srcId="{75DCB7B0-31FA-4B7C-94F2-D60A750DEE60}" destId="{1B20BDD2-5A9B-4A33-B8D8-8B52D66EA970}" srcOrd="0" destOrd="0" parTransId="{684AAA84-C9B9-4B81-BBB2-B4AB2FA9A857}" sibTransId="{9523211B-9F6D-485B-B231-05F43645187E}"/>
    <dgm:cxn modelId="{B34ABBD0-D078-4A1F-A974-D0FD553B7A08}" type="presOf" srcId="{35EC3866-00AA-43F8-BDC9-B04BCBB879D4}" destId="{A08CD869-9550-4580-9E6C-4E13592C837E}" srcOrd="0" destOrd="0" presId="urn:microsoft.com/office/officeart/2005/8/layout/hProcess7"/>
    <dgm:cxn modelId="{383AE7D5-A943-4E38-A28A-57FF8D27F14C}" type="presOf" srcId="{178AB818-0E58-4BB7-9C0B-358187625B56}" destId="{7A54BD32-BE13-49E3-867A-323FA6ED4ED0}" srcOrd="1" destOrd="0" presId="urn:microsoft.com/office/officeart/2005/8/layout/hProcess7"/>
    <dgm:cxn modelId="{40A5307B-CB9C-44C1-B697-F68550A61EE8}" type="presParOf" srcId="{74A113CB-F12C-43B6-AFDB-167604DC3525}" destId="{99A11CD7-FA4E-46B9-AB92-A6AB24DAA112}" srcOrd="0" destOrd="0" presId="urn:microsoft.com/office/officeart/2005/8/layout/hProcess7"/>
    <dgm:cxn modelId="{63D52E43-2BBB-4F26-8CFA-EFD5FDD87A7E}" type="presParOf" srcId="{99A11CD7-FA4E-46B9-AB92-A6AB24DAA112}" destId="{5CA6EF0A-128D-4DB2-9082-4A107544A5C7}" srcOrd="0" destOrd="0" presId="urn:microsoft.com/office/officeart/2005/8/layout/hProcess7"/>
    <dgm:cxn modelId="{6B707CC4-5E63-4200-B540-A98B5485C757}" type="presParOf" srcId="{99A11CD7-FA4E-46B9-AB92-A6AB24DAA112}" destId="{6280A78A-0768-428B-9A2C-13DB0E73968C}" srcOrd="1" destOrd="0" presId="urn:microsoft.com/office/officeart/2005/8/layout/hProcess7"/>
    <dgm:cxn modelId="{6B2DF729-213D-44D7-ADE6-E6C36715A674}" type="presParOf" srcId="{99A11CD7-FA4E-46B9-AB92-A6AB24DAA112}" destId="{26C31E8E-8EBA-4CA0-AA08-B924248BB384}" srcOrd="2" destOrd="0" presId="urn:microsoft.com/office/officeart/2005/8/layout/hProcess7"/>
    <dgm:cxn modelId="{26473599-DB7A-475D-A380-5A93A357993C}" type="presParOf" srcId="{74A113CB-F12C-43B6-AFDB-167604DC3525}" destId="{C4D6206B-C03B-43E7-9D30-7AB764F7DAAE}" srcOrd="1" destOrd="0" presId="urn:microsoft.com/office/officeart/2005/8/layout/hProcess7"/>
    <dgm:cxn modelId="{1A42281A-0998-4711-9E8C-9A72B631E4B6}" type="presParOf" srcId="{74A113CB-F12C-43B6-AFDB-167604DC3525}" destId="{F8839F8F-D90C-46E7-A610-73431B732A71}" srcOrd="2" destOrd="0" presId="urn:microsoft.com/office/officeart/2005/8/layout/hProcess7"/>
    <dgm:cxn modelId="{2CF5978F-0A00-4913-BBD4-AEC9DAC48678}" type="presParOf" srcId="{F8839F8F-D90C-46E7-A610-73431B732A71}" destId="{72E56B70-4A33-41F4-B91B-3D408883707C}" srcOrd="0" destOrd="0" presId="urn:microsoft.com/office/officeart/2005/8/layout/hProcess7"/>
    <dgm:cxn modelId="{68ACC630-E9F5-4F56-8226-59B6D1AF9D6F}" type="presParOf" srcId="{F8839F8F-D90C-46E7-A610-73431B732A71}" destId="{BA82EC68-4041-4259-8239-C57C9713B820}" srcOrd="1" destOrd="0" presId="urn:microsoft.com/office/officeart/2005/8/layout/hProcess7"/>
    <dgm:cxn modelId="{D10A7999-D2AA-4D70-9EFB-E0ADF79EEA7B}" type="presParOf" srcId="{F8839F8F-D90C-46E7-A610-73431B732A71}" destId="{4F5BC5C7-E111-4AC1-82DD-A3A8D9A4AC03}" srcOrd="2" destOrd="0" presId="urn:microsoft.com/office/officeart/2005/8/layout/hProcess7"/>
    <dgm:cxn modelId="{1D1CE84A-B5BB-4082-A704-94C5C4CBF1E5}" type="presParOf" srcId="{74A113CB-F12C-43B6-AFDB-167604DC3525}" destId="{52B8BD71-02DC-4E7A-9C11-555BA77A8349}" srcOrd="3" destOrd="0" presId="urn:microsoft.com/office/officeart/2005/8/layout/hProcess7"/>
    <dgm:cxn modelId="{CD4122BA-9AB4-4505-8DAC-02F83A849958}" type="presParOf" srcId="{74A113CB-F12C-43B6-AFDB-167604DC3525}" destId="{82F6E759-6959-4206-A581-CDE71E7E2A5F}" srcOrd="4" destOrd="0" presId="urn:microsoft.com/office/officeart/2005/8/layout/hProcess7"/>
    <dgm:cxn modelId="{E3F7621D-5A61-49A4-B416-D078505E33D5}" type="presParOf" srcId="{82F6E759-6959-4206-A581-CDE71E7E2A5F}" destId="{FC62A17E-5B32-4340-9004-AA3249DF2A0E}" srcOrd="0" destOrd="0" presId="urn:microsoft.com/office/officeart/2005/8/layout/hProcess7"/>
    <dgm:cxn modelId="{0250D033-84AA-4FB4-9646-4D9016723483}" type="presParOf" srcId="{82F6E759-6959-4206-A581-CDE71E7E2A5F}" destId="{7A54BD32-BE13-49E3-867A-323FA6ED4ED0}" srcOrd="1" destOrd="0" presId="urn:microsoft.com/office/officeart/2005/8/layout/hProcess7"/>
    <dgm:cxn modelId="{73A3A2B6-B94A-454A-B8D6-8E8FE6A43E50}" type="presParOf" srcId="{82F6E759-6959-4206-A581-CDE71E7E2A5F}" destId="{A08CD869-9550-4580-9E6C-4E13592C837E}" srcOrd="2" destOrd="0" presId="urn:microsoft.com/office/officeart/2005/8/layout/hProcess7"/>
    <dgm:cxn modelId="{CA917556-770E-4BC8-B68B-2160DF360929}" type="presParOf" srcId="{74A113CB-F12C-43B6-AFDB-167604DC3525}" destId="{884FD339-8D1A-4203-80C3-698BB80582B7}" srcOrd="5" destOrd="0" presId="urn:microsoft.com/office/officeart/2005/8/layout/hProcess7"/>
    <dgm:cxn modelId="{43AA00DF-0001-47FF-880A-FF65ED892F97}" type="presParOf" srcId="{74A113CB-F12C-43B6-AFDB-167604DC3525}" destId="{440B79BC-9880-47A5-842B-9DD1C4E6EFF0}" srcOrd="6" destOrd="0" presId="urn:microsoft.com/office/officeart/2005/8/layout/hProcess7"/>
    <dgm:cxn modelId="{09E9A49C-D60E-4390-AA13-1E62FF897E77}" type="presParOf" srcId="{440B79BC-9880-47A5-842B-9DD1C4E6EFF0}" destId="{744316FD-CF7E-471D-BC05-C0BB8DB66804}" srcOrd="0" destOrd="0" presId="urn:microsoft.com/office/officeart/2005/8/layout/hProcess7"/>
    <dgm:cxn modelId="{88DF19E9-18F2-4A8A-98C6-5D8C67847593}" type="presParOf" srcId="{440B79BC-9880-47A5-842B-9DD1C4E6EFF0}" destId="{0FF4AF26-8AA8-4FD7-97A3-B2D29450D57F}" srcOrd="1" destOrd="0" presId="urn:microsoft.com/office/officeart/2005/8/layout/hProcess7"/>
    <dgm:cxn modelId="{F6AF3868-489A-4421-9A5E-2615275FBE69}" type="presParOf" srcId="{440B79BC-9880-47A5-842B-9DD1C4E6EFF0}" destId="{7632F774-6413-43DC-AA26-5057428046BE}" srcOrd="2" destOrd="0" presId="urn:microsoft.com/office/officeart/2005/8/layout/hProcess7"/>
    <dgm:cxn modelId="{C258F205-B8FB-4E33-8981-454A3A0948DE}" type="presParOf" srcId="{74A113CB-F12C-43B6-AFDB-167604DC3525}" destId="{F101DBDA-5DF8-4241-8029-C36497CE4979}" srcOrd="7" destOrd="0" presId="urn:microsoft.com/office/officeart/2005/8/layout/hProcess7"/>
    <dgm:cxn modelId="{BC4F0575-2981-4F74-A3C6-862481E1484A}" type="presParOf" srcId="{74A113CB-F12C-43B6-AFDB-167604DC3525}" destId="{C4456532-5C05-4482-95CB-4340D1E0EA47}" srcOrd="8" destOrd="0" presId="urn:microsoft.com/office/officeart/2005/8/layout/hProcess7"/>
    <dgm:cxn modelId="{761EB6AC-6C43-4B55-985C-144D0A1412D7}" type="presParOf" srcId="{C4456532-5C05-4482-95CB-4340D1E0EA47}" destId="{931F4D7C-4196-4828-80C3-DC9452D6C145}" srcOrd="0" destOrd="0" presId="urn:microsoft.com/office/officeart/2005/8/layout/hProcess7"/>
    <dgm:cxn modelId="{1E3F75B0-B5FB-4796-8A65-B9764DF4A453}" type="presParOf" srcId="{C4456532-5C05-4482-95CB-4340D1E0EA47}" destId="{714C0A25-5AE0-4C98-8783-1F1572B11F4A}" srcOrd="1" destOrd="0" presId="urn:microsoft.com/office/officeart/2005/8/layout/hProcess7"/>
    <dgm:cxn modelId="{34021E3F-92E4-4560-BA3A-67F3E7DD8A56}" type="presParOf" srcId="{C4456532-5C05-4482-95CB-4340D1E0EA47}" destId="{A66929F9-48A3-4DBC-96E6-FF3124969C7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885BA-B1B8-4981-9F58-A95318798461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9E980E89-CB99-4C16-96E7-877DB48A76EE}">
      <dgm:prSet phldrT="[Texto]" custT="1"/>
      <dgm:spPr/>
      <dgm:t>
        <a:bodyPr/>
        <a:lstStyle/>
        <a:p>
          <a:r>
            <a:rPr lang="es-EC" sz="2400" b="1" dirty="0">
              <a:solidFill>
                <a:srgbClr val="002060"/>
              </a:solidFill>
            </a:rPr>
            <a:t>Establecen</a:t>
          </a:r>
        </a:p>
        <a:p>
          <a:r>
            <a:rPr lang="es-EC" sz="2400" b="1" dirty="0">
              <a:solidFill>
                <a:srgbClr val="002060"/>
              </a:solidFill>
            </a:rPr>
            <a:t>resultados finales </a:t>
          </a:r>
        </a:p>
      </dgm:t>
    </dgm:pt>
    <dgm:pt modelId="{E4B96B02-A4E7-4F57-961A-A649128D517B}" type="parTrans" cxnId="{B924C319-E320-4701-AF5E-3E9F6CAFFF4A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E5118F1C-3298-4552-9458-051D715ADB8A}" type="sibTrans" cxnId="{B924C319-E320-4701-AF5E-3E9F6CAFFF4A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7F7A7DB0-6B38-4B2C-8059-6EFD8D665D2F}">
      <dgm:prSet phldrT="[Texto]" custT="1"/>
      <dgm:spPr/>
      <dgm:t>
        <a:bodyPr/>
        <a:lstStyle/>
        <a:p>
          <a:r>
            <a:rPr lang="es-EC" sz="2400" b="1" dirty="0">
              <a:solidFill>
                <a:srgbClr val="002060"/>
              </a:solidFill>
            </a:rPr>
            <a:t>Objetivos generales</a:t>
          </a:r>
        </a:p>
      </dgm:t>
    </dgm:pt>
    <dgm:pt modelId="{668F04DE-F5EF-47C6-B75C-BCBD0828B0F5}" type="parTrans" cxnId="{B5F3C791-BB05-4125-A399-B7397FA6DE83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EDC135F7-C0D8-4625-B540-844E724B54BF}" type="sibTrans" cxnId="{B5F3C791-BB05-4125-A399-B7397FA6DE83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C9E6A2BB-3C57-4AE1-B37E-0D78C1336B37}">
      <dgm:prSet phldrT="[Texto]" custT="1"/>
      <dgm:spPr/>
      <dgm:t>
        <a:bodyPr/>
        <a:lstStyle/>
        <a:p>
          <a:r>
            <a:rPr lang="es-EC" sz="2400" b="1" dirty="0">
              <a:solidFill>
                <a:srgbClr val="002060"/>
              </a:solidFill>
            </a:rPr>
            <a:t>Objetivos particulares</a:t>
          </a:r>
        </a:p>
      </dgm:t>
    </dgm:pt>
    <dgm:pt modelId="{D57AD663-DB2A-4173-ADC8-148CDB13847E}" type="parTrans" cxnId="{3F7DB206-4B8E-4DE5-9AA6-5ADAFBC6AFFF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814722BE-6FBB-49FD-9C64-9DBCD0E7B930}" type="sibTrans" cxnId="{3F7DB206-4B8E-4DE5-9AA6-5ADAFBC6AFFF}">
      <dgm:prSet/>
      <dgm:spPr/>
      <dgm:t>
        <a:bodyPr/>
        <a:lstStyle/>
        <a:p>
          <a:endParaRPr lang="es-EC" sz="2400" b="1">
            <a:solidFill>
              <a:srgbClr val="002060"/>
            </a:solidFill>
          </a:endParaRPr>
        </a:p>
      </dgm:t>
    </dgm:pt>
    <dgm:pt modelId="{38AFCE1C-0680-467A-B9F2-EB1CE2FCCA9B}" type="pres">
      <dgm:prSet presAssocID="{73C885BA-B1B8-4981-9F58-A95318798461}" presName="Name0" presStyleCnt="0">
        <dgm:presLayoutVars>
          <dgm:dir/>
          <dgm:resizeHandles val="exact"/>
        </dgm:presLayoutVars>
      </dgm:prSet>
      <dgm:spPr/>
    </dgm:pt>
    <dgm:pt modelId="{38FD8BC6-7E09-4C71-B12B-0D8D142F1F56}" type="pres">
      <dgm:prSet presAssocID="{9E980E89-CB99-4C16-96E7-877DB48A76EE}" presName="parTxOnly" presStyleLbl="node1" presStyleIdx="0" presStyleCnt="3">
        <dgm:presLayoutVars>
          <dgm:bulletEnabled val="1"/>
        </dgm:presLayoutVars>
      </dgm:prSet>
      <dgm:spPr/>
    </dgm:pt>
    <dgm:pt modelId="{FA4B60BB-E226-419C-B507-5D8AB74D9229}" type="pres">
      <dgm:prSet presAssocID="{E5118F1C-3298-4552-9458-051D715ADB8A}" presName="parSpace" presStyleCnt="0"/>
      <dgm:spPr/>
    </dgm:pt>
    <dgm:pt modelId="{20F4CD23-B392-43E0-AC72-68D875CBA7B5}" type="pres">
      <dgm:prSet presAssocID="{7F7A7DB0-6B38-4B2C-8059-6EFD8D665D2F}" presName="parTxOnly" presStyleLbl="node1" presStyleIdx="1" presStyleCnt="3">
        <dgm:presLayoutVars>
          <dgm:bulletEnabled val="1"/>
        </dgm:presLayoutVars>
      </dgm:prSet>
      <dgm:spPr/>
    </dgm:pt>
    <dgm:pt modelId="{E4D3747D-FF30-432C-8E0D-030F00D8D9A6}" type="pres">
      <dgm:prSet presAssocID="{EDC135F7-C0D8-4625-B540-844E724B54BF}" presName="parSpace" presStyleCnt="0"/>
      <dgm:spPr/>
    </dgm:pt>
    <dgm:pt modelId="{9E13EF97-B2E1-414B-B033-3FF1996DA539}" type="pres">
      <dgm:prSet presAssocID="{C9E6A2BB-3C57-4AE1-B37E-0D78C1336B3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7A44501-8F36-4A7F-BA79-4E5CF9BCA8EA}" type="presOf" srcId="{9E980E89-CB99-4C16-96E7-877DB48A76EE}" destId="{38FD8BC6-7E09-4C71-B12B-0D8D142F1F56}" srcOrd="0" destOrd="0" presId="urn:microsoft.com/office/officeart/2005/8/layout/hChevron3"/>
    <dgm:cxn modelId="{3F7DB206-4B8E-4DE5-9AA6-5ADAFBC6AFFF}" srcId="{73C885BA-B1B8-4981-9F58-A95318798461}" destId="{C9E6A2BB-3C57-4AE1-B37E-0D78C1336B37}" srcOrd="2" destOrd="0" parTransId="{D57AD663-DB2A-4173-ADC8-148CDB13847E}" sibTransId="{814722BE-6FBB-49FD-9C64-9DBCD0E7B930}"/>
    <dgm:cxn modelId="{B924C319-E320-4701-AF5E-3E9F6CAFFF4A}" srcId="{73C885BA-B1B8-4981-9F58-A95318798461}" destId="{9E980E89-CB99-4C16-96E7-877DB48A76EE}" srcOrd="0" destOrd="0" parTransId="{E4B96B02-A4E7-4F57-961A-A649128D517B}" sibTransId="{E5118F1C-3298-4552-9458-051D715ADB8A}"/>
    <dgm:cxn modelId="{B5F3C791-BB05-4125-A399-B7397FA6DE83}" srcId="{73C885BA-B1B8-4981-9F58-A95318798461}" destId="{7F7A7DB0-6B38-4B2C-8059-6EFD8D665D2F}" srcOrd="1" destOrd="0" parTransId="{668F04DE-F5EF-47C6-B75C-BCBD0828B0F5}" sibTransId="{EDC135F7-C0D8-4625-B540-844E724B54BF}"/>
    <dgm:cxn modelId="{F8B0D295-1147-4E91-AC95-5D17A1F735B5}" type="presOf" srcId="{C9E6A2BB-3C57-4AE1-B37E-0D78C1336B37}" destId="{9E13EF97-B2E1-414B-B033-3FF1996DA539}" srcOrd="0" destOrd="0" presId="urn:microsoft.com/office/officeart/2005/8/layout/hChevron3"/>
    <dgm:cxn modelId="{33CC489D-F9C9-471B-B545-FED361C804FA}" type="presOf" srcId="{73C885BA-B1B8-4981-9F58-A95318798461}" destId="{38AFCE1C-0680-467A-B9F2-EB1CE2FCCA9B}" srcOrd="0" destOrd="0" presId="urn:microsoft.com/office/officeart/2005/8/layout/hChevron3"/>
    <dgm:cxn modelId="{03FA14B4-DF27-449D-89DA-56B0F8F18FB3}" type="presOf" srcId="{7F7A7DB0-6B38-4B2C-8059-6EFD8D665D2F}" destId="{20F4CD23-B392-43E0-AC72-68D875CBA7B5}" srcOrd="0" destOrd="0" presId="urn:microsoft.com/office/officeart/2005/8/layout/hChevron3"/>
    <dgm:cxn modelId="{1F04764B-98FC-41F0-B56E-C0115FEFA2D6}" type="presParOf" srcId="{38AFCE1C-0680-467A-B9F2-EB1CE2FCCA9B}" destId="{38FD8BC6-7E09-4C71-B12B-0D8D142F1F56}" srcOrd="0" destOrd="0" presId="urn:microsoft.com/office/officeart/2005/8/layout/hChevron3"/>
    <dgm:cxn modelId="{2293E7E4-CDE9-4B41-970D-D228AC17F6B4}" type="presParOf" srcId="{38AFCE1C-0680-467A-B9F2-EB1CE2FCCA9B}" destId="{FA4B60BB-E226-419C-B507-5D8AB74D9229}" srcOrd="1" destOrd="0" presId="urn:microsoft.com/office/officeart/2005/8/layout/hChevron3"/>
    <dgm:cxn modelId="{8B0EF0EA-7DDE-4046-BE58-087827D49C63}" type="presParOf" srcId="{38AFCE1C-0680-467A-B9F2-EB1CE2FCCA9B}" destId="{20F4CD23-B392-43E0-AC72-68D875CBA7B5}" srcOrd="2" destOrd="0" presId="urn:microsoft.com/office/officeart/2005/8/layout/hChevron3"/>
    <dgm:cxn modelId="{322D25EC-FA92-4670-9B20-A66A1B6893F0}" type="presParOf" srcId="{38AFCE1C-0680-467A-B9F2-EB1CE2FCCA9B}" destId="{E4D3747D-FF30-432C-8E0D-030F00D8D9A6}" srcOrd="3" destOrd="0" presId="urn:microsoft.com/office/officeart/2005/8/layout/hChevron3"/>
    <dgm:cxn modelId="{6D633AB8-97D3-46AE-941F-70FDD1BEF383}" type="presParOf" srcId="{38AFCE1C-0680-467A-B9F2-EB1CE2FCCA9B}" destId="{9E13EF97-B2E1-414B-B033-3FF1996DA53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6EF0A-128D-4DB2-9082-4A107544A5C7}">
      <dsp:nvSpPr>
        <dsp:cNvPr id="0" name=""/>
        <dsp:cNvSpPr/>
      </dsp:nvSpPr>
      <dsp:spPr>
        <a:xfrm>
          <a:off x="885" y="0"/>
          <a:ext cx="3811346" cy="262942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FINES</a:t>
          </a:r>
        </a:p>
      </dsp:txBody>
      <dsp:txXfrm rot="16200000">
        <a:off x="-696043" y="696929"/>
        <a:ext cx="2156128" cy="762269"/>
      </dsp:txXfrm>
    </dsp:sp>
    <dsp:sp modelId="{26C31E8E-8EBA-4CA0-AA08-B924248BB384}">
      <dsp:nvSpPr>
        <dsp:cNvPr id="0" name=""/>
        <dsp:cNvSpPr/>
      </dsp:nvSpPr>
      <dsp:spPr>
        <a:xfrm>
          <a:off x="763154" y="0"/>
          <a:ext cx="2839452" cy="26294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Fines importantes hacia los cuales se dirigen las actividades de organizaciones e individuos.</a:t>
          </a:r>
        </a:p>
      </dsp:txBody>
      <dsp:txXfrm>
        <a:off x="763154" y="0"/>
        <a:ext cx="2839452" cy="2629425"/>
      </dsp:txXfrm>
    </dsp:sp>
    <dsp:sp modelId="{FC62A17E-5B32-4340-9004-AA3249DF2A0E}">
      <dsp:nvSpPr>
        <dsp:cNvPr id="0" name=""/>
        <dsp:cNvSpPr/>
      </dsp:nvSpPr>
      <dsp:spPr>
        <a:xfrm>
          <a:off x="3945628" y="0"/>
          <a:ext cx="3811346" cy="262942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118348"/>
            <a:satOff val="-9488"/>
            <a:lumOff val="29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VERIFICABLES</a:t>
          </a:r>
        </a:p>
      </dsp:txBody>
      <dsp:txXfrm rot="16200000">
        <a:off x="3248699" y="696929"/>
        <a:ext cx="2156128" cy="762269"/>
      </dsp:txXfrm>
    </dsp:sp>
    <dsp:sp modelId="{BA82EC68-4041-4259-8239-C57C9713B820}">
      <dsp:nvSpPr>
        <dsp:cNvPr id="0" name=""/>
        <dsp:cNvSpPr/>
      </dsp:nvSpPr>
      <dsp:spPr>
        <a:xfrm rot="5400000">
          <a:off x="3771404" y="1969100"/>
          <a:ext cx="386563" cy="5717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CD869-9550-4580-9E6C-4E13592C837E}">
      <dsp:nvSpPr>
        <dsp:cNvPr id="0" name=""/>
        <dsp:cNvSpPr/>
      </dsp:nvSpPr>
      <dsp:spPr>
        <a:xfrm>
          <a:off x="4707898" y="0"/>
          <a:ext cx="2839452" cy="26294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Objetivos </a:t>
          </a:r>
          <a:r>
            <a:rPr lang="es-EC" sz="2400" b="1" kern="1200" dirty="0" err="1"/>
            <a:t>veriﬁcables</a:t>
          </a:r>
          <a:r>
            <a:rPr lang="es-EC" sz="2400" b="1" kern="1200" dirty="0"/>
            <a:t>; es decir, al </a:t>
          </a:r>
          <a:r>
            <a:rPr lang="es-EC" sz="2400" b="1" kern="1200" dirty="0" err="1"/>
            <a:t>ﬁnal</a:t>
          </a:r>
          <a:r>
            <a:rPr lang="es-EC" sz="2400" b="1" kern="1200" dirty="0"/>
            <a:t> del periodo, debe ser posible determinar si el objetivo se ha logrado o no.</a:t>
          </a:r>
        </a:p>
      </dsp:txBody>
      <dsp:txXfrm>
        <a:off x="4707898" y="0"/>
        <a:ext cx="2839452" cy="2629425"/>
      </dsp:txXfrm>
    </dsp:sp>
    <dsp:sp modelId="{931F4D7C-4196-4828-80C3-DC9452D6C145}">
      <dsp:nvSpPr>
        <dsp:cNvPr id="0" name=""/>
        <dsp:cNvSpPr/>
      </dsp:nvSpPr>
      <dsp:spPr>
        <a:xfrm>
          <a:off x="7890372" y="0"/>
          <a:ext cx="3811346" cy="262942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118348"/>
            <a:satOff val="-9488"/>
            <a:lumOff val="29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MEDICIÓN</a:t>
          </a:r>
        </a:p>
      </dsp:txBody>
      <dsp:txXfrm rot="16200000">
        <a:off x="7193442" y="696929"/>
        <a:ext cx="2156128" cy="762269"/>
      </dsp:txXfrm>
    </dsp:sp>
    <dsp:sp modelId="{0FF4AF26-8AA8-4FD7-97A3-B2D29450D57F}">
      <dsp:nvSpPr>
        <dsp:cNvPr id="0" name=""/>
        <dsp:cNvSpPr/>
      </dsp:nvSpPr>
      <dsp:spPr>
        <a:xfrm rot="5400000">
          <a:off x="7716147" y="1969100"/>
          <a:ext cx="386563" cy="5717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77523"/>
              <a:satOff val="-14232"/>
              <a:lumOff val="43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929F9-48A3-4DBC-96E6-FF3124969C74}">
      <dsp:nvSpPr>
        <dsp:cNvPr id="0" name=""/>
        <dsp:cNvSpPr/>
      </dsp:nvSpPr>
      <dsp:spPr>
        <a:xfrm>
          <a:off x="8652641" y="0"/>
          <a:ext cx="2839452" cy="26294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Objetivos claros y comprobables facilitan la medición del excedente, así como la eficiencia y la </a:t>
          </a:r>
          <a:r>
            <a:rPr lang="es-EC" sz="2400" b="1" kern="1200" dirty="0" err="1"/>
            <a:t>eﬁcacia</a:t>
          </a:r>
          <a:r>
            <a:rPr lang="es-EC" sz="2400" b="1" kern="1200" dirty="0"/>
            <a:t> de las acciones directivas.</a:t>
          </a:r>
        </a:p>
      </dsp:txBody>
      <dsp:txXfrm>
        <a:off x="8652641" y="0"/>
        <a:ext cx="2839452" cy="2629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D8BC6-7E09-4C71-B12B-0D8D142F1F56}">
      <dsp:nvSpPr>
        <dsp:cNvPr id="0" name=""/>
        <dsp:cNvSpPr/>
      </dsp:nvSpPr>
      <dsp:spPr>
        <a:xfrm>
          <a:off x="4386" y="0"/>
          <a:ext cx="3835520" cy="145100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002060"/>
              </a:solidFill>
            </a:rPr>
            <a:t>Establecen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002060"/>
              </a:solidFill>
            </a:rPr>
            <a:t>resultados finales </a:t>
          </a:r>
        </a:p>
      </dsp:txBody>
      <dsp:txXfrm>
        <a:off x="4386" y="0"/>
        <a:ext cx="3472768" cy="1451009"/>
      </dsp:txXfrm>
    </dsp:sp>
    <dsp:sp modelId="{20F4CD23-B392-43E0-AC72-68D875CBA7B5}">
      <dsp:nvSpPr>
        <dsp:cNvPr id="0" name=""/>
        <dsp:cNvSpPr/>
      </dsp:nvSpPr>
      <dsp:spPr>
        <a:xfrm>
          <a:off x="3072803" y="0"/>
          <a:ext cx="3835520" cy="1451009"/>
        </a:xfrm>
        <a:prstGeom prst="chevron">
          <a:avLst/>
        </a:prstGeom>
        <a:solidFill>
          <a:schemeClr val="accent4">
            <a:hueOff val="-1244662"/>
            <a:satOff val="24615"/>
            <a:lumOff val="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002060"/>
              </a:solidFill>
            </a:rPr>
            <a:t>Objetivos generales</a:t>
          </a:r>
        </a:p>
      </dsp:txBody>
      <dsp:txXfrm>
        <a:off x="3798308" y="0"/>
        <a:ext cx="2384511" cy="1451009"/>
      </dsp:txXfrm>
    </dsp:sp>
    <dsp:sp modelId="{9E13EF97-B2E1-414B-B033-3FF1996DA539}">
      <dsp:nvSpPr>
        <dsp:cNvPr id="0" name=""/>
        <dsp:cNvSpPr/>
      </dsp:nvSpPr>
      <dsp:spPr>
        <a:xfrm>
          <a:off x="6141219" y="0"/>
          <a:ext cx="3835520" cy="1451009"/>
        </a:xfrm>
        <a:prstGeom prst="chevron">
          <a:avLst/>
        </a:prstGeom>
        <a:solidFill>
          <a:schemeClr val="accent4">
            <a:hueOff val="-2489325"/>
            <a:satOff val="49229"/>
            <a:lumOff val="19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002060"/>
              </a:solidFill>
            </a:rPr>
            <a:t>Objetivos particulares</a:t>
          </a:r>
        </a:p>
      </dsp:txBody>
      <dsp:txXfrm>
        <a:off x="6866724" y="0"/>
        <a:ext cx="2384511" cy="145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1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0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3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3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6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3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0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4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5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2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9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1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7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137ABB-AE86-4393-995B-42F621328BFD}" type="datetimeFigureOut">
              <a:rPr lang="es-MX" smtClean="0"/>
              <a:t>18/06/2025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FAD53B-C108-4D5F-932A-2FB3A01EF0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111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781636" y="6237288"/>
            <a:ext cx="417671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8000" b="1" kern="10" dirty="0">
                <a:latin typeface="Arial" panose="020B0604020202020204" pitchFamily="34" charset="0"/>
                <a:cs typeface="Arial" panose="020B0604020202020204" pitchFamily="34" charset="0"/>
              </a:rPr>
              <a:t>Mgs. Renato Herrera Ch</a:t>
            </a:r>
          </a:p>
        </p:txBody>
      </p:sp>
      <p:pic>
        <p:nvPicPr>
          <p:cNvPr id="7" name="Picture 2" descr="CIDE – Centro de Investigación y Desarrollo Ecuad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294" y="312601"/>
            <a:ext cx="11341512" cy="344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8C46F7-A1C6-4DF9-889F-55509FA9C1CE}"/>
              </a:ext>
            </a:extLst>
          </p:cNvPr>
          <p:cNvSpPr txBox="1">
            <a:spLocks/>
          </p:cNvSpPr>
          <p:nvPr/>
        </p:nvSpPr>
        <p:spPr>
          <a:xfrm>
            <a:off x="1277179" y="4136079"/>
            <a:ext cx="9404723" cy="75695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Planeación-Control de la Gestión</a:t>
            </a:r>
          </a:p>
        </p:txBody>
      </p:sp>
    </p:spTree>
    <p:extLst>
      <p:ext uri="{BB962C8B-B14F-4D97-AF65-F5344CB8AC3E}">
        <p14:creationId xmlns:p14="http://schemas.microsoft.com/office/powerpoint/2010/main" val="24766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F9B8CDE-0AEB-441D-8553-DE2B5A31DAE0}"/>
              </a:ext>
            </a:extLst>
          </p:cNvPr>
          <p:cNvSpPr/>
          <p:nvPr/>
        </p:nvSpPr>
        <p:spPr>
          <a:xfrm>
            <a:off x="244699" y="806679"/>
            <a:ext cx="1168225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z="2400" b="1" dirty="0"/>
              <a:t>La administración es el proceso : planeación, organización, liderazgo, dirección y control.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40053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ADMINISTRACIÓN-Proceso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FA458D-92C2-4C24-8CC8-098E9DBEB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5" t="56615" r="28694" b="14534"/>
          <a:stretch/>
        </p:blipFill>
        <p:spPr>
          <a:xfrm>
            <a:off x="978793" y="1713382"/>
            <a:ext cx="10948164" cy="487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56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F9B8CDE-0AEB-441D-8553-DE2B5A31DAE0}"/>
              </a:ext>
            </a:extLst>
          </p:cNvPr>
          <p:cNvSpPr/>
          <p:nvPr/>
        </p:nvSpPr>
        <p:spPr>
          <a:xfrm>
            <a:off x="360608" y="899442"/>
            <a:ext cx="2305320" cy="563231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/>
              <a:t>Selección de misiones y objetivos.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/>
              <a:t>Acciones necesarias.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/>
              <a:t>Tomar decisiones-Líneas de acción.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/>
              <a:t>Innovación Administrativa.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b="1" dirty="0"/>
              <a:t>Planeación y el control son inseparables.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221516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PLANEACIÓN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B625A4-4320-4D51-8ACF-95B4ADC0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38" y="1366302"/>
            <a:ext cx="9167476" cy="4583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7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278183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TIPOS DE PLANES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129033-4E96-46C4-B0C1-1F0BAB20BD96}"/>
              </a:ext>
            </a:extLst>
          </p:cNvPr>
          <p:cNvSpPr/>
          <p:nvPr/>
        </p:nvSpPr>
        <p:spPr>
          <a:xfrm>
            <a:off x="244698" y="1077309"/>
            <a:ext cx="2614412" cy="52629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EC" sz="2400" b="1" dirty="0"/>
              <a:t>Los planes se pueden </a:t>
            </a:r>
            <a:r>
              <a:rPr lang="es-EC" sz="2400" b="1" dirty="0" err="1"/>
              <a:t>clasiﬁcar</a:t>
            </a:r>
            <a:r>
              <a:rPr lang="es-EC" sz="2400" b="1" dirty="0"/>
              <a:t> en:</a:t>
            </a:r>
          </a:p>
          <a:p>
            <a:pPr algn="just"/>
            <a:endParaRPr lang="es-EC" sz="2400" b="1" dirty="0"/>
          </a:p>
          <a:p>
            <a:pPr algn="just"/>
            <a:r>
              <a:rPr lang="es-EC" sz="2400" b="1" dirty="0"/>
              <a:t> 1. Propósitos o misiones.</a:t>
            </a:r>
          </a:p>
          <a:p>
            <a:pPr algn="just"/>
            <a:r>
              <a:rPr lang="es-EC" sz="2400" b="1" dirty="0"/>
              <a:t>2. Objetivos o metas.</a:t>
            </a:r>
          </a:p>
          <a:p>
            <a:pPr algn="just"/>
            <a:r>
              <a:rPr lang="es-EC" sz="2400" b="1" dirty="0"/>
              <a:t>3. Estrategias.</a:t>
            </a:r>
          </a:p>
          <a:p>
            <a:pPr algn="just"/>
            <a:r>
              <a:rPr lang="es-EC" sz="2400" b="1" dirty="0"/>
              <a:t>4. Políticas.</a:t>
            </a:r>
          </a:p>
          <a:p>
            <a:pPr algn="just"/>
            <a:r>
              <a:rPr lang="es-EC" sz="2400" b="1" dirty="0"/>
              <a:t>5.Procedimientos 6. Reglas.</a:t>
            </a:r>
          </a:p>
          <a:p>
            <a:pPr algn="just"/>
            <a:r>
              <a:rPr lang="es-EC" sz="2400" b="1" dirty="0"/>
              <a:t>7. Programas.</a:t>
            </a:r>
          </a:p>
          <a:p>
            <a:pPr algn="just"/>
            <a:r>
              <a:rPr lang="es-EC" sz="2400" b="1" dirty="0"/>
              <a:t>8.Presupuestos.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54253D-F636-4D99-A0F0-E43FB273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2" y="995747"/>
            <a:ext cx="8062175" cy="486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30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633640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Coordinación de planes de corto y largo plazo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9296E6-26A3-4B53-A898-5C25E1BE93A9}"/>
              </a:ext>
            </a:extLst>
          </p:cNvPr>
          <p:cNvSpPr txBox="1"/>
          <p:nvPr/>
        </p:nvSpPr>
        <p:spPr>
          <a:xfrm>
            <a:off x="167421" y="875762"/>
            <a:ext cx="3296995" cy="59400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C" sz="2000" b="1" dirty="0"/>
              <a:t>Planes a corto plazo DEBEN RELACIONARSE planes de largo plazo.  Error grave. </a:t>
            </a:r>
          </a:p>
          <a:p>
            <a:endParaRPr lang="es-EC" sz="2000" b="1" dirty="0"/>
          </a:p>
          <a:p>
            <a:r>
              <a:rPr lang="es-EC" sz="2000" b="1" dirty="0"/>
              <a:t>Mayoría de planes a corto plazo CONTRIBUYE materializar el plan relevante a largo plazo.</a:t>
            </a:r>
          </a:p>
          <a:p>
            <a:endParaRPr lang="es-EC" sz="2000" b="1" dirty="0"/>
          </a:p>
          <a:p>
            <a:r>
              <a:rPr lang="es-EC" sz="2000" b="1" dirty="0"/>
              <a:t>Responsabilidad deben revisar y </a:t>
            </a:r>
            <a:r>
              <a:rPr lang="es-EC" sz="2000" b="1" dirty="0" err="1"/>
              <a:t>modifcar</a:t>
            </a:r>
            <a:r>
              <a:rPr lang="es-EC" sz="2000" b="1" dirty="0"/>
              <a:t> las decisiones inmediatas.</a:t>
            </a:r>
          </a:p>
          <a:p>
            <a:endParaRPr lang="es-EC" sz="2000" b="1" dirty="0"/>
          </a:p>
          <a:p>
            <a:r>
              <a:rPr lang="es-EC" sz="2000" b="1" dirty="0"/>
              <a:t>Subordinados deben ser informados regularmente.</a:t>
            </a:r>
          </a:p>
          <a:p>
            <a:endParaRPr lang="es-EC" sz="2000" b="1" dirty="0"/>
          </a:p>
          <a:p>
            <a:r>
              <a:rPr lang="es-EC" sz="2000" b="1" dirty="0"/>
              <a:t>Decisiones congruentes con las metas de largo plazo.</a:t>
            </a:r>
          </a:p>
          <a:p>
            <a:r>
              <a:rPr lang="es-EC" sz="2000" b="1" dirty="0"/>
              <a:t>Corregir las incongruencias.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810E1E-48B9-47CD-A308-9BE91906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74" y="1031792"/>
            <a:ext cx="7463311" cy="4146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7D0577-0849-4436-889E-96524B55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887" y="3708731"/>
            <a:ext cx="3936156" cy="2595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18288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OBJETIVOS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A85E07C-8D83-4F26-9D18-4C10A720C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475454"/>
              </p:ext>
            </p:extLst>
          </p:nvPr>
        </p:nvGraphicFramePr>
        <p:xfrm>
          <a:off x="218940" y="860750"/>
          <a:ext cx="11702604" cy="26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47051EF-2FA8-473C-99B5-195BBCBB2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381971"/>
              </p:ext>
            </p:extLst>
          </p:nvPr>
        </p:nvGraphicFramePr>
        <p:xfrm>
          <a:off x="1120463" y="4803818"/>
          <a:ext cx="9981127" cy="145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C1B865D-3F38-4726-A403-B5569BA3D8EA}"/>
              </a:ext>
            </a:extLst>
          </p:cNvPr>
          <p:cNvSpPr txBox="1"/>
          <p:nvPr/>
        </p:nvSpPr>
        <p:spPr>
          <a:xfrm>
            <a:off x="319825" y="4002039"/>
            <a:ext cx="49347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NATURALEZA DE LOS OBJETIVOS</a:t>
            </a:r>
          </a:p>
        </p:txBody>
      </p:sp>
    </p:spTree>
    <p:extLst>
      <p:ext uri="{BB962C8B-B14F-4D97-AF65-F5344CB8AC3E}">
        <p14:creationId xmlns:p14="http://schemas.microsoft.com/office/powerpoint/2010/main" val="34222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7" y="63244"/>
            <a:ext cx="61625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Jerarquía de los Objetivos y su Fijación.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044611-7063-42A8-93CE-97045415B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3" t="27971" r="39212" b="7960"/>
          <a:stretch/>
        </p:blipFill>
        <p:spPr>
          <a:xfrm rot="5400000">
            <a:off x="1065735" y="-500044"/>
            <a:ext cx="6269847" cy="83197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BE430D-FC4D-4EA4-AE84-278B3AE9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7" t="38226" r="26998" b="18560"/>
          <a:stretch/>
        </p:blipFill>
        <p:spPr>
          <a:xfrm rot="5400000">
            <a:off x="6243621" y="1686639"/>
            <a:ext cx="6670080" cy="43466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0A7B1A-3B98-4CAB-8EA5-72306F60BB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75" t="58219" r="31426" b="12658"/>
          <a:stretch/>
        </p:blipFill>
        <p:spPr>
          <a:xfrm rot="5400000">
            <a:off x="4560777" y="2371370"/>
            <a:ext cx="6094832" cy="24019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2435C0-CFF9-4975-B66E-BF15B7578F06}"/>
              </a:ext>
            </a:extLst>
          </p:cNvPr>
          <p:cNvSpPr txBox="1"/>
          <p:nvPr/>
        </p:nvSpPr>
        <p:spPr>
          <a:xfrm>
            <a:off x="244698" y="708338"/>
            <a:ext cx="16721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2060"/>
                </a:solidFill>
              </a:rPr>
              <a:t>Generales a Específicos</a:t>
            </a:r>
          </a:p>
        </p:txBody>
      </p:sp>
    </p:spTree>
    <p:extLst>
      <p:ext uri="{BB962C8B-B14F-4D97-AF65-F5344CB8AC3E}">
        <p14:creationId xmlns:p14="http://schemas.microsoft.com/office/powerpoint/2010/main" val="14697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0514E0F-BFE6-4372-946B-3E221F47566E}"/>
              </a:ext>
            </a:extLst>
          </p:cNvPr>
          <p:cNvSpPr txBox="1"/>
          <p:nvPr/>
        </p:nvSpPr>
        <p:spPr>
          <a:xfrm>
            <a:off x="244698" y="269308"/>
            <a:ext cx="698034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Como fijar los Objetivos. Cualitativo y Cuantitativos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9AC359-8453-491B-87A2-B1149E8DC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5" t="28510" r="22676" b="16064"/>
          <a:stretch/>
        </p:blipFill>
        <p:spPr>
          <a:xfrm>
            <a:off x="244698" y="730973"/>
            <a:ext cx="11702604" cy="59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1CC59A-044C-4ACE-B7CB-62948A632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6" t="29702" r="27535" b="15435"/>
          <a:stretch/>
        </p:blipFill>
        <p:spPr>
          <a:xfrm>
            <a:off x="244698" y="461664"/>
            <a:ext cx="11702604" cy="63963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B7639E-5C21-482E-903B-3C10F0433528}"/>
              </a:ext>
            </a:extLst>
          </p:cNvPr>
          <p:cNvSpPr txBox="1"/>
          <p:nvPr/>
        </p:nvSpPr>
        <p:spPr>
          <a:xfrm>
            <a:off x="244698" y="101881"/>
            <a:ext cx="698034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sz="2400" b="1" dirty="0"/>
              <a:t>Evaluación  para la correcta fijación de Objetivos</a:t>
            </a:r>
          </a:p>
        </p:txBody>
      </p:sp>
    </p:spTree>
    <p:extLst>
      <p:ext uri="{BB962C8B-B14F-4D97-AF65-F5344CB8AC3E}">
        <p14:creationId xmlns:p14="http://schemas.microsoft.com/office/powerpoint/2010/main" val="33464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630</TotalTime>
  <Words>263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Corbel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Renato Hernan Herrera Chavez</cp:lastModifiedBy>
  <cp:revision>5</cp:revision>
  <dcterms:created xsi:type="dcterms:W3CDTF">2020-05-01T04:42:20Z</dcterms:created>
  <dcterms:modified xsi:type="dcterms:W3CDTF">2025-06-18T23:18:02Z</dcterms:modified>
</cp:coreProperties>
</file>