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1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1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5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1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0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3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4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6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3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4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15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9E4D9C16-1873-64FC-BC0D-70D776761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6226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CFD700-11F4-49BC-9573-AD0CD5CE3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0300" dirty="0"/>
              <a:t>DRESS CODE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45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132E2-DFB2-4E42-956D-2983094CB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7861"/>
          </a:xfrm>
        </p:spPr>
        <p:txBody>
          <a:bodyPr>
            <a:normAutofit fontScale="90000"/>
          </a:bodyPr>
          <a:lstStyle/>
          <a:p>
            <a:r>
              <a:rPr lang="en-US" dirty="0"/>
              <a:t>1) What dress code, are they wearing:   Casual, conservative, strictness, liberal</a:t>
            </a:r>
            <a:endParaRPr lang="es-MX" dirty="0"/>
          </a:p>
        </p:txBody>
      </p:sp>
      <p:pic>
        <p:nvPicPr>
          <p:cNvPr id="2050" name="Picture 2" descr="Los nueve mejores trucos para vestir como la gente poderosa (y acabar  siéndolo)">
            <a:extLst>
              <a:ext uri="{FF2B5EF4-FFF2-40B4-BE49-F238E27FC236}">
                <a16:creationId xmlns:a16="http://schemas.microsoft.com/office/drawing/2014/main" id="{C93D069A-F66A-48C5-AF86-98BB5A46A0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04" b="6286"/>
          <a:stretch/>
        </p:blipFill>
        <p:spPr bwMode="auto">
          <a:xfrm>
            <a:off x="1773772" y="2272299"/>
            <a:ext cx="3134343" cy="363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s mejores 110 ideas de Vestido conservador | ropa, moda, vestidos de moda">
            <a:extLst>
              <a:ext uri="{FF2B5EF4-FFF2-40B4-BE49-F238E27FC236}">
                <a16:creationId xmlns:a16="http://schemas.microsoft.com/office/drawing/2014/main" id="{AB1CDD79-17F1-4504-AEE0-8706C10B0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722" y="2272299"/>
            <a:ext cx="2420900" cy="363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DB77026-E5DA-4407-801A-F722731373E8}"/>
              </a:ext>
            </a:extLst>
          </p:cNvPr>
          <p:cNvSpPr/>
          <p:nvPr/>
        </p:nvSpPr>
        <p:spPr>
          <a:xfrm>
            <a:off x="4110361" y="6107837"/>
            <a:ext cx="3435658" cy="3850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071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CBDF3-CC8D-4BCD-A15A-8F869EDF9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1) What dress code, are they wearing:</a:t>
            </a:r>
            <a:endParaRPr lang="es-MX" dirty="0"/>
          </a:p>
        </p:txBody>
      </p:sp>
      <p:pic>
        <p:nvPicPr>
          <p:cNvPr id="1026" name="Picture 2" descr="Outfits Para Tus Historias | Ropa de hombre, Ropa casual hombres, Moda ropa  hombre">
            <a:extLst>
              <a:ext uri="{FF2B5EF4-FFF2-40B4-BE49-F238E27FC236}">
                <a16:creationId xmlns:a16="http://schemas.microsoft.com/office/drawing/2014/main" id="{6725E3DC-6A29-4E57-BF7E-B6A526C63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423" y="1929384"/>
            <a:ext cx="2623127" cy="388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é es vestir Casual? Conoce este Código de Vestimenta — Project Glam">
            <a:extLst>
              <a:ext uri="{FF2B5EF4-FFF2-40B4-BE49-F238E27FC236}">
                <a16:creationId xmlns:a16="http://schemas.microsoft.com/office/drawing/2014/main" id="{5B1A6E71-61FD-4D18-87A5-A67B90906B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532" y="1848914"/>
            <a:ext cx="2824387" cy="39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DFFBBA-7963-4A9B-8399-067785467808}"/>
              </a:ext>
            </a:extLst>
          </p:cNvPr>
          <p:cNvSpPr/>
          <p:nvPr/>
        </p:nvSpPr>
        <p:spPr>
          <a:xfrm>
            <a:off x="4110361" y="6107837"/>
            <a:ext cx="3435658" cy="3850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813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C9A1A-B6CA-4283-BF20-C2A5AAFEA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1) What dress code, are they wearing:</a:t>
            </a:r>
            <a:endParaRPr lang="es-MX" dirty="0"/>
          </a:p>
        </p:txBody>
      </p:sp>
      <p:pic>
        <p:nvPicPr>
          <p:cNvPr id="3074" name="Picture 2" descr="7 ideas de Liberal youth ministry | chivas de guadalajara, identidad, faldas">
            <a:extLst>
              <a:ext uri="{FF2B5EF4-FFF2-40B4-BE49-F238E27FC236}">
                <a16:creationId xmlns:a16="http://schemas.microsoft.com/office/drawing/2014/main" id="{AD2DEBAA-B41D-4CD9-AB9F-8A464FC6E5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72" y="1866669"/>
            <a:ext cx="2835274" cy="42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4C7F81B-7113-45B3-B759-AB5C1879EF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23" t="4156" r="4589" b="3743"/>
          <a:stretch/>
        </p:blipFill>
        <p:spPr>
          <a:xfrm>
            <a:off x="6383044" y="1953087"/>
            <a:ext cx="3243379" cy="416649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073BD0B-D735-49C0-AC93-388E408BA20D}"/>
              </a:ext>
            </a:extLst>
          </p:cNvPr>
          <p:cNvSpPr/>
          <p:nvPr/>
        </p:nvSpPr>
        <p:spPr>
          <a:xfrm>
            <a:off x="4092605" y="6189461"/>
            <a:ext cx="3435658" cy="3850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426546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39</Words>
  <Application>Microsoft Office PowerPoint</Application>
  <PresentationFormat>Panorámica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Modern Love</vt:lpstr>
      <vt:lpstr>The Hand</vt:lpstr>
      <vt:lpstr>SketchyVTI</vt:lpstr>
      <vt:lpstr>DRESS CODE</vt:lpstr>
      <vt:lpstr>1) What dress code, are they wearing:   Casual, conservative, strictness, liberal</vt:lpstr>
      <vt:lpstr>1) What dress code, are they wearing:</vt:lpstr>
      <vt:lpstr>1) What dress code, are they wearing: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Fotografías de personas vestidas.</dc:title>
  <dc:creator>Miguel Redrobán</dc:creator>
  <cp:lastModifiedBy>Miguel Redrobán</cp:lastModifiedBy>
  <cp:revision>3</cp:revision>
  <dcterms:created xsi:type="dcterms:W3CDTF">2024-06-04T02:02:30Z</dcterms:created>
  <dcterms:modified xsi:type="dcterms:W3CDTF">2024-06-06T01:35:38Z</dcterms:modified>
</cp:coreProperties>
</file>