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6166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650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3462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066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423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905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207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58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496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991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563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C200-ECBD-4432-9603-3673AA0360F6}" type="datetimeFigureOut">
              <a:rPr lang="es-EC" smtClean="0"/>
              <a:t>3/10/2024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29BE-3468-4340-9D34-DDB0B3BCCBE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32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BILIDADES PARA LA V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1" y="1501422"/>
            <a:ext cx="11706578" cy="475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35987" y="382179"/>
            <a:ext cx="8116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HABILIDADES PARA LA VIDA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49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5645" y="1980570"/>
            <a:ext cx="9640710" cy="203132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b="0" i="0" dirty="0" smtClean="0">
                <a:solidFill>
                  <a:srgbClr val="002938"/>
                </a:solidFill>
                <a:effectLst/>
                <a:latin typeface="__understoodSans_f41eca"/>
              </a:rPr>
              <a:t>El autoconocimiento es la habilidad de conectarse con nuestros sentimientos, pensamientos y acciones.</a:t>
            </a:r>
          </a:p>
          <a:p>
            <a:endParaRPr lang="es-EC" b="0" i="0" dirty="0" smtClean="0">
              <a:solidFill>
                <a:srgbClr val="002938"/>
              </a:solidFill>
              <a:effectLst/>
              <a:latin typeface="__understoodSans_f41ec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0" i="0" dirty="0" smtClean="0">
                <a:solidFill>
                  <a:srgbClr val="002938"/>
                </a:solidFill>
                <a:effectLst/>
                <a:latin typeface="__understoodSans_f41eca"/>
              </a:rPr>
              <a:t>Tener autoconocimiento también significa poder reconocer cómo nos perciben otras personas.</a:t>
            </a:r>
          </a:p>
          <a:p>
            <a:endParaRPr lang="es-EC" b="0" i="0" dirty="0" smtClean="0">
              <a:solidFill>
                <a:srgbClr val="002938"/>
              </a:solidFill>
              <a:effectLst/>
              <a:latin typeface="__understoodSans_f41ec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C" b="0" i="0" dirty="0" smtClean="0">
                <a:solidFill>
                  <a:srgbClr val="002938"/>
                </a:solidFill>
                <a:effectLst/>
                <a:latin typeface="__understoodSans_f41eca"/>
              </a:rPr>
              <a:t>Las personas que se conocen a sí mismas reconocen sus fortalezas y desafíos.</a:t>
            </a:r>
            <a:endParaRPr lang="es-EC" b="0" i="0" dirty="0">
              <a:solidFill>
                <a:srgbClr val="002938"/>
              </a:solidFill>
              <a:effectLst/>
              <a:latin typeface="__understoodSans_f41ec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2844" y="4652413"/>
            <a:ext cx="6096000" cy="646331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es-EC" b="0" i="0" dirty="0" smtClean="0">
                <a:solidFill>
                  <a:srgbClr val="002938"/>
                </a:solidFill>
                <a:effectLst/>
                <a:latin typeface="__understoodSans_f41eca"/>
              </a:rPr>
              <a:t>El autoconocimiento público es cuando las personas están conscientes de cómo los perciben los demás.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6096000" y="5552491"/>
            <a:ext cx="6096000" cy="923330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es-EC" b="0" i="0" dirty="0" smtClean="0">
                <a:solidFill>
                  <a:srgbClr val="002938"/>
                </a:solidFill>
                <a:effectLst/>
                <a:latin typeface="__understoodSans_f41eca"/>
              </a:rPr>
              <a:t>autoconocimiento privado es cuando las personas son conscientes de algo acerca de ellas mismas que los demás puede que no noten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663482" y="416722"/>
            <a:ext cx="6394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AUTOCONOCIMIENTO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335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667" y="25456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b="0" i="0" dirty="0" smtClean="0">
                <a:solidFill>
                  <a:srgbClr val="474747"/>
                </a:solidFill>
                <a:effectLst/>
                <a:latin typeface="Google Sans"/>
              </a:rPr>
              <a:t>Identificar y desarrollar tus fortalezas personales </a:t>
            </a:r>
            <a:r>
              <a:rPr lang="es-EC" b="0" i="0" dirty="0" smtClean="0">
                <a:solidFill>
                  <a:srgbClr val="040C28"/>
                </a:solidFill>
                <a:effectLst/>
                <a:latin typeface="Google Sans"/>
              </a:rPr>
              <a:t>es un proceso continuo que puede mejorar significativamente tu vida y tu carrera</a:t>
            </a:r>
            <a:r>
              <a:rPr lang="es-EC" b="0" i="0" dirty="0" smtClean="0">
                <a:solidFill>
                  <a:srgbClr val="474747"/>
                </a:solidFill>
                <a:effectLst/>
                <a:latin typeface="Google Sans"/>
              </a:rPr>
              <a:t>. Al reconocer y potenciar estas habilidades, estarás mejor equipado para enfrentar desafíos, alcanzar tus objetivos y vivir de manera más plena y satisfactoria.</a:t>
            </a:r>
            <a:endParaRPr lang="es-EC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5946" b="50227"/>
          <a:stretch/>
        </p:blipFill>
        <p:spPr>
          <a:xfrm>
            <a:off x="1258711" y="2138696"/>
            <a:ext cx="9674577" cy="290583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813778" y="53041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b="0" i="0" dirty="0" smtClean="0">
                <a:solidFill>
                  <a:srgbClr val="3F485D"/>
                </a:solidFill>
                <a:effectLst/>
                <a:latin typeface="Rubik"/>
              </a:rPr>
              <a:t> Las debilidades de una persona, hacemos referencias a aquellos aspectos en los que fallamos o no destacamos, simplemente o no nos esforzamos o no es lo nuestro.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84431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89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__understoodSans_f41eca</vt:lpstr>
      <vt:lpstr>Arial</vt:lpstr>
      <vt:lpstr>Calibri</vt:lpstr>
      <vt:lpstr>Calibri Light</vt:lpstr>
      <vt:lpstr>Google Sans</vt:lpstr>
      <vt:lpstr>Rubik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5</cp:revision>
  <dcterms:created xsi:type="dcterms:W3CDTF">2024-10-03T22:14:30Z</dcterms:created>
  <dcterms:modified xsi:type="dcterms:W3CDTF">2024-10-03T23:03:28Z</dcterms:modified>
</cp:coreProperties>
</file>