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440" r:id="rId5"/>
    <p:sldId id="441" r:id="rId6"/>
    <p:sldId id="332" r:id="rId7"/>
    <p:sldId id="257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7.svg"/><Relationship Id="rId4" Type="http://schemas.openxmlformats.org/officeDocument/2006/relationships/image" Target="../media/image14.svg"/><Relationship Id="rId9" Type="http://schemas.openxmlformats.org/officeDocument/2006/relationships/image" Target="../media/image6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16.svg"/><Relationship Id="rId9" Type="http://schemas.openxmlformats.org/officeDocument/2006/relationships/image" Target="../media/image2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7.svg"/><Relationship Id="rId4" Type="http://schemas.openxmlformats.org/officeDocument/2006/relationships/image" Target="../media/image14.svg"/><Relationship Id="rId9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16.svg"/><Relationship Id="rId9" Type="http://schemas.openxmlformats.org/officeDocument/2006/relationships/image" Target="../media/image2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3B9E6-77A7-47BF-8B03-5D54E0420C8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30527C2-7194-4BBB-B9B2-25E97F1072E3}">
      <dgm:prSet/>
      <dgm:spPr/>
      <dgm:t>
        <a:bodyPr/>
        <a:lstStyle/>
        <a:p>
          <a:r>
            <a:rPr lang="es-ES"/>
            <a:t>Comprender el concepto y las características del nivel de concreción meso del currículo.</a:t>
          </a:r>
          <a:endParaRPr lang="en-US"/>
        </a:p>
      </dgm:t>
    </dgm:pt>
    <dgm:pt modelId="{438C47E7-2F56-4610-9860-4BD5EAEFCBD6}" type="parTrans" cxnId="{A7730BB4-1D6F-4389-BD9F-D9869E7C6490}">
      <dgm:prSet/>
      <dgm:spPr/>
      <dgm:t>
        <a:bodyPr/>
        <a:lstStyle/>
        <a:p>
          <a:endParaRPr lang="en-US"/>
        </a:p>
      </dgm:t>
    </dgm:pt>
    <dgm:pt modelId="{B252E28A-65D0-4D65-97B6-BE4EEE57E978}" type="sibTrans" cxnId="{A7730BB4-1D6F-4389-BD9F-D9869E7C6490}">
      <dgm:prSet/>
      <dgm:spPr/>
      <dgm:t>
        <a:bodyPr/>
        <a:lstStyle/>
        <a:p>
          <a:endParaRPr lang="en-US"/>
        </a:p>
      </dgm:t>
    </dgm:pt>
    <dgm:pt modelId="{24F8E159-F729-477E-8FD3-E03C29D5670B}">
      <dgm:prSet/>
      <dgm:spPr/>
      <dgm:t>
        <a:bodyPr/>
        <a:lstStyle/>
        <a:p>
          <a:r>
            <a:rPr lang="es-ES"/>
            <a:t>Identificar los elementos, actores e instrumentos involucrados en este nivel.</a:t>
          </a:r>
          <a:endParaRPr lang="en-US"/>
        </a:p>
      </dgm:t>
    </dgm:pt>
    <dgm:pt modelId="{9F55B46B-C6B2-47B3-B2A3-27E5B7BA1CC0}" type="parTrans" cxnId="{C5000C85-8AF8-49DD-BFD0-12BD8A7B44FD}">
      <dgm:prSet/>
      <dgm:spPr/>
      <dgm:t>
        <a:bodyPr/>
        <a:lstStyle/>
        <a:p>
          <a:endParaRPr lang="en-US"/>
        </a:p>
      </dgm:t>
    </dgm:pt>
    <dgm:pt modelId="{D5C4B432-3BE4-42AC-B225-68538E55627F}" type="sibTrans" cxnId="{C5000C85-8AF8-49DD-BFD0-12BD8A7B44FD}">
      <dgm:prSet/>
      <dgm:spPr/>
      <dgm:t>
        <a:bodyPr/>
        <a:lstStyle/>
        <a:p>
          <a:endParaRPr lang="en-US"/>
        </a:p>
      </dgm:t>
    </dgm:pt>
    <dgm:pt modelId="{494065BB-2A2D-4BA0-B392-622FD4A00EF7}">
      <dgm:prSet/>
      <dgm:spPr/>
      <dgm:t>
        <a:bodyPr/>
        <a:lstStyle/>
        <a:p>
          <a:r>
            <a:rPr lang="es-ES"/>
            <a:t>Analizar la importancia del nivel meso en la adaptación del currículo a contextos específicos.</a:t>
          </a:r>
          <a:endParaRPr lang="en-US"/>
        </a:p>
      </dgm:t>
    </dgm:pt>
    <dgm:pt modelId="{547D0A14-4107-47A6-A1A1-9F1DA64ADD51}" type="parTrans" cxnId="{884E80D4-0BFF-4519-9995-CF0EAB286B13}">
      <dgm:prSet/>
      <dgm:spPr/>
      <dgm:t>
        <a:bodyPr/>
        <a:lstStyle/>
        <a:p>
          <a:endParaRPr lang="en-US"/>
        </a:p>
      </dgm:t>
    </dgm:pt>
    <dgm:pt modelId="{90DF4693-8889-49F8-9A04-2E8F0148EA8D}" type="sibTrans" cxnId="{884E80D4-0BFF-4519-9995-CF0EAB286B13}">
      <dgm:prSet/>
      <dgm:spPr/>
      <dgm:t>
        <a:bodyPr/>
        <a:lstStyle/>
        <a:p>
          <a:endParaRPr lang="en-US"/>
        </a:p>
      </dgm:t>
    </dgm:pt>
    <dgm:pt modelId="{11F1C387-C84E-47B0-A3A7-06A4C1AF18AD}" type="pres">
      <dgm:prSet presAssocID="{7A03B9E6-77A7-47BF-8B03-5D54E0420C8F}" presName="root" presStyleCnt="0">
        <dgm:presLayoutVars>
          <dgm:dir/>
          <dgm:resizeHandles val="exact"/>
        </dgm:presLayoutVars>
      </dgm:prSet>
      <dgm:spPr/>
    </dgm:pt>
    <dgm:pt modelId="{1DE9E0BE-B325-4AAD-8D9B-CFC8251F3487}" type="pres">
      <dgm:prSet presAssocID="{430527C2-7194-4BBB-B9B2-25E97F1072E3}" presName="compNode" presStyleCnt="0"/>
      <dgm:spPr/>
    </dgm:pt>
    <dgm:pt modelId="{8AC1FA36-1129-413C-9CAB-24F8A1A9D417}" type="pres">
      <dgm:prSet presAssocID="{430527C2-7194-4BBB-B9B2-25E97F1072E3}" presName="bgRect" presStyleLbl="bgShp" presStyleIdx="0" presStyleCnt="3"/>
      <dgm:spPr/>
    </dgm:pt>
    <dgm:pt modelId="{8D4C57A3-967B-4E2B-94C8-ECD5A1CA9995}" type="pres">
      <dgm:prSet presAssocID="{430527C2-7194-4BBB-B9B2-25E97F1072E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80B0ED69-2E96-445C-9536-CF632EBE0706}" type="pres">
      <dgm:prSet presAssocID="{430527C2-7194-4BBB-B9B2-25E97F1072E3}" presName="spaceRect" presStyleCnt="0"/>
      <dgm:spPr/>
    </dgm:pt>
    <dgm:pt modelId="{8A5D0ED3-9B46-47AC-81C0-CB0766EB71AE}" type="pres">
      <dgm:prSet presAssocID="{430527C2-7194-4BBB-B9B2-25E97F1072E3}" presName="parTx" presStyleLbl="revTx" presStyleIdx="0" presStyleCnt="3">
        <dgm:presLayoutVars>
          <dgm:chMax val="0"/>
          <dgm:chPref val="0"/>
        </dgm:presLayoutVars>
      </dgm:prSet>
      <dgm:spPr/>
    </dgm:pt>
    <dgm:pt modelId="{DA560301-A38C-4F07-8A23-AD0A56515F36}" type="pres">
      <dgm:prSet presAssocID="{B252E28A-65D0-4D65-97B6-BE4EEE57E978}" presName="sibTrans" presStyleCnt="0"/>
      <dgm:spPr/>
    </dgm:pt>
    <dgm:pt modelId="{5EFFC8B5-6C2E-4D57-BFAF-7FA7FC7A6616}" type="pres">
      <dgm:prSet presAssocID="{24F8E159-F729-477E-8FD3-E03C29D5670B}" presName="compNode" presStyleCnt="0"/>
      <dgm:spPr/>
    </dgm:pt>
    <dgm:pt modelId="{FC5C1A15-C3ED-48D5-A424-65175B249772}" type="pres">
      <dgm:prSet presAssocID="{24F8E159-F729-477E-8FD3-E03C29D5670B}" presName="bgRect" presStyleLbl="bgShp" presStyleIdx="1" presStyleCnt="3"/>
      <dgm:spPr/>
    </dgm:pt>
    <dgm:pt modelId="{2FA933C3-1106-4C18-9ED8-92E76526AF5C}" type="pres">
      <dgm:prSet presAssocID="{24F8E159-F729-477E-8FD3-E03C29D5670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FACE62D6-4A4F-4C21-8468-E8FB26B37F38}" type="pres">
      <dgm:prSet presAssocID="{24F8E159-F729-477E-8FD3-E03C29D5670B}" presName="spaceRect" presStyleCnt="0"/>
      <dgm:spPr/>
    </dgm:pt>
    <dgm:pt modelId="{672D969A-2D47-4EC3-889F-EF9D9902D8D6}" type="pres">
      <dgm:prSet presAssocID="{24F8E159-F729-477E-8FD3-E03C29D5670B}" presName="parTx" presStyleLbl="revTx" presStyleIdx="1" presStyleCnt="3">
        <dgm:presLayoutVars>
          <dgm:chMax val="0"/>
          <dgm:chPref val="0"/>
        </dgm:presLayoutVars>
      </dgm:prSet>
      <dgm:spPr/>
    </dgm:pt>
    <dgm:pt modelId="{78C383E6-FAAA-4F0C-A164-67E66F78DC36}" type="pres">
      <dgm:prSet presAssocID="{D5C4B432-3BE4-42AC-B225-68538E55627F}" presName="sibTrans" presStyleCnt="0"/>
      <dgm:spPr/>
    </dgm:pt>
    <dgm:pt modelId="{1E6823C7-768A-4C6B-97DE-1CDE4AC45076}" type="pres">
      <dgm:prSet presAssocID="{494065BB-2A2D-4BA0-B392-622FD4A00EF7}" presName="compNode" presStyleCnt="0"/>
      <dgm:spPr/>
    </dgm:pt>
    <dgm:pt modelId="{ED00FB62-CBB1-4559-8A4B-A4625117F977}" type="pres">
      <dgm:prSet presAssocID="{494065BB-2A2D-4BA0-B392-622FD4A00EF7}" presName="bgRect" presStyleLbl="bgShp" presStyleIdx="2" presStyleCnt="3"/>
      <dgm:spPr/>
    </dgm:pt>
    <dgm:pt modelId="{D80086F5-DC9A-48FC-85B8-615A3A93EB09}" type="pres">
      <dgm:prSet presAssocID="{494065BB-2A2D-4BA0-B392-622FD4A00E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66B1BBF-D4D1-4DFC-A13C-F38DB9B6CEA4}" type="pres">
      <dgm:prSet presAssocID="{494065BB-2A2D-4BA0-B392-622FD4A00EF7}" presName="spaceRect" presStyleCnt="0"/>
      <dgm:spPr/>
    </dgm:pt>
    <dgm:pt modelId="{5878E418-5DA2-482B-AEAC-1F51878FB97F}" type="pres">
      <dgm:prSet presAssocID="{494065BB-2A2D-4BA0-B392-622FD4A00EF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25C2F01-BCA8-4D48-BAE6-D963A1B79560}" type="presOf" srcId="{24F8E159-F729-477E-8FD3-E03C29D5670B}" destId="{672D969A-2D47-4EC3-889F-EF9D9902D8D6}" srcOrd="0" destOrd="0" presId="urn:microsoft.com/office/officeart/2018/2/layout/IconVerticalSolidList"/>
    <dgm:cxn modelId="{E07BB235-0CCF-47B6-AEEC-EF94EAE5EC97}" type="presOf" srcId="{430527C2-7194-4BBB-B9B2-25E97F1072E3}" destId="{8A5D0ED3-9B46-47AC-81C0-CB0766EB71AE}" srcOrd="0" destOrd="0" presId="urn:microsoft.com/office/officeart/2018/2/layout/IconVerticalSolidList"/>
    <dgm:cxn modelId="{142EC45D-1C50-4E50-BEDB-53587369610A}" type="presOf" srcId="{494065BB-2A2D-4BA0-B392-622FD4A00EF7}" destId="{5878E418-5DA2-482B-AEAC-1F51878FB97F}" srcOrd="0" destOrd="0" presId="urn:microsoft.com/office/officeart/2018/2/layout/IconVerticalSolidList"/>
    <dgm:cxn modelId="{C5000C85-8AF8-49DD-BFD0-12BD8A7B44FD}" srcId="{7A03B9E6-77A7-47BF-8B03-5D54E0420C8F}" destId="{24F8E159-F729-477E-8FD3-E03C29D5670B}" srcOrd="1" destOrd="0" parTransId="{9F55B46B-C6B2-47B3-B2A3-27E5B7BA1CC0}" sibTransId="{D5C4B432-3BE4-42AC-B225-68538E55627F}"/>
    <dgm:cxn modelId="{CB7E7698-540E-4905-81A9-74CDE6DD934A}" type="presOf" srcId="{7A03B9E6-77A7-47BF-8B03-5D54E0420C8F}" destId="{11F1C387-C84E-47B0-A3A7-06A4C1AF18AD}" srcOrd="0" destOrd="0" presId="urn:microsoft.com/office/officeart/2018/2/layout/IconVerticalSolidList"/>
    <dgm:cxn modelId="{A7730BB4-1D6F-4389-BD9F-D9869E7C6490}" srcId="{7A03B9E6-77A7-47BF-8B03-5D54E0420C8F}" destId="{430527C2-7194-4BBB-B9B2-25E97F1072E3}" srcOrd="0" destOrd="0" parTransId="{438C47E7-2F56-4610-9860-4BD5EAEFCBD6}" sibTransId="{B252E28A-65D0-4D65-97B6-BE4EEE57E978}"/>
    <dgm:cxn modelId="{884E80D4-0BFF-4519-9995-CF0EAB286B13}" srcId="{7A03B9E6-77A7-47BF-8B03-5D54E0420C8F}" destId="{494065BB-2A2D-4BA0-B392-622FD4A00EF7}" srcOrd="2" destOrd="0" parTransId="{547D0A14-4107-47A6-A1A1-9F1DA64ADD51}" sibTransId="{90DF4693-8889-49F8-9A04-2E8F0148EA8D}"/>
    <dgm:cxn modelId="{BDF9CBC9-CB78-47B1-AC37-94CB276C4614}" type="presParOf" srcId="{11F1C387-C84E-47B0-A3A7-06A4C1AF18AD}" destId="{1DE9E0BE-B325-4AAD-8D9B-CFC8251F3487}" srcOrd="0" destOrd="0" presId="urn:microsoft.com/office/officeart/2018/2/layout/IconVerticalSolidList"/>
    <dgm:cxn modelId="{07D8CC61-8192-4759-B7E8-0ECEEA912C8D}" type="presParOf" srcId="{1DE9E0BE-B325-4AAD-8D9B-CFC8251F3487}" destId="{8AC1FA36-1129-413C-9CAB-24F8A1A9D417}" srcOrd="0" destOrd="0" presId="urn:microsoft.com/office/officeart/2018/2/layout/IconVerticalSolidList"/>
    <dgm:cxn modelId="{4257AC41-D6D0-4304-8E48-BAACA3E7D6F3}" type="presParOf" srcId="{1DE9E0BE-B325-4AAD-8D9B-CFC8251F3487}" destId="{8D4C57A3-967B-4E2B-94C8-ECD5A1CA9995}" srcOrd="1" destOrd="0" presId="urn:microsoft.com/office/officeart/2018/2/layout/IconVerticalSolidList"/>
    <dgm:cxn modelId="{5BB1D349-7A05-45D7-8CC4-9BA7BF175EC3}" type="presParOf" srcId="{1DE9E0BE-B325-4AAD-8D9B-CFC8251F3487}" destId="{80B0ED69-2E96-445C-9536-CF632EBE0706}" srcOrd="2" destOrd="0" presId="urn:microsoft.com/office/officeart/2018/2/layout/IconVerticalSolidList"/>
    <dgm:cxn modelId="{90B99DB5-C6E3-4F5A-8862-130C97AE0AC0}" type="presParOf" srcId="{1DE9E0BE-B325-4AAD-8D9B-CFC8251F3487}" destId="{8A5D0ED3-9B46-47AC-81C0-CB0766EB71AE}" srcOrd="3" destOrd="0" presId="urn:microsoft.com/office/officeart/2018/2/layout/IconVerticalSolidList"/>
    <dgm:cxn modelId="{DD8C666A-1670-4B2A-AC6B-C0E2509DA0CF}" type="presParOf" srcId="{11F1C387-C84E-47B0-A3A7-06A4C1AF18AD}" destId="{DA560301-A38C-4F07-8A23-AD0A56515F36}" srcOrd="1" destOrd="0" presId="urn:microsoft.com/office/officeart/2018/2/layout/IconVerticalSolidList"/>
    <dgm:cxn modelId="{2DAD64B1-5B83-4291-8E8C-84B1E2187391}" type="presParOf" srcId="{11F1C387-C84E-47B0-A3A7-06A4C1AF18AD}" destId="{5EFFC8B5-6C2E-4D57-BFAF-7FA7FC7A6616}" srcOrd="2" destOrd="0" presId="urn:microsoft.com/office/officeart/2018/2/layout/IconVerticalSolidList"/>
    <dgm:cxn modelId="{712473A7-D2A4-4C6F-AC5F-77BE99D83BE0}" type="presParOf" srcId="{5EFFC8B5-6C2E-4D57-BFAF-7FA7FC7A6616}" destId="{FC5C1A15-C3ED-48D5-A424-65175B249772}" srcOrd="0" destOrd="0" presId="urn:microsoft.com/office/officeart/2018/2/layout/IconVerticalSolidList"/>
    <dgm:cxn modelId="{37E0E6AC-96FF-4DAB-9B6A-F7D47C90F1EE}" type="presParOf" srcId="{5EFFC8B5-6C2E-4D57-BFAF-7FA7FC7A6616}" destId="{2FA933C3-1106-4C18-9ED8-92E76526AF5C}" srcOrd="1" destOrd="0" presId="urn:microsoft.com/office/officeart/2018/2/layout/IconVerticalSolidList"/>
    <dgm:cxn modelId="{856F6347-6B59-4B8B-8C2E-F34112C496BB}" type="presParOf" srcId="{5EFFC8B5-6C2E-4D57-BFAF-7FA7FC7A6616}" destId="{FACE62D6-4A4F-4C21-8468-E8FB26B37F38}" srcOrd="2" destOrd="0" presId="urn:microsoft.com/office/officeart/2018/2/layout/IconVerticalSolidList"/>
    <dgm:cxn modelId="{F1C61D0E-AA8A-4146-9C1B-C2BAA5F9BA4E}" type="presParOf" srcId="{5EFFC8B5-6C2E-4D57-BFAF-7FA7FC7A6616}" destId="{672D969A-2D47-4EC3-889F-EF9D9902D8D6}" srcOrd="3" destOrd="0" presId="urn:microsoft.com/office/officeart/2018/2/layout/IconVerticalSolidList"/>
    <dgm:cxn modelId="{A8288821-BD29-41BD-8D42-1EFBF823620C}" type="presParOf" srcId="{11F1C387-C84E-47B0-A3A7-06A4C1AF18AD}" destId="{78C383E6-FAAA-4F0C-A164-67E66F78DC36}" srcOrd="3" destOrd="0" presId="urn:microsoft.com/office/officeart/2018/2/layout/IconVerticalSolidList"/>
    <dgm:cxn modelId="{72899A56-2B32-49E6-9986-48C6F72CC977}" type="presParOf" srcId="{11F1C387-C84E-47B0-A3A7-06A4C1AF18AD}" destId="{1E6823C7-768A-4C6B-97DE-1CDE4AC45076}" srcOrd="4" destOrd="0" presId="urn:microsoft.com/office/officeart/2018/2/layout/IconVerticalSolidList"/>
    <dgm:cxn modelId="{C6D7F160-2167-4782-AE12-D32A0E07B15B}" type="presParOf" srcId="{1E6823C7-768A-4C6B-97DE-1CDE4AC45076}" destId="{ED00FB62-CBB1-4559-8A4B-A4625117F977}" srcOrd="0" destOrd="0" presId="urn:microsoft.com/office/officeart/2018/2/layout/IconVerticalSolidList"/>
    <dgm:cxn modelId="{E13F1230-9398-4D4F-A1C2-32810C1D49AE}" type="presParOf" srcId="{1E6823C7-768A-4C6B-97DE-1CDE4AC45076}" destId="{D80086F5-DC9A-48FC-85B8-615A3A93EB09}" srcOrd="1" destOrd="0" presId="urn:microsoft.com/office/officeart/2018/2/layout/IconVerticalSolidList"/>
    <dgm:cxn modelId="{A7C3F5CE-6954-4B83-8D47-4E818335BF1F}" type="presParOf" srcId="{1E6823C7-768A-4C6B-97DE-1CDE4AC45076}" destId="{E66B1BBF-D4D1-4DFC-A13C-F38DB9B6CEA4}" srcOrd="2" destOrd="0" presId="urn:microsoft.com/office/officeart/2018/2/layout/IconVerticalSolidList"/>
    <dgm:cxn modelId="{C0CE9546-C00E-4642-94D6-5A47BA854BA2}" type="presParOf" srcId="{1E6823C7-768A-4C6B-97DE-1CDE4AC45076}" destId="{5878E418-5DA2-482B-AEAC-1F51878FB9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238C33-5866-4CBD-A419-6FFA3E53D6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0F2DF-6266-4249-93BE-3B12E207A656}">
      <dgm:prSet/>
      <dgm:spPr/>
      <dgm:t>
        <a:bodyPr/>
        <a:lstStyle/>
        <a:p>
          <a:r>
            <a:rPr lang="es-ES" b="1"/>
            <a:t>Intermediación:</a:t>
          </a:r>
          <a:r>
            <a:rPr lang="es-ES"/>
            <a:t> Sirve como puente entre las directrices generales (nivel macro) y la implementación concreta en el aula (nivel micro).</a:t>
          </a:r>
          <a:endParaRPr lang="en-US"/>
        </a:p>
      </dgm:t>
    </dgm:pt>
    <dgm:pt modelId="{E9BC2464-8D00-43BE-B749-CB07BD918A7B}" type="parTrans" cxnId="{E9F5DBBC-D33E-4577-AD61-1333F87458D0}">
      <dgm:prSet/>
      <dgm:spPr/>
      <dgm:t>
        <a:bodyPr/>
        <a:lstStyle/>
        <a:p>
          <a:endParaRPr lang="en-US"/>
        </a:p>
      </dgm:t>
    </dgm:pt>
    <dgm:pt modelId="{FF711F41-CF0E-4822-8C46-AFFAC22B2F0E}" type="sibTrans" cxnId="{E9F5DBBC-D33E-4577-AD61-1333F87458D0}">
      <dgm:prSet/>
      <dgm:spPr/>
      <dgm:t>
        <a:bodyPr/>
        <a:lstStyle/>
        <a:p>
          <a:endParaRPr lang="en-US"/>
        </a:p>
      </dgm:t>
    </dgm:pt>
    <dgm:pt modelId="{1D9C51B1-8FE3-486C-9F6D-DF588F2E8A1C}">
      <dgm:prSet/>
      <dgm:spPr/>
      <dgm:t>
        <a:bodyPr/>
        <a:lstStyle/>
        <a:p>
          <a:r>
            <a:rPr lang="es-ES" b="1"/>
            <a:t>Contextualización:</a:t>
          </a:r>
          <a:r>
            <a:rPr lang="es-ES"/>
            <a:t> Toma en cuenta las necesidades, valores y características socioculturales, económicas y geográficas del entorno local.</a:t>
          </a:r>
          <a:endParaRPr lang="en-US"/>
        </a:p>
      </dgm:t>
    </dgm:pt>
    <dgm:pt modelId="{CE9146DE-BC10-43A9-B906-17463FFD9F09}" type="parTrans" cxnId="{A688605C-5081-4998-B965-AA64F0CE7751}">
      <dgm:prSet/>
      <dgm:spPr/>
      <dgm:t>
        <a:bodyPr/>
        <a:lstStyle/>
        <a:p>
          <a:endParaRPr lang="en-US"/>
        </a:p>
      </dgm:t>
    </dgm:pt>
    <dgm:pt modelId="{43FFA018-53EE-497F-8EC5-9CCE343A6213}" type="sibTrans" cxnId="{A688605C-5081-4998-B965-AA64F0CE7751}">
      <dgm:prSet/>
      <dgm:spPr/>
      <dgm:t>
        <a:bodyPr/>
        <a:lstStyle/>
        <a:p>
          <a:endParaRPr lang="en-US"/>
        </a:p>
      </dgm:t>
    </dgm:pt>
    <dgm:pt modelId="{257385D9-ABDB-4F14-9276-BA27338FFC68}">
      <dgm:prSet/>
      <dgm:spPr/>
      <dgm:t>
        <a:bodyPr/>
        <a:lstStyle/>
        <a:p>
          <a:r>
            <a:rPr lang="es-ES" b="1"/>
            <a:t>Flexibilidad:</a:t>
          </a:r>
          <a:r>
            <a:rPr lang="es-ES"/>
            <a:t> Permite adaptaciones en contenidos, metodologías y recursos según las particularidades de la institución educativa.</a:t>
          </a:r>
          <a:endParaRPr lang="en-US"/>
        </a:p>
      </dgm:t>
    </dgm:pt>
    <dgm:pt modelId="{6624C0C9-6630-4EFA-8D95-030FBBADF621}" type="parTrans" cxnId="{68912B78-2539-46A7-90CF-2D7E0A283AB5}">
      <dgm:prSet/>
      <dgm:spPr/>
      <dgm:t>
        <a:bodyPr/>
        <a:lstStyle/>
        <a:p>
          <a:endParaRPr lang="en-US"/>
        </a:p>
      </dgm:t>
    </dgm:pt>
    <dgm:pt modelId="{D5F9935C-2AFC-456D-95D4-7FBF08EE6C01}" type="sibTrans" cxnId="{68912B78-2539-46A7-90CF-2D7E0A283AB5}">
      <dgm:prSet/>
      <dgm:spPr/>
      <dgm:t>
        <a:bodyPr/>
        <a:lstStyle/>
        <a:p>
          <a:endParaRPr lang="en-US"/>
        </a:p>
      </dgm:t>
    </dgm:pt>
    <dgm:pt modelId="{926C5813-B401-4A3F-A5D2-FD102AED75E5}">
      <dgm:prSet/>
      <dgm:spPr/>
      <dgm:t>
        <a:bodyPr/>
        <a:lstStyle/>
        <a:p>
          <a:r>
            <a:rPr lang="es-ES" b="1"/>
            <a:t>Colaborativo:</a:t>
          </a:r>
          <a:r>
            <a:rPr lang="es-ES"/>
            <a:t> Involucra a varios actores como directivos, docentes, familias y comunidades.</a:t>
          </a:r>
          <a:endParaRPr lang="en-US"/>
        </a:p>
      </dgm:t>
    </dgm:pt>
    <dgm:pt modelId="{25B2EF76-98B0-4FEB-AB17-FED7BF91D23E}" type="parTrans" cxnId="{5499D3C9-C5B8-4006-8A78-3BC08B52BB76}">
      <dgm:prSet/>
      <dgm:spPr/>
      <dgm:t>
        <a:bodyPr/>
        <a:lstStyle/>
        <a:p>
          <a:endParaRPr lang="en-US"/>
        </a:p>
      </dgm:t>
    </dgm:pt>
    <dgm:pt modelId="{33B2D254-7979-4788-B636-D6C61C096601}" type="sibTrans" cxnId="{5499D3C9-C5B8-4006-8A78-3BC08B52BB76}">
      <dgm:prSet/>
      <dgm:spPr/>
      <dgm:t>
        <a:bodyPr/>
        <a:lstStyle/>
        <a:p>
          <a:endParaRPr lang="en-US"/>
        </a:p>
      </dgm:t>
    </dgm:pt>
    <dgm:pt modelId="{A1AFEF21-359C-44A5-8B29-20F2D2BA1D63}">
      <dgm:prSet/>
      <dgm:spPr/>
      <dgm:t>
        <a:bodyPr/>
        <a:lstStyle/>
        <a:p>
          <a:r>
            <a:rPr lang="es-ES" b="1"/>
            <a:t>Planificación:</a:t>
          </a:r>
          <a:r>
            <a:rPr lang="es-ES"/>
            <a:t> Define estrategias de enseñanza-aprendizaje que sean viables dentro del contexto institucional.</a:t>
          </a:r>
          <a:endParaRPr lang="en-US"/>
        </a:p>
      </dgm:t>
    </dgm:pt>
    <dgm:pt modelId="{1C51A242-6980-4130-9640-F0FF091069CA}" type="parTrans" cxnId="{72F0E75B-B795-4523-8821-DCFB8DE4E517}">
      <dgm:prSet/>
      <dgm:spPr/>
      <dgm:t>
        <a:bodyPr/>
        <a:lstStyle/>
        <a:p>
          <a:endParaRPr lang="en-US"/>
        </a:p>
      </dgm:t>
    </dgm:pt>
    <dgm:pt modelId="{AB21829B-F5BE-49B8-B0D6-CD729765E5D9}" type="sibTrans" cxnId="{72F0E75B-B795-4523-8821-DCFB8DE4E517}">
      <dgm:prSet/>
      <dgm:spPr/>
      <dgm:t>
        <a:bodyPr/>
        <a:lstStyle/>
        <a:p>
          <a:endParaRPr lang="en-US"/>
        </a:p>
      </dgm:t>
    </dgm:pt>
    <dgm:pt modelId="{F1DE67F1-6280-46EB-9886-9D45AC1C2A2D}" type="pres">
      <dgm:prSet presAssocID="{D7238C33-5866-4CBD-A419-6FFA3E53D61B}" presName="root" presStyleCnt="0">
        <dgm:presLayoutVars>
          <dgm:dir/>
          <dgm:resizeHandles val="exact"/>
        </dgm:presLayoutVars>
      </dgm:prSet>
      <dgm:spPr/>
    </dgm:pt>
    <dgm:pt modelId="{BF86DC4C-37A9-441C-8161-78A1281CAD1D}" type="pres">
      <dgm:prSet presAssocID="{0E50F2DF-6266-4249-93BE-3B12E207A656}" presName="compNode" presStyleCnt="0"/>
      <dgm:spPr/>
    </dgm:pt>
    <dgm:pt modelId="{83A9DA65-AE4F-40D8-AC2E-AE4F0B43CC5E}" type="pres">
      <dgm:prSet presAssocID="{0E50F2DF-6266-4249-93BE-3B12E207A656}" presName="bgRect" presStyleLbl="bgShp" presStyleIdx="0" presStyleCnt="5"/>
      <dgm:spPr/>
    </dgm:pt>
    <dgm:pt modelId="{23956A2F-4247-4F2D-BDE0-9DBF70A75F1D}" type="pres">
      <dgm:prSet presAssocID="{0E50F2DF-6266-4249-93BE-3B12E207A65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itán"/>
        </a:ext>
      </dgm:extLst>
    </dgm:pt>
    <dgm:pt modelId="{8479CFCF-B3FF-4394-88A4-8DBC3BC582C2}" type="pres">
      <dgm:prSet presAssocID="{0E50F2DF-6266-4249-93BE-3B12E207A656}" presName="spaceRect" presStyleCnt="0"/>
      <dgm:spPr/>
    </dgm:pt>
    <dgm:pt modelId="{39D05DCA-861C-49BD-B3EE-20D63DDFA441}" type="pres">
      <dgm:prSet presAssocID="{0E50F2DF-6266-4249-93BE-3B12E207A656}" presName="parTx" presStyleLbl="revTx" presStyleIdx="0" presStyleCnt="5">
        <dgm:presLayoutVars>
          <dgm:chMax val="0"/>
          <dgm:chPref val="0"/>
        </dgm:presLayoutVars>
      </dgm:prSet>
      <dgm:spPr/>
    </dgm:pt>
    <dgm:pt modelId="{6658BEE3-A10E-42CA-960D-98BDBCA4F0AA}" type="pres">
      <dgm:prSet presAssocID="{FF711F41-CF0E-4822-8C46-AFFAC22B2F0E}" presName="sibTrans" presStyleCnt="0"/>
      <dgm:spPr/>
    </dgm:pt>
    <dgm:pt modelId="{7E6D3EAC-7DCA-4E5F-9CCF-E8EE80D61252}" type="pres">
      <dgm:prSet presAssocID="{1D9C51B1-8FE3-486C-9F6D-DF588F2E8A1C}" presName="compNode" presStyleCnt="0"/>
      <dgm:spPr/>
    </dgm:pt>
    <dgm:pt modelId="{49B74D99-664D-4F75-9080-C1866511671C}" type="pres">
      <dgm:prSet presAssocID="{1D9C51B1-8FE3-486C-9F6D-DF588F2E8A1C}" presName="bgRect" presStyleLbl="bgShp" presStyleIdx="1" presStyleCnt="5"/>
      <dgm:spPr/>
    </dgm:pt>
    <dgm:pt modelId="{8CB9040F-34B8-48F4-BE33-E3404FFFE6D8}" type="pres">
      <dgm:prSet presAssocID="{1D9C51B1-8FE3-486C-9F6D-DF588F2E8A1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ero"/>
        </a:ext>
      </dgm:extLst>
    </dgm:pt>
    <dgm:pt modelId="{8443D45B-C23C-40BF-B5CE-74ECF325C0DA}" type="pres">
      <dgm:prSet presAssocID="{1D9C51B1-8FE3-486C-9F6D-DF588F2E8A1C}" presName="spaceRect" presStyleCnt="0"/>
      <dgm:spPr/>
    </dgm:pt>
    <dgm:pt modelId="{AFC8E1B3-6337-4D4B-AF03-A52464262AB4}" type="pres">
      <dgm:prSet presAssocID="{1D9C51B1-8FE3-486C-9F6D-DF588F2E8A1C}" presName="parTx" presStyleLbl="revTx" presStyleIdx="1" presStyleCnt="5">
        <dgm:presLayoutVars>
          <dgm:chMax val="0"/>
          <dgm:chPref val="0"/>
        </dgm:presLayoutVars>
      </dgm:prSet>
      <dgm:spPr/>
    </dgm:pt>
    <dgm:pt modelId="{8DDE76CB-7392-40DE-8617-76A982B21082}" type="pres">
      <dgm:prSet presAssocID="{43FFA018-53EE-497F-8EC5-9CCE343A6213}" presName="sibTrans" presStyleCnt="0"/>
      <dgm:spPr/>
    </dgm:pt>
    <dgm:pt modelId="{0680A5D6-4E1F-4C99-83D9-7C2E679527BC}" type="pres">
      <dgm:prSet presAssocID="{257385D9-ABDB-4F14-9276-BA27338FFC68}" presName="compNode" presStyleCnt="0"/>
      <dgm:spPr/>
    </dgm:pt>
    <dgm:pt modelId="{8A81982D-391A-416C-9C4C-2645268F0DB1}" type="pres">
      <dgm:prSet presAssocID="{257385D9-ABDB-4F14-9276-BA27338FFC68}" presName="bgRect" presStyleLbl="bgShp" presStyleIdx="2" presStyleCnt="5"/>
      <dgm:spPr/>
    </dgm:pt>
    <dgm:pt modelId="{0891E594-4C58-4F29-A12A-FEAF9F417347}" type="pres">
      <dgm:prSet presAssocID="{257385D9-ABDB-4F14-9276-BA27338FFC6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A37795AC-98AC-4A24-9F78-5601626956CC}" type="pres">
      <dgm:prSet presAssocID="{257385D9-ABDB-4F14-9276-BA27338FFC68}" presName="spaceRect" presStyleCnt="0"/>
      <dgm:spPr/>
    </dgm:pt>
    <dgm:pt modelId="{0B999CF5-26E4-46CC-A3CE-DEDF4A65CF91}" type="pres">
      <dgm:prSet presAssocID="{257385D9-ABDB-4F14-9276-BA27338FFC68}" presName="parTx" presStyleLbl="revTx" presStyleIdx="2" presStyleCnt="5">
        <dgm:presLayoutVars>
          <dgm:chMax val="0"/>
          <dgm:chPref val="0"/>
        </dgm:presLayoutVars>
      </dgm:prSet>
      <dgm:spPr/>
    </dgm:pt>
    <dgm:pt modelId="{9E0D1E40-C198-4D9C-9FED-6E8ED0C2B26C}" type="pres">
      <dgm:prSet presAssocID="{D5F9935C-2AFC-456D-95D4-7FBF08EE6C01}" presName="sibTrans" presStyleCnt="0"/>
      <dgm:spPr/>
    </dgm:pt>
    <dgm:pt modelId="{E6128830-8058-4F77-A3A9-74E94DF8B6C6}" type="pres">
      <dgm:prSet presAssocID="{926C5813-B401-4A3F-A5D2-FD102AED75E5}" presName="compNode" presStyleCnt="0"/>
      <dgm:spPr/>
    </dgm:pt>
    <dgm:pt modelId="{F6C7F55A-76B2-4F4D-96A7-11FEBF7E21B1}" type="pres">
      <dgm:prSet presAssocID="{926C5813-B401-4A3F-A5D2-FD102AED75E5}" presName="bgRect" presStyleLbl="bgShp" presStyleIdx="3" presStyleCnt="5"/>
      <dgm:spPr/>
    </dgm:pt>
    <dgm:pt modelId="{B3A98959-1A10-4722-9F76-4C0E38D64904}" type="pres">
      <dgm:prSet presAssocID="{926C5813-B401-4A3F-A5D2-FD102AED75E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ECCC290C-F6EC-46EC-A9B8-113900C056AD}" type="pres">
      <dgm:prSet presAssocID="{926C5813-B401-4A3F-A5D2-FD102AED75E5}" presName="spaceRect" presStyleCnt="0"/>
      <dgm:spPr/>
    </dgm:pt>
    <dgm:pt modelId="{2E78CBCF-4695-40DD-BC28-4519AE4D5E09}" type="pres">
      <dgm:prSet presAssocID="{926C5813-B401-4A3F-A5D2-FD102AED75E5}" presName="parTx" presStyleLbl="revTx" presStyleIdx="3" presStyleCnt="5">
        <dgm:presLayoutVars>
          <dgm:chMax val="0"/>
          <dgm:chPref val="0"/>
        </dgm:presLayoutVars>
      </dgm:prSet>
      <dgm:spPr/>
    </dgm:pt>
    <dgm:pt modelId="{CBF41780-01B7-468E-BB2F-B8A1266E67DD}" type="pres">
      <dgm:prSet presAssocID="{33B2D254-7979-4788-B636-D6C61C096601}" presName="sibTrans" presStyleCnt="0"/>
      <dgm:spPr/>
    </dgm:pt>
    <dgm:pt modelId="{50EE215D-FAE8-4935-A23D-D0612A6A658F}" type="pres">
      <dgm:prSet presAssocID="{A1AFEF21-359C-44A5-8B29-20F2D2BA1D63}" presName="compNode" presStyleCnt="0"/>
      <dgm:spPr/>
    </dgm:pt>
    <dgm:pt modelId="{88340E24-F623-4BD8-B036-28D9C0EC8411}" type="pres">
      <dgm:prSet presAssocID="{A1AFEF21-359C-44A5-8B29-20F2D2BA1D63}" presName="bgRect" presStyleLbl="bgShp" presStyleIdx="4" presStyleCnt="5"/>
      <dgm:spPr/>
    </dgm:pt>
    <dgm:pt modelId="{DDC6135B-5EC7-4FC0-8EE4-043781CE2C38}" type="pres">
      <dgm:prSet presAssocID="{A1AFEF21-359C-44A5-8B29-20F2D2BA1D6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98AA746-EB2A-422A-9F94-BBF393876703}" type="pres">
      <dgm:prSet presAssocID="{A1AFEF21-359C-44A5-8B29-20F2D2BA1D63}" presName="spaceRect" presStyleCnt="0"/>
      <dgm:spPr/>
    </dgm:pt>
    <dgm:pt modelId="{442F070B-3B97-4DB5-9CAE-5D9F9C678156}" type="pres">
      <dgm:prSet presAssocID="{A1AFEF21-359C-44A5-8B29-20F2D2BA1D6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2F0E75B-B795-4523-8821-DCFB8DE4E517}" srcId="{D7238C33-5866-4CBD-A419-6FFA3E53D61B}" destId="{A1AFEF21-359C-44A5-8B29-20F2D2BA1D63}" srcOrd="4" destOrd="0" parTransId="{1C51A242-6980-4130-9640-F0FF091069CA}" sibTransId="{AB21829B-F5BE-49B8-B0D6-CD729765E5D9}"/>
    <dgm:cxn modelId="{A688605C-5081-4998-B965-AA64F0CE7751}" srcId="{D7238C33-5866-4CBD-A419-6FFA3E53D61B}" destId="{1D9C51B1-8FE3-486C-9F6D-DF588F2E8A1C}" srcOrd="1" destOrd="0" parTransId="{CE9146DE-BC10-43A9-B906-17463FFD9F09}" sibTransId="{43FFA018-53EE-497F-8EC5-9CCE343A6213}"/>
    <dgm:cxn modelId="{C3ED8F60-B7D7-47C1-B950-FB6F347829B8}" type="presOf" srcId="{D7238C33-5866-4CBD-A419-6FFA3E53D61B}" destId="{F1DE67F1-6280-46EB-9886-9D45AC1C2A2D}" srcOrd="0" destOrd="0" presId="urn:microsoft.com/office/officeart/2018/2/layout/IconVerticalSolidList"/>
    <dgm:cxn modelId="{20244941-A548-4C50-818F-18E691DA2793}" type="presOf" srcId="{0E50F2DF-6266-4249-93BE-3B12E207A656}" destId="{39D05DCA-861C-49BD-B3EE-20D63DDFA441}" srcOrd="0" destOrd="0" presId="urn:microsoft.com/office/officeart/2018/2/layout/IconVerticalSolidList"/>
    <dgm:cxn modelId="{CDC01771-4139-4061-8C34-7C431E5AF04E}" type="presOf" srcId="{257385D9-ABDB-4F14-9276-BA27338FFC68}" destId="{0B999CF5-26E4-46CC-A3CE-DEDF4A65CF91}" srcOrd="0" destOrd="0" presId="urn:microsoft.com/office/officeart/2018/2/layout/IconVerticalSolidList"/>
    <dgm:cxn modelId="{68912B78-2539-46A7-90CF-2D7E0A283AB5}" srcId="{D7238C33-5866-4CBD-A419-6FFA3E53D61B}" destId="{257385D9-ABDB-4F14-9276-BA27338FFC68}" srcOrd="2" destOrd="0" parTransId="{6624C0C9-6630-4EFA-8D95-030FBBADF621}" sibTransId="{D5F9935C-2AFC-456D-95D4-7FBF08EE6C01}"/>
    <dgm:cxn modelId="{E9F5DBBC-D33E-4577-AD61-1333F87458D0}" srcId="{D7238C33-5866-4CBD-A419-6FFA3E53D61B}" destId="{0E50F2DF-6266-4249-93BE-3B12E207A656}" srcOrd="0" destOrd="0" parTransId="{E9BC2464-8D00-43BE-B749-CB07BD918A7B}" sibTransId="{FF711F41-CF0E-4822-8C46-AFFAC22B2F0E}"/>
    <dgm:cxn modelId="{9B6822C9-ED2D-4800-B90D-7D4416C92767}" type="presOf" srcId="{1D9C51B1-8FE3-486C-9F6D-DF588F2E8A1C}" destId="{AFC8E1B3-6337-4D4B-AF03-A52464262AB4}" srcOrd="0" destOrd="0" presId="urn:microsoft.com/office/officeart/2018/2/layout/IconVerticalSolidList"/>
    <dgm:cxn modelId="{5499D3C9-C5B8-4006-8A78-3BC08B52BB76}" srcId="{D7238C33-5866-4CBD-A419-6FFA3E53D61B}" destId="{926C5813-B401-4A3F-A5D2-FD102AED75E5}" srcOrd="3" destOrd="0" parTransId="{25B2EF76-98B0-4FEB-AB17-FED7BF91D23E}" sibTransId="{33B2D254-7979-4788-B636-D6C61C096601}"/>
    <dgm:cxn modelId="{8375A7CE-2D91-4A1A-8C25-8B67B7B2EB2C}" type="presOf" srcId="{A1AFEF21-359C-44A5-8B29-20F2D2BA1D63}" destId="{442F070B-3B97-4DB5-9CAE-5D9F9C678156}" srcOrd="0" destOrd="0" presId="urn:microsoft.com/office/officeart/2018/2/layout/IconVerticalSolidList"/>
    <dgm:cxn modelId="{53D603FB-D1BF-4801-913A-B4BA97015170}" type="presOf" srcId="{926C5813-B401-4A3F-A5D2-FD102AED75E5}" destId="{2E78CBCF-4695-40DD-BC28-4519AE4D5E09}" srcOrd="0" destOrd="0" presId="urn:microsoft.com/office/officeart/2018/2/layout/IconVerticalSolidList"/>
    <dgm:cxn modelId="{AD493A0E-C308-4457-BC16-C4EFD0D8EC8E}" type="presParOf" srcId="{F1DE67F1-6280-46EB-9886-9D45AC1C2A2D}" destId="{BF86DC4C-37A9-441C-8161-78A1281CAD1D}" srcOrd="0" destOrd="0" presId="urn:microsoft.com/office/officeart/2018/2/layout/IconVerticalSolidList"/>
    <dgm:cxn modelId="{A0C41C33-4E6D-4704-8828-DC4A987A3B0C}" type="presParOf" srcId="{BF86DC4C-37A9-441C-8161-78A1281CAD1D}" destId="{83A9DA65-AE4F-40D8-AC2E-AE4F0B43CC5E}" srcOrd="0" destOrd="0" presId="urn:microsoft.com/office/officeart/2018/2/layout/IconVerticalSolidList"/>
    <dgm:cxn modelId="{58B4A7E3-EDD5-4DB6-81DE-5732FBCFF66C}" type="presParOf" srcId="{BF86DC4C-37A9-441C-8161-78A1281CAD1D}" destId="{23956A2F-4247-4F2D-BDE0-9DBF70A75F1D}" srcOrd="1" destOrd="0" presId="urn:microsoft.com/office/officeart/2018/2/layout/IconVerticalSolidList"/>
    <dgm:cxn modelId="{6FCDA7A1-9C52-4304-A439-6BE34FC0A9A9}" type="presParOf" srcId="{BF86DC4C-37A9-441C-8161-78A1281CAD1D}" destId="{8479CFCF-B3FF-4394-88A4-8DBC3BC582C2}" srcOrd="2" destOrd="0" presId="urn:microsoft.com/office/officeart/2018/2/layout/IconVerticalSolidList"/>
    <dgm:cxn modelId="{B511A92F-9C74-4BA6-9733-5F39CFAFBAAF}" type="presParOf" srcId="{BF86DC4C-37A9-441C-8161-78A1281CAD1D}" destId="{39D05DCA-861C-49BD-B3EE-20D63DDFA441}" srcOrd="3" destOrd="0" presId="urn:microsoft.com/office/officeart/2018/2/layout/IconVerticalSolidList"/>
    <dgm:cxn modelId="{BCF63928-EC06-4E5B-B96A-7F85B780DB05}" type="presParOf" srcId="{F1DE67F1-6280-46EB-9886-9D45AC1C2A2D}" destId="{6658BEE3-A10E-42CA-960D-98BDBCA4F0AA}" srcOrd="1" destOrd="0" presId="urn:microsoft.com/office/officeart/2018/2/layout/IconVerticalSolidList"/>
    <dgm:cxn modelId="{100CF1E6-EEAC-45E1-9EE8-03C2DCCD4B65}" type="presParOf" srcId="{F1DE67F1-6280-46EB-9886-9D45AC1C2A2D}" destId="{7E6D3EAC-7DCA-4E5F-9CCF-E8EE80D61252}" srcOrd="2" destOrd="0" presId="urn:microsoft.com/office/officeart/2018/2/layout/IconVerticalSolidList"/>
    <dgm:cxn modelId="{7C1E64C7-2FDB-45CD-9922-86458DB8CE47}" type="presParOf" srcId="{7E6D3EAC-7DCA-4E5F-9CCF-E8EE80D61252}" destId="{49B74D99-664D-4F75-9080-C1866511671C}" srcOrd="0" destOrd="0" presId="urn:microsoft.com/office/officeart/2018/2/layout/IconVerticalSolidList"/>
    <dgm:cxn modelId="{F1627FFE-8AE9-4E69-B44D-C7F8B26168F3}" type="presParOf" srcId="{7E6D3EAC-7DCA-4E5F-9CCF-E8EE80D61252}" destId="{8CB9040F-34B8-48F4-BE33-E3404FFFE6D8}" srcOrd="1" destOrd="0" presId="urn:microsoft.com/office/officeart/2018/2/layout/IconVerticalSolidList"/>
    <dgm:cxn modelId="{8A44CD23-831A-4167-9176-62528C1E1ED6}" type="presParOf" srcId="{7E6D3EAC-7DCA-4E5F-9CCF-E8EE80D61252}" destId="{8443D45B-C23C-40BF-B5CE-74ECF325C0DA}" srcOrd="2" destOrd="0" presId="urn:microsoft.com/office/officeart/2018/2/layout/IconVerticalSolidList"/>
    <dgm:cxn modelId="{26FF9E72-5A80-43AF-915B-02FACB55D4C2}" type="presParOf" srcId="{7E6D3EAC-7DCA-4E5F-9CCF-E8EE80D61252}" destId="{AFC8E1B3-6337-4D4B-AF03-A52464262AB4}" srcOrd="3" destOrd="0" presId="urn:microsoft.com/office/officeart/2018/2/layout/IconVerticalSolidList"/>
    <dgm:cxn modelId="{0C97DD01-9D5E-4A7A-90D2-3D26E6B67530}" type="presParOf" srcId="{F1DE67F1-6280-46EB-9886-9D45AC1C2A2D}" destId="{8DDE76CB-7392-40DE-8617-76A982B21082}" srcOrd="3" destOrd="0" presId="urn:microsoft.com/office/officeart/2018/2/layout/IconVerticalSolidList"/>
    <dgm:cxn modelId="{D42B241E-3EC4-4FAB-AF02-E04D2F6B8236}" type="presParOf" srcId="{F1DE67F1-6280-46EB-9886-9D45AC1C2A2D}" destId="{0680A5D6-4E1F-4C99-83D9-7C2E679527BC}" srcOrd="4" destOrd="0" presId="urn:microsoft.com/office/officeart/2018/2/layout/IconVerticalSolidList"/>
    <dgm:cxn modelId="{CDDC076B-6EB1-45B0-961B-C04E5C1A5C58}" type="presParOf" srcId="{0680A5D6-4E1F-4C99-83D9-7C2E679527BC}" destId="{8A81982D-391A-416C-9C4C-2645268F0DB1}" srcOrd="0" destOrd="0" presId="urn:microsoft.com/office/officeart/2018/2/layout/IconVerticalSolidList"/>
    <dgm:cxn modelId="{5D23DF17-4181-425F-9DD3-76FDEF336534}" type="presParOf" srcId="{0680A5D6-4E1F-4C99-83D9-7C2E679527BC}" destId="{0891E594-4C58-4F29-A12A-FEAF9F417347}" srcOrd="1" destOrd="0" presId="urn:microsoft.com/office/officeart/2018/2/layout/IconVerticalSolidList"/>
    <dgm:cxn modelId="{CE315C58-A548-4C2C-A34F-D1C1BB0D474E}" type="presParOf" srcId="{0680A5D6-4E1F-4C99-83D9-7C2E679527BC}" destId="{A37795AC-98AC-4A24-9F78-5601626956CC}" srcOrd="2" destOrd="0" presId="urn:microsoft.com/office/officeart/2018/2/layout/IconVerticalSolidList"/>
    <dgm:cxn modelId="{81B8D592-BC3B-42A5-B759-DB51F743ED52}" type="presParOf" srcId="{0680A5D6-4E1F-4C99-83D9-7C2E679527BC}" destId="{0B999CF5-26E4-46CC-A3CE-DEDF4A65CF91}" srcOrd="3" destOrd="0" presId="urn:microsoft.com/office/officeart/2018/2/layout/IconVerticalSolidList"/>
    <dgm:cxn modelId="{62522A4A-245F-4DA7-9574-99C89EC309D3}" type="presParOf" srcId="{F1DE67F1-6280-46EB-9886-9D45AC1C2A2D}" destId="{9E0D1E40-C198-4D9C-9FED-6E8ED0C2B26C}" srcOrd="5" destOrd="0" presId="urn:microsoft.com/office/officeart/2018/2/layout/IconVerticalSolidList"/>
    <dgm:cxn modelId="{B51A3354-71DA-4474-8CA2-425EBF21505C}" type="presParOf" srcId="{F1DE67F1-6280-46EB-9886-9D45AC1C2A2D}" destId="{E6128830-8058-4F77-A3A9-74E94DF8B6C6}" srcOrd="6" destOrd="0" presId="urn:microsoft.com/office/officeart/2018/2/layout/IconVerticalSolidList"/>
    <dgm:cxn modelId="{F0B3C903-93D5-4FE5-A78B-05D2274BE698}" type="presParOf" srcId="{E6128830-8058-4F77-A3A9-74E94DF8B6C6}" destId="{F6C7F55A-76B2-4F4D-96A7-11FEBF7E21B1}" srcOrd="0" destOrd="0" presId="urn:microsoft.com/office/officeart/2018/2/layout/IconVerticalSolidList"/>
    <dgm:cxn modelId="{D770C120-68DF-4B6F-9356-CABD01FFCDAA}" type="presParOf" srcId="{E6128830-8058-4F77-A3A9-74E94DF8B6C6}" destId="{B3A98959-1A10-4722-9F76-4C0E38D64904}" srcOrd="1" destOrd="0" presId="urn:microsoft.com/office/officeart/2018/2/layout/IconVerticalSolidList"/>
    <dgm:cxn modelId="{520F03DD-B7B2-4430-A81E-431CFD40F44D}" type="presParOf" srcId="{E6128830-8058-4F77-A3A9-74E94DF8B6C6}" destId="{ECCC290C-F6EC-46EC-A9B8-113900C056AD}" srcOrd="2" destOrd="0" presId="urn:microsoft.com/office/officeart/2018/2/layout/IconVerticalSolidList"/>
    <dgm:cxn modelId="{9438A3A8-1151-44A6-A5D3-3B7D7660152B}" type="presParOf" srcId="{E6128830-8058-4F77-A3A9-74E94DF8B6C6}" destId="{2E78CBCF-4695-40DD-BC28-4519AE4D5E09}" srcOrd="3" destOrd="0" presId="urn:microsoft.com/office/officeart/2018/2/layout/IconVerticalSolidList"/>
    <dgm:cxn modelId="{9FF251EB-CD40-4182-89EE-C1E8D32508A3}" type="presParOf" srcId="{F1DE67F1-6280-46EB-9886-9D45AC1C2A2D}" destId="{CBF41780-01B7-468E-BB2F-B8A1266E67DD}" srcOrd="7" destOrd="0" presId="urn:microsoft.com/office/officeart/2018/2/layout/IconVerticalSolidList"/>
    <dgm:cxn modelId="{BC86F920-3419-429F-8249-86B0EAA4E669}" type="presParOf" srcId="{F1DE67F1-6280-46EB-9886-9D45AC1C2A2D}" destId="{50EE215D-FAE8-4935-A23D-D0612A6A658F}" srcOrd="8" destOrd="0" presId="urn:microsoft.com/office/officeart/2018/2/layout/IconVerticalSolidList"/>
    <dgm:cxn modelId="{5F216595-3AB4-46A6-B972-EA935A323139}" type="presParOf" srcId="{50EE215D-FAE8-4935-A23D-D0612A6A658F}" destId="{88340E24-F623-4BD8-B036-28D9C0EC8411}" srcOrd="0" destOrd="0" presId="urn:microsoft.com/office/officeart/2018/2/layout/IconVerticalSolidList"/>
    <dgm:cxn modelId="{8049B424-F6CA-465F-B0D9-2B058DDE6467}" type="presParOf" srcId="{50EE215D-FAE8-4935-A23D-D0612A6A658F}" destId="{DDC6135B-5EC7-4FC0-8EE4-043781CE2C38}" srcOrd="1" destOrd="0" presId="urn:microsoft.com/office/officeart/2018/2/layout/IconVerticalSolidList"/>
    <dgm:cxn modelId="{4A020D41-C86B-4990-BB26-C5BF8BFB8675}" type="presParOf" srcId="{50EE215D-FAE8-4935-A23D-D0612A6A658F}" destId="{398AA746-EB2A-422A-9F94-BBF393876703}" srcOrd="2" destOrd="0" presId="urn:microsoft.com/office/officeart/2018/2/layout/IconVerticalSolidList"/>
    <dgm:cxn modelId="{26DCA3E2-30DB-4546-BA33-2E311BC4E573}" type="presParOf" srcId="{50EE215D-FAE8-4935-A23D-D0612A6A658F}" destId="{442F070B-3B97-4DB5-9CAE-5D9F9C6781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2ED3D9-D25E-478D-99AE-BB77455BEB7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7FD5B963-5523-44F5-9BA5-EAB847B48A43}">
      <dgm:prSet/>
      <dgm:spPr/>
      <dgm:t>
        <a:bodyPr/>
        <a:lstStyle/>
        <a:p>
          <a:pPr>
            <a:defRPr cap="all"/>
          </a:pPr>
          <a:r>
            <a:rPr lang="es-ES" b="1"/>
            <a:t>Proyecto Educativo Institucional (PEI):</a:t>
          </a:r>
          <a:r>
            <a:rPr lang="es-ES"/>
            <a:t> Documento que establece la misión, visión, y valores de la institución, adaptando el currículo a su contexto.</a:t>
          </a:r>
          <a:endParaRPr lang="en-US"/>
        </a:p>
      </dgm:t>
    </dgm:pt>
    <dgm:pt modelId="{A1825F36-99A9-457F-A1EA-BED683BE0336}" type="parTrans" cxnId="{FC0970A9-CF69-4238-8811-AECBE0B6C396}">
      <dgm:prSet/>
      <dgm:spPr/>
      <dgm:t>
        <a:bodyPr/>
        <a:lstStyle/>
        <a:p>
          <a:endParaRPr lang="en-US"/>
        </a:p>
      </dgm:t>
    </dgm:pt>
    <dgm:pt modelId="{4EA35473-2CB7-4FBA-9AF9-58EA643EB09C}" type="sibTrans" cxnId="{FC0970A9-CF69-4238-8811-AECBE0B6C396}">
      <dgm:prSet/>
      <dgm:spPr/>
      <dgm:t>
        <a:bodyPr/>
        <a:lstStyle/>
        <a:p>
          <a:endParaRPr lang="en-US"/>
        </a:p>
      </dgm:t>
    </dgm:pt>
    <dgm:pt modelId="{E6EE450B-AEFB-4F17-9CFE-60729068174C}">
      <dgm:prSet/>
      <dgm:spPr/>
      <dgm:t>
        <a:bodyPr/>
        <a:lstStyle/>
        <a:p>
          <a:pPr>
            <a:defRPr cap="all"/>
          </a:pPr>
          <a:r>
            <a:rPr lang="es-ES" b="1"/>
            <a:t>Plan Curricular Institucional (PCI):</a:t>
          </a:r>
          <a:r>
            <a:rPr lang="es-ES"/>
            <a:t> Desglose más específico del currículo en términos de planificación educativa dentro de una institución.</a:t>
          </a:r>
          <a:endParaRPr lang="en-US"/>
        </a:p>
      </dgm:t>
    </dgm:pt>
    <dgm:pt modelId="{F8D1F2F5-2857-420F-845C-39C5750978A3}" type="parTrans" cxnId="{D8D0C885-598C-4F32-988C-9CC3DEB1945F}">
      <dgm:prSet/>
      <dgm:spPr/>
      <dgm:t>
        <a:bodyPr/>
        <a:lstStyle/>
        <a:p>
          <a:endParaRPr lang="en-US"/>
        </a:p>
      </dgm:t>
    </dgm:pt>
    <dgm:pt modelId="{548EBCCF-4685-4EF5-889C-43C313BB19FC}" type="sibTrans" cxnId="{D8D0C885-598C-4F32-988C-9CC3DEB1945F}">
      <dgm:prSet/>
      <dgm:spPr/>
      <dgm:t>
        <a:bodyPr/>
        <a:lstStyle/>
        <a:p>
          <a:endParaRPr lang="en-US"/>
        </a:p>
      </dgm:t>
    </dgm:pt>
    <dgm:pt modelId="{DF9B2CE2-3B74-48A5-8C73-D7FDC2A3386A}">
      <dgm:prSet/>
      <dgm:spPr/>
      <dgm:t>
        <a:bodyPr/>
        <a:lstStyle/>
        <a:p>
          <a:pPr>
            <a:defRPr cap="all"/>
          </a:pPr>
          <a:r>
            <a:rPr lang="es-ES" b="1"/>
            <a:t>Planes de mejora escolar:</a:t>
          </a:r>
          <a:r>
            <a:rPr lang="es-ES"/>
            <a:t> Herramientas para identificar áreas de oportunidad y diseñar estrategias específicas para mejorar los aprendizajes.</a:t>
          </a:r>
          <a:endParaRPr lang="en-US"/>
        </a:p>
      </dgm:t>
    </dgm:pt>
    <dgm:pt modelId="{2B2E26B8-9C27-4D4E-A1DF-3E91F55BBB01}" type="parTrans" cxnId="{35F359A9-46E8-4D21-8799-F860EAEF421E}">
      <dgm:prSet/>
      <dgm:spPr/>
      <dgm:t>
        <a:bodyPr/>
        <a:lstStyle/>
        <a:p>
          <a:endParaRPr lang="en-US"/>
        </a:p>
      </dgm:t>
    </dgm:pt>
    <dgm:pt modelId="{6FEB10EB-D4C9-4CD9-BC60-0FB6BDD19437}" type="sibTrans" cxnId="{35F359A9-46E8-4D21-8799-F860EAEF421E}">
      <dgm:prSet/>
      <dgm:spPr/>
      <dgm:t>
        <a:bodyPr/>
        <a:lstStyle/>
        <a:p>
          <a:endParaRPr lang="en-US"/>
        </a:p>
      </dgm:t>
    </dgm:pt>
    <dgm:pt modelId="{5195879D-2AEE-470C-B2C6-865DB85F1F45}">
      <dgm:prSet/>
      <dgm:spPr/>
      <dgm:t>
        <a:bodyPr/>
        <a:lstStyle/>
        <a:p>
          <a:pPr>
            <a:defRPr cap="all"/>
          </a:pPr>
          <a:r>
            <a:rPr lang="es-ES" b="1"/>
            <a:t>Guías pedagógicas:</a:t>
          </a:r>
          <a:r>
            <a:rPr lang="es-ES"/>
            <a:t> Materiales que orientan la práctica docente en un contexto particular.</a:t>
          </a:r>
          <a:endParaRPr lang="en-US"/>
        </a:p>
      </dgm:t>
    </dgm:pt>
    <dgm:pt modelId="{430291E1-6AB1-42EA-ADA2-1BB9F869180A}" type="parTrans" cxnId="{6D4E5C89-1AEB-405D-98F5-E898AFD9EB79}">
      <dgm:prSet/>
      <dgm:spPr/>
      <dgm:t>
        <a:bodyPr/>
        <a:lstStyle/>
        <a:p>
          <a:endParaRPr lang="en-US"/>
        </a:p>
      </dgm:t>
    </dgm:pt>
    <dgm:pt modelId="{A5DA3DC6-0905-4FD1-A6D3-ADF87229A852}" type="sibTrans" cxnId="{6D4E5C89-1AEB-405D-98F5-E898AFD9EB79}">
      <dgm:prSet/>
      <dgm:spPr/>
      <dgm:t>
        <a:bodyPr/>
        <a:lstStyle/>
        <a:p>
          <a:endParaRPr lang="en-US"/>
        </a:p>
      </dgm:t>
    </dgm:pt>
    <dgm:pt modelId="{4D782CE9-B335-4566-8F63-F499278279C9}">
      <dgm:prSet/>
      <dgm:spPr/>
      <dgm:t>
        <a:bodyPr/>
        <a:lstStyle/>
        <a:p>
          <a:pPr>
            <a:defRPr cap="all"/>
          </a:pPr>
          <a:r>
            <a:rPr lang="es-ES" b="1"/>
            <a:t>Diagnósticos institucionales:</a:t>
          </a:r>
          <a:r>
            <a:rPr lang="es-ES"/>
            <a:t> Estudios para identificar las necesidades y características del entorno.</a:t>
          </a:r>
          <a:endParaRPr lang="en-US"/>
        </a:p>
      </dgm:t>
    </dgm:pt>
    <dgm:pt modelId="{0301D3A8-1FCE-4235-9098-E056E24B897D}" type="parTrans" cxnId="{8EB19CD9-0AB8-4EED-B92C-3242519B7F79}">
      <dgm:prSet/>
      <dgm:spPr/>
      <dgm:t>
        <a:bodyPr/>
        <a:lstStyle/>
        <a:p>
          <a:endParaRPr lang="en-US"/>
        </a:p>
      </dgm:t>
    </dgm:pt>
    <dgm:pt modelId="{8348B93F-D4E3-4C7B-A56E-174F3A742694}" type="sibTrans" cxnId="{8EB19CD9-0AB8-4EED-B92C-3242519B7F79}">
      <dgm:prSet/>
      <dgm:spPr/>
      <dgm:t>
        <a:bodyPr/>
        <a:lstStyle/>
        <a:p>
          <a:endParaRPr lang="en-US"/>
        </a:p>
      </dgm:t>
    </dgm:pt>
    <dgm:pt modelId="{091FE14C-1B3D-4921-9D6F-694240680AA9}" type="pres">
      <dgm:prSet presAssocID="{F92ED3D9-D25E-478D-99AE-BB77455BEB75}" presName="root" presStyleCnt="0">
        <dgm:presLayoutVars>
          <dgm:dir/>
          <dgm:resizeHandles val="exact"/>
        </dgm:presLayoutVars>
      </dgm:prSet>
      <dgm:spPr/>
    </dgm:pt>
    <dgm:pt modelId="{34B81B03-F1ED-4115-BFA5-5A1290312194}" type="pres">
      <dgm:prSet presAssocID="{7FD5B963-5523-44F5-9BA5-EAB847B48A43}" presName="compNode" presStyleCnt="0"/>
      <dgm:spPr/>
    </dgm:pt>
    <dgm:pt modelId="{85F93A4B-AC80-40DC-B567-95EB70FACD91}" type="pres">
      <dgm:prSet presAssocID="{7FD5B963-5523-44F5-9BA5-EAB847B48A43}" presName="iconBgRect" presStyleLbl="bgShp" presStyleIdx="0" presStyleCnt="5"/>
      <dgm:spPr/>
    </dgm:pt>
    <dgm:pt modelId="{CA3CC5F3-997F-48F2-A2C7-E7855E8CC155}" type="pres">
      <dgm:prSet presAssocID="{7FD5B963-5523-44F5-9BA5-EAB847B48A4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co"/>
        </a:ext>
      </dgm:extLst>
    </dgm:pt>
    <dgm:pt modelId="{CDDEF9CC-3174-4CB2-AD32-8A3FD8F5A2CA}" type="pres">
      <dgm:prSet presAssocID="{7FD5B963-5523-44F5-9BA5-EAB847B48A43}" presName="spaceRect" presStyleCnt="0"/>
      <dgm:spPr/>
    </dgm:pt>
    <dgm:pt modelId="{0D3A3813-BB80-4A67-B8FB-43EA86BF9F44}" type="pres">
      <dgm:prSet presAssocID="{7FD5B963-5523-44F5-9BA5-EAB847B48A43}" presName="textRect" presStyleLbl="revTx" presStyleIdx="0" presStyleCnt="5">
        <dgm:presLayoutVars>
          <dgm:chMax val="1"/>
          <dgm:chPref val="1"/>
        </dgm:presLayoutVars>
      </dgm:prSet>
      <dgm:spPr/>
    </dgm:pt>
    <dgm:pt modelId="{83445A9A-55BF-4E04-A42D-657F4D651DEF}" type="pres">
      <dgm:prSet presAssocID="{4EA35473-2CB7-4FBA-9AF9-58EA643EB09C}" presName="sibTrans" presStyleCnt="0"/>
      <dgm:spPr/>
    </dgm:pt>
    <dgm:pt modelId="{DB4014F7-56D0-426B-A57B-78281E700BD7}" type="pres">
      <dgm:prSet presAssocID="{E6EE450B-AEFB-4F17-9CFE-60729068174C}" presName="compNode" presStyleCnt="0"/>
      <dgm:spPr/>
    </dgm:pt>
    <dgm:pt modelId="{A456587B-DF3A-4DC9-87FF-1C35DB8A6547}" type="pres">
      <dgm:prSet presAssocID="{E6EE450B-AEFB-4F17-9CFE-60729068174C}" presName="iconBgRect" presStyleLbl="bgShp" presStyleIdx="1" presStyleCnt="5"/>
      <dgm:spPr/>
    </dgm:pt>
    <dgm:pt modelId="{95367E80-3799-4904-BB0A-C3C7C1050B13}" type="pres">
      <dgm:prSet presAssocID="{E6EE450B-AEFB-4F17-9CFE-60729068174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4F23750B-8829-4B8D-9BF6-A9CC1D637D02}" type="pres">
      <dgm:prSet presAssocID="{E6EE450B-AEFB-4F17-9CFE-60729068174C}" presName="spaceRect" presStyleCnt="0"/>
      <dgm:spPr/>
    </dgm:pt>
    <dgm:pt modelId="{FA7F2241-56F0-4587-9B2C-2D19AECE7D0B}" type="pres">
      <dgm:prSet presAssocID="{E6EE450B-AEFB-4F17-9CFE-60729068174C}" presName="textRect" presStyleLbl="revTx" presStyleIdx="1" presStyleCnt="5">
        <dgm:presLayoutVars>
          <dgm:chMax val="1"/>
          <dgm:chPref val="1"/>
        </dgm:presLayoutVars>
      </dgm:prSet>
      <dgm:spPr/>
    </dgm:pt>
    <dgm:pt modelId="{15863694-81AD-461B-8476-406E1E74AAE0}" type="pres">
      <dgm:prSet presAssocID="{548EBCCF-4685-4EF5-889C-43C313BB19FC}" presName="sibTrans" presStyleCnt="0"/>
      <dgm:spPr/>
    </dgm:pt>
    <dgm:pt modelId="{7299D451-47F0-4A89-AA6F-2922836370EC}" type="pres">
      <dgm:prSet presAssocID="{DF9B2CE2-3B74-48A5-8C73-D7FDC2A3386A}" presName="compNode" presStyleCnt="0"/>
      <dgm:spPr/>
    </dgm:pt>
    <dgm:pt modelId="{DCF530F8-D2A0-4E0D-B62A-206ED42848AC}" type="pres">
      <dgm:prSet presAssocID="{DF9B2CE2-3B74-48A5-8C73-D7FDC2A3386A}" presName="iconBgRect" presStyleLbl="bgShp" presStyleIdx="2" presStyleCnt="5"/>
      <dgm:spPr/>
    </dgm:pt>
    <dgm:pt modelId="{74330138-77CC-44E1-A702-AB196E57AA04}" type="pres">
      <dgm:prSet presAssocID="{DF9B2CE2-3B74-48A5-8C73-D7FDC2A3386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A3B84F94-CAA1-469F-A4CA-EC2CE8B0AD08}" type="pres">
      <dgm:prSet presAssocID="{DF9B2CE2-3B74-48A5-8C73-D7FDC2A3386A}" presName="spaceRect" presStyleCnt="0"/>
      <dgm:spPr/>
    </dgm:pt>
    <dgm:pt modelId="{8508EAC0-FD65-4493-8D88-28D8B152F519}" type="pres">
      <dgm:prSet presAssocID="{DF9B2CE2-3B74-48A5-8C73-D7FDC2A3386A}" presName="textRect" presStyleLbl="revTx" presStyleIdx="2" presStyleCnt="5">
        <dgm:presLayoutVars>
          <dgm:chMax val="1"/>
          <dgm:chPref val="1"/>
        </dgm:presLayoutVars>
      </dgm:prSet>
      <dgm:spPr/>
    </dgm:pt>
    <dgm:pt modelId="{A1862AA4-08FA-4CA9-9CD2-7C2639F22C7F}" type="pres">
      <dgm:prSet presAssocID="{6FEB10EB-D4C9-4CD9-BC60-0FB6BDD19437}" presName="sibTrans" presStyleCnt="0"/>
      <dgm:spPr/>
    </dgm:pt>
    <dgm:pt modelId="{859EBBCB-DA40-4604-9B6D-0E323C37C36D}" type="pres">
      <dgm:prSet presAssocID="{5195879D-2AEE-470C-B2C6-865DB85F1F45}" presName="compNode" presStyleCnt="0"/>
      <dgm:spPr/>
    </dgm:pt>
    <dgm:pt modelId="{2B64A218-FDC9-472C-85B7-C0DB400C7250}" type="pres">
      <dgm:prSet presAssocID="{5195879D-2AEE-470C-B2C6-865DB85F1F45}" presName="iconBgRect" presStyleLbl="bgShp" presStyleIdx="3" presStyleCnt="5"/>
      <dgm:spPr/>
    </dgm:pt>
    <dgm:pt modelId="{2D2F8839-F23E-4696-81EF-F00023BA49CE}" type="pres">
      <dgm:prSet presAssocID="{5195879D-2AEE-470C-B2C6-865DB85F1F4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estro"/>
        </a:ext>
      </dgm:extLst>
    </dgm:pt>
    <dgm:pt modelId="{0C88A4DF-1723-496B-ADC5-2988B390807C}" type="pres">
      <dgm:prSet presAssocID="{5195879D-2AEE-470C-B2C6-865DB85F1F45}" presName="spaceRect" presStyleCnt="0"/>
      <dgm:spPr/>
    </dgm:pt>
    <dgm:pt modelId="{A7FC17B9-1344-4973-982E-A54852D91102}" type="pres">
      <dgm:prSet presAssocID="{5195879D-2AEE-470C-B2C6-865DB85F1F45}" presName="textRect" presStyleLbl="revTx" presStyleIdx="3" presStyleCnt="5">
        <dgm:presLayoutVars>
          <dgm:chMax val="1"/>
          <dgm:chPref val="1"/>
        </dgm:presLayoutVars>
      </dgm:prSet>
      <dgm:spPr/>
    </dgm:pt>
    <dgm:pt modelId="{BD0D835E-38BD-4EEF-9AA7-286DD9D2B6F4}" type="pres">
      <dgm:prSet presAssocID="{A5DA3DC6-0905-4FD1-A6D3-ADF87229A852}" presName="sibTrans" presStyleCnt="0"/>
      <dgm:spPr/>
    </dgm:pt>
    <dgm:pt modelId="{0B2C0BF5-5AD2-49A7-A0C7-6812586A7ADB}" type="pres">
      <dgm:prSet presAssocID="{4D782CE9-B335-4566-8F63-F499278279C9}" presName="compNode" presStyleCnt="0"/>
      <dgm:spPr/>
    </dgm:pt>
    <dgm:pt modelId="{B787288C-9ED6-4B3B-9348-A1BC57B2AA3F}" type="pres">
      <dgm:prSet presAssocID="{4D782CE9-B335-4566-8F63-F499278279C9}" presName="iconBgRect" presStyleLbl="bgShp" presStyleIdx="4" presStyleCnt="5"/>
      <dgm:spPr/>
    </dgm:pt>
    <dgm:pt modelId="{168F549D-BD62-49FB-B940-D770FAC5AE02}" type="pres">
      <dgm:prSet presAssocID="{4D782CE9-B335-4566-8F63-F499278279C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etoscopio"/>
        </a:ext>
      </dgm:extLst>
    </dgm:pt>
    <dgm:pt modelId="{62961823-11FE-468F-9F6A-CC55EDC142AC}" type="pres">
      <dgm:prSet presAssocID="{4D782CE9-B335-4566-8F63-F499278279C9}" presName="spaceRect" presStyleCnt="0"/>
      <dgm:spPr/>
    </dgm:pt>
    <dgm:pt modelId="{A36D5021-B0B3-4579-B887-55F3638D76D5}" type="pres">
      <dgm:prSet presAssocID="{4D782CE9-B335-4566-8F63-F499278279C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096DB29-6A1C-4328-B576-F2A4EBAA75E3}" type="presOf" srcId="{4D782CE9-B335-4566-8F63-F499278279C9}" destId="{A36D5021-B0B3-4579-B887-55F3638D76D5}" srcOrd="0" destOrd="0" presId="urn:microsoft.com/office/officeart/2018/5/layout/IconCircleLabelList"/>
    <dgm:cxn modelId="{2AE12435-B956-4F0F-8494-07BFFE365B9F}" type="presOf" srcId="{F92ED3D9-D25E-478D-99AE-BB77455BEB75}" destId="{091FE14C-1B3D-4921-9D6F-694240680AA9}" srcOrd="0" destOrd="0" presId="urn:microsoft.com/office/officeart/2018/5/layout/IconCircleLabelList"/>
    <dgm:cxn modelId="{BDFC3D70-E9AB-4289-9688-4715B37AADE4}" type="presOf" srcId="{5195879D-2AEE-470C-B2C6-865DB85F1F45}" destId="{A7FC17B9-1344-4973-982E-A54852D91102}" srcOrd="0" destOrd="0" presId="urn:microsoft.com/office/officeart/2018/5/layout/IconCircleLabelList"/>
    <dgm:cxn modelId="{F72C9184-882D-41D3-85E8-02667F4600F6}" type="presOf" srcId="{7FD5B963-5523-44F5-9BA5-EAB847B48A43}" destId="{0D3A3813-BB80-4A67-B8FB-43EA86BF9F44}" srcOrd="0" destOrd="0" presId="urn:microsoft.com/office/officeart/2018/5/layout/IconCircleLabelList"/>
    <dgm:cxn modelId="{D8D0C885-598C-4F32-988C-9CC3DEB1945F}" srcId="{F92ED3D9-D25E-478D-99AE-BB77455BEB75}" destId="{E6EE450B-AEFB-4F17-9CFE-60729068174C}" srcOrd="1" destOrd="0" parTransId="{F8D1F2F5-2857-420F-845C-39C5750978A3}" sibTransId="{548EBCCF-4685-4EF5-889C-43C313BB19FC}"/>
    <dgm:cxn modelId="{6D4E5C89-1AEB-405D-98F5-E898AFD9EB79}" srcId="{F92ED3D9-D25E-478D-99AE-BB77455BEB75}" destId="{5195879D-2AEE-470C-B2C6-865DB85F1F45}" srcOrd="3" destOrd="0" parTransId="{430291E1-6AB1-42EA-ADA2-1BB9F869180A}" sibTransId="{A5DA3DC6-0905-4FD1-A6D3-ADF87229A852}"/>
    <dgm:cxn modelId="{FC0970A9-CF69-4238-8811-AECBE0B6C396}" srcId="{F92ED3D9-D25E-478D-99AE-BB77455BEB75}" destId="{7FD5B963-5523-44F5-9BA5-EAB847B48A43}" srcOrd="0" destOrd="0" parTransId="{A1825F36-99A9-457F-A1EA-BED683BE0336}" sibTransId="{4EA35473-2CB7-4FBA-9AF9-58EA643EB09C}"/>
    <dgm:cxn modelId="{35F359A9-46E8-4D21-8799-F860EAEF421E}" srcId="{F92ED3D9-D25E-478D-99AE-BB77455BEB75}" destId="{DF9B2CE2-3B74-48A5-8C73-D7FDC2A3386A}" srcOrd="2" destOrd="0" parTransId="{2B2E26B8-9C27-4D4E-A1DF-3E91F55BBB01}" sibTransId="{6FEB10EB-D4C9-4CD9-BC60-0FB6BDD19437}"/>
    <dgm:cxn modelId="{D6A5E5A9-3D5C-48A5-ACBC-1707A90D471D}" type="presOf" srcId="{E6EE450B-AEFB-4F17-9CFE-60729068174C}" destId="{FA7F2241-56F0-4587-9B2C-2D19AECE7D0B}" srcOrd="0" destOrd="0" presId="urn:microsoft.com/office/officeart/2018/5/layout/IconCircleLabelList"/>
    <dgm:cxn modelId="{B3999ACA-79F8-4D5E-B5E2-B5B320FB320A}" type="presOf" srcId="{DF9B2CE2-3B74-48A5-8C73-D7FDC2A3386A}" destId="{8508EAC0-FD65-4493-8D88-28D8B152F519}" srcOrd="0" destOrd="0" presId="urn:microsoft.com/office/officeart/2018/5/layout/IconCircleLabelList"/>
    <dgm:cxn modelId="{8EB19CD9-0AB8-4EED-B92C-3242519B7F79}" srcId="{F92ED3D9-D25E-478D-99AE-BB77455BEB75}" destId="{4D782CE9-B335-4566-8F63-F499278279C9}" srcOrd="4" destOrd="0" parTransId="{0301D3A8-1FCE-4235-9098-E056E24B897D}" sibTransId="{8348B93F-D4E3-4C7B-A56E-174F3A742694}"/>
    <dgm:cxn modelId="{171A85B2-926D-4894-A07B-9543D07C23BB}" type="presParOf" srcId="{091FE14C-1B3D-4921-9D6F-694240680AA9}" destId="{34B81B03-F1ED-4115-BFA5-5A1290312194}" srcOrd="0" destOrd="0" presId="urn:microsoft.com/office/officeart/2018/5/layout/IconCircleLabelList"/>
    <dgm:cxn modelId="{BAD42BE3-FE7D-4550-9994-1AD100A8BF38}" type="presParOf" srcId="{34B81B03-F1ED-4115-BFA5-5A1290312194}" destId="{85F93A4B-AC80-40DC-B567-95EB70FACD91}" srcOrd="0" destOrd="0" presId="urn:microsoft.com/office/officeart/2018/5/layout/IconCircleLabelList"/>
    <dgm:cxn modelId="{5D03C0C8-77B3-46B9-8626-9AC05BD27E68}" type="presParOf" srcId="{34B81B03-F1ED-4115-BFA5-5A1290312194}" destId="{CA3CC5F3-997F-48F2-A2C7-E7855E8CC155}" srcOrd="1" destOrd="0" presId="urn:microsoft.com/office/officeart/2018/5/layout/IconCircleLabelList"/>
    <dgm:cxn modelId="{BA427EA8-C5BC-405B-8ECA-1B78915904A2}" type="presParOf" srcId="{34B81B03-F1ED-4115-BFA5-5A1290312194}" destId="{CDDEF9CC-3174-4CB2-AD32-8A3FD8F5A2CA}" srcOrd="2" destOrd="0" presId="urn:microsoft.com/office/officeart/2018/5/layout/IconCircleLabelList"/>
    <dgm:cxn modelId="{7328E33B-A80D-425A-B3D8-4A58CF62014E}" type="presParOf" srcId="{34B81B03-F1ED-4115-BFA5-5A1290312194}" destId="{0D3A3813-BB80-4A67-B8FB-43EA86BF9F44}" srcOrd="3" destOrd="0" presId="urn:microsoft.com/office/officeart/2018/5/layout/IconCircleLabelList"/>
    <dgm:cxn modelId="{75C3AE4C-F70C-4F62-9586-79F48F5CA215}" type="presParOf" srcId="{091FE14C-1B3D-4921-9D6F-694240680AA9}" destId="{83445A9A-55BF-4E04-A42D-657F4D651DEF}" srcOrd="1" destOrd="0" presId="urn:microsoft.com/office/officeart/2018/5/layout/IconCircleLabelList"/>
    <dgm:cxn modelId="{4C082F18-06C2-4D90-B740-8C726D82E956}" type="presParOf" srcId="{091FE14C-1B3D-4921-9D6F-694240680AA9}" destId="{DB4014F7-56D0-426B-A57B-78281E700BD7}" srcOrd="2" destOrd="0" presId="urn:microsoft.com/office/officeart/2018/5/layout/IconCircleLabelList"/>
    <dgm:cxn modelId="{16577476-4A90-4A55-BCC3-7294FBEB55BF}" type="presParOf" srcId="{DB4014F7-56D0-426B-A57B-78281E700BD7}" destId="{A456587B-DF3A-4DC9-87FF-1C35DB8A6547}" srcOrd="0" destOrd="0" presId="urn:microsoft.com/office/officeart/2018/5/layout/IconCircleLabelList"/>
    <dgm:cxn modelId="{5635DFB5-1F0D-4CB0-8D65-738044FBD2CC}" type="presParOf" srcId="{DB4014F7-56D0-426B-A57B-78281E700BD7}" destId="{95367E80-3799-4904-BB0A-C3C7C1050B13}" srcOrd="1" destOrd="0" presId="urn:microsoft.com/office/officeart/2018/5/layout/IconCircleLabelList"/>
    <dgm:cxn modelId="{9BCD481E-62D7-438B-8E5F-C31713684D9B}" type="presParOf" srcId="{DB4014F7-56D0-426B-A57B-78281E700BD7}" destId="{4F23750B-8829-4B8D-9BF6-A9CC1D637D02}" srcOrd="2" destOrd="0" presId="urn:microsoft.com/office/officeart/2018/5/layout/IconCircleLabelList"/>
    <dgm:cxn modelId="{6652A456-C498-4BF0-AC75-06DC4184F14F}" type="presParOf" srcId="{DB4014F7-56D0-426B-A57B-78281E700BD7}" destId="{FA7F2241-56F0-4587-9B2C-2D19AECE7D0B}" srcOrd="3" destOrd="0" presId="urn:microsoft.com/office/officeart/2018/5/layout/IconCircleLabelList"/>
    <dgm:cxn modelId="{0CF04826-162A-4ED3-8083-6B23B0478698}" type="presParOf" srcId="{091FE14C-1B3D-4921-9D6F-694240680AA9}" destId="{15863694-81AD-461B-8476-406E1E74AAE0}" srcOrd="3" destOrd="0" presId="urn:microsoft.com/office/officeart/2018/5/layout/IconCircleLabelList"/>
    <dgm:cxn modelId="{2F549240-FF33-4DF9-B172-7FC5437A8277}" type="presParOf" srcId="{091FE14C-1B3D-4921-9D6F-694240680AA9}" destId="{7299D451-47F0-4A89-AA6F-2922836370EC}" srcOrd="4" destOrd="0" presId="urn:microsoft.com/office/officeart/2018/5/layout/IconCircleLabelList"/>
    <dgm:cxn modelId="{95EBD8D0-8CC6-4A8F-B874-0C19762012E0}" type="presParOf" srcId="{7299D451-47F0-4A89-AA6F-2922836370EC}" destId="{DCF530F8-D2A0-4E0D-B62A-206ED42848AC}" srcOrd="0" destOrd="0" presId="urn:microsoft.com/office/officeart/2018/5/layout/IconCircleLabelList"/>
    <dgm:cxn modelId="{9DBD97EA-C5C5-4675-B640-1C5F30149C20}" type="presParOf" srcId="{7299D451-47F0-4A89-AA6F-2922836370EC}" destId="{74330138-77CC-44E1-A702-AB196E57AA04}" srcOrd="1" destOrd="0" presId="urn:microsoft.com/office/officeart/2018/5/layout/IconCircleLabelList"/>
    <dgm:cxn modelId="{3F3427C1-8ABF-4E96-9201-5CF54AA8BAB2}" type="presParOf" srcId="{7299D451-47F0-4A89-AA6F-2922836370EC}" destId="{A3B84F94-CAA1-469F-A4CA-EC2CE8B0AD08}" srcOrd="2" destOrd="0" presId="urn:microsoft.com/office/officeart/2018/5/layout/IconCircleLabelList"/>
    <dgm:cxn modelId="{14C9B44D-2D8E-4E3A-8146-500C34EE7EA0}" type="presParOf" srcId="{7299D451-47F0-4A89-AA6F-2922836370EC}" destId="{8508EAC0-FD65-4493-8D88-28D8B152F519}" srcOrd="3" destOrd="0" presId="urn:microsoft.com/office/officeart/2018/5/layout/IconCircleLabelList"/>
    <dgm:cxn modelId="{809EE33D-9767-4E41-A41C-A683C63319D7}" type="presParOf" srcId="{091FE14C-1B3D-4921-9D6F-694240680AA9}" destId="{A1862AA4-08FA-4CA9-9CD2-7C2639F22C7F}" srcOrd="5" destOrd="0" presId="urn:microsoft.com/office/officeart/2018/5/layout/IconCircleLabelList"/>
    <dgm:cxn modelId="{AABA3931-8144-4748-AE5F-1865FA098949}" type="presParOf" srcId="{091FE14C-1B3D-4921-9D6F-694240680AA9}" destId="{859EBBCB-DA40-4604-9B6D-0E323C37C36D}" srcOrd="6" destOrd="0" presId="urn:microsoft.com/office/officeart/2018/5/layout/IconCircleLabelList"/>
    <dgm:cxn modelId="{DDAE24E9-7A7C-4103-B6BA-5176DB26CA6C}" type="presParOf" srcId="{859EBBCB-DA40-4604-9B6D-0E323C37C36D}" destId="{2B64A218-FDC9-472C-85B7-C0DB400C7250}" srcOrd="0" destOrd="0" presId="urn:microsoft.com/office/officeart/2018/5/layout/IconCircleLabelList"/>
    <dgm:cxn modelId="{0216BB8B-98A0-42ED-A94D-6011F612D90C}" type="presParOf" srcId="{859EBBCB-DA40-4604-9B6D-0E323C37C36D}" destId="{2D2F8839-F23E-4696-81EF-F00023BA49CE}" srcOrd="1" destOrd="0" presId="urn:microsoft.com/office/officeart/2018/5/layout/IconCircleLabelList"/>
    <dgm:cxn modelId="{4A6DD4C8-61EC-49EA-9662-2805B46E97EE}" type="presParOf" srcId="{859EBBCB-DA40-4604-9B6D-0E323C37C36D}" destId="{0C88A4DF-1723-496B-ADC5-2988B390807C}" srcOrd="2" destOrd="0" presId="urn:microsoft.com/office/officeart/2018/5/layout/IconCircleLabelList"/>
    <dgm:cxn modelId="{73E6CE10-9A85-4B22-B32E-B7444223F756}" type="presParOf" srcId="{859EBBCB-DA40-4604-9B6D-0E323C37C36D}" destId="{A7FC17B9-1344-4973-982E-A54852D91102}" srcOrd="3" destOrd="0" presId="urn:microsoft.com/office/officeart/2018/5/layout/IconCircleLabelList"/>
    <dgm:cxn modelId="{68EA2125-FD93-4505-813A-E6A75F963697}" type="presParOf" srcId="{091FE14C-1B3D-4921-9D6F-694240680AA9}" destId="{BD0D835E-38BD-4EEF-9AA7-286DD9D2B6F4}" srcOrd="7" destOrd="0" presId="urn:microsoft.com/office/officeart/2018/5/layout/IconCircleLabelList"/>
    <dgm:cxn modelId="{BA64856B-C16E-4C5A-AA5E-812C75D2CCE7}" type="presParOf" srcId="{091FE14C-1B3D-4921-9D6F-694240680AA9}" destId="{0B2C0BF5-5AD2-49A7-A0C7-6812586A7ADB}" srcOrd="8" destOrd="0" presId="urn:microsoft.com/office/officeart/2018/5/layout/IconCircleLabelList"/>
    <dgm:cxn modelId="{D96B4D3F-A05B-48BB-9829-E320DB86B01E}" type="presParOf" srcId="{0B2C0BF5-5AD2-49A7-A0C7-6812586A7ADB}" destId="{B787288C-9ED6-4B3B-9348-A1BC57B2AA3F}" srcOrd="0" destOrd="0" presId="urn:microsoft.com/office/officeart/2018/5/layout/IconCircleLabelList"/>
    <dgm:cxn modelId="{910AC587-7DF6-4E21-84BE-B00D85F45787}" type="presParOf" srcId="{0B2C0BF5-5AD2-49A7-A0C7-6812586A7ADB}" destId="{168F549D-BD62-49FB-B940-D770FAC5AE02}" srcOrd="1" destOrd="0" presId="urn:microsoft.com/office/officeart/2018/5/layout/IconCircleLabelList"/>
    <dgm:cxn modelId="{3DC321A2-BB39-4359-ADCF-2841F884DFE4}" type="presParOf" srcId="{0B2C0BF5-5AD2-49A7-A0C7-6812586A7ADB}" destId="{62961823-11FE-468F-9F6A-CC55EDC142AC}" srcOrd="2" destOrd="0" presId="urn:microsoft.com/office/officeart/2018/5/layout/IconCircleLabelList"/>
    <dgm:cxn modelId="{7DA25782-F7E5-48E1-808B-8697220E3578}" type="presParOf" srcId="{0B2C0BF5-5AD2-49A7-A0C7-6812586A7ADB}" destId="{A36D5021-B0B3-4579-B887-55F3638D76D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1FA36-1129-413C-9CAB-24F8A1A9D417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C57A3-967B-4E2B-94C8-ECD5A1CA9995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D0ED3-9B46-47AC-81C0-CB0766EB71AE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Comprender el concepto y las características del nivel de concreción meso del currículo.</a:t>
          </a:r>
          <a:endParaRPr lang="en-US" sz="2200" kern="1200"/>
        </a:p>
      </dsp:txBody>
      <dsp:txXfrm>
        <a:off x="1844034" y="682"/>
        <a:ext cx="4401230" cy="1596566"/>
      </dsp:txXfrm>
    </dsp:sp>
    <dsp:sp modelId="{FC5C1A15-C3ED-48D5-A424-65175B249772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933C3-1106-4C18-9ED8-92E76526AF5C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D969A-2D47-4EC3-889F-EF9D9902D8D6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Identificar los elementos, actores e instrumentos involucrados en este nivel.</a:t>
          </a:r>
          <a:endParaRPr lang="en-US" sz="2200" kern="1200"/>
        </a:p>
      </dsp:txBody>
      <dsp:txXfrm>
        <a:off x="1844034" y="1996390"/>
        <a:ext cx="4401230" cy="1596566"/>
      </dsp:txXfrm>
    </dsp:sp>
    <dsp:sp modelId="{ED00FB62-CBB1-4559-8A4B-A4625117F977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0086F5-DC9A-48FC-85B8-615A3A93EB09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8E418-5DA2-482B-AEAC-1F51878FB97F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Analizar la importancia del nivel meso en la adaptación del currículo a contextos específicos.</a:t>
          </a:r>
          <a:endParaRPr lang="en-US" sz="2200" kern="1200"/>
        </a:p>
      </dsp:txBody>
      <dsp:txXfrm>
        <a:off x="1844034" y="3992098"/>
        <a:ext cx="4401230" cy="159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9DA65-AE4F-40D8-AC2E-AE4F0B43CC5E}">
      <dsp:nvSpPr>
        <dsp:cNvPr id="0" name=""/>
        <dsp:cNvSpPr/>
      </dsp:nvSpPr>
      <dsp:spPr>
        <a:xfrm>
          <a:off x="0" y="3404"/>
          <a:ext cx="10515600" cy="7251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56A2F-4247-4F2D-BDE0-9DBF70A75F1D}">
      <dsp:nvSpPr>
        <dsp:cNvPr id="0" name=""/>
        <dsp:cNvSpPr/>
      </dsp:nvSpPr>
      <dsp:spPr>
        <a:xfrm>
          <a:off x="219348" y="166556"/>
          <a:ext cx="398815" cy="3988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05DCA-861C-49BD-B3EE-20D63DDFA441}">
      <dsp:nvSpPr>
        <dsp:cNvPr id="0" name=""/>
        <dsp:cNvSpPr/>
      </dsp:nvSpPr>
      <dsp:spPr>
        <a:xfrm>
          <a:off x="837512" y="3404"/>
          <a:ext cx="9678087" cy="725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42" tIns="76742" rIns="76742" bIns="767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Intermediación:</a:t>
          </a:r>
          <a:r>
            <a:rPr lang="es-ES" sz="1900" kern="1200"/>
            <a:t> Sirve como puente entre las directrices generales (nivel macro) y la implementación concreta en el aula (nivel micro).</a:t>
          </a:r>
          <a:endParaRPr lang="en-US" sz="1900" kern="1200"/>
        </a:p>
      </dsp:txBody>
      <dsp:txXfrm>
        <a:off x="837512" y="3404"/>
        <a:ext cx="9678087" cy="725119"/>
      </dsp:txXfrm>
    </dsp:sp>
    <dsp:sp modelId="{49B74D99-664D-4F75-9080-C1866511671C}">
      <dsp:nvSpPr>
        <dsp:cNvPr id="0" name=""/>
        <dsp:cNvSpPr/>
      </dsp:nvSpPr>
      <dsp:spPr>
        <a:xfrm>
          <a:off x="0" y="909803"/>
          <a:ext cx="10515600" cy="7251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9040F-34B8-48F4-BE33-E3404FFFE6D8}">
      <dsp:nvSpPr>
        <dsp:cNvPr id="0" name=""/>
        <dsp:cNvSpPr/>
      </dsp:nvSpPr>
      <dsp:spPr>
        <a:xfrm>
          <a:off x="219348" y="1072955"/>
          <a:ext cx="398815" cy="3988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8E1B3-6337-4D4B-AF03-A52464262AB4}">
      <dsp:nvSpPr>
        <dsp:cNvPr id="0" name=""/>
        <dsp:cNvSpPr/>
      </dsp:nvSpPr>
      <dsp:spPr>
        <a:xfrm>
          <a:off x="837512" y="909803"/>
          <a:ext cx="9678087" cy="725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42" tIns="76742" rIns="76742" bIns="767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Contextualización:</a:t>
          </a:r>
          <a:r>
            <a:rPr lang="es-ES" sz="1900" kern="1200"/>
            <a:t> Toma en cuenta las necesidades, valores y características socioculturales, económicas y geográficas del entorno local.</a:t>
          </a:r>
          <a:endParaRPr lang="en-US" sz="1900" kern="1200"/>
        </a:p>
      </dsp:txBody>
      <dsp:txXfrm>
        <a:off x="837512" y="909803"/>
        <a:ext cx="9678087" cy="725119"/>
      </dsp:txXfrm>
    </dsp:sp>
    <dsp:sp modelId="{8A81982D-391A-416C-9C4C-2645268F0DB1}">
      <dsp:nvSpPr>
        <dsp:cNvPr id="0" name=""/>
        <dsp:cNvSpPr/>
      </dsp:nvSpPr>
      <dsp:spPr>
        <a:xfrm>
          <a:off x="0" y="1816202"/>
          <a:ext cx="10515600" cy="7251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1E594-4C58-4F29-A12A-FEAF9F417347}">
      <dsp:nvSpPr>
        <dsp:cNvPr id="0" name=""/>
        <dsp:cNvSpPr/>
      </dsp:nvSpPr>
      <dsp:spPr>
        <a:xfrm>
          <a:off x="219348" y="1979354"/>
          <a:ext cx="398815" cy="3988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99CF5-26E4-46CC-A3CE-DEDF4A65CF91}">
      <dsp:nvSpPr>
        <dsp:cNvPr id="0" name=""/>
        <dsp:cNvSpPr/>
      </dsp:nvSpPr>
      <dsp:spPr>
        <a:xfrm>
          <a:off x="837512" y="1816202"/>
          <a:ext cx="9678087" cy="725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42" tIns="76742" rIns="76742" bIns="767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Flexibilidad:</a:t>
          </a:r>
          <a:r>
            <a:rPr lang="es-ES" sz="1900" kern="1200"/>
            <a:t> Permite adaptaciones en contenidos, metodologías y recursos según las particularidades de la institución educativa.</a:t>
          </a:r>
          <a:endParaRPr lang="en-US" sz="1900" kern="1200"/>
        </a:p>
      </dsp:txBody>
      <dsp:txXfrm>
        <a:off x="837512" y="1816202"/>
        <a:ext cx="9678087" cy="725119"/>
      </dsp:txXfrm>
    </dsp:sp>
    <dsp:sp modelId="{F6C7F55A-76B2-4F4D-96A7-11FEBF7E21B1}">
      <dsp:nvSpPr>
        <dsp:cNvPr id="0" name=""/>
        <dsp:cNvSpPr/>
      </dsp:nvSpPr>
      <dsp:spPr>
        <a:xfrm>
          <a:off x="0" y="2722601"/>
          <a:ext cx="10515600" cy="7251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98959-1A10-4722-9F76-4C0E38D64904}">
      <dsp:nvSpPr>
        <dsp:cNvPr id="0" name=""/>
        <dsp:cNvSpPr/>
      </dsp:nvSpPr>
      <dsp:spPr>
        <a:xfrm>
          <a:off x="219348" y="2885753"/>
          <a:ext cx="398815" cy="3988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8CBCF-4695-40DD-BC28-4519AE4D5E09}">
      <dsp:nvSpPr>
        <dsp:cNvPr id="0" name=""/>
        <dsp:cNvSpPr/>
      </dsp:nvSpPr>
      <dsp:spPr>
        <a:xfrm>
          <a:off x="837512" y="2722601"/>
          <a:ext cx="9678087" cy="725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42" tIns="76742" rIns="76742" bIns="767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Colaborativo:</a:t>
          </a:r>
          <a:r>
            <a:rPr lang="es-ES" sz="1900" kern="1200"/>
            <a:t> Involucra a varios actores como directivos, docentes, familias y comunidades.</a:t>
          </a:r>
          <a:endParaRPr lang="en-US" sz="1900" kern="1200"/>
        </a:p>
      </dsp:txBody>
      <dsp:txXfrm>
        <a:off x="837512" y="2722601"/>
        <a:ext cx="9678087" cy="725119"/>
      </dsp:txXfrm>
    </dsp:sp>
    <dsp:sp modelId="{88340E24-F623-4BD8-B036-28D9C0EC8411}">
      <dsp:nvSpPr>
        <dsp:cNvPr id="0" name=""/>
        <dsp:cNvSpPr/>
      </dsp:nvSpPr>
      <dsp:spPr>
        <a:xfrm>
          <a:off x="0" y="3629000"/>
          <a:ext cx="10515600" cy="72511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6135B-5EC7-4FC0-8EE4-043781CE2C38}">
      <dsp:nvSpPr>
        <dsp:cNvPr id="0" name=""/>
        <dsp:cNvSpPr/>
      </dsp:nvSpPr>
      <dsp:spPr>
        <a:xfrm>
          <a:off x="219348" y="3792152"/>
          <a:ext cx="398815" cy="3988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F070B-3B97-4DB5-9CAE-5D9F9C678156}">
      <dsp:nvSpPr>
        <dsp:cNvPr id="0" name=""/>
        <dsp:cNvSpPr/>
      </dsp:nvSpPr>
      <dsp:spPr>
        <a:xfrm>
          <a:off x="837512" y="3629000"/>
          <a:ext cx="9678087" cy="725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42" tIns="76742" rIns="76742" bIns="767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Planificación:</a:t>
          </a:r>
          <a:r>
            <a:rPr lang="es-ES" sz="1900" kern="1200"/>
            <a:t> Define estrategias de enseñanza-aprendizaje que sean viables dentro del contexto institucional.</a:t>
          </a:r>
          <a:endParaRPr lang="en-US" sz="1900" kern="1200"/>
        </a:p>
      </dsp:txBody>
      <dsp:txXfrm>
        <a:off x="837512" y="3629000"/>
        <a:ext cx="9678087" cy="7251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93A4B-AC80-40DC-B567-95EB70FACD91}">
      <dsp:nvSpPr>
        <dsp:cNvPr id="0" name=""/>
        <dsp:cNvSpPr/>
      </dsp:nvSpPr>
      <dsp:spPr>
        <a:xfrm>
          <a:off x="478800" y="836919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CC5F3-997F-48F2-A2C7-E7855E8CC155}">
      <dsp:nvSpPr>
        <dsp:cNvPr id="0" name=""/>
        <dsp:cNvSpPr/>
      </dsp:nvSpPr>
      <dsp:spPr>
        <a:xfrm>
          <a:off x="712800" y="107091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A3813-BB80-4A67-B8FB-43EA86BF9F44}">
      <dsp:nvSpPr>
        <dsp:cNvPr id="0" name=""/>
        <dsp:cNvSpPr/>
      </dsp:nvSpPr>
      <dsp:spPr>
        <a:xfrm>
          <a:off x="127800" y="2276919"/>
          <a:ext cx="1800000" cy="123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100" b="1" kern="1200"/>
            <a:t>Proyecto Educativo Institucional (PEI):</a:t>
          </a:r>
          <a:r>
            <a:rPr lang="es-ES" sz="1100" kern="1200"/>
            <a:t> Documento que establece la misión, visión, y valores de la institución, adaptando el currículo a su contexto.</a:t>
          </a:r>
          <a:endParaRPr lang="en-US" sz="1100" kern="1200"/>
        </a:p>
      </dsp:txBody>
      <dsp:txXfrm>
        <a:off x="127800" y="2276919"/>
        <a:ext cx="1800000" cy="1237500"/>
      </dsp:txXfrm>
    </dsp:sp>
    <dsp:sp modelId="{A456587B-DF3A-4DC9-87FF-1C35DB8A6547}">
      <dsp:nvSpPr>
        <dsp:cNvPr id="0" name=""/>
        <dsp:cNvSpPr/>
      </dsp:nvSpPr>
      <dsp:spPr>
        <a:xfrm>
          <a:off x="2593800" y="836919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367E80-3799-4904-BB0A-C3C7C1050B13}">
      <dsp:nvSpPr>
        <dsp:cNvPr id="0" name=""/>
        <dsp:cNvSpPr/>
      </dsp:nvSpPr>
      <dsp:spPr>
        <a:xfrm>
          <a:off x="2827800" y="1070919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F2241-56F0-4587-9B2C-2D19AECE7D0B}">
      <dsp:nvSpPr>
        <dsp:cNvPr id="0" name=""/>
        <dsp:cNvSpPr/>
      </dsp:nvSpPr>
      <dsp:spPr>
        <a:xfrm>
          <a:off x="2242800" y="2276919"/>
          <a:ext cx="1800000" cy="123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100" b="1" kern="1200"/>
            <a:t>Plan Curricular Institucional (PCI):</a:t>
          </a:r>
          <a:r>
            <a:rPr lang="es-ES" sz="1100" kern="1200"/>
            <a:t> Desglose más específico del currículo en términos de planificación educativa dentro de una institución.</a:t>
          </a:r>
          <a:endParaRPr lang="en-US" sz="1100" kern="1200"/>
        </a:p>
      </dsp:txBody>
      <dsp:txXfrm>
        <a:off x="2242800" y="2276919"/>
        <a:ext cx="1800000" cy="1237500"/>
      </dsp:txXfrm>
    </dsp:sp>
    <dsp:sp modelId="{DCF530F8-D2A0-4E0D-B62A-206ED42848AC}">
      <dsp:nvSpPr>
        <dsp:cNvPr id="0" name=""/>
        <dsp:cNvSpPr/>
      </dsp:nvSpPr>
      <dsp:spPr>
        <a:xfrm>
          <a:off x="4708800" y="836919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30138-77CC-44E1-A702-AB196E57AA04}">
      <dsp:nvSpPr>
        <dsp:cNvPr id="0" name=""/>
        <dsp:cNvSpPr/>
      </dsp:nvSpPr>
      <dsp:spPr>
        <a:xfrm>
          <a:off x="4942800" y="1070919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8EAC0-FD65-4493-8D88-28D8B152F519}">
      <dsp:nvSpPr>
        <dsp:cNvPr id="0" name=""/>
        <dsp:cNvSpPr/>
      </dsp:nvSpPr>
      <dsp:spPr>
        <a:xfrm>
          <a:off x="4357800" y="2276919"/>
          <a:ext cx="1800000" cy="123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100" b="1" kern="1200"/>
            <a:t>Planes de mejora escolar:</a:t>
          </a:r>
          <a:r>
            <a:rPr lang="es-ES" sz="1100" kern="1200"/>
            <a:t> Herramientas para identificar áreas de oportunidad y diseñar estrategias específicas para mejorar los aprendizajes.</a:t>
          </a:r>
          <a:endParaRPr lang="en-US" sz="1100" kern="1200"/>
        </a:p>
      </dsp:txBody>
      <dsp:txXfrm>
        <a:off x="4357800" y="2276919"/>
        <a:ext cx="1800000" cy="1237500"/>
      </dsp:txXfrm>
    </dsp:sp>
    <dsp:sp modelId="{2B64A218-FDC9-472C-85B7-C0DB400C7250}">
      <dsp:nvSpPr>
        <dsp:cNvPr id="0" name=""/>
        <dsp:cNvSpPr/>
      </dsp:nvSpPr>
      <dsp:spPr>
        <a:xfrm>
          <a:off x="6823800" y="836919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F8839-F23E-4696-81EF-F00023BA49CE}">
      <dsp:nvSpPr>
        <dsp:cNvPr id="0" name=""/>
        <dsp:cNvSpPr/>
      </dsp:nvSpPr>
      <dsp:spPr>
        <a:xfrm>
          <a:off x="7057800" y="1070919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17B9-1344-4973-982E-A54852D91102}">
      <dsp:nvSpPr>
        <dsp:cNvPr id="0" name=""/>
        <dsp:cNvSpPr/>
      </dsp:nvSpPr>
      <dsp:spPr>
        <a:xfrm>
          <a:off x="6472800" y="2276919"/>
          <a:ext cx="1800000" cy="123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100" b="1" kern="1200"/>
            <a:t>Guías pedagógicas:</a:t>
          </a:r>
          <a:r>
            <a:rPr lang="es-ES" sz="1100" kern="1200"/>
            <a:t> Materiales que orientan la práctica docente en un contexto particular.</a:t>
          </a:r>
          <a:endParaRPr lang="en-US" sz="1100" kern="1200"/>
        </a:p>
      </dsp:txBody>
      <dsp:txXfrm>
        <a:off x="6472800" y="2276919"/>
        <a:ext cx="1800000" cy="1237500"/>
      </dsp:txXfrm>
    </dsp:sp>
    <dsp:sp modelId="{B787288C-9ED6-4B3B-9348-A1BC57B2AA3F}">
      <dsp:nvSpPr>
        <dsp:cNvPr id="0" name=""/>
        <dsp:cNvSpPr/>
      </dsp:nvSpPr>
      <dsp:spPr>
        <a:xfrm>
          <a:off x="8938800" y="836919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8F549D-BD62-49FB-B940-D770FAC5AE02}">
      <dsp:nvSpPr>
        <dsp:cNvPr id="0" name=""/>
        <dsp:cNvSpPr/>
      </dsp:nvSpPr>
      <dsp:spPr>
        <a:xfrm>
          <a:off x="9172800" y="1070919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D5021-B0B3-4579-B887-55F3638D76D5}">
      <dsp:nvSpPr>
        <dsp:cNvPr id="0" name=""/>
        <dsp:cNvSpPr/>
      </dsp:nvSpPr>
      <dsp:spPr>
        <a:xfrm>
          <a:off x="8587800" y="2276919"/>
          <a:ext cx="1800000" cy="123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100" b="1" kern="1200"/>
            <a:t>Diagnósticos institucionales:</a:t>
          </a:r>
          <a:r>
            <a:rPr lang="es-ES" sz="1100" kern="1200"/>
            <a:t> Estudios para identificar las necesidades y características del entorno.</a:t>
          </a:r>
          <a:endParaRPr lang="en-US" sz="1100" kern="1200"/>
        </a:p>
      </dsp:txBody>
      <dsp:txXfrm>
        <a:off x="8587800" y="2276919"/>
        <a:ext cx="1800000" cy="123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0EEAB-5507-4103-DE5A-A116EDC4C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185409-8ECE-4067-E162-E05601823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1041A-6D9E-F5C1-F9E9-9DDFEE94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90ED8F-4E68-500F-6E8E-D0390D87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40227A-8C7D-75CF-57D9-A1A31B00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087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3BF46-E069-E86E-988F-566B74A6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9995DB-C442-B14F-2A4F-DE5137D99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FAE1A4-2002-AEC4-EF76-553E6783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D2523F-5E2D-69F4-789C-1F0709DD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E13EBD-03E0-5A12-017F-F1546EF1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309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83CB92-837E-2C66-6D08-152854CD0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F31B6D-D0C1-74CF-5F78-5C93908B5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77AB5B-F6CD-5C28-9C0A-7D9759C21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2C0562-BD5E-28CB-465B-50E03F5C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8A08A3-8705-4813-5D95-9318A767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602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10F1B-1D4B-388E-6752-92CB4123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A63BD1-DAAB-26DB-FCEF-B4B3DCA9D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1F1248-C8CF-3FFF-57DD-EC975063A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8B918E-91DD-52D5-2AE1-469C64DB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4F0737-8A42-BC5D-DC28-811DBEB5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516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499373-2E86-A6BD-3563-9216D528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ECCD27-C25C-3CAC-777F-A2237F92D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BEDE96-F8E6-F8B7-242A-C136F8E3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892D05-3655-4A88-9FD1-62FDB991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9F979C-06C9-1C0E-F39B-5030DB83E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6205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2C276-B533-1980-FD52-C7EFDE0F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160B9A-61AC-BDB9-839E-905074975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C2AC1C-2C35-ED50-933B-D0208561F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4D2FFE-4B72-FA6D-9708-0C9B0AA6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3E3C75-AF33-B13E-A1AF-81745780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28E9A1-8A1C-4D6B-E89F-56EDF658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903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483DE-946E-6DA8-AF92-BA2A1F58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A30BED-140E-A42C-125E-BCA816F98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D7A90F-C4B6-6212-1503-AAF9B8659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DF43C8-DB49-852F-2384-9981332C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AFAF53-5CDF-E6F2-FEF2-175347803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C58E06-FB7B-F836-D7D7-508B9558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354DB2-B438-CD81-1A0B-F91A2EBCB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10A242-283B-5C9D-9067-6BCAB9F9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654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518C7-8ED3-5DAC-FAB2-8F535BC90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312A90-8FBA-2282-B9F7-D877FDB55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81F99A-75E4-979C-D4C4-BC689F3C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6B388C-6FB2-0553-1C70-5790E931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522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3BF951-5CC6-DCE8-A47F-E4DC7DE1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8AC79A-4156-9F6F-C51D-5092AEB7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673E1A-6949-EABE-DA6D-A088A8A9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128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74088-FFDC-2F4D-875F-6B3844186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872D17-D8F4-F94E-C588-71FF532D5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7BFFBC-C4DE-0DEA-D4E7-1ADE7E8EC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B75E5B-1B74-B1F9-BD51-3FD91ADE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269072-A098-D027-DCEE-56FA05AC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8601A8-B5D0-1D38-3384-2A2F0BB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152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D4D62-555E-039A-81B0-A5C74EF14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A00B17-FCAE-7342-962A-687DE8565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B85BDC-C4C6-3BF0-1C95-F2F073EB7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93DD5E-C474-DA33-DEED-0ECB5A7A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EB0A50-5BEC-CAFF-E748-D9E56322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F70D4F-B867-A0A5-4A6A-8463E6016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509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FBA44E-0FD6-D2E8-8B62-FDFAC7F16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AD36A8-2138-F7D8-1B12-C24A4AFAF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C7EBFD-449B-3071-978B-D26495946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13813-32DB-4F71-9B06-A4B71C2FDAAD}" type="datetimeFigureOut">
              <a:rPr lang="es-EC" smtClean="0"/>
              <a:t>14/1/2025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DBA26D-312D-214C-0100-1350CDB9A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E9CE70-61D2-E78F-CA63-1AE025816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33A477-A7F9-44B6-9B0C-759C372967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82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2E2A3F-C203-73AE-AF24-60469B3C8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s-EC" sz="4000">
                <a:solidFill>
                  <a:schemeClr val="tx2"/>
                </a:solidFill>
              </a:rPr>
              <a:t>Nivel de Concreción Meso Curricular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8E3FD0-A8DB-3CD4-F818-AA4C2880C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2476" y="5659276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s-EC" sz="2000" dirty="0" err="1">
                <a:solidFill>
                  <a:schemeClr val="tx2"/>
                </a:solidFill>
              </a:rPr>
              <a:t>Phd</a:t>
            </a:r>
            <a:r>
              <a:rPr lang="es-EC" sz="2000" dirty="0">
                <a:solidFill>
                  <a:schemeClr val="tx2"/>
                </a:solidFill>
              </a:rPr>
              <a:t>. Ximena Zúñiga García</a:t>
            </a:r>
          </a:p>
        </p:txBody>
      </p:sp>
      <p:pic>
        <p:nvPicPr>
          <p:cNvPr id="1026" name="Picture 2" descr="Imágenes de Escuela Animada - Descarga gratuita en Freepik">
            <a:extLst>
              <a:ext uri="{FF2B5EF4-FFF2-40B4-BE49-F238E27FC236}">
                <a16:creationId xmlns:a16="http://schemas.microsoft.com/office/drawing/2014/main" id="{4CDAC615-BA9F-CA50-F97F-27E9B0EBF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470" y="2446592"/>
            <a:ext cx="4141760" cy="2879216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405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2BA9E7-F540-B776-12DF-CFD10746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s-ES" sz="3100" b="1">
                <a:solidFill>
                  <a:srgbClr val="FFFFFF"/>
                </a:solidFill>
              </a:rPr>
              <a:t>Instrumentos del nivel meso</a:t>
            </a:r>
            <a:br>
              <a:rPr lang="es-ES" sz="3100" b="1">
                <a:solidFill>
                  <a:srgbClr val="FFFFFF"/>
                </a:solidFill>
              </a:rPr>
            </a:br>
            <a:endParaRPr lang="es-EC" sz="3100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FF1A78B-AF9A-86ED-90F0-57B00DF4E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86669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77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D8FDC0-8B7D-7D1B-7908-EB778015D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s-ES" sz="8000" b="1" dirty="0"/>
              <a:t>Objetivo de la clase</a:t>
            </a:r>
            <a:br>
              <a:rPr lang="es-ES" sz="8000" b="1" dirty="0"/>
            </a:br>
            <a:endParaRPr lang="es-EC" sz="8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BAB8F47-377B-319E-095A-AB6DECDC06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76096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0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975AAB-81B7-88BC-18B3-AAA68DD01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s-EC" sz="4000" b="1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7843F-5423-952F-1A7C-66000D46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ES" sz="2000" dirty="0"/>
              <a:t>El </a:t>
            </a:r>
            <a:r>
              <a:rPr lang="es-ES" sz="2000" b="1" dirty="0"/>
              <a:t>nivel meso</a:t>
            </a:r>
            <a:r>
              <a:rPr lang="es-ES" sz="2000" dirty="0"/>
              <a:t> del currículo corresponde a la adaptación de las directrices establecidas en el nivel macro (nacional o regional) a contextos más específicos, como instituciones educativas, redes escolares o comunidades locales. Este nivel traduce las políticas generales en estrategias más contextualizadas, respetando las particularidades del entorno y las necesidades de los estudiantes.</a:t>
            </a:r>
          </a:p>
          <a:p>
            <a:endParaRPr lang="es-EC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19C187-C76E-D868-49C1-076577935F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9" r="1084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1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143000" y="0"/>
            <a:ext cx="9906000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C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NIVELES DE CONCRECIÓN DEL CURRÍCULO</a:t>
            </a:r>
          </a:p>
        </p:txBody>
      </p:sp>
      <p:grpSp>
        <p:nvGrpSpPr>
          <p:cNvPr id="15" name="14 Grupo"/>
          <p:cNvGrpSpPr>
            <a:grpSpLocks/>
          </p:cNvGrpSpPr>
          <p:nvPr/>
        </p:nvGrpSpPr>
        <p:grpSpPr bwMode="auto">
          <a:xfrm>
            <a:off x="2070801" y="804851"/>
            <a:ext cx="7057405" cy="5832822"/>
            <a:chOff x="992560" y="580304"/>
            <a:chExt cx="7488832" cy="6277696"/>
          </a:xfrm>
        </p:grpSpPr>
        <p:grpSp>
          <p:nvGrpSpPr>
            <p:cNvPr id="9220" name="7 Grupo"/>
            <p:cNvGrpSpPr>
              <a:grpSpLocks/>
            </p:cNvGrpSpPr>
            <p:nvPr/>
          </p:nvGrpSpPr>
          <p:grpSpPr bwMode="auto">
            <a:xfrm>
              <a:off x="992560" y="580304"/>
              <a:ext cx="7488832" cy="6277696"/>
              <a:chOff x="992560" y="580304"/>
              <a:chExt cx="7488832" cy="6277696"/>
            </a:xfrm>
          </p:grpSpPr>
          <p:sp>
            <p:nvSpPr>
              <p:cNvPr id="3" name="2 Triángulo isósceles"/>
              <p:cNvSpPr/>
              <p:nvPr/>
            </p:nvSpPr>
            <p:spPr bwMode="auto">
              <a:xfrm>
                <a:off x="992560" y="580304"/>
                <a:ext cx="7488832" cy="627769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C" dirty="0">
                  <a:ln w="28575">
                    <a:solidFill>
                      <a:schemeClr val="tx1"/>
                    </a:solidFill>
                  </a:ln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cxnSp>
            <p:nvCxnSpPr>
              <p:cNvPr id="9228" name="4 Conector recto"/>
              <p:cNvCxnSpPr>
                <a:cxnSpLocks noChangeShapeType="1"/>
                <a:stCxn id="3" idx="1"/>
                <a:endCxn id="3" idx="5"/>
              </p:cNvCxnSpPr>
              <p:nvPr/>
            </p:nvCxnSpPr>
            <p:spPr bwMode="auto">
              <a:xfrm>
                <a:off x="2864768" y="3719152"/>
                <a:ext cx="374441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229" name="5 Conector recto"/>
              <p:cNvCxnSpPr>
                <a:cxnSpLocks noChangeShapeType="1"/>
              </p:cNvCxnSpPr>
              <p:nvPr/>
            </p:nvCxnSpPr>
            <p:spPr bwMode="auto">
              <a:xfrm>
                <a:off x="1856656" y="5445224"/>
                <a:ext cx="576064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9221" name="8 CuadroTexto"/>
            <p:cNvSpPr txBox="1">
              <a:spLocks noChangeArrowheads="1"/>
            </p:cNvSpPr>
            <p:nvPr/>
          </p:nvSpPr>
          <p:spPr bwMode="auto">
            <a:xfrm>
              <a:off x="3920169" y="3360279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macro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584603" y="4292954"/>
              <a:ext cx="2592044" cy="3975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es-ES"/>
              </a:defPPr>
              <a:lvl1pPr algn="ctr">
                <a:defRPr>
                  <a:solidFill>
                    <a:schemeClr val="lt1"/>
                  </a:solidFill>
                  <a:latin typeface="Arial Black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SEGUNDO NIVEL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06824" y="5842140"/>
              <a:ext cx="1873003" cy="69562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es-ES"/>
              </a:defPPr>
              <a:lvl1pPr algn="ctr">
                <a:defRPr>
                  <a:solidFill>
                    <a:schemeClr val="lt1"/>
                  </a:solidFill>
                  <a:latin typeface="Arial Black" pitchFamily="34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TERCER NIVEL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838867" y="2954130"/>
              <a:ext cx="1940234" cy="69562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C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PRIMER NIVEL</a:t>
              </a:r>
            </a:p>
          </p:txBody>
        </p:sp>
        <p:sp>
          <p:nvSpPr>
            <p:cNvPr id="9225" name="12 CuadroTexto"/>
            <p:cNvSpPr txBox="1">
              <a:spLocks noChangeArrowheads="1"/>
            </p:cNvSpPr>
            <p:nvPr/>
          </p:nvSpPr>
          <p:spPr bwMode="auto">
            <a:xfrm>
              <a:off x="3944888" y="4581128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meso</a:t>
              </a:r>
            </a:p>
          </p:txBody>
        </p:sp>
        <p:sp>
          <p:nvSpPr>
            <p:cNvPr id="9226" name="13 CuadroTexto"/>
            <p:cNvSpPr txBox="1">
              <a:spLocks noChangeArrowheads="1"/>
            </p:cNvSpPr>
            <p:nvPr/>
          </p:nvSpPr>
          <p:spPr bwMode="auto">
            <a:xfrm>
              <a:off x="3944888" y="6165304"/>
              <a:ext cx="1728192" cy="34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5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5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C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Arial Black" pitchFamily="34" charset="0"/>
                </a:rPr>
                <a:t>micro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rriculo: Niveles de concreción curricular y elementos curriculares">
            <a:extLst>
              <a:ext uri="{FF2B5EF4-FFF2-40B4-BE49-F238E27FC236}">
                <a16:creationId xmlns:a16="http://schemas.microsoft.com/office/drawing/2014/main" id="{1EC1D29E-B549-E3BA-C329-93F47CD9F2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5859" y="2022269"/>
            <a:ext cx="5600897" cy="321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8F9A797-9448-DB48-BAAB-E3AF1CA5D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182454"/>
            <a:ext cx="3238829" cy="3480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2400" b="1" cap="all" spc="-100" dirty="0" err="1"/>
              <a:t>Niveles</a:t>
            </a:r>
            <a:r>
              <a:rPr lang="en-US" sz="2400" b="1" cap="all" spc="-100" dirty="0"/>
              <a:t> de </a:t>
            </a:r>
            <a:r>
              <a:rPr lang="en-US" sz="2400" b="1" cap="all" spc="-100" dirty="0" err="1"/>
              <a:t>concreción</a:t>
            </a:r>
            <a:r>
              <a:rPr lang="en-US" sz="2400" b="1" cap="all" spc="-100" dirty="0"/>
              <a:t> curricular</a:t>
            </a:r>
          </a:p>
        </p:txBody>
      </p:sp>
    </p:spTree>
    <p:extLst>
      <p:ext uri="{BB962C8B-B14F-4D97-AF65-F5344CB8AC3E}">
        <p14:creationId xmlns:p14="http://schemas.microsoft.com/office/powerpoint/2010/main" val="309315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271588" y="2060576"/>
            <a:ext cx="2736850" cy="460851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endParaRPr lang="es-EC" sz="2400" dirty="0">
              <a:solidFill>
                <a:srgbClr val="FF0000"/>
              </a:solidFill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7391401" y="0"/>
            <a:ext cx="3529013" cy="6669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C" dirty="0">
              <a:solidFill>
                <a:srgbClr val="333333"/>
              </a:solidFill>
            </a:endParaRP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4080620" y="908721"/>
            <a:ext cx="3311525" cy="576064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C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ctr">
              <a:defRPr/>
            </a:pPr>
            <a:endParaRPr lang="es-EC" sz="2000" dirty="0">
              <a:ln>
                <a:solidFill>
                  <a:schemeClr val="tx1"/>
                </a:solidFill>
              </a:ln>
              <a:solidFill>
                <a:srgbClr val="333333"/>
              </a:solidFill>
            </a:endParaRPr>
          </a:p>
        </p:txBody>
      </p:sp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7535863" y="134939"/>
            <a:ext cx="3384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C" sz="3200">
                <a:solidFill>
                  <a:srgbClr val="FF0000"/>
                </a:solidFill>
              </a:rPr>
              <a:t>MINISTERIO DE EDUCACIÓN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35863" y="1776414"/>
            <a:ext cx="3168650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EC" sz="2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Constituye el diseño curricular de base, es responsabilidad de las autoridades educativas del país, debe garantizar que todos los egresados cuenten con las mismas destrezas.</a:t>
            </a: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008438" y="2144714"/>
            <a:ext cx="3382962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C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Llega a los planteles educativos y a sus administradores y docentes como un instrumento orientador de las prácticas educativas; debe garantizar y enriquecer lo establecido en el nivel anterior.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008438" y="944563"/>
            <a:ext cx="3382962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C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AUTORIDADES DEL PLANTEL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363664" y="3789364"/>
            <a:ext cx="23764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s-EC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Momento de aplicación en el aula, responsabilidad en el docente.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363664" y="2205039"/>
            <a:ext cx="2376487" cy="95408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C" sz="24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CORRESPONDE</a:t>
            </a:r>
            <a:r>
              <a:rPr lang="es-EC" sz="2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AL MAESTRO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  <p:bldP spid="2" grpId="0"/>
      <p:bldP spid="4" grpId="0"/>
      <p:bldP spid="10" grpId="0"/>
      <p:bldP spid="5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A1D57-2542-3919-B539-F49AAAAA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878" y="741391"/>
            <a:ext cx="4491821" cy="1616203"/>
          </a:xfrm>
        </p:spPr>
        <p:txBody>
          <a:bodyPr anchor="b">
            <a:normAutofit/>
          </a:bodyPr>
          <a:lstStyle/>
          <a:p>
            <a:r>
              <a:rPr lang="es-ES" sz="3200" b="1"/>
              <a:t>Concepto</a:t>
            </a:r>
            <a:br>
              <a:rPr lang="es-ES" sz="3200" b="1"/>
            </a:br>
            <a:endParaRPr lang="es-EC" sz="3200"/>
          </a:p>
        </p:txBody>
      </p:sp>
      <p:pic>
        <p:nvPicPr>
          <p:cNvPr id="5" name="Picture 4" descr="Figuras talladas de seres humanos coloridas">
            <a:extLst>
              <a:ext uri="{FF2B5EF4-FFF2-40B4-BE49-F238E27FC236}">
                <a16:creationId xmlns:a16="http://schemas.microsoft.com/office/drawing/2014/main" id="{DF172C51-5183-2D02-4177-1B62FE75AB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450" r="18217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EFBDE31-BB3E-6CFC-23CD-B5976DA3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0A60EC-72BB-121F-556A-E2837FD99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91A2FAE-D41C-FF5D-B0A0-7808248ED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4139706"/>
              <a:ext cx="123362" cy="2718294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D47C5A-E8F9-A4E0-ED90-07A2032BE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878" y="2533476"/>
            <a:ext cx="4491820" cy="3447832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s-ES" sz="2000" dirty="0"/>
              <a:t>Es el nivel intermedio de planificación curricular donde las instituciones educativas o colectivos de docentes adaptan el currículo nacional (macro) a las características y realidades locales o regionales, garantizando que las políticas educativas respondan a contextos específicos.</a:t>
            </a:r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241215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8ACDC2-2D08-9DC2-A6B6-1F020F94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s-ES" sz="3100" b="1"/>
              <a:t>Características</a:t>
            </a:r>
            <a:br>
              <a:rPr lang="es-ES" sz="3100" b="1"/>
            </a:br>
            <a:endParaRPr lang="es-EC" sz="31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F2859F7-F5B0-79D4-24DF-2A53BEBE0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229099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10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8A00551-CDF9-CD98-9D30-3574B864E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s-ES" sz="3700" b="1"/>
              <a:t>Elementos del nivel meso</a:t>
            </a:r>
            <a:br>
              <a:rPr lang="es-ES" sz="3700" b="1"/>
            </a:br>
            <a:endParaRPr lang="es-EC" sz="37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2835E1-A9DB-F5AB-B49F-F85538EC5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es-ES" sz="1400" b="1"/>
              <a:t>Objetivos específicos:</a:t>
            </a:r>
            <a:r>
              <a:rPr lang="es-ES" sz="1400"/>
              <a:t> Adaptaciones de los objetivos generales establecidos en el nivel macro a los requerimientos locales.</a:t>
            </a:r>
          </a:p>
          <a:p>
            <a:pPr>
              <a:buFont typeface="+mj-lt"/>
              <a:buAutoNum type="arabicPeriod"/>
            </a:pPr>
            <a:r>
              <a:rPr lang="es-ES" sz="1400" b="1"/>
              <a:t>Competencias:</a:t>
            </a:r>
            <a:r>
              <a:rPr lang="es-ES" sz="1400"/>
              <a:t> Selección y priorización de competencias según el entorno.</a:t>
            </a:r>
          </a:p>
          <a:p>
            <a:pPr>
              <a:buFont typeface="+mj-lt"/>
              <a:buAutoNum type="arabicPeriod"/>
            </a:pPr>
            <a:r>
              <a:rPr lang="es-ES" sz="1400" b="1"/>
              <a:t>Contenidos:</a:t>
            </a:r>
            <a:r>
              <a:rPr lang="es-ES" sz="1400"/>
              <a:t> Ajuste y reorganización de los contenidos propuestos en el nivel macro para alinearlos con la realidad institucional.</a:t>
            </a:r>
          </a:p>
          <a:p>
            <a:pPr>
              <a:buFont typeface="+mj-lt"/>
              <a:buAutoNum type="arabicPeriod"/>
            </a:pPr>
            <a:r>
              <a:rPr lang="es-ES" sz="1400" b="1"/>
              <a:t>Metodologías:</a:t>
            </a:r>
            <a:r>
              <a:rPr lang="es-ES" sz="1400"/>
              <a:t> Estrategias pedagógicas que se ajustan a los recursos y capacidades disponibles en el contexto local.</a:t>
            </a:r>
          </a:p>
          <a:p>
            <a:pPr>
              <a:buFont typeface="+mj-lt"/>
              <a:buAutoNum type="arabicPeriod"/>
            </a:pPr>
            <a:r>
              <a:rPr lang="es-ES" sz="1400" b="1"/>
              <a:t>Evaluación:</a:t>
            </a:r>
            <a:r>
              <a:rPr lang="es-ES" sz="1400"/>
              <a:t> Criterios y procedimientos de evaluación contextualizados.</a:t>
            </a:r>
          </a:p>
          <a:p>
            <a:pPr>
              <a:buFont typeface="+mj-lt"/>
              <a:buAutoNum type="arabicPeriod"/>
            </a:pPr>
            <a:r>
              <a:rPr lang="es-ES" sz="1400" b="1"/>
              <a:t>Recursos:</a:t>
            </a:r>
            <a:r>
              <a:rPr lang="es-ES" sz="1400"/>
              <a:t> Identificación y gestión de materiales, herramientas y apoyos locales.</a:t>
            </a:r>
          </a:p>
          <a:p>
            <a:endParaRPr lang="es-EC" sz="1400"/>
          </a:p>
        </p:txBody>
      </p:sp>
      <p:pic>
        <p:nvPicPr>
          <p:cNvPr id="5" name="Picture 4" descr="Una pared pintada con una flecha y una diana">
            <a:extLst>
              <a:ext uri="{FF2B5EF4-FFF2-40B4-BE49-F238E27FC236}">
                <a16:creationId xmlns:a16="http://schemas.microsoft.com/office/drawing/2014/main" id="{4DB4F636-E709-96FF-B8D5-9F9772ABE4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475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9573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8677</TotalTime>
  <Words>545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Aharoni</vt:lpstr>
      <vt:lpstr>Aptos</vt:lpstr>
      <vt:lpstr>Aptos Display</vt:lpstr>
      <vt:lpstr>Arial</vt:lpstr>
      <vt:lpstr>Arial Black</vt:lpstr>
      <vt:lpstr>Calibri</vt:lpstr>
      <vt:lpstr>Tema de Office</vt:lpstr>
      <vt:lpstr>Nivel de Concreción Meso Curricular</vt:lpstr>
      <vt:lpstr>Objetivo de la clase </vt:lpstr>
      <vt:lpstr>INTRODUCCIÓN</vt:lpstr>
      <vt:lpstr>Presentación de PowerPoint</vt:lpstr>
      <vt:lpstr>Niveles de concreción curricular</vt:lpstr>
      <vt:lpstr>Presentación de PowerPoint</vt:lpstr>
      <vt:lpstr>Concepto </vt:lpstr>
      <vt:lpstr>Características </vt:lpstr>
      <vt:lpstr>Elementos del nivel meso </vt:lpstr>
      <vt:lpstr>Instrumentos del nivel meso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Ximena Jeanneth Zuñiga Garcia</dc:creator>
  <cp:lastModifiedBy>Ximena Jeanneth Zuñiga Garcia</cp:lastModifiedBy>
  <cp:revision>3</cp:revision>
  <dcterms:created xsi:type="dcterms:W3CDTF">2024-12-10T14:51:23Z</dcterms:created>
  <dcterms:modified xsi:type="dcterms:W3CDTF">2025-01-14T15:25:02Z</dcterms:modified>
</cp:coreProperties>
</file>