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H</a:t>
            </a:r>
          </a:p>
          <a:p>
            <a:pPr algn="l"/>
            <a:r>
              <a:rPr lang="es-EC" dirty="0"/>
              <a:t>Iván Menes Aguirre</a:t>
            </a:r>
            <a:endParaRPr lang="en-US" dirty="0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016FA66-B958-3A21-91DF-D3AF705EC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484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11</cp:revision>
  <dcterms:created xsi:type="dcterms:W3CDTF">2025-04-22T04:01:35Z</dcterms:created>
  <dcterms:modified xsi:type="dcterms:W3CDTF">2025-04-25T18:49:58Z</dcterms:modified>
</cp:coreProperties>
</file>