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1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5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del consuelo orozco coronel" userId="7ce82f6925308fe4" providerId="LiveId" clId="{9E52BC84-0070-4BDA-973B-4625F96267E1}"/>
    <pc:docChg chg="modSld">
      <pc:chgData name="maria del consuelo orozco coronel" userId="7ce82f6925308fe4" providerId="LiveId" clId="{9E52BC84-0070-4BDA-973B-4625F96267E1}" dt="2024-01-25T22:05:03.553" v="6" actId="9405"/>
      <pc:docMkLst>
        <pc:docMk/>
      </pc:docMkLst>
      <pc:sldChg chg="addSp mod">
        <pc:chgData name="maria del consuelo orozco coronel" userId="7ce82f6925308fe4" providerId="LiveId" clId="{9E52BC84-0070-4BDA-973B-4625F96267E1}" dt="2024-01-25T22:05:03.553" v="6" actId="9405"/>
        <pc:sldMkLst>
          <pc:docMk/>
          <pc:sldMk cId="3002504101" sldId="261"/>
        </pc:sldMkLst>
        <pc:inkChg chg="add">
          <ac:chgData name="maria del consuelo orozco coronel" userId="7ce82f6925308fe4" providerId="LiveId" clId="{9E52BC84-0070-4BDA-973B-4625F96267E1}" dt="2024-01-25T22:03:57.281" v="0" actId="9405"/>
          <ac:inkMkLst>
            <pc:docMk/>
            <pc:sldMk cId="3002504101" sldId="261"/>
            <ac:inkMk id="3" creationId="{B58CB082-6A86-37DE-E36B-008B6D2EEE62}"/>
          </ac:inkMkLst>
        </pc:inkChg>
        <pc:inkChg chg="add">
          <ac:chgData name="maria del consuelo orozco coronel" userId="7ce82f6925308fe4" providerId="LiveId" clId="{9E52BC84-0070-4BDA-973B-4625F96267E1}" dt="2024-01-25T22:04:06.661" v="1" actId="9405"/>
          <ac:inkMkLst>
            <pc:docMk/>
            <pc:sldMk cId="3002504101" sldId="261"/>
            <ac:inkMk id="4" creationId="{7E785F69-872D-917A-0902-732BBEC7124D}"/>
          </ac:inkMkLst>
        </pc:inkChg>
        <pc:inkChg chg="add">
          <ac:chgData name="maria del consuelo orozco coronel" userId="7ce82f6925308fe4" providerId="LiveId" clId="{9E52BC84-0070-4BDA-973B-4625F96267E1}" dt="2024-01-25T22:04:14.365" v="2" actId="9405"/>
          <ac:inkMkLst>
            <pc:docMk/>
            <pc:sldMk cId="3002504101" sldId="261"/>
            <ac:inkMk id="5" creationId="{E2124A29-595A-8A61-E12F-22AFD429F802}"/>
          </ac:inkMkLst>
        </pc:inkChg>
        <pc:inkChg chg="add">
          <ac:chgData name="maria del consuelo orozco coronel" userId="7ce82f6925308fe4" providerId="LiveId" clId="{9E52BC84-0070-4BDA-973B-4625F96267E1}" dt="2024-01-25T22:04:15.669" v="3" actId="9405"/>
          <ac:inkMkLst>
            <pc:docMk/>
            <pc:sldMk cId="3002504101" sldId="261"/>
            <ac:inkMk id="6" creationId="{2792D9A1-0864-5AB3-D7C3-A741FBCD443B}"/>
          </ac:inkMkLst>
        </pc:inkChg>
        <pc:inkChg chg="add">
          <ac:chgData name="maria del consuelo orozco coronel" userId="7ce82f6925308fe4" providerId="LiveId" clId="{9E52BC84-0070-4BDA-973B-4625F96267E1}" dt="2024-01-25T22:05:01.326" v="4" actId="9405"/>
          <ac:inkMkLst>
            <pc:docMk/>
            <pc:sldMk cId="3002504101" sldId="261"/>
            <ac:inkMk id="7" creationId="{D46F0294-49A1-E49A-1C5B-19F2C02A8037}"/>
          </ac:inkMkLst>
        </pc:inkChg>
        <pc:inkChg chg="add">
          <ac:chgData name="maria del consuelo orozco coronel" userId="7ce82f6925308fe4" providerId="LiveId" clId="{9E52BC84-0070-4BDA-973B-4625F96267E1}" dt="2024-01-25T22:05:02.530" v="5" actId="9405"/>
          <ac:inkMkLst>
            <pc:docMk/>
            <pc:sldMk cId="3002504101" sldId="261"/>
            <ac:inkMk id="8" creationId="{05F77BEC-B37F-D058-366D-BCA3F4175C7A}"/>
          </ac:inkMkLst>
        </pc:inkChg>
        <pc:inkChg chg="add">
          <ac:chgData name="maria del consuelo orozco coronel" userId="7ce82f6925308fe4" providerId="LiveId" clId="{9E52BC84-0070-4BDA-973B-4625F96267E1}" dt="2024-01-25T22:05:03.553" v="6" actId="9405"/>
          <ac:inkMkLst>
            <pc:docMk/>
            <pc:sldMk cId="3002504101" sldId="261"/>
            <ac:inkMk id="9" creationId="{4C3FF428-134F-FC91-428F-5E186FEFAE58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2:03:57.25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0 226 24575,'8'-2'0,"0"1"0,-1-1 0,1-1 0,-1 0 0,0 0 0,0 0 0,0-1 0,10-6 0,13-7 0,61-22-84,1 0-556,88-53-1,-166 84-6185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2:04:06.65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24575,'0'3'0,"6"1"0,4 0 0,7-1 0,6-1 0,4 2 0,1 1 0,-2-1 0,-4-1-8191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2:04:14.36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 0 24575,'-3'3'0,"2"4"0,7 1 0,8-2 0,4-1 0,2-1 0,4-2 0,0-1 0,-4-1-8191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2:04:15.66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24575,'0'3'0,"5"1"0,9 2 0,3 1 0,3-1 0,6-2 0,4 4 0,0 1 0,-2-1 0,-3-1 0,-4-3 0,-1-2 0,-2-1 0,-1-1 0,-1 0 0,-3 0-8191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2:05:01.32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24575,'497'0'-1365,"-480"0"-5461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2:05:02.52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24575,'6'0'0,"4"0"0,7 0 0,5 0 0,6 0 0,2 0 0,1 0 0,-4 0 0,-3 0 0,-2 0 0,-3 0 0,-1 0 0,-1 0 0,-1 0 0,-3 0-8191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2:05:03.55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24575,'0'3'0,"3"1"0,4 0 0,8-1 0,9-1 0,11-1 0,5 0 0,4-1 0,1 0 0,-5 0 0,-6 0 0,-3 2 0,-7 2-8191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829800" cy="2387600"/>
          </a:xfrm>
        </p:spPr>
        <p:txBody>
          <a:bodyPr anchor="b">
            <a:normAutofit/>
          </a:bodyPr>
          <a:lstStyle>
            <a:lvl1pPr algn="l"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8298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9549D6DC-E1CB-4874-BF52-C3407230D20E}" type="datetime1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02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1D81-C4B9-4A87-89A7-22E29E6C9200}" type="datetime1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80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31520"/>
            <a:ext cx="2628900" cy="53780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31520"/>
            <a:ext cx="7734300" cy="53780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7718-69F7-427E-95A3-C1246AF46913}" type="datetime1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8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3E51-B7F7-4C24-B8E3-5471755DC0E0}" type="datetime1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10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A59F-D956-4598-A3C1-AE72A5387751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08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95847"/>
            <a:ext cx="5181600" cy="398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95847"/>
            <a:ext cx="5181600" cy="398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BD69-7BD3-4731-8064-242619E92CBE}" type="datetime1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13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49131"/>
            <a:ext cx="5157787" cy="693696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10625"/>
            <a:ext cx="5157787" cy="31005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49131"/>
            <a:ext cx="5183188" cy="693696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10625"/>
            <a:ext cx="5183188" cy="31005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7D9-239F-488B-9358-023C46BC7084}" type="datetime1">
              <a:rPr lang="en-US" smtClean="0"/>
              <a:t>1/25/2024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7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5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1C24-7140-4FDE-92F3-654C6E2D3C1C}" type="datetime1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21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6ACF-ECB9-4B5F-A429-08B8AC75E8EF}" type="datetime1">
              <a:rPr lang="en-US" smtClean="0"/>
              <a:t>1/25/2024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5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2346326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31521"/>
            <a:ext cx="6172200" cy="512953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429B-EE2A-486A-BDB9-0C848B4FAFDD}" type="datetime1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98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2341564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7257"/>
            <a:ext cx="6172200" cy="51737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FE4A-CB8D-40AB-BFFC-AAF37EA071CB}" type="datetime1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56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</a:extLst>
            </p:cNvPr>
            <p:cNvCxnSpPr>
              <a:cxnSpLocks/>
            </p:cNvCxnSpPr>
            <p:nvPr/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</a:extLst>
            </p:cNvPr>
            <p:cNvCxnSpPr>
              <a:cxnSpLocks/>
            </p:cNvCxnSpPr>
            <p:nvPr/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</a:extLst>
            </p:cNvPr>
            <p:cNvSpPr/>
            <p:nvPr/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</a:extLst>
            </p:cNvPr>
            <p:cNvSpPr/>
            <p:nvPr/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3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89408"/>
            <a:ext cx="10515600" cy="3821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0517C94-3B1E-4991-BED3-41F8B0158A00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3467" y="3246434"/>
            <a:ext cx="628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73BAE12-D270-459D-897B-6833652BB16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8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68" r:id="rId6"/>
    <p:sldLayoutId id="2147483764" r:id="rId7"/>
    <p:sldLayoutId id="2147483765" r:id="rId8"/>
    <p:sldLayoutId id="2147483766" r:id="rId9"/>
    <p:sldLayoutId id="2147483767" r:id="rId10"/>
    <p:sldLayoutId id="214748376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customXml" Target="../ink/ink4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38827F1-3359-44F6-9009-43AE2B17F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"/>
            <a:ext cx="12192001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7AFAD67-5350-4773-886F-D6DD7E66D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7346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3" descr="Un patrón de acuarela abstracto azul sobre un fondo blanco">
            <a:extLst>
              <a:ext uri="{FF2B5EF4-FFF2-40B4-BE49-F238E27FC236}">
                <a16:creationId xmlns:a16="http://schemas.microsoft.com/office/drawing/2014/main" id="{2147B069-9532-663A-76EC-AF3362F983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4543" r="-2" b="981"/>
          <a:stretch/>
        </p:blipFill>
        <p:spPr>
          <a:xfrm>
            <a:off x="20" y="-1"/>
            <a:ext cx="12189789" cy="6873457"/>
          </a:xfrm>
          <a:prstGeom prst="rect">
            <a:avLst/>
          </a:prstGeom>
          <a:ln w="12700">
            <a:noFill/>
          </a:ln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"/>
            <a:ext cx="12192000" cy="6857996"/>
            <a:chOff x="572" y="-1"/>
            <a:chExt cx="12192000" cy="6857996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0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04C34C1-2A37-5A16-CB90-210710B4C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3429000"/>
            <a:ext cx="7151357" cy="2387600"/>
          </a:xfrm>
        </p:spPr>
        <p:txBody>
          <a:bodyPr anchor="t">
            <a:normAutofit/>
          </a:bodyPr>
          <a:lstStyle/>
          <a:p>
            <a:r>
              <a:rPr lang="es-EC">
                <a:solidFill>
                  <a:srgbClr val="FFFFFF"/>
                </a:solidFill>
              </a:rPr>
              <a:t>Ecuaciones de 2do grado</a:t>
            </a:r>
          </a:p>
        </p:txBody>
      </p:sp>
    </p:spTree>
    <p:extLst>
      <p:ext uri="{BB962C8B-B14F-4D97-AF65-F5344CB8AC3E}">
        <p14:creationId xmlns:p14="http://schemas.microsoft.com/office/powerpoint/2010/main" val="2982369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33C6595-5FA3-82C9-E49A-AC83D4734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597" y="593678"/>
            <a:ext cx="7083188" cy="578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37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9AD45B0-CDD0-0D66-01A6-E823C6416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313" y="607325"/>
            <a:ext cx="7021774" cy="569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62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6D20B6D-497A-861E-3F8A-F11699A3C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501" y="586854"/>
            <a:ext cx="6776114" cy="569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24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2289514-C683-8882-CB7B-58007C855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841" y="593678"/>
            <a:ext cx="7124131" cy="569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85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ACE5188-FC7A-2145-F498-2353F6066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27" y="593678"/>
            <a:ext cx="7069541" cy="571158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B58CB082-6A86-37DE-E36B-008B6D2EEE62}"/>
                  </a:ext>
                </a:extLst>
              </p14:cNvPr>
              <p14:cNvContentPartPr/>
              <p14:nvPr/>
            </p14:nvContentPartPr>
            <p14:xfrm>
              <a:off x="9113845" y="1428717"/>
              <a:ext cx="174240" cy="81720"/>
            </p14:xfrm>
          </p:contentPart>
        </mc:Choice>
        <mc:Fallback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B58CB082-6A86-37DE-E36B-008B6D2EEE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04845" y="1419717"/>
                <a:ext cx="19188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7E785F69-872D-917A-0902-732BBEC7124D}"/>
                  </a:ext>
                </a:extLst>
              </p14:cNvPr>
              <p14:cNvContentPartPr/>
              <p14:nvPr/>
            </p14:nvContentPartPr>
            <p14:xfrm>
              <a:off x="7098565" y="1551837"/>
              <a:ext cx="57240" cy="11520"/>
            </p14:xfrm>
          </p:contentPart>
        </mc:Choice>
        <mc:Fallback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7E785F69-872D-917A-0902-732BBEC7124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89565" y="1542837"/>
                <a:ext cx="748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E2124A29-595A-8A61-E12F-22AFD429F802}"/>
                  </a:ext>
                </a:extLst>
              </p14:cNvPr>
              <p14:cNvContentPartPr/>
              <p14:nvPr/>
            </p14:nvContentPartPr>
            <p14:xfrm>
              <a:off x="7837285" y="1551837"/>
              <a:ext cx="45720" cy="13320"/>
            </p14:xfrm>
          </p:contentPart>
        </mc:Choice>
        <mc:Fallback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E2124A29-595A-8A61-E12F-22AFD429F80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28285" y="1542837"/>
                <a:ext cx="633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2792D9A1-0864-5AB3-D7C3-A741FBCD443B}"/>
                  </a:ext>
                </a:extLst>
              </p14:cNvPr>
              <p14:cNvContentPartPr/>
              <p14:nvPr/>
            </p14:nvContentPartPr>
            <p14:xfrm>
              <a:off x="8397805" y="1539957"/>
              <a:ext cx="108720" cy="25200"/>
            </p14:xfrm>
          </p:contentPart>
        </mc:Choice>
        <mc:Fallback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2792D9A1-0864-5AB3-D7C3-A741FBCD443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89165" y="1530957"/>
                <a:ext cx="1263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D46F0294-49A1-E49A-1C5B-19F2C02A8037}"/>
                  </a:ext>
                </a:extLst>
              </p14:cNvPr>
              <p14:cNvContentPartPr/>
              <p14:nvPr/>
            </p14:nvContentPartPr>
            <p14:xfrm>
              <a:off x="7074445" y="1299117"/>
              <a:ext cx="185760" cy="360"/>
            </p14:xfrm>
          </p:contentPart>
        </mc:Choice>
        <mc:Fallback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D46F0294-49A1-E49A-1C5B-19F2C02A803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65805" y="1290117"/>
                <a:ext cx="2034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05F77BEC-B37F-D058-366D-BCA3F4175C7A}"/>
                  </a:ext>
                </a:extLst>
              </p14:cNvPr>
              <p14:cNvContentPartPr/>
              <p14:nvPr/>
            </p14:nvContentPartPr>
            <p14:xfrm>
              <a:off x="7838365" y="1269237"/>
              <a:ext cx="108360" cy="360"/>
            </p14:xfrm>
          </p:contentPart>
        </mc:Choice>
        <mc:Fallback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05F77BEC-B37F-D058-366D-BCA3F4175C7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29725" y="1260237"/>
                <a:ext cx="126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4C3FF428-134F-FC91-428F-5E186FEFAE58}"/>
                  </a:ext>
                </a:extLst>
              </p14:cNvPr>
              <p14:cNvContentPartPr/>
              <p14:nvPr/>
            </p14:nvContentPartPr>
            <p14:xfrm>
              <a:off x="8452165" y="1275357"/>
              <a:ext cx="123120" cy="9000"/>
            </p14:xfrm>
          </p:contentPart>
        </mc:Choice>
        <mc:Fallback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4C3FF428-134F-FC91-428F-5E186FEFAE5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443165" y="1266357"/>
                <a:ext cx="140760" cy="2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2504101"/>
      </p:ext>
    </p:extLst>
  </p:cSld>
  <p:clrMapOvr>
    <a:masterClrMapping/>
  </p:clrMapOvr>
</p:sld>
</file>

<file path=ppt/theme/theme1.xml><?xml version="1.0" encoding="utf-8"?>
<a:theme xmlns:a="http://schemas.openxmlformats.org/drawingml/2006/main" name="ArchVTI">
  <a:themeElements>
    <a:clrScheme name="Custom 42">
      <a:dk1>
        <a:sysClr val="windowText" lastClr="000000"/>
      </a:dk1>
      <a:lt1>
        <a:sysClr val="window" lastClr="FFFFFF"/>
      </a:lt1>
      <a:dk2>
        <a:srgbClr val="642626"/>
      </a:dk2>
      <a:lt2>
        <a:srgbClr val="F3F0E9"/>
      </a:lt2>
      <a:accent1>
        <a:srgbClr val="556D6F"/>
      </a:accent1>
      <a:accent2>
        <a:srgbClr val="C05050"/>
      </a:accent2>
      <a:accent3>
        <a:srgbClr val="BF873A"/>
      </a:accent3>
      <a:accent4>
        <a:srgbClr val="D8897E"/>
      </a:accent4>
      <a:accent5>
        <a:srgbClr val="A4976B"/>
      </a:accent5>
      <a:accent6>
        <a:srgbClr val="D49D8C"/>
      </a:accent6>
      <a:hlink>
        <a:srgbClr val="D13D6E"/>
      </a:hlink>
      <a:folHlink>
        <a:srgbClr val="6C9D92"/>
      </a:folHlink>
    </a:clrScheme>
    <a:fontScheme name="Custom 16">
      <a:majorFont>
        <a:latin typeface="Footlight MT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VTI" id="{23FE938F-4DF0-4C94-8546-C2AC6D26660D}" vid="{62E62DA1-385F-4EE3-8841-58A87FAE20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</Words>
  <Application>Microsoft Office PowerPoint</Application>
  <PresentationFormat>Panorámica</PresentationFormat>
  <Paragraphs>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Avenir Next LT Pro</vt:lpstr>
      <vt:lpstr>Footlight MT Light</vt:lpstr>
      <vt:lpstr>ArchVTI</vt:lpstr>
      <vt:lpstr>Ecuaciones de 2do grado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Ecuaciones de 2do grado</dc:title>
  <dc:creator>maria del consuelo orozco coronel</dc:creator>
  <cp:lastModifiedBy>maria del consuelo orozco coronel</cp:lastModifiedBy>
  <cp:revision>1</cp:revision>
  <dcterms:created xsi:type="dcterms:W3CDTF">2023-05-09T17:05:31Z</dcterms:created>
  <dcterms:modified xsi:type="dcterms:W3CDTF">2024-01-25T22:05:12Z</dcterms:modified>
</cp:coreProperties>
</file>