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03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82695" y="272191"/>
            <a:ext cx="832260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7C29E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E84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E84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682176" y="2307217"/>
            <a:ext cx="6626859" cy="646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84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E84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9D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768" y="378170"/>
            <a:ext cx="1508569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E84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615" y="1713881"/>
            <a:ext cx="17020769" cy="316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8614" y="2683088"/>
            <a:ext cx="7399655" cy="7604125"/>
            <a:chOff x="10888614" y="2683088"/>
            <a:chExt cx="7399655" cy="7604125"/>
          </a:xfrm>
        </p:grpSpPr>
        <p:sp>
          <p:nvSpPr>
            <p:cNvPr id="3" name="object 3"/>
            <p:cNvSpPr/>
            <p:nvPr/>
          </p:nvSpPr>
          <p:spPr>
            <a:xfrm>
              <a:off x="10924082" y="2683088"/>
              <a:ext cx="7363917" cy="76039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88614" y="3138769"/>
              <a:ext cx="6531558" cy="6531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67592" y="3317747"/>
              <a:ext cx="6175375" cy="6175375"/>
            </a:xfrm>
            <a:custGeom>
              <a:avLst/>
              <a:gdLst/>
              <a:ahLst/>
              <a:cxnLst/>
              <a:rect l="l" t="t" r="r" b="b"/>
              <a:pathLst>
                <a:path w="6175375" h="6175375">
                  <a:moveTo>
                    <a:pt x="5937168" y="6174942"/>
                  </a:moveTo>
                  <a:lnTo>
                    <a:pt x="5788273" y="6174942"/>
                  </a:lnTo>
                  <a:lnTo>
                    <a:pt x="5788273" y="6138366"/>
                  </a:lnTo>
                  <a:lnTo>
                    <a:pt x="5937168" y="6138366"/>
                  </a:lnTo>
                  <a:lnTo>
                    <a:pt x="5937168" y="6174942"/>
                  </a:lnTo>
                  <a:close/>
                </a:path>
                <a:path w="6175375" h="6175375">
                  <a:moveTo>
                    <a:pt x="5640659" y="6174942"/>
                  </a:moveTo>
                  <a:lnTo>
                    <a:pt x="5491733" y="6174942"/>
                  </a:lnTo>
                  <a:lnTo>
                    <a:pt x="5491733" y="6138366"/>
                  </a:lnTo>
                  <a:lnTo>
                    <a:pt x="5640659" y="6138366"/>
                  </a:lnTo>
                  <a:lnTo>
                    <a:pt x="5640659" y="6174942"/>
                  </a:lnTo>
                  <a:close/>
                </a:path>
                <a:path w="6175375" h="6175375">
                  <a:moveTo>
                    <a:pt x="5344119" y="6174942"/>
                  </a:moveTo>
                  <a:lnTo>
                    <a:pt x="5195193" y="6174942"/>
                  </a:lnTo>
                  <a:lnTo>
                    <a:pt x="5195193" y="6138366"/>
                  </a:lnTo>
                  <a:lnTo>
                    <a:pt x="5344119" y="6138366"/>
                  </a:lnTo>
                  <a:lnTo>
                    <a:pt x="5344119" y="6174942"/>
                  </a:lnTo>
                  <a:close/>
                </a:path>
                <a:path w="6175375" h="6175375">
                  <a:moveTo>
                    <a:pt x="5047579" y="6174942"/>
                  </a:moveTo>
                  <a:lnTo>
                    <a:pt x="4898653" y="6174942"/>
                  </a:lnTo>
                  <a:lnTo>
                    <a:pt x="4898653" y="6138366"/>
                  </a:lnTo>
                  <a:lnTo>
                    <a:pt x="5047579" y="6138366"/>
                  </a:lnTo>
                  <a:lnTo>
                    <a:pt x="5047579" y="6174942"/>
                  </a:lnTo>
                  <a:close/>
                </a:path>
                <a:path w="6175375" h="6175375">
                  <a:moveTo>
                    <a:pt x="4751039" y="6174942"/>
                  </a:moveTo>
                  <a:lnTo>
                    <a:pt x="4602114" y="6174942"/>
                  </a:lnTo>
                  <a:lnTo>
                    <a:pt x="4602114" y="6138366"/>
                  </a:lnTo>
                  <a:lnTo>
                    <a:pt x="4751039" y="6138366"/>
                  </a:lnTo>
                  <a:lnTo>
                    <a:pt x="4751039" y="6174942"/>
                  </a:lnTo>
                  <a:close/>
                </a:path>
                <a:path w="6175375" h="6175375">
                  <a:moveTo>
                    <a:pt x="4454499" y="6174942"/>
                  </a:moveTo>
                  <a:lnTo>
                    <a:pt x="4305604" y="6174942"/>
                  </a:lnTo>
                  <a:lnTo>
                    <a:pt x="4305604" y="6138366"/>
                  </a:lnTo>
                  <a:lnTo>
                    <a:pt x="4454499" y="6138366"/>
                  </a:lnTo>
                  <a:lnTo>
                    <a:pt x="4454499" y="6174942"/>
                  </a:lnTo>
                  <a:close/>
                </a:path>
                <a:path w="6175375" h="6175375">
                  <a:moveTo>
                    <a:pt x="4157989" y="6174942"/>
                  </a:moveTo>
                  <a:lnTo>
                    <a:pt x="4009064" y="6174942"/>
                  </a:lnTo>
                  <a:lnTo>
                    <a:pt x="4009064" y="6138366"/>
                  </a:lnTo>
                  <a:lnTo>
                    <a:pt x="4157989" y="6138366"/>
                  </a:lnTo>
                  <a:lnTo>
                    <a:pt x="4157989" y="6174942"/>
                  </a:lnTo>
                  <a:close/>
                </a:path>
                <a:path w="6175375" h="6175375">
                  <a:moveTo>
                    <a:pt x="3861450" y="6174942"/>
                  </a:moveTo>
                  <a:lnTo>
                    <a:pt x="3712524" y="6174942"/>
                  </a:lnTo>
                  <a:lnTo>
                    <a:pt x="3712524" y="6138366"/>
                  </a:lnTo>
                  <a:lnTo>
                    <a:pt x="3861450" y="6138366"/>
                  </a:lnTo>
                  <a:lnTo>
                    <a:pt x="3861450" y="6174942"/>
                  </a:lnTo>
                  <a:close/>
                </a:path>
                <a:path w="6175375" h="6175375">
                  <a:moveTo>
                    <a:pt x="3564910" y="6174942"/>
                  </a:moveTo>
                  <a:lnTo>
                    <a:pt x="3415984" y="6174942"/>
                  </a:lnTo>
                  <a:lnTo>
                    <a:pt x="3415984" y="6138366"/>
                  </a:lnTo>
                  <a:lnTo>
                    <a:pt x="3564910" y="6138366"/>
                  </a:lnTo>
                  <a:lnTo>
                    <a:pt x="3564910" y="6174942"/>
                  </a:lnTo>
                  <a:close/>
                </a:path>
                <a:path w="6175375" h="6175375">
                  <a:moveTo>
                    <a:pt x="3268370" y="6174942"/>
                  </a:moveTo>
                  <a:lnTo>
                    <a:pt x="3119475" y="6174942"/>
                  </a:lnTo>
                  <a:lnTo>
                    <a:pt x="3119475" y="6138366"/>
                  </a:lnTo>
                  <a:lnTo>
                    <a:pt x="3268370" y="6138366"/>
                  </a:lnTo>
                  <a:lnTo>
                    <a:pt x="3268370" y="6174942"/>
                  </a:lnTo>
                  <a:close/>
                </a:path>
                <a:path w="6175375" h="6175375">
                  <a:moveTo>
                    <a:pt x="2971860" y="6174942"/>
                  </a:moveTo>
                  <a:lnTo>
                    <a:pt x="2822935" y="6174942"/>
                  </a:lnTo>
                  <a:lnTo>
                    <a:pt x="2822935" y="6138366"/>
                  </a:lnTo>
                  <a:lnTo>
                    <a:pt x="2971860" y="6138366"/>
                  </a:lnTo>
                  <a:lnTo>
                    <a:pt x="2971860" y="6174942"/>
                  </a:lnTo>
                  <a:close/>
                </a:path>
                <a:path w="6175375" h="6175375">
                  <a:moveTo>
                    <a:pt x="2675320" y="6174942"/>
                  </a:moveTo>
                  <a:lnTo>
                    <a:pt x="2526395" y="6174942"/>
                  </a:lnTo>
                  <a:lnTo>
                    <a:pt x="2526395" y="6138366"/>
                  </a:lnTo>
                  <a:lnTo>
                    <a:pt x="2675320" y="6138366"/>
                  </a:lnTo>
                  <a:lnTo>
                    <a:pt x="2675320" y="6174942"/>
                  </a:lnTo>
                  <a:close/>
                </a:path>
                <a:path w="6175375" h="6175375">
                  <a:moveTo>
                    <a:pt x="2378781" y="6174942"/>
                  </a:moveTo>
                  <a:lnTo>
                    <a:pt x="2229855" y="6174942"/>
                  </a:lnTo>
                  <a:lnTo>
                    <a:pt x="2229855" y="6138366"/>
                  </a:lnTo>
                  <a:lnTo>
                    <a:pt x="2378781" y="6138366"/>
                  </a:lnTo>
                  <a:lnTo>
                    <a:pt x="2378781" y="6174942"/>
                  </a:lnTo>
                  <a:close/>
                </a:path>
                <a:path w="6175375" h="6175375">
                  <a:moveTo>
                    <a:pt x="2082241" y="6174942"/>
                  </a:moveTo>
                  <a:lnTo>
                    <a:pt x="1933346" y="6174942"/>
                  </a:lnTo>
                  <a:lnTo>
                    <a:pt x="1933346" y="6138366"/>
                  </a:lnTo>
                  <a:lnTo>
                    <a:pt x="2082241" y="6138366"/>
                  </a:lnTo>
                  <a:lnTo>
                    <a:pt x="2082241" y="6174942"/>
                  </a:lnTo>
                  <a:close/>
                </a:path>
                <a:path w="6175375" h="6175375">
                  <a:moveTo>
                    <a:pt x="1785731" y="6174942"/>
                  </a:moveTo>
                  <a:lnTo>
                    <a:pt x="1636806" y="6174942"/>
                  </a:lnTo>
                  <a:lnTo>
                    <a:pt x="1636806" y="6138366"/>
                  </a:lnTo>
                  <a:lnTo>
                    <a:pt x="1785731" y="6138366"/>
                  </a:lnTo>
                  <a:lnTo>
                    <a:pt x="1785731" y="6174942"/>
                  </a:lnTo>
                  <a:close/>
                </a:path>
                <a:path w="6175375" h="6175375">
                  <a:moveTo>
                    <a:pt x="1489191" y="6174942"/>
                  </a:moveTo>
                  <a:lnTo>
                    <a:pt x="1340266" y="6174942"/>
                  </a:lnTo>
                  <a:lnTo>
                    <a:pt x="1340266" y="6138366"/>
                  </a:lnTo>
                  <a:lnTo>
                    <a:pt x="1489191" y="6138366"/>
                  </a:lnTo>
                  <a:lnTo>
                    <a:pt x="1489191" y="6174942"/>
                  </a:lnTo>
                  <a:close/>
                </a:path>
                <a:path w="6175375" h="6175375">
                  <a:moveTo>
                    <a:pt x="1191341" y="6174942"/>
                  </a:moveTo>
                  <a:lnTo>
                    <a:pt x="1043726" y="6174942"/>
                  </a:lnTo>
                  <a:lnTo>
                    <a:pt x="1043726" y="6138366"/>
                  </a:lnTo>
                  <a:lnTo>
                    <a:pt x="1192651" y="6138366"/>
                  </a:lnTo>
                  <a:lnTo>
                    <a:pt x="1191341" y="6174942"/>
                  </a:lnTo>
                  <a:close/>
                </a:path>
                <a:path w="6175375" h="6175375">
                  <a:moveTo>
                    <a:pt x="894831" y="6174942"/>
                  </a:moveTo>
                  <a:lnTo>
                    <a:pt x="747217" y="6174942"/>
                  </a:lnTo>
                  <a:lnTo>
                    <a:pt x="747217" y="6138366"/>
                  </a:lnTo>
                  <a:lnTo>
                    <a:pt x="896111" y="6138366"/>
                  </a:lnTo>
                  <a:lnTo>
                    <a:pt x="894831" y="6174942"/>
                  </a:lnTo>
                  <a:close/>
                </a:path>
                <a:path w="6175375" h="6175375">
                  <a:moveTo>
                    <a:pt x="598291" y="6174942"/>
                  </a:moveTo>
                  <a:lnTo>
                    <a:pt x="450677" y="6174942"/>
                  </a:lnTo>
                  <a:lnTo>
                    <a:pt x="450677" y="6138366"/>
                  </a:lnTo>
                  <a:lnTo>
                    <a:pt x="599602" y="6138366"/>
                  </a:lnTo>
                  <a:lnTo>
                    <a:pt x="598291" y="6174942"/>
                  </a:lnTo>
                  <a:close/>
                </a:path>
                <a:path w="6175375" h="6175375">
                  <a:moveTo>
                    <a:pt x="301751" y="6174942"/>
                  </a:moveTo>
                  <a:lnTo>
                    <a:pt x="154137" y="6174942"/>
                  </a:lnTo>
                  <a:lnTo>
                    <a:pt x="154137" y="6138366"/>
                  </a:lnTo>
                  <a:lnTo>
                    <a:pt x="303062" y="6138366"/>
                  </a:lnTo>
                  <a:lnTo>
                    <a:pt x="301751" y="6174942"/>
                  </a:lnTo>
                  <a:close/>
                </a:path>
                <a:path w="6175375" h="6175375">
                  <a:moveTo>
                    <a:pt x="6091336" y="6156654"/>
                  </a:moveTo>
                  <a:lnTo>
                    <a:pt x="6074328" y="6123980"/>
                  </a:lnTo>
                  <a:lnTo>
                    <a:pt x="6100666" y="6105078"/>
                  </a:lnTo>
                  <a:lnTo>
                    <a:pt x="6120391" y="6080546"/>
                  </a:lnTo>
                  <a:lnTo>
                    <a:pt x="6132767" y="6051602"/>
                  </a:lnTo>
                  <a:lnTo>
                    <a:pt x="6137056" y="6019464"/>
                  </a:lnTo>
                  <a:lnTo>
                    <a:pt x="6173632" y="6019464"/>
                  </a:lnTo>
                  <a:lnTo>
                    <a:pt x="6168475" y="6061474"/>
                  </a:lnTo>
                  <a:lnTo>
                    <a:pt x="6152063" y="6099809"/>
                  </a:lnTo>
                  <a:lnTo>
                    <a:pt x="6125862" y="6132269"/>
                  </a:lnTo>
                  <a:lnTo>
                    <a:pt x="6091336" y="6156654"/>
                  </a:lnTo>
                  <a:close/>
                </a:path>
                <a:path w="6175375" h="6175375">
                  <a:moveTo>
                    <a:pt x="16977" y="6091336"/>
                  </a:moveTo>
                  <a:lnTo>
                    <a:pt x="9361" y="6074225"/>
                  </a:lnTo>
                  <a:lnTo>
                    <a:pt x="4076" y="6056383"/>
                  </a:lnTo>
                  <a:lnTo>
                    <a:pt x="998" y="6038049"/>
                  </a:lnTo>
                  <a:lnTo>
                    <a:pt x="0" y="6019464"/>
                  </a:lnTo>
                  <a:lnTo>
                    <a:pt x="0" y="5935888"/>
                  </a:lnTo>
                  <a:lnTo>
                    <a:pt x="36575" y="5935888"/>
                  </a:lnTo>
                  <a:lnTo>
                    <a:pt x="36575" y="6019464"/>
                  </a:lnTo>
                  <a:lnTo>
                    <a:pt x="37328" y="6033918"/>
                  </a:lnTo>
                  <a:lnTo>
                    <a:pt x="39669" y="6047883"/>
                  </a:lnTo>
                  <a:lnTo>
                    <a:pt x="43725" y="6061362"/>
                  </a:lnTo>
                  <a:lnTo>
                    <a:pt x="49621" y="6074358"/>
                  </a:lnTo>
                  <a:lnTo>
                    <a:pt x="16977" y="6091336"/>
                  </a:lnTo>
                  <a:close/>
                </a:path>
                <a:path w="6175375" h="6175375">
                  <a:moveTo>
                    <a:pt x="6174912" y="5871880"/>
                  </a:moveTo>
                  <a:lnTo>
                    <a:pt x="6138336" y="5871880"/>
                  </a:lnTo>
                  <a:lnTo>
                    <a:pt x="6138336" y="5722955"/>
                  </a:lnTo>
                  <a:lnTo>
                    <a:pt x="6174912" y="5722955"/>
                  </a:lnTo>
                  <a:lnTo>
                    <a:pt x="6174912" y="5871880"/>
                  </a:lnTo>
                  <a:close/>
                </a:path>
                <a:path w="6175375" h="6175375">
                  <a:moveTo>
                    <a:pt x="36575" y="5788273"/>
                  </a:moveTo>
                  <a:lnTo>
                    <a:pt x="0" y="5788273"/>
                  </a:lnTo>
                  <a:lnTo>
                    <a:pt x="0" y="5639348"/>
                  </a:lnTo>
                  <a:lnTo>
                    <a:pt x="36575" y="5639348"/>
                  </a:lnTo>
                  <a:lnTo>
                    <a:pt x="36575" y="5788273"/>
                  </a:lnTo>
                  <a:close/>
                </a:path>
                <a:path w="6175375" h="6175375">
                  <a:moveTo>
                    <a:pt x="6174912" y="5575340"/>
                  </a:moveTo>
                  <a:lnTo>
                    <a:pt x="6138336" y="5575340"/>
                  </a:lnTo>
                  <a:lnTo>
                    <a:pt x="6138336" y="5426415"/>
                  </a:lnTo>
                  <a:lnTo>
                    <a:pt x="6174912" y="5426415"/>
                  </a:lnTo>
                  <a:lnTo>
                    <a:pt x="6174912" y="5575340"/>
                  </a:lnTo>
                  <a:close/>
                </a:path>
                <a:path w="6175375" h="6175375">
                  <a:moveTo>
                    <a:pt x="36575" y="5491733"/>
                  </a:moveTo>
                  <a:lnTo>
                    <a:pt x="0" y="5491733"/>
                  </a:lnTo>
                  <a:lnTo>
                    <a:pt x="0" y="5342808"/>
                  </a:lnTo>
                  <a:lnTo>
                    <a:pt x="36575" y="5342808"/>
                  </a:lnTo>
                  <a:lnTo>
                    <a:pt x="36575" y="5491733"/>
                  </a:lnTo>
                  <a:close/>
                </a:path>
                <a:path w="6175375" h="6175375">
                  <a:moveTo>
                    <a:pt x="6174912" y="5278800"/>
                  </a:moveTo>
                  <a:lnTo>
                    <a:pt x="6138336" y="5278800"/>
                  </a:lnTo>
                  <a:lnTo>
                    <a:pt x="6138336" y="5129875"/>
                  </a:lnTo>
                  <a:lnTo>
                    <a:pt x="6174912" y="5129875"/>
                  </a:lnTo>
                  <a:lnTo>
                    <a:pt x="6174912" y="5278800"/>
                  </a:lnTo>
                  <a:close/>
                </a:path>
                <a:path w="6175375" h="6175375">
                  <a:moveTo>
                    <a:pt x="36575" y="5195193"/>
                  </a:moveTo>
                  <a:lnTo>
                    <a:pt x="0" y="5195193"/>
                  </a:lnTo>
                  <a:lnTo>
                    <a:pt x="0" y="5046268"/>
                  </a:lnTo>
                  <a:lnTo>
                    <a:pt x="36575" y="5046268"/>
                  </a:lnTo>
                  <a:lnTo>
                    <a:pt x="36575" y="5195193"/>
                  </a:lnTo>
                  <a:close/>
                </a:path>
                <a:path w="6175375" h="6175375">
                  <a:moveTo>
                    <a:pt x="6174912" y="4982260"/>
                  </a:moveTo>
                  <a:lnTo>
                    <a:pt x="6138336" y="4982260"/>
                  </a:lnTo>
                  <a:lnTo>
                    <a:pt x="6138336" y="4833335"/>
                  </a:lnTo>
                  <a:lnTo>
                    <a:pt x="6174912" y="4833335"/>
                  </a:lnTo>
                  <a:lnTo>
                    <a:pt x="6174912" y="4982260"/>
                  </a:lnTo>
                  <a:close/>
                </a:path>
                <a:path w="6175375" h="6175375">
                  <a:moveTo>
                    <a:pt x="36575" y="4898653"/>
                  </a:moveTo>
                  <a:lnTo>
                    <a:pt x="0" y="4898653"/>
                  </a:lnTo>
                  <a:lnTo>
                    <a:pt x="0" y="4749759"/>
                  </a:lnTo>
                  <a:lnTo>
                    <a:pt x="36575" y="4749759"/>
                  </a:lnTo>
                  <a:lnTo>
                    <a:pt x="36575" y="4898653"/>
                  </a:lnTo>
                  <a:close/>
                </a:path>
                <a:path w="6175375" h="6175375">
                  <a:moveTo>
                    <a:pt x="6174912" y="4685720"/>
                  </a:moveTo>
                  <a:lnTo>
                    <a:pt x="6138336" y="4685720"/>
                  </a:lnTo>
                  <a:lnTo>
                    <a:pt x="6138336" y="4536825"/>
                  </a:lnTo>
                  <a:lnTo>
                    <a:pt x="6174912" y="4536825"/>
                  </a:lnTo>
                  <a:lnTo>
                    <a:pt x="6174912" y="4685720"/>
                  </a:lnTo>
                  <a:close/>
                </a:path>
                <a:path w="6175375" h="6175375">
                  <a:moveTo>
                    <a:pt x="36575" y="4602144"/>
                  </a:moveTo>
                  <a:lnTo>
                    <a:pt x="0" y="4602144"/>
                  </a:lnTo>
                  <a:lnTo>
                    <a:pt x="0" y="4453219"/>
                  </a:lnTo>
                  <a:lnTo>
                    <a:pt x="36575" y="4453219"/>
                  </a:lnTo>
                  <a:lnTo>
                    <a:pt x="36575" y="4602144"/>
                  </a:lnTo>
                  <a:close/>
                </a:path>
                <a:path w="6175375" h="6175375">
                  <a:moveTo>
                    <a:pt x="6174912" y="4389211"/>
                  </a:moveTo>
                  <a:lnTo>
                    <a:pt x="6138336" y="4389211"/>
                  </a:lnTo>
                  <a:lnTo>
                    <a:pt x="6138336" y="4240285"/>
                  </a:lnTo>
                  <a:lnTo>
                    <a:pt x="6174912" y="4240285"/>
                  </a:lnTo>
                  <a:lnTo>
                    <a:pt x="6174912" y="4389211"/>
                  </a:lnTo>
                  <a:close/>
                </a:path>
                <a:path w="6175375" h="6175375">
                  <a:moveTo>
                    <a:pt x="36575" y="4305604"/>
                  </a:moveTo>
                  <a:lnTo>
                    <a:pt x="0" y="4305604"/>
                  </a:lnTo>
                  <a:lnTo>
                    <a:pt x="0" y="4156679"/>
                  </a:lnTo>
                  <a:lnTo>
                    <a:pt x="36575" y="4156679"/>
                  </a:lnTo>
                  <a:lnTo>
                    <a:pt x="36575" y="4305604"/>
                  </a:lnTo>
                  <a:close/>
                </a:path>
                <a:path w="6175375" h="6175375">
                  <a:moveTo>
                    <a:pt x="6174912" y="4092671"/>
                  </a:moveTo>
                  <a:lnTo>
                    <a:pt x="6138336" y="4092671"/>
                  </a:lnTo>
                  <a:lnTo>
                    <a:pt x="6138336" y="3943746"/>
                  </a:lnTo>
                  <a:lnTo>
                    <a:pt x="6174912" y="3943746"/>
                  </a:lnTo>
                  <a:lnTo>
                    <a:pt x="6174912" y="4092671"/>
                  </a:lnTo>
                  <a:close/>
                </a:path>
                <a:path w="6175375" h="6175375">
                  <a:moveTo>
                    <a:pt x="36575" y="4009064"/>
                  </a:moveTo>
                  <a:lnTo>
                    <a:pt x="0" y="4009064"/>
                  </a:lnTo>
                  <a:lnTo>
                    <a:pt x="0" y="3860139"/>
                  </a:lnTo>
                  <a:lnTo>
                    <a:pt x="36575" y="3860139"/>
                  </a:lnTo>
                  <a:lnTo>
                    <a:pt x="36575" y="4009064"/>
                  </a:lnTo>
                  <a:close/>
                </a:path>
                <a:path w="6175375" h="6175375">
                  <a:moveTo>
                    <a:pt x="6174912" y="3796131"/>
                  </a:moveTo>
                  <a:lnTo>
                    <a:pt x="6138336" y="3796131"/>
                  </a:lnTo>
                  <a:lnTo>
                    <a:pt x="6138336" y="3647206"/>
                  </a:lnTo>
                  <a:lnTo>
                    <a:pt x="6174912" y="3647206"/>
                  </a:lnTo>
                  <a:lnTo>
                    <a:pt x="6174912" y="3796131"/>
                  </a:lnTo>
                  <a:close/>
                </a:path>
                <a:path w="6175375" h="6175375">
                  <a:moveTo>
                    <a:pt x="36575" y="3712524"/>
                  </a:moveTo>
                  <a:lnTo>
                    <a:pt x="0" y="3712524"/>
                  </a:lnTo>
                  <a:lnTo>
                    <a:pt x="0" y="3563599"/>
                  </a:lnTo>
                  <a:lnTo>
                    <a:pt x="36575" y="3563599"/>
                  </a:lnTo>
                  <a:lnTo>
                    <a:pt x="36575" y="3712524"/>
                  </a:lnTo>
                  <a:close/>
                </a:path>
                <a:path w="6175375" h="6175375">
                  <a:moveTo>
                    <a:pt x="6174912" y="3498311"/>
                  </a:moveTo>
                  <a:lnTo>
                    <a:pt x="6138336" y="3498311"/>
                  </a:lnTo>
                  <a:lnTo>
                    <a:pt x="6138336" y="3349386"/>
                  </a:lnTo>
                  <a:lnTo>
                    <a:pt x="6174912" y="3349386"/>
                  </a:lnTo>
                  <a:lnTo>
                    <a:pt x="6174912" y="3498311"/>
                  </a:lnTo>
                  <a:close/>
                </a:path>
                <a:path w="6175375" h="6175375">
                  <a:moveTo>
                    <a:pt x="36575" y="3416015"/>
                  </a:moveTo>
                  <a:lnTo>
                    <a:pt x="0" y="3416015"/>
                  </a:lnTo>
                  <a:lnTo>
                    <a:pt x="0" y="3267090"/>
                  </a:lnTo>
                  <a:lnTo>
                    <a:pt x="36575" y="3267090"/>
                  </a:lnTo>
                  <a:lnTo>
                    <a:pt x="36575" y="3416015"/>
                  </a:lnTo>
                  <a:close/>
                </a:path>
                <a:path w="6175375" h="6175375">
                  <a:moveTo>
                    <a:pt x="6174912" y="3201771"/>
                  </a:moveTo>
                  <a:lnTo>
                    <a:pt x="6138336" y="3201771"/>
                  </a:lnTo>
                  <a:lnTo>
                    <a:pt x="6138336" y="3052846"/>
                  </a:lnTo>
                  <a:lnTo>
                    <a:pt x="6174912" y="3052846"/>
                  </a:lnTo>
                  <a:lnTo>
                    <a:pt x="6174912" y="3201771"/>
                  </a:lnTo>
                  <a:close/>
                </a:path>
                <a:path w="6175375" h="6175375">
                  <a:moveTo>
                    <a:pt x="36575" y="3119475"/>
                  </a:moveTo>
                  <a:lnTo>
                    <a:pt x="0" y="3119475"/>
                  </a:lnTo>
                  <a:lnTo>
                    <a:pt x="0" y="2970550"/>
                  </a:lnTo>
                  <a:lnTo>
                    <a:pt x="36575" y="2970550"/>
                  </a:lnTo>
                  <a:lnTo>
                    <a:pt x="36575" y="3119475"/>
                  </a:lnTo>
                  <a:close/>
                </a:path>
                <a:path w="6175375" h="6175375">
                  <a:moveTo>
                    <a:pt x="6174912" y="2905231"/>
                  </a:moveTo>
                  <a:lnTo>
                    <a:pt x="6138336" y="2905231"/>
                  </a:lnTo>
                  <a:lnTo>
                    <a:pt x="6138336" y="2756306"/>
                  </a:lnTo>
                  <a:lnTo>
                    <a:pt x="6174912" y="2756306"/>
                  </a:lnTo>
                  <a:lnTo>
                    <a:pt x="6174912" y="2905231"/>
                  </a:lnTo>
                  <a:close/>
                </a:path>
                <a:path w="6175375" h="6175375">
                  <a:moveTo>
                    <a:pt x="36575" y="2822935"/>
                  </a:moveTo>
                  <a:lnTo>
                    <a:pt x="0" y="2822935"/>
                  </a:lnTo>
                  <a:lnTo>
                    <a:pt x="0" y="2674010"/>
                  </a:lnTo>
                  <a:lnTo>
                    <a:pt x="36575" y="2674010"/>
                  </a:lnTo>
                  <a:lnTo>
                    <a:pt x="36575" y="2822935"/>
                  </a:lnTo>
                  <a:close/>
                </a:path>
                <a:path w="6175375" h="6175375">
                  <a:moveTo>
                    <a:pt x="6174912" y="2608691"/>
                  </a:moveTo>
                  <a:lnTo>
                    <a:pt x="6138336" y="2608691"/>
                  </a:lnTo>
                  <a:lnTo>
                    <a:pt x="6138336" y="2459766"/>
                  </a:lnTo>
                  <a:lnTo>
                    <a:pt x="6174912" y="2459766"/>
                  </a:lnTo>
                  <a:lnTo>
                    <a:pt x="6174912" y="2608691"/>
                  </a:lnTo>
                  <a:close/>
                </a:path>
                <a:path w="6175375" h="6175375">
                  <a:moveTo>
                    <a:pt x="36575" y="2526395"/>
                  </a:moveTo>
                  <a:lnTo>
                    <a:pt x="0" y="2526395"/>
                  </a:lnTo>
                  <a:lnTo>
                    <a:pt x="0" y="2377470"/>
                  </a:lnTo>
                  <a:lnTo>
                    <a:pt x="36575" y="2377470"/>
                  </a:lnTo>
                  <a:lnTo>
                    <a:pt x="36575" y="2526395"/>
                  </a:lnTo>
                  <a:close/>
                </a:path>
                <a:path w="6175375" h="6175375">
                  <a:moveTo>
                    <a:pt x="6174912" y="2312182"/>
                  </a:moveTo>
                  <a:lnTo>
                    <a:pt x="6138336" y="2312182"/>
                  </a:lnTo>
                  <a:lnTo>
                    <a:pt x="6138336" y="2163256"/>
                  </a:lnTo>
                  <a:lnTo>
                    <a:pt x="6174912" y="2163256"/>
                  </a:lnTo>
                  <a:lnTo>
                    <a:pt x="6174912" y="2312182"/>
                  </a:lnTo>
                  <a:close/>
                </a:path>
                <a:path w="6175375" h="6175375">
                  <a:moveTo>
                    <a:pt x="36575" y="2229855"/>
                  </a:moveTo>
                  <a:lnTo>
                    <a:pt x="0" y="2229855"/>
                  </a:lnTo>
                  <a:lnTo>
                    <a:pt x="0" y="2080960"/>
                  </a:lnTo>
                  <a:lnTo>
                    <a:pt x="36575" y="2080960"/>
                  </a:lnTo>
                  <a:lnTo>
                    <a:pt x="36575" y="2229855"/>
                  </a:lnTo>
                  <a:close/>
                </a:path>
                <a:path w="6175375" h="6175375">
                  <a:moveTo>
                    <a:pt x="6174912" y="2015642"/>
                  </a:moveTo>
                  <a:lnTo>
                    <a:pt x="6138336" y="2015642"/>
                  </a:lnTo>
                  <a:lnTo>
                    <a:pt x="6138336" y="1866717"/>
                  </a:lnTo>
                  <a:lnTo>
                    <a:pt x="6174912" y="1866717"/>
                  </a:lnTo>
                  <a:lnTo>
                    <a:pt x="6174912" y="2015642"/>
                  </a:lnTo>
                  <a:close/>
                </a:path>
                <a:path w="6175375" h="6175375">
                  <a:moveTo>
                    <a:pt x="36575" y="1933346"/>
                  </a:moveTo>
                  <a:lnTo>
                    <a:pt x="0" y="1933346"/>
                  </a:lnTo>
                  <a:lnTo>
                    <a:pt x="0" y="1784421"/>
                  </a:lnTo>
                  <a:lnTo>
                    <a:pt x="36575" y="1784421"/>
                  </a:lnTo>
                  <a:lnTo>
                    <a:pt x="36575" y="1933346"/>
                  </a:lnTo>
                  <a:close/>
                </a:path>
                <a:path w="6175375" h="6175375">
                  <a:moveTo>
                    <a:pt x="6174912" y="1719102"/>
                  </a:moveTo>
                  <a:lnTo>
                    <a:pt x="6138336" y="1719102"/>
                  </a:lnTo>
                  <a:lnTo>
                    <a:pt x="6138336" y="1571487"/>
                  </a:lnTo>
                  <a:lnTo>
                    <a:pt x="6174912" y="1571487"/>
                  </a:lnTo>
                  <a:lnTo>
                    <a:pt x="6174912" y="1719102"/>
                  </a:lnTo>
                  <a:close/>
                </a:path>
                <a:path w="6175375" h="6175375">
                  <a:moveTo>
                    <a:pt x="36575" y="1636806"/>
                  </a:moveTo>
                  <a:lnTo>
                    <a:pt x="0" y="1636806"/>
                  </a:lnTo>
                  <a:lnTo>
                    <a:pt x="0" y="1487881"/>
                  </a:lnTo>
                  <a:lnTo>
                    <a:pt x="36575" y="1487881"/>
                  </a:lnTo>
                  <a:lnTo>
                    <a:pt x="36575" y="1636806"/>
                  </a:lnTo>
                  <a:close/>
                </a:path>
                <a:path w="6175375" h="6175375">
                  <a:moveTo>
                    <a:pt x="6174912" y="1422562"/>
                  </a:moveTo>
                  <a:lnTo>
                    <a:pt x="6138336" y="1422562"/>
                  </a:lnTo>
                  <a:lnTo>
                    <a:pt x="6138336" y="1273637"/>
                  </a:lnTo>
                  <a:lnTo>
                    <a:pt x="6174912" y="1273637"/>
                  </a:lnTo>
                  <a:lnTo>
                    <a:pt x="6174912" y="1422562"/>
                  </a:lnTo>
                  <a:close/>
                </a:path>
                <a:path w="6175375" h="6175375">
                  <a:moveTo>
                    <a:pt x="36575" y="1340266"/>
                  </a:moveTo>
                  <a:lnTo>
                    <a:pt x="0" y="1340266"/>
                  </a:lnTo>
                  <a:lnTo>
                    <a:pt x="0" y="1191341"/>
                  </a:lnTo>
                  <a:lnTo>
                    <a:pt x="36575" y="1191341"/>
                  </a:lnTo>
                  <a:lnTo>
                    <a:pt x="36575" y="1340266"/>
                  </a:lnTo>
                  <a:close/>
                </a:path>
                <a:path w="6175375" h="6175375">
                  <a:moveTo>
                    <a:pt x="6174912" y="1126022"/>
                  </a:moveTo>
                  <a:lnTo>
                    <a:pt x="6138336" y="1126022"/>
                  </a:lnTo>
                  <a:lnTo>
                    <a:pt x="6138336" y="978407"/>
                  </a:lnTo>
                  <a:lnTo>
                    <a:pt x="6174912" y="978407"/>
                  </a:lnTo>
                  <a:lnTo>
                    <a:pt x="6174912" y="1126022"/>
                  </a:lnTo>
                  <a:close/>
                </a:path>
                <a:path w="6175375" h="6175375">
                  <a:moveTo>
                    <a:pt x="36575" y="1043726"/>
                  </a:moveTo>
                  <a:lnTo>
                    <a:pt x="0" y="1043726"/>
                  </a:lnTo>
                  <a:lnTo>
                    <a:pt x="0" y="894831"/>
                  </a:lnTo>
                  <a:lnTo>
                    <a:pt x="36575" y="894831"/>
                  </a:lnTo>
                  <a:lnTo>
                    <a:pt x="36575" y="1043726"/>
                  </a:lnTo>
                  <a:close/>
                </a:path>
                <a:path w="6175375" h="6175375">
                  <a:moveTo>
                    <a:pt x="6174912" y="829513"/>
                  </a:moveTo>
                  <a:lnTo>
                    <a:pt x="6138336" y="829513"/>
                  </a:lnTo>
                  <a:lnTo>
                    <a:pt x="6138336" y="681898"/>
                  </a:lnTo>
                  <a:lnTo>
                    <a:pt x="6174912" y="681898"/>
                  </a:lnTo>
                  <a:lnTo>
                    <a:pt x="6174912" y="829513"/>
                  </a:lnTo>
                  <a:close/>
                </a:path>
                <a:path w="6175375" h="6175375">
                  <a:moveTo>
                    <a:pt x="36575" y="747217"/>
                  </a:moveTo>
                  <a:lnTo>
                    <a:pt x="0" y="747217"/>
                  </a:lnTo>
                  <a:lnTo>
                    <a:pt x="0" y="598291"/>
                  </a:lnTo>
                  <a:lnTo>
                    <a:pt x="36575" y="598291"/>
                  </a:lnTo>
                  <a:lnTo>
                    <a:pt x="36575" y="747217"/>
                  </a:lnTo>
                  <a:close/>
                </a:path>
                <a:path w="6175375" h="6175375">
                  <a:moveTo>
                    <a:pt x="6174912" y="532973"/>
                  </a:moveTo>
                  <a:lnTo>
                    <a:pt x="6138336" y="532973"/>
                  </a:lnTo>
                  <a:lnTo>
                    <a:pt x="6138336" y="385358"/>
                  </a:lnTo>
                  <a:lnTo>
                    <a:pt x="6174912" y="385358"/>
                  </a:lnTo>
                  <a:lnTo>
                    <a:pt x="6174912" y="532973"/>
                  </a:lnTo>
                  <a:close/>
                </a:path>
                <a:path w="6175375" h="6175375">
                  <a:moveTo>
                    <a:pt x="36575" y="450677"/>
                  </a:moveTo>
                  <a:lnTo>
                    <a:pt x="0" y="450677"/>
                  </a:lnTo>
                  <a:lnTo>
                    <a:pt x="0" y="301751"/>
                  </a:lnTo>
                  <a:lnTo>
                    <a:pt x="36575" y="301751"/>
                  </a:lnTo>
                  <a:lnTo>
                    <a:pt x="36575" y="450677"/>
                  </a:lnTo>
                  <a:close/>
                </a:path>
                <a:path w="6175375" h="6175375">
                  <a:moveTo>
                    <a:pt x="6174912" y="236433"/>
                  </a:moveTo>
                  <a:lnTo>
                    <a:pt x="6138336" y="236433"/>
                  </a:lnTo>
                  <a:lnTo>
                    <a:pt x="6138336" y="154137"/>
                  </a:lnTo>
                  <a:lnTo>
                    <a:pt x="6137583" y="139684"/>
                  </a:lnTo>
                  <a:lnTo>
                    <a:pt x="6135242" y="125722"/>
                  </a:lnTo>
                  <a:lnTo>
                    <a:pt x="6131187" y="112252"/>
                  </a:lnTo>
                  <a:lnTo>
                    <a:pt x="6125291" y="99273"/>
                  </a:lnTo>
                  <a:lnTo>
                    <a:pt x="6156624" y="82295"/>
                  </a:lnTo>
                  <a:lnTo>
                    <a:pt x="6164245" y="99406"/>
                  </a:lnTo>
                  <a:lnTo>
                    <a:pt x="6169540" y="117245"/>
                  </a:lnTo>
                  <a:lnTo>
                    <a:pt x="6172629" y="135569"/>
                  </a:lnTo>
                  <a:lnTo>
                    <a:pt x="6173632" y="154137"/>
                  </a:lnTo>
                  <a:lnTo>
                    <a:pt x="6174912" y="236433"/>
                  </a:lnTo>
                  <a:close/>
                </a:path>
                <a:path w="6175375" h="6175375">
                  <a:moveTo>
                    <a:pt x="36575" y="154137"/>
                  </a:moveTo>
                  <a:lnTo>
                    <a:pt x="0" y="154137"/>
                  </a:lnTo>
                  <a:lnTo>
                    <a:pt x="5139" y="111574"/>
                  </a:lnTo>
                  <a:lnTo>
                    <a:pt x="21545" y="73304"/>
                  </a:lnTo>
                  <a:lnTo>
                    <a:pt x="47753" y="41160"/>
                  </a:lnTo>
                  <a:lnTo>
                    <a:pt x="82295" y="16977"/>
                  </a:lnTo>
                  <a:lnTo>
                    <a:pt x="99273" y="49621"/>
                  </a:lnTo>
                  <a:lnTo>
                    <a:pt x="72940" y="67975"/>
                  </a:lnTo>
                  <a:lnTo>
                    <a:pt x="53225" y="92575"/>
                  </a:lnTo>
                  <a:lnTo>
                    <a:pt x="40860" y="121827"/>
                  </a:lnTo>
                  <a:lnTo>
                    <a:pt x="36575" y="154137"/>
                  </a:lnTo>
                  <a:close/>
                </a:path>
                <a:path w="6175375" h="6175375">
                  <a:moveTo>
                    <a:pt x="6019464" y="36575"/>
                  </a:moveTo>
                  <a:lnTo>
                    <a:pt x="5870569" y="36575"/>
                  </a:lnTo>
                  <a:lnTo>
                    <a:pt x="5870569" y="0"/>
                  </a:lnTo>
                  <a:lnTo>
                    <a:pt x="6018184" y="0"/>
                  </a:lnTo>
                  <a:lnTo>
                    <a:pt x="6019464" y="36575"/>
                  </a:lnTo>
                  <a:close/>
                </a:path>
                <a:path w="6175375" h="6175375">
                  <a:moveTo>
                    <a:pt x="5722955" y="36575"/>
                  </a:moveTo>
                  <a:lnTo>
                    <a:pt x="5574029" y="36575"/>
                  </a:lnTo>
                  <a:lnTo>
                    <a:pt x="5574029" y="0"/>
                  </a:lnTo>
                  <a:lnTo>
                    <a:pt x="5722955" y="0"/>
                  </a:lnTo>
                  <a:lnTo>
                    <a:pt x="5722955" y="36575"/>
                  </a:lnTo>
                  <a:close/>
                </a:path>
                <a:path w="6175375" h="6175375">
                  <a:moveTo>
                    <a:pt x="5426415" y="36575"/>
                  </a:moveTo>
                  <a:lnTo>
                    <a:pt x="5277489" y="36575"/>
                  </a:lnTo>
                  <a:lnTo>
                    <a:pt x="5277489" y="0"/>
                  </a:lnTo>
                  <a:lnTo>
                    <a:pt x="5426415" y="0"/>
                  </a:lnTo>
                  <a:lnTo>
                    <a:pt x="5426415" y="36575"/>
                  </a:lnTo>
                  <a:close/>
                </a:path>
                <a:path w="6175375" h="6175375">
                  <a:moveTo>
                    <a:pt x="5129875" y="36575"/>
                  </a:moveTo>
                  <a:lnTo>
                    <a:pt x="4980949" y="36575"/>
                  </a:lnTo>
                  <a:lnTo>
                    <a:pt x="4980949" y="0"/>
                  </a:lnTo>
                  <a:lnTo>
                    <a:pt x="5129875" y="0"/>
                  </a:lnTo>
                  <a:lnTo>
                    <a:pt x="5129875" y="36575"/>
                  </a:lnTo>
                  <a:close/>
                </a:path>
                <a:path w="6175375" h="6175375">
                  <a:moveTo>
                    <a:pt x="4833335" y="36575"/>
                  </a:moveTo>
                  <a:lnTo>
                    <a:pt x="4684410" y="36575"/>
                  </a:lnTo>
                  <a:lnTo>
                    <a:pt x="4684410" y="0"/>
                  </a:lnTo>
                  <a:lnTo>
                    <a:pt x="4833335" y="0"/>
                  </a:lnTo>
                  <a:lnTo>
                    <a:pt x="4833335" y="36575"/>
                  </a:lnTo>
                  <a:close/>
                </a:path>
                <a:path w="6175375" h="6175375">
                  <a:moveTo>
                    <a:pt x="4536825" y="36575"/>
                  </a:moveTo>
                  <a:lnTo>
                    <a:pt x="4387900" y="36575"/>
                  </a:lnTo>
                  <a:lnTo>
                    <a:pt x="4387900" y="0"/>
                  </a:lnTo>
                  <a:lnTo>
                    <a:pt x="4536825" y="0"/>
                  </a:lnTo>
                  <a:lnTo>
                    <a:pt x="4536825" y="36575"/>
                  </a:lnTo>
                  <a:close/>
                </a:path>
                <a:path w="6175375" h="6175375">
                  <a:moveTo>
                    <a:pt x="4241596" y="36575"/>
                  </a:moveTo>
                  <a:lnTo>
                    <a:pt x="4092671" y="36575"/>
                  </a:lnTo>
                  <a:lnTo>
                    <a:pt x="4092671" y="0"/>
                  </a:lnTo>
                  <a:lnTo>
                    <a:pt x="4241596" y="0"/>
                  </a:lnTo>
                  <a:lnTo>
                    <a:pt x="4241596" y="36575"/>
                  </a:lnTo>
                  <a:close/>
                </a:path>
                <a:path w="6175375" h="6175375">
                  <a:moveTo>
                    <a:pt x="3943746" y="36575"/>
                  </a:moveTo>
                  <a:lnTo>
                    <a:pt x="3794820" y="36575"/>
                  </a:lnTo>
                  <a:lnTo>
                    <a:pt x="3794820" y="0"/>
                  </a:lnTo>
                  <a:lnTo>
                    <a:pt x="3943746" y="0"/>
                  </a:lnTo>
                  <a:lnTo>
                    <a:pt x="3943746" y="36575"/>
                  </a:lnTo>
                  <a:close/>
                </a:path>
                <a:path w="6175375" h="6175375">
                  <a:moveTo>
                    <a:pt x="3647206" y="36575"/>
                  </a:moveTo>
                  <a:lnTo>
                    <a:pt x="3498280" y="36575"/>
                  </a:lnTo>
                  <a:lnTo>
                    <a:pt x="3498280" y="0"/>
                  </a:lnTo>
                  <a:lnTo>
                    <a:pt x="3647206" y="0"/>
                  </a:lnTo>
                  <a:lnTo>
                    <a:pt x="3647206" y="36575"/>
                  </a:lnTo>
                  <a:close/>
                </a:path>
                <a:path w="6175375" h="6175375">
                  <a:moveTo>
                    <a:pt x="3350666" y="36575"/>
                  </a:moveTo>
                  <a:lnTo>
                    <a:pt x="3201771" y="36575"/>
                  </a:lnTo>
                  <a:lnTo>
                    <a:pt x="3201771" y="0"/>
                  </a:lnTo>
                  <a:lnTo>
                    <a:pt x="3350666" y="0"/>
                  </a:lnTo>
                  <a:lnTo>
                    <a:pt x="3350666" y="36575"/>
                  </a:lnTo>
                  <a:close/>
                </a:path>
                <a:path w="6175375" h="6175375">
                  <a:moveTo>
                    <a:pt x="3054156" y="36575"/>
                  </a:moveTo>
                  <a:lnTo>
                    <a:pt x="2905231" y="36575"/>
                  </a:lnTo>
                  <a:lnTo>
                    <a:pt x="2905231" y="0"/>
                  </a:lnTo>
                  <a:lnTo>
                    <a:pt x="3054156" y="0"/>
                  </a:lnTo>
                  <a:lnTo>
                    <a:pt x="3054156" y="36575"/>
                  </a:lnTo>
                  <a:close/>
                </a:path>
                <a:path w="6175375" h="6175375">
                  <a:moveTo>
                    <a:pt x="2757616" y="36575"/>
                  </a:moveTo>
                  <a:lnTo>
                    <a:pt x="2608691" y="36575"/>
                  </a:lnTo>
                  <a:lnTo>
                    <a:pt x="2608691" y="0"/>
                  </a:lnTo>
                  <a:lnTo>
                    <a:pt x="2757616" y="0"/>
                  </a:lnTo>
                  <a:lnTo>
                    <a:pt x="2757616" y="36575"/>
                  </a:lnTo>
                  <a:close/>
                </a:path>
                <a:path w="6175375" h="6175375">
                  <a:moveTo>
                    <a:pt x="2461077" y="36575"/>
                  </a:moveTo>
                  <a:lnTo>
                    <a:pt x="2312151" y="36575"/>
                  </a:lnTo>
                  <a:lnTo>
                    <a:pt x="2312151" y="0"/>
                  </a:lnTo>
                  <a:lnTo>
                    <a:pt x="2461077" y="0"/>
                  </a:lnTo>
                  <a:lnTo>
                    <a:pt x="2461077" y="36575"/>
                  </a:lnTo>
                  <a:close/>
                </a:path>
                <a:path w="6175375" h="6175375">
                  <a:moveTo>
                    <a:pt x="2164537" y="36575"/>
                  </a:moveTo>
                  <a:lnTo>
                    <a:pt x="2015642" y="36575"/>
                  </a:lnTo>
                  <a:lnTo>
                    <a:pt x="2015642" y="0"/>
                  </a:lnTo>
                  <a:lnTo>
                    <a:pt x="2164537" y="0"/>
                  </a:lnTo>
                  <a:lnTo>
                    <a:pt x="2164537" y="36575"/>
                  </a:lnTo>
                  <a:close/>
                </a:path>
                <a:path w="6175375" h="6175375">
                  <a:moveTo>
                    <a:pt x="1868027" y="36575"/>
                  </a:moveTo>
                  <a:lnTo>
                    <a:pt x="1719102" y="36575"/>
                  </a:lnTo>
                  <a:lnTo>
                    <a:pt x="1719102" y="0"/>
                  </a:lnTo>
                  <a:lnTo>
                    <a:pt x="1868027" y="0"/>
                  </a:lnTo>
                  <a:lnTo>
                    <a:pt x="1868027" y="36575"/>
                  </a:lnTo>
                  <a:close/>
                </a:path>
                <a:path w="6175375" h="6175375">
                  <a:moveTo>
                    <a:pt x="1571487" y="36575"/>
                  </a:moveTo>
                  <a:lnTo>
                    <a:pt x="1422562" y="36575"/>
                  </a:lnTo>
                  <a:lnTo>
                    <a:pt x="1422562" y="0"/>
                  </a:lnTo>
                  <a:lnTo>
                    <a:pt x="1571487" y="0"/>
                  </a:lnTo>
                  <a:lnTo>
                    <a:pt x="1571487" y="36575"/>
                  </a:lnTo>
                  <a:close/>
                </a:path>
                <a:path w="6175375" h="6175375">
                  <a:moveTo>
                    <a:pt x="1274947" y="36575"/>
                  </a:moveTo>
                  <a:lnTo>
                    <a:pt x="1126022" y="36575"/>
                  </a:lnTo>
                  <a:lnTo>
                    <a:pt x="1126022" y="0"/>
                  </a:lnTo>
                  <a:lnTo>
                    <a:pt x="1274947" y="0"/>
                  </a:lnTo>
                  <a:lnTo>
                    <a:pt x="1274947" y="36575"/>
                  </a:lnTo>
                  <a:close/>
                </a:path>
                <a:path w="6175375" h="6175375">
                  <a:moveTo>
                    <a:pt x="978407" y="36575"/>
                  </a:moveTo>
                  <a:lnTo>
                    <a:pt x="829513" y="36575"/>
                  </a:lnTo>
                  <a:lnTo>
                    <a:pt x="829513" y="0"/>
                  </a:lnTo>
                  <a:lnTo>
                    <a:pt x="978407" y="0"/>
                  </a:lnTo>
                  <a:lnTo>
                    <a:pt x="978407" y="36575"/>
                  </a:lnTo>
                  <a:close/>
                </a:path>
                <a:path w="6175375" h="6175375">
                  <a:moveTo>
                    <a:pt x="681898" y="36575"/>
                  </a:moveTo>
                  <a:lnTo>
                    <a:pt x="532973" y="36575"/>
                  </a:lnTo>
                  <a:lnTo>
                    <a:pt x="532973" y="0"/>
                  </a:lnTo>
                  <a:lnTo>
                    <a:pt x="681898" y="0"/>
                  </a:lnTo>
                  <a:lnTo>
                    <a:pt x="681898" y="36575"/>
                  </a:lnTo>
                  <a:close/>
                </a:path>
                <a:path w="6175375" h="6175375">
                  <a:moveTo>
                    <a:pt x="385358" y="36575"/>
                  </a:moveTo>
                  <a:lnTo>
                    <a:pt x="236433" y="36575"/>
                  </a:lnTo>
                  <a:lnTo>
                    <a:pt x="236433" y="0"/>
                  </a:lnTo>
                  <a:lnTo>
                    <a:pt x="385358" y="0"/>
                  </a:lnTo>
                  <a:lnTo>
                    <a:pt x="385358" y="36575"/>
                  </a:lnTo>
                  <a:close/>
                </a:path>
              </a:pathLst>
            </a:custGeom>
            <a:solidFill>
              <a:srgbClr val="6E5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4766" y="0"/>
            <a:ext cx="13441680" cy="1694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950" spc="655" dirty="0">
                <a:solidFill>
                  <a:srgbClr val="CF5783"/>
                </a:solidFill>
              </a:rPr>
              <a:t>Circulación</a:t>
            </a:r>
            <a:r>
              <a:rPr sz="10950" spc="-535" dirty="0">
                <a:solidFill>
                  <a:srgbClr val="CF5783"/>
                </a:solidFill>
              </a:rPr>
              <a:t> </a:t>
            </a:r>
            <a:r>
              <a:rPr sz="10950" spc="775" dirty="0">
                <a:solidFill>
                  <a:srgbClr val="CF5783"/>
                </a:solidFill>
              </a:rPr>
              <a:t>Mayor</a:t>
            </a:r>
            <a:endParaRPr sz="10950"/>
          </a:p>
        </p:txBody>
      </p:sp>
      <p:sp>
        <p:nvSpPr>
          <p:cNvPr id="7" name="object 7"/>
          <p:cNvSpPr/>
          <p:nvPr/>
        </p:nvSpPr>
        <p:spPr>
          <a:xfrm>
            <a:off x="529384" y="1705822"/>
            <a:ext cx="4827034" cy="858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4657" y="1289282"/>
            <a:ext cx="6890384" cy="6206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0285">
              <a:lnSpc>
                <a:spcPct val="100000"/>
              </a:lnSpc>
              <a:spcBef>
                <a:spcPts val="100"/>
              </a:spcBef>
            </a:pPr>
            <a:r>
              <a:rPr sz="10950" b="1" spc="555" dirty="0">
                <a:solidFill>
                  <a:srgbClr val="CF5783"/>
                </a:solidFill>
                <a:latin typeface="Arial"/>
                <a:cs typeface="Arial"/>
              </a:rPr>
              <a:t>y</a:t>
            </a:r>
            <a:r>
              <a:rPr sz="10950" b="1" spc="-560" dirty="0">
                <a:solidFill>
                  <a:srgbClr val="CF5783"/>
                </a:solidFill>
                <a:latin typeface="Arial"/>
                <a:cs typeface="Arial"/>
              </a:rPr>
              <a:t> </a:t>
            </a:r>
            <a:r>
              <a:rPr sz="10950" b="1" spc="819" dirty="0">
                <a:solidFill>
                  <a:srgbClr val="CF5783"/>
                </a:solidFill>
                <a:latin typeface="Arial"/>
                <a:cs typeface="Arial"/>
              </a:rPr>
              <a:t>Menor</a:t>
            </a:r>
            <a:endParaRPr sz="10950" dirty="0">
              <a:latin typeface="Arial"/>
              <a:cs typeface="Arial"/>
            </a:endParaRPr>
          </a:p>
          <a:p>
            <a:pPr marL="955040">
              <a:lnSpc>
                <a:spcPct val="100000"/>
              </a:lnSpc>
              <a:spcBef>
                <a:spcPts val="10185"/>
              </a:spcBef>
            </a:pPr>
            <a:r>
              <a:rPr lang="es-EC" sz="4100" b="1" spc="-90" dirty="0">
                <a:solidFill>
                  <a:srgbClr val="E84053"/>
                </a:solidFill>
                <a:latin typeface="Georgia"/>
                <a:cs typeface="Georgia"/>
              </a:rPr>
              <a:t>SALUD </a:t>
            </a:r>
          </a:p>
          <a:p>
            <a:pPr marL="955040">
              <a:lnSpc>
                <a:spcPct val="100000"/>
              </a:lnSpc>
              <a:spcBef>
                <a:spcPts val="10185"/>
              </a:spcBef>
            </a:pPr>
            <a:r>
              <a:rPr lang="es-EC" sz="4100" b="1" spc="-90" dirty="0">
                <a:latin typeface="Georgia"/>
                <a:cs typeface="Arial Black"/>
              </a:rPr>
              <a:t>LICDA. SANDY PAREDES </a:t>
            </a:r>
            <a:endParaRPr sz="41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F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9313" y="1639229"/>
            <a:ext cx="4768215" cy="3183255"/>
          </a:xfrm>
          <a:custGeom>
            <a:avLst/>
            <a:gdLst/>
            <a:ahLst/>
            <a:cxnLst/>
            <a:rect l="l" t="t" r="r" b="b"/>
            <a:pathLst>
              <a:path w="4768215" h="3183254">
                <a:moveTo>
                  <a:pt x="2813049" y="12731"/>
                </a:moveTo>
                <a:lnTo>
                  <a:pt x="1956110" y="12731"/>
                </a:lnTo>
                <a:lnTo>
                  <a:pt x="1994855" y="0"/>
                </a:lnTo>
                <a:lnTo>
                  <a:pt x="2774304" y="0"/>
                </a:lnTo>
                <a:lnTo>
                  <a:pt x="2813049" y="12731"/>
                </a:lnTo>
                <a:close/>
              </a:path>
              <a:path w="4768215" h="3183254">
                <a:moveTo>
                  <a:pt x="2967337" y="25463"/>
                </a:moveTo>
                <a:lnTo>
                  <a:pt x="1801822" y="25463"/>
                </a:lnTo>
                <a:lnTo>
                  <a:pt x="1840273" y="12731"/>
                </a:lnTo>
                <a:lnTo>
                  <a:pt x="2928886" y="12731"/>
                </a:lnTo>
                <a:lnTo>
                  <a:pt x="2967337" y="25463"/>
                </a:lnTo>
                <a:close/>
              </a:path>
              <a:path w="4768215" h="3183254">
                <a:moveTo>
                  <a:pt x="3082144" y="38195"/>
                </a:moveTo>
                <a:lnTo>
                  <a:pt x="1687015" y="38195"/>
                </a:lnTo>
                <a:lnTo>
                  <a:pt x="1725183" y="25463"/>
                </a:lnTo>
                <a:lnTo>
                  <a:pt x="3043976" y="25463"/>
                </a:lnTo>
                <a:lnTo>
                  <a:pt x="3082144" y="38195"/>
                </a:lnTo>
                <a:close/>
              </a:path>
              <a:path w="4768215" h="3183254">
                <a:moveTo>
                  <a:pt x="3196015" y="50927"/>
                </a:moveTo>
                <a:lnTo>
                  <a:pt x="1573144" y="50927"/>
                </a:lnTo>
                <a:lnTo>
                  <a:pt x="1610988" y="38195"/>
                </a:lnTo>
                <a:lnTo>
                  <a:pt x="3158171" y="38195"/>
                </a:lnTo>
                <a:lnTo>
                  <a:pt x="3196015" y="50927"/>
                </a:lnTo>
                <a:close/>
              </a:path>
              <a:path w="4768215" h="3183254">
                <a:moveTo>
                  <a:pt x="3308776" y="63658"/>
                </a:moveTo>
                <a:lnTo>
                  <a:pt x="1460383" y="63658"/>
                </a:lnTo>
                <a:lnTo>
                  <a:pt x="1497841" y="50927"/>
                </a:lnTo>
                <a:lnTo>
                  <a:pt x="3271318" y="50927"/>
                </a:lnTo>
                <a:lnTo>
                  <a:pt x="3308776" y="63658"/>
                </a:lnTo>
                <a:close/>
              </a:path>
              <a:path w="4768215" h="3183254">
                <a:moveTo>
                  <a:pt x="3383265" y="76390"/>
                </a:moveTo>
                <a:lnTo>
                  <a:pt x="1385894" y="76390"/>
                </a:lnTo>
                <a:lnTo>
                  <a:pt x="1423064" y="63658"/>
                </a:lnTo>
                <a:lnTo>
                  <a:pt x="3346095" y="63658"/>
                </a:lnTo>
                <a:lnTo>
                  <a:pt x="3383265" y="76390"/>
                </a:lnTo>
                <a:close/>
              </a:path>
              <a:path w="4768215" h="3183254">
                <a:moveTo>
                  <a:pt x="3457152" y="89122"/>
                </a:moveTo>
                <a:lnTo>
                  <a:pt x="1312007" y="89122"/>
                </a:lnTo>
                <a:lnTo>
                  <a:pt x="1348875" y="76390"/>
                </a:lnTo>
                <a:lnTo>
                  <a:pt x="3420284" y="76390"/>
                </a:lnTo>
                <a:lnTo>
                  <a:pt x="3457152" y="89122"/>
                </a:lnTo>
                <a:close/>
              </a:path>
              <a:path w="4768215" h="3183254">
                <a:moveTo>
                  <a:pt x="3530402" y="101854"/>
                </a:moveTo>
                <a:lnTo>
                  <a:pt x="1238757" y="101854"/>
                </a:lnTo>
                <a:lnTo>
                  <a:pt x="1275294" y="89122"/>
                </a:lnTo>
                <a:lnTo>
                  <a:pt x="3493865" y="89122"/>
                </a:lnTo>
                <a:lnTo>
                  <a:pt x="3530402" y="101854"/>
                </a:lnTo>
                <a:close/>
              </a:path>
              <a:path w="4768215" h="3183254">
                <a:moveTo>
                  <a:pt x="3638962" y="127317"/>
                </a:moveTo>
                <a:lnTo>
                  <a:pt x="1130197" y="127317"/>
                </a:lnTo>
                <a:lnTo>
                  <a:pt x="1202393" y="101854"/>
                </a:lnTo>
                <a:lnTo>
                  <a:pt x="3566766" y="101854"/>
                </a:lnTo>
                <a:lnTo>
                  <a:pt x="3638962" y="127317"/>
                </a:lnTo>
                <a:close/>
              </a:path>
              <a:path w="4768215" h="3183254">
                <a:moveTo>
                  <a:pt x="3745818" y="152781"/>
                </a:moveTo>
                <a:lnTo>
                  <a:pt x="1023341" y="152781"/>
                </a:lnTo>
                <a:lnTo>
                  <a:pt x="1094386" y="127317"/>
                </a:lnTo>
                <a:lnTo>
                  <a:pt x="3674773" y="127317"/>
                </a:lnTo>
                <a:lnTo>
                  <a:pt x="3745818" y="152781"/>
                </a:lnTo>
                <a:close/>
              </a:path>
              <a:path w="4768215" h="3183254">
                <a:moveTo>
                  <a:pt x="3850823" y="178244"/>
                </a:moveTo>
                <a:lnTo>
                  <a:pt x="918336" y="178244"/>
                </a:lnTo>
                <a:lnTo>
                  <a:pt x="988126" y="152781"/>
                </a:lnTo>
                <a:lnTo>
                  <a:pt x="3781033" y="152781"/>
                </a:lnTo>
                <a:lnTo>
                  <a:pt x="3850823" y="178244"/>
                </a:lnTo>
                <a:close/>
              </a:path>
              <a:path w="4768215" h="3183254">
                <a:moveTo>
                  <a:pt x="3987724" y="216440"/>
                </a:moveTo>
                <a:lnTo>
                  <a:pt x="781433" y="216440"/>
                </a:lnTo>
                <a:lnTo>
                  <a:pt x="883765" y="178244"/>
                </a:lnTo>
                <a:lnTo>
                  <a:pt x="3885394" y="178244"/>
                </a:lnTo>
                <a:lnTo>
                  <a:pt x="3987724" y="216440"/>
                </a:lnTo>
                <a:close/>
              </a:path>
              <a:path w="4768215" h="3183254">
                <a:moveTo>
                  <a:pt x="4153390" y="267367"/>
                </a:moveTo>
                <a:lnTo>
                  <a:pt x="615769" y="267367"/>
                </a:lnTo>
                <a:lnTo>
                  <a:pt x="747793" y="216440"/>
                </a:lnTo>
                <a:lnTo>
                  <a:pt x="4021366" y="216440"/>
                </a:lnTo>
                <a:lnTo>
                  <a:pt x="4153390" y="267367"/>
                </a:lnTo>
                <a:close/>
              </a:path>
              <a:path w="4768215" h="3183254">
                <a:moveTo>
                  <a:pt x="4312388" y="2864648"/>
                </a:moveTo>
                <a:lnTo>
                  <a:pt x="456771" y="2864648"/>
                </a:lnTo>
                <a:lnTo>
                  <a:pt x="425826" y="2851916"/>
                </a:lnTo>
                <a:lnTo>
                  <a:pt x="305030" y="2800989"/>
                </a:lnTo>
                <a:lnTo>
                  <a:pt x="189244" y="2750062"/>
                </a:lnTo>
                <a:lnTo>
                  <a:pt x="161115" y="2724598"/>
                </a:lnTo>
                <a:lnTo>
                  <a:pt x="105858" y="2699135"/>
                </a:lnTo>
                <a:lnTo>
                  <a:pt x="25565" y="2660940"/>
                </a:lnTo>
                <a:lnTo>
                  <a:pt x="0" y="2648208"/>
                </a:lnTo>
                <a:lnTo>
                  <a:pt x="0" y="534734"/>
                </a:lnTo>
                <a:lnTo>
                  <a:pt x="25565" y="522002"/>
                </a:lnTo>
                <a:lnTo>
                  <a:pt x="51982" y="509270"/>
                </a:lnTo>
                <a:lnTo>
                  <a:pt x="78746" y="483807"/>
                </a:lnTo>
                <a:lnTo>
                  <a:pt x="189244" y="432880"/>
                </a:lnTo>
                <a:lnTo>
                  <a:pt x="305030" y="381953"/>
                </a:lnTo>
                <a:lnTo>
                  <a:pt x="425826" y="331026"/>
                </a:lnTo>
                <a:lnTo>
                  <a:pt x="583419" y="267367"/>
                </a:lnTo>
                <a:lnTo>
                  <a:pt x="4185740" y="267367"/>
                </a:lnTo>
                <a:lnTo>
                  <a:pt x="4343334" y="331026"/>
                </a:lnTo>
                <a:lnTo>
                  <a:pt x="4464128" y="381953"/>
                </a:lnTo>
                <a:lnTo>
                  <a:pt x="4579916" y="432880"/>
                </a:lnTo>
                <a:lnTo>
                  <a:pt x="4663303" y="471075"/>
                </a:lnTo>
                <a:lnTo>
                  <a:pt x="4717178" y="509270"/>
                </a:lnTo>
                <a:lnTo>
                  <a:pt x="4743597" y="522002"/>
                </a:lnTo>
                <a:lnTo>
                  <a:pt x="4768138" y="534734"/>
                </a:lnTo>
                <a:lnTo>
                  <a:pt x="4768138" y="2648208"/>
                </a:lnTo>
                <a:lnTo>
                  <a:pt x="4743597" y="2660940"/>
                </a:lnTo>
                <a:lnTo>
                  <a:pt x="4663303" y="2699135"/>
                </a:lnTo>
                <a:lnTo>
                  <a:pt x="4608047" y="2724598"/>
                </a:lnTo>
                <a:lnTo>
                  <a:pt x="4579916" y="2750062"/>
                </a:lnTo>
                <a:lnTo>
                  <a:pt x="4464128" y="2800989"/>
                </a:lnTo>
                <a:lnTo>
                  <a:pt x="4343334" y="2851916"/>
                </a:lnTo>
                <a:lnTo>
                  <a:pt x="4312388" y="2864648"/>
                </a:lnTo>
                <a:close/>
              </a:path>
              <a:path w="4768215" h="3183254">
                <a:moveTo>
                  <a:pt x="4087889" y="2941038"/>
                </a:moveTo>
                <a:lnTo>
                  <a:pt x="681270" y="2941038"/>
                </a:lnTo>
                <a:lnTo>
                  <a:pt x="488010" y="2864648"/>
                </a:lnTo>
                <a:lnTo>
                  <a:pt x="4281149" y="2864648"/>
                </a:lnTo>
                <a:lnTo>
                  <a:pt x="4087889" y="2941038"/>
                </a:lnTo>
                <a:close/>
              </a:path>
              <a:path w="4768215" h="3183254">
                <a:moveTo>
                  <a:pt x="3919738" y="2991966"/>
                </a:moveTo>
                <a:lnTo>
                  <a:pt x="849416" y="2991966"/>
                </a:lnTo>
                <a:lnTo>
                  <a:pt x="714404" y="2941038"/>
                </a:lnTo>
                <a:lnTo>
                  <a:pt x="4054755" y="2941038"/>
                </a:lnTo>
                <a:lnTo>
                  <a:pt x="3919738" y="2991966"/>
                </a:lnTo>
                <a:close/>
              </a:path>
              <a:path w="4768215" h="3183254">
                <a:moveTo>
                  <a:pt x="3816035" y="3017429"/>
                </a:moveTo>
                <a:lnTo>
                  <a:pt x="953124" y="3017429"/>
                </a:lnTo>
                <a:lnTo>
                  <a:pt x="883765" y="2991966"/>
                </a:lnTo>
                <a:lnTo>
                  <a:pt x="3885394" y="2991966"/>
                </a:lnTo>
                <a:lnTo>
                  <a:pt x="3816035" y="3017429"/>
                </a:lnTo>
                <a:close/>
              </a:path>
              <a:path w="4768215" h="3183254">
                <a:moveTo>
                  <a:pt x="3710392" y="3042893"/>
                </a:moveTo>
                <a:lnTo>
                  <a:pt x="1058767" y="3042893"/>
                </a:lnTo>
                <a:lnTo>
                  <a:pt x="988126" y="3017429"/>
                </a:lnTo>
                <a:lnTo>
                  <a:pt x="3781033" y="3017429"/>
                </a:lnTo>
                <a:lnTo>
                  <a:pt x="3710392" y="3042893"/>
                </a:lnTo>
                <a:close/>
              </a:path>
              <a:path w="4768215" h="3183254">
                <a:moveTo>
                  <a:pt x="3602956" y="3068356"/>
                </a:moveTo>
                <a:lnTo>
                  <a:pt x="1166203" y="3068356"/>
                </a:lnTo>
                <a:lnTo>
                  <a:pt x="1094386" y="3042893"/>
                </a:lnTo>
                <a:lnTo>
                  <a:pt x="3674773" y="3042893"/>
                </a:lnTo>
                <a:lnTo>
                  <a:pt x="3602956" y="3068356"/>
                </a:lnTo>
                <a:close/>
              </a:path>
              <a:path w="4768215" h="3183254">
                <a:moveTo>
                  <a:pt x="3530402" y="3081088"/>
                </a:moveTo>
                <a:lnTo>
                  <a:pt x="1238757" y="3081088"/>
                </a:lnTo>
                <a:lnTo>
                  <a:pt x="1202393" y="3068356"/>
                </a:lnTo>
                <a:lnTo>
                  <a:pt x="3566766" y="3068356"/>
                </a:lnTo>
                <a:lnTo>
                  <a:pt x="3530402" y="3081088"/>
                </a:lnTo>
                <a:close/>
              </a:path>
              <a:path w="4768215" h="3183254">
                <a:moveTo>
                  <a:pt x="3457152" y="3093820"/>
                </a:moveTo>
                <a:lnTo>
                  <a:pt x="1312007" y="3093820"/>
                </a:lnTo>
                <a:lnTo>
                  <a:pt x="1275294" y="3081088"/>
                </a:lnTo>
                <a:lnTo>
                  <a:pt x="3493865" y="3081088"/>
                </a:lnTo>
                <a:lnTo>
                  <a:pt x="3457152" y="3093820"/>
                </a:lnTo>
                <a:close/>
              </a:path>
              <a:path w="4768215" h="3183254">
                <a:moveTo>
                  <a:pt x="3383265" y="3106551"/>
                </a:moveTo>
                <a:lnTo>
                  <a:pt x="1385894" y="3106551"/>
                </a:lnTo>
                <a:lnTo>
                  <a:pt x="1348875" y="3093820"/>
                </a:lnTo>
                <a:lnTo>
                  <a:pt x="3420284" y="3093820"/>
                </a:lnTo>
                <a:lnTo>
                  <a:pt x="3383265" y="3106551"/>
                </a:lnTo>
                <a:close/>
              </a:path>
              <a:path w="4768215" h="3183254">
                <a:moveTo>
                  <a:pt x="3308776" y="3119283"/>
                </a:moveTo>
                <a:lnTo>
                  <a:pt x="1460383" y="3119283"/>
                </a:lnTo>
                <a:lnTo>
                  <a:pt x="1423064" y="3106551"/>
                </a:lnTo>
                <a:lnTo>
                  <a:pt x="3346095" y="3106551"/>
                </a:lnTo>
                <a:lnTo>
                  <a:pt x="3308776" y="3119283"/>
                </a:lnTo>
                <a:close/>
              </a:path>
              <a:path w="4768215" h="3183254">
                <a:moveTo>
                  <a:pt x="3233731" y="3132015"/>
                </a:moveTo>
                <a:lnTo>
                  <a:pt x="1535428" y="3132015"/>
                </a:lnTo>
                <a:lnTo>
                  <a:pt x="1497841" y="3119283"/>
                </a:lnTo>
                <a:lnTo>
                  <a:pt x="3271318" y="3119283"/>
                </a:lnTo>
                <a:lnTo>
                  <a:pt x="3233731" y="3132015"/>
                </a:lnTo>
                <a:close/>
              </a:path>
              <a:path w="4768215" h="3183254">
                <a:moveTo>
                  <a:pt x="3120209" y="3144747"/>
                </a:moveTo>
                <a:lnTo>
                  <a:pt x="1648950" y="3144747"/>
                </a:lnTo>
                <a:lnTo>
                  <a:pt x="1610988" y="3132015"/>
                </a:lnTo>
                <a:lnTo>
                  <a:pt x="3158171" y="3132015"/>
                </a:lnTo>
                <a:lnTo>
                  <a:pt x="3120209" y="3144747"/>
                </a:lnTo>
                <a:close/>
              </a:path>
              <a:path w="4768215" h="3183254">
                <a:moveTo>
                  <a:pt x="3005707" y="3157479"/>
                </a:moveTo>
                <a:lnTo>
                  <a:pt x="1763452" y="3157479"/>
                </a:lnTo>
                <a:lnTo>
                  <a:pt x="1725183" y="3144747"/>
                </a:lnTo>
                <a:lnTo>
                  <a:pt x="3043976" y="3144747"/>
                </a:lnTo>
                <a:lnTo>
                  <a:pt x="3005707" y="3157479"/>
                </a:lnTo>
                <a:close/>
              </a:path>
              <a:path w="4768215" h="3183254">
                <a:moveTo>
                  <a:pt x="2890353" y="3170210"/>
                </a:moveTo>
                <a:lnTo>
                  <a:pt x="1878806" y="3170210"/>
                </a:lnTo>
                <a:lnTo>
                  <a:pt x="1840273" y="3157479"/>
                </a:lnTo>
                <a:lnTo>
                  <a:pt x="2928886" y="3157479"/>
                </a:lnTo>
                <a:lnTo>
                  <a:pt x="2890353" y="3170210"/>
                </a:lnTo>
                <a:close/>
              </a:path>
              <a:path w="4768215" h="3183254">
                <a:moveTo>
                  <a:pt x="2657735" y="3182942"/>
                </a:moveTo>
                <a:lnTo>
                  <a:pt x="2111424" y="3182942"/>
                </a:lnTo>
                <a:lnTo>
                  <a:pt x="2072520" y="3170210"/>
                </a:lnTo>
                <a:lnTo>
                  <a:pt x="2696639" y="3170210"/>
                </a:lnTo>
                <a:lnTo>
                  <a:pt x="2657735" y="3182942"/>
                </a:lnTo>
                <a:close/>
              </a:path>
            </a:pathLst>
          </a:custGeom>
          <a:solidFill>
            <a:srgbClr val="F9D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51294" y="2150846"/>
            <a:ext cx="3838575" cy="9055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61315" marR="5080" indent="-349250">
              <a:lnSpc>
                <a:spcPts val="3150"/>
              </a:lnSpc>
              <a:spcBef>
                <a:spcPts val="730"/>
              </a:spcBef>
            </a:pPr>
            <a:r>
              <a:rPr sz="3150" spc="-380" dirty="0">
                <a:solidFill>
                  <a:srgbClr val="4A7DDF"/>
                </a:solidFill>
                <a:latin typeface="Arial Black"/>
                <a:cs typeface="Arial Black"/>
              </a:rPr>
              <a:t>El </a:t>
            </a:r>
            <a:r>
              <a:rPr sz="3150" spc="-360" dirty="0">
                <a:solidFill>
                  <a:srgbClr val="4A7DDF"/>
                </a:solidFill>
                <a:latin typeface="Arial Black"/>
                <a:cs typeface="Arial Black"/>
              </a:rPr>
              <a:t>volumen </a:t>
            </a:r>
            <a:r>
              <a:rPr sz="3150" spc="-355" dirty="0">
                <a:solidFill>
                  <a:srgbClr val="4A7DDF"/>
                </a:solidFill>
                <a:latin typeface="Arial Black"/>
                <a:cs typeface="Arial Black"/>
              </a:rPr>
              <a:t>total de </a:t>
            </a:r>
            <a:r>
              <a:rPr sz="3150" spc="-375" dirty="0">
                <a:solidFill>
                  <a:srgbClr val="4A7DDF"/>
                </a:solidFill>
                <a:latin typeface="Arial Black"/>
                <a:cs typeface="Arial Black"/>
              </a:rPr>
              <a:t>la  </a:t>
            </a:r>
            <a:r>
              <a:rPr sz="3150" spc="-355" dirty="0">
                <a:solidFill>
                  <a:srgbClr val="4A7DDF"/>
                </a:solidFill>
                <a:latin typeface="Arial Black"/>
                <a:cs typeface="Arial Black"/>
              </a:rPr>
              <a:t>sangre </a:t>
            </a:r>
            <a:r>
              <a:rPr sz="3150" spc="-430" dirty="0">
                <a:solidFill>
                  <a:srgbClr val="4A7DDF"/>
                </a:solidFill>
                <a:latin typeface="Arial Black"/>
                <a:cs typeface="Arial Black"/>
              </a:rPr>
              <a:t>es </a:t>
            </a:r>
            <a:r>
              <a:rPr sz="3150" spc="-290" dirty="0">
                <a:solidFill>
                  <a:srgbClr val="4A7DDF"/>
                </a:solidFill>
                <a:latin typeface="Arial Black"/>
                <a:cs typeface="Arial Black"/>
              </a:rPr>
              <a:t>del16</a:t>
            </a:r>
            <a:r>
              <a:rPr sz="3150" spc="5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3150" spc="-220" dirty="0">
                <a:solidFill>
                  <a:srgbClr val="4A7DDF"/>
                </a:solidFill>
                <a:latin typeface="Arial Black"/>
                <a:cs typeface="Arial Black"/>
              </a:rPr>
              <a:t>%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6292" y="2949690"/>
            <a:ext cx="4131945" cy="13049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065" marR="5080" algn="ctr">
              <a:lnSpc>
                <a:spcPts val="3150"/>
              </a:lnSpc>
              <a:spcBef>
                <a:spcPts val="730"/>
              </a:spcBef>
              <a:tabLst>
                <a:tab pos="1946275" algn="l"/>
              </a:tabLst>
            </a:pPr>
            <a:r>
              <a:rPr sz="3150" spc="-330" dirty="0">
                <a:solidFill>
                  <a:srgbClr val="4A7DDF"/>
                </a:solidFill>
                <a:latin typeface="Arial Black"/>
                <a:cs typeface="Arial Black"/>
              </a:rPr>
              <a:t>donde </a:t>
            </a:r>
            <a:r>
              <a:rPr sz="3150" spc="-380" dirty="0">
                <a:solidFill>
                  <a:srgbClr val="4A7DDF"/>
                </a:solidFill>
                <a:latin typeface="Arial Black"/>
                <a:cs typeface="Arial Black"/>
              </a:rPr>
              <a:t>el </a:t>
            </a:r>
            <a:r>
              <a:rPr sz="3150" spc="-215" dirty="0">
                <a:solidFill>
                  <a:srgbClr val="4A7DDF"/>
                </a:solidFill>
                <a:latin typeface="Arial Black"/>
                <a:cs typeface="Arial Black"/>
              </a:rPr>
              <a:t>7% </a:t>
            </a:r>
            <a:r>
              <a:rPr sz="3150" spc="-405" dirty="0">
                <a:solidFill>
                  <a:srgbClr val="4A7DDF"/>
                </a:solidFill>
                <a:latin typeface="Arial Black"/>
                <a:cs typeface="Arial Black"/>
              </a:rPr>
              <a:t>esta </a:t>
            </a:r>
            <a:r>
              <a:rPr sz="3150" spc="-375" dirty="0">
                <a:solidFill>
                  <a:srgbClr val="4A7DDF"/>
                </a:solidFill>
                <a:latin typeface="Arial Black"/>
                <a:cs typeface="Arial Black"/>
              </a:rPr>
              <a:t>en </a:t>
            </a:r>
            <a:r>
              <a:rPr sz="3150" spc="-380" dirty="0">
                <a:solidFill>
                  <a:srgbClr val="4A7DDF"/>
                </a:solidFill>
                <a:latin typeface="Arial Black"/>
                <a:cs typeface="Arial Black"/>
              </a:rPr>
              <a:t>el  </a:t>
            </a:r>
            <a:r>
              <a:rPr sz="3150" spc="-355" dirty="0">
                <a:solidFill>
                  <a:srgbClr val="4A7DDF"/>
                </a:solidFill>
                <a:latin typeface="Arial Black"/>
                <a:cs typeface="Arial Black"/>
              </a:rPr>
              <a:t>corazón</a:t>
            </a:r>
            <a:r>
              <a:rPr sz="3150" spc="-240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3150" spc="-305" dirty="0">
                <a:solidFill>
                  <a:srgbClr val="4A7DDF"/>
                </a:solidFill>
                <a:latin typeface="Arial Black"/>
                <a:cs typeface="Arial Black"/>
              </a:rPr>
              <a:t>y	</a:t>
            </a:r>
            <a:r>
              <a:rPr sz="3150" spc="-380" dirty="0">
                <a:solidFill>
                  <a:srgbClr val="4A7DDF"/>
                </a:solidFill>
                <a:latin typeface="Arial Black"/>
                <a:cs typeface="Arial Black"/>
              </a:rPr>
              <a:t>el </a:t>
            </a:r>
            <a:r>
              <a:rPr sz="3150" spc="-215" dirty="0">
                <a:solidFill>
                  <a:srgbClr val="4A7DDF"/>
                </a:solidFill>
                <a:latin typeface="Arial Black"/>
                <a:cs typeface="Arial Black"/>
              </a:rPr>
              <a:t>9% </a:t>
            </a:r>
            <a:r>
              <a:rPr sz="3150" spc="-375" dirty="0">
                <a:solidFill>
                  <a:srgbClr val="4A7DDF"/>
                </a:solidFill>
                <a:latin typeface="Arial Black"/>
                <a:cs typeface="Arial Black"/>
              </a:rPr>
              <a:t>en </a:t>
            </a:r>
            <a:r>
              <a:rPr sz="3150" spc="-360" dirty="0">
                <a:solidFill>
                  <a:srgbClr val="4A7DDF"/>
                </a:solidFill>
                <a:latin typeface="Arial Black"/>
                <a:cs typeface="Arial Black"/>
              </a:rPr>
              <a:t>los  pulmones.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195" y="2233266"/>
            <a:ext cx="4477385" cy="4114800"/>
          </a:xfrm>
          <a:custGeom>
            <a:avLst/>
            <a:gdLst/>
            <a:ahLst/>
            <a:cxnLst/>
            <a:rect l="l" t="t" r="r" b="b"/>
            <a:pathLst>
              <a:path w="4477385" h="4114800">
                <a:moveTo>
                  <a:pt x="2238484" y="4114188"/>
                </a:moveTo>
                <a:lnTo>
                  <a:pt x="2137694" y="4113570"/>
                </a:lnTo>
                <a:lnTo>
                  <a:pt x="1986626" y="4110314"/>
                </a:lnTo>
                <a:lnTo>
                  <a:pt x="1835913" y="4104288"/>
                </a:lnTo>
                <a:lnTo>
                  <a:pt x="1685739" y="4095478"/>
                </a:lnTo>
                <a:lnTo>
                  <a:pt x="1536306" y="4083900"/>
                </a:lnTo>
                <a:lnTo>
                  <a:pt x="1387834" y="4069579"/>
                </a:lnTo>
                <a:lnTo>
                  <a:pt x="1240518" y="4052540"/>
                </a:lnTo>
                <a:lnTo>
                  <a:pt x="1094553" y="4032794"/>
                </a:lnTo>
                <a:lnTo>
                  <a:pt x="998088" y="4018133"/>
                </a:lnTo>
                <a:lnTo>
                  <a:pt x="902380" y="4002291"/>
                </a:lnTo>
                <a:lnTo>
                  <a:pt x="807458" y="3985287"/>
                </a:lnTo>
                <a:lnTo>
                  <a:pt x="713413" y="3967120"/>
                </a:lnTo>
                <a:lnTo>
                  <a:pt x="620277" y="3947794"/>
                </a:lnTo>
                <a:lnTo>
                  <a:pt x="528129" y="3927341"/>
                </a:lnTo>
                <a:lnTo>
                  <a:pt x="436999" y="3905750"/>
                </a:lnTo>
                <a:lnTo>
                  <a:pt x="346966" y="3883052"/>
                </a:lnTo>
                <a:lnTo>
                  <a:pt x="258057" y="3859253"/>
                </a:lnTo>
                <a:lnTo>
                  <a:pt x="170356" y="3834368"/>
                </a:lnTo>
                <a:lnTo>
                  <a:pt x="83886" y="3808405"/>
                </a:lnTo>
                <a:lnTo>
                  <a:pt x="0" y="3781807"/>
                </a:lnTo>
                <a:lnTo>
                  <a:pt x="0" y="332376"/>
                </a:lnTo>
                <a:lnTo>
                  <a:pt x="41141" y="319150"/>
                </a:lnTo>
                <a:lnTo>
                  <a:pt x="126959" y="292665"/>
                </a:lnTo>
                <a:lnTo>
                  <a:pt x="214054" y="267243"/>
                </a:lnTo>
                <a:lnTo>
                  <a:pt x="302369" y="242899"/>
                </a:lnTo>
                <a:lnTo>
                  <a:pt x="391844" y="219647"/>
                </a:lnTo>
                <a:lnTo>
                  <a:pt x="482428" y="197502"/>
                </a:lnTo>
                <a:lnTo>
                  <a:pt x="574078" y="176478"/>
                </a:lnTo>
                <a:lnTo>
                  <a:pt x="666726" y="156586"/>
                </a:lnTo>
                <a:lnTo>
                  <a:pt x="760323" y="137839"/>
                </a:lnTo>
                <a:lnTo>
                  <a:pt x="854819" y="120249"/>
                </a:lnTo>
                <a:lnTo>
                  <a:pt x="950137" y="103825"/>
                </a:lnTo>
                <a:lnTo>
                  <a:pt x="1046231" y="88577"/>
                </a:lnTo>
                <a:lnTo>
                  <a:pt x="1191697" y="67932"/>
                </a:lnTo>
                <a:lnTo>
                  <a:pt x="1338596" y="49982"/>
                </a:lnTo>
                <a:lnTo>
                  <a:pt x="1486702" y="34753"/>
                </a:lnTo>
                <a:lnTo>
                  <a:pt x="1635827" y="22264"/>
                </a:lnTo>
                <a:lnTo>
                  <a:pt x="1785779" y="12534"/>
                </a:lnTo>
                <a:lnTo>
                  <a:pt x="1936340" y="5573"/>
                </a:lnTo>
                <a:lnTo>
                  <a:pt x="2087317" y="1393"/>
                </a:lnTo>
                <a:lnTo>
                  <a:pt x="2238484" y="0"/>
                </a:lnTo>
                <a:lnTo>
                  <a:pt x="2389652" y="1393"/>
                </a:lnTo>
                <a:lnTo>
                  <a:pt x="2540628" y="5573"/>
                </a:lnTo>
                <a:lnTo>
                  <a:pt x="2691189" y="12534"/>
                </a:lnTo>
                <a:lnTo>
                  <a:pt x="2841141" y="22264"/>
                </a:lnTo>
                <a:lnTo>
                  <a:pt x="2990266" y="34753"/>
                </a:lnTo>
                <a:lnTo>
                  <a:pt x="3138373" y="49982"/>
                </a:lnTo>
                <a:lnTo>
                  <a:pt x="3285272" y="67932"/>
                </a:lnTo>
                <a:lnTo>
                  <a:pt x="3430737" y="88577"/>
                </a:lnTo>
                <a:lnTo>
                  <a:pt x="3526831" y="103825"/>
                </a:lnTo>
                <a:lnTo>
                  <a:pt x="3622149" y="120249"/>
                </a:lnTo>
                <a:lnTo>
                  <a:pt x="3716645" y="137839"/>
                </a:lnTo>
                <a:lnTo>
                  <a:pt x="3810242" y="156586"/>
                </a:lnTo>
                <a:lnTo>
                  <a:pt x="3902890" y="176478"/>
                </a:lnTo>
                <a:lnTo>
                  <a:pt x="3994540" y="197502"/>
                </a:lnTo>
                <a:lnTo>
                  <a:pt x="4085124" y="219647"/>
                </a:lnTo>
                <a:lnTo>
                  <a:pt x="4174600" y="242899"/>
                </a:lnTo>
                <a:lnTo>
                  <a:pt x="4262908" y="267243"/>
                </a:lnTo>
                <a:lnTo>
                  <a:pt x="4350010" y="292665"/>
                </a:lnTo>
                <a:lnTo>
                  <a:pt x="4435827" y="319150"/>
                </a:lnTo>
                <a:lnTo>
                  <a:pt x="4477359" y="332502"/>
                </a:lnTo>
                <a:lnTo>
                  <a:pt x="4477359" y="3781682"/>
                </a:lnTo>
                <a:lnTo>
                  <a:pt x="4393083" y="3808405"/>
                </a:lnTo>
                <a:lnTo>
                  <a:pt x="4306610" y="3834368"/>
                </a:lnTo>
                <a:lnTo>
                  <a:pt x="4218905" y="3859253"/>
                </a:lnTo>
                <a:lnTo>
                  <a:pt x="4130002" y="3883052"/>
                </a:lnTo>
                <a:lnTo>
                  <a:pt x="4039969" y="3905750"/>
                </a:lnTo>
                <a:lnTo>
                  <a:pt x="3948839" y="3927341"/>
                </a:lnTo>
                <a:lnTo>
                  <a:pt x="3856692" y="3947794"/>
                </a:lnTo>
                <a:lnTo>
                  <a:pt x="3763555" y="3967120"/>
                </a:lnTo>
                <a:lnTo>
                  <a:pt x="3669510" y="3985287"/>
                </a:lnTo>
                <a:lnTo>
                  <a:pt x="3574588" y="4002291"/>
                </a:lnTo>
                <a:lnTo>
                  <a:pt x="3478881" y="4018133"/>
                </a:lnTo>
                <a:lnTo>
                  <a:pt x="3382415" y="4032794"/>
                </a:lnTo>
                <a:lnTo>
                  <a:pt x="3236451" y="4052540"/>
                </a:lnTo>
                <a:lnTo>
                  <a:pt x="3089134" y="4069579"/>
                </a:lnTo>
                <a:lnTo>
                  <a:pt x="2940663" y="4083900"/>
                </a:lnTo>
                <a:lnTo>
                  <a:pt x="2791229" y="4095478"/>
                </a:lnTo>
                <a:lnTo>
                  <a:pt x="2641055" y="4104288"/>
                </a:lnTo>
                <a:lnTo>
                  <a:pt x="2490343" y="4110314"/>
                </a:lnTo>
                <a:lnTo>
                  <a:pt x="2339275" y="4113570"/>
                </a:lnTo>
                <a:lnTo>
                  <a:pt x="2238484" y="4114188"/>
                </a:lnTo>
                <a:close/>
              </a:path>
            </a:pathLst>
          </a:custGeom>
          <a:solidFill>
            <a:srgbClr val="F9D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849" y="2898298"/>
            <a:ext cx="3711575" cy="16021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2950"/>
              </a:lnSpc>
              <a:spcBef>
                <a:spcPts val="700"/>
              </a:spcBef>
            </a:pPr>
            <a:r>
              <a:rPr sz="2950" spc="-350" dirty="0">
                <a:solidFill>
                  <a:srgbClr val="4A7DDF"/>
                </a:solidFill>
                <a:latin typeface="Arial Black"/>
                <a:cs typeface="Arial Black"/>
              </a:rPr>
              <a:t>En </a:t>
            </a:r>
            <a:r>
              <a:rPr sz="2950" spc="-365" dirty="0">
                <a:solidFill>
                  <a:srgbClr val="4A7DDF"/>
                </a:solidFill>
                <a:latin typeface="Arial Black"/>
                <a:cs typeface="Arial Black"/>
              </a:rPr>
              <a:t>cuanto </a:t>
            </a:r>
            <a:r>
              <a:rPr sz="2950" spc="-400" dirty="0">
                <a:solidFill>
                  <a:srgbClr val="4A7DDF"/>
                </a:solidFill>
                <a:latin typeface="Arial Black"/>
                <a:cs typeface="Arial Black"/>
              </a:rPr>
              <a:t>a</a:t>
            </a:r>
            <a:r>
              <a:rPr sz="2950" spc="5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2950" spc="-350" dirty="0">
                <a:solidFill>
                  <a:srgbClr val="4A7DDF"/>
                </a:solidFill>
                <a:latin typeface="Arial Black"/>
                <a:cs typeface="Arial Black"/>
              </a:rPr>
              <a:t>la</a:t>
            </a:r>
            <a:r>
              <a:rPr sz="2950" spc="-235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2950" spc="-315" dirty="0">
                <a:solidFill>
                  <a:srgbClr val="4A7DDF"/>
                </a:solidFill>
                <a:latin typeface="Arial Black"/>
                <a:cs typeface="Arial Black"/>
              </a:rPr>
              <a:t>presión </a:t>
            </a:r>
            <a:r>
              <a:rPr sz="2950" spc="-145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2950" spc="-330" dirty="0">
                <a:solidFill>
                  <a:srgbClr val="4A7DDF"/>
                </a:solidFill>
                <a:latin typeface="Arial Black"/>
                <a:cs typeface="Arial Black"/>
              </a:rPr>
              <a:t>arterial </a:t>
            </a:r>
            <a:r>
              <a:rPr sz="2950" spc="-320" dirty="0">
                <a:solidFill>
                  <a:srgbClr val="4A7DDF"/>
                </a:solidFill>
                <a:latin typeface="Arial Black"/>
                <a:cs typeface="Arial Black"/>
              </a:rPr>
              <a:t>pulmonar  </a:t>
            </a:r>
            <a:r>
              <a:rPr sz="2950" spc="-360" dirty="0">
                <a:solidFill>
                  <a:srgbClr val="4A7DDF"/>
                </a:solidFill>
                <a:latin typeface="Arial Black"/>
                <a:cs typeface="Arial Black"/>
              </a:rPr>
              <a:t>sistólica </a:t>
            </a:r>
            <a:r>
              <a:rPr sz="2950" spc="-395" dirty="0">
                <a:solidFill>
                  <a:srgbClr val="4A7DDF"/>
                </a:solidFill>
                <a:latin typeface="Arial Black"/>
                <a:cs typeface="Arial Black"/>
              </a:rPr>
              <a:t>es </a:t>
            </a:r>
            <a:r>
              <a:rPr sz="2950" spc="-330" dirty="0">
                <a:solidFill>
                  <a:srgbClr val="4A7DDF"/>
                </a:solidFill>
                <a:latin typeface="Arial Black"/>
                <a:cs typeface="Arial Black"/>
              </a:rPr>
              <a:t>de </a:t>
            </a:r>
            <a:r>
              <a:rPr sz="2950" spc="-310" dirty="0">
                <a:solidFill>
                  <a:srgbClr val="4A7DDF"/>
                </a:solidFill>
                <a:latin typeface="Arial Black"/>
                <a:cs typeface="Arial Black"/>
              </a:rPr>
              <a:t>25mm  </a:t>
            </a:r>
            <a:r>
              <a:rPr sz="2950" spc="-254" dirty="0">
                <a:solidFill>
                  <a:srgbClr val="4A7DDF"/>
                </a:solidFill>
                <a:latin typeface="Arial Black"/>
                <a:cs typeface="Arial Black"/>
              </a:rPr>
              <a:t>Hg; </a:t>
            </a:r>
            <a:r>
              <a:rPr sz="2950" spc="-285" dirty="0">
                <a:solidFill>
                  <a:srgbClr val="4A7DDF"/>
                </a:solidFill>
                <a:latin typeface="Arial Black"/>
                <a:cs typeface="Arial Black"/>
              </a:rPr>
              <a:t>y </a:t>
            </a:r>
            <a:r>
              <a:rPr sz="2950" spc="-350" dirty="0">
                <a:solidFill>
                  <a:srgbClr val="4A7DDF"/>
                </a:solidFill>
                <a:latin typeface="Arial Black"/>
                <a:cs typeface="Arial Black"/>
              </a:rPr>
              <a:t>la</a:t>
            </a:r>
            <a:r>
              <a:rPr sz="2950" spc="-150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2950" spc="-315" dirty="0">
                <a:solidFill>
                  <a:srgbClr val="4A7DDF"/>
                </a:solidFill>
                <a:latin typeface="Arial Black"/>
                <a:cs typeface="Arial Black"/>
              </a:rPr>
              <a:t>presión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177" y="4398560"/>
            <a:ext cx="4075429" cy="8521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200660">
              <a:lnSpc>
                <a:spcPts val="2950"/>
              </a:lnSpc>
              <a:spcBef>
                <a:spcPts val="700"/>
              </a:spcBef>
            </a:pPr>
            <a:r>
              <a:rPr sz="2950" spc="-350" dirty="0">
                <a:solidFill>
                  <a:srgbClr val="4A7DDF"/>
                </a:solidFill>
                <a:latin typeface="Arial Black"/>
                <a:cs typeface="Arial Black"/>
              </a:rPr>
              <a:t>diastólica </a:t>
            </a:r>
            <a:r>
              <a:rPr sz="2950" spc="-330" dirty="0">
                <a:solidFill>
                  <a:srgbClr val="4A7DDF"/>
                </a:solidFill>
                <a:latin typeface="Arial Black"/>
                <a:cs typeface="Arial Black"/>
              </a:rPr>
              <a:t>de </a:t>
            </a:r>
            <a:r>
              <a:rPr sz="2950" spc="-350" dirty="0">
                <a:solidFill>
                  <a:srgbClr val="4A7DDF"/>
                </a:solidFill>
                <a:latin typeface="Arial Black"/>
                <a:cs typeface="Arial Black"/>
              </a:rPr>
              <a:t>la </a:t>
            </a:r>
            <a:r>
              <a:rPr sz="2950" spc="-335" dirty="0">
                <a:solidFill>
                  <a:srgbClr val="4A7DDF"/>
                </a:solidFill>
                <a:latin typeface="Arial Black"/>
                <a:cs typeface="Arial Black"/>
              </a:rPr>
              <a:t>arteria  </a:t>
            </a:r>
            <a:r>
              <a:rPr sz="2950" spc="-320" dirty="0">
                <a:solidFill>
                  <a:srgbClr val="4A7DDF"/>
                </a:solidFill>
                <a:latin typeface="Arial Black"/>
                <a:cs typeface="Arial Black"/>
              </a:rPr>
              <a:t>pulmonar </a:t>
            </a:r>
            <a:r>
              <a:rPr sz="2950" spc="-395" dirty="0">
                <a:solidFill>
                  <a:srgbClr val="4A7DDF"/>
                </a:solidFill>
                <a:latin typeface="Arial Black"/>
                <a:cs typeface="Arial Black"/>
              </a:rPr>
              <a:t>es </a:t>
            </a:r>
            <a:r>
              <a:rPr sz="2950" spc="-330" dirty="0">
                <a:solidFill>
                  <a:srgbClr val="4A7DDF"/>
                </a:solidFill>
                <a:latin typeface="Arial Black"/>
                <a:cs typeface="Arial Black"/>
              </a:rPr>
              <a:t>de</a:t>
            </a:r>
            <a:r>
              <a:rPr sz="2950" spc="-20" dirty="0">
                <a:solidFill>
                  <a:srgbClr val="4A7DDF"/>
                </a:solidFill>
                <a:latin typeface="Arial Black"/>
                <a:cs typeface="Arial Black"/>
              </a:rPr>
              <a:t> </a:t>
            </a:r>
            <a:r>
              <a:rPr sz="2950" spc="-300" dirty="0">
                <a:solidFill>
                  <a:srgbClr val="4A7DDF"/>
                </a:solidFill>
                <a:latin typeface="Arial Black"/>
                <a:cs typeface="Arial Black"/>
              </a:rPr>
              <a:t>8mmHg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94069" y="1945574"/>
            <a:ext cx="7200899" cy="6981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171" y="2"/>
            <a:ext cx="2505074" cy="222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94909" y="96460"/>
            <a:ext cx="1561686" cy="1541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648784"/>
            <a:ext cx="7839090" cy="3390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8024" y="47691"/>
            <a:ext cx="8370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0" dirty="0">
                <a:solidFill>
                  <a:srgbClr val="CF5783"/>
                </a:solidFill>
              </a:rPr>
              <a:t>Características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9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852196" y="14661"/>
            <a:ext cx="5436235" cy="10019030"/>
            <a:chOff x="12852196" y="14661"/>
            <a:chExt cx="5436235" cy="10019030"/>
          </a:xfrm>
        </p:grpSpPr>
        <p:sp>
          <p:nvSpPr>
            <p:cNvPr id="4" name="object 4"/>
            <p:cNvSpPr/>
            <p:nvPr/>
          </p:nvSpPr>
          <p:spPr>
            <a:xfrm>
              <a:off x="17259386" y="14661"/>
              <a:ext cx="1028613" cy="11593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52196" y="565547"/>
              <a:ext cx="4705349" cy="9467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6657" y="299436"/>
            <a:ext cx="782256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0" spc="-10" dirty="0">
                <a:solidFill>
                  <a:srgbClr val="A0325B"/>
                </a:solidFill>
                <a:latin typeface="Arimo"/>
                <a:cs typeface="Arimo"/>
              </a:rPr>
              <a:t>Circulación</a:t>
            </a:r>
            <a:r>
              <a:rPr sz="7000" spc="-70" dirty="0">
                <a:solidFill>
                  <a:srgbClr val="A0325B"/>
                </a:solidFill>
                <a:latin typeface="Arimo"/>
                <a:cs typeface="Arimo"/>
              </a:rPr>
              <a:t> </a:t>
            </a:r>
            <a:r>
              <a:rPr sz="7000" spc="-10" dirty="0">
                <a:solidFill>
                  <a:srgbClr val="A0325B"/>
                </a:solidFill>
                <a:latin typeface="Arimo"/>
                <a:cs typeface="Arimo"/>
              </a:rPr>
              <a:t>menor</a:t>
            </a:r>
            <a:endParaRPr sz="7000">
              <a:latin typeface="Arimo"/>
              <a:cs typeface="Arim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615" y="1713881"/>
            <a:ext cx="11331575" cy="3161030"/>
          </a:xfrm>
          <a:prstGeom prst="rect">
            <a:avLst/>
          </a:prstGeom>
          <a:solidFill>
            <a:srgbClr val="E37CA2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200">
              <a:latin typeface="Times New Roman"/>
              <a:cs typeface="Times New Roman"/>
            </a:endParaRPr>
          </a:p>
          <a:p>
            <a:pPr marR="107314" algn="ctr">
              <a:lnSpc>
                <a:spcPct val="100000"/>
              </a:lnSpc>
            </a:pPr>
            <a:r>
              <a:rPr sz="3250" b="1" spc="5" dirty="0">
                <a:latin typeface="Arimo"/>
                <a:cs typeface="Arimo"/>
              </a:rPr>
              <a:t>Función</a:t>
            </a:r>
            <a:endParaRPr sz="3250">
              <a:latin typeface="Arimo"/>
              <a:cs typeface="Arimo"/>
            </a:endParaRPr>
          </a:p>
          <a:p>
            <a:pPr marL="640715" marR="633095" algn="ctr">
              <a:lnSpc>
                <a:spcPct val="115399"/>
              </a:lnSpc>
            </a:pPr>
            <a:r>
              <a:rPr sz="3250" b="1" dirty="0">
                <a:latin typeface="Arimo"/>
                <a:cs typeface="Arimo"/>
              </a:rPr>
              <a:t>Intercambiar el dióxido </a:t>
            </a:r>
            <a:r>
              <a:rPr sz="3250" b="1" spc="5" dirty="0">
                <a:latin typeface="Arimo"/>
                <a:cs typeface="Arimo"/>
              </a:rPr>
              <a:t>de carbono en </a:t>
            </a:r>
            <a:r>
              <a:rPr sz="3250" b="1" dirty="0">
                <a:latin typeface="Arimo"/>
                <a:cs typeface="Arimo"/>
              </a:rPr>
              <a:t>los glóbulos  rojos </a:t>
            </a:r>
            <a:r>
              <a:rPr sz="3250" b="1" spc="5" dirty="0">
                <a:latin typeface="Arimo"/>
                <a:cs typeface="Arimo"/>
              </a:rPr>
              <a:t>por oxígeno </a:t>
            </a:r>
            <a:r>
              <a:rPr sz="3250" b="1" dirty="0">
                <a:latin typeface="Arimo"/>
                <a:cs typeface="Arimo"/>
              </a:rPr>
              <a:t>del aire </a:t>
            </a:r>
            <a:r>
              <a:rPr sz="3250" b="1" spc="5" dirty="0">
                <a:latin typeface="Arimo"/>
                <a:cs typeface="Arimo"/>
              </a:rPr>
              <a:t>en </a:t>
            </a:r>
            <a:r>
              <a:rPr sz="3250" b="1" dirty="0">
                <a:latin typeface="Arimo"/>
                <a:cs typeface="Arimo"/>
              </a:rPr>
              <a:t>los</a:t>
            </a:r>
            <a:r>
              <a:rPr sz="3250" b="1" spc="-30" dirty="0">
                <a:latin typeface="Arimo"/>
                <a:cs typeface="Arimo"/>
              </a:rPr>
              <a:t> </a:t>
            </a:r>
            <a:r>
              <a:rPr sz="3250" b="1" spc="5" dirty="0">
                <a:latin typeface="Arimo"/>
                <a:cs typeface="Arimo"/>
              </a:rPr>
              <a:t>pulmones.</a:t>
            </a:r>
            <a:endParaRPr sz="3250">
              <a:latin typeface="Arimo"/>
              <a:cs typeface="Arim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615" y="5559673"/>
            <a:ext cx="11332210" cy="3954145"/>
          </a:xfrm>
          <a:prstGeom prst="rect">
            <a:avLst/>
          </a:prstGeom>
          <a:solidFill>
            <a:srgbClr val="B9B4F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R="117475" algn="ctr">
              <a:lnSpc>
                <a:spcPct val="100000"/>
              </a:lnSpc>
            </a:pPr>
            <a:r>
              <a:rPr sz="3550" b="1" spc="-10" dirty="0">
                <a:latin typeface="Arimo"/>
                <a:cs typeface="Arimo"/>
              </a:rPr>
              <a:t>Por donde</a:t>
            </a:r>
            <a:r>
              <a:rPr sz="3550" b="1" spc="-5" dirty="0">
                <a:latin typeface="Arimo"/>
                <a:cs typeface="Arimo"/>
              </a:rPr>
              <a:t> </a:t>
            </a:r>
            <a:r>
              <a:rPr sz="3550" b="1" spc="-10" dirty="0">
                <a:latin typeface="Arimo"/>
                <a:cs typeface="Arimo"/>
              </a:rPr>
              <a:t>viaja</a:t>
            </a:r>
            <a:endParaRPr sz="3550">
              <a:latin typeface="Arimo"/>
              <a:cs typeface="Arimo"/>
            </a:endParaRPr>
          </a:p>
          <a:p>
            <a:pPr marL="913765" marR="906780" algn="ctr">
              <a:lnSpc>
                <a:spcPct val="116199"/>
              </a:lnSpc>
            </a:pPr>
            <a:r>
              <a:rPr sz="3550" b="1" spc="-10" dirty="0">
                <a:latin typeface="Arimo"/>
                <a:cs typeface="Arimo"/>
              </a:rPr>
              <a:t>Corazón (ventrículo derecho)→ arterias  pulmonares → capilares alveolares → venas  pulmonares → corazón (aurícula izquierda).</a:t>
            </a:r>
            <a:endParaRPr sz="35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37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36713" y="1428222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167" y="41061"/>
            <a:ext cx="3674085" cy="2756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2300" y="3819295"/>
            <a:ext cx="5324490" cy="5438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98655" y="291498"/>
            <a:ext cx="74733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05" dirty="0">
                <a:solidFill>
                  <a:srgbClr val="000000"/>
                </a:solidFill>
                <a:latin typeface="Verdana"/>
                <a:cs typeface="Verdana"/>
              </a:rPr>
              <a:t>ARTERIA</a:t>
            </a:r>
            <a:r>
              <a:rPr sz="52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spc="-505" dirty="0">
                <a:solidFill>
                  <a:srgbClr val="000000"/>
                </a:solidFill>
                <a:latin typeface="Verdana"/>
                <a:cs typeface="Verdana"/>
              </a:rPr>
              <a:t>IMPORTANTE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2257" y="4701021"/>
            <a:ext cx="5631180" cy="3665220"/>
          </a:xfrm>
          <a:prstGeom prst="rect">
            <a:avLst/>
          </a:prstGeom>
          <a:solidFill>
            <a:srgbClr val="A0325B"/>
          </a:solidFill>
        </p:spPr>
        <p:txBody>
          <a:bodyPr vert="horz" wrap="square" lIns="0" tIns="9652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760"/>
              </a:spcBef>
            </a:pPr>
            <a:r>
              <a:rPr sz="3650" b="1" spc="130" dirty="0">
                <a:latin typeface="Arial"/>
                <a:cs typeface="Arial"/>
              </a:rPr>
              <a:t>CIRCULACIÓN</a:t>
            </a:r>
            <a:r>
              <a:rPr sz="3650" b="1" spc="-55" dirty="0">
                <a:latin typeface="Arial"/>
                <a:cs typeface="Arial"/>
              </a:rPr>
              <a:t> </a:t>
            </a:r>
            <a:r>
              <a:rPr sz="3650" b="1" spc="165" dirty="0">
                <a:latin typeface="Arial"/>
                <a:cs typeface="Arial"/>
              </a:rPr>
              <a:t>MENOR</a:t>
            </a:r>
            <a:endParaRPr sz="3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Arial"/>
              <a:cs typeface="Arial"/>
            </a:endParaRPr>
          </a:p>
          <a:p>
            <a:pPr marR="502920" algn="ctr">
              <a:lnSpc>
                <a:spcPct val="100000"/>
              </a:lnSpc>
            </a:pPr>
            <a:r>
              <a:rPr sz="3650" spc="-380" dirty="0">
                <a:solidFill>
                  <a:srgbClr val="FFFFFF"/>
                </a:solidFill>
                <a:latin typeface="Arial Black"/>
                <a:cs typeface="Arial Black"/>
              </a:rPr>
              <a:t>Arteria</a:t>
            </a:r>
            <a:r>
              <a:rPr sz="3650" spc="-2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50" spc="-409" dirty="0">
                <a:solidFill>
                  <a:srgbClr val="FFFFFF"/>
                </a:solidFill>
                <a:latin typeface="Arial Black"/>
                <a:cs typeface="Arial Black"/>
              </a:rPr>
              <a:t>pulmonar</a:t>
            </a:r>
            <a:endParaRPr sz="36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5979" y="1320117"/>
            <a:ext cx="10905490" cy="13081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ts val="3150"/>
              </a:lnSpc>
              <a:spcBef>
                <a:spcPts val="745"/>
              </a:spcBef>
              <a:tabLst>
                <a:tab pos="5149850" algn="l"/>
              </a:tabLst>
            </a:pPr>
            <a:r>
              <a:rPr sz="3150" dirty="0">
                <a:latin typeface="Arimo"/>
                <a:cs typeface="Arimo"/>
              </a:rPr>
              <a:t>Vasos sanguíneos </a:t>
            </a:r>
            <a:r>
              <a:rPr sz="3150" spc="5" dirty="0">
                <a:latin typeface="Arimo"/>
                <a:cs typeface="Arimo"/>
              </a:rPr>
              <a:t>que </a:t>
            </a:r>
            <a:r>
              <a:rPr sz="3150" dirty="0">
                <a:latin typeface="Arimo"/>
                <a:cs typeface="Arimo"/>
              </a:rPr>
              <a:t>conducen la sangre desde el corazón  hacia el resto del</a:t>
            </a:r>
            <a:r>
              <a:rPr sz="3150" spc="35" dirty="0">
                <a:latin typeface="Arimo"/>
                <a:cs typeface="Arimo"/>
              </a:rPr>
              <a:t> </a:t>
            </a:r>
            <a:r>
              <a:rPr sz="3150" dirty="0">
                <a:latin typeface="Arimo"/>
                <a:cs typeface="Arimo"/>
              </a:rPr>
              <a:t>cuerpo</a:t>
            </a:r>
            <a:r>
              <a:rPr sz="3150" spc="10" dirty="0">
                <a:latin typeface="Arimo"/>
                <a:cs typeface="Arimo"/>
              </a:rPr>
              <a:t> </a:t>
            </a:r>
            <a:r>
              <a:rPr sz="3150" spc="5" dirty="0">
                <a:latin typeface="Arimo"/>
                <a:cs typeface="Arimo"/>
              </a:rPr>
              <a:t>es	una </a:t>
            </a:r>
            <a:r>
              <a:rPr sz="3150" dirty="0">
                <a:latin typeface="Arimo"/>
                <a:cs typeface="Arimo"/>
              </a:rPr>
              <a:t>capa muscular </a:t>
            </a:r>
            <a:r>
              <a:rPr sz="3150" spc="5" dirty="0">
                <a:latin typeface="Arimo"/>
                <a:cs typeface="Arimo"/>
              </a:rPr>
              <a:t>más </a:t>
            </a:r>
            <a:r>
              <a:rPr sz="3150" dirty="0">
                <a:latin typeface="Arimo"/>
                <a:cs typeface="Arimo"/>
              </a:rPr>
              <a:t>gruesa,  resistente </a:t>
            </a:r>
            <a:r>
              <a:rPr sz="3150" spc="5" dirty="0">
                <a:latin typeface="Arimo"/>
                <a:cs typeface="Arimo"/>
              </a:rPr>
              <a:t>y</a:t>
            </a:r>
            <a:r>
              <a:rPr sz="3150" spc="-5" dirty="0">
                <a:latin typeface="Arimo"/>
                <a:cs typeface="Arimo"/>
              </a:rPr>
              <a:t> </a:t>
            </a:r>
            <a:r>
              <a:rPr sz="3150" dirty="0">
                <a:latin typeface="Arimo"/>
                <a:cs typeface="Arimo"/>
              </a:rPr>
              <a:t>flexible.</a:t>
            </a:r>
            <a:endParaRPr sz="3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6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625" y="3481242"/>
            <a:ext cx="4629150" cy="4900930"/>
          </a:xfrm>
          <a:custGeom>
            <a:avLst/>
            <a:gdLst/>
            <a:ahLst/>
            <a:cxnLst/>
            <a:rect l="l" t="t" r="r" b="b"/>
            <a:pathLst>
              <a:path w="4629150" h="4900930">
                <a:moveTo>
                  <a:pt x="0" y="0"/>
                </a:moveTo>
                <a:lnTo>
                  <a:pt x="4629145" y="0"/>
                </a:lnTo>
                <a:lnTo>
                  <a:pt x="4629145" y="4900756"/>
                </a:lnTo>
                <a:lnTo>
                  <a:pt x="0" y="4900756"/>
                </a:lnTo>
                <a:lnTo>
                  <a:pt x="0" y="0"/>
                </a:lnTo>
                <a:close/>
              </a:path>
            </a:pathLst>
          </a:custGeom>
          <a:solidFill>
            <a:srgbClr val="A03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518014" y="1231858"/>
            <a:ext cx="5429885" cy="7731125"/>
            <a:chOff x="12518014" y="1231858"/>
            <a:chExt cx="5429885" cy="7731125"/>
          </a:xfrm>
        </p:grpSpPr>
        <p:sp>
          <p:nvSpPr>
            <p:cNvPr id="5" name="object 5"/>
            <p:cNvSpPr/>
            <p:nvPr/>
          </p:nvSpPr>
          <p:spPr>
            <a:xfrm>
              <a:off x="12518014" y="3513734"/>
              <a:ext cx="5429885" cy="5448935"/>
            </a:xfrm>
            <a:custGeom>
              <a:avLst/>
              <a:gdLst/>
              <a:ahLst/>
              <a:cxnLst/>
              <a:rect l="l" t="t" r="r" b="b"/>
              <a:pathLst>
                <a:path w="5429884" h="5448934">
                  <a:moveTo>
                    <a:pt x="0" y="0"/>
                  </a:moveTo>
                  <a:lnTo>
                    <a:pt x="5429737" y="0"/>
                  </a:lnTo>
                  <a:lnTo>
                    <a:pt x="5429737" y="5448890"/>
                  </a:lnTo>
                  <a:lnTo>
                    <a:pt x="0" y="5448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3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24737" y="1231858"/>
              <a:ext cx="2397235" cy="22401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77617" y="5145839"/>
              <a:ext cx="153398" cy="153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77617" y="6526424"/>
              <a:ext cx="153398" cy="1533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77617" y="7446814"/>
              <a:ext cx="153398" cy="1533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887" y="1526837"/>
            <a:ext cx="1662795" cy="19998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1225" y="3430341"/>
            <a:ext cx="6810389" cy="6810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01062" y="291495"/>
            <a:ext cx="7068184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65" dirty="0">
                <a:solidFill>
                  <a:srgbClr val="000000"/>
                </a:solidFill>
                <a:latin typeface="Verdana"/>
                <a:cs typeface="Verdana"/>
              </a:rPr>
              <a:t>venas</a:t>
            </a:r>
            <a:r>
              <a:rPr sz="5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spc="-555" dirty="0">
                <a:solidFill>
                  <a:srgbClr val="000000"/>
                </a:solidFill>
                <a:latin typeface="Verdana"/>
                <a:cs typeface="Verdana"/>
              </a:rPr>
              <a:t>IMPORTANTES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2690" y="1120092"/>
            <a:ext cx="11038205" cy="17081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065" marR="5080" algn="ctr">
              <a:lnSpc>
                <a:spcPts val="3150"/>
              </a:lnSpc>
              <a:spcBef>
                <a:spcPts val="745"/>
              </a:spcBef>
              <a:tabLst>
                <a:tab pos="950594" algn="l"/>
              </a:tabLst>
            </a:pPr>
            <a:r>
              <a:rPr sz="3150" spc="5" dirty="0">
                <a:latin typeface="Arimo"/>
                <a:cs typeface="Arimo"/>
              </a:rPr>
              <a:t>Son	</a:t>
            </a:r>
            <a:r>
              <a:rPr sz="3150" dirty="0">
                <a:latin typeface="Arimo"/>
                <a:cs typeface="Arimo"/>
              </a:rPr>
              <a:t>conductos </a:t>
            </a:r>
            <a:r>
              <a:rPr sz="3150" spc="5" dirty="0">
                <a:latin typeface="Arimo"/>
                <a:cs typeface="Arimo"/>
              </a:rPr>
              <a:t>que </a:t>
            </a:r>
            <a:r>
              <a:rPr sz="3150" dirty="0">
                <a:latin typeface="Arimo"/>
                <a:cs typeface="Arimo"/>
              </a:rPr>
              <a:t>transportan la sangre desde los capilares  hasta el corazón </a:t>
            </a:r>
            <a:r>
              <a:rPr sz="3150" spc="5" dirty="0">
                <a:latin typeface="Arimo"/>
                <a:cs typeface="Arimo"/>
              </a:rPr>
              <a:t>su </a:t>
            </a:r>
            <a:r>
              <a:rPr sz="3150" dirty="0">
                <a:latin typeface="Arimo"/>
                <a:cs typeface="Arimo"/>
              </a:rPr>
              <a:t>estructura </a:t>
            </a:r>
            <a:r>
              <a:rPr sz="3150" spc="5" dirty="0">
                <a:latin typeface="Arimo"/>
                <a:cs typeface="Arimo"/>
              </a:rPr>
              <a:t>es</a:t>
            </a:r>
            <a:r>
              <a:rPr sz="3150" spc="-15" dirty="0">
                <a:latin typeface="Arimo"/>
                <a:cs typeface="Arimo"/>
              </a:rPr>
              <a:t> </a:t>
            </a:r>
            <a:r>
              <a:rPr sz="3150" dirty="0">
                <a:latin typeface="Arimo"/>
                <a:cs typeface="Arimo"/>
              </a:rPr>
              <a:t>:</a:t>
            </a:r>
            <a:endParaRPr sz="3150">
              <a:latin typeface="Arimo"/>
              <a:cs typeface="Arimo"/>
            </a:endParaRPr>
          </a:p>
          <a:p>
            <a:pPr marL="57785" marR="50165" algn="ctr">
              <a:lnSpc>
                <a:spcPts val="3150"/>
              </a:lnSpc>
            </a:pPr>
            <a:r>
              <a:rPr sz="3150" dirty="0">
                <a:latin typeface="Arimo"/>
                <a:cs typeface="Arimo"/>
              </a:rPr>
              <a:t>Escasa capa muscular, sus paredes </a:t>
            </a:r>
            <a:r>
              <a:rPr sz="3150" spc="5" dirty="0">
                <a:latin typeface="Arimo"/>
                <a:cs typeface="Arimo"/>
              </a:rPr>
              <a:t>que </a:t>
            </a:r>
            <a:r>
              <a:rPr sz="3150" dirty="0">
                <a:latin typeface="Arimo"/>
                <a:cs typeface="Arimo"/>
              </a:rPr>
              <a:t>son </a:t>
            </a:r>
            <a:r>
              <a:rPr sz="3150" spc="5" dirty="0">
                <a:latin typeface="Arimo"/>
                <a:cs typeface="Arimo"/>
              </a:rPr>
              <a:t>más </a:t>
            </a:r>
            <a:r>
              <a:rPr sz="3150" dirty="0">
                <a:latin typeface="Arimo"/>
                <a:cs typeface="Arimo"/>
              </a:rPr>
              <a:t>delgadas </a:t>
            </a:r>
            <a:r>
              <a:rPr sz="3150" spc="5" dirty="0">
                <a:latin typeface="Arimo"/>
                <a:cs typeface="Arimo"/>
              </a:rPr>
              <a:t>y  </a:t>
            </a:r>
            <a:r>
              <a:rPr sz="3150" dirty="0">
                <a:latin typeface="Arimo"/>
                <a:cs typeface="Arimo"/>
              </a:rPr>
              <a:t>superficiales.</a:t>
            </a:r>
            <a:endParaRPr sz="3150">
              <a:latin typeface="Arimo"/>
              <a:cs typeface="Arim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18014" y="3513734"/>
            <a:ext cx="5429885" cy="544893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433195" marR="648335" algn="ctr">
              <a:lnSpc>
                <a:spcPts val="3540"/>
              </a:lnSpc>
              <a:spcBef>
                <a:spcPts val="1360"/>
              </a:spcBef>
            </a:pPr>
            <a:r>
              <a:rPr sz="3550" b="1" spc="110" dirty="0">
                <a:latin typeface="Arial"/>
                <a:cs typeface="Arial"/>
              </a:rPr>
              <a:t>CI</a:t>
            </a:r>
            <a:r>
              <a:rPr sz="3550" b="1" spc="-20" dirty="0">
                <a:latin typeface="Arial"/>
                <a:cs typeface="Arial"/>
              </a:rPr>
              <a:t>R</a:t>
            </a:r>
            <a:r>
              <a:rPr sz="3550" b="1" spc="110" dirty="0">
                <a:latin typeface="Arial"/>
                <a:cs typeface="Arial"/>
              </a:rPr>
              <a:t>C</a:t>
            </a:r>
            <a:r>
              <a:rPr sz="3550" b="1" spc="80" dirty="0">
                <a:latin typeface="Arial"/>
                <a:cs typeface="Arial"/>
              </a:rPr>
              <a:t>U</a:t>
            </a:r>
            <a:r>
              <a:rPr sz="3550" b="1" spc="-165" dirty="0">
                <a:latin typeface="Arial"/>
                <a:cs typeface="Arial"/>
              </a:rPr>
              <a:t>L</a:t>
            </a:r>
            <a:r>
              <a:rPr sz="3550" b="1" spc="220" dirty="0">
                <a:latin typeface="Arial"/>
                <a:cs typeface="Arial"/>
              </a:rPr>
              <a:t>A</a:t>
            </a:r>
            <a:r>
              <a:rPr sz="3550" b="1" spc="110" dirty="0">
                <a:latin typeface="Arial"/>
                <a:cs typeface="Arial"/>
              </a:rPr>
              <a:t>CI</a:t>
            </a:r>
            <a:r>
              <a:rPr sz="3550" b="1" spc="355" dirty="0">
                <a:latin typeface="Arial"/>
                <a:cs typeface="Arial"/>
              </a:rPr>
              <a:t>Ó</a:t>
            </a:r>
            <a:r>
              <a:rPr sz="3550" b="1" spc="220" dirty="0">
                <a:latin typeface="Arial"/>
                <a:cs typeface="Arial"/>
              </a:rPr>
              <a:t>N  </a:t>
            </a:r>
            <a:r>
              <a:rPr sz="3550" b="1" spc="240" dirty="0">
                <a:latin typeface="Arial"/>
                <a:cs typeface="Arial"/>
              </a:rPr>
              <a:t>MAYOR</a:t>
            </a:r>
            <a:endParaRPr sz="3550">
              <a:latin typeface="Arial"/>
              <a:cs typeface="Arial"/>
            </a:endParaRPr>
          </a:p>
          <a:p>
            <a:pPr marL="1520190" marR="595630" algn="ctr">
              <a:lnSpc>
                <a:spcPts val="3620"/>
              </a:lnSpc>
              <a:spcBef>
                <a:spcPts val="3285"/>
              </a:spcBef>
            </a:pPr>
            <a:r>
              <a:rPr sz="3600" spc="-400" dirty="0">
                <a:solidFill>
                  <a:srgbClr val="FFFFFF"/>
                </a:solidFill>
                <a:latin typeface="Arial Black"/>
                <a:cs typeface="Arial Black"/>
              </a:rPr>
              <a:t>Cava: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375" dirty="0">
                <a:solidFill>
                  <a:srgbClr val="FFFFFF"/>
                </a:solidFill>
                <a:latin typeface="Arial Black"/>
                <a:cs typeface="Arial Black"/>
              </a:rPr>
              <a:t>superior</a:t>
            </a:r>
            <a:r>
              <a:rPr sz="3600" spc="-2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49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350" dirty="0">
                <a:solidFill>
                  <a:srgbClr val="FFFFFF"/>
                </a:solidFill>
                <a:latin typeface="Arial Black"/>
                <a:cs typeface="Arial Black"/>
              </a:rPr>
              <a:t>inferior</a:t>
            </a:r>
            <a:endParaRPr sz="3600">
              <a:latin typeface="Arial Black"/>
              <a:cs typeface="Arial Black"/>
            </a:endParaRPr>
          </a:p>
          <a:p>
            <a:pPr marL="1470660" marR="546100" indent="1143000">
              <a:lnSpc>
                <a:spcPts val="7250"/>
              </a:lnSpc>
              <a:spcBef>
                <a:spcPts val="725"/>
              </a:spcBef>
            </a:pPr>
            <a:r>
              <a:rPr sz="3600" spc="-360" dirty="0">
                <a:solidFill>
                  <a:srgbClr val="FFFFFF"/>
                </a:solidFill>
                <a:latin typeface="Arial Black"/>
                <a:cs typeface="Arial Black"/>
              </a:rPr>
              <a:t>Porta  </a:t>
            </a:r>
            <a:r>
              <a:rPr sz="3600" spc="-390" dirty="0">
                <a:solidFill>
                  <a:srgbClr val="FFFFFF"/>
                </a:solidFill>
                <a:latin typeface="Arial Black"/>
                <a:cs typeface="Arial Black"/>
              </a:rPr>
              <a:t>Renal: </a:t>
            </a:r>
            <a:r>
              <a:rPr sz="3600" spc="-440" dirty="0">
                <a:solidFill>
                  <a:srgbClr val="FFFFFF"/>
                </a:solidFill>
                <a:latin typeface="Arial Black"/>
                <a:cs typeface="Arial Black"/>
              </a:rPr>
              <a:t>derecha</a:t>
            </a:r>
            <a:r>
              <a:rPr sz="36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49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600">
              <a:latin typeface="Arial Black"/>
              <a:cs typeface="Arial Black"/>
            </a:endParaRPr>
          </a:p>
          <a:p>
            <a:pPr marL="916940" algn="ctr">
              <a:lnSpc>
                <a:spcPts val="2890"/>
              </a:lnSpc>
            </a:pPr>
            <a:r>
              <a:rPr sz="3600" spc="-350" dirty="0">
                <a:solidFill>
                  <a:srgbClr val="FFFFFF"/>
                </a:solidFill>
                <a:latin typeface="Arial Black"/>
                <a:cs typeface="Arial Black"/>
              </a:rPr>
              <a:t>izquierda.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47710" y="5559910"/>
            <a:ext cx="153398" cy="153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625" y="3481242"/>
            <a:ext cx="4629150" cy="4900930"/>
          </a:xfrm>
          <a:prstGeom prst="rect">
            <a:avLst/>
          </a:prstGeom>
        </p:spPr>
        <p:txBody>
          <a:bodyPr vert="horz" wrap="square" lIns="0" tIns="334645" rIns="0" bIns="0" rtlCol="0">
            <a:spAutoFit/>
          </a:bodyPr>
          <a:lstStyle/>
          <a:p>
            <a:pPr marL="1102360" marR="569595" indent="-482600">
              <a:lnSpc>
                <a:spcPts val="3640"/>
              </a:lnSpc>
              <a:spcBef>
                <a:spcPts val="2635"/>
              </a:spcBef>
            </a:pPr>
            <a:r>
              <a:rPr sz="3650" b="1" spc="110" dirty="0">
                <a:latin typeface="Arial"/>
                <a:cs typeface="Arial"/>
              </a:rPr>
              <a:t>CI</a:t>
            </a:r>
            <a:r>
              <a:rPr sz="3650" b="1" spc="-25" dirty="0">
                <a:latin typeface="Arial"/>
                <a:cs typeface="Arial"/>
              </a:rPr>
              <a:t>R</a:t>
            </a:r>
            <a:r>
              <a:rPr sz="3650" b="1" spc="110" dirty="0">
                <a:latin typeface="Arial"/>
                <a:cs typeface="Arial"/>
              </a:rPr>
              <a:t>C</a:t>
            </a:r>
            <a:r>
              <a:rPr sz="3650" b="1" spc="80" dirty="0">
                <a:latin typeface="Arial"/>
                <a:cs typeface="Arial"/>
              </a:rPr>
              <a:t>U</a:t>
            </a:r>
            <a:r>
              <a:rPr sz="3650" b="1" spc="-170" dirty="0">
                <a:latin typeface="Arial"/>
                <a:cs typeface="Arial"/>
              </a:rPr>
              <a:t>L</a:t>
            </a:r>
            <a:r>
              <a:rPr sz="3650" b="1" spc="225" dirty="0">
                <a:latin typeface="Arial"/>
                <a:cs typeface="Arial"/>
              </a:rPr>
              <a:t>A</a:t>
            </a:r>
            <a:r>
              <a:rPr sz="3650" b="1" spc="110" dirty="0">
                <a:latin typeface="Arial"/>
                <a:cs typeface="Arial"/>
              </a:rPr>
              <a:t>CI</a:t>
            </a:r>
            <a:r>
              <a:rPr sz="3650" b="1" spc="360" dirty="0">
                <a:latin typeface="Arial"/>
                <a:cs typeface="Arial"/>
              </a:rPr>
              <a:t>Ó</a:t>
            </a:r>
            <a:r>
              <a:rPr sz="3650" b="1" spc="225" dirty="0">
                <a:latin typeface="Arial"/>
                <a:cs typeface="Arial"/>
              </a:rPr>
              <a:t>N  </a:t>
            </a:r>
            <a:r>
              <a:rPr sz="3650" b="1" spc="165" dirty="0">
                <a:latin typeface="Arial"/>
                <a:cs typeface="Arial"/>
              </a:rPr>
              <a:t>MENOR</a:t>
            </a:r>
            <a:endParaRPr sz="3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Arial"/>
              <a:cs typeface="Arial"/>
            </a:endParaRPr>
          </a:p>
          <a:p>
            <a:pPr marL="1507490" marR="693420" indent="564515">
              <a:lnSpc>
                <a:spcPts val="3620"/>
              </a:lnSpc>
            </a:pPr>
            <a:r>
              <a:rPr sz="3600" spc="-409" dirty="0">
                <a:solidFill>
                  <a:srgbClr val="FFFFFF"/>
                </a:solidFill>
                <a:latin typeface="Arial Black"/>
                <a:cs typeface="Arial Black"/>
              </a:rPr>
              <a:t>Venas  </a:t>
            </a:r>
            <a:r>
              <a:rPr sz="3600" spc="-29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3600" spc="-365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3600" spc="-36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600" spc="-51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3600" spc="-365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3600" spc="-34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600" spc="-48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600" spc="-32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3600" spc="-49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600" spc="-459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428" y="2059054"/>
            <a:ext cx="4870450" cy="4002404"/>
          </a:xfrm>
          <a:custGeom>
            <a:avLst/>
            <a:gdLst/>
            <a:ahLst/>
            <a:cxnLst/>
            <a:rect l="l" t="t" r="r" b="b"/>
            <a:pathLst>
              <a:path w="4870450" h="4002404">
                <a:moveTo>
                  <a:pt x="4870247" y="4002282"/>
                </a:moveTo>
                <a:lnTo>
                  <a:pt x="0" y="4002282"/>
                </a:lnTo>
                <a:lnTo>
                  <a:pt x="0" y="0"/>
                </a:lnTo>
                <a:lnTo>
                  <a:pt x="4870247" y="0"/>
                </a:lnTo>
                <a:lnTo>
                  <a:pt x="4870247" y="4002282"/>
                </a:lnTo>
                <a:close/>
              </a:path>
            </a:pathLst>
          </a:custGeom>
          <a:solidFill>
            <a:srgbClr val="85D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4787" y="2059054"/>
            <a:ext cx="7334249" cy="4210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9409" y="57499"/>
            <a:ext cx="11082020" cy="1677035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R="662940" algn="ctr">
              <a:lnSpc>
                <a:spcPct val="100000"/>
              </a:lnSpc>
              <a:spcBef>
                <a:spcPts val="1939"/>
              </a:spcBef>
            </a:pPr>
            <a:r>
              <a:rPr sz="5200" spc="-665" dirty="0">
                <a:solidFill>
                  <a:srgbClr val="000000"/>
                </a:solidFill>
                <a:latin typeface="Verdana"/>
                <a:cs typeface="Verdana"/>
              </a:rPr>
              <a:t>PRESIÓN</a:t>
            </a:r>
            <a:r>
              <a:rPr sz="5200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spc="-509" dirty="0">
                <a:solidFill>
                  <a:srgbClr val="000000"/>
                </a:solidFill>
                <a:latin typeface="Verdana"/>
                <a:cs typeface="Verdana"/>
              </a:rPr>
              <a:t>ARTERIAL</a:t>
            </a:r>
            <a:endParaRPr sz="5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150" b="0" spc="5" dirty="0">
                <a:solidFill>
                  <a:srgbClr val="000000"/>
                </a:solidFill>
                <a:latin typeface="Arimo"/>
                <a:cs typeface="Arimo"/>
              </a:rPr>
              <a:t>Es </a:t>
            </a:r>
            <a:r>
              <a:rPr sz="3150" b="0" dirty="0">
                <a:solidFill>
                  <a:srgbClr val="000000"/>
                </a:solidFill>
                <a:latin typeface="Arimo"/>
                <a:cs typeface="Arimo"/>
              </a:rPr>
              <a:t>la fuerza </a:t>
            </a:r>
            <a:r>
              <a:rPr sz="3150" b="0" spc="5" dirty="0">
                <a:solidFill>
                  <a:srgbClr val="000000"/>
                </a:solidFill>
                <a:latin typeface="Arimo"/>
                <a:cs typeface="Arimo"/>
              </a:rPr>
              <a:t>que </a:t>
            </a:r>
            <a:r>
              <a:rPr sz="3150" b="0" dirty="0">
                <a:solidFill>
                  <a:srgbClr val="000000"/>
                </a:solidFill>
                <a:latin typeface="Arimo"/>
                <a:cs typeface="Arimo"/>
              </a:rPr>
              <a:t>la sangre ejerce contra las paredes</a:t>
            </a:r>
            <a:r>
              <a:rPr sz="3150" b="0" spc="20" dirty="0">
                <a:solidFill>
                  <a:srgbClr val="000000"/>
                </a:solidFill>
                <a:latin typeface="Arimo"/>
                <a:cs typeface="Arimo"/>
              </a:rPr>
              <a:t> </a:t>
            </a:r>
            <a:r>
              <a:rPr sz="3150" b="0" dirty="0">
                <a:solidFill>
                  <a:srgbClr val="000000"/>
                </a:solidFill>
                <a:latin typeface="Arimo"/>
                <a:cs typeface="Arimo"/>
              </a:rPr>
              <a:t>arteriales</a:t>
            </a:r>
            <a:endParaRPr sz="3150">
              <a:latin typeface="Arimo"/>
              <a:cs typeface="Arim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5412" y="1973143"/>
            <a:ext cx="5015230" cy="3850640"/>
          </a:xfrm>
          <a:prstGeom prst="rect">
            <a:avLst/>
          </a:prstGeom>
          <a:solidFill>
            <a:srgbClr val="4A7DDF"/>
          </a:solidFill>
        </p:spPr>
        <p:txBody>
          <a:bodyPr vert="horz" wrap="square" lIns="0" tIns="438150" rIns="0" bIns="0" rtlCol="0">
            <a:spAutoFit/>
          </a:bodyPr>
          <a:lstStyle/>
          <a:p>
            <a:pPr marL="1006475" marR="660400" algn="ctr">
              <a:lnSpc>
                <a:spcPts val="3540"/>
              </a:lnSpc>
              <a:spcBef>
                <a:spcPts val="3450"/>
              </a:spcBef>
            </a:pPr>
            <a:r>
              <a:rPr sz="3550" b="1" spc="110" dirty="0">
                <a:latin typeface="Arial"/>
                <a:cs typeface="Arial"/>
              </a:rPr>
              <a:t>CI</a:t>
            </a:r>
            <a:r>
              <a:rPr sz="3550" b="1" spc="-20" dirty="0">
                <a:latin typeface="Arial"/>
                <a:cs typeface="Arial"/>
              </a:rPr>
              <a:t>R</a:t>
            </a:r>
            <a:r>
              <a:rPr sz="3550" b="1" spc="110" dirty="0">
                <a:latin typeface="Arial"/>
                <a:cs typeface="Arial"/>
              </a:rPr>
              <a:t>C</a:t>
            </a:r>
            <a:r>
              <a:rPr sz="3550" b="1" spc="80" dirty="0">
                <a:latin typeface="Arial"/>
                <a:cs typeface="Arial"/>
              </a:rPr>
              <a:t>U</a:t>
            </a:r>
            <a:r>
              <a:rPr sz="3550" b="1" spc="-165" dirty="0">
                <a:latin typeface="Arial"/>
                <a:cs typeface="Arial"/>
              </a:rPr>
              <a:t>L</a:t>
            </a:r>
            <a:r>
              <a:rPr sz="3550" b="1" spc="220" dirty="0">
                <a:latin typeface="Arial"/>
                <a:cs typeface="Arial"/>
              </a:rPr>
              <a:t>A</a:t>
            </a:r>
            <a:r>
              <a:rPr sz="3550" b="1" spc="110" dirty="0">
                <a:latin typeface="Arial"/>
                <a:cs typeface="Arial"/>
              </a:rPr>
              <a:t>CI</a:t>
            </a:r>
            <a:r>
              <a:rPr sz="3550" b="1" spc="355" dirty="0">
                <a:latin typeface="Arial"/>
                <a:cs typeface="Arial"/>
              </a:rPr>
              <a:t>Ó</a:t>
            </a:r>
            <a:r>
              <a:rPr sz="3550" b="1" spc="220" dirty="0">
                <a:latin typeface="Arial"/>
                <a:cs typeface="Arial"/>
              </a:rPr>
              <a:t>N  </a:t>
            </a:r>
            <a:r>
              <a:rPr sz="3550" b="1" spc="240" dirty="0">
                <a:latin typeface="Arial"/>
                <a:cs typeface="Arial"/>
              </a:rPr>
              <a:t>MAYOR</a:t>
            </a:r>
            <a:endParaRPr sz="3550">
              <a:latin typeface="Arial"/>
              <a:cs typeface="Arial"/>
            </a:endParaRPr>
          </a:p>
          <a:p>
            <a:pPr marL="511809" marR="166370" algn="ctr">
              <a:lnSpc>
                <a:spcPts val="3600"/>
              </a:lnSpc>
              <a:spcBef>
                <a:spcPts val="645"/>
              </a:spcBef>
            </a:pPr>
            <a:r>
              <a:rPr sz="3600" spc="-375" dirty="0">
                <a:latin typeface="Arial Black"/>
                <a:cs typeface="Arial Black"/>
              </a:rPr>
              <a:t>Presión </a:t>
            </a:r>
            <a:r>
              <a:rPr sz="3600" spc="-400" dirty="0">
                <a:latin typeface="Arial Black"/>
                <a:cs typeface="Arial Black"/>
              </a:rPr>
              <a:t>arterial  </a:t>
            </a:r>
            <a:r>
              <a:rPr sz="3600" spc="-430" dirty="0">
                <a:latin typeface="Arial Black"/>
                <a:cs typeface="Arial Black"/>
              </a:rPr>
              <a:t>sistólica: </a:t>
            </a:r>
            <a:r>
              <a:rPr sz="3600" spc="-340" dirty="0">
                <a:latin typeface="Arial Black"/>
                <a:cs typeface="Arial Black"/>
              </a:rPr>
              <a:t>120mm</a:t>
            </a:r>
            <a:r>
              <a:rPr sz="3600" spc="-150" dirty="0">
                <a:latin typeface="Arial Black"/>
                <a:cs typeface="Arial Black"/>
              </a:rPr>
              <a:t> </a:t>
            </a:r>
            <a:r>
              <a:rPr sz="3600" spc="-300" dirty="0">
                <a:latin typeface="Arial Black"/>
                <a:cs typeface="Arial Black"/>
              </a:rPr>
              <a:t>Hg.</a:t>
            </a:r>
            <a:endParaRPr sz="3600">
              <a:latin typeface="Arial Black"/>
              <a:cs typeface="Arial Black"/>
            </a:endParaRPr>
          </a:p>
          <a:p>
            <a:pPr marL="504190" marR="158750" algn="ctr">
              <a:lnSpc>
                <a:spcPts val="3600"/>
              </a:lnSpc>
            </a:pPr>
            <a:r>
              <a:rPr sz="3600" spc="-375" dirty="0">
                <a:latin typeface="Arial Black"/>
                <a:cs typeface="Arial Black"/>
              </a:rPr>
              <a:t>Presión </a:t>
            </a:r>
            <a:r>
              <a:rPr sz="3600" spc="-400" dirty="0">
                <a:latin typeface="Arial Black"/>
                <a:cs typeface="Arial Black"/>
              </a:rPr>
              <a:t>arterial  </a:t>
            </a:r>
            <a:r>
              <a:rPr sz="3600" spc="-420" dirty="0">
                <a:latin typeface="Arial Black"/>
                <a:cs typeface="Arial Black"/>
              </a:rPr>
              <a:t>diastólica: </a:t>
            </a:r>
            <a:r>
              <a:rPr sz="3600" spc="-370" dirty="0">
                <a:latin typeface="Arial Black"/>
                <a:cs typeface="Arial Black"/>
              </a:rPr>
              <a:t>80mm</a:t>
            </a:r>
            <a:r>
              <a:rPr sz="3600" spc="-145" dirty="0">
                <a:latin typeface="Arial Black"/>
                <a:cs typeface="Arial Black"/>
              </a:rPr>
              <a:t> </a:t>
            </a:r>
            <a:r>
              <a:rPr sz="3600" spc="-300" dirty="0">
                <a:latin typeface="Arial Black"/>
                <a:cs typeface="Arial Black"/>
              </a:rPr>
              <a:t>Hg.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24" y="2304280"/>
            <a:ext cx="4086860" cy="38093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123950" marR="5080" indent="-482600">
              <a:lnSpc>
                <a:spcPts val="3640"/>
              </a:lnSpc>
              <a:spcBef>
                <a:spcPts val="844"/>
              </a:spcBef>
            </a:pPr>
            <a:r>
              <a:rPr sz="3650" b="1" spc="110" dirty="0">
                <a:latin typeface="Arial"/>
                <a:cs typeface="Arial"/>
              </a:rPr>
              <a:t>CI</a:t>
            </a:r>
            <a:r>
              <a:rPr sz="3650" b="1" spc="-25" dirty="0">
                <a:latin typeface="Arial"/>
                <a:cs typeface="Arial"/>
              </a:rPr>
              <a:t>R</a:t>
            </a:r>
            <a:r>
              <a:rPr sz="3650" b="1" spc="110" dirty="0">
                <a:latin typeface="Arial"/>
                <a:cs typeface="Arial"/>
              </a:rPr>
              <a:t>C</a:t>
            </a:r>
            <a:r>
              <a:rPr sz="3650" b="1" spc="80" dirty="0">
                <a:latin typeface="Arial"/>
                <a:cs typeface="Arial"/>
              </a:rPr>
              <a:t>U</a:t>
            </a:r>
            <a:r>
              <a:rPr sz="3650" b="1" spc="-170" dirty="0">
                <a:latin typeface="Arial"/>
                <a:cs typeface="Arial"/>
              </a:rPr>
              <a:t>L</a:t>
            </a:r>
            <a:r>
              <a:rPr sz="3650" b="1" spc="225" dirty="0">
                <a:latin typeface="Arial"/>
                <a:cs typeface="Arial"/>
              </a:rPr>
              <a:t>A</a:t>
            </a:r>
            <a:r>
              <a:rPr sz="3650" b="1" spc="110" dirty="0">
                <a:latin typeface="Arial"/>
                <a:cs typeface="Arial"/>
              </a:rPr>
              <a:t>CI</a:t>
            </a:r>
            <a:r>
              <a:rPr sz="3650" b="1" spc="360" dirty="0">
                <a:latin typeface="Arial"/>
                <a:cs typeface="Arial"/>
              </a:rPr>
              <a:t>Ó</a:t>
            </a:r>
            <a:r>
              <a:rPr sz="3650" b="1" spc="225" dirty="0">
                <a:latin typeface="Arial"/>
                <a:cs typeface="Arial"/>
              </a:rPr>
              <a:t>N  </a:t>
            </a:r>
            <a:r>
              <a:rPr sz="3650" b="1" spc="165" dirty="0">
                <a:latin typeface="Arial"/>
                <a:cs typeface="Arial"/>
              </a:rPr>
              <a:t>MENOR</a:t>
            </a:r>
            <a:endParaRPr sz="3650">
              <a:latin typeface="Arial"/>
              <a:cs typeface="Arial"/>
            </a:endParaRPr>
          </a:p>
          <a:p>
            <a:pPr marL="152400" marR="249554" algn="ctr">
              <a:lnSpc>
                <a:spcPts val="3460"/>
              </a:lnSpc>
              <a:spcBef>
                <a:spcPts val="975"/>
              </a:spcBef>
            </a:pPr>
            <a:r>
              <a:rPr sz="3500" spc="-385" dirty="0">
                <a:latin typeface="Arial Black"/>
                <a:cs typeface="Arial Black"/>
              </a:rPr>
              <a:t>Presión </a:t>
            </a:r>
            <a:r>
              <a:rPr sz="3500" spc="-400" dirty="0">
                <a:latin typeface="Arial Black"/>
                <a:cs typeface="Arial Black"/>
              </a:rPr>
              <a:t>arterial  </a:t>
            </a:r>
            <a:r>
              <a:rPr sz="3500" spc="-395" dirty="0">
                <a:latin typeface="Arial Black"/>
                <a:cs typeface="Arial Black"/>
              </a:rPr>
              <a:t>pulmonar </a:t>
            </a:r>
            <a:r>
              <a:rPr sz="3500" spc="-430" dirty="0">
                <a:latin typeface="Arial Black"/>
                <a:cs typeface="Arial Black"/>
              </a:rPr>
              <a:t>sistólica:  </a:t>
            </a:r>
            <a:r>
              <a:rPr sz="3500" spc="-385" dirty="0">
                <a:latin typeface="Arial Black"/>
                <a:cs typeface="Arial Black"/>
              </a:rPr>
              <a:t>25mm</a:t>
            </a:r>
            <a:r>
              <a:rPr sz="3500" spc="-285" dirty="0">
                <a:latin typeface="Arial Black"/>
                <a:cs typeface="Arial Black"/>
              </a:rPr>
              <a:t> </a:t>
            </a:r>
            <a:r>
              <a:rPr sz="3500" spc="-310" dirty="0">
                <a:latin typeface="Arial Black"/>
                <a:cs typeface="Arial Black"/>
              </a:rPr>
              <a:t>Hg.</a:t>
            </a:r>
            <a:endParaRPr sz="3500">
              <a:latin typeface="Arial Black"/>
              <a:cs typeface="Arial Black"/>
            </a:endParaRPr>
          </a:p>
          <a:p>
            <a:pPr marL="12700" marR="109220" indent="-635" algn="ctr">
              <a:lnSpc>
                <a:spcPts val="3460"/>
              </a:lnSpc>
              <a:spcBef>
                <a:spcPts val="15"/>
              </a:spcBef>
            </a:pPr>
            <a:r>
              <a:rPr sz="3500" spc="-385" dirty="0">
                <a:latin typeface="Arial Black"/>
                <a:cs typeface="Arial Black"/>
              </a:rPr>
              <a:t>Presión </a:t>
            </a:r>
            <a:r>
              <a:rPr sz="3500" spc="-400" dirty="0">
                <a:latin typeface="Arial Black"/>
                <a:cs typeface="Arial Black"/>
              </a:rPr>
              <a:t>arterial  </a:t>
            </a:r>
            <a:r>
              <a:rPr sz="3500" spc="-395" dirty="0">
                <a:latin typeface="Arial Black"/>
                <a:cs typeface="Arial Black"/>
              </a:rPr>
              <a:t>pulmonar </a:t>
            </a:r>
            <a:r>
              <a:rPr sz="3500" spc="-420" dirty="0">
                <a:latin typeface="Arial Black"/>
                <a:cs typeface="Arial Black"/>
              </a:rPr>
              <a:t>diastólica:  </a:t>
            </a:r>
            <a:r>
              <a:rPr sz="3500" spc="-430" dirty="0">
                <a:latin typeface="Arial Black"/>
                <a:cs typeface="Arial Black"/>
              </a:rPr>
              <a:t>8mm</a:t>
            </a:r>
            <a:r>
              <a:rPr sz="3500" spc="-280" dirty="0">
                <a:latin typeface="Arial Black"/>
                <a:cs typeface="Arial Black"/>
              </a:rPr>
              <a:t> </a:t>
            </a:r>
            <a:r>
              <a:rPr sz="3500" spc="-310" dirty="0">
                <a:latin typeface="Arial Black"/>
                <a:cs typeface="Arial Black"/>
              </a:rPr>
              <a:t>Hg</a:t>
            </a:r>
            <a:r>
              <a:rPr sz="3500" spc="-3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8428" y="7838754"/>
            <a:ext cx="7136765" cy="2266950"/>
          </a:xfrm>
          <a:custGeom>
            <a:avLst/>
            <a:gdLst/>
            <a:ahLst/>
            <a:cxnLst/>
            <a:rect l="l" t="t" r="r" b="b"/>
            <a:pathLst>
              <a:path w="7136765" h="2266950">
                <a:moveTo>
                  <a:pt x="7136600" y="2266352"/>
                </a:moveTo>
                <a:lnTo>
                  <a:pt x="0" y="2266352"/>
                </a:lnTo>
                <a:lnTo>
                  <a:pt x="0" y="0"/>
                </a:lnTo>
                <a:lnTo>
                  <a:pt x="7136600" y="0"/>
                </a:lnTo>
                <a:lnTo>
                  <a:pt x="7136600" y="2266352"/>
                </a:lnTo>
                <a:close/>
              </a:path>
            </a:pathLst>
          </a:custGeom>
          <a:solidFill>
            <a:srgbClr val="B9B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33211" y="7838754"/>
            <a:ext cx="7088505" cy="2266950"/>
          </a:xfrm>
          <a:custGeom>
            <a:avLst/>
            <a:gdLst/>
            <a:ahLst/>
            <a:cxnLst/>
            <a:rect l="l" t="t" r="r" b="b"/>
            <a:pathLst>
              <a:path w="7088505" h="2266950">
                <a:moveTo>
                  <a:pt x="7088380" y="2266352"/>
                </a:moveTo>
                <a:lnTo>
                  <a:pt x="0" y="2266352"/>
                </a:lnTo>
                <a:lnTo>
                  <a:pt x="0" y="0"/>
                </a:lnTo>
                <a:lnTo>
                  <a:pt x="7088380" y="0"/>
                </a:lnTo>
                <a:lnTo>
                  <a:pt x="7088380" y="2266352"/>
                </a:lnTo>
                <a:close/>
              </a:path>
            </a:pathLst>
          </a:custGeom>
          <a:solidFill>
            <a:srgbClr val="B9B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3185" y="6566879"/>
            <a:ext cx="127565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35" dirty="0">
                <a:latin typeface="Verdana"/>
                <a:cs typeface="Verdana"/>
              </a:rPr>
              <a:t>Tiempo </a:t>
            </a:r>
            <a:r>
              <a:rPr sz="3300" b="1" spc="-80" dirty="0">
                <a:latin typeface="Verdana"/>
                <a:cs typeface="Verdana"/>
              </a:rPr>
              <a:t>de </a:t>
            </a:r>
            <a:r>
              <a:rPr sz="3300" b="1" spc="15" dirty="0">
                <a:latin typeface="Verdana"/>
                <a:cs typeface="Verdana"/>
              </a:rPr>
              <a:t>permanencia </a:t>
            </a:r>
            <a:r>
              <a:rPr sz="3300" b="1" spc="-80" dirty="0">
                <a:latin typeface="Verdana"/>
                <a:cs typeface="Verdana"/>
              </a:rPr>
              <a:t>de </a:t>
            </a:r>
            <a:r>
              <a:rPr sz="3300" b="1" spc="405" dirty="0">
                <a:latin typeface="Verdana"/>
                <a:cs typeface="Verdana"/>
              </a:rPr>
              <a:t>la </a:t>
            </a:r>
            <a:r>
              <a:rPr sz="3300" b="1" spc="60" dirty="0">
                <a:latin typeface="Verdana"/>
                <a:cs typeface="Verdana"/>
              </a:rPr>
              <a:t>sangre </a:t>
            </a:r>
            <a:r>
              <a:rPr sz="3300" b="1" spc="-145" dirty="0">
                <a:latin typeface="Verdana"/>
                <a:cs typeface="Verdana"/>
              </a:rPr>
              <a:t>en </a:t>
            </a:r>
            <a:r>
              <a:rPr sz="3300" b="1" spc="229" dirty="0">
                <a:latin typeface="Verdana"/>
                <a:cs typeface="Verdana"/>
              </a:rPr>
              <a:t>los</a:t>
            </a:r>
            <a:r>
              <a:rPr sz="3300" b="1" spc="160" dirty="0">
                <a:latin typeface="Verdana"/>
                <a:cs typeface="Verdana"/>
              </a:rPr>
              <a:t> </a:t>
            </a:r>
            <a:r>
              <a:rPr sz="3300" b="1" spc="120" dirty="0">
                <a:latin typeface="Verdana"/>
                <a:cs typeface="Verdana"/>
              </a:rPr>
              <a:t>capilares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436" y="8003947"/>
            <a:ext cx="6261735" cy="143827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825"/>
              </a:spcBef>
            </a:pPr>
            <a:r>
              <a:rPr sz="3500" spc="-470" dirty="0">
                <a:latin typeface="Arial Black"/>
                <a:cs typeface="Arial Black"/>
              </a:rPr>
              <a:t>La </a:t>
            </a:r>
            <a:r>
              <a:rPr sz="3500" spc="-405" dirty="0">
                <a:latin typeface="Arial Black"/>
                <a:cs typeface="Arial Black"/>
              </a:rPr>
              <a:t>sangre </a:t>
            </a:r>
            <a:r>
              <a:rPr sz="3500" spc="-395" dirty="0">
                <a:latin typeface="Arial Black"/>
                <a:cs typeface="Arial Black"/>
              </a:rPr>
              <a:t>tarda </a:t>
            </a:r>
            <a:r>
              <a:rPr sz="3500" spc="-425" dirty="0">
                <a:latin typeface="Arial Black"/>
                <a:cs typeface="Arial Black"/>
              </a:rPr>
              <a:t>en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440" dirty="0">
                <a:latin typeface="Arial Black"/>
                <a:cs typeface="Arial Black"/>
              </a:rPr>
              <a:t>capilares  </a:t>
            </a:r>
            <a:r>
              <a:rPr sz="3500" spc="-409" dirty="0">
                <a:latin typeface="Arial Black"/>
                <a:cs typeface="Arial Black"/>
              </a:rPr>
              <a:t>pulmonares </a:t>
            </a:r>
            <a:r>
              <a:rPr sz="3500" spc="-390" dirty="0">
                <a:latin typeface="Arial Black"/>
                <a:cs typeface="Arial Black"/>
              </a:rPr>
              <a:t>alrededor </a:t>
            </a:r>
            <a:r>
              <a:rPr sz="3500" spc="-400" dirty="0">
                <a:latin typeface="Arial Black"/>
                <a:cs typeface="Arial Black"/>
              </a:rPr>
              <a:t>de </a:t>
            </a:r>
            <a:r>
              <a:rPr sz="3500" spc="-285" dirty="0">
                <a:latin typeface="Arial Black"/>
                <a:cs typeface="Arial Black"/>
              </a:rPr>
              <a:t>0,8  </a:t>
            </a:r>
            <a:r>
              <a:rPr sz="3500" spc="-395" dirty="0">
                <a:latin typeface="Arial Black"/>
                <a:cs typeface="Arial Black"/>
              </a:rPr>
              <a:t>segundos.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4241" y="8221589"/>
            <a:ext cx="6482715" cy="9963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109855">
              <a:lnSpc>
                <a:spcPts val="3450"/>
              </a:lnSpc>
              <a:spcBef>
                <a:spcPts val="835"/>
              </a:spcBef>
            </a:pPr>
            <a:r>
              <a:rPr sz="3500" spc="-465" dirty="0">
                <a:latin typeface="Arial Black"/>
                <a:cs typeface="Arial Black"/>
              </a:rPr>
              <a:t>La </a:t>
            </a:r>
            <a:r>
              <a:rPr sz="3500" spc="-400" dirty="0">
                <a:latin typeface="Arial Black"/>
                <a:cs typeface="Arial Black"/>
              </a:rPr>
              <a:t>sangre </a:t>
            </a:r>
            <a:r>
              <a:rPr sz="3500" spc="-390" dirty="0">
                <a:latin typeface="Arial Black"/>
                <a:cs typeface="Arial Black"/>
              </a:rPr>
              <a:t>tarda </a:t>
            </a:r>
            <a:r>
              <a:rPr sz="3500" spc="-425" dirty="0">
                <a:latin typeface="Arial Black"/>
                <a:cs typeface="Arial Black"/>
              </a:rPr>
              <a:t>en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434" dirty="0">
                <a:latin typeface="Arial Black"/>
                <a:cs typeface="Arial Black"/>
              </a:rPr>
              <a:t>capilares  </a:t>
            </a:r>
            <a:r>
              <a:rPr sz="3500" spc="-455" dirty="0">
                <a:latin typeface="Arial Black"/>
                <a:cs typeface="Arial Black"/>
              </a:rPr>
              <a:t>sistémicos </a:t>
            </a:r>
            <a:r>
              <a:rPr sz="3500" spc="-405" dirty="0">
                <a:latin typeface="Arial Black"/>
                <a:cs typeface="Arial Black"/>
              </a:rPr>
              <a:t>entre </a:t>
            </a:r>
            <a:r>
              <a:rPr sz="3500" spc="-240" dirty="0">
                <a:latin typeface="Arial Black"/>
                <a:cs typeface="Arial Black"/>
              </a:rPr>
              <a:t>1 </a:t>
            </a:r>
            <a:r>
              <a:rPr sz="3500" spc="-345" dirty="0">
                <a:latin typeface="Arial Black"/>
                <a:cs typeface="Arial Black"/>
              </a:rPr>
              <a:t>y </a:t>
            </a:r>
            <a:r>
              <a:rPr sz="3500" spc="-240" dirty="0">
                <a:latin typeface="Arial Black"/>
                <a:cs typeface="Arial Black"/>
              </a:rPr>
              <a:t>3</a:t>
            </a:r>
            <a:r>
              <a:rPr sz="3500" spc="70" dirty="0">
                <a:latin typeface="Arial Black"/>
                <a:cs typeface="Arial Black"/>
              </a:rPr>
              <a:t> </a:t>
            </a:r>
            <a:r>
              <a:rPr sz="3500" spc="-390" dirty="0">
                <a:latin typeface="Arial Black"/>
                <a:cs typeface="Arial Black"/>
              </a:rPr>
              <a:t>segundos.</a:t>
            </a:r>
            <a:endParaRPr sz="3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0689" y="5341010"/>
            <a:ext cx="8438515" cy="2889250"/>
          </a:xfrm>
          <a:custGeom>
            <a:avLst/>
            <a:gdLst/>
            <a:ahLst/>
            <a:cxnLst/>
            <a:rect l="l" t="t" r="r" b="b"/>
            <a:pathLst>
              <a:path w="8438515" h="2889250">
                <a:moveTo>
                  <a:pt x="8437931" y="2889168"/>
                </a:moveTo>
                <a:lnTo>
                  <a:pt x="0" y="2889168"/>
                </a:lnTo>
                <a:lnTo>
                  <a:pt x="0" y="0"/>
                </a:lnTo>
                <a:lnTo>
                  <a:pt x="8437931" y="0"/>
                </a:lnTo>
                <a:lnTo>
                  <a:pt x="8437931" y="2889168"/>
                </a:lnTo>
                <a:close/>
              </a:path>
            </a:pathLst>
          </a:custGeom>
          <a:solidFill>
            <a:srgbClr val="85D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2876" y="1809679"/>
            <a:ext cx="8565515" cy="2828925"/>
          </a:xfrm>
          <a:custGeom>
            <a:avLst/>
            <a:gdLst/>
            <a:ahLst/>
            <a:cxnLst/>
            <a:rect l="l" t="t" r="r" b="b"/>
            <a:pathLst>
              <a:path w="8565515" h="2828925">
                <a:moveTo>
                  <a:pt x="0" y="0"/>
                </a:moveTo>
                <a:lnTo>
                  <a:pt x="8565123" y="0"/>
                </a:lnTo>
                <a:lnTo>
                  <a:pt x="8565123" y="2828470"/>
                </a:lnTo>
                <a:lnTo>
                  <a:pt x="0" y="2828470"/>
                </a:lnTo>
                <a:lnTo>
                  <a:pt x="0" y="0"/>
                </a:lnTo>
                <a:close/>
              </a:path>
            </a:pathLst>
          </a:custGeom>
          <a:solidFill>
            <a:srgbClr val="85D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02541"/>
            <a:ext cx="9394514" cy="655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053" y="291498"/>
            <a:ext cx="81083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105" dirty="0">
                <a:solidFill>
                  <a:srgbClr val="000000"/>
                </a:solidFill>
                <a:latin typeface="Verdana"/>
                <a:cs typeface="Verdana"/>
              </a:rPr>
              <a:t>Intercambio </a:t>
            </a:r>
            <a:r>
              <a:rPr sz="5200" spc="-130" dirty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sz="5200" spc="-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200" spc="-165" dirty="0">
                <a:solidFill>
                  <a:srgbClr val="000000"/>
                </a:solidFill>
                <a:latin typeface="Verdana"/>
                <a:cs typeface="Verdana"/>
              </a:rPr>
              <a:t>gases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1075" y="5354759"/>
            <a:ext cx="8169275" cy="272034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R="524510" algn="ctr">
              <a:lnSpc>
                <a:spcPct val="100000"/>
              </a:lnSpc>
              <a:spcBef>
                <a:spcPts val="1255"/>
              </a:spcBef>
            </a:pPr>
            <a:r>
              <a:rPr sz="3650" b="1" spc="130" dirty="0">
                <a:latin typeface="Arial"/>
                <a:cs typeface="Arial"/>
              </a:rPr>
              <a:t>CIRCULACIÓN</a:t>
            </a:r>
            <a:r>
              <a:rPr sz="3650" b="1" spc="-30" dirty="0">
                <a:latin typeface="Arial"/>
                <a:cs typeface="Arial"/>
              </a:rPr>
              <a:t> </a:t>
            </a:r>
            <a:r>
              <a:rPr sz="3650" b="1" spc="165" dirty="0">
                <a:latin typeface="Arial"/>
                <a:cs typeface="Arial"/>
              </a:rPr>
              <a:t>MENOR</a:t>
            </a:r>
            <a:endParaRPr sz="3650">
              <a:latin typeface="Arial"/>
              <a:cs typeface="Arial"/>
            </a:endParaRPr>
          </a:p>
          <a:p>
            <a:pPr marL="12700" marR="5080" algn="ctr">
              <a:lnSpc>
                <a:spcPts val="3460"/>
              </a:lnSpc>
              <a:spcBef>
                <a:spcPts val="1825"/>
              </a:spcBef>
            </a:pPr>
            <a:r>
              <a:rPr sz="3500" spc="-434" dirty="0">
                <a:latin typeface="Arial Black"/>
                <a:cs typeface="Arial Black"/>
              </a:rPr>
              <a:t>Se </a:t>
            </a:r>
            <a:r>
              <a:rPr sz="3500" spc="-430" dirty="0">
                <a:latin typeface="Arial Black"/>
                <a:cs typeface="Arial Black"/>
              </a:rPr>
              <a:t>intercambia </a:t>
            </a:r>
            <a:r>
              <a:rPr sz="3500" spc="-380" dirty="0">
                <a:latin typeface="Arial Black"/>
                <a:cs typeface="Arial Black"/>
              </a:rPr>
              <a:t>dióxido </a:t>
            </a:r>
            <a:r>
              <a:rPr sz="3500" spc="-400" dirty="0">
                <a:latin typeface="Arial Black"/>
                <a:cs typeface="Arial Black"/>
              </a:rPr>
              <a:t>de </a:t>
            </a:r>
            <a:r>
              <a:rPr sz="3500" spc="-420" dirty="0">
                <a:latin typeface="Arial Black"/>
                <a:cs typeface="Arial Black"/>
              </a:rPr>
              <a:t>carbono </a:t>
            </a:r>
            <a:r>
              <a:rPr sz="3500" spc="-415" dirty="0">
                <a:latin typeface="Arial Black"/>
                <a:cs typeface="Arial Black"/>
              </a:rPr>
              <a:t>desde 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370" dirty="0">
                <a:latin typeface="Arial Black"/>
                <a:cs typeface="Arial Black"/>
              </a:rPr>
              <a:t>glóbulos </a:t>
            </a:r>
            <a:r>
              <a:rPr sz="3500" spc="-390" dirty="0">
                <a:latin typeface="Arial Black"/>
                <a:cs typeface="Arial Black"/>
              </a:rPr>
              <a:t>rojos </a:t>
            </a:r>
            <a:r>
              <a:rPr sz="3500" spc="-470" dirty="0">
                <a:latin typeface="Arial Black"/>
                <a:cs typeface="Arial Black"/>
              </a:rPr>
              <a:t>hacia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415" dirty="0">
                <a:latin typeface="Arial Black"/>
                <a:cs typeface="Arial Black"/>
              </a:rPr>
              <a:t>alveolos </a:t>
            </a:r>
            <a:r>
              <a:rPr sz="3500" spc="-345" dirty="0">
                <a:latin typeface="Arial Black"/>
                <a:cs typeface="Arial Black"/>
              </a:rPr>
              <a:t>por  </a:t>
            </a:r>
            <a:r>
              <a:rPr sz="3500" spc="-405" dirty="0">
                <a:latin typeface="Arial Black"/>
                <a:cs typeface="Arial Black"/>
              </a:rPr>
              <a:t>oxígeno </a:t>
            </a:r>
            <a:r>
              <a:rPr sz="3500" spc="-415" dirty="0">
                <a:latin typeface="Arial Black"/>
                <a:cs typeface="Arial Black"/>
              </a:rPr>
              <a:t>desde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415" dirty="0">
                <a:latin typeface="Arial Black"/>
                <a:cs typeface="Arial Black"/>
              </a:rPr>
              <a:t>alvéolos </a:t>
            </a:r>
            <a:r>
              <a:rPr sz="3500" spc="-484" dirty="0">
                <a:latin typeface="Arial Black"/>
                <a:cs typeface="Arial Black"/>
              </a:rPr>
              <a:t>a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370" dirty="0">
                <a:latin typeface="Arial Black"/>
                <a:cs typeface="Arial Black"/>
              </a:rPr>
              <a:t>glóbulos  </a:t>
            </a:r>
            <a:r>
              <a:rPr sz="3500" spc="-385" dirty="0">
                <a:latin typeface="Arial Black"/>
                <a:cs typeface="Arial Black"/>
              </a:rPr>
              <a:t>rojos.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0996" y="1784354"/>
            <a:ext cx="8437880" cy="2004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10"/>
              </a:spcBef>
            </a:pPr>
            <a:r>
              <a:rPr sz="3550" b="1" spc="125" dirty="0">
                <a:latin typeface="Arial"/>
                <a:cs typeface="Arial"/>
              </a:rPr>
              <a:t>CIRCULACIÓN</a:t>
            </a:r>
            <a:r>
              <a:rPr sz="3550" b="1" spc="-20" dirty="0">
                <a:latin typeface="Arial"/>
                <a:cs typeface="Arial"/>
              </a:rPr>
              <a:t> </a:t>
            </a:r>
            <a:r>
              <a:rPr sz="3550" b="1" spc="240" dirty="0">
                <a:latin typeface="Arial"/>
                <a:cs typeface="Arial"/>
              </a:rPr>
              <a:t>MAYOR</a:t>
            </a:r>
            <a:endParaRPr sz="3550">
              <a:latin typeface="Arial"/>
              <a:cs typeface="Arial"/>
            </a:endParaRPr>
          </a:p>
          <a:p>
            <a:pPr marL="12065" marR="5080" algn="ctr">
              <a:lnSpc>
                <a:spcPts val="3460"/>
              </a:lnSpc>
              <a:spcBef>
                <a:spcPts val="910"/>
              </a:spcBef>
            </a:pPr>
            <a:r>
              <a:rPr sz="3500" spc="-434" dirty="0">
                <a:latin typeface="Arial Black"/>
                <a:cs typeface="Arial Black"/>
              </a:rPr>
              <a:t>Se </a:t>
            </a:r>
            <a:r>
              <a:rPr sz="3500" spc="-430" dirty="0">
                <a:latin typeface="Arial Black"/>
                <a:cs typeface="Arial Black"/>
              </a:rPr>
              <a:t>intercambia </a:t>
            </a:r>
            <a:r>
              <a:rPr sz="3500" spc="-405" dirty="0">
                <a:latin typeface="Arial Black"/>
                <a:cs typeface="Arial Black"/>
              </a:rPr>
              <a:t>oxígeno </a:t>
            </a:r>
            <a:r>
              <a:rPr sz="3500" spc="-415" dirty="0">
                <a:latin typeface="Arial Black"/>
                <a:cs typeface="Arial Black"/>
              </a:rPr>
              <a:t>desde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370" dirty="0">
                <a:latin typeface="Arial Black"/>
                <a:cs typeface="Arial Black"/>
              </a:rPr>
              <a:t>glóbulos  </a:t>
            </a:r>
            <a:r>
              <a:rPr sz="3500" spc="-390" dirty="0">
                <a:latin typeface="Arial Black"/>
                <a:cs typeface="Arial Black"/>
              </a:rPr>
              <a:t>rojos </a:t>
            </a:r>
            <a:r>
              <a:rPr sz="3500" spc="-484" dirty="0">
                <a:latin typeface="Arial Black"/>
                <a:cs typeface="Arial Black"/>
              </a:rPr>
              <a:t>a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395" dirty="0">
                <a:latin typeface="Arial Black"/>
                <a:cs typeface="Arial Black"/>
              </a:rPr>
              <a:t>tejidos </a:t>
            </a:r>
            <a:r>
              <a:rPr sz="3500" spc="-345" dirty="0">
                <a:latin typeface="Arial Black"/>
                <a:cs typeface="Arial Black"/>
              </a:rPr>
              <a:t>por </a:t>
            </a:r>
            <a:r>
              <a:rPr sz="3500" spc="-380" dirty="0">
                <a:latin typeface="Arial Black"/>
                <a:cs typeface="Arial Black"/>
              </a:rPr>
              <a:t>dióxido </a:t>
            </a:r>
            <a:r>
              <a:rPr sz="3500" spc="-400" dirty="0">
                <a:latin typeface="Arial Black"/>
                <a:cs typeface="Arial Black"/>
              </a:rPr>
              <a:t>de </a:t>
            </a:r>
            <a:r>
              <a:rPr sz="3500" spc="-420" dirty="0">
                <a:latin typeface="Arial Black"/>
                <a:cs typeface="Arial Black"/>
              </a:rPr>
              <a:t>carbono  </a:t>
            </a:r>
            <a:r>
              <a:rPr sz="3500" spc="-415" dirty="0">
                <a:latin typeface="Arial Black"/>
                <a:cs typeface="Arial Black"/>
              </a:rPr>
              <a:t>desde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395" dirty="0">
                <a:latin typeface="Arial Black"/>
                <a:cs typeface="Arial Black"/>
              </a:rPr>
              <a:t>tejidos </a:t>
            </a:r>
            <a:r>
              <a:rPr sz="3500" spc="-484" dirty="0">
                <a:latin typeface="Arial Black"/>
                <a:cs typeface="Arial Black"/>
              </a:rPr>
              <a:t>a </a:t>
            </a:r>
            <a:r>
              <a:rPr sz="3500" spc="-405" dirty="0">
                <a:latin typeface="Arial Black"/>
                <a:cs typeface="Arial Black"/>
              </a:rPr>
              <a:t>los </a:t>
            </a:r>
            <a:r>
              <a:rPr sz="3500" spc="-370" dirty="0">
                <a:latin typeface="Arial Black"/>
                <a:cs typeface="Arial Black"/>
              </a:rPr>
              <a:t>glóbulos</a:t>
            </a:r>
            <a:r>
              <a:rPr sz="3500" spc="-330" dirty="0">
                <a:latin typeface="Arial Black"/>
                <a:cs typeface="Arial Black"/>
              </a:rPr>
              <a:t> </a:t>
            </a:r>
            <a:r>
              <a:rPr sz="3500" spc="-390" dirty="0">
                <a:latin typeface="Arial Black"/>
                <a:cs typeface="Arial Black"/>
              </a:rPr>
              <a:t>rojos</a:t>
            </a:r>
            <a:endParaRPr sz="3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8702" y="3042457"/>
            <a:ext cx="10530840" cy="3081655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831339" marR="5080" indent="-1819275">
              <a:lnSpc>
                <a:spcPts val="10920"/>
              </a:lnSpc>
              <a:spcBef>
                <a:spcPts val="2315"/>
              </a:spcBef>
            </a:pPr>
            <a:r>
              <a:rPr sz="10950" b="1" spc="580" dirty="0">
                <a:solidFill>
                  <a:srgbClr val="CF5783"/>
                </a:solidFill>
                <a:latin typeface="Arial"/>
                <a:cs typeface="Arial"/>
              </a:rPr>
              <a:t>Gracias </a:t>
            </a:r>
            <a:r>
              <a:rPr sz="10950" b="1" spc="790" dirty="0">
                <a:solidFill>
                  <a:srgbClr val="CF5783"/>
                </a:solidFill>
                <a:latin typeface="Arial"/>
                <a:cs typeface="Arial"/>
              </a:rPr>
              <a:t>por</a:t>
            </a:r>
            <a:r>
              <a:rPr sz="10950" b="1" spc="-1580" dirty="0">
                <a:solidFill>
                  <a:srgbClr val="CF5783"/>
                </a:solidFill>
                <a:latin typeface="Arial"/>
                <a:cs typeface="Arial"/>
              </a:rPr>
              <a:t> </a:t>
            </a:r>
            <a:r>
              <a:rPr sz="10950" b="1" spc="229" dirty="0">
                <a:solidFill>
                  <a:srgbClr val="CF5783"/>
                </a:solidFill>
                <a:latin typeface="Arial"/>
                <a:cs typeface="Arial"/>
              </a:rPr>
              <a:t>su  </a:t>
            </a:r>
            <a:r>
              <a:rPr sz="10950" b="1" spc="805" dirty="0">
                <a:solidFill>
                  <a:srgbClr val="CF5783"/>
                </a:solidFill>
                <a:latin typeface="Arial"/>
                <a:cs typeface="Arial"/>
              </a:rPr>
              <a:t>atención</a:t>
            </a:r>
            <a:endParaRPr sz="10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60570" y="567686"/>
            <a:ext cx="2862985" cy="2676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372" y="352123"/>
            <a:ext cx="2635925" cy="3164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683" y="7188308"/>
            <a:ext cx="3674085" cy="2756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44161" y="6751928"/>
            <a:ext cx="3737248" cy="24060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4082" y="2683088"/>
            <a:ext cx="7363917" cy="7603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8191" y="932378"/>
            <a:ext cx="14429740" cy="1673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800" spc="650" dirty="0">
                <a:solidFill>
                  <a:srgbClr val="CF5783"/>
                </a:solidFill>
              </a:rPr>
              <a:t>Circulación </a:t>
            </a:r>
            <a:r>
              <a:rPr sz="10800" spc="775" dirty="0">
                <a:solidFill>
                  <a:srgbClr val="CF5783"/>
                </a:solidFill>
              </a:rPr>
              <a:t>Mayor</a:t>
            </a:r>
            <a:r>
              <a:rPr sz="10800" spc="-1605" dirty="0">
                <a:solidFill>
                  <a:srgbClr val="CF5783"/>
                </a:solidFill>
              </a:rPr>
              <a:t> </a:t>
            </a:r>
            <a:r>
              <a:rPr sz="10800" spc="555" dirty="0">
                <a:solidFill>
                  <a:srgbClr val="CF5783"/>
                </a:solidFill>
              </a:rPr>
              <a:t>y</a:t>
            </a:r>
            <a:endParaRPr sz="10800"/>
          </a:p>
        </p:txBody>
      </p:sp>
      <p:sp>
        <p:nvSpPr>
          <p:cNvPr id="4" name="object 4"/>
          <p:cNvSpPr txBox="1"/>
          <p:nvPr/>
        </p:nvSpPr>
        <p:spPr>
          <a:xfrm>
            <a:off x="5011969" y="1535672"/>
            <a:ext cx="8938260" cy="7061834"/>
          </a:xfrm>
          <a:prstGeom prst="rect">
            <a:avLst/>
          </a:prstGeom>
        </p:spPr>
        <p:txBody>
          <a:bodyPr vert="horz" wrap="square" lIns="0" tIns="782955" rIns="0" bIns="0" rtlCol="0">
            <a:spAutoFit/>
          </a:bodyPr>
          <a:lstStyle/>
          <a:p>
            <a:pPr marL="203835" algn="ctr">
              <a:lnSpc>
                <a:spcPct val="100000"/>
              </a:lnSpc>
              <a:spcBef>
                <a:spcPts val="6165"/>
              </a:spcBef>
            </a:pPr>
            <a:r>
              <a:rPr sz="10800" b="1" spc="815" dirty="0">
                <a:solidFill>
                  <a:srgbClr val="CF5783"/>
                </a:solidFill>
                <a:latin typeface="Arial"/>
                <a:cs typeface="Arial"/>
              </a:rPr>
              <a:t>Menor</a:t>
            </a:r>
            <a:endParaRPr sz="10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54"/>
              </a:spcBef>
            </a:pPr>
            <a:r>
              <a:rPr sz="6350" spc="295" dirty="0">
                <a:solidFill>
                  <a:srgbClr val="7C29E7"/>
                </a:solidFill>
                <a:latin typeface="Trebuchet MS"/>
                <a:cs typeface="Trebuchet MS"/>
              </a:rPr>
              <a:t>Características</a:t>
            </a:r>
            <a:endParaRPr sz="6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980"/>
              </a:spcBef>
            </a:pPr>
            <a:r>
              <a:rPr sz="6350" spc="700" dirty="0">
                <a:solidFill>
                  <a:srgbClr val="7C29E7"/>
                </a:solidFill>
                <a:latin typeface="Trebuchet MS"/>
                <a:cs typeface="Trebuchet MS"/>
              </a:rPr>
              <a:t>y</a:t>
            </a:r>
            <a:endParaRPr sz="6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980"/>
              </a:spcBef>
            </a:pPr>
            <a:r>
              <a:rPr sz="6350" spc="315" dirty="0">
                <a:solidFill>
                  <a:srgbClr val="7C29E7"/>
                </a:solidFill>
                <a:latin typeface="Trebuchet MS"/>
                <a:cs typeface="Trebuchet MS"/>
              </a:rPr>
              <a:t>Funciones</a:t>
            </a:r>
            <a:r>
              <a:rPr sz="6350" spc="-355" dirty="0">
                <a:solidFill>
                  <a:srgbClr val="7C29E7"/>
                </a:solidFill>
                <a:latin typeface="Trebuchet MS"/>
                <a:cs typeface="Trebuchet MS"/>
              </a:rPr>
              <a:t> </a:t>
            </a:r>
            <a:r>
              <a:rPr sz="6350" spc="285" dirty="0">
                <a:solidFill>
                  <a:srgbClr val="7C29E7"/>
                </a:solidFill>
                <a:latin typeface="Trebuchet MS"/>
                <a:cs typeface="Trebuchet MS"/>
              </a:rPr>
              <a:t>Importantes</a:t>
            </a:r>
            <a:endParaRPr sz="6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384" y="5684326"/>
            <a:ext cx="4205849" cy="4602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301955"/>
            <a:ext cx="16459200" cy="9985375"/>
            <a:chOff x="1828800" y="301955"/>
            <a:chExt cx="16459200" cy="9985375"/>
          </a:xfrm>
        </p:grpSpPr>
        <p:sp>
          <p:nvSpPr>
            <p:cNvPr id="3" name="object 3"/>
            <p:cNvSpPr/>
            <p:nvPr/>
          </p:nvSpPr>
          <p:spPr>
            <a:xfrm>
              <a:off x="10924082" y="2683088"/>
              <a:ext cx="7363917" cy="76039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1028699"/>
              <a:ext cx="14630399" cy="8229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12791" y="301955"/>
              <a:ext cx="2754630" cy="3737610"/>
            </a:xfrm>
            <a:custGeom>
              <a:avLst/>
              <a:gdLst/>
              <a:ahLst/>
              <a:cxnLst/>
              <a:rect l="l" t="t" r="r" b="b"/>
              <a:pathLst>
                <a:path w="2754630" h="3737610">
                  <a:moveTo>
                    <a:pt x="2609382" y="3737607"/>
                  </a:moveTo>
                  <a:lnTo>
                    <a:pt x="2568667" y="3725404"/>
                  </a:lnTo>
                  <a:lnTo>
                    <a:pt x="2531390" y="3699733"/>
                  </a:lnTo>
                  <a:lnTo>
                    <a:pt x="2498889" y="3663824"/>
                  </a:lnTo>
                  <a:lnTo>
                    <a:pt x="2470367" y="3624504"/>
                  </a:lnTo>
                  <a:lnTo>
                    <a:pt x="2442559" y="3584506"/>
                  </a:lnTo>
                  <a:lnTo>
                    <a:pt x="2415357" y="3543944"/>
                  </a:lnTo>
                  <a:lnTo>
                    <a:pt x="2388656" y="3502934"/>
                  </a:lnTo>
                  <a:lnTo>
                    <a:pt x="2362349" y="3461589"/>
                  </a:lnTo>
                  <a:lnTo>
                    <a:pt x="2336329" y="3420024"/>
                  </a:lnTo>
                  <a:lnTo>
                    <a:pt x="2258921" y="3295152"/>
                  </a:lnTo>
                  <a:lnTo>
                    <a:pt x="2232981" y="3253850"/>
                  </a:lnTo>
                  <a:lnTo>
                    <a:pt x="2206794" y="3212900"/>
                  </a:lnTo>
                  <a:lnTo>
                    <a:pt x="2019414" y="2923541"/>
                  </a:lnTo>
                  <a:lnTo>
                    <a:pt x="1939551" y="2799252"/>
                  </a:lnTo>
                  <a:lnTo>
                    <a:pt x="1913075" y="2757733"/>
                  </a:lnTo>
                  <a:lnTo>
                    <a:pt x="1886284" y="2716054"/>
                  </a:lnTo>
                  <a:lnTo>
                    <a:pt x="1859077" y="2674404"/>
                  </a:lnTo>
                  <a:lnTo>
                    <a:pt x="1804144" y="2590960"/>
                  </a:lnTo>
                  <a:lnTo>
                    <a:pt x="1776780" y="2549053"/>
                  </a:lnTo>
                  <a:lnTo>
                    <a:pt x="1749728" y="2506947"/>
                  </a:lnTo>
                  <a:lnTo>
                    <a:pt x="1723168" y="2464583"/>
                  </a:lnTo>
                  <a:lnTo>
                    <a:pt x="1697283" y="2421905"/>
                  </a:lnTo>
                  <a:lnTo>
                    <a:pt x="1653895" y="2441785"/>
                  </a:lnTo>
                  <a:lnTo>
                    <a:pt x="1610018" y="2459960"/>
                  </a:lnTo>
                  <a:lnTo>
                    <a:pt x="1565699" y="2476413"/>
                  </a:lnTo>
                  <a:lnTo>
                    <a:pt x="1520986" y="2491129"/>
                  </a:lnTo>
                  <a:lnTo>
                    <a:pt x="1475926" y="2504089"/>
                  </a:lnTo>
                  <a:lnTo>
                    <a:pt x="1430565" y="2515278"/>
                  </a:lnTo>
                  <a:lnTo>
                    <a:pt x="1384953" y="2524678"/>
                  </a:lnTo>
                  <a:lnTo>
                    <a:pt x="1339135" y="2532274"/>
                  </a:lnTo>
                  <a:lnTo>
                    <a:pt x="1293158" y="2538047"/>
                  </a:lnTo>
                  <a:lnTo>
                    <a:pt x="1247072" y="2541981"/>
                  </a:lnTo>
                  <a:lnTo>
                    <a:pt x="1200921" y="2544060"/>
                  </a:lnTo>
                  <a:lnTo>
                    <a:pt x="1154754" y="2544267"/>
                  </a:lnTo>
                  <a:lnTo>
                    <a:pt x="1108619" y="2542585"/>
                  </a:lnTo>
                  <a:lnTo>
                    <a:pt x="1062562" y="2538997"/>
                  </a:lnTo>
                  <a:lnTo>
                    <a:pt x="1016630" y="2533486"/>
                  </a:lnTo>
                  <a:lnTo>
                    <a:pt x="970871" y="2526036"/>
                  </a:lnTo>
                  <a:lnTo>
                    <a:pt x="925333" y="2516630"/>
                  </a:lnTo>
                  <a:lnTo>
                    <a:pt x="880061" y="2505251"/>
                  </a:lnTo>
                  <a:lnTo>
                    <a:pt x="835105" y="2491883"/>
                  </a:lnTo>
                  <a:lnTo>
                    <a:pt x="790510" y="2476508"/>
                  </a:lnTo>
                  <a:lnTo>
                    <a:pt x="746325" y="2459110"/>
                  </a:lnTo>
                  <a:lnTo>
                    <a:pt x="702596" y="2439672"/>
                  </a:lnTo>
                  <a:lnTo>
                    <a:pt x="659371" y="2418177"/>
                  </a:lnTo>
                  <a:lnTo>
                    <a:pt x="616697" y="2394609"/>
                  </a:lnTo>
                  <a:lnTo>
                    <a:pt x="574621" y="2368951"/>
                  </a:lnTo>
                  <a:lnTo>
                    <a:pt x="533191" y="2341185"/>
                  </a:lnTo>
                  <a:lnTo>
                    <a:pt x="492454" y="2311296"/>
                  </a:lnTo>
                  <a:lnTo>
                    <a:pt x="452457" y="2279266"/>
                  </a:lnTo>
                  <a:lnTo>
                    <a:pt x="413248" y="2245079"/>
                  </a:lnTo>
                  <a:lnTo>
                    <a:pt x="379040" y="2212779"/>
                  </a:lnTo>
                  <a:lnTo>
                    <a:pt x="346220" y="2179371"/>
                  </a:lnTo>
                  <a:lnTo>
                    <a:pt x="314801" y="2144905"/>
                  </a:lnTo>
                  <a:lnTo>
                    <a:pt x="284796" y="2109433"/>
                  </a:lnTo>
                  <a:lnTo>
                    <a:pt x="256216" y="2073006"/>
                  </a:lnTo>
                  <a:lnTo>
                    <a:pt x="229075" y="2035676"/>
                  </a:lnTo>
                  <a:lnTo>
                    <a:pt x="203386" y="1997493"/>
                  </a:lnTo>
                  <a:lnTo>
                    <a:pt x="179160" y="1958509"/>
                  </a:lnTo>
                  <a:lnTo>
                    <a:pt x="156411" y="1918775"/>
                  </a:lnTo>
                  <a:lnTo>
                    <a:pt x="135150" y="1878342"/>
                  </a:lnTo>
                  <a:lnTo>
                    <a:pt x="115392" y="1837261"/>
                  </a:lnTo>
                  <a:lnTo>
                    <a:pt x="97147" y="1795583"/>
                  </a:lnTo>
                  <a:lnTo>
                    <a:pt x="80430" y="1753360"/>
                  </a:lnTo>
                  <a:lnTo>
                    <a:pt x="65251" y="1710643"/>
                  </a:lnTo>
                  <a:lnTo>
                    <a:pt x="51625" y="1667483"/>
                  </a:lnTo>
                  <a:lnTo>
                    <a:pt x="39563" y="1623932"/>
                  </a:lnTo>
                  <a:lnTo>
                    <a:pt x="29079" y="1580039"/>
                  </a:lnTo>
                  <a:lnTo>
                    <a:pt x="20184" y="1535857"/>
                  </a:lnTo>
                  <a:lnTo>
                    <a:pt x="12892" y="1491437"/>
                  </a:lnTo>
                  <a:lnTo>
                    <a:pt x="7215" y="1446830"/>
                  </a:lnTo>
                  <a:lnTo>
                    <a:pt x="3165" y="1402087"/>
                  </a:lnTo>
                  <a:lnTo>
                    <a:pt x="756" y="1357260"/>
                  </a:lnTo>
                  <a:lnTo>
                    <a:pt x="0" y="1312398"/>
                  </a:lnTo>
                  <a:lnTo>
                    <a:pt x="908" y="1267555"/>
                  </a:lnTo>
                  <a:lnTo>
                    <a:pt x="3495" y="1222780"/>
                  </a:lnTo>
                  <a:lnTo>
                    <a:pt x="7773" y="1178126"/>
                  </a:lnTo>
                  <a:lnTo>
                    <a:pt x="13753" y="1133643"/>
                  </a:lnTo>
                  <a:lnTo>
                    <a:pt x="21450" y="1089382"/>
                  </a:lnTo>
                  <a:lnTo>
                    <a:pt x="30874" y="1045395"/>
                  </a:lnTo>
                  <a:lnTo>
                    <a:pt x="42040" y="1001732"/>
                  </a:lnTo>
                  <a:lnTo>
                    <a:pt x="54960" y="958446"/>
                  </a:lnTo>
                  <a:lnTo>
                    <a:pt x="69645" y="915587"/>
                  </a:lnTo>
                  <a:lnTo>
                    <a:pt x="86110" y="873206"/>
                  </a:lnTo>
                  <a:lnTo>
                    <a:pt x="104365" y="831355"/>
                  </a:lnTo>
                  <a:lnTo>
                    <a:pt x="124425" y="790084"/>
                  </a:lnTo>
                  <a:lnTo>
                    <a:pt x="146301" y="749446"/>
                  </a:lnTo>
                  <a:lnTo>
                    <a:pt x="170007" y="709491"/>
                  </a:lnTo>
                  <a:lnTo>
                    <a:pt x="195554" y="670270"/>
                  </a:lnTo>
                  <a:lnTo>
                    <a:pt x="222956" y="631834"/>
                  </a:lnTo>
                  <a:lnTo>
                    <a:pt x="252224" y="594235"/>
                  </a:lnTo>
                  <a:lnTo>
                    <a:pt x="283373" y="557524"/>
                  </a:lnTo>
                  <a:lnTo>
                    <a:pt x="314474" y="523121"/>
                  </a:lnTo>
                  <a:lnTo>
                    <a:pt x="346934" y="488681"/>
                  </a:lnTo>
                  <a:lnTo>
                    <a:pt x="380687" y="454342"/>
                  </a:lnTo>
                  <a:lnTo>
                    <a:pt x="415664" y="420243"/>
                  </a:lnTo>
                  <a:lnTo>
                    <a:pt x="451799" y="386519"/>
                  </a:lnTo>
                  <a:lnTo>
                    <a:pt x="489025" y="353309"/>
                  </a:lnTo>
                  <a:lnTo>
                    <a:pt x="527274" y="320749"/>
                  </a:lnTo>
                  <a:lnTo>
                    <a:pt x="566480" y="288978"/>
                  </a:lnTo>
                  <a:lnTo>
                    <a:pt x="606575" y="258133"/>
                  </a:lnTo>
                  <a:lnTo>
                    <a:pt x="647492" y="228351"/>
                  </a:lnTo>
                  <a:lnTo>
                    <a:pt x="689163" y="199769"/>
                  </a:lnTo>
                  <a:lnTo>
                    <a:pt x="731523" y="172526"/>
                  </a:lnTo>
                  <a:lnTo>
                    <a:pt x="774504" y="146757"/>
                  </a:lnTo>
                  <a:lnTo>
                    <a:pt x="818038" y="122602"/>
                  </a:lnTo>
                  <a:lnTo>
                    <a:pt x="862059" y="100196"/>
                  </a:lnTo>
                  <a:lnTo>
                    <a:pt x="906499" y="79678"/>
                  </a:lnTo>
                  <a:lnTo>
                    <a:pt x="951292" y="61185"/>
                  </a:lnTo>
                  <a:lnTo>
                    <a:pt x="996369" y="44854"/>
                  </a:lnTo>
                  <a:lnTo>
                    <a:pt x="1041665" y="30823"/>
                  </a:lnTo>
                  <a:lnTo>
                    <a:pt x="1087111" y="19229"/>
                  </a:lnTo>
                  <a:lnTo>
                    <a:pt x="1138147" y="9372"/>
                  </a:lnTo>
                  <a:lnTo>
                    <a:pt x="1188592" y="3008"/>
                  </a:lnTo>
                  <a:lnTo>
                    <a:pt x="1238437" y="0"/>
                  </a:lnTo>
                  <a:lnTo>
                    <a:pt x="1287669" y="207"/>
                  </a:lnTo>
                  <a:lnTo>
                    <a:pt x="1336277" y="3491"/>
                  </a:lnTo>
                  <a:lnTo>
                    <a:pt x="1384249" y="9712"/>
                  </a:lnTo>
                  <a:lnTo>
                    <a:pt x="1431574" y="18732"/>
                  </a:lnTo>
                  <a:lnTo>
                    <a:pt x="1478240" y="30411"/>
                  </a:lnTo>
                  <a:lnTo>
                    <a:pt x="1524236" y="44611"/>
                  </a:lnTo>
                  <a:lnTo>
                    <a:pt x="1569550" y="61192"/>
                  </a:lnTo>
                  <a:lnTo>
                    <a:pt x="1614171" y="80014"/>
                  </a:lnTo>
                  <a:lnTo>
                    <a:pt x="1658087" y="100940"/>
                  </a:lnTo>
                  <a:lnTo>
                    <a:pt x="1701287" y="123829"/>
                  </a:lnTo>
                  <a:lnTo>
                    <a:pt x="1743759" y="148543"/>
                  </a:lnTo>
                  <a:lnTo>
                    <a:pt x="1785491" y="174943"/>
                  </a:lnTo>
                  <a:lnTo>
                    <a:pt x="1826472" y="202889"/>
                  </a:lnTo>
                  <a:lnTo>
                    <a:pt x="1866691" y="232243"/>
                  </a:lnTo>
                  <a:lnTo>
                    <a:pt x="1906135" y="262864"/>
                  </a:lnTo>
                  <a:lnTo>
                    <a:pt x="1944794" y="294615"/>
                  </a:lnTo>
                  <a:lnTo>
                    <a:pt x="1982656" y="327356"/>
                  </a:lnTo>
                  <a:lnTo>
                    <a:pt x="2018590" y="360212"/>
                  </a:lnTo>
                  <a:lnTo>
                    <a:pt x="2053131" y="393859"/>
                  </a:lnTo>
                  <a:lnTo>
                    <a:pt x="2086271" y="428262"/>
                  </a:lnTo>
                  <a:lnTo>
                    <a:pt x="2118003" y="463390"/>
                  </a:lnTo>
                  <a:lnTo>
                    <a:pt x="2148317" y="499208"/>
                  </a:lnTo>
                  <a:lnTo>
                    <a:pt x="2177207" y="535684"/>
                  </a:lnTo>
                  <a:lnTo>
                    <a:pt x="2204664" y="572786"/>
                  </a:lnTo>
                  <a:lnTo>
                    <a:pt x="2230680" y="610479"/>
                  </a:lnTo>
                  <a:lnTo>
                    <a:pt x="2255246" y="648731"/>
                  </a:lnTo>
                  <a:lnTo>
                    <a:pt x="2278355" y="687510"/>
                  </a:lnTo>
                  <a:lnTo>
                    <a:pt x="2300000" y="726782"/>
                  </a:lnTo>
                  <a:lnTo>
                    <a:pt x="2320170" y="766513"/>
                  </a:lnTo>
                  <a:lnTo>
                    <a:pt x="2338860" y="806672"/>
                  </a:lnTo>
                  <a:lnTo>
                    <a:pt x="2356059" y="847225"/>
                  </a:lnTo>
                  <a:lnTo>
                    <a:pt x="2371762" y="888139"/>
                  </a:lnTo>
                  <a:lnTo>
                    <a:pt x="2385958" y="929381"/>
                  </a:lnTo>
                  <a:lnTo>
                    <a:pt x="2398641" y="970919"/>
                  </a:lnTo>
                  <a:lnTo>
                    <a:pt x="2409802" y="1012718"/>
                  </a:lnTo>
                  <a:lnTo>
                    <a:pt x="2419434" y="1054747"/>
                  </a:lnTo>
                  <a:lnTo>
                    <a:pt x="2427527" y="1096972"/>
                  </a:lnTo>
                  <a:lnTo>
                    <a:pt x="2434075" y="1139360"/>
                  </a:lnTo>
                  <a:lnTo>
                    <a:pt x="2439068" y="1181879"/>
                  </a:lnTo>
                  <a:lnTo>
                    <a:pt x="2442499" y="1224495"/>
                  </a:lnTo>
                  <a:lnTo>
                    <a:pt x="2444361" y="1267175"/>
                  </a:lnTo>
                  <a:lnTo>
                    <a:pt x="2444643" y="1309886"/>
                  </a:lnTo>
                  <a:lnTo>
                    <a:pt x="2443340" y="1352596"/>
                  </a:lnTo>
                  <a:lnTo>
                    <a:pt x="2440442" y="1395271"/>
                  </a:lnTo>
                  <a:lnTo>
                    <a:pt x="2435942" y="1437878"/>
                  </a:lnTo>
                  <a:lnTo>
                    <a:pt x="2429831" y="1480385"/>
                  </a:lnTo>
                  <a:lnTo>
                    <a:pt x="2422101" y="1522758"/>
                  </a:lnTo>
                  <a:lnTo>
                    <a:pt x="2412745" y="1564965"/>
                  </a:lnTo>
                  <a:lnTo>
                    <a:pt x="2401754" y="1606972"/>
                  </a:lnTo>
                  <a:lnTo>
                    <a:pt x="2389121" y="1648747"/>
                  </a:lnTo>
                  <a:lnTo>
                    <a:pt x="2374836" y="1690255"/>
                  </a:lnTo>
                  <a:lnTo>
                    <a:pt x="2358893" y="1731466"/>
                  </a:lnTo>
                  <a:lnTo>
                    <a:pt x="2341282" y="1772345"/>
                  </a:lnTo>
                  <a:lnTo>
                    <a:pt x="2321996" y="1812859"/>
                  </a:lnTo>
                  <a:lnTo>
                    <a:pt x="2301028" y="1852976"/>
                  </a:lnTo>
                  <a:lnTo>
                    <a:pt x="2278368" y="1892663"/>
                  </a:lnTo>
                  <a:lnTo>
                    <a:pt x="2254008" y="1931886"/>
                  </a:lnTo>
                  <a:lnTo>
                    <a:pt x="2227942" y="1970612"/>
                  </a:lnTo>
                  <a:lnTo>
                    <a:pt x="2200159" y="2008809"/>
                  </a:lnTo>
                  <a:lnTo>
                    <a:pt x="2170654" y="2046444"/>
                  </a:lnTo>
                  <a:lnTo>
                    <a:pt x="2139417" y="2083484"/>
                  </a:lnTo>
                  <a:lnTo>
                    <a:pt x="2106440" y="2119895"/>
                  </a:lnTo>
                  <a:lnTo>
                    <a:pt x="2071715" y="2155644"/>
                  </a:lnTo>
                  <a:lnTo>
                    <a:pt x="2027394" y="2197888"/>
                  </a:lnTo>
                  <a:lnTo>
                    <a:pt x="1981738" y="2237851"/>
                  </a:lnTo>
                  <a:lnTo>
                    <a:pt x="2007258" y="2295880"/>
                  </a:lnTo>
                  <a:lnTo>
                    <a:pt x="2033661" y="2351462"/>
                  </a:lnTo>
                  <a:lnTo>
                    <a:pt x="2057373" y="2396747"/>
                  </a:lnTo>
                  <a:lnTo>
                    <a:pt x="2081535" y="2441797"/>
                  </a:lnTo>
                  <a:lnTo>
                    <a:pt x="2106123" y="2486619"/>
                  </a:lnTo>
                  <a:lnTo>
                    <a:pt x="2131115" y="2531220"/>
                  </a:lnTo>
                  <a:lnTo>
                    <a:pt x="2156487" y="2575610"/>
                  </a:lnTo>
                  <a:lnTo>
                    <a:pt x="2183246" y="2621541"/>
                  </a:lnTo>
                  <a:lnTo>
                    <a:pt x="2210355" y="2667272"/>
                  </a:lnTo>
                  <a:lnTo>
                    <a:pt x="2237796" y="2712811"/>
                  </a:lnTo>
                  <a:lnTo>
                    <a:pt x="2265550" y="2758164"/>
                  </a:lnTo>
                  <a:lnTo>
                    <a:pt x="2293597" y="2803340"/>
                  </a:lnTo>
                  <a:lnTo>
                    <a:pt x="2321918" y="2848346"/>
                  </a:lnTo>
                  <a:lnTo>
                    <a:pt x="2350493" y="2893190"/>
                  </a:lnTo>
                  <a:lnTo>
                    <a:pt x="2379305" y="2937878"/>
                  </a:lnTo>
                  <a:lnTo>
                    <a:pt x="2408332" y="2982418"/>
                  </a:lnTo>
                  <a:lnTo>
                    <a:pt x="2437557" y="3026818"/>
                  </a:lnTo>
                  <a:lnTo>
                    <a:pt x="2466261" y="3069217"/>
                  </a:lnTo>
                  <a:lnTo>
                    <a:pt x="2495910" y="3111493"/>
                  </a:lnTo>
                  <a:lnTo>
                    <a:pt x="2556546" y="3196128"/>
                  </a:lnTo>
                  <a:lnTo>
                    <a:pt x="2586781" y="3238711"/>
                  </a:lnTo>
                  <a:lnTo>
                    <a:pt x="2616462" y="3281620"/>
                  </a:lnTo>
                  <a:lnTo>
                    <a:pt x="2645213" y="3324967"/>
                  </a:lnTo>
                  <a:lnTo>
                    <a:pt x="2672658" y="3368864"/>
                  </a:lnTo>
                  <a:lnTo>
                    <a:pt x="2698424" y="3413424"/>
                  </a:lnTo>
                  <a:lnTo>
                    <a:pt x="2722134" y="3458758"/>
                  </a:lnTo>
                  <a:lnTo>
                    <a:pt x="2739956" y="3501632"/>
                  </a:lnTo>
                  <a:lnTo>
                    <a:pt x="2751240" y="3546071"/>
                  </a:lnTo>
                  <a:lnTo>
                    <a:pt x="2754225" y="3590536"/>
                  </a:lnTo>
                  <a:lnTo>
                    <a:pt x="2747150" y="3633484"/>
                  </a:lnTo>
                  <a:lnTo>
                    <a:pt x="2728255" y="3673376"/>
                  </a:lnTo>
                  <a:lnTo>
                    <a:pt x="2695779" y="3708672"/>
                  </a:lnTo>
                  <a:lnTo>
                    <a:pt x="2652198" y="3733107"/>
                  </a:lnTo>
                  <a:lnTo>
                    <a:pt x="2609382" y="3737607"/>
                  </a:lnTo>
                  <a:close/>
                </a:path>
              </a:pathLst>
            </a:custGeom>
            <a:solidFill>
              <a:srgbClr val="CF5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72650" y="2999221"/>
              <a:ext cx="1099820" cy="1358265"/>
            </a:xfrm>
            <a:custGeom>
              <a:avLst/>
              <a:gdLst/>
              <a:ahLst/>
              <a:cxnLst/>
              <a:rect l="l" t="t" r="r" b="b"/>
              <a:pathLst>
                <a:path w="1099819" h="1358264">
                  <a:moveTo>
                    <a:pt x="631387" y="1358194"/>
                  </a:moveTo>
                  <a:lnTo>
                    <a:pt x="579750" y="1353976"/>
                  </a:lnTo>
                  <a:lnTo>
                    <a:pt x="535433" y="1334086"/>
                  </a:lnTo>
                  <a:lnTo>
                    <a:pt x="497928" y="1302328"/>
                  </a:lnTo>
                  <a:lnTo>
                    <a:pt x="466726" y="1262510"/>
                  </a:lnTo>
                  <a:lnTo>
                    <a:pt x="441317" y="1218436"/>
                  </a:lnTo>
                  <a:lnTo>
                    <a:pt x="420167" y="1179701"/>
                  </a:lnTo>
                  <a:lnTo>
                    <a:pt x="405317" y="1113447"/>
                  </a:lnTo>
                  <a:lnTo>
                    <a:pt x="427271" y="1075708"/>
                  </a:lnTo>
                  <a:lnTo>
                    <a:pt x="433198" y="1068958"/>
                  </a:lnTo>
                  <a:lnTo>
                    <a:pt x="436308" y="1065656"/>
                  </a:lnTo>
                  <a:lnTo>
                    <a:pt x="407207" y="1015553"/>
                  </a:lnTo>
                  <a:lnTo>
                    <a:pt x="380169" y="963972"/>
                  </a:lnTo>
                  <a:lnTo>
                    <a:pt x="333987" y="871696"/>
                  </a:lnTo>
                  <a:lnTo>
                    <a:pt x="315697" y="838661"/>
                  </a:lnTo>
                  <a:lnTo>
                    <a:pt x="234982" y="707267"/>
                  </a:lnTo>
                  <a:lnTo>
                    <a:pt x="207862" y="663646"/>
                  </a:lnTo>
                  <a:lnTo>
                    <a:pt x="180493" y="620309"/>
                  </a:lnTo>
                  <a:lnTo>
                    <a:pt x="152789" y="577372"/>
                  </a:lnTo>
                  <a:lnTo>
                    <a:pt x="124664" y="534954"/>
                  </a:lnTo>
                  <a:lnTo>
                    <a:pt x="96033" y="493170"/>
                  </a:lnTo>
                  <a:lnTo>
                    <a:pt x="65395" y="444413"/>
                  </a:lnTo>
                  <a:lnTo>
                    <a:pt x="48326" y="403641"/>
                  </a:lnTo>
                  <a:lnTo>
                    <a:pt x="45246" y="368807"/>
                  </a:lnTo>
                  <a:lnTo>
                    <a:pt x="56578" y="337862"/>
                  </a:lnTo>
                  <a:lnTo>
                    <a:pt x="82742" y="308759"/>
                  </a:lnTo>
                  <a:lnTo>
                    <a:pt x="48098" y="274620"/>
                  </a:lnTo>
                  <a:lnTo>
                    <a:pt x="20140" y="236815"/>
                  </a:lnTo>
                  <a:lnTo>
                    <a:pt x="2797" y="198785"/>
                  </a:lnTo>
                  <a:lnTo>
                    <a:pt x="0" y="163970"/>
                  </a:lnTo>
                  <a:lnTo>
                    <a:pt x="19144" y="130434"/>
                  </a:lnTo>
                  <a:lnTo>
                    <a:pt x="58940" y="97250"/>
                  </a:lnTo>
                  <a:lnTo>
                    <a:pt x="110909" y="66102"/>
                  </a:lnTo>
                  <a:lnTo>
                    <a:pt x="166571" y="38678"/>
                  </a:lnTo>
                  <a:lnTo>
                    <a:pt x="217446" y="16664"/>
                  </a:lnTo>
                  <a:lnTo>
                    <a:pt x="255055" y="1747"/>
                  </a:lnTo>
                  <a:lnTo>
                    <a:pt x="291263" y="0"/>
                  </a:lnTo>
                  <a:lnTo>
                    <a:pt x="323560" y="19400"/>
                  </a:lnTo>
                  <a:lnTo>
                    <a:pt x="350666" y="53439"/>
                  </a:lnTo>
                  <a:lnTo>
                    <a:pt x="371295" y="95611"/>
                  </a:lnTo>
                  <a:lnTo>
                    <a:pt x="384166" y="139405"/>
                  </a:lnTo>
                  <a:lnTo>
                    <a:pt x="398951" y="138371"/>
                  </a:lnTo>
                  <a:lnTo>
                    <a:pt x="442267" y="145400"/>
                  </a:lnTo>
                  <a:lnTo>
                    <a:pt x="482011" y="170387"/>
                  </a:lnTo>
                  <a:lnTo>
                    <a:pt x="515771" y="209278"/>
                  </a:lnTo>
                  <a:lnTo>
                    <a:pt x="544766" y="255428"/>
                  </a:lnTo>
                  <a:lnTo>
                    <a:pt x="570214" y="302191"/>
                  </a:lnTo>
                  <a:lnTo>
                    <a:pt x="593332" y="342922"/>
                  </a:lnTo>
                  <a:lnTo>
                    <a:pt x="620328" y="385322"/>
                  </a:lnTo>
                  <a:lnTo>
                    <a:pt x="647718" y="427513"/>
                  </a:lnTo>
                  <a:lnTo>
                    <a:pt x="675429" y="469531"/>
                  </a:lnTo>
                  <a:lnTo>
                    <a:pt x="703387" y="511413"/>
                  </a:lnTo>
                  <a:lnTo>
                    <a:pt x="816218" y="678303"/>
                  </a:lnTo>
                  <a:lnTo>
                    <a:pt x="844307" y="720047"/>
                  </a:lnTo>
                  <a:lnTo>
                    <a:pt x="875538" y="766911"/>
                  </a:lnTo>
                  <a:lnTo>
                    <a:pt x="881685" y="776574"/>
                  </a:lnTo>
                  <a:lnTo>
                    <a:pt x="898216" y="771551"/>
                  </a:lnTo>
                  <a:lnTo>
                    <a:pt x="914814" y="768556"/>
                  </a:lnTo>
                  <a:lnTo>
                    <a:pt x="931434" y="767882"/>
                  </a:lnTo>
                  <a:lnTo>
                    <a:pt x="948035" y="769824"/>
                  </a:lnTo>
                  <a:lnTo>
                    <a:pt x="984262" y="786238"/>
                  </a:lnTo>
                  <a:lnTo>
                    <a:pt x="1016974" y="816957"/>
                  </a:lnTo>
                  <a:lnTo>
                    <a:pt x="1045392" y="857013"/>
                  </a:lnTo>
                  <a:lnTo>
                    <a:pt x="1068738" y="901436"/>
                  </a:lnTo>
                  <a:lnTo>
                    <a:pt x="1086234" y="945260"/>
                  </a:lnTo>
                  <a:lnTo>
                    <a:pt x="1097103" y="983514"/>
                  </a:lnTo>
                  <a:lnTo>
                    <a:pt x="1099614" y="1028338"/>
                  </a:lnTo>
                  <a:lnTo>
                    <a:pt x="1088479" y="1067725"/>
                  </a:lnTo>
                  <a:lnTo>
                    <a:pt x="1066605" y="1102390"/>
                  </a:lnTo>
                  <a:lnTo>
                    <a:pt x="1036897" y="1133047"/>
                  </a:lnTo>
                  <a:lnTo>
                    <a:pt x="1002261" y="1160410"/>
                  </a:lnTo>
                  <a:lnTo>
                    <a:pt x="965604" y="1185192"/>
                  </a:lnTo>
                  <a:lnTo>
                    <a:pt x="929831" y="1208108"/>
                  </a:lnTo>
                  <a:lnTo>
                    <a:pt x="851960" y="1259860"/>
                  </a:lnTo>
                  <a:lnTo>
                    <a:pt x="809316" y="1286984"/>
                  </a:lnTo>
                  <a:lnTo>
                    <a:pt x="765192" y="1312333"/>
                  </a:lnTo>
                  <a:lnTo>
                    <a:pt x="720333" y="1333954"/>
                  </a:lnTo>
                  <a:lnTo>
                    <a:pt x="675483" y="1349893"/>
                  </a:lnTo>
                  <a:lnTo>
                    <a:pt x="631387" y="1358194"/>
                  </a:lnTo>
                  <a:close/>
                </a:path>
              </a:pathLst>
            </a:custGeom>
            <a:solidFill>
              <a:srgbClr val="6E5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05629" y="654352"/>
              <a:ext cx="1859280" cy="1856739"/>
            </a:xfrm>
            <a:custGeom>
              <a:avLst/>
              <a:gdLst/>
              <a:ahLst/>
              <a:cxnLst/>
              <a:rect l="l" t="t" r="r" b="b"/>
              <a:pathLst>
                <a:path w="1859280" h="1856739">
                  <a:moveTo>
                    <a:pt x="882621" y="1856482"/>
                  </a:moveTo>
                  <a:lnTo>
                    <a:pt x="834872" y="1856126"/>
                  </a:lnTo>
                  <a:lnTo>
                    <a:pt x="787803" y="1853350"/>
                  </a:lnTo>
                  <a:lnTo>
                    <a:pt x="741477" y="1848207"/>
                  </a:lnTo>
                  <a:lnTo>
                    <a:pt x="695957" y="1840750"/>
                  </a:lnTo>
                  <a:lnTo>
                    <a:pt x="651308" y="1831031"/>
                  </a:lnTo>
                  <a:lnTo>
                    <a:pt x="607592" y="1819102"/>
                  </a:lnTo>
                  <a:lnTo>
                    <a:pt x="564874" y="1805017"/>
                  </a:lnTo>
                  <a:lnTo>
                    <a:pt x="523217" y="1788828"/>
                  </a:lnTo>
                  <a:lnTo>
                    <a:pt x="482684" y="1770588"/>
                  </a:lnTo>
                  <a:lnTo>
                    <a:pt x="443340" y="1750349"/>
                  </a:lnTo>
                  <a:lnTo>
                    <a:pt x="405248" y="1728165"/>
                  </a:lnTo>
                  <a:lnTo>
                    <a:pt x="368472" y="1704087"/>
                  </a:lnTo>
                  <a:lnTo>
                    <a:pt x="333075" y="1678168"/>
                  </a:lnTo>
                  <a:lnTo>
                    <a:pt x="299121" y="1650461"/>
                  </a:lnTo>
                  <a:lnTo>
                    <a:pt x="266673" y="1621019"/>
                  </a:lnTo>
                  <a:lnTo>
                    <a:pt x="235796" y="1589895"/>
                  </a:lnTo>
                  <a:lnTo>
                    <a:pt x="206552" y="1557140"/>
                  </a:lnTo>
                  <a:lnTo>
                    <a:pt x="179006" y="1522807"/>
                  </a:lnTo>
                  <a:lnTo>
                    <a:pt x="153221" y="1486950"/>
                  </a:lnTo>
                  <a:lnTo>
                    <a:pt x="129261" y="1449621"/>
                  </a:lnTo>
                  <a:lnTo>
                    <a:pt x="107190" y="1410872"/>
                  </a:lnTo>
                  <a:lnTo>
                    <a:pt x="87070" y="1370757"/>
                  </a:lnTo>
                  <a:lnTo>
                    <a:pt x="68966" y="1329327"/>
                  </a:lnTo>
                  <a:lnTo>
                    <a:pt x="52941" y="1286636"/>
                  </a:lnTo>
                  <a:lnTo>
                    <a:pt x="39060" y="1242736"/>
                  </a:lnTo>
                  <a:lnTo>
                    <a:pt x="27143" y="1197406"/>
                  </a:lnTo>
                  <a:lnTo>
                    <a:pt x="17415" y="1152044"/>
                  </a:lnTo>
                  <a:lnTo>
                    <a:pt x="9856" y="1106705"/>
                  </a:lnTo>
                  <a:lnTo>
                    <a:pt x="4447" y="1061445"/>
                  </a:lnTo>
                  <a:lnTo>
                    <a:pt x="1168" y="1016321"/>
                  </a:lnTo>
                  <a:lnTo>
                    <a:pt x="0" y="971388"/>
                  </a:lnTo>
                  <a:lnTo>
                    <a:pt x="921" y="926703"/>
                  </a:lnTo>
                  <a:lnTo>
                    <a:pt x="3914" y="882322"/>
                  </a:lnTo>
                  <a:lnTo>
                    <a:pt x="8959" y="838301"/>
                  </a:lnTo>
                  <a:lnTo>
                    <a:pt x="16034" y="794696"/>
                  </a:lnTo>
                  <a:lnTo>
                    <a:pt x="25122" y="751563"/>
                  </a:lnTo>
                  <a:lnTo>
                    <a:pt x="36203" y="708959"/>
                  </a:lnTo>
                  <a:lnTo>
                    <a:pt x="49256" y="666939"/>
                  </a:lnTo>
                  <a:lnTo>
                    <a:pt x="64262" y="625560"/>
                  </a:lnTo>
                  <a:lnTo>
                    <a:pt x="81202" y="584878"/>
                  </a:lnTo>
                  <a:lnTo>
                    <a:pt x="100055" y="544948"/>
                  </a:lnTo>
                  <a:lnTo>
                    <a:pt x="120803" y="505828"/>
                  </a:lnTo>
                  <a:lnTo>
                    <a:pt x="143425" y="467573"/>
                  </a:lnTo>
                  <a:lnTo>
                    <a:pt x="167902" y="430239"/>
                  </a:lnTo>
                  <a:lnTo>
                    <a:pt x="194214" y="393883"/>
                  </a:lnTo>
                  <a:lnTo>
                    <a:pt x="222342" y="358560"/>
                  </a:lnTo>
                  <a:lnTo>
                    <a:pt x="252266" y="324328"/>
                  </a:lnTo>
                  <a:lnTo>
                    <a:pt x="283966" y="291241"/>
                  </a:lnTo>
                  <a:lnTo>
                    <a:pt x="317422" y="259355"/>
                  </a:lnTo>
                  <a:lnTo>
                    <a:pt x="352615" y="228729"/>
                  </a:lnTo>
                  <a:lnTo>
                    <a:pt x="389526" y="199416"/>
                  </a:lnTo>
                  <a:lnTo>
                    <a:pt x="428134" y="171474"/>
                  </a:lnTo>
                  <a:lnTo>
                    <a:pt x="468421" y="144958"/>
                  </a:lnTo>
                  <a:lnTo>
                    <a:pt x="510365" y="119925"/>
                  </a:lnTo>
                  <a:lnTo>
                    <a:pt x="553949" y="96430"/>
                  </a:lnTo>
                  <a:lnTo>
                    <a:pt x="599151" y="74531"/>
                  </a:lnTo>
                  <a:lnTo>
                    <a:pt x="645953" y="54283"/>
                  </a:lnTo>
                  <a:lnTo>
                    <a:pt x="694334" y="35741"/>
                  </a:lnTo>
                  <a:lnTo>
                    <a:pt x="740055" y="21292"/>
                  </a:lnTo>
                  <a:lnTo>
                    <a:pt x="785933" y="10637"/>
                  </a:lnTo>
                  <a:lnTo>
                    <a:pt x="831887" y="3633"/>
                  </a:lnTo>
                  <a:lnTo>
                    <a:pt x="877834" y="135"/>
                  </a:lnTo>
                  <a:lnTo>
                    <a:pt x="923694" y="0"/>
                  </a:lnTo>
                  <a:lnTo>
                    <a:pt x="969385" y="3081"/>
                  </a:lnTo>
                  <a:lnTo>
                    <a:pt x="1014825" y="9236"/>
                  </a:lnTo>
                  <a:lnTo>
                    <a:pt x="1059933" y="18319"/>
                  </a:lnTo>
                  <a:lnTo>
                    <a:pt x="1104627" y="30186"/>
                  </a:lnTo>
                  <a:lnTo>
                    <a:pt x="1148826" y="44694"/>
                  </a:lnTo>
                  <a:lnTo>
                    <a:pt x="1192449" y="61697"/>
                  </a:lnTo>
                  <a:lnTo>
                    <a:pt x="1235413" y="81051"/>
                  </a:lnTo>
                  <a:lnTo>
                    <a:pt x="1277637" y="102612"/>
                  </a:lnTo>
                  <a:lnTo>
                    <a:pt x="1319039" y="126235"/>
                  </a:lnTo>
                  <a:lnTo>
                    <a:pt x="1359539" y="151777"/>
                  </a:lnTo>
                  <a:lnTo>
                    <a:pt x="1399054" y="179091"/>
                  </a:lnTo>
                  <a:lnTo>
                    <a:pt x="1437504" y="208035"/>
                  </a:lnTo>
                  <a:lnTo>
                    <a:pt x="1474805" y="238464"/>
                  </a:lnTo>
                  <a:lnTo>
                    <a:pt x="1510878" y="270234"/>
                  </a:lnTo>
                  <a:lnTo>
                    <a:pt x="1545640" y="303199"/>
                  </a:lnTo>
                  <a:lnTo>
                    <a:pt x="1579010" y="337216"/>
                  </a:lnTo>
                  <a:lnTo>
                    <a:pt x="1610907" y="372141"/>
                  </a:lnTo>
                  <a:lnTo>
                    <a:pt x="1641248" y="407828"/>
                  </a:lnTo>
                  <a:lnTo>
                    <a:pt x="1669952" y="444134"/>
                  </a:lnTo>
                  <a:lnTo>
                    <a:pt x="1696938" y="480913"/>
                  </a:lnTo>
                  <a:lnTo>
                    <a:pt x="1722125" y="518023"/>
                  </a:lnTo>
                  <a:lnTo>
                    <a:pt x="1745430" y="555318"/>
                  </a:lnTo>
                  <a:lnTo>
                    <a:pt x="1766772" y="592654"/>
                  </a:lnTo>
                  <a:lnTo>
                    <a:pt x="1786070" y="629886"/>
                  </a:lnTo>
                  <a:lnTo>
                    <a:pt x="1803242" y="666871"/>
                  </a:lnTo>
                  <a:lnTo>
                    <a:pt x="1818206" y="703464"/>
                  </a:lnTo>
                  <a:lnTo>
                    <a:pt x="1832655" y="745983"/>
                  </a:lnTo>
                  <a:lnTo>
                    <a:pt x="1843876" y="788904"/>
                  </a:lnTo>
                  <a:lnTo>
                    <a:pt x="1851961" y="832138"/>
                  </a:lnTo>
                  <a:lnTo>
                    <a:pt x="1856998" y="875595"/>
                  </a:lnTo>
                  <a:lnTo>
                    <a:pt x="1859077" y="919186"/>
                  </a:lnTo>
                  <a:lnTo>
                    <a:pt x="1858286" y="962823"/>
                  </a:lnTo>
                  <a:lnTo>
                    <a:pt x="1854717" y="1006416"/>
                  </a:lnTo>
                  <a:lnTo>
                    <a:pt x="1848456" y="1049876"/>
                  </a:lnTo>
                  <a:lnTo>
                    <a:pt x="1839596" y="1093114"/>
                  </a:lnTo>
                  <a:lnTo>
                    <a:pt x="1828223" y="1136042"/>
                  </a:lnTo>
                  <a:lnTo>
                    <a:pt x="1814429" y="1178569"/>
                  </a:lnTo>
                  <a:lnTo>
                    <a:pt x="1798303" y="1220607"/>
                  </a:lnTo>
                  <a:lnTo>
                    <a:pt x="1779933" y="1262067"/>
                  </a:lnTo>
                  <a:lnTo>
                    <a:pt x="1759409" y="1302859"/>
                  </a:lnTo>
                  <a:lnTo>
                    <a:pt x="1736821" y="1342895"/>
                  </a:lnTo>
                  <a:lnTo>
                    <a:pt x="1712258" y="1382086"/>
                  </a:lnTo>
                  <a:lnTo>
                    <a:pt x="1685809" y="1420342"/>
                  </a:lnTo>
                  <a:lnTo>
                    <a:pt x="1657564" y="1457575"/>
                  </a:lnTo>
                  <a:lnTo>
                    <a:pt x="1627612" y="1493694"/>
                  </a:lnTo>
                  <a:lnTo>
                    <a:pt x="1596043" y="1528612"/>
                  </a:lnTo>
                  <a:lnTo>
                    <a:pt x="1562946" y="1562240"/>
                  </a:lnTo>
                  <a:lnTo>
                    <a:pt x="1528410" y="1594487"/>
                  </a:lnTo>
                  <a:lnTo>
                    <a:pt x="1492525" y="1625265"/>
                  </a:lnTo>
                  <a:lnTo>
                    <a:pt x="1455380" y="1654485"/>
                  </a:lnTo>
                  <a:lnTo>
                    <a:pt x="1417065" y="1682058"/>
                  </a:lnTo>
                  <a:lnTo>
                    <a:pt x="1377669" y="1707895"/>
                  </a:lnTo>
                  <a:lnTo>
                    <a:pt x="1337281" y="1731907"/>
                  </a:lnTo>
                  <a:lnTo>
                    <a:pt x="1295990" y="1754004"/>
                  </a:lnTo>
                  <a:lnTo>
                    <a:pt x="1253887" y="1774097"/>
                  </a:lnTo>
                  <a:lnTo>
                    <a:pt x="1211061" y="1792099"/>
                  </a:lnTo>
                  <a:lnTo>
                    <a:pt x="1167600" y="1807918"/>
                  </a:lnTo>
                  <a:lnTo>
                    <a:pt x="1123595" y="1821467"/>
                  </a:lnTo>
                  <a:lnTo>
                    <a:pt x="1079134" y="1832656"/>
                  </a:lnTo>
                  <a:lnTo>
                    <a:pt x="1029305" y="1842505"/>
                  </a:lnTo>
                  <a:lnTo>
                    <a:pt x="979901" y="1849724"/>
                  </a:lnTo>
                  <a:lnTo>
                    <a:pt x="930985" y="1854366"/>
                  </a:lnTo>
                  <a:lnTo>
                    <a:pt x="882621" y="1856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82130" y="2505267"/>
              <a:ext cx="1149350" cy="1541780"/>
            </a:xfrm>
            <a:custGeom>
              <a:avLst/>
              <a:gdLst/>
              <a:ahLst/>
              <a:cxnLst/>
              <a:rect l="l" t="t" r="r" b="b"/>
              <a:pathLst>
                <a:path w="1149350" h="1541779">
                  <a:moveTo>
                    <a:pt x="296512" y="630892"/>
                  </a:moveTo>
                  <a:lnTo>
                    <a:pt x="292290" y="626674"/>
                  </a:lnTo>
                  <a:lnTo>
                    <a:pt x="293597" y="622682"/>
                  </a:lnTo>
                  <a:lnTo>
                    <a:pt x="311981" y="591889"/>
                  </a:lnTo>
                  <a:lnTo>
                    <a:pt x="340847" y="568312"/>
                  </a:lnTo>
                  <a:lnTo>
                    <a:pt x="374727" y="550197"/>
                  </a:lnTo>
                  <a:lnTo>
                    <a:pt x="408150" y="535786"/>
                  </a:lnTo>
                  <a:lnTo>
                    <a:pt x="445986" y="518419"/>
                  </a:lnTo>
                  <a:lnTo>
                    <a:pt x="488607" y="499556"/>
                  </a:lnTo>
                  <a:lnTo>
                    <a:pt x="531953" y="486194"/>
                  </a:lnTo>
                  <a:lnTo>
                    <a:pt x="571963" y="485333"/>
                  </a:lnTo>
                  <a:lnTo>
                    <a:pt x="577005" y="486379"/>
                  </a:lnTo>
                  <a:lnTo>
                    <a:pt x="580398" y="493673"/>
                  </a:lnTo>
                  <a:lnTo>
                    <a:pt x="577135" y="498013"/>
                  </a:lnTo>
                  <a:lnTo>
                    <a:pt x="551989" y="520345"/>
                  </a:lnTo>
                  <a:lnTo>
                    <a:pt x="519957" y="535582"/>
                  </a:lnTo>
                  <a:lnTo>
                    <a:pt x="452392" y="557593"/>
                  </a:lnTo>
                  <a:lnTo>
                    <a:pt x="429143" y="566293"/>
                  </a:lnTo>
                  <a:lnTo>
                    <a:pt x="383199" y="585332"/>
                  </a:lnTo>
                  <a:lnTo>
                    <a:pt x="345949" y="605443"/>
                  </a:lnTo>
                  <a:lnTo>
                    <a:pt x="331441" y="614591"/>
                  </a:lnTo>
                  <a:lnTo>
                    <a:pt x="316594" y="622961"/>
                  </a:lnTo>
                  <a:lnTo>
                    <a:pt x="300506" y="629594"/>
                  </a:lnTo>
                  <a:lnTo>
                    <a:pt x="296512" y="630892"/>
                  </a:lnTo>
                  <a:close/>
                </a:path>
                <a:path w="1149350" h="1541779">
                  <a:moveTo>
                    <a:pt x="4319" y="240619"/>
                  </a:moveTo>
                  <a:lnTo>
                    <a:pt x="0" y="234600"/>
                  </a:lnTo>
                  <a:lnTo>
                    <a:pt x="4157" y="230324"/>
                  </a:lnTo>
                  <a:lnTo>
                    <a:pt x="43420" y="197240"/>
                  </a:lnTo>
                  <a:lnTo>
                    <a:pt x="88278" y="169153"/>
                  </a:lnTo>
                  <a:lnTo>
                    <a:pt x="135010" y="143431"/>
                  </a:lnTo>
                  <a:lnTo>
                    <a:pt x="179896" y="117443"/>
                  </a:lnTo>
                  <a:lnTo>
                    <a:pt x="222275" y="87430"/>
                  </a:lnTo>
                  <a:lnTo>
                    <a:pt x="264078" y="54924"/>
                  </a:lnTo>
                  <a:lnTo>
                    <a:pt x="306748" y="24356"/>
                  </a:lnTo>
                  <a:lnTo>
                    <a:pt x="351730" y="157"/>
                  </a:lnTo>
                  <a:lnTo>
                    <a:pt x="357291" y="0"/>
                  </a:lnTo>
                  <a:lnTo>
                    <a:pt x="361432" y="3413"/>
                  </a:lnTo>
                  <a:lnTo>
                    <a:pt x="363384" y="8669"/>
                  </a:lnTo>
                  <a:lnTo>
                    <a:pt x="362382" y="14038"/>
                  </a:lnTo>
                  <a:lnTo>
                    <a:pt x="332406" y="52420"/>
                  </a:lnTo>
                  <a:lnTo>
                    <a:pt x="292706" y="85891"/>
                  </a:lnTo>
                  <a:lnTo>
                    <a:pt x="249056" y="115275"/>
                  </a:lnTo>
                  <a:lnTo>
                    <a:pt x="207233" y="141400"/>
                  </a:lnTo>
                  <a:lnTo>
                    <a:pt x="161396" y="170762"/>
                  </a:lnTo>
                  <a:lnTo>
                    <a:pt x="112470" y="200010"/>
                  </a:lnTo>
                  <a:lnTo>
                    <a:pt x="61529" y="224529"/>
                  </a:lnTo>
                  <a:lnTo>
                    <a:pt x="9645" y="239703"/>
                  </a:lnTo>
                  <a:lnTo>
                    <a:pt x="4319" y="240619"/>
                  </a:lnTo>
                  <a:close/>
                </a:path>
                <a:path w="1149350" h="1541779">
                  <a:moveTo>
                    <a:pt x="398903" y="796872"/>
                  </a:moveTo>
                  <a:lnTo>
                    <a:pt x="393823" y="794511"/>
                  </a:lnTo>
                  <a:lnTo>
                    <a:pt x="391110" y="790110"/>
                  </a:lnTo>
                  <a:lnTo>
                    <a:pt x="392643" y="784524"/>
                  </a:lnTo>
                  <a:lnTo>
                    <a:pt x="418379" y="756463"/>
                  </a:lnTo>
                  <a:lnTo>
                    <a:pt x="448696" y="734048"/>
                  </a:lnTo>
                  <a:lnTo>
                    <a:pt x="481838" y="715251"/>
                  </a:lnTo>
                  <a:lnTo>
                    <a:pt x="516046" y="698042"/>
                  </a:lnTo>
                  <a:lnTo>
                    <a:pt x="588673" y="658084"/>
                  </a:lnTo>
                  <a:lnTo>
                    <a:pt x="627670" y="642295"/>
                  </a:lnTo>
                  <a:lnTo>
                    <a:pt x="666251" y="637731"/>
                  </a:lnTo>
                  <a:lnTo>
                    <a:pt x="672243" y="638242"/>
                  </a:lnTo>
                  <a:lnTo>
                    <a:pt x="677285" y="644643"/>
                  </a:lnTo>
                  <a:lnTo>
                    <a:pt x="673542" y="650444"/>
                  </a:lnTo>
                  <a:lnTo>
                    <a:pt x="663859" y="662847"/>
                  </a:lnTo>
                  <a:lnTo>
                    <a:pt x="652208" y="673620"/>
                  </a:lnTo>
                  <a:lnTo>
                    <a:pt x="638999" y="683034"/>
                  </a:lnTo>
                  <a:lnTo>
                    <a:pt x="624640" y="691357"/>
                  </a:lnTo>
                  <a:lnTo>
                    <a:pt x="633347" y="701652"/>
                  </a:lnTo>
                  <a:lnTo>
                    <a:pt x="603392" y="701652"/>
                  </a:lnTo>
                  <a:lnTo>
                    <a:pt x="590542" y="707265"/>
                  </a:lnTo>
                  <a:lnTo>
                    <a:pt x="565382" y="718081"/>
                  </a:lnTo>
                  <a:lnTo>
                    <a:pt x="553532" y="723581"/>
                  </a:lnTo>
                  <a:lnTo>
                    <a:pt x="459496" y="770578"/>
                  </a:lnTo>
                  <a:lnTo>
                    <a:pt x="469265" y="783007"/>
                  </a:lnTo>
                  <a:lnTo>
                    <a:pt x="433653" y="783007"/>
                  </a:lnTo>
                  <a:lnTo>
                    <a:pt x="411787" y="793107"/>
                  </a:lnTo>
                  <a:lnTo>
                    <a:pt x="404472" y="796344"/>
                  </a:lnTo>
                  <a:lnTo>
                    <a:pt x="398903" y="796872"/>
                  </a:lnTo>
                  <a:close/>
                </a:path>
                <a:path w="1149350" h="1541779">
                  <a:moveTo>
                    <a:pt x="966990" y="1438778"/>
                  </a:moveTo>
                  <a:lnTo>
                    <a:pt x="876017" y="1438778"/>
                  </a:lnTo>
                  <a:lnTo>
                    <a:pt x="951883" y="1395805"/>
                  </a:lnTo>
                  <a:lnTo>
                    <a:pt x="963563" y="1388851"/>
                  </a:lnTo>
                  <a:lnTo>
                    <a:pt x="975427" y="1381471"/>
                  </a:lnTo>
                  <a:lnTo>
                    <a:pt x="987451" y="1373769"/>
                  </a:lnTo>
                  <a:lnTo>
                    <a:pt x="999616" y="1365852"/>
                  </a:lnTo>
                  <a:lnTo>
                    <a:pt x="977744" y="1337251"/>
                  </a:lnTo>
                  <a:lnTo>
                    <a:pt x="958725" y="1306007"/>
                  </a:lnTo>
                  <a:lnTo>
                    <a:pt x="923620" y="1242425"/>
                  </a:lnTo>
                  <a:lnTo>
                    <a:pt x="896420" y="1196545"/>
                  </a:lnTo>
                  <a:lnTo>
                    <a:pt x="869098" y="1150741"/>
                  </a:lnTo>
                  <a:lnTo>
                    <a:pt x="841651" y="1105010"/>
                  </a:lnTo>
                  <a:lnTo>
                    <a:pt x="814076" y="1059344"/>
                  </a:lnTo>
                  <a:lnTo>
                    <a:pt x="696511" y="866479"/>
                  </a:lnTo>
                  <a:lnTo>
                    <a:pt x="671357" y="826368"/>
                  </a:lnTo>
                  <a:lnTo>
                    <a:pt x="646203" y="786000"/>
                  </a:lnTo>
                  <a:lnTo>
                    <a:pt x="622923" y="744665"/>
                  </a:lnTo>
                  <a:lnTo>
                    <a:pt x="603392" y="701652"/>
                  </a:lnTo>
                  <a:lnTo>
                    <a:pt x="633347" y="701652"/>
                  </a:lnTo>
                  <a:lnTo>
                    <a:pt x="656942" y="729549"/>
                  </a:lnTo>
                  <a:lnTo>
                    <a:pt x="685791" y="770803"/>
                  </a:lnTo>
                  <a:lnTo>
                    <a:pt x="712720" y="813508"/>
                  </a:lnTo>
                  <a:lnTo>
                    <a:pt x="739258" y="856054"/>
                  </a:lnTo>
                  <a:lnTo>
                    <a:pt x="767874" y="901074"/>
                  </a:lnTo>
                  <a:lnTo>
                    <a:pt x="796197" y="946274"/>
                  </a:lnTo>
                  <a:lnTo>
                    <a:pt x="824293" y="991618"/>
                  </a:lnTo>
                  <a:lnTo>
                    <a:pt x="852228" y="1037066"/>
                  </a:lnTo>
                  <a:lnTo>
                    <a:pt x="881659" y="1085280"/>
                  </a:lnTo>
                  <a:lnTo>
                    <a:pt x="910952" y="1133571"/>
                  </a:lnTo>
                  <a:lnTo>
                    <a:pt x="940103" y="1181945"/>
                  </a:lnTo>
                  <a:lnTo>
                    <a:pt x="969104" y="1230410"/>
                  </a:lnTo>
                  <a:lnTo>
                    <a:pt x="986268" y="1257980"/>
                  </a:lnTo>
                  <a:lnTo>
                    <a:pt x="1003791" y="1285917"/>
                  </a:lnTo>
                  <a:lnTo>
                    <a:pt x="1019946" y="1314566"/>
                  </a:lnTo>
                  <a:lnTo>
                    <a:pt x="1033010" y="1344272"/>
                  </a:lnTo>
                  <a:lnTo>
                    <a:pt x="1131131" y="1344272"/>
                  </a:lnTo>
                  <a:lnTo>
                    <a:pt x="1093793" y="1373314"/>
                  </a:lnTo>
                  <a:lnTo>
                    <a:pt x="1046425" y="1397095"/>
                  </a:lnTo>
                  <a:lnTo>
                    <a:pt x="1006143" y="1416338"/>
                  </a:lnTo>
                  <a:lnTo>
                    <a:pt x="966990" y="1438778"/>
                  </a:lnTo>
                  <a:close/>
                </a:path>
                <a:path w="1149350" h="1541779">
                  <a:moveTo>
                    <a:pt x="765426" y="1541267"/>
                  </a:moveTo>
                  <a:lnTo>
                    <a:pt x="757338" y="1540830"/>
                  </a:lnTo>
                  <a:lnTo>
                    <a:pt x="751480" y="1535347"/>
                  </a:lnTo>
                  <a:lnTo>
                    <a:pt x="749558" y="1527619"/>
                  </a:lnTo>
                  <a:lnTo>
                    <a:pt x="753280" y="1520441"/>
                  </a:lnTo>
                  <a:lnTo>
                    <a:pt x="775598" y="1502807"/>
                  </a:lnTo>
                  <a:lnTo>
                    <a:pt x="798885" y="1486200"/>
                  </a:lnTo>
                  <a:lnTo>
                    <a:pt x="822934" y="1470450"/>
                  </a:lnTo>
                  <a:lnTo>
                    <a:pt x="847535" y="1455385"/>
                  </a:lnTo>
                  <a:lnTo>
                    <a:pt x="822188" y="1425294"/>
                  </a:lnTo>
                  <a:lnTo>
                    <a:pt x="800648" y="1391370"/>
                  </a:lnTo>
                  <a:lnTo>
                    <a:pt x="781114" y="1355997"/>
                  </a:lnTo>
                  <a:lnTo>
                    <a:pt x="761781" y="1321557"/>
                  </a:lnTo>
                  <a:lnTo>
                    <a:pt x="706962" y="1230410"/>
                  </a:lnTo>
                  <a:lnTo>
                    <a:pt x="651945" y="1139969"/>
                  </a:lnTo>
                  <a:lnTo>
                    <a:pt x="624422" y="1096036"/>
                  </a:lnTo>
                  <a:lnTo>
                    <a:pt x="596004" y="1052147"/>
                  </a:lnTo>
                  <a:lnTo>
                    <a:pt x="567172" y="1008181"/>
                  </a:lnTo>
                  <a:lnTo>
                    <a:pt x="538408" y="964019"/>
                  </a:lnTo>
                  <a:lnTo>
                    <a:pt x="510193" y="919540"/>
                  </a:lnTo>
                  <a:lnTo>
                    <a:pt x="483008" y="874625"/>
                  </a:lnTo>
                  <a:lnTo>
                    <a:pt x="457334" y="829154"/>
                  </a:lnTo>
                  <a:lnTo>
                    <a:pt x="433653" y="783007"/>
                  </a:lnTo>
                  <a:lnTo>
                    <a:pt x="469265" y="783007"/>
                  </a:lnTo>
                  <a:lnTo>
                    <a:pt x="518078" y="848447"/>
                  </a:lnTo>
                  <a:lnTo>
                    <a:pt x="545485" y="889299"/>
                  </a:lnTo>
                  <a:lnTo>
                    <a:pt x="571976" y="930947"/>
                  </a:lnTo>
                  <a:lnTo>
                    <a:pt x="597806" y="973027"/>
                  </a:lnTo>
                  <a:lnTo>
                    <a:pt x="648508" y="1057031"/>
                  </a:lnTo>
                  <a:lnTo>
                    <a:pt x="673891" y="1098228"/>
                  </a:lnTo>
                  <a:lnTo>
                    <a:pt x="733256" y="1193642"/>
                  </a:lnTo>
                  <a:lnTo>
                    <a:pt x="762745" y="1241471"/>
                  </a:lnTo>
                  <a:lnTo>
                    <a:pt x="792098" y="1289390"/>
                  </a:lnTo>
                  <a:lnTo>
                    <a:pt x="814936" y="1324575"/>
                  </a:lnTo>
                  <a:lnTo>
                    <a:pt x="839039" y="1361349"/>
                  </a:lnTo>
                  <a:lnTo>
                    <a:pt x="860651" y="1399490"/>
                  </a:lnTo>
                  <a:lnTo>
                    <a:pt x="876017" y="1438778"/>
                  </a:lnTo>
                  <a:lnTo>
                    <a:pt x="966990" y="1438778"/>
                  </a:lnTo>
                  <a:lnTo>
                    <a:pt x="912090" y="1470559"/>
                  </a:lnTo>
                  <a:lnTo>
                    <a:pt x="864162" y="1497041"/>
                  </a:lnTo>
                  <a:lnTo>
                    <a:pt x="815345" y="1521109"/>
                  </a:lnTo>
                  <a:lnTo>
                    <a:pt x="765426" y="1541267"/>
                  </a:lnTo>
                  <a:close/>
                </a:path>
                <a:path w="1149350" h="1541779">
                  <a:moveTo>
                    <a:pt x="1131131" y="1344272"/>
                  </a:moveTo>
                  <a:lnTo>
                    <a:pt x="1033010" y="1344272"/>
                  </a:lnTo>
                  <a:lnTo>
                    <a:pt x="1058651" y="1328733"/>
                  </a:lnTo>
                  <a:lnTo>
                    <a:pt x="1084659" y="1314721"/>
                  </a:lnTo>
                  <a:lnTo>
                    <a:pt x="1110952" y="1303086"/>
                  </a:lnTo>
                  <a:lnTo>
                    <a:pt x="1137447" y="1294679"/>
                  </a:lnTo>
                  <a:lnTo>
                    <a:pt x="1143219" y="1293251"/>
                  </a:lnTo>
                  <a:lnTo>
                    <a:pt x="1148773" y="1297405"/>
                  </a:lnTo>
                  <a:lnTo>
                    <a:pt x="1148895" y="1303360"/>
                  </a:lnTo>
                  <a:lnTo>
                    <a:pt x="1133024" y="1342801"/>
                  </a:lnTo>
                  <a:lnTo>
                    <a:pt x="1131131" y="1344272"/>
                  </a:lnTo>
                  <a:close/>
                </a:path>
              </a:pathLst>
            </a:custGeom>
            <a:solidFill>
              <a:srgbClr val="2E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33964" y="388944"/>
              <a:ext cx="1382395" cy="2356485"/>
            </a:xfrm>
            <a:custGeom>
              <a:avLst/>
              <a:gdLst/>
              <a:ahLst/>
              <a:cxnLst/>
              <a:rect l="l" t="t" r="r" b="b"/>
              <a:pathLst>
                <a:path w="1382394" h="2356485">
                  <a:moveTo>
                    <a:pt x="541905" y="2356044"/>
                  </a:moveTo>
                  <a:lnTo>
                    <a:pt x="497203" y="2351888"/>
                  </a:lnTo>
                  <a:lnTo>
                    <a:pt x="452805" y="2340150"/>
                  </a:lnTo>
                  <a:lnTo>
                    <a:pt x="410973" y="2326049"/>
                  </a:lnTo>
                  <a:lnTo>
                    <a:pt x="370633" y="2311130"/>
                  </a:lnTo>
                  <a:lnTo>
                    <a:pt x="331039" y="2294181"/>
                  </a:lnTo>
                  <a:lnTo>
                    <a:pt x="292307" y="2275332"/>
                  </a:lnTo>
                  <a:lnTo>
                    <a:pt x="254554" y="2254713"/>
                  </a:lnTo>
                  <a:lnTo>
                    <a:pt x="211700" y="2228417"/>
                  </a:lnTo>
                  <a:lnTo>
                    <a:pt x="169481" y="2199012"/>
                  </a:lnTo>
                  <a:lnTo>
                    <a:pt x="128845" y="2166563"/>
                  </a:lnTo>
                  <a:lnTo>
                    <a:pt x="90737" y="2131135"/>
                  </a:lnTo>
                  <a:lnTo>
                    <a:pt x="56105" y="2092793"/>
                  </a:lnTo>
                  <a:lnTo>
                    <a:pt x="25894" y="2051601"/>
                  </a:lnTo>
                  <a:lnTo>
                    <a:pt x="1052" y="2007623"/>
                  </a:lnTo>
                  <a:lnTo>
                    <a:pt x="0" y="1998094"/>
                  </a:lnTo>
                  <a:lnTo>
                    <a:pt x="4195" y="1989365"/>
                  </a:lnTo>
                  <a:lnTo>
                    <a:pt x="11894" y="1984694"/>
                  </a:lnTo>
                  <a:lnTo>
                    <a:pt x="21349" y="1987341"/>
                  </a:lnTo>
                  <a:lnTo>
                    <a:pt x="59748" y="2017129"/>
                  </a:lnTo>
                  <a:lnTo>
                    <a:pt x="135228" y="2077219"/>
                  </a:lnTo>
                  <a:lnTo>
                    <a:pt x="173283" y="2106588"/>
                  </a:lnTo>
                  <a:lnTo>
                    <a:pt x="212196" y="2134883"/>
                  </a:lnTo>
                  <a:lnTo>
                    <a:pt x="252456" y="2161638"/>
                  </a:lnTo>
                  <a:lnTo>
                    <a:pt x="294547" y="2186387"/>
                  </a:lnTo>
                  <a:lnTo>
                    <a:pt x="334909" y="2207107"/>
                  </a:lnTo>
                  <a:lnTo>
                    <a:pt x="376267" y="2225776"/>
                  </a:lnTo>
                  <a:lnTo>
                    <a:pt x="418487" y="2242402"/>
                  </a:lnTo>
                  <a:lnTo>
                    <a:pt x="461434" y="2256993"/>
                  </a:lnTo>
                  <a:lnTo>
                    <a:pt x="531354" y="2276393"/>
                  </a:lnTo>
                  <a:lnTo>
                    <a:pt x="564544" y="2289405"/>
                  </a:lnTo>
                  <a:lnTo>
                    <a:pt x="594734" y="2309215"/>
                  </a:lnTo>
                  <a:lnTo>
                    <a:pt x="601288" y="2319621"/>
                  </a:lnTo>
                  <a:lnTo>
                    <a:pt x="600525" y="2330782"/>
                  </a:lnTo>
                  <a:lnTo>
                    <a:pt x="594346" y="2340706"/>
                  </a:lnTo>
                  <a:lnTo>
                    <a:pt x="584650" y="2347402"/>
                  </a:lnTo>
                  <a:lnTo>
                    <a:pt x="541905" y="2356044"/>
                  </a:lnTo>
                  <a:close/>
                </a:path>
                <a:path w="1382394" h="2356485">
                  <a:moveTo>
                    <a:pt x="873527" y="1934838"/>
                  </a:moveTo>
                  <a:lnTo>
                    <a:pt x="824824" y="1927881"/>
                  </a:lnTo>
                  <a:lnTo>
                    <a:pt x="776303" y="1911535"/>
                  </a:lnTo>
                  <a:lnTo>
                    <a:pt x="765784" y="1900841"/>
                  </a:lnTo>
                  <a:lnTo>
                    <a:pt x="766009" y="1886935"/>
                  </a:lnTo>
                  <a:lnTo>
                    <a:pt x="774268" y="1874681"/>
                  </a:lnTo>
                  <a:lnTo>
                    <a:pt x="787849" y="1868943"/>
                  </a:lnTo>
                  <a:lnTo>
                    <a:pt x="840735" y="1863913"/>
                  </a:lnTo>
                  <a:lnTo>
                    <a:pt x="891750" y="1855034"/>
                  </a:lnTo>
                  <a:lnTo>
                    <a:pt x="941279" y="1842621"/>
                  </a:lnTo>
                  <a:lnTo>
                    <a:pt x="989704" y="1826991"/>
                  </a:lnTo>
                  <a:lnTo>
                    <a:pt x="1037408" y="1808458"/>
                  </a:lnTo>
                  <a:lnTo>
                    <a:pt x="1084773" y="1787339"/>
                  </a:lnTo>
                  <a:lnTo>
                    <a:pt x="1132183" y="1763947"/>
                  </a:lnTo>
                  <a:lnTo>
                    <a:pt x="1166312" y="1746518"/>
                  </a:lnTo>
                  <a:lnTo>
                    <a:pt x="1200275" y="1728343"/>
                  </a:lnTo>
                  <a:lnTo>
                    <a:pt x="1233138" y="1708402"/>
                  </a:lnTo>
                  <a:lnTo>
                    <a:pt x="1263965" y="1685675"/>
                  </a:lnTo>
                  <a:lnTo>
                    <a:pt x="1303818" y="1648878"/>
                  </a:lnTo>
                  <a:lnTo>
                    <a:pt x="1324917" y="1632922"/>
                  </a:lnTo>
                  <a:lnTo>
                    <a:pt x="1349785" y="1621657"/>
                  </a:lnTo>
                  <a:lnTo>
                    <a:pt x="1359812" y="1621001"/>
                  </a:lnTo>
                  <a:lnTo>
                    <a:pt x="1369618" y="1624253"/>
                  </a:lnTo>
                  <a:lnTo>
                    <a:pt x="1377539" y="1630770"/>
                  </a:lnTo>
                  <a:lnTo>
                    <a:pt x="1381912" y="1639911"/>
                  </a:lnTo>
                  <a:lnTo>
                    <a:pt x="1380275" y="1683791"/>
                  </a:lnTo>
                  <a:lnTo>
                    <a:pt x="1360159" y="1723098"/>
                  </a:lnTo>
                  <a:lnTo>
                    <a:pt x="1326572" y="1757921"/>
                  </a:lnTo>
                  <a:lnTo>
                    <a:pt x="1284518" y="1788344"/>
                  </a:lnTo>
                  <a:lnTo>
                    <a:pt x="1239005" y="1814454"/>
                  </a:lnTo>
                  <a:lnTo>
                    <a:pt x="1195037" y="1836337"/>
                  </a:lnTo>
                  <a:lnTo>
                    <a:pt x="1112304" y="1875458"/>
                  </a:lnTo>
                  <a:lnTo>
                    <a:pt x="1065891" y="1895445"/>
                  </a:lnTo>
                  <a:lnTo>
                    <a:pt x="1018593" y="1912711"/>
                  </a:lnTo>
                  <a:lnTo>
                    <a:pt x="970625" y="1925920"/>
                  </a:lnTo>
                  <a:lnTo>
                    <a:pt x="922198" y="1933740"/>
                  </a:lnTo>
                  <a:lnTo>
                    <a:pt x="873527" y="1934838"/>
                  </a:lnTo>
                  <a:close/>
                </a:path>
                <a:path w="1382394" h="2356485">
                  <a:moveTo>
                    <a:pt x="424674" y="1864598"/>
                  </a:moveTo>
                  <a:lnTo>
                    <a:pt x="381750" y="1861429"/>
                  </a:lnTo>
                  <a:lnTo>
                    <a:pt x="338849" y="1848254"/>
                  </a:lnTo>
                  <a:lnTo>
                    <a:pt x="297273" y="1827521"/>
                  </a:lnTo>
                  <a:lnTo>
                    <a:pt x="258322" y="1801679"/>
                  </a:lnTo>
                  <a:lnTo>
                    <a:pt x="223298" y="1773176"/>
                  </a:lnTo>
                  <a:lnTo>
                    <a:pt x="193501" y="1744460"/>
                  </a:lnTo>
                  <a:lnTo>
                    <a:pt x="162270" y="1708394"/>
                  </a:lnTo>
                  <a:lnTo>
                    <a:pt x="134566" y="1669582"/>
                  </a:lnTo>
                  <a:lnTo>
                    <a:pt x="110286" y="1628452"/>
                  </a:lnTo>
                  <a:lnTo>
                    <a:pt x="89326" y="1585433"/>
                  </a:lnTo>
                  <a:lnTo>
                    <a:pt x="71581" y="1540953"/>
                  </a:lnTo>
                  <a:lnTo>
                    <a:pt x="56949" y="1495441"/>
                  </a:lnTo>
                  <a:lnTo>
                    <a:pt x="45326" y="1449326"/>
                  </a:lnTo>
                  <a:lnTo>
                    <a:pt x="36654" y="1403424"/>
                  </a:lnTo>
                  <a:lnTo>
                    <a:pt x="30326" y="1355403"/>
                  </a:lnTo>
                  <a:lnTo>
                    <a:pt x="26472" y="1305740"/>
                  </a:lnTo>
                  <a:lnTo>
                    <a:pt x="25223" y="1254915"/>
                  </a:lnTo>
                  <a:lnTo>
                    <a:pt x="26710" y="1203405"/>
                  </a:lnTo>
                  <a:lnTo>
                    <a:pt x="31064" y="1151687"/>
                  </a:lnTo>
                  <a:lnTo>
                    <a:pt x="38416" y="1100241"/>
                  </a:lnTo>
                  <a:lnTo>
                    <a:pt x="48897" y="1049543"/>
                  </a:lnTo>
                  <a:lnTo>
                    <a:pt x="62637" y="1000072"/>
                  </a:lnTo>
                  <a:lnTo>
                    <a:pt x="79768" y="952306"/>
                  </a:lnTo>
                  <a:lnTo>
                    <a:pt x="100420" y="906723"/>
                  </a:lnTo>
                  <a:lnTo>
                    <a:pt x="124724" y="863801"/>
                  </a:lnTo>
                  <a:lnTo>
                    <a:pt x="152810" y="824018"/>
                  </a:lnTo>
                  <a:lnTo>
                    <a:pt x="184811" y="787851"/>
                  </a:lnTo>
                  <a:lnTo>
                    <a:pt x="197184" y="782142"/>
                  </a:lnTo>
                  <a:lnTo>
                    <a:pt x="210053" y="785058"/>
                  </a:lnTo>
                  <a:lnTo>
                    <a:pt x="219015" y="794434"/>
                  </a:lnTo>
                  <a:lnTo>
                    <a:pt x="219667" y="808101"/>
                  </a:lnTo>
                  <a:lnTo>
                    <a:pt x="203001" y="855601"/>
                  </a:lnTo>
                  <a:lnTo>
                    <a:pt x="185414" y="902339"/>
                  </a:lnTo>
                  <a:lnTo>
                    <a:pt x="167990" y="948903"/>
                  </a:lnTo>
                  <a:lnTo>
                    <a:pt x="151816" y="995878"/>
                  </a:lnTo>
                  <a:lnTo>
                    <a:pt x="137979" y="1043852"/>
                  </a:lnTo>
                  <a:lnTo>
                    <a:pt x="127564" y="1093411"/>
                  </a:lnTo>
                  <a:lnTo>
                    <a:pt x="120824" y="1143051"/>
                  </a:lnTo>
                  <a:lnTo>
                    <a:pt x="116967" y="1193004"/>
                  </a:lnTo>
                  <a:lnTo>
                    <a:pt x="116084" y="1243084"/>
                  </a:lnTo>
                  <a:lnTo>
                    <a:pt x="118266" y="1293109"/>
                  </a:lnTo>
                  <a:lnTo>
                    <a:pt x="123606" y="1342893"/>
                  </a:lnTo>
                  <a:lnTo>
                    <a:pt x="132195" y="1392253"/>
                  </a:lnTo>
                  <a:lnTo>
                    <a:pt x="143113" y="1438309"/>
                  </a:lnTo>
                  <a:lnTo>
                    <a:pt x="156891" y="1483819"/>
                  </a:lnTo>
                  <a:lnTo>
                    <a:pt x="173893" y="1528222"/>
                  </a:lnTo>
                  <a:lnTo>
                    <a:pt x="194485" y="1570955"/>
                  </a:lnTo>
                  <a:lnTo>
                    <a:pt x="219030" y="1611458"/>
                  </a:lnTo>
                  <a:lnTo>
                    <a:pt x="247894" y="1649168"/>
                  </a:lnTo>
                  <a:lnTo>
                    <a:pt x="298250" y="1698610"/>
                  </a:lnTo>
                  <a:lnTo>
                    <a:pt x="356741" y="1737995"/>
                  </a:lnTo>
                  <a:lnTo>
                    <a:pt x="416762" y="1764542"/>
                  </a:lnTo>
                  <a:lnTo>
                    <a:pt x="446334" y="1778210"/>
                  </a:lnTo>
                  <a:lnTo>
                    <a:pt x="474124" y="1795676"/>
                  </a:lnTo>
                  <a:lnTo>
                    <a:pt x="486550" y="1810897"/>
                  </a:lnTo>
                  <a:lnTo>
                    <a:pt x="489225" y="1827977"/>
                  </a:lnTo>
                  <a:lnTo>
                    <a:pt x="482398" y="1843816"/>
                  </a:lnTo>
                  <a:lnTo>
                    <a:pt x="466321" y="1855313"/>
                  </a:lnTo>
                  <a:lnTo>
                    <a:pt x="424674" y="1864598"/>
                  </a:lnTo>
                  <a:close/>
                </a:path>
                <a:path w="1382394" h="2356485">
                  <a:moveTo>
                    <a:pt x="467970" y="151412"/>
                  </a:moveTo>
                  <a:lnTo>
                    <a:pt x="441238" y="150858"/>
                  </a:lnTo>
                  <a:lnTo>
                    <a:pt x="426746" y="142110"/>
                  </a:lnTo>
                  <a:lnTo>
                    <a:pt x="426132" y="125804"/>
                  </a:lnTo>
                  <a:lnTo>
                    <a:pt x="441038" y="102576"/>
                  </a:lnTo>
                  <a:lnTo>
                    <a:pt x="480510" y="73825"/>
                  </a:lnTo>
                  <a:lnTo>
                    <a:pt x="525973" y="55009"/>
                  </a:lnTo>
                  <a:lnTo>
                    <a:pt x="570962" y="40449"/>
                  </a:lnTo>
                  <a:lnTo>
                    <a:pt x="617424" y="28228"/>
                  </a:lnTo>
                  <a:lnTo>
                    <a:pt x="665020" y="18282"/>
                  </a:lnTo>
                  <a:lnTo>
                    <a:pt x="713412" y="10549"/>
                  </a:lnTo>
                  <a:lnTo>
                    <a:pt x="762258" y="4966"/>
                  </a:lnTo>
                  <a:lnTo>
                    <a:pt x="811220" y="1471"/>
                  </a:lnTo>
                  <a:lnTo>
                    <a:pt x="859958" y="0"/>
                  </a:lnTo>
                  <a:lnTo>
                    <a:pt x="908133" y="490"/>
                  </a:lnTo>
                  <a:lnTo>
                    <a:pt x="955404" y="2878"/>
                  </a:lnTo>
                  <a:lnTo>
                    <a:pt x="997057" y="6645"/>
                  </a:lnTo>
                  <a:lnTo>
                    <a:pt x="1043312" y="13427"/>
                  </a:lnTo>
                  <a:lnTo>
                    <a:pt x="1090617" y="24557"/>
                  </a:lnTo>
                  <a:lnTo>
                    <a:pt x="1135418" y="41365"/>
                  </a:lnTo>
                  <a:lnTo>
                    <a:pt x="1174163" y="65184"/>
                  </a:lnTo>
                  <a:lnTo>
                    <a:pt x="1198325" y="91853"/>
                  </a:lnTo>
                  <a:lnTo>
                    <a:pt x="885570" y="91853"/>
                  </a:lnTo>
                  <a:lnTo>
                    <a:pt x="838262" y="92121"/>
                  </a:lnTo>
                  <a:lnTo>
                    <a:pt x="791211" y="94157"/>
                  </a:lnTo>
                  <a:lnTo>
                    <a:pt x="744874" y="97063"/>
                  </a:lnTo>
                  <a:lnTo>
                    <a:pt x="704739" y="100097"/>
                  </a:lnTo>
                  <a:lnTo>
                    <a:pt x="664608" y="104296"/>
                  </a:lnTo>
                  <a:lnTo>
                    <a:pt x="624720" y="110218"/>
                  </a:lnTo>
                  <a:lnTo>
                    <a:pt x="585316" y="118422"/>
                  </a:lnTo>
                  <a:lnTo>
                    <a:pt x="527023" y="136723"/>
                  </a:lnTo>
                  <a:lnTo>
                    <a:pt x="497669" y="145624"/>
                  </a:lnTo>
                  <a:lnTo>
                    <a:pt x="467970" y="151412"/>
                  </a:lnTo>
                  <a:close/>
                </a:path>
                <a:path w="1382394" h="2356485">
                  <a:moveTo>
                    <a:pt x="1180708" y="169890"/>
                  </a:moveTo>
                  <a:lnTo>
                    <a:pt x="1136652" y="158427"/>
                  </a:lnTo>
                  <a:lnTo>
                    <a:pt x="1089314" y="139515"/>
                  </a:lnTo>
                  <a:lnTo>
                    <a:pt x="1048616" y="120974"/>
                  </a:lnTo>
                  <a:lnTo>
                    <a:pt x="1024482" y="110626"/>
                  </a:lnTo>
                  <a:lnTo>
                    <a:pt x="979136" y="100208"/>
                  </a:lnTo>
                  <a:lnTo>
                    <a:pt x="932680" y="94250"/>
                  </a:lnTo>
                  <a:lnTo>
                    <a:pt x="885570" y="91853"/>
                  </a:lnTo>
                  <a:lnTo>
                    <a:pt x="1198325" y="91853"/>
                  </a:lnTo>
                  <a:lnTo>
                    <a:pt x="1203301" y="97345"/>
                  </a:lnTo>
                  <a:lnTo>
                    <a:pt x="1219277" y="139179"/>
                  </a:lnTo>
                  <a:lnTo>
                    <a:pt x="1211557" y="166081"/>
                  </a:lnTo>
                  <a:lnTo>
                    <a:pt x="1180708" y="169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699" y="1544195"/>
            <a:ext cx="7482205" cy="3887470"/>
            <a:chOff x="1028699" y="1544195"/>
            <a:chExt cx="7482205" cy="3887470"/>
          </a:xfrm>
        </p:grpSpPr>
        <p:sp>
          <p:nvSpPr>
            <p:cNvPr id="3" name="object 3"/>
            <p:cNvSpPr/>
            <p:nvPr/>
          </p:nvSpPr>
          <p:spPr>
            <a:xfrm>
              <a:off x="3045206" y="2292679"/>
              <a:ext cx="5465445" cy="1485900"/>
            </a:xfrm>
            <a:custGeom>
              <a:avLst/>
              <a:gdLst/>
              <a:ahLst/>
              <a:cxnLst/>
              <a:rect l="l" t="t" r="r" b="b"/>
              <a:pathLst>
                <a:path w="5465445" h="1485900">
                  <a:moveTo>
                    <a:pt x="446100" y="1104900"/>
                  </a:moveTo>
                  <a:lnTo>
                    <a:pt x="438721" y="1117600"/>
                  </a:lnTo>
                  <a:lnTo>
                    <a:pt x="441579" y="1117600"/>
                  </a:lnTo>
                  <a:lnTo>
                    <a:pt x="446100" y="1104900"/>
                  </a:lnTo>
                  <a:close/>
                </a:path>
                <a:path w="5465445" h="1485900">
                  <a:moveTo>
                    <a:pt x="5465318" y="901700"/>
                  </a:moveTo>
                  <a:lnTo>
                    <a:pt x="5460873" y="876300"/>
                  </a:lnTo>
                  <a:lnTo>
                    <a:pt x="5446776" y="850900"/>
                  </a:lnTo>
                  <a:lnTo>
                    <a:pt x="5421808" y="800100"/>
                  </a:lnTo>
                  <a:lnTo>
                    <a:pt x="5384762" y="749300"/>
                  </a:lnTo>
                  <a:lnTo>
                    <a:pt x="5355691" y="711200"/>
                  </a:lnTo>
                  <a:lnTo>
                    <a:pt x="5326608" y="673100"/>
                  </a:lnTo>
                  <a:lnTo>
                    <a:pt x="5297817" y="635000"/>
                  </a:lnTo>
                  <a:lnTo>
                    <a:pt x="5269585" y="596900"/>
                  </a:lnTo>
                  <a:lnTo>
                    <a:pt x="5242166" y="546100"/>
                  </a:lnTo>
                  <a:lnTo>
                    <a:pt x="5214112" y="508000"/>
                  </a:lnTo>
                  <a:lnTo>
                    <a:pt x="5185435" y="469900"/>
                  </a:lnTo>
                  <a:lnTo>
                    <a:pt x="5155933" y="431800"/>
                  </a:lnTo>
                  <a:lnTo>
                    <a:pt x="5125402" y="381000"/>
                  </a:lnTo>
                  <a:lnTo>
                    <a:pt x="5093652" y="342900"/>
                  </a:lnTo>
                  <a:lnTo>
                    <a:pt x="5060480" y="304800"/>
                  </a:lnTo>
                  <a:lnTo>
                    <a:pt x="5025682" y="279400"/>
                  </a:lnTo>
                  <a:lnTo>
                    <a:pt x="4989068" y="241300"/>
                  </a:lnTo>
                  <a:lnTo>
                    <a:pt x="4950434" y="215900"/>
                  </a:lnTo>
                  <a:lnTo>
                    <a:pt x="4909578" y="177800"/>
                  </a:lnTo>
                  <a:lnTo>
                    <a:pt x="4866310" y="152400"/>
                  </a:lnTo>
                  <a:lnTo>
                    <a:pt x="4820424" y="127000"/>
                  </a:lnTo>
                  <a:lnTo>
                    <a:pt x="4771733" y="114300"/>
                  </a:lnTo>
                  <a:lnTo>
                    <a:pt x="4742942" y="152400"/>
                  </a:lnTo>
                  <a:lnTo>
                    <a:pt x="4726305" y="190500"/>
                  </a:lnTo>
                  <a:lnTo>
                    <a:pt x="4721898" y="241300"/>
                  </a:lnTo>
                  <a:lnTo>
                    <a:pt x="4729823" y="279400"/>
                  </a:lnTo>
                  <a:lnTo>
                    <a:pt x="4750155" y="330200"/>
                  </a:lnTo>
                  <a:lnTo>
                    <a:pt x="4783010" y="368300"/>
                  </a:lnTo>
                  <a:lnTo>
                    <a:pt x="4799457" y="406400"/>
                  </a:lnTo>
                  <a:lnTo>
                    <a:pt x="4819993" y="444500"/>
                  </a:lnTo>
                  <a:lnTo>
                    <a:pt x="4843742" y="469900"/>
                  </a:lnTo>
                  <a:lnTo>
                    <a:pt x="4869878" y="508000"/>
                  </a:lnTo>
                  <a:lnTo>
                    <a:pt x="4900993" y="533400"/>
                  </a:lnTo>
                  <a:lnTo>
                    <a:pt x="4930813" y="571500"/>
                  </a:lnTo>
                  <a:lnTo>
                    <a:pt x="4958816" y="609600"/>
                  </a:lnTo>
                  <a:lnTo>
                    <a:pt x="4984508" y="660400"/>
                  </a:lnTo>
                  <a:lnTo>
                    <a:pt x="5007356" y="698500"/>
                  </a:lnTo>
                  <a:lnTo>
                    <a:pt x="5013922" y="698500"/>
                  </a:lnTo>
                  <a:lnTo>
                    <a:pt x="5017808" y="711200"/>
                  </a:lnTo>
                  <a:lnTo>
                    <a:pt x="4985436" y="711200"/>
                  </a:lnTo>
                  <a:lnTo>
                    <a:pt x="4980317" y="698500"/>
                  </a:lnTo>
                  <a:lnTo>
                    <a:pt x="4970272" y="698500"/>
                  </a:lnTo>
                  <a:lnTo>
                    <a:pt x="4747145" y="573951"/>
                  </a:lnTo>
                  <a:lnTo>
                    <a:pt x="4747145" y="800100"/>
                  </a:lnTo>
                  <a:lnTo>
                    <a:pt x="4746942" y="812800"/>
                  </a:lnTo>
                  <a:lnTo>
                    <a:pt x="4746739" y="812800"/>
                  </a:lnTo>
                  <a:lnTo>
                    <a:pt x="4746739" y="800100"/>
                  </a:lnTo>
                  <a:lnTo>
                    <a:pt x="4747145" y="800100"/>
                  </a:lnTo>
                  <a:lnTo>
                    <a:pt x="4747145" y="573951"/>
                  </a:lnTo>
                  <a:lnTo>
                    <a:pt x="4742764" y="571500"/>
                  </a:lnTo>
                  <a:lnTo>
                    <a:pt x="4697260" y="558800"/>
                  </a:lnTo>
                  <a:lnTo>
                    <a:pt x="4560214" y="482600"/>
                  </a:lnTo>
                  <a:lnTo>
                    <a:pt x="4514266" y="469900"/>
                  </a:lnTo>
                  <a:lnTo>
                    <a:pt x="4421784" y="419100"/>
                  </a:lnTo>
                  <a:lnTo>
                    <a:pt x="4376572" y="406400"/>
                  </a:lnTo>
                  <a:lnTo>
                    <a:pt x="4331284" y="381000"/>
                  </a:lnTo>
                  <a:lnTo>
                    <a:pt x="4285894" y="368300"/>
                  </a:lnTo>
                  <a:lnTo>
                    <a:pt x="4194784" y="317500"/>
                  </a:lnTo>
                  <a:lnTo>
                    <a:pt x="4103192" y="292100"/>
                  </a:lnTo>
                  <a:lnTo>
                    <a:pt x="4057180" y="266700"/>
                  </a:lnTo>
                  <a:lnTo>
                    <a:pt x="4011041" y="254000"/>
                  </a:lnTo>
                  <a:lnTo>
                    <a:pt x="3964736" y="228600"/>
                  </a:lnTo>
                  <a:lnTo>
                    <a:pt x="3871633" y="203200"/>
                  </a:lnTo>
                  <a:lnTo>
                    <a:pt x="3824808" y="177800"/>
                  </a:lnTo>
                  <a:lnTo>
                    <a:pt x="3442817" y="76200"/>
                  </a:lnTo>
                  <a:lnTo>
                    <a:pt x="3392741" y="76200"/>
                  </a:lnTo>
                  <a:lnTo>
                    <a:pt x="3292741" y="50800"/>
                  </a:lnTo>
                  <a:lnTo>
                    <a:pt x="3242830" y="50800"/>
                  </a:lnTo>
                  <a:lnTo>
                    <a:pt x="3143173" y="25400"/>
                  </a:lnTo>
                  <a:lnTo>
                    <a:pt x="3093440" y="25400"/>
                  </a:lnTo>
                  <a:lnTo>
                    <a:pt x="3043758" y="12700"/>
                  </a:lnTo>
                  <a:lnTo>
                    <a:pt x="2944571" y="12700"/>
                  </a:lnTo>
                  <a:lnTo>
                    <a:pt x="2895066" y="0"/>
                  </a:lnTo>
                  <a:lnTo>
                    <a:pt x="2403310" y="0"/>
                  </a:lnTo>
                  <a:lnTo>
                    <a:pt x="2354465" y="12700"/>
                  </a:lnTo>
                  <a:lnTo>
                    <a:pt x="2256980" y="12700"/>
                  </a:lnTo>
                  <a:lnTo>
                    <a:pt x="2208326" y="25400"/>
                  </a:lnTo>
                  <a:lnTo>
                    <a:pt x="2159736" y="25400"/>
                  </a:lnTo>
                  <a:lnTo>
                    <a:pt x="2062759" y="50800"/>
                  </a:lnTo>
                  <a:lnTo>
                    <a:pt x="2014372" y="50800"/>
                  </a:lnTo>
                  <a:lnTo>
                    <a:pt x="1581772" y="165100"/>
                  </a:lnTo>
                  <a:lnTo>
                    <a:pt x="1534033" y="190500"/>
                  </a:lnTo>
                  <a:lnTo>
                    <a:pt x="1486369" y="203200"/>
                  </a:lnTo>
                  <a:lnTo>
                    <a:pt x="1438770" y="228600"/>
                  </a:lnTo>
                  <a:lnTo>
                    <a:pt x="1391246" y="241300"/>
                  </a:lnTo>
                  <a:lnTo>
                    <a:pt x="1343774" y="266700"/>
                  </a:lnTo>
                  <a:lnTo>
                    <a:pt x="1296390" y="279400"/>
                  </a:lnTo>
                  <a:lnTo>
                    <a:pt x="1201775" y="330200"/>
                  </a:lnTo>
                  <a:lnTo>
                    <a:pt x="1155128" y="342900"/>
                  </a:lnTo>
                  <a:lnTo>
                    <a:pt x="1063180" y="393700"/>
                  </a:lnTo>
                  <a:lnTo>
                    <a:pt x="928649" y="469900"/>
                  </a:lnTo>
                  <a:lnTo>
                    <a:pt x="798220" y="546100"/>
                  </a:lnTo>
                  <a:lnTo>
                    <a:pt x="755675" y="584200"/>
                  </a:lnTo>
                  <a:lnTo>
                    <a:pt x="747280" y="589305"/>
                  </a:lnTo>
                  <a:lnTo>
                    <a:pt x="747280" y="774700"/>
                  </a:lnTo>
                  <a:lnTo>
                    <a:pt x="743597" y="787400"/>
                  </a:lnTo>
                  <a:lnTo>
                    <a:pt x="746048" y="774700"/>
                  </a:lnTo>
                  <a:lnTo>
                    <a:pt x="747280" y="774700"/>
                  </a:lnTo>
                  <a:lnTo>
                    <a:pt x="747280" y="589305"/>
                  </a:lnTo>
                  <a:lnTo>
                    <a:pt x="671982" y="635000"/>
                  </a:lnTo>
                  <a:lnTo>
                    <a:pt x="630847" y="673100"/>
                  </a:lnTo>
                  <a:lnTo>
                    <a:pt x="590181" y="698500"/>
                  </a:lnTo>
                  <a:lnTo>
                    <a:pt x="549998" y="736600"/>
                  </a:lnTo>
                  <a:lnTo>
                    <a:pt x="510286" y="762000"/>
                  </a:lnTo>
                  <a:lnTo>
                    <a:pt x="471055" y="800100"/>
                  </a:lnTo>
                  <a:lnTo>
                    <a:pt x="432308" y="825500"/>
                  </a:lnTo>
                  <a:lnTo>
                    <a:pt x="394055" y="863600"/>
                  </a:lnTo>
                  <a:lnTo>
                    <a:pt x="356273" y="901700"/>
                  </a:lnTo>
                  <a:lnTo>
                    <a:pt x="318998" y="939800"/>
                  </a:lnTo>
                  <a:lnTo>
                    <a:pt x="282206" y="977900"/>
                  </a:lnTo>
                  <a:lnTo>
                    <a:pt x="245910" y="1016000"/>
                  </a:lnTo>
                  <a:lnTo>
                    <a:pt x="210388" y="1054100"/>
                  </a:lnTo>
                  <a:lnTo>
                    <a:pt x="175729" y="1092200"/>
                  </a:lnTo>
                  <a:lnTo>
                    <a:pt x="142125" y="1130300"/>
                  </a:lnTo>
                  <a:lnTo>
                    <a:pt x="109753" y="1168400"/>
                  </a:lnTo>
                  <a:lnTo>
                    <a:pt x="78778" y="1206500"/>
                  </a:lnTo>
                  <a:lnTo>
                    <a:pt x="49403" y="1257300"/>
                  </a:lnTo>
                  <a:lnTo>
                    <a:pt x="21767" y="1295400"/>
                  </a:lnTo>
                  <a:lnTo>
                    <a:pt x="7353" y="1320800"/>
                  </a:lnTo>
                  <a:lnTo>
                    <a:pt x="0" y="1346200"/>
                  </a:lnTo>
                  <a:lnTo>
                    <a:pt x="3784" y="1384300"/>
                  </a:lnTo>
                  <a:lnTo>
                    <a:pt x="22796" y="1409700"/>
                  </a:lnTo>
                  <a:lnTo>
                    <a:pt x="29425" y="1422400"/>
                  </a:lnTo>
                  <a:lnTo>
                    <a:pt x="53136" y="1422400"/>
                  </a:lnTo>
                  <a:lnTo>
                    <a:pt x="63563" y="1435100"/>
                  </a:lnTo>
                  <a:lnTo>
                    <a:pt x="61722" y="1435100"/>
                  </a:lnTo>
                  <a:lnTo>
                    <a:pt x="62128" y="1447800"/>
                  </a:lnTo>
                  <a:lnTo>
                    <a:pt x="64998" y="1447800"/>
                  </a:lnTo>
                  <a:lnTo>
                    <a:pt x="72555" y="1460500"/>
                  </a:lnTo>
                  <a:lnTo>
                    <a:pt x="86131" y="1473200"/>
                  </a:lnTo>
                  <a:lnTo>
                    <a:pt x="102196" y="1485900"/>
                  </a:lnTo>
                  <a:lnTo>
                    <a:pt x="117246" y="1485900"/>
                  </a:lnTo>
                  <a:lnTo>
                    <a:pt x="145097" y="1447800"/>
                  </a:lnTo>
                  <a:lnTo>
                    <a:pt x="177812" y="1397000"/>
                  </a:lnTo>
                  <a:lnTo>
                    <a:pt x="212407" y="1346200"/>
                  </a:lnTo>
                  <a:lnTo>
                    <a:pt x="245910" y="1308100"/>
                  </a:lnTo>
                  <a:lnTo>
                    <a:pt x="252869" y="1308100"/>
                  </a:lnTo>
                  <a:lnTo>
                    <a:pt x="259410" y="1295400"/>
                  </a:lnTo>
                  <a:lnTo>
                    <a:pt x="264845" y="1295400"/>
                  </a:lnTo>
                  <a:lnTo>
                    <a:pt x="268452" y="1282700"/>
                  </a:lnTo>
                  <a:lnTo>
                    <a:pt x="280555" y="1270000"/>
                  </a:lnTo>
                  <a:lnTo>
                    <a:pt x="290639" y="1270000"/>
                  </a:lnTo>
                  <a:lnTo>
                    <a:pt x="299402" y="1257300"/>
                  </a:lnTo>
                  <a:lnTo>
                    <a:pt x="307594" y="1244600"/>
                  </a:lnTo>
                  <a:lnTo>
                    <a:pt x="323659" y="1231900"/>
                  </a:lnTo>
                  <a:lnTo>
                    <a:pt x="338086" y="1219200"/>
                  </a:lnTo>
                  <a:lnTo>
                    <a:pt x="350951" y="1206500"/>
                  </a:lnTo>
                  <a:lnTo>
                    <a:pt x="362292" y="1181100"/>
                  </a:lnTo>
                  <a:lnTo>
                    <a:pt x="369468" y="1181100"/>
                  </a:lnTo>
                  <a:lnTo>
                    <a:pt x="370484" y="1168400"/>
                  </a:lnTo>
                  <a:lnTo>
                    <a:pt x="370903" y="1168400"/>
                  </a:lnTo>
                  <a:lnTo>
                    <a:pt x="369671" y="1181100"/>
                  </a:lnTo>
                  <a:lnTo>
                    <a:pt x="379907" y="1181100"/>
                  </a:lnTo>
                  <a:lnTo>
                    <a:pt x="384835" y="1168400"/>
                  </a:lnTo>
                  <a:lnTo>
                    <a:pt x="388518" y="1155700"/>
                  </a:lnTo>
                  <a:lnTo>
                    <a:pt x="402247" y="1155700"/>
                  </a:lnTo>
                  <a:lnTo>
                    <a:pt x="403682" y="1143000"/>
                  </a:lnTo>
                  <a:lnTo>
                    <a:pt x="418947" y="1143000"/>
                  </a:lnTo>
                  <a:lnTo>
                    <a:pt x="423900" y="1130300"/>
                  </a:lnTo>
                  <a:lnTo>
                    <a:pt x="426834" y="1117600"/>
                  </a:lnTo>
                  <a:lnTo>
                    <a:pt x="430314" y="1117600"/>
                  </a:lnTo>
                  <a:lnTo>
                    <a:pt x="437896" y="1104900"/>
                  </a:lnTo>
                  <a:lnTo>
                    <a:pt x="446100" y="1104900"/>
                  </a:lnTo>
                  <a:lnTo>
                    <a:pt x="464007" y="1104900"/>
                  </a:lnTo>
                  <a:lnTo>
                    <a:pt x="479412" y="1092200"/>
                  </a:lnTo>
                  <a:lnTo>
                    <a:pt x="493318" y="1066800"/>
                  </a:lnTo>
                  <a:lnTo>
                    <a:pt x="506742" y="1054100"/>
                  </a:lnTo>
                  <a:lnTo>
                    <a:pt x="496087" y="1054100"/>
                  </a:lnTo>
                  <a:lnTo>
                    <a:pt x="492607" y="1041400"/>
                  </a:lnTo>
                  <a:lnTo>
                    <a:pt x="487476" y="1041400"/>
                  </a:lnTo>
                  <a:lnTo>
                    <a:pt x="506984" y="1016000"/>
                  </a:lnTo>
                  <a:lnTo>
                    <a:pt x="526669" y="1003300"/>
                  </a:lnTo>
                  <a:lnTo>
                    <a:pt x="547814" y="990600"/>
                  </a:lnTo>
                  <a:lnTo>
                    <a:pt x="571690" y="977900"/>
                  </a:lnTo>
                  <a:lnTo>
                    <a:pt x="728840" y="850900"/>
                  </a:lnTo>
                  <a:lnTo>
                    <a:pt x="737857" y="850900"/>
                  </a:lnTo>
                  <a:lnTo>
                    <a:pt x="743800" y="838200"/>
                  </a:lnTo>
                  <a:lnTo>
                    <a:pt x="755891" y="838200"/>
                  </a:lnTo>
                  <a:lnTo>
                    <a:pt x="761822" y="825500"/>
                  </a:lnTo>
                  <a:lnTo>
                    <a:pt x="773912" y="825500"/>
                  </a:lnTo>
                  <a:lnTo>
                    <a:pt x="779856" y="812800"/>
                  </a:lnTo>
                  <a:lnTo>
                    <a:pt x="792149" y="812800"/>
                  </a:lnTo>
                  <a:lnTo>
                    <a:pt x="797890" y="800100"/>
                  </a:lnTo>
                  <a:lnTo>
                    <a:pt x="810387" y="800100"/>
                  </a:lnTo>
                  <a:lnTo>
                    <a:pt x="816127" y="787400"/>
                  </a:lnTo>
                  <a:lnTo>
                    <a:pt x="819607" y="787400"/>
                  </a:lnTo>
                  <a:lnTo>
                    <a:pt x="824725" y="776820"/>
                  </a:lnTo>
                  <a:lnTo>
                    <a:pt x="827189" y="776922"/>
                  </a:lnTo>
                  <a:lnTo>
                    <a:pt x="830567" y="774700"/>
                  </a:lnTo>
                  <a:lnTo>
                    <a:pt x="846455" y="774700"/>
                  </a:lnTo>
                  <a:lnTo>
                    <a:pt x="852601" y="762000"/>
                  </a:lnTo>
                  <a:lnTo>
                    <a:pt x="864679" y="762000"/>
                  </a:lnTo>
                  <a:lnTo>
                    <a:pt x="870826" y="749300"/>
                  </a:lnTo>
                  <a:lnTo>
                    <a:pt x="882916" y="749300"/>
                  </a:lnTo>
                  <a:lnTo>
                    <a:pt x="889063" y="736600"/>
                  </a:lnTo>
                  <a:lnTo>
                    <a:pt x="907707" y="736600"/>
                  </a:lnTo>
                  <a:lnTo>
                    <a:pt x="910983" y="723900"/>
                  </a:lnTo>
                  <a:lnTo>
                    <a:pt x="926147" y="723900"/>
                  </a:lnTo>
                  <a:lnTo>
                    <a:pt x="929627" y="711200"/>
                  </a:lnTo>
                  <a:lnTo>
                    <a:pt x="944587" y="711200"/>
                  </a:lnTo>
                  <a:lnTo>
                    <a:pt x="948283" y="698500"/>
                  </a:lnTo>
                  <a:lnTo>
                    <a:pt x="965073" y="698500"/>
                  </a:lnTo>
                  <a:lnTo>
                    <a:pt x="1010526" y="660400"/>
                  </a:lnTo>
                  <a:lnTo>
                    <a:pt x="1183373" y="571500"/>
                  </a:lnTo>
                  <a:lnTo>
                    <a:pt x="1312989" y="508000"/>
                  </a:lnTo>
                  <a:lnTo>
                    <a:pt x="1370965" y="482600"/>
                  </a:lnTo>
                  <a:lnTo>
                    <a:pt x="1417320" y="457200"/>
                  </a:lnTo>
                  <a:lnTo>
                    <a:pt x="1463814" y="444500"/>
                  </a:lnTo>
                  <a:lnTo>
                    <a:pt x="1510474" y="419100"/>
                  </a:lnTo>
                  <a:lnTo>
                    <a:pt x="1604314" y="393700"/>
                  </a:lnTo>
                  <a:lnTo>
                    <a:pt x="1651508" y="368300"/>
                  </a:lnTo>
                  <a:lnTo>
                    <a:pt x="2036660" y="266700"/>
                  </a:lnTo>
                  <a:lnTo>
                    <a:pt x="2042807" y="266700"/>
                  </a:lnTo>
                  <a:lnTo>
                    <a:pt x="2051202" y="279400"/>
                  </a:lnTo>
                  <a:lnTo>
                    <a:pt x="2057603" y="279400"/>
                  </a:lnTo>
                  <a:lnTo>
                    <a:pt x="2056765" y="292100"/>
                  </a:lnTo>
                  <a:lnTo>
                    <a:pt x="2041779" y="292100"/>
                  </a:lnTo>
                  <a:lnTo>
                    <a:pt x="2030247" y="304800"/>
                  </a:lnTo>
                  <a:lnTo>
                    <a:pt x="2030539" y="304800"/>
                  </a:lnTo>
                  <a:lnTo>
                    <a:pt x="2036851" y="317500"/>
                  </a:lnTo>
                  <a:lnTo>
                    <a:pt x="2043417" y="317500"/>
                  </a:lnTo>
                  <a:lnTo>
                    <a:pt x="2152497" y="292100"/>
                  </a:lnTo>
                  <a:lnTo>
                    <a:pt x="2207679" y="292100"/>
                  </a:lnTo>
                  <a:lnTo>
                    <a:pt x="2262644" y="279400"/>
                  </a:lnTo>
                  <a:lnTo>
                    <a:pt x="2315921" y="279400"/>
                  </a:lnTo>
                  <a:lnTo>
                    <a:pt x="2320429" y="266700"/>
                  </a:lnTo>
                  <a:lnTo>
                    <a:pt x="2330323" y="279400"/>
                  </a:lnTo>
                  <a:lnTo>
                    <a:pt x="2349360" y="279400"/>
                  </a:lnTo>
                  <a:lnTo>
                    <a:pt x="2358339" y="266700"/>
                  </a:lnTo>
                  <a:lnTo>
                    <a:pt x="2466213" y="266700"/>
                  </a:lnTo>
                  <a:lnTo>
                    <a:pt x="2481884" y="254000"/>
                  </a:lnTo>
                  <a:lnTo>
                    <a:pt x="2498890" y="266700"/>
                  </a:lnTo>
                  <a:lnTo>
                    <a:pt x="2532532" y="266700"/>
                  </a:lnTo>
                  <a:lnTo>
                    <a:pt x="2549093" y="254000"/>
                  </a:lnTo>
                  <a:lnTo>
                    <a:pt x="2747187" y="254000"/>
                  </a:lnTo>
                  <a:lnTo>
                    <a:pt x="2796717" y="266700"/>
                  </a:lnTo>
                  <a:lnTo>
                    <a:pt x="2997644" y="266700"/>
                  </a:lnTo>
                  <a:lnTo>
                    <a:pt x="3048381" y="279400"/>
                  </a:lnTo>
                  <a:lnTo>
                    <a:pt x="3149447" y="279400"/>
                  </a:lnTo>
                  <a:lnTo>
                    <a:pt x="3249968" y="304800"/>
                  </a:lnTo>
                  <a:lnTo>
                    <a:pt x="3300031" y="304800"/>
                  </a:lnTo>
                  <a:lnTo>
                    <a:pt x="3399752" y="330200"/>
                  </a:lnTo>
                  <a:lnTo>
                    <a:pt x="3449421" y="330200"/>
                  </a:lnTo>
                  <a:lnTo>
                    <a:pt x="3793502" y="419100"/>
                  </a:lnTo>
                  <a:lnTo>
                    <a:pt x="3842143" y="444500"/>
                  </a:lnTo>
                  <a:lnTo>
                    <a:pt x="3865956" y="444500"/>
                  </a:lnTo>
                  <a:lnTo>
                    <a:pt x="3889972" y="457200"/>
                  </a:lnTo>
                  <a:lnTo>
                    <a:pt x="3914089" y="457200"/>
                  </a:lnTo>
                  <a:lnTo>
                    <a:pt x="3938244" y="469900"/>
                  </a:lnTo>
                  <a:lnTo>
                    <a:pt x="3987889" y="482600"/>
                  </a:lnTo>
                  <a:lnTo>
                    <a:pt x="4087253" y="533400"/>
                  </a:lnTo>
                  <a:lnTo>
                    <a:pt x="4136910" y="546100"/>
                  </a:lnTo>
                  <a:lnTo>
                    <a:pt x="4235983" y="596900"/>
                  </a:lnTo>
                  <a:lnTo>
                    <a:pt x="4285323" y="609600"/>
                  </a:lnTo>
                  <a:lnTo>
                    <a:pt x="4427220" y="685800"/>
                  </a:lnTo>
                  <a:lnTo>
                    <a:pt x="4474362" y="698500"/>
                  </a:lnTo>
                  <a:lnTo>
                    <a:pt x="4568583" y="749300"/>
                  </a:lnTo>
                  <a:lnTo>
                    <a:pt x="4615726" y="762000"/>
                  </a:lnTo>
                  <a:lnTo>
                    <a:pt x="4662944" y="787400"/>
                  </a:lnTo>
                  <a:lnTo>
                    <a:pt x="4671784" y="787400"/>
                  </a:lnTo>
                  <a:lnTo>
                    <a:pt x="4680966" y="800100"/>
                  </a:lnTo>
                  <a:lnTo>
                    <a:pt x="4699609" y="800100"/>
                  </a:lnTo>
                  <a:lnTo>
                    <a:pt x="4708207" y="812800"/>
                  </a:lnTo>
                  <a:lnTo>
                    <a:pt x="4718901" y="812800"/>
                  </a:lnTo>
                  <a:lnTo>
                    <a:pt x="4731169" y="825500"/>
                  </a:lnTo>
                  <a:lnTo>
                    <a:pt x="4753711" y="825500"/>
                  </a:lnTo>
                  <a:lnTo>
                    <a:pt x="4762449" y="838200"/>
                  </a:lnTo>
                  <a:lnTo>
                    <a:pt x="4773739" y="850900"/>
                  </a:lnTo>
                  <a:lnTo>
                    <a:pt x="4800828" y="850900"/>
                  </a:lnTo>
                  <a:lnTo>
                    <a:pt x="4808867" y="863600"/>
                  </a:lnTo>
                  <a:lnTo>
                    <a:pt x="4818913" y="863600"/>
                  </a:lnTo>
                  <a:lnTo>
                    <a:pt x="4831029" y="876300"/>
                  </a:lnTo>
                  <a:lnTo>
                    <a:pt x="4845291" y="876300"/>
                  </a:lnTo>
                  <a:lnTo>
                    <a:pt x="4851273" y="889000"/>
                  </a:lnTo>
                  <a:lnTo>
                    <a:pt x="4853851" y="889000"/>
                  </a:lnTo>
                  <a:lnTo>
                    <a:pt x="4851108" y="901700"/>
                  </a:lnTo>
                  <a:lnTo>
                    <a:pt x="4841189" y="914400"/>
                  </a:lnTo>
                  <a:lnTo>
                    <a:pt x="4815510" y="914400"/>
                  </a:lnTo>
                  <a:lnTo>
                    <a:pt x="4802098" y="927100"/>
                  </a:lnTo>
                  <a:lnTo>
                    <a:pt x="4788738" y="927100"/>
                  </a:lnTo>
                  <a:lnTo>
                    <a:pt x="4498670" y="1003300"/>
                  </a:lnTo>
                  <a:lnTo>
                    <a:pt x="4451616" y="1028700"/>
                  </a:lnTo>
                  <a:lnTo>
                    <a:pt x="4404995" y="1041400"/>
                  </a:lnTo>
                  <a:lnTo>
                    <a:pt x="4358805" y="1066800"/>
                  </a:lnTo>
                  <a:lnTo>
                    <a:pt x="4313059" y="1079500"/>
                  </a:lnTo>
                  <a:lnTo>
                    <a:pt x="4223042" y="1130300"/>
                  </a:lnTo>
                  <a:lnTo>
                    <a:pt x="4205897" y="1143000"/>
                  </a:lnTo>
                  <a:lnTo>
                    <a:pt x="4189590" y="1143000"/>
                  </a:lnTo>
                  <a:lnTo>
                    <a:pt x="4174744" y="1155700"/>
                  </a:lnTo>
                  <a:lnTo>
                    <a:pt x="4161980" y="1168400"/>
                  </a:lnTo>
                  <a:lnTo>
                    <a:pt x="4140416" y="1206500"/>
                  </a:lnTo>
                  <a:lnTo>
                    <a:pt x="4123740" y="1257300"/>
                  </a:lnTo>
                  <a:lnTo>
                    <a:pt x="4106113" y="1295400"/>
                  </a:lnTo>
                  <a:lnTo>
                    <a:pt x="4081665" y="1333500"/>
                  </a:lnTo>
                  <a:lnTo>
                    <a:pt x="4076166" y="1333500"/>
                  </a:lnTo>
                  <a:lnTo>
                    <a:pt x="4073626" y="1346200"/>
                  </a:lnTo>
                  <a:lnTo>
                    <a:pt x="4074693" y="1358900"/>
                  </a:lnTo>
                  <a:lnTo>
                    <a:pt x="4080027" y="1371600"/>
                  </a:lnTo>
                  <a:lnTo>
                    <a:pt x="4091114" y="1384300"/>
                  </a:lnTo>
                  <a:lnTo>
                    <a:pt x="4103611" y="1384300"/>
                  </a:lnTo>
                  <a:lnTo>
                    <a:pt x="4116768" y="1371600"/>
                  </a:lnTo>
                  <a:lnTo>
                    <a:pt x="4140606" y="1371600"/>
                  </a:lnTo>
                  <a:lnTo>
                    <a:pt x="4151401" y="1358900"/>
                  </a:lnTo>
                  <a:lnTo>
                    <a:pt x="4172839" y="1358900"/>
                  </a:lnTo>
                  <a:lnTo>
                    <a:pt x="4219854" y="1333500"/>
                  </a:lnTo>
                  <a:lnTo>
                    <a:pt x="4267225" y="1320800"/>
                  </a:lnTo>
                  <a:lnTo>
                    <a:pt x="4314977" y="1295400"/>
                  </a:lnTo>
                  <a:lnTo>
                    <a:pt x="4708703" y="1193800"/>
                  </a:lnTo>
                  <a:lnTo>
                    <a:pt x="4793323" y="1193800"/>
                  </a:lnTo>
                  <a:lnTo>
                    <a:pt x="4803699" y="1181100"/>
                  </a:lnTo>
                  <a:lnTo>
                    <a:pt x="4916348" y="1181100"/>
                  </a:lnTo>
                  <a:lnTo>
                    <a:pt x="4932159" y="1168400"/>
                  </a:lnTo>
                  <a:lnTo>
                    <a:pt x="5081740" y="1181100"/>
                  </a:lnTo>
                  <a:lnTo>
                    <a:pt x="5280228" y="1181100"/>
                  </a:lnTo>
                  <a:lnTo>
                    <a:pt x="5301208" y="1168400"/>
                  </a:lnTo>
                  <a:lnTo>
                    <a:pt x="5317769" y="1155700"/>
                  </a:lnTo>
                  <a:lnTo>
                    <a:pt x="5327523" y="1155700"/>
                  </a:lnTo>
                  <a:lnTo>
                    <a:pt x="5335879" y="1143000"/>
                  </a:lnTo>
                  <a:lnTo>
                    <a:pt x="5343271" y="1143000"/>
                  </a:lnTo>
                  <a:lnTo>
                    <a:pt x="5350141" y="1130300"/>
                  </a:lnTo>
                  <a:lnTo>
                    <a:pt x="5384304" y="1092200"/>
                  </a:lnTo>
                  <a:lnTo>
                    <a:pt x="5410784" y="1041400"/>
                  </a:lnTo>
                  <a:lnTo>
                    <a:pt x="5432844" y="990600"/>
                  </a:lnTo>
                  <a:lnTo>
                    <a:pt x="5450090" y="965200"/>
                  </a:lnTo>
                  <a:lnTo>
                    <a:pt x="5461317" y="927100"/>
                  </a:lnTo>
                  <a:lnTo>
                    <a:pt x="5465318" y="901700"/>
                  </a:lnTo>
                  <a:close/>
                </a:path>
              </a:pathLst>
            </a:custGeom>
            <a:solidFill>
              <a:srgbClr val="4D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699" y="1544195"/>
              <a:ext cx="5047615" cy="3887470"/>
            </a:xfrm>
            <a:custGeom>
              <a:avLst/>
              <a:gdLst/>
              <a:ahLst/>
              <a:cxnLst/>
              <a:rect l="l" t="t" r="r" b="b"/>
              <a:pathLst>
                <a:path w="5047615" h="3887470">
                  <a:moveTo>
                    <a:pt x="2523667" y="3887239"/>
                  </a:moveTo>
                  <a:lnTo>
                    <a:pt x="2476066" y="3887093"/>
                  </a:lnTo>
                  <a:lnTo>
                    <a:pt x="2428476" y="3886655"/>
                  </a:lnTo>
                  <a:lnTo>
                    <a:pt x="2380898" y="3885923"/>
                  </a:lnTo>
                  <a:lnTo>
                    <a:pt x="2285800" y="3883578"/>
                  </a:lnTo>
                  <a:lnTo>
                    <a:pt x="2143461" y="3877885"/>
                  </a:lnTo>
                  <a:lnTo>
                    <a:pt x="2001630" y="3869561"/>
                  </a:lnTo>
                  <a:lnTo>
                    <a:pt x="1860498" y="3858622"/>
                  </a:lnTo>
                  <a:lnTo>
                    <a:pt x="1720275" y="3845090"/>
                  </a:lnTo>
                  <a:lnTo>
                    <a:pt x="1581142" y="3828992"/>
                  </a:lnTo>
                  <a:lnTo>
                    <a:pt x="1443287" y="3810335"/>
                  </a:lnTo>
                  <a:lnTo>
                    <a:pt x="1352181" y="3796482"/>
                  </a:lnTo>
                  <a:lnTo>
                    <a:pt x="1261790" y="3781515"/>
                  </a:lnTo>
                  <a:lnTo>
                    <a:pt x="1172141" y="3765449"/>
                  </a:lnTo>
                  <a:lnTo>
                    <a:pt x="1083321" y="3748283"/>
                  </a:lnTo>
                  <a:lnTo>
                    <a:pt x="995359" y="3730024"/>
                  </a:lnTo>
                  <a:lnTo>
                    <a:pt x="908330" y="3710699"/>
                  </a:lnTo>
                  <a:lnTo>
                    <a:pt x="822263" y="3690299"/>
                  </a:lnTo>
                  <a:lnTo>
                    <a:pt x="737232" y="3668853"/>
                  </a:lnTo>
                  <a:lnTo>
                    <a:pt x="653261" y="3646367"/>
                  </a:lnTo>
                  <a:lnTo>
                    <a:pt x="570433" y="3622854"/>
                  </a:lnTo>
                  <a:lnTo>
                    <a:pt x="488767" y="3598324"/>
                  </a:lnTo>
                  <a:lnTo>
                    <a:pt x="408337" y="3572806"/>
                  </a:lnTo>
                  <a:lnTo>
                    <a:pt x="329177" y="3546305"/>
                  </a:lnTo>
                  <a:lnTo>
                    <a:pt x="251344" y="3518839"/>
                  </a:lnTo>
                  <a:lnTo>
                    <a:pt x="174873" y="3490420"/>
                  </a:lnTo>
                  <a:lnTo>
                    <a:pt x="99826" y="3461074"/>
                  </a:lnTo>
                  <a:lnTo>
                    <a:pt x="62842" y="3446054"/>
                  </a:lnTo>
                  <a:lnTo>
                    <a:pt x="26228" y="3430808"/>
                  </a:lnTo>
                  <a:lnTo>
                    <a:pt x="0" y="3419612"/>
                  </a:lnTo>
                  <a:lnTo>
                    <a:pt x="0" y="467622"/>
                  </a:lnTo>
                  <a:lnTo>
                    <a:pt x="62842" y="441181"/>
                  </a:lnTo>
                  <a:lnTo>
                    <a:pt x="99826" y="426162"/>
                  </a:lnTo>
                  <a:lnTo>
                    <a:pt x="137170" y="411374"/>
                  </a:lnTo>
                  <a:lnTo>
                    <a:pt x="212934" y="382489"/>
                  </a:lnTo>
                  <a:lnTo>
                    <a:pt x="290093" y="354545"/>
                  </a:lnTo>
                  <a:lnTo>
                    <a:pt x="368591" y="327559"/>
                  </a:lnTo>
                  <a:lnTo>
                    <a:pt x="448396" y="301545"/>
                  </a:lnTo>
                  <a:lnTo>
                    <a:pt x="529447" y="276521"/>
                  </a:lnTo>
                  <a:lnTo>
                    <a:pt x="611703" y="252501"/>
                  </a:lnTo>
                  <a:lnTo>
                    <a:pt x="695112" y="229500"/>
                  </a:lnTo>
                  <a:lnTo>
                    <a:pt x="779616" y="207531"/>
                  </a:lnTo>
                  <a:lnTo>
                    <a:pt x="865168" y="186607"/>
                  </a:lnTo>
                  <a:lnTo>
                    <a:pt x="951727" y="166743"/>
                  </a:lnTo>
                  <a:lnTo>
                    <a:pt x="1039228" y="147949"/>
                  </a:lnTo>
                  <a:lnTo>
                    <a:pt x="1127625" y="130236"/>
                  </a:lnTo>
                  <a:lnTo>
                    <a:pt x="1216871" y="113616"/>
                  </a:lnTo>
                  <a:lnTo>
                    <a:pt x="1306894" y="98097"/>
                  </a:lnTo>
                  <a:lnTo>
                    <a:pt x="1397649" y="83691"/>
                  </a:lnTo>
                  <a:lnTo>
                    <a:pt x="1535034" y="64185"/>
                  </a:lnTo>
                  <a:lnTo>
                    <a:pt x="1673772" y="47225"/>
                  </a:lnTo>
                  <a:lnTo>
                    <a:pt x="1813650" y="32836"/>
                  </a:lnTo>
                  <a:lnTo>
                    <a:pt x="1954491" y="21036"/>
                  </a:lnTo>
                  <a:lnTo>
                    <a:pt x="2096112" y="11842"/>
                  </a:lnTo>
                  <a:lnTo>
                    <a:pt x="2238309" y="5266"/>
                  </a:lnTo>
                  <a:lnTo>
                    <a:pt x="2380898" y="1316"/>
                  </a:lnTo>
                  <a:lnTo>
                    <a:pt x="2523667" y="0"/>
                  </a:lnTo>
                  <a:lnTo>
                    <a:pt x="2666437" y="1316"/>
                  </a:lnTo>
                  <a:lnTo>
                    <a:pt x="2809025" y="5266"/>
                  </a:lnTo>
                  <a:lnTo>
                    <a:pt x="2951222" y="11842"/>
                  </a:lnTo>
                  <a:lnTo>
                    <a:pt x="3092844" y="21036"/>
                  </a:lnTo>
                  <a:lnTo>
                    <a:pt x="3233684" y="32836"/>
                  </a:lnTo>
                  <a:lnTo>
                    <a:pt x="3373563" y="47225"/>
                  </a:lnTo>
                  <a:lnTo>
                    <a:pt x="3512301" y="64185"/>
                  </a:lnTo>
                  <a:lnTo>
                    <a:pt x="3649685" y="83691"/>
                  </a:lnTo>
                  <a:lnTo>
                    <a:pt x="3740441" y="98097"/>
                  </a:lnTo>
                  <a:lnTo>
                    <a:pt x="3830463" y="113616"/>
                  </a:lnTo>
                  <a:lnTo>
                    <a:pt x="3919710" y="130236"/>
                  </a:lnTo>
                  <a:lnTo>
                    <a:pt x="4008107" y="147949"/>
                  </a:lnTo>
                  <a:lnTo>
                    <a:pt x="4095608" y="166743"/>
                  </a:lnTo>
                  <a:lnTo>
                    <a:pt x="4182166" y="186607"/>
                  </a:lnTo>
                  <a:lnTo>
                    <a:pt x="4267718" y="207531"/>
                  </a:lnTo>
                  <a:lnTo>
                    <a:pt x="4352223" y="229500"/>
                  </a:lnTo>
                  <a:lnTo>
                    <a:pt x="4435625" y="252501"/>
                  </a:lnTo>
                  <a:lnTo>
                    <a:pt x="4517888" y="276521"/>
                  </a:lnTo>
                  <a:lnTo>
                    <a:pt x="4598938" y="301545"/>
                  </a:lnTo>
                  <a:lnTo>
                    <a:pt x="4678743" y="327559"/>
                  </a:lnTo>
                  <a:lnTo>
                    <a:pt x="4757241" y="354545"/>
                  </a:lnTo>
                  <a:lnTo>
                    <a:pt x="4834400" y="382489"/>
                  </a:lnTo>
                  <a:lnTo>
                    <a:pt x="4910166" y="411374"/>
                  </a:lnTo>
                  <a:lnTo>
                    <a:pt x="4947508" y="426162"/>
                  </a:lnTo>
                  <a:lnTo>
                    <a:pt x="4984488" y="441181"/>
                  </a:lnTo>
                  <a:lnTo>
                    <a:pt x="5021104" y="456426"/>
                  </a:lnTo>
                  <a:lnTo>
                    <a:pt x="5047487" y="467688"/>
                  </a:lnTo>
                  <a:lnTo>
                    <a:pt x="5047487" y="3419546"/>
                  </a:lnTo>
                  <a:lnTo>
                    <a:pt x="4984488" y="3446054"/>
                  </a:lnTo>
                  <a:lnTo>
                    <a:pt x="4947508" y="3461074"/>
                  </a:lnTo>
                  <a:lnTo>
                    <a:pt x="4872462" y="3490420"/>
                  </a:lnTo>
                  <a:lnTo>
                    <a:pt x="4795990" y="3518839"/>
                  </a:lnTo>
                  <a:lnTo>
                    <a:pt x="4718157" y="3546305"/>
                  </a:lnTo>
                  <a:lnTo>
                    <a:pt x="4638997" y="3572806"/>
                  </a:lnTo>
                  <a:lnTo>
                    <a:pt x="4558568" y="3598324"/>
                  </a:lnTo>
                  <a:lnTo>
                    <a:pt x="4476899" y="3622854"/>
                  </a:lnTo>
                  <a:lnTo>
                    <a:pt x="4394067" y="3646367"/>
                  </a:lnTo>
                  <a:lnTo>
                    <a:pt x="4310103" y="3668853"/>
                  </a:lnTo>
                  <a:lnTo>
                    <a:pt x="4225072" y="3690299"/>
                  </a:lnTo>
                  <a:lnTo>
                    <a:pt x="4139004" y="3710699"/>
                  </a:lnTo>
                  <a:lnTo>
                    <a:pt x="4051976" y="3730024"/>
                  </a:lnTo>
                  <a:lnTo>
                    <a:pt x="3964014" y="3748283"/>
                  </a:lnTo>
                  <a:lnTo>
                    <a:pt x="3875193" y="3765449"/>
                  </a:lnTo>
                  <a:lnTo>
                    <a:pt x="3785544" y="3781515"/>
                  </a:lnTo>
                  <a:lnTo>
                    <a:pt x="3695154" y="3796482"/>
                  </a:lnTo>
                  <a:lnTo>
                    <a:pt x="3604047" y="3810335"/>
                  </a:lnTo>
                  <a:lnTo>
                    <a:pt x="3466192" y="3828992"/>
                  </a:lnTo>
                  <a:lnTo>
                    <a:pt x="3327060" y="3845090"/>
                  </a:lnTo>
                  <a:lnTo>
                    <a:pt x="3186836" y="3858622"/>
                  </a:lnTo>
                  <a:lnTo>
                    <a:pt x="3045704" y="3869561"/>
                  </a:lnTo>
                  <a:lnTo>
                    <a:pt x="2903873" y="3877885"/>
                  </a:lnTo>
                  <a:lnTo>
                    <a:pt x="2761534" y="3883578"/>
                  </a:lnTo>
                  <a:lnTo>
                    <a:pt x="2618858" y="3886655"/>
                  </a:lnTo>
                  <a:lnTo>
                    <a:pt x="2523667" y="3887239"/>
                  </a:lnTo>
                  <a:close/>
                </a:path>
              </a:pathLst>
            </a:custGeom>
            <a:solidFill>
              <a:srgbClr val="EFF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7725" y="3618003"/>
              <a:ext cx="129895" cy="129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0445" y="2236122"/>
            <a:ext cx="3707129" cy="24428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40385" marR="686435" indent="-510540">
              <a:lnSpc>
                <a:spcPts val="3070"/>
              </a:lnSpc>
              <a:spcBef>
                <a:spcPts val="720"/>
              </a:spcBef>
            </a:pPr>
            <a:r>
              <a:rPr sz="3050" spc="-350" dirty="0">
                <a:solidFill>
                  <a:srgbClr val="7C29E7"/>
                </a:solidFill>
                <a:latin typeface="Arial Black"/>
                <a:cs typeface="Arial Black"/>
              </a:rPr>
              <a:t>También </a:t>
            </a:r>
            <a:r>
              <a:rPr sz="3050" spc="-360" dirty="0">
                <a:solidFill>
                  <a:srgbClr val="7C29E7"/>
                </a:solidFill>
                <a:latin typeface="Arial Black"/>
                <a:cs typeface="Arial Black"/>
              </a:rPr>
              <a:t>llamada  </a:t>
            </a:r>
            <a:r>
              <a:rPr sz="3050" spc="-385" dirty="0">
                <a:solidFill>
                  <a:srgbClr val="7C29E7"/>
                </a:solidFill>
                <a:latin typeface="Arial Black"/>
                <a:cs typeface="Arial Black"/>
              </a:rPr>
              <a:t>sistemática</a:t>
            </a:r>
            <a:endParaRPr sz="3050">
              <a:latin typeface="Arial Black"/>
              <a:cs typeface="Arial Black"/>
            </a:endParaRPr>
          </a:p>
          <a:p>
            <a:pPr marL="12700" marR="5080" algn="ctr">
              <a:lnSpc>
                <a:spcPts val="3070"/>
              </a:lnSpc>
              <a:spcBef>
                <a:spcPts val="3065"/>
              </a:spcBef>
            </a:pPr>
            <a:r>
              <a:rPr sz="3050" spc="-360" dirty="0">
                <a:solidFill>
                  <a:srgbClr val="7C29E7"/>
                </a:solidFill>
                <a:latin typeface="Arial Black"/>
                <a:cs typeface="Arial Black"/>
              </a:rPr>
              <a:t>Se le</a:t>
            </a:r>
            <a:r>
              <a:rPr sz="3050" spc="-145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050" spc="-355" dirty="0">
                <a:solidFill>
                  <a:srgbClr val="7C29E7"/>
                </a:solidFill>
                <a:latin typeface="Arial Black"/>
                <a:cs typeface="Arial Black"/>
              </a:rPr>
              <a:t>considera</a:t>
            </a:r>
            <a:r>
              <a:rPr sz="3050" spc="-25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050" spc="-415" dirty="0">
                <a:solidFill>
                  <a:srgbClr val="7C29E7"/>
                </a:solidFill>
                <a:latin typeface="Arial Black"/>
                <a:cs typeface="Arial Black"/>
              </a:rPr>
              <a:t>como </a:t>
            </a:r>
            <a:r>
              <a:rPr sz="3050" spc="-165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050" spc="-325" dirty="0">
                <a:solidFill>
                  <a:srgbClr val="7C29E7"/>
                </a:solidFill>
                <a:latin typeface="Arial Black"/>
                <a:cs typeface="Arial Black"/>
              </a:rPr>
              <a:t>principal </a:t>
            </a:r>
            <a:r>
              <a:rPr sz="3050" spc="-340" dirty="0">
                <a:solidFill>
                  <a:srgbClr val="7C29E7"/>
                </a:solidFill>
                <a:latin typeface="Arial Black"/>
                <a:cs typeface="Arial Black"/>
              </a:rPr>
              <a:t>entre </a:t>
            </a:r>
            <a:r>
              <a:rPr sz="3050" spc="-365" dirty="0">
                <a:solidFill>
                  <a:srgbClr val="7C29E7"/>
                </a:solidFill>
                <a:latin typeface="Arial Black"/>
                <a:cs typeface="Arial Black"/>
              </a:rPr>
              <a:t>las  </a:t>
            </a:r>
            <a:r>
              <a:rPr sz="3050" spc="-380" dirty="0">
                <a:solidFill>
                  <a:srgbClr val="7C29E7"/>
                </a:solidFill>
                <a:latin typeface="Arial Black"/>
                <a:cs typeface="Arial Black"/>
              </a:rPr>
              <a:t>circulaciones.</a:t>
            </a:r>
            <a:endParaRPr sz="305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66813" y="5293643"/>
            <a:ext cx="7562850" cy="4244975"/>
            <a:chOff x="5066813" y="5293643"/>
            <a:chExt cx="7562850" cy="4244975"/>
          </a:xfrm>
        </p:grpSpPr>
        <p:sp>
          <p:nvSpPr>
            <p:cNvPr id="8" name="object 8"/>
            <p:cNvSpPr/>
            <p:nvPr/>
          </p:nvSpPr>
          <p:spPr>
            <a:xfrm>
              <a:off x="5066804" y="5293651"/>
              <a:ext cx="7562850" cy="2741295"/>
            </a:xfrm>
            <a:custGeom>
              <a:avLst/>
              <a:gdLst/>
              <a:ahLst/>
              <a:cxnLst/>
              <a:rect l="l" t="t" r="r" b="b"/>
              <a:pathLst>
                <a:path w="7562850" h="2741295">
                  <a:moveTo>
                    <a:pt x="3029470" y="2641181"/>
                  </a:moveTo>
                  <a:lnTo>
                    <a:pt x="3021533" y="2602255"/>
                  </a:lnTo>
                  <a:lnTo>
                    <a:pt x="2999879" y="2570467"/>
                  </a:lnTo>
                  <a:lnTo>
                    <a:pt x="2967786" y="2549029"/>
                  </a:lnTo>
                  <a:lnTo>
                    <a:pt x="2928480" y="2541168"/>
                  </a:lnTo>
                  <a:lnTo>
                    <a:pt x="100990" y="2541168"/>
                  </a:lnTo>
                  <a:lnTo>
                    <a:pt x="61683" y="2549029"/>
                  </a:lnTo>
                  <a:lnTo>
                    <a:pt x="29578" y="2570467"/>
                  </a:lnTo>
                  <a:lnTo>
                    <a:pt x="7937" y="2602255"/>
                  </a:lnTo>
                  <a:lnTo>
                    <a:pt x="0" y="2641181"/>
                  </a:lnTo>
                  <a:lnTo>
                    <a:pt x="7937" y="2680106"/>
                  </a:lnTo>
                  <a:lnTo>
                    <a:pt x="29578" y="2711894"/>
                  </a:lnTo>
                  <a:lnTo>
                    <a:pt x="61683" y="2733332"/>
                  </a:lnTo>
                  <a:lnTo>
                    <a:pt x="100990" y="2741193"/>
                  </a:lnTo>
                  <a:lnTo>
                    <a:pt x="2928480" y="2741193"/>
                  </a:lnTo>
                  <a:lnTo>
                    <a:pt x="2967786" y="2733332"/>
                  </a:lnTo>
                  <a:lnTo>
                    <a:pt x="2999879" y="2711894"/>
                  </a:lnTo>
                  <a:lnTo>
                    <a:pt x="3021533" y="2680106"/>
                  </a:lnTo>
                  <a:lnTo>
                    <a:pt x="3029470" y="2641181"/>
                  </a:lnTo>
                  <a:close/>
                </a:path>
                <a:path w="7562850" h="2741295">
                  <a:moveTo>
                    <a:pt x="5986805" y="85064"/>
                  </a:moveTo>
                  <a:lnTo>
                    <a:pt x="5973699" y="47574"/>
                  </a:lnTo>
                  <a:lnTo>
                    <a:pt x="5946953" y="18199"/>
                  </a:lnTo>
                  <a:lnTo>
                    <a:pt x="5912078" y="1968"/>
                  </a:lnTo>
                  <a:lnTo>
                    <a:pt x="5873534" y="0"/>
                  </a:lnTo>
                  <a:lnTo>
                    <a:pt x="5835751" y="13373"/>
                  </a:lnTo>
                  <a:lnTo>
                    <a:pt x="3407041" y="1461160"/>
                  </a:lnTo>
                  <a:lnTo>
                    <a:pt x="3377298" y="1488033"/>
                  </a:lnTo>
                  <a:lnTo>
                    <a:pt x="3360699" y="1522882"/>
                  </a:lnTo>
                  <a:lnTo>
                    <a:pt x="3358388" y="1561274"/>
                  </a:lnTo>
                  <a:lnTo>
                    <a:pt x="3371507" y="1598764"/>
                  </a:lnTo>
                  <a:lnTo>
                    <a:pt x="3398253" y="1628140"/>
                  </a:lnTo>
                  <a:lnTo>
                    <a:pt x="3433127" y="1644370"/>
                  </a:lnTo>
                  <a:lnTo>
                    <a:pt x="3471672" y="1646339"/>
                  </a:lnTo>
                  <a:lnTo>
                    <a:pt x="3501542" y="1635772"/>
                  </a:lnTo>
                  <a:lnTo>
                    <a:pt x="5944400" y="179552"/>
                  </a:lnTo>
                  <a:lnTo>
                    <a:pt x="5967908" y="158305"/>
                  </a:lnTo>
                  <a:lnTo>
                    <a:pt x="5984494" y="123456"/>
                  </a:lnTo>
                  <a:lnTo>
                    <a:pt x="5986805" y="85064"/>
                  </a:lnTo>
                  <a:close/>
                </a:path>
                <a:path w="7562850" h="2741295">
                  <a:moveTo>
                    <a:pt x="7562355" y="2540317"/>
                  </a:moveTo>
                  <a:lnTo>
                    <a:pt x="7554417" y="2501392"/>
                  </a:lnTo>
                  <a:lnTo>
                    <a:pt x="7532776" y="2469604"/>
                  </a:lnTo>
                  <a:lnTo>
                    <a:pt x="7500683" y="2448166"/>
                  </a:lnTo>
                  <a:lnTo>
                    <a:pt x="7461377" y="2440305"/>
                  </a:lnTo>
                  <a:lnTo>
                    <a:pt x="4633874" y="2440305"/>
                  </a:lnTo>
                  <a:lnTo>
                    <a:pt x="4594568" y="2448166"/>
                  </a:lnTo>
                  <a:lnTo>
                    <a:pt x="4562475" y="2469604"/>
                  </a:lnTo>
                  <a:lnTo>
                    <a:pt x="4540834" y="2501392"/>
                  </a:lnTo>
                  <a:lnTo>
                    <a:pt x="4532896" y="2540317"/>
                  </a:lnTo>
                  <a:lnTo>
                    <a:pt x="4540834" y="2579255"/>
                  </a:lnTo>
                  <a:lnTo>
                    <a:pt x="4562475" y="2611043"/>
                  </a:lnTo>
                  <a:lnTo>
                    <a:pt x="4594568" y="2632481"/>
                  </a:lnTo>
                  <a:lnTo>
                    <a:pt x="4633874" y="2640330"/>
                  </a:lnTo>
                  <a:lnTo>
                    <a:pt x="7461377" y="2640330"/>
                  </a:lnTo>
                  <a:lnTo>
                    <a:pt x="7500683" y="2632481"/>
                  </a:lnTo>
                  <a:lnTo>
                    <a:pt x="7532776" y="2611043"/>
                  </a:lnTo>
                  <a:lnTo>
                    <a:pt x="7554417" y="2579255"/>
                  </a:lnTo>
                  <a:lnTo>
                    <a:pt x="7562355" y="25403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9290" y="6121724"/>
              <a:ext cx="4939665" cy="3416300"/>
            </a:xfrm>
            <a:custGeom>
              <a:avLst/>
              <a:gdLst/>
              <a:ahLst/>
              <a:cxnLst/>
              <a:rect l="l" t="t" r="r" b="b"/>
              <a:pathLst>
                <a:path w="4939665" h="3416300">
                  <a:moveTo>
                    <a:pt x="2890176" y="12700"/>
                  </a:moveTo>
                  <a:lnTo>
                    <a:pt x="2053740" y="12700"/>
                  </a:lnTo>
                  <a:lnTo>
                    <a:pt x="2095380" y="0"/>
                  </a:lnTo>
                  <a:lnTo>
                    <a:pt x="2848537" y="0"/>
                  </a:lnTo>
                  <a:lnTo>
                    <a:pt x="2890176" y="12700"/>
                  </a:lnTo>
                  <a:close/>
                </a:path>
                <a:path w="4939665" h="3416300">
                  <a:moveTo>
                    <a:pt x="3097322" y="25400"/>
                  </a:moveTo>
                  <a:lnTo>
                    <a:pt x="1846595" y="25400"/>
                  </a:lnTo>
                  <a:lnTo>
                    <a:pt x="1887858" y="12700"/>
                  </a:lnTo>
                  <a:lnTo>
                    <a:pt x="3056059" y="12700"/>
                  </a:lnTo>
                  <a:lnTo>
                    <a:pt x="3097322" y="25400"/>
                  </a:lnTo>
                  <a:close/>
                </a:path>
                <a:path w="4939665" h="3416300">
                  <a:moveTo>
                    <a:pt x="3220523" y="38100"/>
                  </a:moveTo>
                  <a:lnTo>
                    <a:pt x="1723394" y="38100"/>
                  </a:lnTo>
                  <a:lnTo>
                    <a:pt x="1764353" y="25400"/>
                  </a:lnTo>
                  <a:lnTo>
                    <a:pt x="3179564" y="25400"/>
                  </a:lnTo>
                  <a:lnTo>
                    <a:pt x="3220523" y="38100"/>
                  </a:lnTo>
                  <a:close/>
                </a:path>
                <a:path w="4939665" h="3416300">
                  <a:moveTo>
                    <a:pt x="3302108" y="50800"/>
                  </a:moveTo>
                  <a:lnTo>
                    <a:pt x="1641809" y="50800"/>
                  </a:lnTo>
                  <a:lnTo>
                    <a:pt x="1682546" y="38100"/>
                  </a:lnTo>
                  <a:lnTo>
                    <a:pt x="3261371" y="38100"/>
                  </a:lnTo>
                  <a:lnTo>
                    <a:pt x="3302108" y="50800"/>
                  </a:lnTo>
                  <a:close/>
                </a:path>
                <a:path w="4939665" h="3416300">
                  <a:moveTo>
                    <a:pt x="3423527" y="63500"/>
                  </a:moveTo>
                  <a:lnTo>
                    <a:pt x="1520390" y="63500"/>
                  </a:lnTo>
                  <a:lnTo>
                    <a:pt x="1560724" y="50800"/>
                  </a:lnTo>
                  <a:lnTo>
                    <a:pt x="3383192" y="50800"/>
                  </a:lnTo>
                  <a:lnTo>
                    <a:pt x="3423527" y="63500"/>
                  </a:lnTo>
                  <a:close/>
                </a:path>
                <a:path w="4939665" h="3416300">
                  <a:moveTo>
                    <a:pt x="3503771" y="76200"/>
                  </a:moveTo>
                  <a:lnTo>
                    <a:pt x="1440146" y="76200"/>
                  </a:lnTo>
                  <a:lnTo>
                    <a:pt x="1480193" y="63500"/>
                  </a:lnTo>
                  <a:lnTo>
                    <a:pt x="3463723" y="63500"/>
                  </a:lnTo>
                  <a:lnTo>
                    <a:pt x="3503771" y="76200"/>
                  </a:lnTo>
                  <a:close/>
                </a:path>
                <a:path w="4939665" h="3416300">
                  <a:moveTo>
                    <a:pt x="3583384" y="88900"/>
                  </a:moveTo>
                  <a:lnTo>
                    <a:pt x="1360532" y="88900"/>
                  </a:lnTo>
                  <a:lnTo>
                    <a:pt x="1400258" y="76200"/>
                  </a:lnTo>
                  <a:lnTo>
                    <a:pt x="3543658" y="76200"/>
                  </a:lnTo>
                  <a:lnTo>
                    <a:pt x="3583384" y="88900"/>
                  </a:lnTo>
                  <a:close/>
                </a:path>
                <a:path w="4939665" h="3416300">
                  <a:moveTo>
                    <a:pt x="3701554" y="114300"/>
                  </a:moveTo>
                  <a:lnTo>
                    <a:pt x="1242363" y="114300"/>
                  </a:lnTo>
                  <a:lnTo>
                    <a:pt x="1320969" y="88900"/>
                  </a:lnTo>
                  <a:lnTo>
                    <a:pt x="3622948" y="88900"/>
                  </a:lnTo>
                  <a:lnTo>
                    <a:pt x="3701554" y="114300"/>
                  </a:lnTo>
                  <a:close/>
                </a:path>
                <a:path w="4939665" h="3416300">
                  <a:moveTo>
                    <a:pt x="3779411" y="127000"/>
                  </a:moveTo>
                  <a:lnTo>
                    <a:pt x="1164506" y="127000"/>
                  </a:lnTo>
                  <a:lnTo>
                    <a:pt x="1203342" y="114300"/>
                  </a:lnTo>
                  <a:lnTo>
                    <a:pt x="3740575" y="114300"/>
                  </a:lnTo>
                  <a:lnTo>
                    <a:pt x="3779411" y="127000"/>
                  </a:lnTo>
                  <a:close/>
                </a:path>
                <a:path w="4939665" h="3416300">
                  <a:moveTo>
                    <a:pt x="3894702" y="152400"/>
                  </a:moveTo>
                  <a:lnTo>
                    <a:pt x="1049215" y="152400"/>
                  </a:lnTo>
                  <a:lnTo>
                    <a:pt x="1125867" y="127000"/>
                  </a:lnTo>
                  <a:lnTo>
                    <a:pt x="3818050" y="127000"/>
                  </a:lnTo>
                  <a:lnTo>
                    <a:pt x="3894702" y="152400"/>
                  </a:lnTo>
                  <a:close/>
                </a:path>
                <a:path w="4939665" h="3416300">
                  <a:moveTo>
                    <a:pt x="4045401" y="190500"/>
                  </a:moveTo>
                  <a:lnTo>
                    <a:pt x="898516" y="190500"/>
                  </a:lnTo>
                  <a:lnTo>
                    <a:pt x="1011199" y="152400"/>
                  </a:lnTo>
                  <a:lnTo>
                    <a:pt x="3932718" y="152400"/>
                  </a:lnTo>
                  <a:lnTo>
                    <a:pt x="4045401" y="190500"/>
                  </a:lnTo>
                  <a:close/>
                </a:path>
                <a:path w="4939665" h="3416300">
                  <a:moveTo>
                    <a:pt x="4264242" y="254000"/>
                  </a:moveTo>
                  <a:lnTo>
                    <a:pt x="679675" y="254000"/>
                  </a:lnTo>
                  <a:lnTo>
                    <a:pt x="861418" y="190500"/>
                  </a:lnTo>
                  <a:lnTo>
                    <a:pt x="4082499" y="190500"/>
                  </a:lnTo>
                  <a:lnTo>
                    <a:pt x="4264242" y="254000"/>
                  </a:lnTo>
                  <a:close/>
                </a:path>
                <a:path w="4939665" h="3416300">
                  <a:moveTo>
                    <a:pt x="4439228" y="3111500"/>
                  </a:moveTo>
                  <a:lnTo>
                    <a:pt x="504689" y="3111500"/>
                  </a:lnTo>
                  <a:lnTo>
                    <a:pt x="337107" y="3048000"/>
                  </a:lnTo>
                  <a:lnTo>
                    <a:pt x="304533" y="3022600"/>
                  </a:lnTo>
                  <a:lnTo>
                    <a:pt x="177555" y="2971800"/>
                  </a:lnTo>
                  <a:lnTo>
                    <a:pt x="56104" y="2921000"/>
                  </a:lnTo>
                  <a:lnTo>
                    <a:pt x="26637" y="2895600"/>
                  </a:lnTo>
                  <a:lnTo>
                    <a:pt x="0" y="2882900"/>
                  </a:lnTo>
                  <a:lnTo>
                    <a:pt x="0" y="520700"/>
                  </a:lnTo>
                  <a:lnTo>
                    <a:pt x="26637" y="508000"/>
                  </a:lnTo>
                  <a:lnTo>
                    <a:pt x="56104" y="495300"/>
                  </a:lnTo>
                  <a:lnTo>
                    <a:pt x="146660" y="457200"/>
                  </a:lnTo>
                  <a:lnTo>
                    <a:pt x="177555" y="431800"/>
                  </a:lnTo>
                  <a:lnTo>
                    <a:pt x="272283" y="393700"/>
                  </a:lnTo>
                  <a:lnTo>
                    <a:pt x="436729" y="330200"/>
                  </a:lnTo>
                  <a:lnTo>
                    <a:pt x="644118" y="254000"/>
                  </a:lnTo>
                  <a:lnTo>
                    <a:pt x="4299799" y="254000"/>
                  </a:lnTo>
                  <a:lnTo>
                    <a:pt x="4507188" y="330200"/>
                  </a:lnTo>
                  <a:lnTo>
                    <a:pt x="4671631" y="393700"/>
                  </a:lnTo>
                  <a:lnTo>
                    <a:pt x="4766366" y="431800"/>
                  </a:lnTo>
                  <a:lnTo>
                    <a:pt x="4797258" y="457200"/>
                  </a:lnTo>
                  <a:lnTo>
                    <a:pt x="4887817" y="495300"/>
                  </a:lnTo>
                  <a:lnTo>
                    <a:pt x="4917282" y="508000"/>
                  </a:lnTo>
                  <a:lnTo>
                    <a:pt x="4939466" y="520700"/>
                  </a:lnTo>
                  <a:lnTo>
                    <a:pt x="4939466" y="2895600"/>
                  </a:lnTo>
                  <a:lnTo>
                    <a:pt x="4917282" y="2895600"/>
                  </a:lnTo>
                  <a:lnTo>
                    <a:pt x="4887817" y="2921000"/>
                  </a:lnTo>
                  <a:lnTo>
                    <a:pt x="4766366" y="2971800"/>
                  </a:lnTo>
                  <a:lnTo>
                    <a:pt x="4639380" y="3022600"/>
                  </a:lnTo>
                  <a:lnTo>
                    <a:pt x="4606810" y="3048000"/>
                  </a:lnTo>
                  <a:lnTo>
                    <a:pt x="4439228" y="3111500"/>
                  </a:lnTo>
                  <a:close/>
                </a:path>
                <a:path w="4939665" h="3416300">
                  <a:moveTo>
                    <a:pt x="4155958" y="3200400"/>
                  </a:moveTo>
                  <a:lnTo>
                    <a:pt x="787954" y="3200400"/>
                  </a:lnTo>
                  <a:lnTo>
                    <a:pt x="539113" y="3111500"/>
                  </a:lnTo>
                  <a:lnTo>
                    <a:pt x="4404804" y="3111500"/>
                  </a:lnTo>
                  <a:lnTo>
                    <a:pt x="4155958" y="3200400"/>
                  </a:lnTo>
                  <a:close/>
                </a:path>
                <a:path w="4939665" h="3416300">
                  <a:moveTo>
                    <a:pt x="4008070" y="3238500"/>
                  </a:moveTo>
                  <a:lnTo>
                    <a:pt x="935847" y="3238500"/>
                  </a:lnTo>
                  <a:lnTo>
                    <a:pt x="824557" y="3200400"/>
                  </a:lnTo>
                  <a:lnTo>
                    <a:pt x="4119354" y="3200400"/>
                  </a:lnTo>
                  <a:lnTo>
                    <a:pt x="4008070" y="3238500"/>
                  </a:lnTo>
                  <a:close/>
                </a:path>
                <a:path w="4939665" h="3416300">
                  <a:moveTo>
                    <a:pt x="3856480" y="3276600"/>
                  </a:moveTo>
                  <a:lnTo>
                    <a:pt x="1087437" y="3276600"/>
                  </a:lnTo>
                  <a:lnTo>
                    <a:pt x="973409" y="3238500"/>
                  </a:lnTo>
                  <a:lnTo>
                    <a:pt x="3970508" y="3238500"/>
                  </a:lnTo>
                  <a:lnTo>
                    <a:pt x="3856480" y="3276600"/>
                  </a:lnTo>
                  <a:close/>
                </a:path>
                <a:path w="4939665" h="3416300">
                  <a:moveTo>
                    <a:pt x="3779411" y="3289300"/>
                  </a:moveTo>
                  <a:lnTo>
                    <a:pt x="1164506" y="3289300"/>
                  </a:lnTo>
                  <a:lnTo>
                    <a:pt x="1125867" y="3276600"/>
                  </a:lnTo>
                  <a:lnTo>
                    <a:pt x="3818050" y="3276600"/>
                  </a:lnTo>
                  <a:lnTo>
                    <a:pt x="3779411" y="3289300"/>
                  </a:lnTo>
                  <a:close/>
                </a:path>
                <a:path w="4939665" h="3416300">
                  <a:moveTo>
                    <a:pt x="3662345" y="3314700"/>
                  </a:moveTo>
                  <a:lnTo>
                    <a:pt x="1281572" y="3314700"/>
                  </a:lnTo>
                  <a:lnTo>
                    <a:pt x="1203342" y="3289300"/>
                  </a:lnTo>
                  <a:lnTo>
                    <a:pt x="3740575" y="3289300"/>
                  </a:lnTo>
                  <a:lnTo>
                    <a:pt x="3662345" y="3314700"/>
                  </a:lnTo>
                  <a:close/>
                </a:path>
                <a:path w="4939665" h="3416300">
                  <a:moveTo>
                    <a:pt x="3583384" y="3327400"/>
                  </a:moveTo>
                  <a:lnTo>
                    <a:pt x="1360532" y="3327400"/>
                  </a:lnTo>
                  <a:lnTo>
                    <a:pt x="1320969" y="3314700"/>
                  </a:lnTo>
                  <a:lnTo>
                    <a:pt x="3622948" y="3314700"/>
                  </a:lnTo>
                  <a:lnTo>
                    <a:pt x="3583384" y="3327400"/>
                  </a:lnTo>
                  <a:close/>
                </a:path>
                <a:path w="4939665" h="3416300">
                  <a:moveTo>
                    <a:pt x="3503771" y="3340100"/>
                  </a:moveTo>
                  <a:lnTo>
                    <a:pt x="1440146" y="3340100"/>
                  </a:lnTo>
                  <a:lnTo>
                    <a:pt x="1400258" y="3327400"/>
                  </a:lnTo>
                  <a:lnTo>
                    <a:pt x="3543658" y="3327400"/>
                  </a:lnTo>
                  <a:lnTo>
                    <a:pt x="3503771" y="3340100"/>
                  </a:lnTo>
                  <a:close/>
                </a:path>
                <a:path w="4939665" h="3416300">
                  <a:moveTo>
                    <a:pt x="3423527" y="3352800"/>
                  </a:moveTo>
                  <a:lnTo>
                    <a:pt x="1520390" y="3352800"/>
                  </a:lnTo>
                  <a:lnTo>
                    <a:pt x="1480193" y="3340100"/>
                  </a:lnTo>
                  <a:lnTo>
                    <a:pt x="3463723" y="3340100"/>
                  </a:lnTo>
                  <a:lnTo>
                    <a:pt x="3423527" y="3352800"/>
                  </a:lnTo>
                  <a:close/>
                </a:path>
                <a:path w="4939665" h="3416300">
                  <a:moveTo>
                    <a:pt x="3342719" y="3365500"/>
                  </a:moveTo>
                  <a:lnTo>
                    <a:pt x="1601198" y="3365500"/>
                  </a:lnTo>
                  <a:lnTo>
                    <a:pt x="1560724" y="3352800"/>
                  </a:lnTo>
                  <a:lnTo>
                    <a:pt x="3383192" y="3352800"/>
                  </a:lnTo>
                  <a:lnTo>
                    <a:pt x="3342719" y="3365500"/>
                  </a:lnTo>
                  <a:close/>
                </a:path>
                <a:path w="4939665" h="3416300">
                  <a:moveTo>
                    <a:pt x="3220523" y="3378200"/>
                  </a:moveTo>
                  <a:lnTo>
                    <a:pt x="1723394" y="3378200"/>
                  </a:lnTo>
                  <a:lnTo>
                    <a:pt x="1682546" y="3365500"/>
                  </a:lnTo>
                  <a:lnTo>
                    <a:pt x="3261371" y="3365500"/>
                  </a:lnTo>
                  <a:lnTo>
                    <a:pt x="3220523" y="3378200"/>
                  </a:lnTo>
                  <a:close/>
                </a:path>
                <a:path w="4939665" h="3416300">
                  <a:moveTo>
                    <a:pt x="3138497" y="3390900"/>
                  </a:moveTo>
                  <a:lnTo>
                    <a:pt x="1805420" y="3390900"/>
                  </a:lnTo>
                  <a:lnTo>
                    <a:pt x="1764353" y="3378200"/>
                  </a:lnTo>
                  <a:lnTo>
                    <a:pt x="3179564" y="3378200"/>
                  </a:lnTo>
                  <a:lnTo>
                    <a:pt x="3138497" y="3390900"/>
                  </a:lnTo>
                  <a:close/>
                </a:path>
                <a:path w="4939665" h="3416300">
                  <a:moveTo>
                    <a:pt x="2973273" y="3403600"/>
                  </a:moveTo>
                  <a:lnTo>
                    <a:pt x="1970644" y="3403600"/>
                  </a:lnTo>
                  <a:lnTo>
                    <a:pt x="1929207" y="3390900"/>
                  </a:lnTo>
                  <a:lnTo>
                    <a:pt x="3014710" y="3390900"/>
                  </a:lnTo>
                  <a:lnTo>
                    <a:pt x="2973273" y="3403600"/>
                  </a:lnTo>
                  <a:close/>
                </a:path>
                <a:path w="4939665" h="3416300">
                  <a:moveTo>
                    <a:pt x="2765085" y="3416300"/>
                  </a:moveTo>
                  <a:lnTo>
                    <a:pt x="2178832" y="3416300"/>
                  </a:lnTo>
                  <a:lnTo>
                    <a:pt x="2137083" y="3403600"/>
                  </a:lnTo>
                  <a:lnTo>
                    <a:pt x="2806833" y="3403600"/>
                  </a:lnTo>
                  <a:lnTo>
                    <a:pt x="2765085" y="3416300"/>
                  </a:lnTo>
                  <a:close/>
                </a:path>
              </a:pathLst>
            </a:custGeom>
            <a:solidFill>
              <a:srgbClr val="EFF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8037" y="8190371"/>
              <a:ext cx="142875" cy="142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97462" y="6671674"/>
            <a:ext cx="4504055" cy="22555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7985" marR="5080" indent="-375920">
              <a:lnSpc>
                <a:spcPts val="3370"/>
              </a:lnSpc>
              <a:spcBef>
                <a:spcPts val="785"/>
              </a:spcBef>
            </a:pPr>
            <a:r>
              <a:rPr sz="3350" spc="-335" dirty="0">
                <a:solidFill>
                  <a:srgbClr val="7C29E7"/>
                </a:solidFill>
                <a:latin typeface="Arial Black"/>
                <a:cs typeface="Arial Black"/>
              </a:rPr>
              <a:t>Que </a:t>
            </a:r>
            <a:r>
              <a:rPr sz="3350" spc="-350" dirty="0">
                <a:solidFill>
                  <a:srgbClr val="7C29E7"/>
                </a:solidFill>
                <a:latin typeface="Arial Black"/>
                <a:cs typeface="Arial Black"/>
              </a:rPr>
              <a:t>órganos </a:t>
            </a:r>
            <a:r>
              <a:rPr sz="3350" spc="-365" dirty="0">
                <a:solidFill>
                  <a:srgbClr val="7C29E7"/>
                </a:solidFill>
                <a:latin typeface="Arial Black"/>
                <a:cs typeface="Arial Black"/>
              </a:rPr>
              <a:t>participan  </a:t>
            </a:r>
            <a:r>
              <a:rPr sz="3350" spc="-385" dirty="0">
                <a:solidFill>
                  <a:srgbClr val="7C29E7"/>
                </a:solidFill>
                <a:latin typeface="Arial Black"/>
                <a:cs typeface="Arial Black"/>
              </a:rPr>
              <a:t>en </a:t>
            </a:r>
            <a:r>
              <a:rPr sz="3350" spc="-415" dirty="0">
                <a:solidFill>
                  <a:srgbClr val="7C29E7"/>
                </a:solidFill>
                <a:latin typeface="Arial Black"/>
                <a:cs typeface="Arial Black"/>
              </a:rPr>
              <a:t>esta</a:t>
            </a:r>
            <a:r>
              <a:rPr sz="3350" spc="-13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409" dirty="0">
                <a:solidFill>
                  <a:srgbClr val="7C29E7"/>
                </a:solidFill>
                <a:latin typeface="Arial Black"/>
                <a:cs typeface="Arial Black"/>
              </a:rPr>
              <a:t>circulación:</a:t>
            </a:r>
            <a:endParaRPr sz="3350">
              <a:latin typeface="Arial Black"/>
              <a:cs typeface="Arial Black"/>
            </a:endParaRPr>
          </a:p>
          <a:p>
            <a:pPr marL="807720" marR="291465" indent="323850">
              <a:lnSpc>
                <a:spcPts val="3379"/>
              </a:lnSpc>
              <a:spcBef>
                <a:spcPts val="3379"/>
              </a:spcBef>
            </a:pPr>
            <a:r>
              <a:rPr sz="3350" spc="-395" dirty="0">
                <a:solidFill>
                  <a:srgbClr val="7C29E7"/>
                </a:solidFill>
                <a:latin typeface="Arial Black"/>
                <a:cs typeface="Arial Black"/>
              </a:rPr>
              <a:t>El </a:t>
            </a:r>
            <a:r>
              <a:rPr sz="3350" spc="-365" dirty="0">
                <a:solidFill>
                  <a:srgbClr val="7C29E7"/>
                </a:solidFill>
                <a:latin typeface="Arial Black"/>
                <a:cs typeface="Arial Black"/>
              </a:rPr>
              <a:t>corazón </a:t>
            </a:r>
            <a:r>
              <a:rPr sz="3350" spc="-310" dirty="0">
                <a:solidFill>
                  <a:srgbClr val="7C29E7"/>
                </a:solidFill>
                <a:latin typeface="Arial Black"/>
                <a:cs typeface="Arial Black"/>
              </a:rPr>
              <a:t>y </a:t>
            </a: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los 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vasos</a:t>
            </a:r>
            <a:r>
              <a:rPr sz="3350" spc="-335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65" dirty="0">
                <a:solidFill>
                  <a:srgbClr val="7C29E7"/>
                </a:solidFill>
                <a:latin typeface="Arial Black"/>
                <a:cs typeface="Arial Black"/>
              </a:rPr>
              <a:t>sanguíneos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09810" y="422147"/>
            <a:ext cx="1561686" cy="1541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556863" y="1213100"/>
            <a:ext cx="5552440" cy="5128260"/>
            <a:chOff x="8556863" y="1213100"/>
            <a:chExt cx="5552440" cy="5128260"/>
          </a:xfrm>
        </p:grpSpPr>
        <p:sp>
          <p:nvSpPr>
            <p:cNvPr id="14" name="object 14"/>
            <p:cNvSpPr/>
            <p:nvPr/>
          </p:nvSpPr>
          <p:spPr>
            <a:xfrm>
              <a:off x="8556863" y="1213100"/>
              <a:ext cx="5552440" cy="5128260"/>
            </a:xfrm>
            <a:custGeom>
              <a:avLst/>
              <a:gdLst/>
              <a:ahLst/>
              <a:cxnLst/>
              <a:rect l="l" t="t" r="r" b="b"/>
              <a:pathLst>
                <a:path w="5552440" h="5128260">
                  <a:moveTo>
                    <a:pt x="2777009" y="5127720"/>
                  </a:moveTo>
                  <a:lnTo>
                    <a:pt x="2726737" y="5127597"/>
                  </a:lnTo>
                  <a:lnTo>
                    <a:pt x="2525744" y="5124630"/>
                  </a:lnTo>
                  <a:lnTo>
                    <a:pt x="2325146" y="5117724"/>
                  </a:lnTo>
                  <a:lnTo>
                    <a:pt x="2125238" y="5106873"/>
                  </a:lnTo>
                  <a:lnTo>
                    <a:pt x="1975933" y="5096156"/>
                  </a:lnTo>
                  <a:lnTo>
                    <a:pt x="1827349" y="5083238"/>
                  </a:lnTo>
                  <a:lnTo>
                    <a:pt x="1679582" y="5068145"/>
                  </a:lnTo>
                  <a:lnTo>
                    <a:pt x="1532765" y="5050886"/>
                  </a:lnTo>
                  <a:lnTo>
                    <a:pt x="1387027" y="5031465"/>
                  </a:lnTo>
                  <a:lnTo>
                    <a:pt x="1242494" y="5009896"/>
                  </a:lnTo>
                  <a:lnTo>
                    <a:pt x="1099303" y="4986203"/>
                  </a:lnTo>
                  <a:lnTo>
                    <a:pt x="957541" y="4960425"/>
                  </a:lnTo>
                  <a:lnTo>
                    <a:pt x="817373" y="4932555"/>
                  </a:lnTo>
                  <a:lnTo>
                    <a:pt x="678909" y="4902640"/>
                  </a:lnTo>
                  <a:lnTo>
                    <a:pt x="542254" y="4870687"/>
                  </a:lnTo>
                  <a:lnTo>
                    <a:pt x="407554" y="4836739"/>
                  </a:lnTo>
                  <a:lnTo>
                    <a:pt x="307851" y="4809982"/>
                  </a:lnTo>
                  <a:lnTo>
                    <a:pt x="198508" y="4778966"/>
                  </a:lnTo>
                  <a:lnTo>
                    <a:pt x="90699" y="4746608"/>
                  </a:lnTo>
                  <a:lnTo>
                    <a:pt x="0" y="4717920"/>
                  </a:lnTo>
                  <a:lnTo>
                    <a:pt x="0" y="409794"/>
                  </a:lnTo>
                  <a:lnTo>
                    <a:pt x="37405" y="397773"/>
                  </a:lnTo>
                  <a:lnTo>
                    <a:pt x="144401" y="364763"/>
                  </a:lnTo>
                  <a:lnTo>
                    <a:pt x="252990" y="333078"/>
                  </a:lnTo>
                  <a:lnTo>
                    <a:pt x="363099" y="302738"/>
                  </a:lnTo>
                  <a:lnTo>
                    <a:pt x="452232" y="279443"/>
                  </a:lnTo>
                  <a:lnTo>
                    <a:pt x="587594" y="246157"/>
                  </a:lnTo>
                  <a:lnTo>
                    <a:pt x="724863" y="214882"/>
                  </a:lnTo>
                  <a:lnTo>
                    <a:pt x="863917" y="185643"/>
                  </a:lnTo>
                  <a:lnTo>
                    <a:pt x="1004622" y="158469"/>
                  </a:lnTo>
                  <a:lnTo>
                    <a:pt x="1146878" y="133379"/>
                  </a:lnTo>
                  <a:lnTo>
                    <a:pt x="1290532" y="110399"/>
                  </a:lnTo>
                  <a:lnTo>
                    <a:pt x="1435473" y="89546"/>
                  </a:lnTo>
                  <a:lnTo>
                    <a:pt x="1581597" y="70838"/>
                  </a:lnTo>
                  <a:lnTo>
                    <a:pt x="1728733" y="54295"/>
                  </a:lnTo>
                  <a:lnTo>
                    <a:pt x="1876794" y="39927"/>
                  </a:lnTo>
                  <a:lnTo>
                    <a:pt x="2025629" y="27749"/>
                  </a:lnTo>
                  <a:lnTo>
                    <a:pt x="2175129" y="17771"/>
                  </a:lnTo>
                  <a:lnTo>
                    <a:pt x="2375241" y="7903"/>
                  </a:lnTo>
                  <a:lnTo>
                    <a:pt x="2575977" y="1976"/>
                  </a:lnTo>
                  <a:lnTo>
                    <a:pt x="2777009" y="0"/>
                  </a:lnTo>
                  <a:lnTo>
                    <a:pt x="2978042" y="1976"/>
                  </a:lnTo>
                  <a:lnTo>
                    <a:pt x="3178778" y="7903"/>
                  </a:lnTo>
                  <a:lnTo>
                    <a:pt x="3378890" y="17771"/>
                  </a:lnTo>
                  <a:lnTo>
                    <a:pt x="3528390" y="27749"/>
                  </a:lnTo>
                  <a:lnTo>
                    <a:pt x="3677225" y="39927"/>
                  </a:lnTo>
                  <a:lnTo>
                    <a:pt x="3825286" y="54295"/>
                  </a:lnTo>
                  <a:lnTo>
                    <a:pt x="3972422" y="70838"/>
                  </a:lnTo>
                  <a:lnTo>
                    <a:pt x="4118545" y="89546"/>
                  </a:lnTo>
                  <a:lnTo>
                    <a:pt x="4263487" y="110399"/>
                  </a:lnTo>
                  <a:lnTo>
                    <a:pt x="4407141" y="133379"/>
                  </a:lnTo>
                  <a:lnTo>
                    <a:pt x="4549397" y="158469"/>
                  </a:lnTo>
                  <a:lnTo>
                    <a:pt x="4690102" y="185643"/>
                  </a:lnTo>
                  <a:lnTo>
                    <a:pt x="4829155" y="214882"/>
                  </a:lnTo>
                  <a:lnTo>
                    <a:pt x="4966425" y="246157"/>
                  </a:lnTo>
                  <a:lnTo>
                    <a:pt x="5101787" y="279443"/>
                  </a:lnTo>
                  <a:lnTo>
                    <a:pt x="5190920" y="302738"/>
                  </a:lnTo>
                  <a:lnTo>
                    <a:pt x="5301021" y="333078"/>
                  </a:lnTo>
                  <a:lnTo>
                    <a:pt x="5409618" y="364763"/>
                  </a:lnTo>
                  <a:lnTo>
                    <a:pt x="5516613" y="397773"/>
                  </a:lnTo>
                  <a:lnTo>
                    <a:pt x="5551871" y="409104"/>
                  </a:lnTo>
                  <a:lnTo>
                    <a:pt x="5551871" y="4718610"/>
                  </a:lnTo>
                  <a:lnTo>
                    <a:pt x="5463320" y="4746608"/>
                  </a:lnTo>
                  <a:lnTo>
                    <a:pt x="5355508" y="4778966"/>
                  </a:lnTo>
                  <a:lnTo>
                    <a:pt x="5246159" y="4809982"/>
                  </a:lnTo>
                  <a:lnTo>
                    <a:pt x="5146465" y="4836739"/>
                  </a:lnTo>
                  <a:lnTo>
                    <a:pt x="5011765" y="4870687"/>
                  </a:lnTo>
                  <a:lnTo>
                    <a:pt x="4875110" y="4902640"/>
                  </a:lnTo>
                  <a:lnTo>
                    <a:pt x="4736646" y="4932555"/>
                  </a:lnTo>
                  <a:lnTo>
                    <a:pt x="4596478" y="4960425"/>
                  </a:lnTo>
                  <a:lnTo>
                    <a:pt x="4454716" y="4986203"/>
                  </a:lnTo>
                  <a:lnTo>
                    <a:pt x="4311525" y="5009896"/>
                  </a:lnTo>
                  <a:lnTo>
                    <a:pt x="4166992" y="5031465"/>
                  </a:lnTo>
                  <a:lnTo>
                    <a:pt x="4021254" y="5050886"/>
                  </a:lnTo>
                  <a:lnTo>
                    <a:pt x="3874437" y="5068145"/>
                  </a:lnTo>
                  <a:lnTo>
                    <a:pt x="3726670" y="5083238"/>
                  </a:lnTo>
                  <a:lnTo>
                    <a:pt x="3578085" y="5096156"/>
                  </a:lnTo>
                  <a:lnTo>
                    <a:pt x="3428781" y="5106873"/>
                  </a:lnTo>
                  <a:lnTo>
                    <a:pt x="3228873" y="5117724"/>
                  </a:lnTo>
                  <a:lnTo>
                    <a:pt x="3028275" y="5124630"/>
                  </a:lnTo>
                  <a:lnTo>
                    <a:pt x="2827282" y="5127597"/>
                  </a:lnTo>
                  <a:lnTo>
                    <a:pt x="2777009" y="5127720"/>
                  </a:lnTo>
                  <a:close/>
                </a:path>
              </a:pathLst>
            </a:custGeom>
            <a:solidFill>
              <a:srgbClr val="EFF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93773" y="3064459"/>
              <a:ext cx="142875" cy="142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36934" y="1974385"/>
            <a:ext cx="3947160" cy="3541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-380" dirty="0">
                <a:solidFill>
                  <a:srgbClr val="7C29E7"/>
                </a:solidFill>
                <a:latin typeface="Arial Black"/>
                <a:cs typeface="Arial Black"/>
              </a:rPr>
              <a:t>Consideraciones:</a:t>
            </a:r>
            <a:endParaRPr sz="3350">
              <a:latin typeface="Arial Black"/>
              <a:cs typeface="Arial Black"/>
            </a:endParaRPr>
          </a:p>
          <a:p>
            <a:pPr marL="186055" marR="5080" algn="ctr">
              <a:lnSpc>
                <a:spcPts val="3379"/>
              </a:lnSpc>
              <a:spcBef>
                <a:spcPts val="3379"/>
              </a:spcBef>
            </a:pPr>
            <a:r>
              <a:rPr sz="3350" spc="-385" dirty="0">
                <a:solidFill>
                  <a:srgbClr val="7C29E7"/>
                </a:solidFill>
                <a:latin typeface="Arial Black"/>
                <a:cs typeface="Arial Black"/>
              </a:rPr>
              <a:t>En </a:t>
            </a:r>
            <a:r>
              <a:rPr sz="3350" spc="-415" dirty="0">
                <a:solidFill>
                  <a:srgbClr val="7C29E7"/>
                </a:solidFill>
                <a:latin typeface="Arial Black"/>
                <a:cs typeface="Arial Black"/>
              </a:rPr>
              <a:t>esta </a:t>
            </a:r>
            <a:r>
              <a:rPr sz="3350" spc="-360" dirty="0">
                <a:solidFill>
                  <a:srgbClr val="7C29E7"/>
                </a:solidFill>
                <a:latin typeface="Arial Black"/>
                <a:cs typeface="Arial Black"/>
              </a:rPr>
              <a:t>nutrición </a:t>
            </a:r>
            <a:r>
              <a:rPr sz="3350" spc="-310" dirty="0">
                <a:solidFill>
                  <a:srgbClr val="7C29E7"/>
                </a:solidFill>
                <a:latin typeface="Arial Black"/>
                <a:cs typeface="Arial Black"/>
              </a:rPr>
              <a:t>y 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oxigenación  </a:t>
            </a:r>
            <a:r>
              <a:rPr sz="3350" spc="-365" dirty="0">
                <a:solidFill>
                  <a:srgbClr val="7C29E7"/>
                </a:solidFill>
                <a:latin typeface="Arial Black"/>
                <a:cs typeface="Arial Black"/>
              </a:rPr>
              <a:t>participan</a:t>
            </a:r>
            <a:r>
              <a:rPr sz="3350" spc="-28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50" dirty="0">
                <a:solidFill>
                  <a:srgbClr val="7C29E7"/>
                </a:solidFill>
                <a:latin typeface="Arial Black"/>
                <a:cs typeface="Arial Black"/>
              </a:rPr>
              <a:t>todos</a:t>
            </a:r>
            <a:r>
              <a:rPr sz="3350" spc="-28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los </a:t>
            </a:r>
            <a:r>
              <a:rPr sz="3350" spc="-235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409" dirty="0">
                <a:solidFill>
                  <a:srgbClr val="7C29E7"/>
                </a:solidFill>
                <a:latin typeface="Arial Black"/>
                <a:cs typeface="Arial Black"/>
              </a:rPr>
              <a:t>demás </a:t>
            </a:r>
            <a:r>
              <a:rPr sz="3350" spc="-350" dirty="0">
                <a:solidFill>
                  <a:srgbClr val="7C29E7"/>
                </a:solidFill>
                <a:latin typeface="Arial Black"/>
                <a:cs typeface="Arial Black"/>
              </a:rPr>
              <a:t>órganos del 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cuerpo </a:t>
            </a:r>
            <a:r>
              <a:rPr sz="3350" spc="-425" dirty="0">
                <a:solidFill>
                  <a:srgbClr val="7C29E7"/>
                </a:solidFill>
                <a:latin typeface="Arial Black"/>
                <a:cs typeface="Arial Black"/>
              </a:rPr>
              <a:t>excepto </a:t>
            </a: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los  </a:t>
            </a:r>
            <a:r>
              <a:rPr sz="3350" spc="-365" dirty="0">
                <a:solidFill>
                  <a:srgbClr val="7C29E7"/>
                </a:solidFill>
                <a:latin typeface="Arial Black"/>
                <a:cs typeface="Arial Black"/>
              </a:rPr>
              <a:t>pulmones.</a:t>
            </a:r>
            <a:endParaRPr sz="335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27457" y="5922538"/>
            <a:ext cx="14334490" cy="4361815"/>
            <a:chOff x="2227457" y="5922538"/>
            <a:chExt cx="14334490" cy="4361815"/>
          </a:xfrm>
        </p:grpSpPr>
        <p:sp>
          <p:nvSpPr>
            <p:cNvPr id="18" name="object 18"/>
            <p:cNvSpPr/>
            <p:nvPr/>
          </p:nvSpPr>
          <p:spPr>
            <a:xfrm>
              <a:off x="2227457" y="5922538"/>
              <a:ext cx="3848099" cy="43617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56465" y="6117305"/>
              <a:ext cx="4305299" cy="40717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590303" y="7680"/>
            <a:ext cx="909002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440" dirty="0">
                <a:solidFill>
                  <a:srgbClr val="A0325B"/>
                </a:solidFill>
              </a:rPr>
              <a:t>Circulación</a:t>
            </a:r>
            <a:r>
              <a:rPr sz="7400" spc="-380" dirty="0">
                <a:solidFill>
                  <a:srgbClr val="A0325B"/>
                </a:solidFill>
              </a:rPr>
              <a:t> </a:t>
            </a:r>
            <a:r>
              <a:rPr sz="7400" spc="520" dirty="0">
                <a:solidFill>
                  <a:srgbClr val="A0325B"/>
                </a:solidFill>
              </a:rPr>
              <a:t>Mayor</a:t>
            </a:r>
            <a:endParaRPr sz="7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4932" y="1567438"/>
            <a:ext cx="9007475" cy="7115175"/>
            <a:chOff x="2094932" y="1567438"/>
            <a:chExt cx="9007475" cy="7115175"/>
          </a:xfrm>
        </p:grpSpPr>
        <p:sp>
          <p:nvSpPr>
            <p:cNvPr id="3" name="object 3"/>
            <p:cNvSpPr/>
            <p:nvPr/>
          </p:nvSpPr>
          <p:spPr>
            <a:xfrm>
              <a:off x="8262663" y="1567438"/>
              <a:ext cx="200025" cy="3029585"/>
            </a:xfrm>
            <a:custGeom>
              <a:avLst/>
              <a:gdLst/>
              <a:ahLst/>
              <a:cxnLst/>
              <a:rect l="l" t="t" r="r" b="b"/>
              <a:pathLst>
                <a:path w="200025" h="3029585">
                  <a:moveTo>
                    <a:pt x="0" y="100982"/>
                  </a:moveTo>
                  <a:lnTo>
                    <a:pt x="0" y="2928480"/>
                  </a:lnTo>
                  <a:lnTo>
                    <a:pt x="7860" y="2967785"/>
                  </a:lnTo>
                  <a:lnTo>
                    <a:pt x="29296" y="2999883"/>
                  </a:lnTo>
                  <a:lnTo>
                    <a:pt x="61086" y="3021525"/>
                  </a:lnTo>
                  <a:lnTo>
                    <a:pt x="100012" y="3029462"/>
                  </a:lnTo>
                  <a:lnTo>
                    <a:pt x="138938" y="3021525"/>
                  </a:lnTo>
                  <a:lnTo>
                    <a:pt x="170728" y="2999883"/>
                  </a:lnTo>
                  <a:lnTo>
                    <a:pt x="192164" y="2967785"/>
                  </a:lnTo>
                  <a:lnTo>
                    <a:pt x="200025" y="2928480"/>
                  </a:lnTo>
                  <a:lnTo>
                    <a:pt x="200025" y="100982"/>
                  </a:lnTo>
                  <a:lnTo>
                    <a:pt x="192164" y="61678"/>
                  </a:lnTo>
                  <a:lnTo>
                    <a:pt x="170728" y="29580"/>
                  </a:lnTo>
                  <a:lnTo>
                    <a:pt x="138938" y="7936"/>
                  </a:lnTo>
                  <a:lnTo>
                    <a:pt x="100012" y="0"/>
                  </a:lnTo>
                  <a:lnTo>
                    <a:pt x="61086" y="7936"/>
                  </a:lnTo>
                  <a:lnTo>
                    <a:pt x="29296" y="29580"/>
                  </a:lnTo>
                  <a:lnTo>
                    <a:pt x="7860" y="61678"/>
                  </a:lnTo>
                  <a:lnTo>
                    <a:pt x="0" y="1009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4932" y="2116695"/>
              <a:ext cx="9007475" cy="6565900"/>
            </a:xfrm>
            <a:custGeom>
              <a:avLst/>
              <a:gdLst/>
              <a:ahLst/>
              <a:cxnLst/>
              <a:rect l="l" t="t" r="r" b="b"/>
              <a:pathLst>
                <a:path w="9007475" h="6565900">
                  <a:moveTo>
                    <a:pt x="5089971" y="12700"/>
                  </a:moveTo>
                  <a:lnTo>
                    <a:pt x="3912103" y="12700"/>
                  </a:lnTo>
                  <a:lnTo>
                    <a:pt x="3965515" y="0"/>
                  </a:lnTo>
                  <a:lnTo>
                    <a:pt x="5036560" y="0"/>
                  </a:lnTo>
                  <a:lnTo>
                    <a:pt x="5089971" y="12700"/>
                  </a:lnTo>
                  <a:close/>
                </a:path>
                <a:path w="9007475" h="6565900">
                  <a:moveTo>
                    <a:pt x="5356381" y="25400"/>
                  </a:moveTo>
                  <a:lnTo>
                    <a:pt x="3645693" y="25400"/>
                  </a:lnTo>
                  <a:lnTo>
                    <a:pt x="3698872" y="12700"/>
                  </a:lnTo>
                  <a:lnTo>
                    <a:pt x="5303202" y="12700"/>
                  </a:lnTo>
                  <a:lnTo>
                    <a:pt x="5356381" y="25400"/>
                  </a:lnTo>
                  <a:close/>
                </a:path>
                <a:path w="9007475" h="6565900">
                  <a:moveTo>
                    <a:pt x="5515591" y="38100"/>
                  </a:moveTo>
                  <a:lnTo>
                    <a:pt x="3486484" y="38100"/>
                  </a:lnTo>
                  <a:lnTo>
                    <a:pt x="3539488" y="25400"/>
                  </a:lnTo>
                  <a:lnTo>
                    <a:pt x="5462587" y="25400"/>
                  </a:lnTo>
                  <a:lnTo>
                    <a:pt x="5515591" y="38100"/>
                  </a:lnTo>
                  <a:close/>
                </a:path>
                <a:path w="9007475" h="6565900">
                  <a:moveTo>
                    <a:pt x="5674156" y="50800"/>
                  </a:moveTo>
                  <a:lnTo>
                    <a:pt x="3327919" y="50800"/>
                  </a:lnTo>
                  <a:lnTo>
                    <a:pt x="3380699" y="38100"/>
                  </a:lnTo>
                  <a:lnTo>
                    <a:pt x="5621375" y="38100"/>
                  </a:lnTo>
                  <a:lnTo>
                    <a:pt x="5674156" y="50800"/>
                  </a:lnTo>
                  <a:close/>
                </a:path>
                <a:path w="9007475" h="6565900">
                  <a:moveTo>
                    <a:pt x="5832031" y="63500"/>
                  </a:moveTo>
                  <a:lnTo>
                    <a:pt x="3170043" y="63500"/>
                  </a:lnTo>
                  <a:lnTo>
                    <a:pt x="3222580" y="50800"/>
                  </a:lnTo>
                  <a:lnTo>
                    <a:pt x="5779495" y="50800"/>
                  </a:lnTo>
                  <a:lnTo>
                    <a:pt x="5832031" y="63500"/>
                  </a:lnTo>
                  <a:close/>
                </a:path>
                <a:path w="9007475" h="6565900">
                  <a:moveTo>
                    <a:pt x="5936825" y="76200"/>
                  </a:moveTo>
                  <a:lnTo>
                    <a:pt x="3065249" y="76200"/>
                  </a:lnTo>
                  <a:lnTo>
                    <a:pt x="3117600" y="63500"/>
                  </a:lnTo>
                  <a:lnTo>
                    <a:pt x="5884475" y="63500"/>
                  </a:lnTo>
                  <a:lnTo>
                    <a:pt x="5936825" y="76200"/>
                  </a:lnTo>
                  <a:close/>
                </a:path>
                <a:path w="9007475" h="6565900">
                  <a:moveTo>
                    <a:pt x="6041243" y="88900"/>
                  </a:moveTo>
                  <a:lnTo>
                    <a:pt x="2960831" y="88900"/>
                  </a:lnTo>
                  <a:lnTo>
                    <a:pt x="3012993" y="76200"/>
                  </a:lnTo>
                  <a:lnTo>
                    <a:pt x="5989081" y="76200"/>
                  </a:lnTo>
                  <a:lnTo>
                    <a:pt x="6041243" y="88900"/>
                  </a:lnTo>
                  <a:close/>
                </a:path>
                <a:path w="9007475" h="6565900">
                  <a:moveTo>
                    <a:pt x="6145269" y="101600"/>
                  </a:moveTo>
                  <a:lnTo>
                    <a:pt x="2856805" y="101600"/>
                  </a:lnTo>
                  <a:lnTo>
                    <a:pt x="2908765" y="88900"/>
                  </a:lnTo>
                  <a:lnTo>
                    <a:pt x="6093310" y="88900"/>
                  </a:lnTo>
                  <a:lnTo>
                    <a:pt x="6145269" y="101600"/>
                  </a:lnTo>
                  <a:close/>
                </a:path>
                <a:path w="9007475" h="6565900">
                  <a:moveTo>
                    <a:pt x="6248834" y="114300"/>
                  </a:moveTo>
                  <a:lnTo>
                    <a:pt x="2753240" y="114300"/>
                  </a:lnTo>
                  <a:lnTo>
                    <a:pt x="2804964" y="101600"/>
                  </a:lnTo>
                  <a:lnTo>
                    <a:pt x="6197111" y="101600"/>
                  </a:lnTo>
                  <a:lnTo>
                    <a:pt x="6248834" y="114300"/>
                  </a:lnTo>
                  <a:close/>
                </a:path>
                <a:path w="9007475" h="6565900">
                  <a:moveTo>
                    <a:pt x="6403298" y="139700"/>
                  </a:moveTo>
                  <a:lnTo>
                    <a:pt x="2598777" y="139700"/>
                  </a:lnTo>
                  <a:lnTo>
                    <a:pt x="2701634" y="114300"/>
                  </a:lnTo>
                  <a:lnTo>
                    <a:pt x="6300440" y="114300"/>
                  </a:lnTo>
                  <a:lnTo>
                    <a:pt x="6403298" y="139700"/>
                  </a:lnTo>
                  <a:close/>
                </a:path>
                <a:path w="9007475" h="6565900">
                  <a:moveTo>
                    <a:pt x="6556617" y="165100"/>
                  </a:moveTo>
                  <a:lnTo>
                    <a:pt x="2445457" y="165100"/>
                  </a:lnTo>
                  <a:lnTo>
                    <a:pt x="2547534" y="139700"/>
                  </a:lnTo>
                  <a:lnTo>
                    <a:pt x="6454541" y="139700"/>
                  </a:lnTo>
                  <a:lnTo>
                    <a:pt x="6556617" y="165100"/>
                  </a:lnTo>
                  <a:close/>
                </a:path>
                <a:path w="9007475" h="6565900">
                  <a:moveTo>
                    <a:pt x="6708698" y="190500"/>
                  </a:moveTo>
                  <a:lnTo>
                    <a:pt x="2293376" y="190500"/>
                  </a:lnTo>
                  <a:lnTo>
                    <a:pt x="2394625" y="165100"/>
                  </a:lnTo>
                  <a:lnTo>
                    <a:pt x="6607450" y="165100"/>
                  </a:lnTo>
                  <a:lnTo>
                    <a:pt x="6708698" y="190500"/>
                  </a:lnTo>
                  <a:close/>
                </a:path>
                <a:path w="9007475" h="6565900">
                  <a:moveTo>
                    <a:pt x="6909406" y="228600"/>
                  </a:moveTo>
                  <a:lnTo>
                    <a:pt x="2092669" y="228600"/>
                  </a:lnTo>
                  <a:lnTo>
                    <a:pt x="2242959" y="190500"/>
                  </a:lnTo>
                  <a:lnTo>
                    <a:pt x="6759116" y="190500"/>
                  </a:lnTo>
                  <a:lnTo>
                    <a:pt x="6909406" y="228600"/>
                  </a:lnTo>
                  <a:close/>
                </a:path>
                <a:path w="9007475" h="6565900">
                  <a:moveTo>
                    <a:pt x="7205545" y="292100"/>
                  </a:moveTo>
                  <a:lnTo>
                    <a:pt x="1796530" y="292100"/>
                  </a:lnTo>
                  <a:lnTo>
                    <a:pt x="2042890" y="228600"/>
                  </a:lnTo>
                  <a:lnTo>
                    <a:pt x="6959184" y="228600"/>
                  </a:lnTo>
                  <a:lnTo>
                    <a:pt x="7205545" y="292100"/>
                  </a:lnTo>
                  <a:close/>
                </a:path>
                <a:path w="9007475" h="6565900">
                  <a:moveTo>
                    <a:pt x="8996319" y="889000"/>
                  </a:moveTo>
                  <a:lnTo>
                    <a:pt x="5758" y="889000"/>
                  </a:lnTo>
                  <a:lnTo>
                    <a:pt x="52783" y="863600"/>
                  </a:lnTo>
                  <a:lnTo>
                    <a:pt x="100244" y="850900"/>
                  </a:lnTo>
                  <a:lnTo>
                    <a:pt x="245135" y="774700"/>
                  </a:lnTo>
                  <a:lnTo>
                    <a:pt x="294258" y="762000"/>
                  </a:lnTo>
                  <a:lnTo>
                    <a:pt x="343794" y="736600"/>
                  </a:lnTo>
                  <a:lnTo>
                    <a:pt x="393730" y="723900"/>
                  </a:lnTo>
                  <a:lnTo>
                    <a:pt x="494766" y="673100"/>
                  </a:lnTo>
                  <a:lnTo>
                    <a:pt x="545867" y="660400"/>
                  </a:lnTo>
                  <a:lnTo>
                    <a:pt x="597355" y="635000"/>
                  </a:lnTo>
                  <a:lnTo>
                    <a:pt x="649220" y="622300"/>
                  </a:lnTo>
                  <a:lnTo>
                    <a:pt x="701453" y="596900"/>
                  </a:lnTo>
                  <a:lnTo>
                    <a:pt x="807005" y="571500"/>
                  </a:lnTo>
                  <a:lnTo>
                    <a:pt x="860318" y="546100"/>
                  </a:lnTo>
                  <a:lnTo>
                    <a:pt x="1040546" y="495300"/>
                  </a:lnTo>
                  <a:lnTo>
                    <a:pt x="1086188" y="469900"/>
                  </a:lnTo>
                  <a:lnTo>
                    <a:pt x="1747787" y="292100"/>
                  </a:lnTo>
                  <a:lnTo>
                    <a:pt x="7254288" y="292100"/>
                  </a:lnTo>
                  <a:lnTo>
                    <a:pt x="7915886" y="469900"/>
                  </a:lnTo>
                  <a:lnTo>
                    <a:pt x="7961528" y="495300"/>
                  </a:lnTo>
                  <a:lnTo>
                    <a:pt x="8141757" y="546100"/>
                  </a:lnTo>
                  <a:lnTo>
                    <a:pt x="8195069" y="571500"/>
                  </a:lnTo>
                  <a:lnTo>
                    <a:pt x="8300621" y="596900"/>
                  </a:lnTo>
                  <a:lnTo>
                    <a:pt x="8352854" y="622300"/>
                  </a:lnTo>
                  <a:lnTo>
                    <a:pt x="8404720" y="635000"/>
                  </a:lnTo>
                  <a:lnTo>
                    <a:pt x="8456208" y="660400"/>
                  </a:lnTo>
                  <a:lnTo>
                    <a:pt x="8507309" y="673100"/>
                  </a:lnTo>
                  <a:lnTo>
                    <a:pt x="8608344" y="723900"/>
                  </a:lnTo>
                  <a:lnTo>
                    <a:pt x="8658272" y="736600"/>
                  </a:lnTo>
                  <a:lnTo>
                    <a:pt x="8707811" y="762000"/>
                  </a:lnTo>
                  <a:lnTo>
                    <a:pt x="8756935" y="774700"/>
                  </a:lnTo>
                  <a:lnTo>
                    <a:pt x="8901838" y="850900"/>
                  </a:lnTo>
                  <a:lnTo>
                    <a:pt x="8949293" y="863600"/>
                  </a:lnTo>
                  <a:lnTo>
                    <a:pt x="8996319" y="889000"/>
                  </a:lnTo>
                  <a:close/>
                </a:path>
                <a:path w="9007475" h="6565900">
                  <a:moveTo>
                    <a:pt x="9007083" y="5664200"/>
                  </a:moveTo>
                  <a:lnTo>
                    <a:pt x="0" y="5664200"/>
                  </a:lnTo>
                  <a:lnTo>
                    <a:pt x="0" y="889000"/>
                  </a:lnTo>
                  <a:lnTo>
                    <a:pt x="9007083" y="889000"/>
                  </a:lnTo>
                  <a:lnTo>
                    <a:pt x="9007083" y="5664200"/>
                  </a:lnTo>
                  <a:close/>
                </a:path>
                <a:path w="9007475" h="6565900">
                  <a:moveTo>
                    <a:pt x="7107530" y="6299200"/>
                  </a:moveTo>
                  <a:lnTo>
                    <a:pt x="1894545" y="6299200"/>
                  </a:lnTo>
                  <a:lnTo>
                    <a:pt x="1699219" y="6248400"/>
                  </a:lnTo>
                  <a:lnTo>
                    <a:pt x="905023" y="6032500"/>
                  </a:lnTo>
                  <a:lnTo>
                    <a:pt x="860318" y="6007100"/>
                  </a:lnTo>
                  <a:lnTo>
                    <a:pt x="807005" y="5994400"/>
                  </a:lnTo>
                  <a:lnTo>
                    <a:pt x="754049" y="5969000"/>
                  </a:lnTo>
                  <a:lnTo>
                    <a:pt x="649220" y="5943600"/>
                  </a:lnTo>
                  <a:lnTo>
                    <a:pt x="545867" y="5892800"/>
                  </a:lnTo>
                  <a:lnTo>
                    <a:pt x="494766" y="5880100"/>
                  </a:lnTo>
                  <a:lnTo>
                    <a:pt x="444054" y="5854700"/>
                  </a:lnTo>
                  <a:lnTo>
                    <a:pt x="393730" y="5842000"/>
                  </a:lnTo>
                  <a:lnTo>
                    <a:pt x="343794" y="5816600"/>
                  </a:lnTo>
                  <a:lnTo>
                    <a:pt x="294258" y="5803900"/>
                  </a:lnTo>
                  <a:lnTo>
                    <a:pt x="196425" y="5753100"/>
                  </a:lnTo>
                  <a:lnTo>
                    <a:pt x="148129" y="5740400"/>
                  </a:lnTo>
                  <a:lnTo>
                    <a:pt x="5758" y="5664200"/>
                  </a:lnTo>
                  <a:lnTo>
                    <a:pt x="8996319" y="5664200"/>
                  </a:lnTo>
                  <a:lnTo>
                    <a:pt x="8853948" y="5740400"/>
                  </a:lnTo>
                  <a:lnTo>
                    <a:pt x="8805647" y="5753100"/>
                  </a:lnTo>
                  <a:lnTo>
                    <a:pt x="8707811" y="5803900"/>
                  </a:lnTo>
                  <a:lnTo>
                    <a:pt x="8658272" y="5816600"/>
                  </a:lnTo>
                  <a:lnTo>
                    <a:pt x="8608344" y="5842000"/>
                  </a:lnTo>
                  <a:lnTo>
                    <a:pt x="8558022" y="5854700"/>
                  </a:lnTo>
                  <a:lnTo>
                    <a:pt x="8507309" y="5880100"/>
                  </a:lnTo>
                  <a:lnTo>
                    <a:pt x="8456208" y="5892800"/>
                  </a:lnTo>
                  <a:lnTo>
                    <a:pt x="8352854" y="5943600"/>
                  </a:lnTo>
                  <a:lnTo>
                    <a:pt x="8248025" y="5969000"/>
                  </a:lnTo>
                  <a:lnTo>
                    <a:pt x="8195069" y="5994400"/>
                  </a:lnTo>
                  <a:lnTo>
                    <a:pt x="8141757" y="6007100"/>
                  </a:lnTo>
                  <a:lnTo>
                    <a:pt x="8097052" y="6032500"/>
                  </a:lnTo>
                  <a:lnTo>
                    <a:pt x="7302855" y="6248400"/>
                  </a:lnTo>
                  <a:lnTo>
                    <a:pt x="7107530" y="6299200"/>
                  </a:lnTo>
                  <a:close/>
                </a:path>
                <a:path w="9007475" h="6565900">
                  <a:moveTo>
                    <a:pt x="6859469" y="6350000"/>
                  </a:moveTo>
                  <a:lnTo>
                    <a:pt x="2142606" y="6350000"/>
                  </a:lnTo>
                  <a:lnTo>
                    <a:pt x="1943818" y="6299200"/>
                  </a:lnTo>
                  <a:lnTo>
                    <a:pt x="7058256" y="6299200"/>
                  </a:lnTo>
                  <a:lnTo>
                    <a:pt x="6859469" y="6350000"/>
                  </a:lnTo>
                  <a:close/>
                </a:path>
                <a:path w="9007475" h="6565900">
                  <a:moveTo>
                    <a:pt x="6658143" y="6388100"/>
                  </a:moveTo>
                  <a:lnTo>
                    <a:pt x="2343931" y="6388100"/>
                  </a:lnTo>
                  <a:lnTo>
                    <a:pt x="2192702" y="6350000"/>
                  </a:lnTo>
                  <a:lnTo>
                    <a:pt x="6809372" y="6350000"/>
                  </a:lnTo>
                  <a:lnTo>
                    <a:pt x="6658143" y="6388100"/>
                  </a:lnTo>
                  <a:close/>
                </a:path>
                <a:path w="9007475" h="6565900">
                  <a:moveTo>
                    <a:pt x="6505647" y="6413500"/>
                  </a:moveTo>
                  <a:lnTo>
                    <a:pt x="2496427" y="6413500"/>
                  </a:lnTo>
                  <a:lnTo>
                    <a:pt x="2394625" y="6388100"/>
                  </a:lnTo>
                  <a:lnTo>
                    <a:pt x="6607450" y="6388100"/>
                  </a:lnTo>
                  <a:lnTo>
                    <a:pt x="6505647" y="6413500"/>
                  </a:lnTo>
                  <a:close/>
                </a:path>
                <a:path w="9007475" h="6565900">
                  <a:moveTo>
                    <a:pt x="6403298" y="6426200"/>
                  </a:moveTo>
                  <a:lnTo>
                    <a:pt x="2598777" y="6426200"/>
                  </a:lnTo>
                  <a:lnTo>
                    <a:pt x="2547534" y="6413500"/>
                  </a:lnTo>
                  <a:lnTo>
                    <a:pt x="6454541" y="6413500"/>
                  </a:lnTo>
                  <a:lnTo>
                    <a:pt x="6403298" y="6426200"/>
                  </a:lnTo>
                  <a:close/>
                </a:path>
                <a:path w="9007475" h="6565900">
                  <a:moveTo>
                    <a:pt x="6248834" y="6451600"/>
                  </a:moveTo>
                  <a:lnTo>
                    <a:pt x="2753240" y="6451600"/>
                  </a:lnTo>
                  <a:lnTo>
                    <a:pt x="2650147" y="6426200"/>
                  </a:lnTo>
                  <a:lnTo>
                    <a:pt x="6351928" y="6426200"/>
                  </a:lnTo>
                  <a:lnTo>
                    <a:pt x="6248834" y="6451600"/>
                  </a:lnTo>
                  <a:close/>
                </a:path>
                <a:path w="9007475" h="6565900">
                  <a:moveTo>
                    <a:pt x="6145269" y="6464300"/>
                  </a:moveTo>
                  <a:lnTo>
                    <a:pt x="2856805" y="6464300"/>
                  </a:lnTo>
                  <a:lnTo>
                    <a:pt x="2804964" y="6451600"/>
                  </a:lnTo>
                  <a:lnTo>
                    <a:pt x="6197111" y="6451600"/>
                  </a:lnTo>
                  <a:lnTo>
                    <a:pt x="6145269" y="6464300"/>
                  </a:lnTo>
                  <a:close/>
                </a:path>
                <a:path w="9007475" h="6565900">
                  <a:moveTo>
                    <a:pt x="6041243" y="6477000"/>
                  </a:moveTo>
                  <a:lnTo>
                    <a:pt x="2960831" y="6477000"/>
                  </a:lnTo>
                  <a:lnTo>
                    <a:pt x="2908765" y="6464300"/>
                  </a:lnTo>
                  <a:lnTo>
                    <a:pt x="6093310" y="6464300"/>
                  </a:lnTo>
                  <a:lnTo>
                    <a:pt x="6041243" y="6477000"/>
                  </a:lnTo>
                  <a:close/>
                </a:path>
                <a:path w="9007475" h="6565900">
                  <a:moveTo>
                    <a:pt x="5936825" y="6489700"/>
                  </a:moveTo>
                  <a:lnTo>
                    <a:pt x="3065249" y="6489700"/>
                  </a:lnTo>
                  <a:lnTo>
                    <a:pt x="3012993" y="6477000"/>
                  </a:lnTo>
                  <a:lnTo>
                    <a:pt x="5989081" y="6477000"/>
                  </a:lnTo>
                  <a:lnTo>
                    <a:pt x="5936825" y="6489700"/>
                  </a:lnTo>
                  <a:close/>
                </a:path>
                <a:path w="9007475" h="6565900">
                  <a:moveTo>
                    <a:pt x="5832031" y="6502400"/>
                  </a:moveTo>
                  <a:lnTo>
                    <a:pt x="3170043" y="6502400"/>
                  </a:lnTo>
                  <a:lnTo>
                    <a:pt x="3117600" y="6489700"/>
                  </a:lnTo>
                  <a:lnTo>
                    <a:pt x="5884475" y="6489700"/>
                  </a:lnTo>
                  <a:lnTo>
                    <a:pt x="5832031" y="6502400"/>
                  </a:lnTo>
                  <a:close/>
                </a:path>
                <a:path w="9007475" h="6565900">
                  <a:moveTo>
                    <a:pt x="5674156" y="6515100"/>
                  </a:moveTo>
                  <a:lnTo>
                    <a:pt x="3327919" y="6515100"/>
                  </a:lnTo>
                  <a:lnTo>
                    <a:pt x="3275212" y="6502400"/>
                  </a:lnTo>
                  <a:lnTo>
                    <a:pt x="5726862" y="6502400"/>
                  </a:lnTo>
                  <a:lnTo>
                    <a:pt x="5674156" y="6515100"/>
                  </a:lnTo>
                  <a:close/>
                </a:path>
                <a:path w="9007475" h="6565900">
                  <a:moveTo>
                    <a:pt x="5515591" y="6527800"/>
                  </a:moveTo>
                  <a:lnTo>
                    <a:pt x="3486484" y="6527800"/>
                  </a:lnTo>
                  <a:lnTo>
                    <a:pt x="3433554" y="6515100"/>
                  </a:lnTo>
                  <a:lnTo>
                    <a:pt x="5568520" y="6515100"/>
                  </a:lnTo>
                  <a:lnTo>
                    <a:pt x="5515591" y="6527800"/>
                  </a:lnTo>
                  <a:close/>
                </a:path>
                <a:path w="9007475" h="6565900">
                  <a:moveTo>
                    <a:pt x="5356381" y="6540500"/>
                  </a:moveTo>
                  <a:lnTo>
                    <a:pt x="3645693" y="6540500"/>
                  </a:lnTo>
                  <a:lnTo>
                    <a:pt x="3592566" y="6527800"/>
                  </a:lnTo>
                  <a:lnTo>
                    <a:pt x="5409509" y="6527800"/>
                  </a:lnTo>
                  <a:lnTo>
                    <a:pt x="5356381" y="6540500"/>
                  </a:lnTo>
                  <a:close/>
                </a:path>
                <a:path w="9007475" h="6565900">
                  <a:moveTo>
                    <a:pt x="5143346" y="6553200"/>
                  </a:moveTo>
                  <a:lnTo>
                    <a:pt x="3858728" y="6553200"/>
                  </a:lnTo>
                  <a:lnTo>
                    <a:pt x="3805388" y="6540500"/>
                  </a:lnTo>
                  <a:lnTo>
                    <a:pt x="5196686" y="6540500"/>
                  </a:lnTo>
                  <a:lnTo>
                    <a:pt x="5143346" y="6553200"/>
                  </a:lnTo>
                  <a:close/>
                </a:path>
                <a:path w="9007475" h="6565900">
                  <a:moveTo>
                    <a:pt x="4876123" y="6565900"/>
                  </a:moveTo>
                  <a:lnTo>
                    <a:pt x="4125951" y="6565900"/>
                  </a:lnTo>
                  <a:lnTo>
                    <a:pt x="4072441" y="6553200"/>
                  </a:lnTo>
                  <a:lnTo>
                    <a:pt x="4929633" y="6553200"/>
                  </a:lnTo>
                  <a:lnTo>
                    <a:pt x="4876123" y="6565900"/>
                  </a:lnTo>
                  <a:close/>
                </a:path>
              </a:pathLst>
            </a:custGeom>
            <a:solidFill>
              <a:srgbClr val="EFF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1502" y="3067997"/>
              <a:ext cx="142875" cy="142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81502" y="3887147"/>
              <a:ext cx="142875" cy="142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1502" y="4706297"/>
              <a:ext cx="142875" cy="142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1502" y="5935022"/>
              <a:ext cx="142875" cy="142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09173" y="2846128"/>
            <a:ext cx="7262495" cy="421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0" dirty="0">
                <a:solidFill>
                  <a:srgbClr val="7C29E7"/>
                </a:solidFill>
                <a:latin typeface="Arial"/>
                <a:cs typeface="Arial"/>
              </a:rPr>
              <a:t>Transporta </a:t>
            </a:r>
            <a:r>
              <a:rPr sz="3300" b="1" spc="-70" dirty="0">
                <a:solidFill>
                  <a:srgbClr val="7C29E7"/>
                </a:solidFill>
                <a:latin typeface="Arial"/>
                <a:cs typeface="Arial"/>
              </a:rPr>
              <a:t>la </a:t>
            </a:r>
            <a:r>
              <a:rPr sz="3300" b="1" spc="-90" dirty="0">
                <a:solidFill>
                  <a:srgbClr val="7C29E7"/>
                </a:solidFill>
                <a:latin typeface="Arial"/>
                <a:cs typeface="Arial"/>
              </a:rPr>
              <a:t>sangre</a:t>
            </a:r>
            <a:r>
              <a:rPr sz="3300" b="1" spc="45" dirty="0">
                <a:solidFill>
                  <a:srgbClr val="7C29E7"/>
                </a:solidFill>
                <a:latin typeface="Arial"/>
                <a:cs typeface="Arial"/>
              </a:rPr>
              <a:t> </a:t>
            </a:r>
            <a:r>
              <a:rPr sz="3300" b="1" spc="-75" dirty="0">
                <a:solidFill>
                  <a:srgbClr val="7C29E7"/>
                </a:solidFill>
                <a:latin typeface="Arial"/>
                <a:cs typeface="Arial"/>
              </a:rPr>
              <a:t>oxigenada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3300" b="1" spc="-10" dirty="0">
                <a:solidFill>
                  <a:srgbClr val="7C29E7"/>
                </a:solidFill>
                <a:latin typeface="Arial"/>
                <a:cs typeface="Arial"/>
              </a:rPr>
              <a:t>Nutre </a:t>
            </a:r>
            <a:r>
              <a:rPr sz="3300" b="1" spc="-55" dirty="0">
                <a:solidFill>
                  <a:srgbClr val="7C29E7"/>
                </a:solidFill>
                <a:latin typeface="Arial"/>
                <a:cs typeface="Arial"/>
              </a:rPr>
              <a:t>a </a:t>
            </a:r>
            <a:r>
              <a:rPr sz="3300" b="1" spc="-150" dirty="0">
                <a:solidFill>
                  <a:srgbClr val="7C29E7"/>
                </a:solidFill>
                <a:latin typeface="Arial"/>
                <a:cs typeface="Arial"/>
              </a:rPr>
              <a:t>los </a:t>
            </a:r>
            <a:r>
              <a:rPr sz="3300" b="1" spc="-80" dirty="0">
                <a:solidFill>
                  <a:srgbClr val="7C29E7"/>
                </a:solidFill>
                <a:latin typeface="Arial"/>
                <a:cs typeface="Arial"/>
              </a:rPr>
              <a:t>tejidos </a:t>
            </a:r>
            <a:r>
              <a:rPr sz="3300" b="1" spc="-70" dirty="0">
                <a:solidFill>
                  <a:srgbClr val="7C29E7"/>
                </a:solidFill>
                <a:latin typeface="Arial"/>
                <a:cs typeface="Arial"/>
              </a:rPr>
              <a:t>del</a:t>
            </a:r>
            <a:r>
              <a:rPr sz="3300" b="1" spc="155" dirty="0">
                <a:solidFill>
                  <a:srgbClr val="7C29E7"/>
                </a:solidFill>
                <a:latin typeface="Arial"/>
                <a:cs typeface="Arial"/>
              </a:rPr>
              <a:t> </a:t>
            </a:r>
            <a:r>
              <a:rPr sz="3300" b="1" spc="-105" dirty="0">
                <a:solidFill>
                  <a:srgbClr val="7C29E7"/>
                </a:solidFill>
                <a:latin typeface="Arial"/>
                <a:cs typeface="Arial"/>
              </a:rPr>
              <a:t>cuerpo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ts val="3229"/>
              </a:lnSpc>
              <a:spcBef>
                <a:spcPts val="3204"/>
              </a:spcBef>
            </a:pPr>
            <a:r>
              <a:rPr sz="3300" b="1" spc="-80" dirty="0">
                <a:solidFill>
                  <a:srgbClr val="7C29E7"/>
                </a:solidFill>
                <a:latin typeface="Arial"/>
                <a:cs typeface="Arial"/>
              </a:rPr>
              <a:t>Requiere </a:t>
            </a:r>
            <a:r>
              <a:rPr sz="3300" b="1" spc="-65" dirty="0">
                <a:solidFill>
                  <a:srgbClr val="7C29E7"/>
                </a:solidFill>
                <a:latin typeface="Arial"/>
                <a:cs typeface="Arial"/>
              </a:rPr>
              <a:t>de </a:t>
            </a:r>
            <a:r>
              <a:rPr sz="3300" b="1" spc="-70" dirty="0">
                <a:solidFill>
                  <a:srgbClr val="7C29E7"/>
                </a:solidFill>
                <a:latin typeface="Arial"/>
                <a:cs typeface="Arial"/>
              </a:rPr>
              <a:t>la </a:t>
            </a:r>
            <a:r>
              <a:rPr sz="3300" b="1" spc="-125" dirty="0">
                <a:solidFill>
                  <a:srgbClr val="7C29E7"/>
                </a:solidFill>
                <a:latin typeface="Arial"/>
                <a:cs typeface="Arial"/>
              </a:rPr>
              <a:t>circulación </a:t>
            </a:r>
            <a:r>
              <a:rPr sz="3300" b="1" spc="-80" dirty="0">
                <a:solidFill>
                  <a:srgbClr val="7C29E7"/>
                </a:solidFill>
                <a:latin typeface="Arial"/>
                <a:cs typeface="Arial"/>
              </a:rPr>
              <a:t>menor </a:t>
            </a:r>
            <a:r>
              <a:rPr sz="3300" b="1" spc="-50" dirty="0">
                <a:solidFill>
                  <a:srgbClr val="7C29E7"/>
                </a:solidFill>
                <a:latin typeface="Arial"/>
                <a:cs typeface="Arial"/>
              </a:rPr>
              <a:t>para  </a:t>
            </a:r>
            <a:r>
              <a:rPr sz="3300" b="1" spc="-70" dirty="0">
                <a:solidFill>
                  <a:srgbClr val="7C29E7"/>
                </a:solidFill>
                <a:latin typeface="Arial"/>
                <a:cs typeface="Arial"/>
              </a:rPr>
              <a:t>la</a:t>
            </a:r>
            <a:r>
              <a:rPr sz="3300" b="1" spc="-30" dirty="0">
                <a:solidFill>
                  <a:srgbClr val="7C29E7"/>
                </a:solidFill>
                <a:latin typeface="Arial"/>
                <a:cs typeface="Arial"/>
              </a:rPr>
              <a:t> </a:t>
            </a:r>
            <a:r>
              <a:rPr sz="3300" b="1" spc="-100" dirty="0">
                <a:solidFill>
                  <a:srgbClr val="7C29E7"/>
                </a:solidFill>
                <a:latin typeface="Arial"/>
                <a:cs typeface="Arial"/>
              </a:rPr>
              <a:t>oxigenación</a:t>
            </a:r>
            <a:endParaRPr sz="3300">
              <a:latin typeface="Arial"/>
              <a:cs typeface="Arial"/>
            </a:endParaRPr>
          </a:p>
          <a:p>
            <a:pPr marL="12700" marR="306070">
              <a:lnSpc>
                <a:spcPts val="3229"/>
              </a:lnSpc>
              <a:spcBef>
                <a:spcPts val="3215"/>
              </a:spcBef>
            </a:pPr>
            <a:r>
              <a:rPr sz="3300" b="1" spc="-75" dirty="0">
                <a:solidFill>
                  <a:srgbClr val="7C29E7"/>
                </a:solidFill>
                <a:latin typeface="Arial"/>
                <a:cs typeface="Arial"/>
              </a:rPr>
              <a:t>Devuelve </a:t>
            </a:r>
            <a:r>
              <a:rPr sz="3300" b="1" spc="-70" dirty="0">
                <a:solidFill>
                  <a:srgbClr val="7C29E7"/>
                </a:solidFill>
                <a:latin typeface="Arial"/>
                <a:cs typeface="Arial"/>
              </a:rPr>
              <a:t>la </a:t>
            </a:r>
            <a:r>
              <a:rPr sz="3300" b="1" spc="-90" dirty="0">
                <a:solidFill>
                  <a:srgbClr val="7C29E7"/>
                </a:solidFill>
                <a:latin typeface="Arial"/>
                <a:cs typeface="Arial"/>
              </a:rPr>
              <a:t>sangre </a:t>
            </a:r>
            <a:r>
              <a:rPr sz="3300" b="1" spc="-110" dirty="0">
                <a:solidFill>
                  <a:srgbClr val="7C29E7"/>
                </a:solidFill>
                <a:latin typeface="Arial"/>
                <a:cs typeface="Arial"/>
              </a:rPr>
              <a:t>no </a:t>
            </a:r>
            <a:r>
              <a:rPr sz="3300" b="1" spc="-75" dirty="0">
                <a:solidFill>
                  <a:srgbClr val="7C29E7"/>
                </a:solidFill>
                <a:latin typeface="Arial"/>
                <a:cs typeface="Arial"/>
              </a:rPr>
              <a:t>oxigenada </a:t>
            </a:r>
            <a:r>
              <a:rPr sz="3300" b="1" spc="-65" dirty="0">
                <a:solidFill>
                  <a:srgbClr val="7C29E7"/>
                </a:solidFill>
                <a:latin typeface="Arial"/>
                <a:cs typeface="Arial"/>
              </a:rPr>
              <a:t>de  </a:t>
            </a:r>
            <a:r>
              <a:rPr sz="3300" b="1" spc="-105" dirty="0">
                <a:solidFill>
                  <a:srgbClr val="7C29E7"/>
                </a:solidFill>
                <a:latin typeface="Arial"/>
                <a:cs typeface="Arial"/>
              </a:rPr>
              <a:t>nuevo </a:t>
            </a:r>
            <a:r>
              <a:rPr sz="3300" b="1" spc="-70" dirty="0">
                <a:solidFill>
                  <a:srgbClr val="7C29E7"/>
                </a:solidFill>
                <a:latin typeface="Arial"/>
                <a:cs typeface="Arial"/>
              </a:rPr>
              <a:t>al </a:t>
            </a:r>
            <a:r>
              <a:rPr sz="3300" b="1" spc="-90" dirty="0">
                <a:solidFill>
                  <a:srgbClr val="7C29E7"/>
                </a:solidFill>
                <a:latin typeface="Arial"/>
                <a:cs typeface="Arial"/>
              </a:rPr>
              <a:t>corazón </a:t>
            </a:r>
            <a:r>
              <a:rPr sz="3300" b="1" spc="-65" dirty="0">
                <a:solidFill>
                  <a:srgbClr val="7C29E7"/>
                </a:solidFill>
                <a:latin typeface="Arial"/>
                <a:cs typeface="Arial"/>
              </a:rPr>
              <a:t>por </a:t>
            </a:r>
            <a:r>
              <a:rPr sz="3300" b="1" spc="-80" dirty="0">
                <a:solidFill>
                  <a:srgbClr val="7C29E7"/>
                </a:solidFill>
                <a:latin typeface="Arial"/>
                <a:cs typeface="Arial"/>
              </a:rPr>
              <a:t>medio </a:t>
            </a:r>
            <a:r>
              <a:rPr sz="3300" b="1" spc="-65" dirty="0">
                <a:solidFill>
                  <a:srgbClr val="7C29E7"/>
                </a:solidFill>
                <a:latin typeface="Arial"/>
                <a:cs typeface="Arial"/>
              </a:rPr>
              <a:t>de </a:t>
            </a:r>
            <a:r>
              <a:rPr sz="3300" b="1" spc="-130" dirty="0">
                <a:solidFill>
                  <a:srgbClr val="7C29E7"/>
                </a:solidFill>
                <a:latin typeface="Arial"/>
                <a:cs typeface="Arial"/>
              </a:rPr>
              <a:t>las  </a:t>
            </a:r>
            <a:r>
              <a:rPr sz="3300" b="1" spc="-120" dirty="0">
                <a:solidFill>
                  <a:srgbClr val="7C29E7"/>
                </a:solidFill>
                <a:latin typeface="Arial"/>
                <a:cs typeface="Arial"/>
              </a:rPr>
              <a:t>venas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69763" y="774295"/>
            <a:ext cx="13126085" cy="8485505"/>
            <a:chOff x="2769763" y="774295"/>
            <a:chExt cx="13126085" cy="8485505"/>
          </a:xfrm>
        </p:grpSpPr>
        <p:sp>
          <p:nvSpPr>
            <p:cNvPr id="11" name="object 11"/>
            <p:cNvSpPr/>
            <p:nvPr/>
          </p:nvSpPr>
          <p:spPr>
            <a:xfrm>
              <a:off x="5308638" y="1545335"/>
              <a:ext cx="6010275" cy="200025"/>
            </a:xfrm>
            <a:custGeom>
              <a:avLst/>
              <a:gdLst/>
              <a:ahLst/>
              <a:cxnLst/>
              <a:rect l="l" t="t" r="r" b="b"/>
              <a:pathLst>
                <a:path w="6010275" h="200025">
                  <a:moveTo>
                    <a:pt x="6010224" y="100012"/>
                  </a:moveTo>
                  <a:lnTo>
                    <a:pt x="6002286" y="61087"/>
                  </a:lnTo>
                  <a:lnTo>
                    <a:pt x="5980646" y="29298"/>
                  </a:lnTo>
                  <a:lnTo>
                    <a:pt x="5948540" y="7861"/>
                  </a:lnTo>
                  <a:lnTo>
                    <a:pt x="5909234" y="0"/>
                  </a:lnTo>
                  <a:lnTo>
                    <a:pt x="3081744" y="0"/>
                  </a:lnTo>
                  <a:lnTo>
                    <a:pt x="3042437" y="7861"/>
                  </a:lnTo>
                  <a:lnTo>
                    <a:pt x="3010331" y="29298"/>
                  </a:lnTo>
                  <a:lnTo>
                    <a:pt x="3005099" y="36982"/>
                  </a:lnTo>
                  <a:lnTo>
                    <a:pt x="2999879" y="29298"/>
                  </a:lnTo>
                  <a:lnTo>
                    <a:pt x="2967786" y="7861"/>
                  </a:lnTo>
                  <a:lnTo>
                    <a:pt x="2928480" y="0"/>
                  </a:lnTo>
                  <a:lnTo>
                    <a:pt x="100977" y="0"/>
                  </a:lnTo>
                  <a:lnTo>
                    <a:pt x="61671" y="7861"/>
                  </a:lnTo>
                  <a:lnTo>
                    <a:pt x="29578" y="29298"/>
                  </a:lnTo>
                  <a:lnTo>
                    <a:pt x="7937" y="61087"/>
                  </a:lnTo>
                  <a:lnTo>
                    <a:pt x="0" y="100012"/>
                  </a:lnTo>
                  <a:lnTo>
                    <a:pt x="7937" y="138938"/>
                  </a:lnTo>
                  <a:lnTo>
                    <a:pt x="29578" y="170726"/>
                  </a:lnTo>
                  <a:lnTo>
                    <a:pt x="61671" y="192163"/>
                  </a:lnTo>
                  <a:lnTo>
                    <a:pt x="100977" y="200025"/>
                  </a:lnTo>
                  <a:lnTo>
                    <a:pt x="2928480" y="200025"/>
                  </a:lnTo>
                  <a:lnTo>
                    <a:pt x="2967786" y="192163"/>
                  </a:lnTo>
                  <a:lnTo>
                    <a:pt x="2999879" y="170726"/>
                  </a:lnTo>
                  <a:lnTo>
                    <a:pt x="3005099" y="163055"/>
                  </a:lnTo>
                  <a:lnTo>
                    <a:pt x="3010331" y="170726"/>
                  </a:lnTo>
                  <a:lnTo>
                    <a:pt x="3042437" y="192163"/>
                  </a:lnTo>
                  <a:lnTo>
                    <a:pt x="3081744" y="200025"/>
                  </a:lnTo>
                  <a:lnTo>
                    <a:pt x="5909234" y="200025"/>
                  </a:lnTo>
                  <a:lnTo>
                    <a:pt x="5948540" y="192163"/>
                  </a:lnTo>
                  <a:lnTo>
                    <a:pt x="5980646" y="170726"/>
                  </a:lnTo>
                  <a:lnTo>
                    <a:pt x="6002286" y="138938"/>
                  </a:lnTo>
                  <a:lnTo>
                    <a:pt x="6010224" y="100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9763" y="774295"/>
              <a:ext cx="1561686" cy="15419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42704" y="1791842"/>
              <a:ext cx="4552949" cy="7467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95921" y="344874"/>
            <a:ext cx="7744459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505" dirty="0">
                <a:solidFill>
                  <a:srgbClr val="A0325B"/>
                </a:solidFill>
              </a:rPr>
              <a:t>Características</a:t>
            </a:r>
            <a:endParaRPr sz="7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4854" y="0"/>
            <a:ext cx="6883145" cy="9020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/>
              <a:t>Funciones </a:t>
            </a:r>
            <a:r>
              <a:rPr spc="565" dirty="0"/>
              <a:t>De</a:t>
            </a:r>
            <a:r>
              <a:rPr spc="-1565" dirty="0"/>
              <a:t> </a:t>
            </a:r>
            <a:r>
              <a:rPr spc="165" dirty="0"/>
              <a:t>La </a:t>
            </a:r>
            <a:r>
              <a:rPr spc="475" dirty="0"/>
              <a:t>Circulación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93924" y="1387820"/>
            <a:ext cx="338010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800" dirty="0">
                <a:solidFill>
                  <a:srgbClr val="E84053"/>
                </a:solidFill>
                <a:latin typeface="Arial"/>
                <a:cs typeface="Arial"/>
              </a:rPr>
              <a:t>M</a:t>
            </a:r>
            <a:r>
              <a:rPr sz="8000" b="1" spc="615" dirty="0">
                <a:solidFill>
                  <a:srgbClr val="E84053"/>
                </a:solidFill>
                <a:latin typeface="Arial"/>
                <a:cs typeface="Arial"/>
              </a:rPr>
              <a:t>a</a:t>
            </a:r>
            <a:r>
              <a:rPr sz="8000" b="1" spc="400" dirty="0">
                <a:solidFill>
                  <a:srgbClr val="E84053"/>
                </a:solidFill>
                <a:latin typeface="Arial"/>
                <a:cs typeface="Arial"/>
              </a:rPr>
              <a:t>y</a:t>
            </a:r>
            <a:r>
              <a:rPr sz="8000" b="1" spc="440" dirty="0">
                <a:solidFill>
                  <a:srgbClr val="E84053"/>
                </a:solidFill>
                <a:latin typeface="Arial"/>
                <a:cs typeface="Arial"/>
              </a:rPr>
              <a:t>o</a:t>
            </a:r>
            <a:r>
              <a:rPr sz="8000" b="1" spc="565" dirty="0">
                <a:solidFill>
                  <a:srgbClr val="E84053"/>
                </a:solidFill>
                <a:latin typeface="Arial"/>
                <a:cs typeface="Arial"/>
              </a:rPr>
              <a:t>r</a:t>
            </a:r>
            <a:endParaRPr sz="8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7978" y="2687827"/>
            <a:ext cx="6221730" cy="2499360"/>
          </a:xfrm>
          <a:custGeom>
            <a:avLst/>
            <a:gdLst/>
            <a:ahLst/>
            <a:cxnLst/>
            <a:rect l="l" t="t" r="r" b="b"/>
            <a:pathLst>
              <a:path w="6221730" h="2499360">
                <a:moveTo>
                  <a:pt x="5735588" y="2498893"/>
                </a:moveTo>
                <a:lnTo>
                  <a:pt x="485774" y="2498893"/>
                </a:lnTo>
                <a:lnTo>
                  <a:pt x="437761" y="2496516"/>
                </a:lnTo>
                <a:lnTo>
                  <a:pt x="390562" y="2489473"/>
                </a:lnTo>
                <a:lnTo>
                  <a:pt x="344493" y="2477896"/>
                </a:lnTo>
                <a:lnTo>
                  <a:pt x="299876" y="2461917"/>
                </a:lnTo>
                <a:lnTo>
                  <a:pt x="257027" y="2441667"/>
                </a:lnTo>
                <a:lnTo>
                  <a:pt x="216266" y="2417279"/>
                </a:lnTo>
                <a:lnTo>
                  <a:pt x="177911" y="2388883"/>
                </a:lnTo>
                <a:lnTo>
                  <a:pt x="142280" y="2356612"/>
                </a:lnTo>
                <a:lnTo>
                  <a:pt x="110010" y="2320990"/>
                </a:lnTo>
                <a:lnTo>
                  <a:pt x="81615" y="2282640"/>
                </a:lnTo>
                <a:lnTo>
                  <a:pt x="57227" y="2241882"/>
                </a:lnTo>
                <a:lnTo>
                  <a:pt x="36977" y="2199035"/>
                </a:lnTo>
                <a:lnTo>
                  <a:pt x="20997" y="2154417"/>
                </a:lnTo>
                <a:lnTo>
                  <a:pt x="9420" y="2108349"/>
                </a:lnTo>
                <a:lnTo>
                  <a:pt x="2376" y="2061148"/>
                </a:lnTo>
                <a:lnTo>
                  <a:pt x="0" y="2013135"/>
                </a:lnTo>
                <a:lnTo>
                  <a:pt x="0" y="485779"/>
                </a:lnTo>
                <a:lnTo>
                  <a:pt x="2376" y="437767"/>
                </a:lnTo>
                <a:lnTo>
                  <a:pt x="9420" y="390566"/>
                </a:lnTo>
                <a:lnTo>
                  <a:pt x="20997" y="344497"/>
                </a:lnTo>
                <a:lnTo>
                  <a:pt x="36977" y="299879"/>
                </a:lnTo>
                <a:lnTo>
                  <a:pt x="57227" y="257030"/>
                </a:lnTo>
                <a:lnTo>
                  <a:pt x="81615" y="216268"/>
                </a:lnTo>
                <a:lnTo>
                  <a:pt x="110010" y="177912"/>
                </a:lnTo>
                <a:lnTo>
                  <a:pt x="142280" y="142280"/>
                </a:lnTo>
                <a:lnTo>
                  <a:pt x="177911" y="110011"/>
                </a:lnTo>
                <a:lnTo>
                  <a:pt x="216266" y="81617"/>
                </a:lnTo>
                <a:lnTo>
                  <a:pt x="257027" y="57228"/>
                </a:lnTo>
                <a:lnTo>
                  <a:pt x="299876" y="36978"/>
                </a:lnTo>
                <a:lnTo>
                  <a:pt x="344493" y="20998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5735588" y="0"/>
                </a:lnTo>
                <a:lnTo>
                  <a:pt x="5783601" y="2377"/>
                </a:lnTo>
                <a:lnTo>
                  <a:pt x="5830799" y="9420"/>
                </a:lnTo>
                <a:lnTo>
                  <a:pt x="5876864" y="20998"/>
                </a:lnTo>
                <a:lnTo>
                  <a:pt x="5921478" y="36978"/>
                </a:lnTo>
                <a:lnTo>
                  <a:pt x="5964323" y="57228"/>
                </a:lnTo>
                <a:lnTo>
                  <a:pt x="6005082" y="81617"/>
                </a:lnTo>
                <a:lnTo>
                  <a:pt x="6043436" y="110011"/>
                </a:lnTo>
                <a:lnTo>
                  <a:pt x="6079067" y="142280"/>
                </a:lnTo>
                <a:lnTo>
                  <a:pt x="6111338" y="177912"/>
                </a:lnTo>
                <a:lnTo>
                  <a:pt x="6139734" y="216268"/>
                </a:lnTo>
                <a:lnTo>
                  <a:pt x="6164122" y="257030"/>
                </a:lnTo>
                <a:lnTo>
                  <a:pt x="6184372" y="299879"/>
                </a:lnTo>
                <a:lnTo>
                  <a:pt x="6200351" y="344497"/>
                </a:lnTo>
                <a:lnTo>
                  <a:pt x="6211928" y="390566"/>
                </a:lnTo>
                <a:lnTo>
                  <a:pt x="6218971" y="437767"/>
                </a:lnTo>
                <a:lnTo>
                  <a:pt x="6221348" y="485779"/>
                </a:lnTo>
                <a:lnTo>
                  <a:pt x="6221348" y="2013135"/>
                </a:lnTo>
                <a:lnTo>
                  <a:pt x="6218971" y="2061148"/>
                </a:lnTo>
                <a:lnTo>
                  <a:pt x="6211928" y="2108349"/>
                </a:lnTo>
                <a:lnTo>
                  <a:pt x="6200351" y="2154417"/>
                </a:lnTo>
                <a:lnTo>
                  <a:pt x="6184372" y="2199035"/>
                </a:lnTo>
                <a:lnTo>
                  <a:pt x="6164122" y="2241882"/>
                </a:lnTo>
                <a:lnTo>
                  <a:pt x="6139734" y="2282640"/>
                </a:lnTo>
                <a:lnTo>
                  <a:pt x="6111338" y="2320990"/>
                </a:lnTo>
                <a:lnTo>
                  <a:pt x="6079067" y="2356612"/>
                </a:lnTo>
                <a:lnTo>
                  <a:pt x="6043436" y="2388883"/>
                </a:lnTo>
                <a:lnTo>
                  <a:pt x="6005082" y="2417279"/>
                </a:lnTo>
                <a:lnTo>
                  <a:pt x="5964323" y="2441667"/>
                </a:lnTo>
                <a:lnTo>
                  <a:pt x="5921478" y="2461917"/>
                </a:lnTo>
                <a:lnTo>
                  <a:pt x="5876864" y="2477896"/>
                </a:lnTo>
                <a:lnTo>
                  <a:pt x="5830799" y="2489473"/>
                </a:lnTo>
                <a:lnTo>
                  <a:pt x="5783601" y="2496516"/>
                </a:lnTo>
                <a:lnTo>
                  <a:pt x="5735588" y="2498893"/>
                </a:lnTo>
                <a:close/>
              </a:path>
            </a:pathLst>
          </a:custGeom>
          <a:solidFill>
            <a:srgbClr val="B9B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9401" y="3153669"/>
            <a:ext cx="5504180" cy="10407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617220">
              <a:lnSpc>
                <a:spcPts val="3620"/>
              </a:lnSpc>
              <a:spcBef>
                <a:spcPts val="844"/>
              </a:spcBef>
            </a:pPr>
            <a:r>
              <a:rPr sz="3650" spc="-365" dirty="0">
                <a:solidFill>
                  <a:srgbClr val="F9EFE7"/>
                </a:solidFill>
                <a:latin typeface="Arial Black"/>
                <a:cs typeface="Arial Black"/>
              </a:rPr>
              <a:t>Suplir </a:t>
            </a:r>
            <a:r>
              <a:rPr sz="3650" spc="-425" dirty="0">
                <a:solidFill>
                  <a:srgbClr val="F9EFE7"/>
                </a:solidFill>
                <a:latin typeface="Arial Black"/>
                <a:cs typeface="Arial Black"/>
              </a:rPr>
              <a:t>los </a:t>
            </a:r>
            <a:r>
              <a:rPr sz="3650" spc="-409" dirty="0">
                <a:solidFill>
                  <a:srgbClr val="F9EFE7"/>
                </a:solidFill>
                <a:latin typeface="Arial Black"/>
                <a:cs typeface="Arial Black"/>
              </a:rPr>
              <a:t>tejidos </a:t>
            </a:r>
            <a:r>
              <a:rPr sz="3650" spc="-495" dirty="0">
                <a:solidFill>
                  <a:srgbClr val="F9EFE7"/>
                </a:solidFill>
                <a:latin typeface="Arial Black"/>
                <a:cs typeface="Arial Black"/>
              </a:rPr>
              <a:t>con  </a:t>
            </a:r>
            <a:r>
              <a:rPr sz="3650" spc="-425" dirty="0">
                <a:solidFill>
                  <a:srgbClr val="F9EFE7"/>
                </a:solidFill>
                <a:latin typeface="Arial Black"/>
                <a:cs typeface="Arial Black"/>
              </a:rPr>
              <a:t>oxígeno </a:t>
            </a:r>
            <a:r>
              <a:rPr sz="3650" spc="-360" dirty="0">
                <a:solidFill>
                  <a:srgbClr val="F9EFE7"/>
                </a:solidFill>
                <a:latin typeface="Arial Black"/>
                <a:cs typeface="Arial Black"/>
              </a:rPr>
              <a:t>y </a:t>
            </a:r>
            <a:r>
              <a:rPr sz="3650" spc="-409" dirty="0">
                <a:solidFill>
                  <a:srgbClr val="F9EFE7"/>
                </a:solidFill>
                <a:latin typeface="Arial Black"/>
                <a:cs typeface="Arial Black"/>
              </a:rPr>
              <a:t>otros</a:t>
            </a:r>
            <a:r>
              <a:rPr sz="3650" spc="-95" dirty="0">
                <a:solidFill>
                  <a:srgbClr val="F9EFE7"/>
                </a:solidFill>
                <a:latin typeface="Arial Black"/>
                <a:cs typeface="Arial Black"/>
              </a:rPr>
              <a:t> </a:t>
            </a:r>
            <a:r>
              <a:rPr sz="3650" spc="-409" dirty="0">
                <a:solidFill>
                  <a:srgbClr val="F9EFE7"/>
                </a:solidFill>
                <a:latin typeface="Arial Black"/>
                <a:cs typeface="Arial Black"/>
              </a:rPr>
              <a:t>nutrientes.</a:t>
            </a:r>
            <a:endParaRPr sz="36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41608" y="3137543"/>
            <a:ext cx="4640580" cy="102361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 indent="391160">
              <a:lnSpc>
                <a:spcPts val="3560"/>
              </a:lnSpc>
              <a:spcBef>
                <a:spcPts val="830"/>
              </a:spcBef>
            </a:pPr>
            <a:r>
              <a:rPr sz="3550" spc="-330" dirty="0">
                <a:solidFill>
                  <a:srgbClr val="F9EFE7"/>
                </a:solidFill>
                <a:latin typeface="Arial Black"/>
                <a:cs typeface="Arial Black"/>
              </a:rPr>
              <a:t>Distribuir </a:t>
            </a:r>
            <a:r>
              <a:rPr sz="3550" spc="-415" dirty="0">
                <a:solidFill>
                  <a:srgbClr val="F9EFE7"/>
                </a:solidFill>
                <a:latin typeface="Arial Black"/>
                <a:cs typeface="Arial Black"/>
              </a:rPr>
              <a:t>la </a:t>
            </a:r>
            <a:r>
              <a:rPr sz="3550" spc="-390" dirty="0">
                <a:solidFill>
                  <a:srgbClr val="F9EFE7"/>
                </a:solidFill>
                <a:latin typeface="Arial Black"/>
                <a:cs typeface="Arial Black"/>
              </a:rPr>
              <a:t>sangre  </a:t>
            </a:r>
            <a:r>
              <a:rPr sz="3550" spc="-400" dirty="0">
                <a:solidFill>
                  <a:srgbClr val="F9EFE7"/>
                </a:solidFill>
                <a:latin typeface="Arial Black"/>
                <a:cs typeface="Arial Black"/>
              </a:rPr>
              <a:t>oxigenada </a:t>
            </a:r>
            <a:r>
              <a:rPr sz="3550" spc="-470" dirty="0">
                <a:solidFill>
                  <a:srgbClr val="F9EFE7"/>
                </a:solidFill>
                <a:latin typeface="Arial Black"/>
                <a:cs typeface="Arial Black"/>
              </a:rPr>
              <a:t>a </a:t>
            </a:r>
            <a:r>
              <a:rPr sz="3550" spc="-400" dirty="0">
                <a:solidFill>
                  <a:srgbClr val="F9EFE7"/>
                </a:solidFill>
                <a:latin typeface="Arial Black"/>
                <a:cs typeface="Arial Black"/>
              </a:rPr>
              <a:t>los</a:t>
            </a:r>
            <a:r>
              <a:rPr sz="3550" spc="30" dirty="0">
                <a:solidFill>
                  <a:srgbClr val="F9EFE7"/>
                </a:solidFill>
                <a:latin typeface="Arial Black"/>
                <a:cs typeface="Arial Black"/>
              </a:rPr>
              <a:t> </a:t>
            </a:r>
            <a:r>
              <a:rPr sz="3550" spc="-385" dirty="0">
                <a:solidFill>
                  <a:srgbClr val="F9EFE7"/>
                </a:solidFill>
                <a:latin typeface="Arial Black"/>
                <a:cs typeface="Arial Black"/>
              </a:rPr>
              <a:t>tejidos</a:t>
            </a:r>
            <a:endParaRPr sz="355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2072" y="6242130"/>
            <a:ext cx="2654906" cy="3183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978" y="6521317"/>
            <a:ext cx="6216650" cy="2626360"/>
          </a:xfrm>
          <a:custGeom>
            <a:avLst/>
            <a:gdLst/>
            <a:ahLst/>
            <a:cxnLst/>
            <a:rect l="l" t="t" r="r" b="b"/>
            <a:pathLst>
              <a:path w="6216650" h="2626359">
                <a:moveTo>
                  <a:pt x="5816985" y="2625855"/>
                </a:moveTo>
                <a:lnTo>
                  <a:pt x="402856" y="2625855"/>
                </a:lnTo>
                <a:lnTo>
                  <a:pt x="390561" y="2624021"/>
                </a:lnTo>
                <a:lnTo>
                  <a:pt x="344493" y="2612444"/>
                </a:lnTo>
                <a:lnTo>
                  <a:pt x="299876" y="2596465"/>
                </a:lnTo>
                <a:lnTo>
                  <a:pt x="257027" y="2576215"/>
                </a:lnTo>
                <a:lnTo>
                  <a:pt x="216266" y="2551826"/>
                </a:lnTo>
                <a:lnTo>
                  <a:pt x="177911" y="2523431"/>
                </a:lnTo>
                <a:lnTo>
                  <a:pt x="142280" y="2491160"/>
                </a:lnTo>
                <a:lnTo>
                  <a:pt x="110010" y="2455529"/>
                </a:lnTo>
                <a:lnTo>
                  <a:pt x="81615" y="2417175"/>
                </a:lnTo>
                <a:lnTo>
                  <a:pt x="57227" y="2376416"/>
                </a:lnTo>
                <a:lnTo>
                  <a:pt x="36977" y="2333571"/>
                </a:lnTo>
                <a:lnTo>
                  <a:pt x="20997" y="2288957"/>
                </a:lnTo>
                <a:lnTo>
                  <a:pt x="9420" y="2242892"/>
                </a:lnTo>
                <a:lnTo>
                  <a:pt x="2376" y="2195694"/>
                </a:lnTo>
                <a:lnTo>
                  <a:pt x="0" y="2147683"/>
                </a:lnTo>
                <a:lnTo>
                  <a:pt x="0" y="485757"/>
                </a:lnTo>
                <a:lnTo>
                  <a:pt x="2376" y="437746"/>
                </a:lnTo>
                <a:lnTo>
                  <a:pt x="9420" y="390548"/>
                </a:lnTo>
                <a:lnTo>
                  <a:pt x="20997" y="344483"/>
                </a:lnTo>
                <a:lnTo>
                  <a:pt x="36977" y="299869"/>
                </a:lnTo>
                <a:lnTo>
                  <a:pt x="57227" y="257024"/>
                </a:lnTo>
                <a:lnTo>
                  <a:pt x="81615" y="216265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09"/>
                </a:lnTo>
                <a:lnTo>
                  <a:pt x="216266" y="81614"/>
                </a:lnTo>
                <a:lnTo>
                  <a:pt x="257027" y="57225"/>
                </a:lnTo>
                <a:lnTo>
                  <a:pt x="299876" y="36975"/>
                </a:lnTo>
                <a:lnTo>
                  <a:pt x="344493" y="20996"/>
                </a:lnTo>
                <a:lnTo>
                  <a:pt x="390561" y="9419"/>
                </a:lnTo>
                <a:lnTo>
                  <a:pt x="437761" y="2376"/>
                </a:lnTo>
                <a:lnTo>
                  <a:pt x="485771" y="0"/>
                </a:lnTo>
                <a:lnTo>
                  <a:pt x="5734067" y="0"/>
                </a:lnTo>
                <a:lnTo>
                  <a:pt x="5782079" y="2376"/>
                </a:lnTo>
                <a:lnTo>
                  <a:pt x="5829280" y="9419"/>
                </a:lnTo>
                <a:lnTo>
                  <a:pt x="5875350" y="20996"/>
                </a:lnTo>
                <a:lnTo>
                  <a:pt x="5919969" y="36975"/>
                </a:lnTo>
                <a:lnTo>
                  <a:pt x="5962820" y="57225"/>
                </a:lnTo>
                <a:lnTo>
                  <a:pt x="6003584" y="81614"/>
                </a:lnTo>
                <a:lnTo>
                  <a:pt x="6041941" y="110009"/>
                </a:lnTo>
                <a:lnTo>
                  <a:pt x="6077574" y="142280"/>
                </a:lnTo>
                <a:lnTo>
                  <a:pt x="6109836" y="177911"/>
                </a:lnTo>
                <a:lnTo>
                  <a:pt x="6138227" y="216265"/>
                </a:lnTo>
                <a:lnTo>
                  <a:pt x="6162615" y="257024"/>
                </a:lnTo>
                <a:lnTo>
                  <a:pt x="6182867" y="299869"/>
                </a:lnTo>
                <a:lnTo>
                  <a:pt x="6198850" y="344483"/>
                </a:lnTo>
                <a:lnTo>
                  <a:pt x="6210430" y="390548"/>
                </a:lnTo>
                <a:lnTo>
                  <a:pt x="6216312" y="429944"/>
                </a:lnTo>
                <a:lnTo>
                  <a:pt x="6216312" y="2203496"/>
                </a:lnTo>
                <a:lnTo>
                  <a:pt x="6210430" y="2242892"/>
                </a:lnTo>
                <a:lnTo>
                  <a:pt x="6198850" y="2288957"/>
                </a:lnTo>
                <a:lnTo>
                  <a:pt x="6182867" y="2333571"/>
                </a:lnTo>
                <a:lnTo>
                  <a:pt x="6162615" y="2376416"/>
                </a:lnTo>
                <a:lnTo>
                  <a:pt x="6138227" y="2417175"/>
                </a:lnTo>
                <a:lnTo>
                  <a:pt x="6109836" y="2455529"/>
                </a:lnTo>
                <a:lnTo>
                  <a:pt x="6077574" y="2491160"/>
                </a:lnTo>
                <a:lnTo>
                  <a:pt x="6041941" y="2523431"/>
                </a:lnTo>
                <a:lnTo>
                  <a:pt x="6003584" y="2551826"/>
                </a:lnTo>
                <a:lnTo>
                  <a:pt x="5962820" y="2576215"/>
                </a:lnTo>
                <a:lnTo>
                  <a:pt x="5919969" y="2596465"/>
                </a:lnTo>
                <a:lnTo>
                  <a:pt x="5875350" y="2612444"/>
                </a:lnTo>
                <a:lnTo>
                  <a:pt x="5829280" y="2624021"/>
                </a:lnTo>
                <a:lnTo>
                  <a:pt x="5816985" y="2625855"/>
                </a:lnTo>
                <a:close/>
              </a:path>
            </a:pathLst>
          </a:custGeom>
          <a:solidFill>
            <a:srgbClr val="B9B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9563" y="6869687"/>
            <a:ext cx="5382260" cy="11626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065" marR="5080" algn="ctr">
              <a:lnSpc>
                <a:spcPts val="2780"/>
              </a:lnSpc>
              <a:spcBef>
                <a:spcPts val="710"/>
              </a:spcBef>
            </a:pPr>
            <a:r>
              <a:rPr sz="2800" spc="-325" dirty="0">
                <a:solidFill>
                  <a:srgbClr val="F9EFE7"/>
                </a:solidFill>
                <a:latin typeface="Arial Black"/>
                <a:cs typeface="Arial Black"/>
              </a:rPr>
              <a:t>Recoger </a:t>
            </a:r>
            <a:r>
              <a:rPr sz="2800" spc="-285" dirty="0">
                <a:solidFill>
                  <a:srgbClr val="F9EFE7"/>
                </a:solidFill>
                <a:latin typeface="Arial Black"/>
                <a:cs typeface="Arial Black"/>
              </a:rPr>
              <a:t>dióxido </a:t>
            </a:r>
            <a:r>
              <a:rPr sz="2800" spc="-300" dirty="0">
                <a:solidFill>
                  <a:srgbClr val="F9EFE7"/>
                </a:solidFill>
                <a:latin typeface="Arial Black"/>
                <a:cs typeface="Arial Black"/>
              </a:rPr>
              <a:t>de </a:t>
            </a:r>
            <a:r>
              <a:rPr sz="2800" spc="-315" dirty="0">
                <a:solidFill>
                  <a:srgbClr val="F9EFE7"/>
                </a:solidFill>
                <a:latin typeface="Arial Black"/>
                <a:cs typeface="Arial Black"/>
              </a:rPr>
              <a:t>carbono </a:t>
            </a:r>
            <a:r>
              <a:rPr sz="2800" spc="-254" dirty="0">
                <a:solidFill>
                  <a:srgbClr val="F9EFE7"/>
                </a:solidFill>
                <a:latin typeface="Arial Black"/>
                <a:cs typeface="Arial Black"/>
              </a:rPr>
              <a:t>y  </a:t>
            </a:r>
            <a:r>
              <a:rPr sz="2800" spc="-295" dirty="0">
                <a:solidFill>
                  <a:srgbClr val="F9EFE7"/>
                </a:solidFill>
                <a:latin typeface="Arial Black"/>
                <a:cs typeface="Arial Black"/>
              </a:rPr>
              <a:t>otros </a:t>
            </a:r>
            <a:r>
              <a:rPr sz="2800" spc="-315" dirty="0">
                <a:solidFill>
                  <a:srgbClr val="F9EFE7"/>
                </a:solidFill>
                <a:latin typeface="Arial Black"/>
                <a:cs typeface="Arial Black"/>
              </a:rPr>
              <a:t>desperdicios </a:t>
            </a:r>
            <a:r>
              <a:rPr sz="2800" spc="-305" dirty="0">
                <a:solidFill>
                  <a:srgbClr val="F9EFE7"/>
                </a:solidFill>
                <a:latin typeface="Arial Black"/>
                <a:cs typeface="Arial Black"/>
              </a:rPr>
              <a:t>generados </a:t>
            </a:r>
            <a:r>
              <a:rPr sz="2800" spc="-254" dirty="0">
                <a:solidFill>
                  <a:srgbClr val="F9EFE7"/>
                </a:solidFill>
                <a:latin typeface="Arial Black"/>
                <a:cs typeface="Arial Black"/>
              </a:rPr>
              <a:t>por  </a:t>
            </a:r>
            <a:r>
              <a:rPr sz="2800" spc="-330" dirty="0">
                <a:solidFill>
                  <a:srgbClr val="F9EFE7"/>
                </a:solidFill>
                <a:latin typeface="Arial Black"/>
                <a:cs typeface="Arial Black"/>
              </a:rPr>
              <a:t>el</a:t>
            </a:r>
            <a:r>
              <a:rPr sz="2800" spc="-210" dirty="0">
                <a:solidFill>
                  <a:srgbClr val="F9EFE7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9EFE7"/>
                </a:solidFill>
                <a:latin typeface="Arial Black"/>
                <a:cs typeface="Arial Black"/>
              </a:rPr>
              <a:t>metabolismo.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3213" y="6987168"/>
            <a:ext cx="5330190" cy="10407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36880" marR="5080" indent="-424815">
              <a:lnSpc>
                <a:spcPts val="3620"/>
              </a:lnSpc>
              <a:spcBef>
                <a:spcPts val="844"/>
              </a:spcBef>
            </a:pPr>
            <a:r>
              <a:rPr sz="3650" spc="-405" dirty="0">
                <a:solidFill>
                  <a:srgbClr val="F9EFE7"/>
                </a:solidFill>
                <a:latin typeface="Arial Black"/>
                <a:cs typeface="Arial Black"/>
              </a:rPr>
              <a:t>Transportar </a:t>
            </a:r>
            <a:r>
              <a:rPr sz="3650" spc="-455" dirty="0">
                <a:solidFill>
                  <a:srgbClr val="F9EFE7"/>
                </a:solidFill>
                <a:latin typeface="Arial Black"/>
                <a:cs typeface="Arial Black"/>
              </a:rPr>
              <a:t>las </a:t>
            </a:r>
            <a:r>
              <a:rPr sz="3650" spc="-434" dirty="0">
                <a:solidFill>
                  <a:srgbClr val="F9EFE7"/>
                </a:solidFill>
                <a:latin typeface="Arial Black"/>
                <a:cs typeface="Arial Black"/>
              </a:rPr>
              <a:t>hormonas  </a:t>
            </a:r>
            <a:r>
              <a:rPr sz="3650" spc="-505" dirty="0">
                <a:solidFill>
                  <a:srgbClr val="F9EFE7"/>
                </a:solidFill>
                <a:latin typeface="Arial Black"/>
                <a:cs typeface="Arial Black"/>
              </a:rPr>
              <a:t>a </a:t>
            </a:r>
            <a:r>
              <a:rPr sz="3650" spc="-455" dirty="0">
                <a:solidFill>
                  <a:srgbClr val="F9EFE7"/>
                </a:solidFill>
                <a:latin typeface="Arial Black"/>
                <a:cs typeface="Arial Black"/>
              </a:rPr>
              <a:t>sus </a:t>
            </a:r>
            <a:r>
              <a:rPr sz="3650" spc="-405" dirty="0">
                <a:solidFill>
                  <a:srgbClr val="F9EFE7"/>
                </a:solidFill>
                <a:latin typeface="Arial Black"/>
                <a:cs typeface="Arial Black"/>
              </a:rPr>
              <a:t>órganos</a:t>
            </a:r>
            <a:r>
              <a:rPr sz="3650" spc="90" dirty="0">
                <a:solidFill>
                  <a:srgbClr val="F9EFE7"/>
                </a:solidFill>
                <a:latin typeface="Arial Black"/>
                <a:cs typeface="Arial Black"/>
              </a:rPr>
              <a:t> </a:t>
            </a:r>
            <a:r>
              <a:rPr sz="3650" spc="-440" dirty="0">
                <a:solidFill>
                  <a:srgbClr val="F9EFE7"/>
                </a:solidFill>
                <a:latin typeface="Arial Black"/>
                <a:cs typeface="Arial Black"/>
              </a:rPr>
              <a:t>blanco.</a:t>
            </a:r>
            <a:endParaRPr sz="365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53013" y="2892223"/>
            <a:ext cx="2769235" cy="2075814"/>
            <a:chOff x="8053013" y="2892223"/>
            <a:chExt cx="2769235" cy="2075814"/>
          </a:xfrm>
        </p:grpSpPr>
        <p:sp>
          <p:nvSpPr>
            <p:cNvPr id="13" name="object 13"/>
            <p:cNvSpPr/>
            <p:nvPr/>
          </p:nvSpPr>
          <p:spPr>
            <a:xfrm>
              <a:off x="8053013" y="2892223"/>
              <a:ext cx="2769235" cy="2075814"/>
            </a:xfrm>
            <a:custGeom>
              <a:avLst/>
              <a:gdLst/>
              <a:ahLst/>
              <a:cxnLst/>
              <a:rect l="l" t="t" r="r" b="b"/>
              <a:pathLst>
                <a:path w="2769234" h="2075814">
                  <a:moveTo>
                    <a:pt x="626709" y="763538"/>
                  </a:moveTo>
                  <a:lnTo>
                    <a:pt x="83130" y="763538"/>
                  </a:lnTo>
                  <a:lnTo>
                    <a:pt x="106596" y="739260"/>
                  </a:lnTo>
                  <a:lnTo>
                    <a:pt x="165569" y="702994"/>
                  </a:lnTo>
                  <a:lnTo>
                    <a:pt x="238431" y="682882"/>
                  </a:lnTo>
                  <a:lnTo>
                    <a:pt x="279258" y="678798"/>
                  </a:lnTo>
                  <a:lnTo>
                    <a:pt x="322583" y="678649"/>
                  </a:lnTo>
                  <a:lnTo>
                    <a:pt x="368080" y="682401"/>
                  </a:lnTo>
                  <a:lnTo>
                    <a:pt x="415425" y="690019"/>
                  </a:lnTo>
                  <a:lnTo>
                    <a:pt x="464292" y="701469"/>
                  </a:lnTo>
                  <a:lnTo>
                    <a:pt x="514357" y="716715"/>
                  </a:lnTo>
                  <a:lnTo>
                    <a:pt x="565294" y="735725"/>
                  </a:lnTo>
                  <a:lnTo>
                    <a:pt x="616780" y="758462"/>
                  </a:lnTo>
                  <a:lnTo>
                    <a:pt x="626709" y="763538"/>
                  </a:lnTo>
                  <a:close/>
                </a:path>
                <a:path w="2769234" h="2075814">
                  <a:moveTo>
                    <a:pt x="772866" y="1646233"/>
                  </a:moveTo>
                  <a:lnTo>
                    <a:pt x="728007" y="1646042"/>
                  </a:lnTo>
                  <a:lnTo>
                    <a:pt x="680078" y="1641247"/>
                  </a:lnTo>
                  <a:lnTo>
                    <a:pt x="629061" y="1631315"/>
                  </a:lnTo>
                  <a:lnTo>
                    <a:pt x="574942" y="1615713"/>
                  </a:lnTo>
                  <a:lnTo>
                    <a:pt x="517704" y="1593910"/>
                  </a:lnTo>
                  <a:lnTo>
                    <a:pt x="457333" y="1565373"/>
                  </a:lnTo>
                  <a:lnTo>
                    <a:pt x="393811" y="1529569"/>
                  </a:lnTo>
                  <a:lnTo>
                    <a:pt x="327124" y="1485966"/>
                  </a:lnTo>
                  <a:lnTo>
                    <a:pt x="263039" y="1438564"/>
                  </a:lnTo>
                  <a:lnTo>
                    <a:pt x="207232" y="1391910"/>
                  </a:lnTo>
                  <a:lnTo>
                    <a:pt x="159232" y="1346077"/>
                  </a:lnTo>
                  <a:lnTo>
                    <a:pt x="118571" y="1301138"/>
                  </a:lnTo>
                  <a:lnTo>
                    <a:pt x="84780" y="1257164"/>
                  </a:lnTo>
                  <a:lnTo>
                    <a:pt x="57388" y="1214228"/>
                  </a:lnTo>
                  <a:lnTo>
                    <a:pt x="35927" y="1172403"/>
                  </a:lnTo>
                  <a:lnTo>
                    <a:pt x="19927" y="1131760"/>
                  </a:lnTo>
                  <a:lnTo>
                    <a:pt x="8919" y="1092373"/>
                  </a:lnTo>
                  <a:lnTo>
                    <a:pt x="2433" y="1054312"/>
                  </a:lnTo>
                  <a:lnTo>
                    <a:pt x="0" y="1017651"/>
                  </a:lnTo>
                  <a:lnTo>
                    <a:pt x="1150" y="982462"/>
                  </a:lnTo>
                  <a:lnTo>
                    <a:pt x="12323" y="916789"/>
                  </a:lnTo>
                  <a:lnTo>
                    <a:pt x="32197" y="857870"/>
                  </a:lnTo>
                  <a:lnTo>
                    <a:pt x="57017" y="806285"/>
                  </a:lnTo>
                  <a:lnTo>
                    <a:pt x="60907" y="797976"/>
                  </a:lnTo>
                  <a:lnTo>
                    <a:pt x="77741" y="770590"/>
                  </a:lnTo>
                  <a:lnTo>
                    <a:pt x="79122" y="768759"/>
                  </a:lnTo>
                  <a:lnTo>
                    <a:pt x="81475" y="764977"/>
                  </a:lnTo>
                  <a:lnTo>
                    <a:pt x="82628" y="763176"/>
                  </a:lnTo>
                  <a:lnTo>
                    <a:pt x="83130" y="763538"/>
                  </a:lnTo>
                  <a:lnTo>
                    <a:pt x="626709" y="763538"/>
                  </a:lnTo>
                  <a:lnTo>
                    <a:pt x="668488" y="784893"/>
                  </a:lnTo>
                  <a:lnTo>
                    <a:pt x="720094" y="814984"/>
                  </a:lnTo>
                  <a:lnTo>
                    <a:pt x="771274" y="848698"/>
                  </a:lnTo>
                  <a:lnTo>
                    <a:pt x="818860" y="883816"/>
                  </a:lnTo>
                  <a:lnTo>
                    <a:pt x="863430" y="920482"/>
                  </a:lnTo>
                  <a:lnTo>
                    <a:pt x="904853" y="958432"/>
                  </a:lnTo>
                  <a:lnTo>
                    <a:pt x="942998" y="997404"/>
                  </a:lnTo>
                  <a:lnTo>
                    <a:pt x="977737" y="1037134"/>
                  </a:lnTo>
                  <a:lnTo>
                    <a:pt x="1008939" y="1077359"/>
                  </a:lnTo>
                  <a:lnTo>
                    <a:pt x="1036473" y="1117815"/>
                  </a:lnTo>
                  <a:lnTo>
                    <a:pt x="1060211" y="1158239"/>
                  </a:lnTo>
                  <a:lnTo>
                    <a:pt x="1080021" y="1198368"/>
                  </a:lnTo>
                  <a:lnTo>
                    <a:pt x="1095774" y="1237938"/>
                  </a:lnTo>
                  <a:lnTo>
                    <a:pt x="1107340" y="1276686"/>
                  </a:lnTo>
                  <a:lnTo>
                    <a:pt x="1114588" y="1314348"/>
                  </a:lnTo>
                  <a:lnTo>
                    <a:pt x="1117389" y="1350662"/>
                  </a:lnTo>
                  <a:lnTo>
                    <a:pt x="1115614" y="1385363"/>
                  </a:lnTo>
                  <a:lnTo>
                    <a:pt x="1097810" y="1448875"/>
                  </a:lnTo>
                  <a:lnTo>
                    <a:pt x="1078529" y="1481025"/>
                  </a:lnTo>
                  <a:lnTo>
                    <a:pt x="1077048" y="1482986"/>
                  </a:lnTo>
                  <a:lnTo>
                    <a:pt x="1040974" y="1528602"/>
                  </a:lnTo>
                  <a:lnTo>
                    <a:pt x="1002197" y="1563369"/>
                  </a:lnTo>
                  <a:lnTo>
                    <a:pt x="951638" y="1596756"/>
                  </a:lnTo>
                  <a:lnTo>
                    <a:pt x="889170" y="1624503"/>
                  </a:lnTo>
                  <a:lnTo>
                    <a:pt x="814668" y="1642352"/>
                  </a:lnTo>
                  <a:lnTo>
                    <a:pt x="772866" y="1646233"/>
                  </a:lnTo>
                  <a:close/>
                </a:path>
                <a:path w="2769234" h="2075814">
                  <a:moveTo>
                    <a:pt x="2318771" y="1090320"/>
                  </a:moveTo>
                  <a:lnTo>
                    <a:pt x="2253226" y="1085030"/>
                  </a:lnTo>
                  <a:lnTo>
                    <a:pt x="2194280" y="1069878"/>
                  </a:lnTo>
                  <a:lnTo>
                    <a:pt x="2167798" y="1060185"/>
                  </a:lnTo>
                  <a:lnTo>
                    <a:pt x="2160514" y="1057773"/>
                  </a:lnTo>
                  <a:lnTo>
                    <a:pt x="2135996" y="1046633"/>
                  </a:lnTo>
                  <a:lnTo>
                    <a:pt x="2134327" y="1045684"/>
                  </a:lnTo>
                  <a:lnTo>
                    <a:pt x="2129320" y="1043355"/>
                  </a:lnTo>
                  <a:lnTo>
                    <a:pt x="2129548" y="1042931"/>
                  </a:lnTo>
                  <a:lnTo>
                    <a:pt x="2101841" y="1021927"/>
                  </a:lnTo>
                  <a:lnTo>
                    <a:pt x="2059287" y="964341"/>
                  </a:lnTo>
                  <a:lnTo>
                    <a:pt x="2044490" y="928729"/>
                  </a:lnTo>
                  <a:lnTo>
                    <a:pt x="2034048" y="889218"/>
                  </a:lnTo>
                  <a:lnTo>
                    <a:pt x="2027986" y="846293"/>
                  </a:lnTo>
                  <a:lnTo>
                    <a:pt x="2026329" y="800438"/>
                  </a:lnTo>
                  <a:lnTo>
                    <a:pt x="2029104" y="752140"/>
                  </a:lnTo>
                  <a:lnTo>
                    <a:pt x="2036336" y="701883"/>
                  </a:lnTo>
                  <a:lnTo>
                    <a:pt x="2048050" y="650152"/>
                  </a:lnTo>
                  <a:lnTo>
                    <a:pt x="2064273" y="597432"/>
                  </a:lnTo>
                  <a:lnTo>
                    <a:pt x="2085029" y="544209"/>
                  </a:lnTo>
                  <a:lnTo>
                    <a:pt x="2110344" y="490966"/>
                  </a:lnTo>
                  <a:lnTo>
                    <a:pt x="2140140" y="438438"/>
                  </a:lnTo>
                  <a:lnTo>
                    <a:pt x="2172657" y="389850"/>
                  </a:lnTo>
                  <a:lnTo>
                    <a:pt x="2207452" y="345480"/>
                  </a:lnTo>
                  <a:lnTo>
                    <a:pt x="2244083" y="305605"/>
                  </a:lnTo>
                  <a:lnTo>
                    <a:pt x="2282105" y="270502"/>
                  </a:lnTo>
                  <a:lnTo>
                    <a:pt x="2321077" y="240450"/>
                  </a:lnTo>
                  <a:lnTo>
                    <a:pt x="2360554" y="215726"/>
                  </a:lnTo>
                  <a:lnTo>
                    <a:pt x="2400093" y="196607"/>
                  </a:lnTo>
                  <a:lnTo>
                    <a:pt x="2439252" y="183371"/>
                  </a:lnTo>
                  <a:lnTo>
                    <a:pt x="2477586" y="176296"/>
                  </a:lnTo>
                  <a:lnTo>
                    <a:pt x="2514654" y="175659"/>
                  </a:lnTo>
                  <a:lnTo>
                    <a:pt x="2550011" y="181737"/>
                  </a:lnTo>
                  <a:lnTo>
                    <a:pt x="2583214" y="194809"/>
                  </a:lnTo>
                  <a:lnTo>
                    <a:pt x="2585040" y="195762"/>
                  </a:lnTo>
                  <a:lnTo>
                    <a:pt x="2586756" y="196870"/>
                  </a:lnTo>
                  <a:lnTo>
                    <a:pt x="2588542" y="197884"/>
                  </a:lnTo>
                  <a:lnTo>
                    <a:pt x="2589115" y="197884"/>
                  </a:lnTo>
                  <a:lnTo>
                    <a:pt x="2604262" y="205765"/>
                  </a:lnTo>
                  <a:lnTo>
                    <a:pt x="2642669" y="232200"/>
                  </a:lnTo>
                  <a:lnTo>
                    <a:pt x="2685068" y="272961"/>
                  </a:lnTo>
                  <a:lnTo>
                    <a:pt x="2724702" y="328909"/>
                  </a:lnTo>
                  <a:lnTo>
                    <a:pt x="2754812" y="400907"/>
                  </a:lnTo>
                  <a:lnTo>
                    <a:pt x="2764185" y="443193"/>
                  </a:lnTo>
                  <a:lnTo>
                    <a:pt x="2768643" y="489815"/>
                  </a:lnTo>
                  <a:lnTo>
                    <a:pt x="2767341" y="540879"/>
                  </a:lnTo>
                  <a:lnTo>
                    <a:pt x="2759436" y="596494"/>
                  </a:lnTo>
                  <a:lnTo>
                    <a:pt x="2744081" y="656768"/>
                  </a:lnTo>
                  <a:lnTo>
                    <a:pt x="2720433" y="721808"/>
                  </a:lnTo>
                  <a:lnTo>
                    <a:pt x="2687646" y="791721"/>
                  </a:lnTo>
                  <a:lnTo>
                    <a:pt x="2651080" y="856396"/>
                  </a:lnTo>
                  <a:lnTo>
                    <a:pt x="2613892" y="911648"/>
                  </a:lnTo>
                  <a:lnTo>
                    <a:pt x="2576288" y="958109"/>
                  </a:lnTo>
                  <a:lnTo>
                    <a:pt x="2538474" y="996411"/>
                  </a:lnTo>
                  <a:lnTo>
                    <a:pt x="2500659" y="1027188"/>
                  </a:lnTo>
                  <a:lnTo>
                    <a:pt x="2463047" y="1051071"/>
                  </a:lnTo>
                  <a:lnTo>
                    <a:pt x="2425846" y="1068693"/>
                  </a:lnTo>
                  <a:lnTo>
                    <a:pt x="2389262" y="1080687"/>
                  </a:lnTo>
                  <a:lnTo>
                    <a:pt x="2353501" y="1087685"/>
                  </a:lnTo>
                  <a:lnTo>
                    <a:pt x="2318771" y="1090320"/>
                  </a:lnTo>
                  <a:close/>
                </a:path>
                <a:path w="2769234" h="2075814">
                  <a:moveTo>
                    <a:pt x="2589115" y="197884"/>
                  </a:moveTo>
                  <a:lnTo>
                    <a:pt x="2588542" y="197884"/>
                  </a:lnTo>
                  <a:lnTo>
                    <a:pt x="2588668" y="197651"/>
                  </a:lnTo>
                  <a:lnTo>
                    <a:pt x="2589115" y="197884"/>
                  </a:lnTo>
                  <a:close/>
                </a:path>
                <a:path w="2769234" h="2075814">
                  <a:moveTo>
                    <a:pt x="1847133" y="904923"/>
                  </a:moveTo>
                  <a:lnTo>
                    <a:pt x="1285630" y="904923"/>
                  </a:lnTo>
                  <a:lnTo>
                    <a:pt x="1298800" y="872146"/>
                  </a:lnTo>
                  <a:lnTo>
                    <a:pt x="1354408" y="819164"/>
                  </a:lnTo>
                  <a:lnTo>
                    <a:pt x="1394431" y="799926"/>
                  </a:lnTo>
                  <a:lnTo>
                    <a:pt x="1440990" y="786167"/>
                  </a:lnTo>
                  <a:lnTo>
                    <a:pt x="1492878" y="778371"/>
                  </a:lnTo>
                  <a:lnTo>
                    <a:pt x="1548887" y="777022"/>
                  </a:lnTo>
                  <a:lnTo>
                    <a:pt x="1607811" y="782602"/>
                  </a:lnTo>
                  <a:lnTo>
                    <a:pt x="1667076" y="795333"/>
                  </a:lnTo>
                  <a:lnTo>
                    <a:pt x="1721222" y="814069"/>
                  </a:lnTo>
                  <a:lnTo>
                    <a:pt x="1769165" y="837922"/>
                  </a:lnTo>
                  <a:lnTo>
                    <a:pt x="1809817" y="866008"/>
                  </a:lnTo>
                  <a:lnTo>
                    <a:pt x="1842094" y="897438"/>
                  </a:lnTo>
                  <a:lnTo>
                    <a:pt x="1847133" y="904923"/>
                  </a:lnTo>
                  <a:close/>
                </a:path>
                <a:path w="2769234" h="2075814">
                  <a:moveTo>
                    <a:pt x="1620553" y="1191154"/>
                  </a:moveTo>
                  <a:lnTo>
                    <a:pt x="1546212" y="1184751"/>
                  </a:lnTo>
                  <a:lnTo>
                    <a:pt x="1473330" y="1169076"/>
                  </a:lnTo>
                  <a:lnTo>
                    <a:pt x="1414949" y="1147578"/>
                  </a:lnTo>
                  <a:lnTo>
                    <a:pt x="1369530" y="1121412"/>
                  </a:lnTo>
                  <a:lnTo>
                    <a:pt x="1335537" y="1091732"/>
                  </a:lnTo>
                  <a:lnTo>
                    <a:pt x="1311430" y="1059693"/>
                  </a:lnTo>
                  <a:lnTo>
                    <a:pt x="1286729" y="993156"/>
                  </a:lnTo>
                  <a:lnTo>
                    <a:pt x="1283058" y="960968"/>
                  </a:lnTo>
                  <a:lnTo>
                    <a:pt x="1283123" y="931039"/>
                  </a:lnTo>
                  <a:lnTo>
                    <a:pt x="1282935" y="924647"/>
                  </a:lnTo>
                  <a:lnTo>
                    <a:pt x="1283287" y="918240"/>
                  </a:lnTo>
                  <a:lnTo>
                    <a:pt x="1284447" y="910648"/>
                  </a:lnTo>
                  <a:lnTo>
                    <a:pt x="1284737" y="909487"/>
                  </a:lnTo>
                  <a:lnTo>
                    <a:pt x="1284964" y="908311"/>
                  </a:lnTo>
                  <a:lnTo>
                    <a:pt x="1285332" y="904876"/>
                  </a:lnTo>
                  <a:lnTo>
                    <a:pt x="1285630" y="904923"/>
                  </a:lnTo>
                  <a:lnTo>
                    <a:pt x="1847133" y="904923"/>
                  </a:lnTo>
                  <a:lnTo>
                    <a:pt x="1864909" y="931328"/>
                  </a:lnTo>
                  <a:lnTo>
                    <a:pt x="1877176" y="966791"/>
                  </a:lnTo>
                  <a:lnTo>
                    <a:pt x="1877811" y="1002941"/>
                  </a:lnTo>
                  <a:lnTo>
                    <a:pt x="1877615" y="1004220"/>
                  </a:lnTo>
                  <a:lnTo>
                    <a:pt x="1877302" y="1005459"/>
                  </a:lnTo>
                  <a:lnTo>
                    <a:pt x="1877059" y="1006714"/>
                  </a:lnTo>
                  <a:lnTo>
                    <a:pt x="1866490" y="1048805"/>
                  </a:lnTo>
                  <a:lnTo>
                    <a:pt x="1835671" y="1103308"/>
                  </a:lnTo>
                  <a:lnTo>
                    <a:pt x="1777116" y="1154582"/>
                  </a:lnTo>
                  <a:lnTo>
                    <a:pt x="1735049" y="1174110"/>
                  </a:lnTo>
                  <a:lnTo>
                    <a:pt x="1683180" y="1186954"/>
                  </a:lnTo>
                  <a:lnTo>
                    <a:pt x="1620553" y="1191154"/>
                  </a:lnTo>
                  <a:close/>
                </a:path>
                <a:path w="2769234" h="2075814">
                  <a:moveTo>
                    <a:pt x="2295394" y="1681062"/>
                  </a:moveTo>
                  <a:lnTo>
                    <a:pt x="1427764" y="1681062"/>
                  </a:lnTo>
                  <a:lnTo>
                    <a:pt x="1437921" y="1649154"/>
                  </a:lnTo>
                  <a:lnTo>
                    <a:pt x="1479374" y="1592399"/>
                  </a:lnTo>
                  <a:lnTo>
                    <a:pt x="1509601" y="1567983"/>
                  </a:lnTo>
                  <a:lnTo>
                    <a:pt x="1545450" y="1546497"/>
                  </a:lnTo>
                  <a:lnTo>
                    <a:pt x="1586387" y="1528154"/>
                  </a:lnTo>
                  <a:lnTo>
                    <a:pt x="1631879" y="1513172"/>
                  </a:lnTo>
                  <a:lnTo>
                    <a:pt x="1681390" y="1501766"/>
                  </a:lnTo>
                  <a:lnTo>
                    <a:pt x="1734388" y="1494152"/>
                  </a:lnTo>
                  <a:lnTo>
                    <a:pt x="1790339" y="1490545"/>
                  </a:lnTo>
                  <a:lnTo>
                    <a:pt x="1848708" y="1491161"/>
                  </a:lnTo>
                  <a:lnTo>
                    <a:pt x="1908963" y="1496217"/>
                  </a:lnTo>
                  <a:lnTo>
                    <a:pt x="1970145" y="1505893"/>
                  </a:lnTo>
                  <a:lnTo>
                    <a:pt x="2028291" y="1519620"/>
                  </a:lnTo>
                  <a:lnTo>
                    <a:pt x="2082898" y="1537034"/>
                  </a:lnTo>
                  <a:lnTo>
                    <a:pt x="2133460" y="1557775"/>
                  </a:lnTo>
                  <a:lnTo>
                    <a:pt x="2179474" y="1581479"/>
                  </a:lnTo>
                  <a:lnTo>
                    <a:pt x="2220437" y="1607786"/>
                  </a:lnTo>
                  <a:lnTo>
                    <a:pt x="2255844" y="1636333"/>
                  </a:lnTo>
                  <a:lnTo>
                    <a:pt x="2285191" y="1666759"/>
                  </a:lnTo>
                  <a:lnTo>
                    <a:pt x="2295394" y="1681062"/>
                  </a:lnTo>
                  <a:close/>
                </a:path>
                <a:path w="2769234" h="2075814">
                  <a:moveTo>
                    <a:pt x="1917602" y="2075807"/>
                  </a:moveTo>
                  <a:lnTo>
                    <a:pt x="1840046" y="2069676"/>
                  </a:lnTo>
                  <a:lnTo>
                    <a:pt x="1760447" y="2057002"/>
                  </a:lnTo>
                  <a:lnTo>
                    <a:pt x="1691553" y="2039875"/>
                  </a:lnTo>
                  <a:lnTo>
                    <a:pt x="1632613" y="2018856"/>
                  </a:lnTo>
                  <a:lnTo>
                    <a:pt x="1582876" y="1994507"/>
                  </a:lnTo>
                  <a:lnTo>
                    <a:pt x="1541592" y="1967390"/>
                  </a:lnTo>
                  <a:lnTo>
                    <a:pt x="1508010" y="1938068"/>
                  </a:lnTo>
                  <a:lnTo>
                    <a:pt x="1481380" y="1907101"/>
                  </a:lnTo>
                  <a:lnTo>
                    <a:pt x="1445974" y="1842482"/>
                  </a:lnTo>
                  <a:lnTo>
                    <a:pt x="1429370" y="1778029"/>
                  </a:lnTo>
                  <a:lnTo>
                    <a:pt x="1425562" y="1718236"/>
                  </a:lnTo>
                  <a:lnTo>
                    <a:pt x="1425211" y="1711424"/>
                  </a:lnTo>
                  <a:lnTo>
                    <a:pt x="1426690" y="1687571"/>
                  </a:lnTo>
                  <a:lnTo>
                    <a:pt x="1426957" y="1685885"/>
                  </a:lnTo>
                  <a:lnTo>
                    <a:pt x="1427309" y="1680999"/>
                  </a:lnTo>
                  <a:lnTo>
                    <a:pt x="1427764" y="1681062"/>
                  </a:lnTo>
                  <a:lnTo>
                    <a:pt x="2295394" y="1681062"/>
                  </a:lnTo>
                  <a:lnTo>
                    <a:pt x="2307976" y="1698700"/>
                  </a:lnTo>
                  <a:lnTo>
                    <a:pt x="2323692" y="1731796"/>
                  </a:lnTo>
                  <a:lnTo>
                    <a:pt x="2331838" y="1765685"/>
                  </a:lnTo>
                  <a:lnTo>
                    <a:pt x="2331909" y="1800004"/>
                  </a:lnTo>
                  <a:lnTo>
                    <a:pt x="2331689" y="1801824"/>
                  </a:lnTo>
                  <a:lnTo>
                    <a:pt x="2331297" y="1803588"/>
                  </a:lnTo>
                  <a:lnTo>
                    <a:pt x="2331008" y="1805392"/>
                  </a:lnTo>
                  <a:lnTo>
                    <a:pt x="2317544" y="1865549"/>
                  </a:lnTo>
                  <a:lnTo>
                    <a:pt x="2292672" y="1917196"/>
                  </a:lnTo>
                  <a:lnTo>
                    <a:pt x="2250876" y="1970485"/>
                  </a:lnTo>
                  <a:lnTo>
                    <a:pt x="2188436" y="2018898"/>
                  </a:lnTo>
                  <a:lnTo>
                    <a:pt x="2148312" y="2039238"/>
                  </a:lnTo>
                  <a:lnTo>
                    <a:pt x="2101631" y="2055914"/>
                  </a:lnTo>
                  <a:lnTo>
                    <a:pt x="2047930" y="2068111"/>
                  </a:lnTo>
                  <a:lnTo>
                    <a:pt x="1986742" y="2075014"/>
                  </a:lnTo>
                  <a:lnTo>
                    <a:pt x="1917602" y="2075807"/>
                  </a:lnTo>
                  <a:close/>
                </a:path>
                <a:path w="2769234" h="2075814">
                  <a:moveTo>
                    <a:pt x="1017404" y="481571"/>
                  </a:moveTo>
                  <a:lnTo>
                    <a:pt x="955901" y="480234"/>
                  </a:lnTo>
                  <a:lnTo>
                    <a:pt x="903557" y="472314"/>
                  </a:lnTo>
                  <a:lnTo>
                    <a:pt x="859585" y="458842"/>
                  </a:lnTo>
                  <a:lnTo>
                    <a:pt x="823197" y="440853"/>
                  </a:lnTo>
                  <a:lnTo>
                    <a:pt x="770026" y="395451"/>
                  </a:lnTo>
                  <a:lnTo>
                    <a:pt x="737747" y="344371"/>
                  </a:lnTo>
                  <a:lnTo>
                    <a:pt x="727473" y="319284"/>
                  </a:lnTo>
                  <a:lnTo>
                    <a:pt x="724440" y="312802"/>
                  </a:lnTo>
                  <a:lnTo>
                    <a:pt x="722069" y="306065"/>
                  </a:lnTo>
                  <a:lnTo>
                    <a:pt x="720216" y="297738"/>
                  </a:lnTo>
                  <a:lnTo>
                    <a:pt x="720078" y="296414"/>
                  </a:lnTo>
                  <a:lnTo>
                    <a:pt x="719840" y="295099"/>
                  </a:lnTo>
                  <a:lnTo>
                    <a:pt x="718804" y="291404"/>
                  </a:lnTo>
                  <a:lnTo>
                    <a:pt x="719203" y="291321"/>
                  </a:lnTo>
                  <a:lnTo>
                    <a:pt x="719823" y="259656"/>
                  </a:lnTo>
                  <a:lnTo>
                    <a:pt x="748928" y="195539"/>
                  </a:lnTo>
                  <a:lnTo>
                    <a:pt x="776067" y="164159"/>
                  </a:lnTo>
                  <a:lnTo>
                    <a:pt x="810701" y="133945"/>
                  </a:lnTo>
                  <a:lnTo>
                    <a:pt x="852156" y="105432"/>
                  </a:lnTo>
                  <a:lnTo>
                    <a:pt x="899760" y="79156"/>
                  </a:lnTo>
                  <a:lnTo>
                    <a:pt x="952841" y="55653"/>
                  </a:lnTo>
                  <a:lnTo>
                    <a:pt x="1010724" y="35457"/>
                  </a:lnTo>
                  <a:lnTo>
                    <a:pt x="1072739" y="19104"/>
                  </a:lnTo>
                  <a:lnTo>
                    <a:pt x="1137363" y="7315"/>
                  </a:lnTo>
                  <a:lnTo>
                    <a:pt x="1199755" y="1018"/>
                  </a:lnTo>
                  <a:lnTo>
                    <a:pt x="1259015" y="0"/>
                  </a:lnTo>
                  <a:lnTo>
                    <a:pt x="1314240" y="4046"/>
                  </a:lnTo>
                  <a:lnTo>
                    <a:pt x="1364530" y="12944"/>
                  </a:lnTo>
                  <a:lnTo>
                    <a:pt x="1408984" y="26480"/>
                  </a:lnTo>
                  <a:lnTo>
                    <a:pt x="1446700" y="44441"/>
                  </a:lnTo>
                  <a:lnTo>
                    <a:pt x="1498317" y="92784"/>
                  </a:lnTo>
                  <a:lnTo>
                    <a:pt x="1510885" y="125551"/>
                  </a:lnTo>
                  <a:lnTo>
                    <a:pt x="1511128" y="126954"/>
                  </a:lnTo>
                  <a:lnTo>
                    <a:pt x="1511356" y="126954"/>
                  </a:lnTo>
                  <a:lnTo>
                    <a:pt x="1514734" y="143478"/>
                  </a:lnTo>
                  <a:lnTo>
                    <a:pt x="1516335" y="165131"/>
                  </a:lnTo>
                  <a:lnTo>
                    <a:pt x="1514954" y="190956"/>
                  </a:lnTo>
                  <a:lnTo>
                    <a:pt x="1498462" y="251464"/>
                  </a:lnTo>
                  <a:lnTo>
                    <a:pt x="1455693" y="317696"/>
                  </a:lnTo>
                  <a:lnTo>
                    <a:pt x="1421466" y="350674"/>
                  </a:lnTo>
                  <a:lnTo>
                    <a:pt x="1377082" y="382343"/>
                  </a:lnTo>
                  <a:lnTo>
                    <a:pt x="1321346" y="411790"/>
                  </a:lnTo>
                  <a:lnTo>
                    <a:pt x="1253063" y="438100"/>
                  </a:lnTo>
                  <a:lnTo>
                    <a:pt x="1171036" y="460361"/>
                  </a:lnTo>
                  <a:lnTo>
                    <a:pt x="1088853" y="475291"/>
                  </a:lnTo>
                  <a:lnTo>
                    <a:pt x="1017404" y="481571"/>
                  </a:lnTo>
                  <a:close/>
                </a:path>
                <a:path w="2769234" h="2075814">
                  <a:moveTo>
                    <a:pt x="1511356" y="126954"/>
                  </a:moveTo>
                  <a:lnTo>
                    <a:pt x="1511128" y="126954"/>
                  </a:lnTo>
                  <a:lnTo>
                    <a:pt x="1511347" y="126909"/>
                  </a:lnTo>
                  <a:close/>
                </a:path>
              </a:pathLst>
            </a:custGeom>
            <a:solidFill>
              <a:srgbClr val="CF5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8081" y="2954050"/>
              <a:ext cx="2128520" cy="1748789"/>
            </a:xfrm>
            <a:custGeom>
              <a:avLst/>
              <a:gdLst/>
              <a:ahLst/>
              <a:cxnLst/>
              <a:rect l="l" t="t" r="r" b="b"/>
              <a:pathLst>
                <a:path w="2128520" h="1748789">
                  <a:moveTo>
                    <a:pt x="1890982" y="810829"/>
                  </a:moveTo>
                  <a:lnTo>
                    <a:pt x="1832314" y="796566"/>
                  </a:lnTo>
                  <a:lnTo>
                    <a:pt x="1796764" y="738070"/>
                  </a:lnTo>
                  <a:lnTo>
                    <a:pt x="1789548" y="696563"/>
                  </a:lnTo>
                  <a:lnTo>
                    <a:pt x="1789191" y="649180"/>
                  </a:lnTo>
                  <a:lnTo>
                    <a:pt x="1795560" y="597641"/>
                  </a:lnTo>
                  <a:lnTo>
                    <a:pt x="1808519" y="543668"/>
                  </a:lnTo>
                  <a:lnTo>
                    <a:pt x="1827934" y="488983"/>
                  </a:lnTo>
                  <a:lnTo>
                    <a:pt x="1852930" y="436619"/>
                  </a:lnTo>
                  <a:lnTo>
                    <a:pt x="1881979" y="389335"/>
                  </a:lnTo>
                  <a:lnTo>
                    <a:pt x="1913958" y="348442"/>
                  </a:lnTo>
                  <a:lnTo>
                    <a:pt x="1947742" y="315250"/>
                  </a:lnTo>
                  <a:lnTo>
                    <a:pt x="1982208" y="291070"/>
                  </a:lnTo>
                  <a:lnTo>
                    <a:pt x="2048692" y="274986"/>
                  </a:lnTo>
                  <a:lnTo>
                    <a:pt x="2077501" y="285131"/>
                  </a:lnTo>
                  <a:lnTo>
                    <a:pt x="2100196" y="306520"/>
                  </a:lnTo>
                  <a:lnTo>
                    <a:pt x="2116415" y="337830"/>
                  </a:lnTo>
                  <a:lnTo>
                    <a:pt x="2125795" y="377740"/>
                  </a:lnTo>
                  <a:lnTo>
                    <a:pt x="2127976" y="424930"/>
                  </a:lnTo>
                  <a:lnTo>
                    <a:pt x="2122595" y="478078"/>
                  </a:lnTo>
                  <a:lnTo>
                    <a:pt x="2109291" y="535863"/>
                  </a:lnTo>
                  <a:lnTo>
                    <a:pt x="2087702" y="596964"/>
                  </a:lnTo>
                  <a:lnTo>
                    <a:pt x="2059700" y="655400"/>
                  </a:lnTo>
                  <a:lnTo>
                    <a:pt x="2028197" y="705621"/>
                  </a:lnTo>
                  <a:lnTo>
                    <a:pt x="1994383" y="746950"/>
                  </a:lnTo>
                  <a:lnTo>
                    <a:pt x="1959450" y="778712"/>
                  </a:lnTo>
                  <a:lnTo>
                    <a:pt x="1924586" y="800230"/>
                  </a:lnTo>
                  <a:lnTo>
                    <a:pt x="1890982" y="810829"/>
                  </a:lnTo>
                  <a:close/>
                </a:path>
                <a:path w="2128520" h="1748789">
                  <a:moveTo>
                    <a:pt x="1573225" y="1748472"/>
                  </a:moveTo>
                  <a:lnTo>
                    <a:pt x="1508033" y="1745872"/>
                  </a:lnTo>
                  <a:lnTo>
                    <a:pt x="1443237" y="1738242"/>
                  </a:lnTo>
                  <a:lnTo>
                    <a:pt x="1385072" y="1726485"/>
                  </a:lnTo>
                  <a:lnTo>
                    <a:pt x="1334579" y="1711294"/>
                  </a:lnTo>
                  <a:lnTo>
                    <a:pt x="1292795" y="1693364"/>
                  </a:lnTo>
                  <a:lnTo>
                    <a:pt x="1239504" y="1652059"/>
                  </a:lnTo>
                  <a:lnTo>
                    <a:pt x="1230074" y="1630073"/>
                  </a:lnTo>
                  <a:lnTo>
                    <a:pt x="1233505" y="1608122"/>
                  </a:lnTo>
                  <a:lnTo>
                    <a:pt x="1288555" y="1566417"/>
                  </a:lnTo>
                  <a:lnTo>
                    <a:pt x="1335752" y="1552345"/>
                  </a:lnTo>
                  <a:lnTo>
                    <a:pt x="1392508" y="1543339"/>
                  </a:lnTo>
                  <a:lnTo>
                    <a:pt x="1456157" y="1539809"/>
                  </a:lnTo>
                  <a:lnTo>
                    <a:pt x="1524032" y="1542165"/>
                  </a:lnTo>
                  <a:lnTo>
                    <a:pt x="1591442" y="1550454"/>
                  </a:lnTo>
                  <a:lnTo>
                    <a:pt x="1653759" y="1563897"/>
                  </a:lnTo>
                  <a:lnTo>
                    <a:pt x="1708411" y="1581671"/>
                  </a:lnTo>
                  <a:lnTo>
                    <a:pt x="1752831" y="1602954"/>
                  </a:lnTo>
                  <a:lnTo>
                    <a:pt x="1784448" y="1626925"/>
                  </a:lnTo>
                  <a:lnTo>
                    <a:pt x="1800692" y="1652763"/>
                  </a:lnTo>
                  <a:lnTo>
                    <a:pt x="1800656" y="1674980"/>
                  </a:lnTo>
                  <a:lnTo>
                    <a:pt x="1763589" y="1712962"/>
                  </a:lnTo>
                  <a:lnTo>
                    <a:pt x="1684756" y="1738854"/>
                  </a:lnTo>
                  <a:lnTo>
                    <a:pt x="1632511" y="1745959"/>
                  </a:lnTo>
                  <a:lnTo>
                    <a:pt x="1573225" y="1748472"/>
                  </a:lnTo>
                  <a:close/>
                </a:path>
                <a:path w="2128520" h="1748789">
                  <a:moveTo>
                    <a:pt x="615737" y="194710"/>
                  </a:moveTo>
                  <a:lnTo>
                    <a:pt x="564301" y="193207"/>
                  </a:lnTo>
                  <a:lnTo>
                    <a:pt x="525556" y="184376"/>
                  </a:lnTo>
                  <a:lnTo>
                    <a:pt x="501864" y="168757"/>
                  </a:lnTo>
                  <a:lnTo>
                    <a:pt x="495586" y="146890"/>
                  </a:lnTo>
                  <a:lnTo>
                    <a:pt x="509007" y="120105"/>
                  </a:lnTo>
                  <a:lnTo>
                    <a:pt x="540311" y="92305"/>
                  </a:lnTo>
                  <a:lnTo>
                    <a:pt x="586055" y="65249"/>
                  </a:lnTo>
                  <a:lnTo>
                    <a:pt x="642798" y="40696"/>
                  </a:lnTo>
                  <a:lnTo>
                    <a:pt x="707098" y="20404"/>
                  </a:lnTo>
                  <a:lnTo>
                    <a:pt x="773067" y="6489"/>
                  </a:lnTo>
                  <a:lnTo>
                    <a:pt x="834542" y="0"/>
                  </a:lnTo>
                  <a:lnTo>
                    <a:pt x="887663" y="1095"/>
                  </a:lnTo>
                  <a:lnTo>
                    <a:pt x="928569" y="9933"/>
                  </a:lnTo>
                  <a:lnTo>
                    <a:pt x="953398" y="26674"/>
                  </a:lnTo>
                  <a:lnTo>
                    <a:pt x="958654" y="48810"/>
                  </a:lnTo>
                  <a:lnTo>
                    <a:pt x="945672" y="74058"/>
                  </a:lnTo>
                  <a:lnTo>
                    <a:pt x="916245" y="100789"/>
                  </a:lnTo>
                  <a:lnTo>
                    <a:pt x="872168" y="127373"/>
                  </a:lnTo>
                  <a:lnTo>
                    <a:pt x="815234" y="152179"/>
                  </a:lnTo>
                  <a:lnTo>
                    <a:pt x="747237" y="173578"/>
                  </a:lnTo>
                  <a:lnTo>
                    <a:pt x="677502" y="188347"/>
                  </a:lnTo>
                  <a:lnTo>
                    <a:pt x="615737" y="194710"/>
                  </a:lnTo>
                  <a:close/>
                </a:path>
                <a:path w="2128520" h="1748789">
                  <a:moveTo>
                    <a:pt x="510649" y="1269485"/>
                  </a:moveTo>
                  <a:lnTo>
                    <a:pt x="437683" y="1260161"/>
                  </a:lnTo>
                  <a:lnTo>
                    <a:pt x="394497" y="1244992"/>
                  </a:lnTo>
                  <a:lnTo>
                    <a:pt x="347936" y="1222989"/>
                  </a:lnTo>
                  <a:lnTo>
                    <a:pt x="298819" y="1194280"/>
                  </a:lnTo>
                  <a:lnTo>
                    <a:pt x="247966" y="1158992"/>
                  </a:lnTo>
                  <a:lnTo>
                    <a:pt x="196196" y="1117254"/>
                  </a:lnTo>
                  <a:lnTo>
                    <a:pt x="147415" y="1072055"/>
                  </a:lnTo>
                  <a:lnTo>
                    <a:pt x="105141" y="1026824"/>
                  </a:lnTo>
                  <a:lnTo>
                    <a:pt x="69622" y="982356"/>
                  </a:lnTo>
                  <a:lnTo>
                    <a:pt x="41102" y="939444"/>
                  </a:lnTo>
                  <a:lnTo>
                    <a:pt x="19828" y="898881"/>
                  </a:lnTo>
                  <a:lnTo>
                    <a:pt x="6045" y="861460"/>
                  </a:lnTo>
                  <a:lnTo>
                    <a:pt x="0" y="827974"/>
                  </a:lnTo>
                  <a:lnTo>
                    <a:pt x="1937" y="799217"/>
                  </a:lnTo>
                  <a:lnTo>
                    <a:pt x="12103" y="775982"/>
                  </a:lnTo>
                  <a:lnTo>
                    <a:pt x="30744" y="759062"/>
                  </a:lnTo>
                  <a:lnTo>
                    <a:pt x="59443" y="749268"/>
                  </a:lnTo>
                  <a:lnTo>
                    <a:pt x="95148" y="748575"/>
                  </a:lnTo>
                  <a:lnTo>
                    <a:pt x="136560" y="756345"/>
                  </a:lnTo>
                  <a:lnTo>
                    <a:pt x="182383" y="771940"/>
                  </a:lnTo>
                  <a:lnTo>
                    <a:pt x="231318" y="794722"/>
                  </a:lnTo>
                  <a:lnTo>
                    <a:pt x="282068" y="824054"/>
                  </a:lnTo>
                  <a:lnTo>
                    <a:pt x="333336" y="859298"/>
                  </a:lnTo>
                  <a:lnTo>
                    <a:pt x="383824" y="899815"/>
                  </a:lnTo>
                  <a:lnTo>
                    <a:pt x="431214" y="943924"/>
                  </a:lnTo>
                  <a:lnTo>
                    <a:pt x="473504" y="989572"/>
                  </a:lnTo>
                  <a:lnTo>
                    <a:pt x="509876" y="1035567"/>
                  </a:lnTo>
                  <a:lnTo>
                    <a:pt x="539509" y="1080716"/>
                  </a:lnTo>
                  <a:lnTo>
                    <a:pt x="561586" y="1123828"/>
                  </a:lnTo>
                  <a:lnTo>
                    <a:pt x="575287" y="1163709"/>
                  </a:lnTo>
                  <a:lnTo>
                    <a:pt x="579794" y="1199169"/>
                  </a:lnTo>
                  <a:lnTo>
                    <a:pt x="574288" y="1229013"/>
                  </a:lnTo>
                  <a:lnTo>
                    <a:pt x="560276" y="1249935"/>
                  </a:lnTo>
                  <a:lnTo>
                    <a:pt x="538790" y="1263383"/>
                  </a:lnTo>
                  <a:lnTo>
                    <a:pt x="510649" y="1269485"/>
                  </a:lnTo>
                  <a:close/>
                </a:path>
                <a:path w="2128520" h="1748789">
                  <a:moveTo>
                    <a:pt x="1270637" y="953567"/>
                  </a:moveTo>
                  <a:lnTo>
                    <a:pt x="1209561" y="946416"/>
                  </a:lnTo>
                  <a:lnTo>
                    <a:pt x="1149732" y="932187"/>
                  </a:lnTo>
                  <a:lnTo>
                    <a:pt x="1099370" y="913127"/>
                  </a:lnTo>
                  <a:lnTo>
                    <a:pt x="1060094" y="890718"/>
                  </a:lnTo>
                  <a:lnTo>
                    <a:pt x="1021279" y="841776"/>
                  </a:lnTo>
                  <a:lnTo>
                    <a:pt x="1024978" y="818204"/>
                  </a:lnTo>
                  <a:lnTo>
                    <a:pt x="1045866" y="797934"/>
                  </a:lnTo>
                  <a:lnTo>
                    <a:pt x="1081011" y="783976"/>
                  </a:lnTo>
                  <a:lnTo>
                    <a:pt x="1127057" y="776619"/>
                  </a:lnTo>
                  <a:lnTo>
                    <a:pt x="1180647" y="776150"/>
                  </a:lnTo>
                  <a:lnTo>
                    <a:pt x="1238425" y="782857"/>
                  </a:lnTo>
                  <a:lnTo>
                    <a:pt x="1295001" y="796372"/>
                  </a:lnTo>
                  <a:lnTo>
                    <a:pt x="1345186" y="815190"/>
                  </a:lnTo>
                  <a:lnTo>
                    <a:pt x="1385925" y="837892"/>
                  </a:lnTo>
                  <a:lnTo>
                    <a:pt x="1426848" y="889267"/>
                  </a:lnTo>
                  <a:lnTo>
                    <a:pt x="1422256" y="912680"/>
                  </a:lnTo>
                  <a:lnTo>
                    <a:pt x="1402310" y="931653"/>
                  </a:lnTo>
                  <a:lnTo>
                    <a:pt x="1369040" y="945349"/>
                  </a:lnTo>
                  <a:lnTo>
                    <a:pt x="1324472" y="952932"/>
                  </a:lnTo>
                  <a:lnTo>
                    <a:pt x="1270637" y="953567"/>
                  </a:lnTo>
                  <a:close/>
                </a:path>
              </a:pathLst>
            </a:custGeom>
            <a:solidFill>
              <a:srgbClr val="A03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0595" y="3054365"/>
              <a:ext cx="2421890" cy="1783080"/>
            </a:xfrm>
            <a:custGeom>
              <a:avLst/>
              <a:gdLst/>
              <a:ahLst/>
              <a:cxnLst/>
              <a:rect l="l" t="t" r="r" b="b"/>
              <a:pathLst>
                <a:path w="2421890" h="1783079">
                  <a:moveTo>
                    <a:pt x="113004" y="932791"/>
                  </a:moveTo>
                  <a:lnTo>
                    <a:pt x="74153" y="890280"/>
                  </a:lnTo>
                  <a:lnTo>
                    <a:pt x="50619" y="855679"/>
                  </a:lnTo>
                  <a:lnTo>
                    <a:pt x="29754" y="819555"/>
                  </a:lnTo>
                  <a:lnTo>
                    <a:pt x="13334" y="780984"/>
                  </a:lnTo>
                  <a:lnTo>
                    <a:pt x="2975" y="739943"/>
                  </a:lnTo>
                  <a:lnTo>
                    <a:pt x="0" y="698350"/>
                  </a:lnTo>
                  <a:lnTo>
                    <a:pt x="5397" y="657218"/>
                  </a:lnTo>
                  <a:lnTo>
                    <a:pt x="20157" y="617559"/>
                  </a:lnTo>
                  <a:lnTo>
                    <a:pt x="33155" y="607119"/>
                  </a:lnTo>
                  <a:lnTo>
                    <a:pt x="48498" y="609853"/>
                  </a:lnTo>
                  <a:lnTo>
                    <a:pt x="58975" y="621691"/>
                  </a:lnTo>
                  <a:lnTo>
                    <a:pt x="57373" y="638560"/>
                  </a:lnTo>
                  <a:lnTo>
                    <a:pt x="45629" y="669451"/>
                  </a:lnTo>
                  <a:lnTo>
                    <a:pt x="42008" y="702554"/>
                  </a:lnTo>
                  <a:lnTo>
                    <a:pt x="53820" y="767855"/>
                  </a:lnTo>
                  <a:lnTo>
                    <a:pt x="69109" y="802929"/>
                  </a:lnTo>
                  <a:lnTo>
                    <a:pt x="88194" y="836122"/>
                  </a:lnTo>
                  <a:lnTo>
                    <a:pt x="109806" y="867844"/>
                  </a:lnTo>
                  <a:lnTo>
                    <a:pt x="132671" y="898507"/>
                  </a:lnTo>
                  <a:lnTo>
                    <a:pt x="136634" y="914927"/>
                  </a:lnTo>
                  <a:lnTo>
                    <a:pt x="127883" y="928013"/>
                  </a:lnTo>
                  <a:lnTo>
                    <a:pt x="113004" y="932791"/>
                  </a:lnTo>
                  <a:close/>
                </a:path>
                <a:path w="2421890" h="1783079">
                  <a:moveTo>
                    <a:pt x="170399" y="994486"/>
                  </a:moveTo>
                  <a:lnTo>
                    <a:pt x="154850" y="987806"/>
                  </a:lnTo>
                  <a:lnTo>
                    <a:pt x="149540" y="973111"/>
                  </a:lnTo>
                  <a:lnTo>
                    <a:pt x="154552" y="958415"/>
                  </a:lnTo>
                  <a:lnTo>
                    <a:pt x="169969" y="951735"/>
                  </a:lnTo>
                  <a:lnTo>
                    <a:pt x="185519" y="958415"/>
                  </a:lnTo>
                  <a:lnTo>
                    <a:pt x="190830" y="973111"/>
                  </a:lnTo>
                  <a:lnTo>
                    <a:pt x="185818" y="987806"/>
                  </a:lnTo>
                  <a:lnTo>
                    <a:pt x="170399" y="994486"/>
                  </a:lnTo>
                  <a:close/>
                </a:path>
                <a:path w="2421890" h="1783079">
                  <a:moveTo>
                    <a:pt x="1502430" y="1749441"/>
                  </a:moveTo>
                  <a:lnTo>
                    <a:pt x="1437778" y="1731574"/>
                  </a:lnTo>
                  <a:lnTo>
                    <a:pt x="1378826" y="1699554"/>
                  </a:lnTo>
                  <a:lnTo>
                    <a:pt x="1330091" y="1654383"/>
                  </a:lnTo>
                  <a:lnTo>
                    <a:pt x="1293566" y="1598901"/>
                  </a:lnTo>
                  <a:lnTo>
                    <a:pt x="1291769" y="1590740"/>
                  </a:lnTo>
                  <a:lnTo>
                    <a:pt x="1293587" y="1582608"/>
                  </a:lnTo>
                  <a:lnTo>
                    <a:pt x="1298268" y="1575631"/>
                  </a:lnTo>
                  <a:lnTo>
                    <a:pt x="1305060" y="1570933"/>
                  </a:lnTo>
                  <a:lnTo>
                    <a:pt x="1313415" y="1569307"/>
                  </a:lnTo>
                  <a:lnTo>
                    <a:pt x="1321266" y="1571071"/>
                  </a:lnTo>
                  <a:lnTo>
                    <a:pt x="1327998" y="1575640"/>
                  </a:lnTo>
                  <a:lnTo>
                    <a:pt x="1333000" y="1582431"/>
                  </a:lnTo>
                  <a:lnTo>
                    <a:pt x="1356857" y="1619703"/>
                  </a:lnTo>
                  <a:lnTo>
                    <a:pt x="1387490" y="1651998"/>
                  </a:lnTo>
                  <a:lnTo>
                    <a:pt x="1423599" y="1678106"/>
                  </a:lnTo>
                  <a:lnTo>
                    <a:pt x="1463884" y="1696819"/>
                  </a:lnTo>
                  <a:lnTo>
                    <a:pt x="1507045" y="1706926"/>
                  </a:lnTo>
                  <a:lnTo>
                    <a:pt x="1521723" y="1715682"/>
                  </a:lnTo>
                  <a:lnTo>
                    <a:pt x="1525128" y="1731289"/>
                  </a:lnTo>
                  <a:lnTo>
                    <a:pt x="1518338" y="1745344"/>
                  </a:lnTo>
                  <a:lnTo>
                    <a:pt x="1502430" y="1749441"/>
                  </a:lnTo>
                  <a:close/>
                </a:path>
                <a:path w="2421890" h="1783079">
                  <a:moveTo>
                    <a:pt x="1582214" y="1771487"/>
                  </a:moveTo>
                  <a:lnTo>
                    <a:pt x="1566538" y="1764810"/>
                  </a:lnTo>
                  <a:lnTo>
                    <a:pt x="1560886" y="1750120"/>
                  </a:lnTo>
                  <a:lnTo>
                    <a:pt x="1565551" y="1735430"/>
                  </a:lnTo>
                  <a:lnTo>
                    <a:pt x="1580827" y="1728752"/>
                  </a:lnTo>
                  <a:lnTo>
                    <a:pt x="1596499" y="1735430"/>
                  </a:lnTo>
                  <a:lnTo>
                    <a:pt x="1602152" y="1750120"/>
                  </a:lnTo>
                  <a:lnTo>
                    <a:pt x="1597488" y="1764810"/>
                  </a:lnTo>
                  <a:lnTo>
                    <a:pt x="1582214" y="1771487"/>
                  </a:lnTo>
                  <a:close/>
                </a:path>
                <a:path w="2421890" h="1783079">
                  <a:moveTo>
                    <a:pt x="1667638" y="1782640"/>
                  </a:moveTo>
                  <a:lnTo>
                    <a:pt x="1651962" y="1775962"/>
                  </a:lnTo>
                  <a:lnTo>
                    <a:pt x="1646309" y="1761272"/>
                  </a:lnTo>
                  <a:lnTo>
                    <a:pt x="1650972" y="1746582"/>
                  </a:lnTo>
                  <a:lnTo>
                    <a:pt x="1666243" y="1739905"/>
                  </a:lnTo>
                  <a:lnTo>
                    <a:pt x="1681920" y="1746582"/>
                  </a:lnTo>
                  <a:lnTo>
                    <a:pt x="1687575" y="1761272"/>
                  </a:lnTo>
                  <a:lnTo>
                    <a:pt x="1682912" y="1775962"/>
                  </a:lnTo>
                  <a:lnTo>
                    <a:pt x="1667638" y="1782640"/>
                  </a:lnTo>
                  <a:close/>
                </a:path>
                <a:path w="2421890" h="1783079">
                  <a:moveTo>
                    <a:pt x="2274215" y="686390"/>
                  </a:moveTo>
                  <a:lnTo>
                    <a:pt x="2260147" y="681098"/>
                  </a:lnTo>
                  <a:lnTo>
                    <a:pt x="2251900" y="667340"/>
                  </a:lnTo>
                  <a:lnTo>
                    <a:pt x="2255470" y="650371"/>
                  </a:lnTo>
                  <a:lnTo>
                    <a:pt x="2283351" y="606061"/>
                  </a:lnTo>
                  <a:lnTo>
                    <a:pt x="2307598" y="560386"/>
                  </a:lnTo>
                  <a:lnTo>
                    <a:pt x="2328365" y="513410"/>
                  </a:lnTo>
                  <a:lnTo>
                    <a:pt x="2345801" y="465193"/>
                  </a:lnTo>
                  <a:lnTo>
                    <a:pt x="2360058" y="415798"/>
                  </a:lnTo>
                  <a:lnTo>
                    <a:pt x="2371286" y="365285"/>
                  </a:lnTo>
                  <a:lnTo>
                    <a:pt x="2379639" y="313717"/>
                  </a:lnTo>
                  <a:lnTo>
                    <a:pt x="2387895" y="300993"/>
                  </a:lnTo>
                  <a:lnTo>
                    <a:pt x="2402751" y="298266"/>
                  </a:lnTo>
                  <a:lnTo>
                    <a:pt x="2416565" y="304538"/>
                  </a:lnTo>
                  <a:lnTo>
                    <a:pt x="2421697" y="318813"/>
                  </a:lnTo>
                  <a:lnTo>
                    <a:pt x="2415341" y="366819"/>
                  </a:lnTo>
                  <a:lnTo>
                    <a:pt x="2405822" y="414279"/>
                  </a:lnTo>
                  <a:lnTo>
                    <a:pt x="2393243" y="461022"/>
                  </a:lnTo>
                  <a:lnTo>
                    <a:pt x="2377709" y="506875"/>
                  </a:lnTo>
                  <a:lnTo>
                    <a:pt x="2359325" y="551668"/>
                  </a:lnTo>
                  <a:lnTo>
                    <a:pt x="2338194" y="595227"/>
                  </a:lnTo>
                  <a:lnTo>
                    <a:pt x="2314421" y="637383"/>
                  </a:lnTo>
                  <a:lnTo>
                    <a:pt x="2288111" y="677962"/>
                  </a:lnTo>
                  <a:lnTo>
                    <a:pt x="2274215" y="686390"/>
                  </a:lnTo>
                  <a:close/>
                </a:path>
                <a:path w="2421890" h="1783079">
                  <a:moveTo>
                    <a:pt x="2174394" y="790222"/>
                  </a:moveTo>
                  <a:lnTo>
                    <a:pt x="2150848" y="772804"/>
                  </a:lnTo>
                  <a:lnTo>
                    <a:pt x="2150913" y="769902"/>
                  </a:lnTo>
                  <a:lnTo>
                    <a:pt x="2150513" y="767149"/>
                  </a:lnTo>
                  <a:lnTo>
                    <a:pt x="2150819" y="764435"/>
                  </a:lnTo>
                  <a:lnTo>
                    <a:pt x="2151830" y="761777"/>
                  </a:lnTo>
                  <a:lnTo>
                    <a:pt x="2152645" y="759055"/>
                  </a:lnTo>
                  <a:lnTo>
                    <a:pt x="2154071" y="756687"/>
                  </a:lnTo>
                  <a:lnTo>
                    <a:pt x="2156029" y="754765"/>
                  </a:lnTo>
                  <a:lnTo>
                    <a:pt x="2157722" y="752444"/>
                  </a:lnTo>
                  <a:lnTo>
                    <a:pt x="2159915" y="750679"/>
                  </a:lnTo>
                  <a:lnTo>
                    <a:pt x="2162595" y="749472"/>
                  </a:lnTo>
                  <a:lnTo>
                    <a:pt x="2177113" y="742209"/>
                  </a:lnTo>
                  <a:lnTo>
                    <a:pt x="2180545" y="740452"/>
                  </a:lnTo>
                  <a:lnTo>
                    <a:pt x="2184180" y="739668"/>
                  </a:lnTo>
                  <a:lnTo>
                    <a:pt x="2188035" y="739856"/>
                  </a:lnTo>
                  <a:lnTo>
                    <a:pt x="2208045" y="756687"/>
                  </a:lnTo>
                  <a:lnTo>
                    <a:pt x="2208022" y="759565"/>
                  </a:lnTo>
                  <a:lnTo>
                    <a:pt x="2208476" y="762318"/>
                  </a:lnTo>
                  <a:lnTo>
                    <a:pt x="2208218" y="765031"/>
                  </a:lnTo>
                  <a:lnTo>
                    <a:pt x="2207254" y="767706"/>
                  </a:lnTo>
                  <a:lnTo>
                    <a:pt x="2206486" y="770443"/>
                  </a:lnTo>
                  <a:lnTo>
                    <a:pt x="2205131" y="772804"/>
                  </a:lnTo>
                  <a:lnTo>
                    <a:pt x="2203172" y="774788"/>
                  </a:lnTo>
                  <a:lnTo>
                    <a:pt x="2201519" y="777148"/>
                  </a:lnTo>
                  <a:lnTo>
                    <a:pt x="2199364" y="778952"/>
                  </a:lnTo>
                  <a:lnTo>
                    <a:pt x="2196708" y="780199"/>
                  </a:lnTo>
                  <a:lnTo>
                    <a:pt x="2181509" y="787807"/>
                  </a:lnTo>
                  <a:lnTo>
                    <a:pt x="2178045" y="789501"/>
                  </a:lnTo>
                  <a:lnTo>
                    <a:pt x="2174394" y="790222"/>
                  </a:lnTo>
                  <a:close/>
                </a:path>
                <a:path w="2421890" h="1783079">
                  <a:moveTo>
                    <a:pt x="1352407" y="939885"/>
                  </a:moveTo>
                  <a:lnTo>
                    <a:pt x="1315072" y="930518"/>
                  </a:lnTo>
                  <a:lnTo>
                    <a:pt x="1258835" y="908856"/>
                  </a:lnTo>
                  <a:lnTo>
                    <a:pt x="1216708" y="886648"/>
                  </a:lnTo>
                  <a:lnTo>
                    <a:pt x="1177095" y="860182"/>
                  </a:lnTo>
                  <a:lnTo>
                    <a:pt x="1140299" y="829828"/>
                  </a:lnTo>
                  <a:lnTo>
                    <a:pt x="1133215" y="814259"/>
                  </a:lnTo>
                  <a:lnTo>
                    <a:pt x="1138999" y="799532"/>
                  </a:lnTo>
                  <a:lnTo>
                    <a:pt x="1152350" y="791809"/>
                  </a:lnTo>
                  <a:lnTo>
                    <a:pt x="1167972" y="797257"/>
                  </a:lnTo>
                  <a:lnTo>
                    <a:pt x="1190370" y="816761"/>
                  </a:lnTo>
                  <a:lnTo>
                    <a:pt x="1214115" y="834503"/>
                  </a:lnTo>
                  <a:lnTo>
                    <a:pt x="1265212" y="864579"/>
                  </a:lnTo>
                  <a:lnTo>
                    <a:pt x="1306347" y="882376"/>
                  </a:lnTo>
                  <a:lnTo>
                    <a:pt x="1358034" y="897754"/>
                  </a:lnTo>
                  <a:lnTo>
                    <a:pt x="1366126" y="901187"/>
                  </a:lnTo>
                  <a:lnTo>
                    <a:pt x="1372407" y="906746"/>
                  </a:lnTo>
                  <a:lnTo>
                    <a:pt x="1375802" y="915447"/>
                  </a:lnTo>
                  <a:lnTo>
                    <a:pt x="1374930" y="925223"/>
                  </a:lnTo>
                  <a:lnTo>
                    <a:pt x="1369975" y="933248"/>
                  </a:lnTo>
                  <a:lnTo>
                    <a:pt x="1362085" y="938482"/>
                  </a:lnTo>
                  <a:lnTo>
                    <a:pt x="1352407" y="939885"/>
                  </a:lnTo>
                  <a:close/>
                </a:path>
                <a:path w="2421890" h="1783079">
                  <a:moveTo>
                    <a:pt x="1431847" y="946143"/>
                  </a:moveTo>
                  <a:lnTo>
                    <a:pt x="1400458" y="918600"/>
                  </a:lnTo>
                  <a:lnTo>
                    <a:pt x="1403483" y="912639"/>
                  </a:lnTo>
                  <a:lnTo>
                    <a:pt x="1411521" y="905204"/>
                  </a:lnTo>
                  <a:lnTo>
                    <a:pt x="1417045" y="903432"/>
                  </a:lnTo>
                  <a:lnTo>
                    <a:pt x="1443821" y="903393"/>
                  </a:lnTo>
                  <a:lnTo>
                    <a:pt x="1469849" y="903526"/>
                  </a:lnTo>
                  <a:lnTo>
                    <a:pt x="1491869" y="929148"/>
                  </a:lnTo>
                  <a:lnTo>
                    <a:pt x="1489402" y="935281"/>
                  </a:lnTo>
                  <a:lnTo>
                    <a:pt x="1482483" y="942967"/>
                  </a:lnTo>
                  <a:lnTo>
                    <a:pt x="1476786" y="946002"/>
                  </a:lnTo>
                  <a:lnTo>
                    <a:pt x="1464470" y="946002"/>
                  </a:lnTo>
                  <a:lnTo>
                    <a:pt x="1431847" y="946143"/>
                  </a:lnTo>
                  <a:close/>
                </a:path>
                <a:path w="2421890" h="1783079">
                  <a:moveTo>
                    <a:pt x="1469849" y="903526"/>
                  </a:moveTo>
                  <a:lnTo>
                    <a:pt x="1464979" y="903526"/>
                  </a:lnTo>
                  <a:lnTo>
                    <a:pt x="1469295" y="903432"/>
                  </a:lnTo>
                  <a:lnTo>
                    <a:pt x="1469849" y="903526"/>
                  </a:lnTo>
                  <a:close/>
                </a:path>
                <a:path w="2421890" h="1783079">
                  <a:moveTo>
                    <a:pt x="1476285" y="946269"/>
                  </a:moveTo>
                  <a:lnTo>
                    <a:pt x="1464470" y="946002"/>
                  </a:lnTo>
                  <a:lnTo>
                    <a:pt x="1476786" y="946002"/>
                  </a:lnTo>
                  <a:lnTo>
                    <a:pt x="1476285" y="946269"/>
                  </a:lnTo>
                  <a:close/>
                </a:path>
                <a:path w="2421890" h="1783079">
                  <a:moveTo>
                    <a:pt x="892597" y="176070"/>
                  </a:moveTo>
                  <a:lnTo>
                    <a:pt x="884540" y="173972"/>
                  </a:lnTo>
                  <a:lnTo>
                    <a:pt x="878181" y="168539"/>
                  </a:lnTo>
                  <a:lnTo>
                    <a:pt x="874167" y="161090"/>
                  </a:lnTo>
                  <a:lnTo>
                    <a:pt x="873143" y="152943"/>
                  </a:lnTo>
                  <a:lnTo>
                    <a:pt x="875579" y="144727"/>
                  </a:lnTo>
                  <a:lnTo>
                    <a:pt x="880770" y="138655"/>
                  </a:lnTo>
                  <a:lnTo>
                    <a:pt x="887925" y="134859"/>
                  </a:lnTo>
                  <a:lnTo>
                    <a:pt x="896248" y="133472"/>
                  </a:lnTo>
                  <a:lnTo>
                    <a:pt x="920172" y="131922"/>
                  </a:lnTo>
                  <a:lnTo>
                    <a:pt x="943744" y="128082"/>
                  </a:lnTo>
                  <a:lnTo>
                    <a:pt x="989382" y="113808"/>
                  </a:lnTo>
                  <a:lnTo>
                    <a:pt x="1027043" y="94097"/>
                  </a:lnTo>
                  <a:lnTo>
                    <a:pt x="1060626" y="68043"/>
                  </a:lnTo>
                  <a:lnTo>
                    <a:pt x="1066823" y="62103"/>
                  </a:lnTo>
                  <a:lnTo>
                    <a:pt x="1073375" y="56790"/>
                  </a:lnTo>
                  <a:lnTo>
                    <a:pt x="1080753" y="53459"/>
                  </a:lnTo>
                  <a:lnTo>
                    <a:pt x="1089427" y="53464"/>
                  </a:lnTo>
                  <a:lnTo>
                    <a:pt x="1098164" y="57805"/>
                  </a:lnTo>
                  <a:lnTo>
                    <a:pt x="1103928" y="65357"/>
                  </a:lnTo>
                  <a:lnTo>
                    <a:pt x="1106019" y="74630"/>
                  </a:lnTo>
                  <a:lnTo>
                    <a:pt x="1103733" y="84137"/>
                  </a:lnTo>
                  <a:lnTo>
                    <a:pt x="1098920" y="90959"/>
                  </a:lnTo>
                  <a:lnTo>
                    <a:pt x="1092400" y="97438"/>
                  </a:lnTo>
                  <a:lnTo>
                    <a:pt x="1085323" y="103412"/>
                  </a:lnTo>
                  <a:lnTo>
                    <a:pt x="1078834" y="108721"/>
                  </a:lnTo>
                  <a:lnTo>
                    <a:pt x="1073397" y="113324"/>
                  </a:lnTo>
                  <a:lnTo>
                    <a:pt x="1023255" y="145138"/>
                  </a:lnTo>
                  <a:lnTo>
                    <a:pt x="981486" y="162113"/>
                  </a:lnTo>
                  <a:lnTo>
                    <a:pt x="937620" y="172510"/>
                  </a:lnTo>
                  <a:lnTo>
                    <a:pt x="892597" y="176070"/>
                  </a:lnTo>
                  <a:close/>
                </a:path>
                <a:path w="2421890" h="1783079">
                  <a:moveTo>
                    <a:pt x="1128249" y="42753"/>
                  </a:moveTo>
                  <a:lnTo>
                    <a:pt x="1112808" y="36072"/>
                  </a:lnTo>
                  <a:lnTo>
                    <a:pt x="1107761" y="21376"/>
                  </a:lnTo>
                  <a:lnTo>
                    <a:pt x="1113038" y="6680"/>
                  </a:lnTo>
                  <a:lnTo>
                    <a:pt x="1128570" y="0"/>
                  </a:lnTo>
                  <a:lnTo>
                    <a:pt x="1144007" y="6680"/>
                  </a:lnTo>
                  <a:lnTo>
                    <a:pt x="1149053" y="21376"/>
                  </a:lnTo>
                  <a:lnTo>
                    <a:pt x="1143777" y="36072"/>
                  </a:lnTo>
                  <a:lnTo>
                    <a:pt x="1128249" y="42753"/>
                  </a:lnTo>
                  <a:close/>
                </a:path>
              </a:pathLst>
            </a:custGeom>
            <a:solidFill>
              <a:srgbClr val="E37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03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944" y="2057399"/>
            <a:ext cx="6847840" cy="8229600"/>
          </a:xfrm>
          <a:custGeom>
            <a:avLst/>
            <a:gdLst/>
            <a:ahLst/>
            <a:cxnLst/>
            <a:rect l="l" t="t" r="r" b="b"/>
            <a:pathLst>
              <a:path w="6847840" h="8229600">
                <a:moveTo>
                  <a:pt x="0" y="0"/>
                </a:moveTo>
                <a:lnTo>
                  <a:pt x="6847278" y="0"/>
                </a:lnTo>
                <a:lnTo>
                  <a:pt x="6847278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9D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18369" y="2057399"/>
            <a:ext cx="6969125" cy="8229600"/>
          </a:xfrm>
          <a:custGeom>
            <a:avLst/>
            <a:gdLst/>
            <a:ahLst/>
            <a:cxnLst/>
            <a:rect l="l" t="t" r="r" b="b"/>
            <a:pathLst>
              <a:path w="6969125" h="8229600">
                <a:moveTo>
                  <a:pt x="0" y="0"/>
                </a:moveTo>
                <a:lnTo>
                  <a:pt x="6969038" y="0"/>
                </a:lnTo>
                <a:lnTo>
                  <a:pt x="6969038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EFF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6310" y="2623248"/>
            <a:ext cx="2683655" cy="718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32599" y="272194"/>
            <a:ext cx="76727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9" dirty="0">
                <a:solidFill>
                  <a:srgbClr val="7C29E7"/>
                </a:solidFill>
                <a:latin typeface="Verdana"/>
                <a:cs typeface="Verdana"/>
              </a:rPr>
              <a:t>CIRCULACIÓN</a:t>
            </a:r>
            <a:r>
              <a:rPr sz="5400" spc="15" dirty="0">
                <a:solidFill>
                  <a:srgbClr val="7C29E7"/>
                </a:solidFill>
                <a:latin typeface="Verdana"/>
                <a:cs typeface="Verdana"/>
              </a:rPr>
              <a:t> </a:t>
            </a:r>
            <a:r>
              <a:rPr sz="5400" spc="-265" dirty="0">
                <a:solidFill>
                  <a:srgbClr val="7C29E7"/>
                </a:solidFill>
                <a:latin typeface="Verdana"/>
                <a:cs typeface="Verdana"/>
              </a:rPr>
              <a:t>MAYOR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890" y="2307217"/>
            <a:ext cx="5852160" cy="50279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767205" marR="83820" indent="-1755139">
              <a:lnSpc>
                <a:spcPts val="3979"/>
              </a:lnSpc>
              <a:spcBef>
                <a:spcPts val="915"/>
              </a:spcBef>
            </a:pPr>
            <a:r>
              <a:rPr sz="4000" b="1" spc="114" dirty="0">
                <a:solidFill>
                  <a:srgbClr val="E84053"/>
                </a:solidFill>
                <a:latin typeface="Arial"/>
                <a:cs typeface="Arial"/>
              </a:rPr>
              <a:t>POR </a:t>
            </a:r>
            <a:r>
              <a:rPr sz="4000" b="1" spc="110" dirty="0">
                <a:solidFill>
                  <a:srgbClr val="E84053"/>
                </a:solidFill>
                <a:latin typeface="Arial"/>
                <a:cs typeface="Arial"/>
              </a:rPr>
              <a:t>DONDE </a:t>
            </a:r>
            <a:r>
              <a:rPr sz="4000" b="1" spc="140" dirty="0">
                <a:solidFill>
                  <a:srgbClr val="E84053"/>
                </a:solidFill>
                <a:latin typeface="Arial"/>
                <a:cs typeface="Arial"/>
              </a:rPr>
              <a:t>VIAJA</a:t>
            </a:r>
            <a:r>
              <a:rPr sz="4000" b="1" spc="-325" dirty="0">
                <a:solidFill>
                  <a:srgbClr val="E84053"/>
                </a:solidFill>
                <a:latin typeface="Arial"/>
                <a:cs typeface="Arial"/>
              </a:rPr>
              <a:t> </a:t>
            </a:r>
            <a:r>
              <a:rPr sz="4000" b="1" spc="25" dirty="0">
                <a:solidFill>
                  <a:srgbClr val="E84053"/>
                </a:solidFill>
                <a:latin typeface="Arial"/>
                <a:cs typeface="Arial"/>
              </a:rPr>
              <a:t>LA  </a:t>
            </a:r>
            <a:r>
              <a:rPr sz="4000" b="1" spc="80" dirty="0">
                <a:solidFill>
                  <a:srgbClr val="E84053"/>
                </a:solidFill>
                <a:latin typeface="Arial"/>
                <a:cs typeface="Arial"/>
              </a:rPr>
              <a:t>SANGRE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0">
              <a:latin typeface="Arial"/>
              <a:cs typeface="Arial"/>
            </a:endParaRPr>
          </a:p>
          <a:p>
            <a:pPr marL="106680" marR="5080" indent="-635" algn="ctr">
              <a:lnSpc>
                <a:spcPts val="3600"/>
              </a:lnSpc>
              <a:spcBef>
                <a:spcPts val="3250"/>
              </a:spcBef>
            </a:pPr>
            <a:r>
              <a:rPr sz="3650" spc="-375" dirty="0">
                <a:latin typeface="Arial Black"/>
                <a:cs typeface="Arial Black"/>
              </a:rPr>
              <a:t>Corazón </a:t>
            </a:r>
            <a:r>
              <a:rPr sz="3650" spc="-409" dirty="0">
                <a:latin typeface="Arial Black"/>
                <a:cs typeface="Arial Black"/>
              </a:rPr>
              <a:t>(ventrículo  </a:t>
            </a:r>
            <a:r>
              <a:rPr sz="3650" spc="-375" dirty="0">
                <a:latin typeface="Arial Black"/>
                <a:cs typeface="Arial Black"/>
              </a:rPr>
              <a:t>i</a:t>
            </a:r>
            <a:r>
              <a:rPr sz="3650" spc="-204" dirty="0">
                <a:latin typeface="Arial Black"/>
                <a:cs typeface="Arial Black"/>
              </a:rPr>
              <a:t>z</a:t>
            </a:r>
            <a:r>
              <a:rPr sz="3650" spc="-320" dirty="0">
                <a:latin typeface="Arial Black"/>
                <a:cs typeface="Arial Black"/>
              </a:rPr>
              <a:t>q</a:t>
            </a:r>
            <a:r>
              <a:rPr sz="3650" spc="-400" dirty="0">
                <a:latin typeface="Arial Black"/>
                <a:cs typeface="Arial Black"/>
              </a:rPr>
              <a:t>u</a:t>
            </a:r>
            <a:r>
              <a:rPr sz="3650" spc="-375" dirty="0">
                <a:latin typeface="Arial Black"/>
                <a:cs typeface="Arial Black"/>
              </a:rPr>
              <a:t>i</a:t>
            </a:r>
            <a:r>
              <a:rPr sz="3650" spc="-520" dirty="0">
                <a:latin typeface="Arial Black"/>
                <a:cs typeface="Arial Black"/>
              </a:rPr>
              <a:t>e</a:t>
            </a:r>
            <a:r>
              <a:rPr sz="3650" spc="-340" dirty="0">
                <a:latin typeface="Arial Black"/>
                <a:cs typeface="Arial Black"/>
              </a:rPr>
              <a:t>r</a:t>
            </a:r>
            <a:r>
              <a:rPr sz="3650" spc="-320" dirty="0">
                <a:latin typeface="Arial Black"/>
                <a:cs typeface="Arial Black"/>
              </a:rPr>
              <a:t>d</a:t>
            </a:r>
            <a:r>
              <a:rPr sz="3650" spc="-420" dirty="0">
                <a:latin typeface="Arial Black"/>
                <a:cs typeface="Arial Black"/>
              </a:rPr>
              <a:t>o</a:t>
            </a:r>
            <a:r>
              <a:rPr sz="3650" spc="-285" dirty="0">
                <a:latin typeface="Arial Black"/>
                <a:cs typeface="Arial Black"/>
              </a:rPr>
              <a:t>)</a:t>
            </a:r>
            <a:r>
              <a:rPr sz="1700" spc="1939" dirty="0">
                <a:latin typeface="Arial"/>
                <a:cs typeface="Arial"/>
              </a:rPr>
              <a:t>→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3650" spc="-509" dirty="0">
                <a:latin typeface="Arial Black"/>
                <a:cs typeface="Arial Black"/>
              </a:rPr>
              <a:t>a</a:t>
            </a:r>
            <a:r>
              <a:rPr sz="3650" spc="-340" dirty="0">
                <a:latin typeface="Arial Black"/>
                <a:cs typeface="Arial Black"/>
              </a:rPr>
              <a:t>r</a:t>
            </a:r>
            <a:r>
              <a:rPr sz="3650" spc="-390" dirty="0">
                <a:latin typeface="Arial Black"/>
                <a:cs typeface="Arial Black"/>
              </a:rPr>
              <a:t>t</a:t>
            </a:r>
            <a:r>
              <a:rPr sz="3650" spc="-520" dirty="0">
                <a:latin typeface="Arial Black"/>
                <a:cs typeface="Arial Black"/>
              </a:rPr>
              <a:t>e</a:t>
            </a:r>
            <a:r>
              <a:rPr sz="3650" spc="-340" dirty="0">
                <a:latin typeface="Arial Black"/>
                <a:cs typeface="Arial Black"/>
              </a:rPr>
              <a:t>r</a:t>
            </a:r>
            <a:r>
              <a:rPr sz="3650" spc="-375" dirty="0">
                <a:latin typeface="Arial Black"/>
                <a:cs typeface="Arial Black"/>
              </a:rPr>
              <a:t>i</a:t>
            </a:r>
            <a:r>
              <a:rPr sz="3650" spc="-505" dirty="0">
                <a:latin typeface="Arial Black"/>
                <a:cs typeface="Arial Black"/>
              </a:rPr>
              <a:t>a</a:t>
            </a:r>
            <a:r>
              <a:rPr sz="3650" spc="-280" dirty="0">
                <a:latin typeface="Arial Black"/>
                <a:cs typeface="Arial Black"/>
              </a:rPr>
              <a:t> </a:t>
            </a:r>
            <a:r>
              <a:rPr sz="3650" spc="-509" dirty="0">
                <a:latin typeface="Arial Black"/>
                <a:cs typeface="Arial Black"/>
              </a:rPr>
              <a:t>a</a:t>
            </a:r>
            <a:r>
              <a:rPr sz="3650" spc="-420" dirty="0">
                <a:latin typeface="Arial Black"/>
                <a:cs typeface="Arial Black"/>
              </a:rPr>
              <a:t>o</a:t>
            </a:r>
            <a:r>
              <a:rPr sz="3650" spc="-340" dirty="0">
                <a:latin typeface="Arial Black"/>
                <a:cs typeface="Arial Black"/>
              </a:rPr>
              <a:t>r</a:t>
            </a:r>
            <a:r>
              <a:rPr sz="3650" spc="-390" dirty="0">
                <a:latin typeface="Arial Black"/>
                <a:cs typeface="Arial Black"/>
              </a:rPr>
              <a:t>t</a:t>
            </a:r>
            <a:r>
              <a:rPr sz="3650" spc="-505" dirty="0">
                <a:latin typeface="Arial Black"/>
                <a:cs typeface="Arial Black"/>
              </a:rPr>
              <a:t>a</a:t>
            </a:r>
            <a:r>
              <a:rPr sz="3650" spc="-280" dirty="0">
                <a:latin typeface="Arial Black"/>
                <a:cs typeface="Arial Black"/>
              </a:rPr>
              <a:t> </a:t>
            </a:r>
            <a:r>
              <a:rPr sz="1700" spc="1005" dirty="0">
                <a:latin typeface="Arial"/>
                <a:cs typeface="Arial"/>
              </a:rPr>
              <a:t>→  </a:t>
            </a:r>
            <a:r>
              <a:rPr sz="3650" spc="-434" dirty="0">
                <a:latin typeface="Arial Black"/>
                <a:cs typeface="Arial Black"/>
              </a:rPr>
              <a:t>arterias </a:t>
            </a:r>
            <a:r>
              <a:rPr sz="3650" spc="-430" dirty="0">
                <a:latin typeface="Arial Black"/>
                <a:cs typeface="Arial Black"/>
              </a:rPr>
              <a:t>periféricas </a:t>
            </a:r>
            <a:r>
              <a:rPr sz="1700" spc="1939" dirty="0">
                <a:latin typeface="Arial"/>
                <a:cs typeface="Arial"/>
              </a:rPr>
              <a:t>→  </a:t>
            </a:r>
            <a:r>
              <a:rPr sz="3650" spc="-459" dirty="0">
                <a:latin typeface="Arial Black"/>
                <a:cs typeface="Arial Black"/>
              </a:rPr>
              <a:t>capilares </a:t>
            </a:r>
            <a:r>
              <a:rPr sz="3650" spc="-430" dirty="0">
                <a:latin typeface="Arial Black"/>
                <a:cs typeface="Arial Black"/>
              </a:rPr>
              <a:t>tisulares </a:t>
            </a:r>
            <a:r>
              <a:rPr sz="1700" spc="1939" dirty="0">
                <a:latin typeface="Arial"/>
                <a:cs typeface="Arial"/>
              </a:rPr>
              <a:t>→</a:t>
            </a:r>
            <a:r>
              <a:rPr sz="1700" spc="745" dirty="0">
                <a:latin typeface="Arial"/>
                <a:cs typeface="Arial"/>
              </a:rPr>
              <a:t> </a:t>
            </a:r>
            <a:r>
              <a:rPr sz="3650" spc="-450" dirty="0">
                <a:latin typeface="Arial Black"/>
                <a:cs typeface="Arial Black"/>
              </a:rPr>
              <a:t>venas  </a:t>
            </a:r>
            <a:r>
              <a:rPr sz="3650" spc="-430" dirty="0">
                <a:latin typeface="Arial Black"/>
                <a:cs typeface="Arial Black"/>
              </a:rPr>
              <a:t>periféricas </a:t>
            </a:r>
            <a:r>
              <a:rPr sz="1700" spc="1939" dirty="0">
                <a:latin typeface="Arial"/>
                <a:cs typeface="Arial"/>
              </a:rPr>
              <a:t>→</a:t>
            </a:r>
            <a:r>
              <a:rPr sz="1700" spc="965" dirty="0">
                <a:latin typeface="Arial"/>
                <a:cs typeface="Arial"/>
              </a:rPr>
              <a:t> </a:t>
            </a:r>
            <a:r>
              <a:rPr sz="3650" spc="-430" dirty="0">
                <a:latin typeface="Arial Black"/>
                <a:cs typeface="Arial Black"/>
              </a:rPr>
              <a:t>Vena </a:t>
            </a:r>
            <a:r>
              <a:rPr sz="3650" spc="-520" dirty="0">
                <a:latin typeface="Arial Black"/>
                <a:cs typeface="Arial Black"/>
              </a:rPr>
              <a:t>cava </a:t>
            </a:r>
            <a:r>
              <a:rPr sz="1700" spc="1939" dirty="0">
                <a:latin typeface="Arial"/>
                <a:cs typeface="Arial"/>
              </a:rPr>
              <a:t>→  </a:t>
            </a:r>
            <a:r>
              <a:rPr sz="3650" spc="-425" dirty="0">
                <a:latin typeface="Arial Black"/>
                <a:cs typeface="Arial Black"/>
              </a:rPr>
              <a:t>corazón </a:t>
            </a:r>
            <a:r>
              <a:rPr sz="3650" spc="-430" dirty="0">
                <a:latin typeface="Arial Black"/>
                <a:cs typeface="Arial Black"/>
              </a:rPr>
              <a:t>(aurícula</a:t>
            </a:r>
            <a:r>
              <a:rPr sz="3650" spc="-160" dirty="0">
                <a:latin typeface="Arial Black"/>
                <a:cs typeface="Arial Black"/>
              </a:rPr>
              <a:t> </a:t>
            </a:r>
            <a:r>
              <a:rPr sz="3650" spc="-440" dirty="0">
                <a:latin typeface="Arial Black"/>
                <a:cs typeface="Arial Black"/>
              </a:rPr>
              <a:t>derecha).</a:t>
            </a:r>
            <a:endParaRPr sz="365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4661" y="7822362"/>
            <a:ext cx="1662795" cy="1999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07744" y="3686967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7744" y="4144167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7744" y="4601367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07744" y="5058567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ARTERIAS</a:t>
            </a:r>
            <a:r>
              <a:rPr spc="-75" dirty="0"/>
              <a:t> </a:t>
            </a:r>
            <a:r>
              <a:rPr spc="100" dirty="0"/>
              <a:t>IMPORTANTES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/>
          </a:p>
          <a:p>
            <a:pPr marL="2623820" marR="2014855" algn="ctr">
              <a:lnSpc>
                <a:spcPts val="3600"/>
              </a:lnSpc>
              <a:spcBef>
                <a:spcPts val="5"/>
              </a:spcBef>
            </a:pPr>
            <a:r>
              <a:rPr sz="3650" b="0" spc="-370" dirty="0">
                <a:solidFill>
                  <a:srgbClr val="000000"/>
                </a:solidFill>
                <a:latin typeface="Arial Black"/>
                <a:cs typeface="Arial Black"/>
              </a:rPr>
              <a:t>Aorta  </a:t>
            </a:r>
            <a:r>
              <a:rPr sz="3650" b="0" spc="-380" dirty="0">
                <a:solidFill>
                  <a:srgbClr val="000000"/>
                </a:solidFill>
                <a:latin typeface="Arial Black"/>
                <a:cs typeface="Arial Black"/>
              </a:rPr>
              <a:t>C</a:t>
            </a:r>
            <a:r>
              <a:rPr sz="3650" b="0" spc="-509" dirty="0">
                <a:solidFill>
                  <a:srgbClr val="000000"/>
                </a:solidFill>
                <a:latin typeface="Arial Black"/>
                <a:cs typeface="Arial Black"/>
              </a:rPr>
              <a:t>a</a:t>
            </a:r>
            <a:r>
              <a:rPr sz="3650" b="0" spc="-340" dirty="0">
                <a:solidFill>
                  <a:srgbClr val="000000"/>
                </a:solidFill>
                <a:latin typeface="Arial Black"/>
                <a:cs typeface="Arial Black"/>
              </a:rPr>
              <a:t>r</a:t>
            </a:r>
            <a:r>
              <a:rPr sz="3650" b="0" spc="-420" dirty="0">
                <a:solidFill>
                  <a:srgbClr val="000000"/>
                </a:solidFill>
                <a:latin typeface="Arial Black"/>
                <a:cs typeface="Arial Black"/>
              </a:rPr>
              <a:t>ó</a:t>
            </a:r>
            <a:r>
              <a:rPr sz="3650" b="0" spc="-390" dirty="0">
                <a:solidFill>
                  <a:srgbClr val="000000"/>
                </a:solidFill>
                <a:latin typeface="Arial Black"/>
                <a:cs typeface="Arial Black"/>
              </a:rPr>
              <a:t>t</a:t>
            </a:r>
            <a:r>
              <a:rPr sz="3650" b="0" spc="-375" dirty="0">
                <a:solidFill>
                  <a:srgbClr val="000000"/>
                </a:solidFill>
                <a:latin typeface="Arial Black"/>
                <a:cs typeface="Arial Black"/>
              </a:rPr>
              <a:t>i</a:t>
            </a:r>
            <a:r>
              <a:rPr sz="3650" b="0" spc="-320" dirty="0">
                <a:solidFill>
                  <a:srgbClr val="000000"/>
                </a:solidFill>
                <a:latin typeface="Arial Black"/>
                <a:cs typeface="Arial Black"/>
              </a:rPr>
              <a:t>d</a:t>
            </a:r>
            <a:r>
              <a:rPr sz="3650" b="0" spc="-509" dirty="0">
                <a:solidFill>
                  <a:srgbClr val="000000"/>
                </a:solidFill>
                <a:latin typeface="Arial Black"/>
                <a:cs typeface="Arial Black"/>
              </a:rPr>
              <a:t>a</a:t>
            </a:r>
            <a:r>
              <a:rPr sz="3650" b="0" spc="-335" dirty="0">
                <a:solidFill>
                  <a:srgbClr val="000000"/>
                </a:solidFill>
                <a:latin typeface="Arial Black"/>
                <a:cs typeface="Arial Black"/>
              </a:rPr>
              <a:t>s  </a:t>
            </a:r>
            <a:r>
              <a:rPr sz="3650" b="0" spc="-425" dirty="0">
                <a:solidFill>
                  <a:srgbClr val="000000"/>
                </a:solidFill>
                <a:latin typeface="Arial Black"/>
                <a:cs typeface="Arial Black"/>
              </a:rPr>
              <a:t>Renal  </a:t>
            </a:r>
            <a:r>
              <a:rPr sz="3650" b="0" spc="-495" dirty="0">
                <a:solidFill>
                  <a:srgbClr val="000000"/>
                </a:solidFill>
                <a:latin typeface="Arial Black"/>
                <a:cs typeface="Arial Black"/>
              </a:rPr>
              <a:t>Ilíaca</a:t>
            </a:r>
            <a:endParaRPr sz="3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pc="175" dirty="0"/>
              <a:t>VOLUMEN </a:t>
            </a:r>
            <a:r>
              <a:rPr spc="-145" dirty="0"/>
              <a:t>DE</a:t>
            </a:r>
            <a:r>
              <a:rPr spc="-240" dirty="0"/>
              <a:t> </a:t>
            </a:r>
            <a:r>
              <a:rPr spc="80" dirty="0"/>
              <a:t>SANGRE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00"/>
          </a:p>
          <a:p>
            <a:pPr marL="681355" marR="534670" algn="ctr">
              <a:lnSpc>
                <a:spcPts val="3600"/>
              </a:lnSpc>
            </a:pPr>
            <a:r>
              <a:rPr sz="3650" b="0" spc="-254" dirty="0">
                <a:solidFill>
                  <a:srgbClr val="000000"/>
                </a:solidFill>
                <a:latin typeface="Arial Black"/>
                <a:cs typeface="Arial Black"/>
              </a:rPr>
              <a:t>84 </a:t>
            </a:r>
            <a:r>
              <a:rPr sz="3650" b="0" spc="-265" dirty="0">
                <a:solidFill>
                  <a:srgbClr val="000000"/>
                </a:solidFill>
                <a:latin typeface="Arial Black"/>
                <a:cs typeface="Arial Black"/>
              </a:rPr>
              <a:t>% </a:t>
            </a:r>
            <a:r>
              <a:rPr sz="3650" b="0" spc="-405" dirty="0">
                <a:solidFill>
                  <a:srgbClr val="000000"/>
                </a:solidFill>
                <a:latin typeface="Arial Black"/>
                <a:cs typeface="Arial Black"/>
              </a:rPr>
              <a:t>del </a:t>
            </a:r>
            <a:r>
              <a:rPr sz="3650" b="0" spc="-430" dirty="0">
                <a:solidFill>
                  <a:srgbClr val="000000"/>
                </a:solidFill>
                <a:latin typeface="Arial Black"/>
                <a:cs typeface="Arial Black"/>
              </a:rPr>
              <a:t>volumen </a:t>
            </a:r>
            <a:r>
              <a:rPr sz="3650" b="0" spc="-415" dirty="0">
                <a:solidFill>
                  <a:srgbClr val="000000"/>
                </a:solidFill>
                <a:latin typeface="Arial Black"/>
                <a:cs typeface="Arial Black"/>
              </a:rPr>
              <a:t>total </a:t>
            </a:r>
            <a:r>
              <a:rPr sz="3650" b="0" spc="-420" dirty="0">
                <a:solidFill>
                  <a:srgbClr val="000000"/>
                </a:solidFill>
                <a:latin typeface="Arial Black"/>
                <a:cs typeface="Arial Black"/>
              </a:rPr>
              <a:t>de  sangre: </a:t>
            </a:r>
            <a:r>
              <a:rPr sz="3650" b="0" spc="-260" dirty="0">
                <a:solidFill>
                  <a:srgbClr val="000000"/>
                </a:solidFill>
                <a:latin typeface="Arial Black"/>
                <a:cs typeface="Arial Black"/>
              </a:rPr>
              <a:t>64% </a:t>
            </a:r>
            <a:r>
              <a:rPr sz="3650" b="0" spc="-445" dirty="0">
                <a:solidFill>
                  <a:srgbClr val="000000"/>
                </a:solidFill>
                <a:latin typeface="Arial Black"/>
                <a:cs typeface="Arial Black"/>
              </a:rPr>
              <a:t>en </a:t>
            </a:r>
            <a:r>
              <a:rPr sz="3650" b="0" spc="-455" dirty="0">
                <a:solidFill>
                  <a:srgbClr val="000000"/>
                </a:solidFill>
                <a:latin typeface="Arial Black"/>
                <a:cs typeface="Arial Black"/>
              </a:rPr>
              <a:t>las </a:t>
            </a:r>
            <a:r>
              <a:rPr sz="3650" b="0" spc="-440" dirty="0">
                <a:solidFill>
                  <a:srgbClr val="000000"/>
                </a:solidFill>
                <a:latin typeface="Arial Black"/>
                <a:cs typeface="Arial Black"/>
              </a:rPr>
              <a:t>venas,  </a:t>
            </a:r>
            <a:r>
              <a:rPr sz="3650" b="0" spc="-260" dirty="0">
                <a:solidFill>
                  <a:srgbClr val="000000"/>
                </a:solidFill>
                <a:latin typeface="Arial Black"/>
                <a:cs typeface="Arial Black"/>
              </a:rPr>
              <a:t>13% </a:t>
            </a:r>
            <a:r>
              <a:rPr sz="3650" b="0" spc="-445" dirty="0">
                <a:solidFill>
                  <a:srgbClr val="000000"/>
                </a:solidFill>
                <a:latin typeface="Arial Black"/>
                <a:cs typeface="Arial Black"/>
              </a:rPr>
              <a:t>en </a:t>
            </a:r>
            <a:r>
              <a:rPr sz="3650" b="0" spc="-455" dirty="0">
                <a:solidFill>
                  <a:srgbClr val="000000"/>
                </a:solidFill>
                <a:latin typeface="Arial Black"/>
                <a:cs typeface="Arial Black"/>
              </a:rPr>
              <a:t>las</a:t>
            </a:r>
            <a:r>
              <a:rPr sz="3650" b="0" spc="-15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650" b="0" spc="-430" dirty="0">
                <a:solidFill>
                  <a:srgbClr val="000000"/>
                </a:solidFill>
                <a:latin typeface="Arial Black"/>
                <a:cs typeface="Arial Black"/>
              </a:rPr>
              <a:t>arterias.</a:t>
            </a:r>
            <a:endParaRPr sz="365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680" y="93269"/>
            <a:ext cx="2987984" cy="1920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8195" y="1499180"/>
            <a:ext cx="5773420" cy="11398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767205" marR="5080" indent="-1755139">
              <a:lnSpc>
                <a:spcPts val="3979"/>
              </a:lnSpc>
              <a:spcBef>
                <a:spcPts val="915"/>
              </a:spcBef>
            </a:pPr>
            <a:r>
              <a:rPr sz="4000" b="1" spc="114" dirty="0">
                <a:solidFill>
                  <a:srgbClr val="E84053"/>
                </a:solidFill>
                <a:latin typeface="Arial"/>
                <a:cs typeface="Arial"/>
              </a:rPr>
              <a:t>POR </a:t>
            </a:r>
            <a:r>
              <a:rPr sz="4000" b="1" spc="110" dirty="0">
                <a:solidFill>
                  <a:srgbClr val="E84053"/>
                </a:solidFill>
                <a:latin typeface="Arial"/>
                <a:cs typeface="Arial"/>
              </a:rPr>
              <a:t>DONDE </a:t>
            </a:r>
            <a:r>
              <a:rPr sz="4000" b="1" spc="140" dirty="0">
                <a:solidFill>
                  <a:srgbClr val="E84053"/>
                </a:solidFill>
                <a:latin typeface="Arial"/>
                <a:cs typeface="Arial"/>
              </a:rPr>
              <a:t>VIAJA</a:t>
            </a:r>
            <a:r>
              <a:rPr sz="4000" b="1" spc="-325" dirty="0">
                <a:solidFill>
                  <a:srgbClr val="E84053"/>
                </a:solidFill>
                <a:latin typeface="Arial"/>
                <a:cs typeface="Arial"/>
              </a:rPr>
              <a:t> </a:t>
            </a:r>
            <a:r>
              <a:rPr sz="4000" b="1" spc="25" dirty="0">
                <a:solidFill>
                  <a:srgbClr val="E84053"/>
                </a:solidFill>
                <a:latin typeface="Arial"/>
                <a:cs typeface="Arial"/>
              </a:rPr>
              <a:t>LA  </a:t>
            </a:r>
            <a:r>
              <a:rPr sz="4000" b="1" spc="80" dirty="0">
                <a:solidFill>
                  <a:srgbClr val="E84053"/>
                </a:solidFill>
                <a:latin typeface="Arial"/>
                <a:cs typeface="Arial"/>
              </a:rPr>
              <a:t>SANGRE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5680" y="93269"/>
            <a:ext cx="2987984" cy="1920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1014" y="3156508"/>
            <a:ext cx="12572999" cy="5533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100"/>
              </a:spcBef>
            </a:pPr>
            <a:r>
              <a:rPr spc="-509" dirty="0"/>
              <a:t>CIRCULACIÓN</a:t>
            </a:r>
            <a:r>
              <a:rPr spc="15" dirty="0"/>
              <a:t> </a:t>
            </a:r>
            <a:r>
              <a:rPr spc="-265" dirty="0"/>
              <a:t>MAYOR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525" y="1644932"/>
            <a:ext cx="5116830" cy="4267835"/>
          </a:xfrm>
          <a:custGeom>
            <a:avLst/>
            <a:gdLst/>
            <a:ahLst/>
            <a:cxnLst/>
            <a:rect l="l" t="t" r="r" b="b"/>
            <a:pathLst>
              <a:path w="5116830" h="4267835">
                <a:moveTo>
                  <a:pt x="2558812" y="4267725"/>
                </a:moveTo>
                <a:lnTo>
                  <a:pt x="2454307" y="4267084"/>
                </a:lnTo>
                <a:lnTo>
                  <a:pt x="2297670" y="4263706"/>
                </a:lnTo>
                <a:lnTo>
                  <a:pt x="2141403" y="4257456"/>
                </a:lnTo>
                <a:lnTo>
                  <a:pt x="1985694" y="4248317"/>
                </a:lnTo>
                <a:lnTo>
                  <a:pt x="1830752" y="4236306"/>
                </a:lnTo>
                <a:lnTo>
                  <a:pt x="1676808" y="4221451"/>
                </a:lnTo>
                <a:lnTo>
                  <a:pt x="1524062" y="4203777"/>
                </a:lnTo>
                <a:lnTo>
                  <a:pt x="1372717" y="4183294"/>
                </a:lnTo>
                <a:lnTo>
                  <a:pt x="1272696" y="4168085"/>
                </a:lnTo>
                <a:lnTo>
                  <a:pt x="1173461" y="4151653"/>
                </a:lnTo>
                <a:lnTo>
                  <a:pt x="1075040" y="4134014"/>
                </a:lnTo>
                <a:lnTo>
                  <a:pt x="977529" y="4115168"/>
                </a:lnTo>
                <a:lnTo>
                  <a:pt x="880960" y="4095122"/>
                </a:lnTo>
                <a:lnTo>
                  <a:pt x="785416" y="4073905"/>
                </a:lnTo>
                <a:lnTo>
                  <a:pt x="690926" y="4051509"/>
                </a:lnTo>
                <a:lnTo>
                  <a:pt x="597575" y="4027963"/>
                </a:lnTo>
                <a:lnTo>
                  <a:pt x="505388" y="4003277"/>
                </a:lnTo>
                <a:lnTo>
                  <a:pt x="414455" y="3977462"/>
                </a:lnTo>
                <a:lnTo>
                  <a:pt x="324798" y="3950531"/>
                </a:lnTo>
                <a:lnTo>
                  <a:pt x="236499" y="3922515"/>
                </a:lnTo>
                <a:lnTo>
                  <a:pt x="149593" y="3893420"/>
                </a:lnTo>
                <a:lnTo>
                  <a:pt x="64144" y="3863265"/>
                </a:lnTo>
                <a:lnTo>
                  <a:pt x="0" y="3839524"/>
                </a:lnTo>
                <a:lnTo>
                  <a:pt x="0" y="428200"/>
                </a:lnTo>
                <a:lnTo>
                  <a:pt x="106685" y="389248"/>
                </a:lnTo>
                <a:lnTo>
                  <a:pt x="192863" y="359621"/>
                </a:lnTo>
                <a:lnTo>
                  <a:pt x="280477" y="331060"/>
                </a:lnTo>
                <a:lnTo>
                  <a:pt x="369458" y="303587"/>
                </a:lnTo>
                <a:lnTo>
                  <a:pt x="459764" y="277216"/>
                </a:lnTo>
                <a:lnTo>
                  <a:pt x="551334" y="251964"/>
                </a:lnTo>
                <a:lnTo>
                  <a:pt x="644107" y="227844"/>
                </a:lnTo>
                <a:lnTo>
                  <a:pt x="738030" y="204872"/>
                </a:lnTo>
                <a:lnTo>
                  <a:pt x="833058" y="183064"/>
                </a:lnTo>
                <a:lnTo>
                  <a:pt x="929121" y="162430"/>
                </a:lnTo>
                <a:lnTo>
                  <a:pt x="1026168" y="142984"/>
                </a:lnTo>
                <a:lnTo>
                  <a:pt x="1124147" y="124736"/>
                </a:lnTo>
                <a:lnTo>
                  <a:pt x="1222978" y="107699"/>
                </a:lnTo>
                <a:lnTo>
                  <a:pt x="1322614" y="91883"/>
                </a:lnTo>
                <a:lnTo>
                  <a:pt x="1473441" y="70468"/>
                </a:lnTo>
                <a:lnTo>
                  <a:pt x="1625755" y="51848"/>
                </a:lnTo>
                <a:lnTo>
                  <a:pt x="1779320" y="36050"/>
                </a:lnTo>
                <a:lnTo>
                  <a:pt x="1933942" y="23095"/>
                </a:lnTo>
                <a:lnTo>
                  <a:pt x="2089421" y="13001"/>
                </a:lnTo>
                <a:lnTo>
                  <a:pt x="2245532" y="5781"/>
                </a:lnTo>
                <a:lnTo>
                  <a:pt x="2402073" y="1445"/>
                </a:lnTo>
                <a:lnTo>
                  <a:pt x="2558812" y="0"/>
                </a:lnTo>
                <a:lnTo>
                  <a:pt x="2715551" y="1445"/>
                </a:lnTo>
                <a:lnTo>
                  <a:pt x="2872093" y="5781"/>
                </a:lnTo>
                <a:lnTo>
                  <a:pt x="3028203" y="13001"/>
                </a:lnTo>
                <a:lnTo>
                  <a:pt x="3183682" y="23095"/>
                </a:lnTo>
                <a:lnTo>
                  <a:pt x="3338304" y="36050"/>
                </a:lnTo>
                <a:lnTo>
                  <a:pt x="3491870" y="51848"/>
                </a:lnTo>
                <a:lnTo>
                  <a:pt x="3644183" y="70468"/>
                </a:lnTo>
                <a:lnTo>
                  <a:pt x="3795010" y="91883"/>
                </a:lnTo>
                <a:lnTo>
                  <a:pt x="3894646" y="107699"/>
                </a:lnTo>
                <a:lnTo>
                  <a:pt x="3993477" y="124736"/>
                </a:lnTo>
                <a:lnTo>
                  <a:pt x="4091457" y="142984"/>
                </a:lnTo>
                <a:lnTo>
                  <a:pt x="4188503" y="162430"/>
                </a:lnTo>
                <a:lnTo>
                  <a:pt x="4284566" y="183064"/>
                </a:lnTo>
                <a:lnTo>
                  <a:pt x="4379594" y="204872"/>
                </a:lnTo>
                <a:lnTo>
                  <a:pt x="4473517" y="227844"/>
                </a:lnTo>
                <a:lnTo>
                  <a:pt x="4566291" y="251964"/>
                </a:lnTo>
                <a:lnTo>
                  <a:pt x="4657854" y="277216"/>
                </a:lnTo>
                <a:lnTo>
                  <a:pt x="4748166" y="303587"/>
                </a:lnTo>
                <a:lnTo>
                  <a:pt x="4837147" y="331060"/>
                </a:lnTo>
                <a:lnTo>
                  <a:pt x="4924761" y="359621"/>
                </a:lnTo>
                <a:lnTo>
                  <a:pt x="5010940" y="389248"/>
                </a:lnTo>
                <a:lnTo>
                  <a:pt x="5095649" y="419928"/>
                </a:lnTo>
                <a:lnTo>
                  <a:pt x="5116738" y="427866"/>
                </a:lnTo>
                <a:lnTo>
                  <a:pt x="5116738" y="3839858"/>
                </a:lnTo>
                <a:lnTo>
                  <a:pt x="5053481" y="3863265"/>
                </a:lnTo>
                <a:lnTo>
                  <a:pt x="4968032" y="3893420"/>
                </a:lnTo>
                <a:lnTo>
                  <a:pt x="4881126" y="3922515"/>
                </a:lnTo>
                <a:lnTo>
                  <a:pt x="4792827" y="3950531"/>
                </a:lnTo>
                <a:lnTo>
                  <a:pt x="4703167" y="3977462"/>
                </a:lnTo>
                <a:lnTo>
                  <a:pt x="4612229" y="4003277"/>
                </a:lnTo>
                <a:lnTo>
                  <a:pt x="4520049" y="4027963"/>
                </a:lnTo>
                <a:lnTo>
                  <a:pt x="4426698" y="4051509"/>
                </a:lnTo>
                <a:lnTo>
                  <a:pt x="4332209" y="4073905"/>
                </a:lnTo>
                <a:lnTo>
                  <a:pt x="4236665" y="4095122"/>
                </a:lnTo>
                <a:lnTo>
                  <a:pt x="4140096" y="4115168"/>
                </a:lnTo>
                <a:lnTo>
                  <a:pt x="4042584" y="4134014"/>
                </a:lnTo>
                <a:lnTo>
                  <a:pt x="3944163" y="4151653"/>
                </a:lnTo>
                <a:lnTo>
                  <a:pt x="3844928" y="4168085"/>
                </a:lnTo>
                <a:lnTo>
                  <a:pt x="3744907" y="4183294"/>
                </a:lnTo>
                <a:lnTo>
                  <a:pt x="3593562" y="4203777"/>
                </a:lnTo>
                <a:lnTo>
                  <a:pt x="3440816" y="4221451"/>
                </a:lnTo>
                <a:lnTo>
                  <a:pt x="3286872" y="4236306"/>
                </a:lnTo>
                <a:lnTo>
                  <a:pt x="3131931" y="4248317"/>
                </a:lnTo>
                <a:lnTo>
                  <a:pt x="2976221" y="4257456"/>
                </a:lnTo>
                <a:lnTo>
                  <a:pt x="2819954" y="4263706"/>
                </a:lnTo>
                <a:lnTo>
                  <a:pt x="2663318" y="4267084"/>
                </a:lnTo>
                <a:lnTo>
                  <a:pt x="2558812" y="4267725"/>
                </a:lnTo>
                <a:close/>
              </a:path>
            </a:pathLst>
          </a:custGeom>
          <a:solidFill>
            <a:srgbClr val="EFF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9700" y="2409385"/>
            <a:ext cx="4288155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-440" dirty="0">
                <a:solidFill>
                  <a:srgbClr val="7C29E7"/>
                </a:solidFill>
                <a:latin typeface="Arial Black"/>
                <a:cs typeface="Arial Black"/>
              </a:rPr>
              <a:t>Es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la </a:t>
            </a:r>
            <a:r>
              <a:rPr sz="3350" spc="-355" dirty="0">
                <a:solidFill>
                  <a:srgbClr val="7C29E7"/>
                </a:solidFill>
                <a:latin typeface="Arial Black"/>
                <a:cs typeface="Arial Black"/>
              </a:rPr>
              <a:t>que transporta</a:t>
            </a:r>
            <a:r>
              <a:rPr sz="3350" spc="155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la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629" y="2836453"/>
            <a:ext cx="4515485" cy="22498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 indent="-33655" algn="ctr">
              <a:lnSpc>
                <a:spcPts val="3360"/>
              </a:lnSpc>
              <a:spcBef>
                <a:spcPts val="795"/>
              </a:spcBef>
            </a:pP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sangre </a:t>
            </a:r>
            <a:r>
              <a:rPr sz="3350" spc="-380" dirty="0">
                <a:solidFill>
                  <a:srgbClr val="7C29E7"/>
                </a:solidFill>
                <a:latin typeface="Arial Black"/>
                <a:cs typeface="Arial Black"/>
              </a:rPr>
              <a:t>desoxigenada  </a:t>
            </a:r>
            <a:r>
              <a:rPr sz="3350" spc="-375" dirty="0">
                <a:solidFill>
                  <a:srgbClr val="7C29E7"/>
                </a:solidFill>
                <a:latin typeface="Arial Black"/>
                <a:cs typeface="Arial Black"/>
              </a:rPr>
              <a:t>desde </a:t>
            </a:r>
            <a:r>
              <a:rPr sz="3350" spc="-395" dirty="0">
                <a:solidFill>
                  <a:srgbClr val="7C29E7"/>
                </a:solidFill>
                <a:latin typeface="Arial Black"/>
                <a:cs typeface="Arial Black"/>
              </a:rPr>
              <a:t>el </a:t>
            </a: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corazón </a:t>
            </a:r>
            <a:r>
              <a:rPr sz="3350" spc="-434" dirty="0">
                <a:solidFill>
                  <a:srgbClr val="7C29E7"/>
                </a:solidFill>
                <a:latin typeface="Arial Black"/>
                <a:cs typeface="Arial Black"/>
              </a:rPr>
              <a:t>hacia  </a:t>
            </a:r>
            <a:r>
              <a:rPr sz="3350" spc="-375" dirty="0">
                <a:solidFill>
                  <a:srgbClr val="7C29E7"/>
                </a:solidFill>
                <a:latin typeface="Arial Black"/>
                <a:cs typeface="Arial Black"/>
              </a:rPr>
              <a:t>los pulmones </a:t>
            </a:r>
            <a:r>
              <a:rPr sz="3350" spc="-310" dirty="0">
                <a:solidFill>
                  <a:srgbClr val="7C29E7"/>
                </a:solidFill>
                <a:latin typeface="Arial Black"/>
                <a:cs typeface="Arial Black"/>
              </a:rPr>
              <a:t>y </a:t>
            </a:r>
            <a:r>
              <a:rPr sz="3350" spc="-375" dirty="0">
                <a:solidFill>
                  <a:srgbClr val="7C29E7"/>
                </a:solidFill>
                <a:latin typeface="Arial Black"/>
                <a:cs typeface="Arial Black"/>
              </a:rPr>
              <a:t>regresa  </a:t>
            </a: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sangre </a:t>
            </a:r>
            <a:r>
              <a:rPr sz="3350" spc="-375" dirty="0">
                <a:solidFill>
                  <a:srgbClr val="7C29E7"/>
                </a:solidFill>
                <a:latin typeface="Arial Black"/>
                <a:cs typeface="Arial Black"/>
              </a:rPr>
              <a:t>oxigenada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al  </a:t>
            </a:r>
            <a:r>
              <a:rPr sz="3350" spc="-365" dirty="0">
                <a:solidFill>
                  <a:srgbClr val="7C29E7"/>
                </a:solidFill>
                <a:latin typeface="Arial Black"/>
                <a:cs typeface="Arial Black"/>
              </a:rPr>
              <a:t>corazón.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7135" y="2280793"/>
            <a:ext cx="5116830" cy="2997200"/>
          </a:xfrm>
          <a:custGeom>
            <a:avLst/>
            <a:gdLst/>
            <a:ahLst/>
            <a:cxnLst/>
            <a:rect l="l" t="t" r="r" b="b"/>
            <a:pathLst>
              <a:path w="5116830" h="2997200">
                <a:moveTo>
                  <a:pt x="2960653" y="12700"/>
                </a:moveTo>
                <a:lnTo>
                  <a:pt x="2156009" y="12700"/>
                </a:lnTo>
                <a:lnTo>
                  <a:pt x="2192390" y="0"/>
                </a:lnTo>
                <a:lnTo>
                  <a:pt x="2924272" y="0"/>
                </a:lnTo>
                <a:lnTo>
                  <a:pt x="2960653" y="12700"/>
                </a:lnTo>
                <a:close/>
              </a:path>
              <a:path w="5116830" h="2997200">
                <a:moveTo>
                  <a:pt x="3141553" y="25400"/>
                </a:moveTo>
                <a:lnTo>
                  <a:pt x="1975109" y="25400"/>
                </a:lnTo>
                <a:lnTo>
                  <a:pt x="2011137" y="12700"/>
                </a:lnTo>
                <a:lnTo>
                  <a:pt x="3105524" y="12700"/>
                </a:lnTo>
                <a:lnTo>
                  <a:pt x="3141553" y="25400"/>
                </a:lnTo>
                <a:close/>
              </a:path>
              <a:path w="5116830" h="2997200">
                <a:moveTo>
                  <a:pt x="3249068" y="38100"/>
                </a:moveTo>
                <a:lnTo>
                  <a:pt x="1867594" y="38100"/>
                </a:lnTo>
                <a:lnTo>
                  <a:pt x="1903336" y="25400"/>
                </a:lnTo>
                <a:lnTo>
                  <a:pt x="3213325" y="25400"/>
                </a:lnTo>
                <a:lnTo>
                  <a:pt x="3249068" y="38100"/>
                </a:lnTo>
                <a:close/>
              </a:path>
              <a:path w="5116830" h="2997200">
                <a:moveTo>
                  <a:pt x="3355662" y="50800"/>
                </a:moveTo>
                <a:lnTo>
                  <a:pt x="1761000" y="50800"/>
                </a:lnTo>
                <a:lnTo>
                  <a:pt x="1796414" y="38100"/>
                </a:lnTo>
                <a:lnTo>
                  <a:pt x="3320247" y="38100"/>
                </a:lnTo>
                <a:lnTo>
                  <a:pt x="3355662" y="50800"/>
                </a:lnTo>
                <a:close/>
              </a:path>
              <a:path w="5116830" h="2997200">
                <a:moveTo>
                  <a:pt x="3426126" y="63500"/>
                </a:moveTo>
                <a:lnTo>
                  <a:pt x="1690535" y="63500"/>
                </a:lnTo>
                <a:lnTo>
                  <a:pt x="1725707" y="50800"/>
                </a:lnTo>
                <a:lnTo>
                  <a:pt x="3390954" y="50800"/>
                </a:lnTo>
                <a:lnTo>
                  <a:pt x="3426126" y="63500"/>
                </a:lnTo>
                <a:close/>
              </a:path>
              <a:path w="5116830" h="2997200">
                <a:moveTo>
                  <a:pt x="3530830" y="76200"/>
                </a:moveTo>
                <a:lnTo>
                  <a:pt x="1585832" y="76200"/>
                </a:lnTo>
                <a:lnTo>
                  <a:pt x="1620592" y="63500"/>
                </a:lnTo>
                <a:lnTo>
                  <a:pt x="3496069" y="63500"/>
                </a:lnTo>
                <a:lnTo>
                  <a:pt x="3530830" y="76200"/>
                </a:lnTo>
                <a:close/>
              </a:path>
              <a:path w="5116830" h="2997200">
                <a:moveTo>
                  <a:pt x="3599920" y="88900"/>
                </a:moveTo>
                <a:lnTo>
                  <a:pt x="1516741" y="88900"/>
                </a:lnTo>
                <a:lnTo>
                  <a:pt x="1551214" y="76200"/>
                </a:lnTo>
                <a:lnTo>
                  <a:pt x="3565448" y="76200"/>
                </a:lnTo>
                <a:lnTo>
                  <a:pt x="3599920" y="88900"/>
                </a:lnTo>
                <a:close/>
              </a:path>
              <a:path w="5116830" h="2997200">
                <a:moveTo>
                  <a:pt x="3668372" y="101600"/>
                </a:moveTo>
                <a:lnTo>
                  <a:pt x="1448290" y="101600"/>
                </a:lnTo>
                <a:lnTo>
                  <a:pt x="1482434" y="88900"/>
                </a:lnTo>
                <a:lnTo>
                  <a:pt x="3634228" y="88900"/>
                </a:lnTo>
                <a:lnTo>
                  <a:pt x="3668372" y="101600"/>
                </a:lnTo>
                <a:close/>
              </a:path>
              <a:path w="5116830" h="2997200">
                <a:moveTo>
                  <a:pt x="3769788" y="127000"/>
                </a:moveTo>
                <a:lnTo>
                  <a:pt x="1346873" y="127000"/>
                </a:lnTo>
                <a:lnTo>
                  <a:pt x="1414308" y="101600"/>
                </a:lnTo>
                <a:lnTo>
                  <a:pt x="3702353" y="101600"/>
                </a:lnTo>
                <a:lnTo>
                  <a:pt x="3769788" y="127000"/>
                </a:lnTo>
                <a:close/>
              </a:path>
              <a:path w="5116830" h="2997200">
                <a:moveTo>
                  <a:pt x="3836497" y="139700"/>
                </a:moveTo>
                <a:lnTo>
                  <a:pt x="1280165" y="139700"/>
                </a:lnTo>
                <a:lnTo>
                  <a:pt x="1313429" y="127000"/>
                </a:lnTo>
                <a:lnTo>
                  <a:pt x="3803233" y="127000"/>
                </a:lnTo>
                <a:lnTo>
                  <a:pt x="3836497" y="139700"/>
                </a:lnTo>
                <a:close/>
              </a:path>
              <a:path w="5116830" h="2997200">
                <a:moveTo>
                  <a:pt x="3935095" y="165100"/>
                </a:moveTo>
                <a:lnTo>
                  <a:pt x="1181567" y="165100"/>
                </a:lnTo>
                <a:lnTo>
                  <a:pt x="1247098" y="139700"/>
                </a:lnTo>
                <a:lnTo>
                  <a:pt x="3869563" y="139700"/>
                </a:lnTo>
                <a:lnTo>
                  <a:pt x="3935095" y="165100"/>
                </a:lnTo>
                <a:close/>
              </a:path>
              <a:path w="5116830" h="2997200">
                <a:moveTo>
                  <a:pt x="4063641" y="203200"/>
                </a:moveTo>
                <a:lnTo>
                  <a:pt x="1053019" y="203200"/>
                </a:lnTo>
                <a:lnTo>
                  <a:pt x="1149106" y="165100"/>
                </a:lnTo>
                <a:lnTo>
                  <a:pt x="3967555" y="165100"/>
                </a:lnTo>
                <a:lnTo>
                  <a:pt x="4063641" y="203200"/>
                </a:lnTo>
                <a:close/>
              </a:path>
              <a:path w="5116830" h="2997200">
                <a:moveTo>
                  <a:pt x="4188566" y="241300"/>
                </a:moveTo>
                <a:lnTo>
                  <a:pt x="928096" y="241300"/>
                </a:lnTo>
                <a:lnTo>
                  <a:pt x="1021432" y="203200"/>
                </a:lnTo>
                <a:lnTo>
                  <a:pt x="4095230" y="203200"/>
                </a:lnTo>
                <a:lnTo>
                  <a:pt x="4188566" y="241300"/>
                </a:lnTo>
                <a:close/>
              </a:path>
              <a:path w="5116830" h="2997200">
                <a:moveTo>
                  <a:pt x="4368492" y="304800"/>
                </a:moveTo>
                <a:lnTo>
                  <a:pt x="748170" y="304800"/>
                </a:lnTo>
                <a:lnTo>
                  <a:pt x="897465" y="241300"/>
                </a:lnTo>
                <a:lnTo>
                  <a:pt x="4219197" y="241300"/>
                </a:lnTo>
                <a:lnTo>
                  <a:pt x="4368492" y="304800"/>
                </a:lnTo>
                <a:close/>
              </a:path>
              <a:path w="5116830" h="2997200">
                <a:moveTo>
                  <a:pt x="5103431" y="711200"/>
                </a:moveTo>
                <a:lnTo>
                  <a:pt x="13231" y="711200"/>
                </a:lnTo>
                <a:lnTo>
                  <a:pt x="32666" y="685800"/>
                </a:lnTo>
                <a:lnTo>
                  <a:pt x="52481" y="673100"/>
                </a:lnTo>
                <a:lnTo>
                  <a:pt x="72677" y="660400"/>
                </a:lnTo>
                <a:lnTo>
                  <a:pt x="93247" y="647700"/>
                </a:lnTo>
                <a:lnTo>
                  <a:pt x="114185" y="635000"/>
                </a:lnTo>
                <a:lnTo>
                  <a:pt x="135491" y="609600"/>
                </a:lnTo>
                <a:lnTo>
                  <a:pt x="179201" y="584200"/>
                </a:lnTo>
                <a:lnTo>
                  <a:pt x="224338" y="558800"/>
                </a:lnTo>
                <a:lnTo>
                  <a:pt x="270888" y="533400"/>
                </a:lnTo>
                <a:lnTo>
                  <a:pt x="294677" y="508000"/>
                </a:lnTo>
                <a:lnTo>
                  <a:pt x="368084" y="469900"/>
                </a:lnTo>
                <a:lnTo>
                  <a:pt x="444456" y="431800"/>
                </a:lnTo>
                <a:lnTo>
                  <a:pt x="523692" y="393700"/>
                </a:lnTo>
                <a:lnTo>
                  <a:pt x="605689" y="355600"/>
                </a:lnTo>
                <a:lnTo>
                  <a:pt x="719114" y="304800"/>
                </a:lnTo>
                <a:lnTo>
                  <a:pt x="4397549" y="304800"/>
                </a:lnTo>
                <a:lnTo>
                  <a:pt x="4510971" y="355600"/>
                </a:lnTo>
                <a:lnTo>
                  <a:pt x="4592970" y="393700"/>
                </a:lnTo>
                <a:lnTo>
                  <a:pt x="4672210" y="431800"/>
                </a:lnTo>
                <a:lnTo>
                  <a:pt x="4748578" y="469900"/>
                </a:lnTo>
                <a:lnTo>
                  <a:pt x="4797853" y="495300"/>
                </a:lnTo>
                <a:lnTo>
                  <a:pt x="4845775" y="533400"/>
                </a:lnTo>
                <a:lnTo>
                  <a:pt x="4892325" y="558800"/>
                </a:lnTo>
                <a:lnTo>
                  <a:pt x="4937463" y="584200"/>
                </a:lnTo>
                <a:lnTo>
                  <a:pt x="4981170" y="609600"/>
                </a:lnTo>
                <a:lnTo>
                  <a:pt x="5002474" y="635000"/>
                </a:lnTo>
                <a:lnTo>
                  <a:pt x="5023411" y="647700"/>
                </a:lnTo>
                <a:lnTo>
                  <a:pt x="5043980" y="660400"/>
                </a:lnTo>
                <a:lnTo>
                  <a:pt x="5064177" y="673100"/>
                </a:lnTo>
                <a:lnTo>
                  <a:pt x="5083994" y="685800"/>
                </a:lnTo>
                <a:lnTo>
                  <a:pt x="5103431" y="711200"/>
                </a:lnTo>
                <a:close/>
              </a:path>
              <a:path w="5116830" h="2997200">
                <a:moveTo>
                  <a:pt x="5116738" y="2273300"/>
                </a:moveTo>
                <a:lnTo>
                  <a:pt x="0" y="2273300"/>
                </a:lnTo>
                <a:lnTo>
                  <a:pt x="0" y="711200"/>
                </a:lnTo>
                <a:lnTo>
                  <a:pt x="5116738" y="711200"/>
                </a:lnTo>
                <a:lnTo>
                  <a:pt x="5116738" y="2273300"/>
                </a:lnTo>
                <a:close/>
              </a:path>
              <a:path w="5116830" h="2997200">
                <a:moveTo>
                  <a:pt x="4397549" y="2679700"/>
                </a:moveTo>
                <a:lnTo>
                  <a:pt x="719114" y="2679700"/>
                </a:lnTo>
                <a:lnTo>
                  <a:pt x="633613" y="2641600"/>
                </a:lnTo>
                <a:lnTo>
                  <a:pt x="523692" y="2590800"/>
                </a:lnTo>
                <a:lnTo>
                  <a:pt x="444456" y="2552700"/>
                </a:lnTo>
                <a:lnTo>
                  <a:pt x="368084" y="2514600"/>
                </a:lnTo>
                <a:lnTo>
                  <a:pt x="318808" y="2489200"/>
                </a:lnTo>
                <a:lnTo>
                  <a:pt x="270888" y="2463800"/>
                </a:lnTo>
                <a:lnTo>
                  <a:pt x="247439" y="2438400"/>
                </a:lnTo>
                <a:lnTo>
                  <a:pt x="224338" y="2425700"/>
                </a:lnTo>
                <a:lnTo>
                  <a:pt x="179201" y="2400300"/>
                </a:lnTo>
                <a:lnTo>
                  <a:pt x="135491" y="2374900"/>
                </a:lnTo>
                <a:lnTo>
                  <a:pt x="114185" y="2349500"/>
                </a:lnTo>
                <a:lnTo>
                  <a:pt x="93247" y="2336800"/>
                </a:lnTo>
                <a:lnTo>
                  <a:pt x="72677" y="2324100"/>
                </a:lnTo>
                <a:lnTo>
                  <a:pt x="52481" y="2311400"/>
                </a:lnTo>
                <a:lnTo>
                  <a:pt x="32666" y="2298700"/>
                </a:lnTo>
                <a:lnTo>
                  <a:pt x="13231" y="2273300"/>
                </a:lnTo>
                <a:lnTo>
                  <a:pt x="5103431" y="2273300"/>
                </a:lnTo>
                <a:lnTo>
                  <a:pt x="5064177" y="2311400"/>
                </a:lnTo>
                <a:lnTo>
                  <a:pt x="5023411" y="2336800"/>
                </a:lnTo>
                <a:lnTo>
                  <a:pt x="5002474" y="2349500"/>
                </a:lnTo>
                <a:lnTo>
                  <a:pt x="4981170" y="2374900"/>
                </a:lnTo>
                <a:lnTo>
                  <a:pt x="4937463" y="2400300"/>
                </a:lnTo>
                <a:lnTo>
                  <a:pt x="4892325" y="2425700"/>
                </a:lnTo>
                <a:lnTo>
                  <a:pt x="4869228" y="2438400"/>
                </a:lnTo>
                <a:lnTo>
                  <a:pt x="4845775" y="2463800"/>
                </a:lnTo>
                <a:lnTo>
                  <a:pt x="4797853" y="2489200"/>
                </a:lnTo>
                <a:lnTo>
                  <a:pt x="4748578" y="2514600"/>
                </a:lnTo>
                <a:lnTo>
                  <a:pt x="4672210" y="2552700"/>
                </a:lnTo>
                <a:lnTo>
                  <a:pt x="4592970" y="2590800"/>
                </a:lnTo>
                <a:lnTo>
                  <a:pt x="4483046" y="2641600"/>
                </a:lnTo>
                <a:lnTo>
                  <a:pt x="4397549" y="2679700"/>
                </a:lnTo>
                <a:close/>
              </a:path>
              <a:path w="5116830" h="2997200">
                <a:moveTo>
                  <a:pt x="4219197" y="2743200"/>
                </a:moveTo>
                <a:lnTo>
                  <a:pt x="897465" y="2743200"/>
                </a:lnTo>
                <a:lnTo>
                  <a:pt x="748170" y="2679700"/>
                </a:lnTo>
                <a:lnTo>
                  <a:pt x="4368492" y="2679700"/>
                </a:lnTo>
                <a:lnTo>
                  <a:pt x="4219197" y="2743200"/>
                </a:lnTo>
                <a:close/>
              </a:path>
              <a:path w="5116830" h="2997200">
                <a:moveTo>
                  <a:pt x="4095230" y="2781300"/>
                </a:moveTo>
                <a:lnTo>
                  <a:pt x="1021432" y="2781300"/>
                </a:lnTo>
                <a:lnTo>
                  <a:pt x="928096" y="2743200"/>
                </a:lnTo>
                <a:lnTo>
                  <a:pt x="4188566" y="2743200"/>
                </a:lnTo>
                <a:lnTo>
                  <a:pt x="4095230" y="2781300"/>
                </a:lnTo>
                <a:close/>
              </a:path>
              <a:path w="5116830" h="2997200">
                <a:moveTo>
                  <a:pt x="3967555" y="2819400"/>
                </a:moveTo>
                <a:lnTo>
                  <a:pt x="1149106" y="2819400"/>
                </a:lnTo>
                <a:lnTo>
                  <a:pt x="1053019" y="2781300"/>
                </a:lnTo>
                <a:lnTo>
                  <a:pt x="4063641" y="2781300"/>
                </a:lnTo>
                <a:lnTo>
                  <a:pt x="3967555" y="2819400"/>
                </a:lnTo>
                <a:close/>
              </a:path>
              <a:path w="5116830" h="2997200">
                <a:moveTo>
                  <a:pt x="3869563" y="2844800"/>
                </a:moveTo>
                <a:lnTo>
                  <a:pt x="1247098" y="2844800"/>
                </a:lnTo>
                <a:lnTo>
                  <a:pt x="1181567" y="2819400"/>
                </a:lnTo>
                <a:lnTo>
                  <a:pt x="3935095" y="2819400"/>
                </a:lnTo>
                <a:lnTo>
                  <a:pt x="3869563" y="2844800"/>
                </a:lnTo>
                <a:close/>
              </a:path>
              <a:path w="5116830" h="2997200">
                <a:moveTo>
                  <a:pt x="3803233" y="2857500"/>
                </a:moveTo>
                <a:lnTo>
                  <a:pt x="1313429" y="2857500"/>
                </a:lnTo>
                <a:lnTo>
                  <a:pt x="1280165" y="2844800"/>
                </a:lnTo>
                <a:lnTo>
                  <a:pt x="3836497" y="2844800"/>
                </a:lnTo>
                <a:lnTo>
                  <a:pt x="3803233" y="2857500"/>
                </a:lnTo>
                <a:close/>
              </a:path>
              <a:path w="5116830" h="2997200">
                <a:moveTo>
                  <a:pt x="3702353" y="2882900"/>
                </a:moveTo>
                <a:lnTo>
                  <a:pt x="1414308" y="2882900"/>
                </a:lnTo>
                <a:lnTo>
                  <a:pt x="1346873" y="2857500"/>
                </a:lnTo>
                <a:lnTo>
                  <a:pt x="3769788" y="2857500"/>
                </a:lnTo>
                <a:lnTo>
                  <a:pt x="3702353" y="2882900"/>
                </a:lnTo>
                <a:close/>
              </a:path>
              <a:path w="5116830" h="2997200">
                <a:moveTo>
                  <a:pt x="3634228" y="2895600"/>
                </a:moveTo>
                <a:lnTo>
                  <a:pt x="1482434" y="2895600"/>
                </a:lnTo>
                <a:lnTo>
                  <a:pt x="1448290" y="2882900"/>
                </a:lnTo>
                <a:lnTo>
                  <a:pt x="3668372" y="2882900"/>
                </a:lnTo>
                <a:lnTo>
                  <a:pt x="3634228" y="2895600"/>
                </a:lnTo>
                <a:close/>
              </a:path>
              <a:path w="5116830" h="2997200">
                <a:moveTo>
                  <a:pt x="3565448" y="2908300"/>
                </a:moveTo>
                <a:lnTo>
                  <a:pt x="1551214" y="2908300"/>
                </a:lnTo>
                <a:lnTo>
                  <a:pt x="1516741" y="2895600"/>
                </a:lnTo>
                <a:lnTo>
                  <a:pt x="3599920" y="2895600"/>
                </a:lnTo>
                <a:lnTo>
                  <a:pt x="3565448" y="2908300"/>
                </a:lnTo>
                <a:close/>
              </a:path>
              <a:path w="5116830" h="2997200">
                <a:moveTo>
                  <a:pt x="3496069" y="2921000"/>
                </a:moveTo>
                <a:lnTo>
                  <a:pt x="1620592" y="2921000"/>
                </a:lnTo>
                <a:lnTo>
                  <a:pt x="1585832" y="2908300"/>
                </a:lnTo>
                <a:lnTo>
                  <a:pt x="3530830" y="2908300"/>
                </a:lnTo>
                <a:lnTo>
                  <a:pt x="3496069" y="2921000"/>
                </a:lnTo>
                <a:close/>
              </a:path>
              <a:path w="5116830" h="2997200">
                <a:moveTo>
                  <a:pt x="3390954" y="2933700"/>
                </a:moveTo>
                <a:lnTo>
                  <a:pt x="1725707" y="2933700"/>
                </a:lnTo>
                <a:lnTo>
                  <a:pt x="1690535" y="2921000"/>
                </a:lnTo>
                <a:lnTo>
                  <a:pt x="3426126" y="2921000"/>
                </a:lnTo>
                <a:lnTo>
                  <a:pt x="3390954" y="2933700"/>
                </a:lnTo>
                <a:close/>
              </a:path>
              <a:path w="5116830" h="2997200">
                <a:moveTo>
                  <a:pt x="3320247" y="2946400"/>
                </a:moveTo>
                <a:lnTo>
                  <a:pt x="1796414" y="2946400"/>
                </a:lnTo>
                <a:lnTo>
                  <a:pt x="1761000" y="2933700"/>
                </a:lnTo>
                <a:lnTo>
                  <a:pt x="3355662" y="2933700"/>
                </a:lnTo>
                <a:lnTo>
                  <a:pt x="3320247" y="2946400"/>
                </a:lnTo>
                <a:close/>
              </a:path>
              <a:path w="5116830" h="2997200">
                <a:moveTo>
                  <a:pt x="3213325" y="2959100"/>
                </a:moveTo>
                <a:lnTo>
                  <a:pt x="1903336" y="2959100"/>
                </a:lnTo>
                <a:lnTo>
                  <a:pt x="1867594" y="2946400"/>
                </a:lnTo>
                <a:lnTo>
                  <a:pt x="3249068" y="2946400"/>
                </a:lnTo>
                <a:lnTo>
                  <a:pt x="3213325" y="2959100"/>
                </a:lnTo>
                <a:close/>
              </a:path>
              <a:path w="5116830" h="2997200">
                <a:moveTo>
                  <a:pt x="3105524" y="2971800"/>
                </a:moveTo>
                <a:lnTo>
                  <a:pt x="2011137" y="2971800"/>
                </a:lnTo>
                <a:lnTo>
                  <a:pt x="1975109" y="2959100"/>
                </a:lnTo>
                <a:lnTo>
                  <a:pt x="3141553" y="2959100"/>
                </a:lnTo>
                <a:lnTo>
                  <a:pt x="3105524" y="2971800"/>
                </a:lnTo>
                <a:close/>
              </a:path>
              <a:path w="5116830" h="2997200">
                <a:moveTo>
                  <a:pt x="2924272" y="2984500"/>
                </a:moveTo>
                <a:lnTo>
                  <a:pt x="2192390" y="2984500"/>
                </a:lnTo>
                <a:lnTo>
                  <a:pt x="2156009" y="2971800"/>
                </a:lnTo>
                <a:lnTo>
                  <a:pt x="2960653" y="2971800"/>
                </a:lnTo>
                <a:lnTo>
                  <a:pt x="2924272" y="2984500"/>
                </a:lnTo>
                <a:close/>
              </a:path>
              <a:path w="5116830" h="2997200">
                <a:moveTo>
                  <a:pt x="2631692" y="2997200"/>
                </a:moveTo>
                <a:lnTo>
                  <a:pt x="2484969" y="2997200"/>
                </a:lnTo>
                <a:lnTo>
                  <a:pt x="2448302" y="2984500"/>
                </a:lnTo>
                <a:lnTo>
                  <a:pt x="2668360" y="2984500"/>
                </a:lnTo>
                <a:lnTo>
                  <a:pt x="2631692" y="2997200"/>
                </a:lnTo>
                <a:close/>
              </a:path>
            </a:pathLst>
          </a:custGeom>
          <a:solidFill>
            <a:srgbClr val="EFF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86844" y="2831267"/>
            <a:ext cx="4514850" cy="18268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065" marR="5080" indent="-635" algn="ctr">
              <a:lnSpc>
                <a:spcPts val="3370"/>
              </a:lnSpc>
              <a:spcBef>
                <a:spcPts val="785"/>
              </a:spcBef>
            </a:pPr>
            <a:r>
              <a:rPr sz="3350" spc="-395" dirty="0">
                <a:solidFill>
                  <a:srgbClr val="7C29E7"/>
                </a:solidFill>
                <a:latin typeface="Arial Black"/>
                <a:cs typeface="Arial Black"/>
              </a:rPr>
              <a:t>El </a:t>
            </a:r>
            <a:r>
              <a:rPr sz="3350" spc="-385" dirty="0">
                <a:solidFill>
                  <a:srgbClr val="7C29E7"/>
                </a:solidFill>
                <a:latin typeface="Arial Black"/>
                <a:cs typeface="Arial Black"/>
              </a:rPr>
              <a:t>comienzo </a:t>
            </a:r>
            <a:r>
              <a:rPr sz="3350" spc="-360" dirty="0">
                <a:solidFill>
                  <a:srgbClr val="7C29E7"/>
                </a:solidFill>
                <a:latin typeface="Arial Black"/>
                <a:cs typeface="Arial Black"/>
              </a:rPr>
              <a:t>de </a:t>
            </a:r>
            <a:r>
              <a:rPr sz="3350" spc="-390" dirty="0">
                <a:solidFill>
                  <a:srgbClr val="7C29E7"/>
                </a:solidFill>
                <a:latin typeface="Arial Black"/>
                <a:cs typeface="Arial Black"/>
              </a:rPr>
              <a:t>la  </a:t>
            </a:r>
            <a:r>
              <a:rPr sz="3350" spc="-420" dirty="0">
                <a:solidFill>
                  <a:srgbClr val="7C29E7"/>
                </a:solidFill>
                <a:latin typeface="Arial Black"/>
                <a:cs typeface="Arial Black"/>
              </a:rPr>
              <a:t>circulación </a:t>
            </a:r>
            <a:r>
              <a:rPr sz="3350" spc="-380" dirty="0">
                <a:solidFill>
                  <a:srgbClr val="7C29E7"/>
                </a:solidFill>
                <a:latin typeface="Arial Black"/>
                <a:cs typeface="Arial Black"/>
              </a:rPr>
              <a:t>menor</a:t>
            </a:r>
            <a:r>
              <a:rPr sz="3350" spc="-9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440" dirty="0">
                <a:solidFill>
                  <a:srgbClr val="7C29E7"/>
                </a:solidFill>
                <a:latin typeface="Arial Black"/>
                <a:cs typeface="Arial Black"/>
              </a:rPr>
              <a:t>se</a:t>
            </a:r>
            <a:r>
              <a:rPr sz="3350" spc="-25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55" dirty="0">
                <a:solidFill>
                  <a:srgbClr val="7C29E7"/>
                </a:solidFill>
                <a:latin typeface="Arial Black"/>
                <a:cs typeface="Arial Black"/>
              </a:rPr>
              <a:t>da </a:t>
            </a:r>
            <a:r>
              <a:rPr sz="3350" spc="-225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05" dirty="0">
                <a:solidFill>
                  <a:srgbClr val="7C29E7"/>
                </a:solidFill>
                <a:latin typeface="Arial Black"/>
                <a:cs typeface="Arial Black"/>
              </a:rPr>
              <a:t>por </a:t>
            </a:r>
            <a:r>
              <a:rPr sz="3350" spc="-395" dirty="0">
                <a:solidFill>
                  <a:srgbClr val="7C29E7"/>
                </a:solidFill>
                <a:latin typeface="Arial Black"/>
                <a:cs typeface="Arial Black"/>
              </a:rPr>
              <a:t>el </a:t>
            </a:r>
            <a:r>
              <a:rPr sz="3350" spc="-370" dirty="0">
                <a:solidFill>
                  <a:srgbClr val="7C29E7"/>
                </a:solidFill>
                <a:latin typeface="Arial Black"/>
                <a:cs typeface="Arial Black"/>
              </a:rPr>
              <a:t>ventrículo  </a:t>
            </a:r>
            <a:r>
              <a:rPr sz="3350" spc="-395" dirty="0">
                <a:solidFill>
                  <a:srgbClr val="7C29E7"/>
                </a:solidFill>
                <a:latin typeface="Arial Black"/>
                <a:cs typeface="Arial Black"/>
              </a:rPr>
              <a:t>derecho </a:t>
            </a:r>
            <a:r>
              <a:rPr sz="3350" spc="-350" dirty="0">
                <a:solidFill>
                  <a:srgbClr val="7C29E7"/>
                </a:solidFill>
                <a:latin typeface="Arial Black"/>
                <a:cs typeface="Arial Black"/>
              </a:rPr>
              <a:t>del</a:t>
            </a:r>
            <a:r>
              <a:rPr sz="3350" spc="-130" dirty="0">
                <a:solidFill>
                  <a:srgbClr val="7C29E7"/>
                </a:solidFill>
                <a:latin typeface="Arial Black"/>
                <a:cs typeface="Arial Black"/>
              </a:rPr>
              <a:t> </a:t>
            </a:r>
            <a:r>
              <a:rPr sz="3350" spc="-360" dirty="0">
                <a:solidFill>
                  <a:srgbClr val="7C29E7"/>
                </a:solidFill>
                <a:latin typeface="Arial Black"/>
                <a:cs typeface="Arial Black"/>
              </a:rPr>
              <a:t>corazón.</a:t>
            </a:r>
            <a:endParaRPr sz="335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37726" y="96458"/>
            <a:ext cx="6305550" cy="10010775"/>
            <a:chOff x="11737726" y="96458"/>
            <a:chExt cx="6305550" cy="10010775"/>
          </a:xfrm>
        </p:grpSpPr>
        <p:sp>
          <p:nvSpPr>
            <p:cNvPr id="8" name="object 8"/>
            <p:cNvSpPr/>
            <p:nvPr/>
          </p:nvSpPr>
          <p:spPr>
            <a:xfrm>
              <a:off x="11737726" y="1543689"/>
              <a:ext cx="6305549" cy="8562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77300" y="96458"/>
              <a:ext cx="1561686" cy="15419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36526" y="6225113"/>
            <a:ext cx="9915509" cy="399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48132" y="344871"/>
            <a:ext cx="1499489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440" dirty="0">
                <a:solidFill>
                  <a:srgbClr val="A0325B"/>
                </a:solidFill>
              </a:rPr>
              <a:t>Circulación</a:t>
            </a:r>
            <a:r>
              <a:rPr sz="7400" spc="-340" dirty="0">
                <a:solidFill>
                  <a:srgbClr val="A0325B"/>
                </a:solidFill>
              </a:rPr>
              <a:t> </a:t>
            </a:r>
            <a:r>
              <a:rPr sz="7400" spc="550" dirty="0">
                <a:solidFill>
                  <a:srgbClr val="A0325B"/>
                </a:solidFill>
              </a:rPr>
              <a:t>Menor</a:t>
            </a:r>
            <a:r>
              <a:rPr sz="7400" spc="-335" dirty="0">
                <a:solidFill>
                  <a:srgbClr val="A0325B"/>
                </a:solidFill>
              </a:rPr>
              <a:t> </a:t>
            </a:r>
            <a:r>
              <a:rPr sz="7400" spc="415" dirty="0">
                <a:solidFill>
                  <a:srgbClr val="A0325B"/>
                </a:solidFill>
              </a:rPr>
              <a:t>o</a:t>
            </a:r>
            <a:r>
              <a:rPr sz="7400" spc="-335" dirty="0">
                <a:solidFill>
                  <a:srgbClr val="A0325B"/>
                </a:solidFill>
              </a:rPr>
              <a:t> </a:t>
            </a:r>
            <a:r>
              <a:rPr sz="7400" spc="420" dirty="0">
                <a:solidFill>
                  <a:srgbClr val="A0325B"/>
                </a:solidFill>
              </a:rPr>
              <a:t>Pulmonar</a:t>
            </a:r>
            <a:endParaRPr sz="7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555</Words>
  <Application>Microsoft Office PowerPoint</Application>
  <PresentationFormat>Personalizado</PresentationFormat>
  <Paragraphs>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Arimo</vt:lpstr>
      <vt:lpstr>Calibri</vt:lpstr>
      <vt:lpstr>Georgia</vt:lpstr>
      <vt:lpstr>Times New Roman</vt:lpstr>
      <vt:lpstr>Trebuchet MS</vt:lpstr>
      <vt:lpstr>Verdana</vt:lpstr>
      <vt:lpstr>Office Theme</vt:lpstr>
      <vt:lpstr>Circulación Mayor</vt:lpstr>
      <vt:lpstr>Circulación Mayor y</vt:lpstr>
      <vt:lpstr>Presentación de PowerPoint</vt:lpstr>
      <vt:lpstr>Circulación Mayor</vt:lpstr>
      <vt:lpstr>Características</vt:lpstr>
      <vt:lpstr>Funciones De La Circulación</vt:lpstr>
      <vt:lpstr>CIRCULACIÓN MAYOR</vt:lpstr>
      <vt:lpstr>CIRCULACIÓN MAYOR</vt:lpstr>
      <vt:lpstr>Circulación Menor o Pulmonar</vt:lpstr>
      <vt:lpstr>Características</vt:lpstr>
      <vt:lpstr>Circulación menor</vt:lpstr>
      <vt:lpstr>ARTERIA IMPORTANTE</vt:lpstr>
      <vt:lpstr>venas IMPORTANTES</vt:lpstr>
      <vt:lpstr>PRESIÓN ARTERIAL Es la fuerza que la sangre ejerce contra las paredes arteriales</vt:lpstr>
      <vt:lpstr>Intercambio de gases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Cuerpo Humano Células Orgánico Ilustrado Rosa y Lila</dc:title>
  <dc:creator>Jannina Toaza</dc:creator>
  <cp:keywords>DAFYEcb4j0w,BAEY3liVmgI</cp:keywords>
  <cp:lastModifiedBy>sandy esthefania paredes ocaña</cp:lastModifiedBy>
  <cp:revision>2</cp:revision>
  <dcterms:created xsi:type="dcterms:W3CDTF">2023-08-18T14:32:45Z</dcterms:created>
  <dcterms:modified xsi:type="dcterms:W3CDTF">2023-08-18T20:45:21Z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Canva</vt:lpwstr>
  </property>
  <property fmtid="{D5CDD505-2E9C-101B-9397-08002B2CF9AE}" pid="4" name="LastSaved">
    <vt:filetime>2023-08-18T00:00:00Z</vt:filetime>
  </property>
</Properties>
</file>