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Crítica Cultural Marxista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Características y ejemplos de análisis de obras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Características de la Crítica Cultural Marxista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Basada en el materialismo histórico de Marx y Engels</a:t>
            </a:r>
          </a:p>
          <a:p>
            <a:r>
              <a:t>- La cultura refleja las condiciones materiales y relaciones de poder</a:t>
            </a:r>
          </a:p>
          <a:p>
            <a:r>
              <a:t>- Analiza cómo la cultura reproduce ideologías dominantes</a:t>
            </a:r>
          </a:p>
          <a:p>
            <a:r>
              <a:t>- Interpreta la cultura como campo de lucha de clases</a:t>
            </a:r>
          </a:p>
          <a:p>
            <a:r>
              <a:t>- Interdisciplinaria: filosofía, sociología, historia, literatura</a:t>
            </a:r>
          </a:p>
          <a:p>
            <a:r>
              <a:t>- Crítica a la cultura de masas y la mercantilización del arte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Método de Análisis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Descompone textos culturales para revelar estructuras ideológicas</a:t>
            </a:r>
          </a:p>
          <a:p>
            <a:r>
              <a:t>- Utiliza análisis de discurso, semiótica y crítica histórica</a:t>
            </a:r>
          </a:p>
          <a:p>
            <a:r>
              <a:t>- Busca contradicciones y resistencias en las obras</a:t>
            </a:r>
          </a:p>
          <a:p>
            <a:r>
              <a:t>- Examina cómo se naturalizan las desigualdades sociales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Ejemplo: '1984' de George Orwell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Análisis marxista: crítica al totalitarismo y al control ideológico</a:t>
            </a:r>
          </a:p>
          <a:p>
            <a:r>
              <a:t>- El Gran Hermano como símbolo del poder hegemónico</a:t>
            </a:r>
          </a:p>
          <a:p>
            <a:r>
              <a:t>- La neolengua como herramienta de dominación cultural</a:t>
            </a:r>
          </a:p>
          <a:p>
            <a:r>
              <a:t>- Refleja la alienación y la pérdida de conciencia de clase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Ejemplo: 'Tiempos modernos' de Charlie Chaplin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Crítica al capitalismo industrial y la explotación laboral</a:t>
            </a:r>
          </a:p>
          <a:p>
            <a:r>
              <a:t>- El trabajador como engranaje de la máquina</a:t>
            </a:r>
          </a:p>
          <a:p>
            <a:r>
              <a:t>- Deshumanización del trabajo y alienación</a:t>
            </a:r>
          </a:p>
          <a:p>
            <a:r>
              <a:t>- Humor como forma de resistencia simbólica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Ejemplo: 'La cultura del narcisismo' de Christopher Lasch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Crítica a la cultura individualista del capitalismo tardío</a:t>
            </a:r>
          </a:p>
          <a:p>
            <a:r>
              <a:t>- El narcisismo como producto de la inseguridad social</a:t>
            </a:r>
          </a:p>
          <a:p>
            <a:r>
              <a:t>- Mercantilización de la identidad y las relaciones humanas</a:t>
            </a:r>
          </a:p>
          <a:p>
            <a:r>
              <a:t>- Pérdida del compromiso colectivo y la conciencia histórica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