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LONDOÑO" userId="041bc9671fdfef6a" providerId="LiveId" clId="{2C1CFB39-E2EB-4EE2-9FB6-2B54A6AFB44D}"/>
    <pc:docChg chg="delSld">
      <pc:chgData name="RODRIGO LONDOÑO" userId="041bc9671fdfef6a" providerId="LiveId" clId="{2C1CFB39-E2EB-4EE2-9FB6-2B54A6AFB44D}" dt="2024-06-24T21:39:25.588" v="0" actId="47"/>
      <pc:docMkLst>
        <pc:docMk/>
      </pc:docMkLst>
      <pc:sldChg chg="del">
        <pc:chgData name="RODRIGO LONDOÑO" userId="041bc9671fdfef6a" providerId="LiveId" clId="{2C1CFB39-E2EB-4EE2-9FB6-2B54A6AFB44D}" dt="2024-06-24T21:39:25.588" v="0" actId="47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306341" y="4758680"/>
            <a:ext cx="2981960" cy="5528945"/>
          </a:xfrm>
          <a:custGeom>
            <a:avLst/>
            <a:gdLst/>
            <a:ahLst/>
            <a:cxnLst/>
            <a:rect l="l" t="t" r="r" b="b"/>
            <a:pathLst>
              <a:path w="2981959" h="5528945">
                <a:moveTo>
                  <a:pt x="540" y="5528319"/>
                </a:moveTo>
                <a:lnTo>
                  <a:pt x="0" y="5487899"/>
                </a:lnTo>
                <a:lnTo>
                  <a:pt x="3454" y="5440213"/>
                </a:lnTo>
                <a:lnTo>
                  <a:pt x="11751" y="5389232"/>
                </a:lnTo>
                <a:lnTo>
                  <a:pt x="24381" y="5339247"/>
                </a:lnTo>
                <a:lnTo>
                  <a:pt x="40811" y="5290270"/>
                </a:lnTo>
                <a:lnTo>
                  <a:pt x="60506" y="5242315"/>
                </a:lnTo>
                <a:lnTo>
                  <a:pt x="82934" y="5195394"/>
                </a:lnTo>
                <a:lnTo>
                  <a:pt x="107560" y="5149521"/>
                </a:lnTo>
                <a:lnTo>
                  <a:pt x="133849" y="5104709"/>
                </a:lnTo>
                <a:lnTo>
                  <a:pt x="160339" y="5062475"/>
                </a:lnTo>
                <a:lnTo>
                  <a:pt x="187813" y="5021070"/>
                </a:lnTo>
                <a:lnTo>
                  <a:pt x="216233" y="4980462"/>
                </a:lnTo>
                <a:lnTo>
                  <a:pt x="245563" y="4940620"/>
                </a:lnTo>
                <a:lnTo>
                  <a:pt x="275764" y="4901513"/>
                </a:lnTo>
                <a:lnTo>
                  <a:pt x="306799" y="4863109"/>
                </a:lnTo>
                <a:lnTo>
                  <a:pt x="338631" y="4825378"/>
                </a:lnTo>
                <a:lnTo>
                  <a:pt x="371223" y="4788288"/>
                </a:lnTo>
                <a:lnTo>
                  <a:pt x="404536" y="4751808"/>
                </a:lnTo>
                <a:lnTo>
                  <a:pt x="438534" y="4715906"/>
                </a:lnTo>
                <a:lnTo>
                  <a:pt x="473179" y="4680553"/>
                </a:lnTo>
                <a:lnTo>
                  <a:pt x="508433" y="4645716"/>
                </a:lnTo>
                <a:lnTo>
                  <a:pt x="544259" y="4611364"/>
                </a:lnTo>
                <a:lnTo>
                  <a:pt x="580619" y="4577466"/>
                </a:lnTo>
                <a:lnTo>
                  <a:pt x="617476" y="4543991"/>
                </a:lnTo>
                <a:lnTo>
                  <a:pt x="654793" y="4510908"/>
                </a:lnTo>
                <a:lnTo>
                  <a:pt x="692532" y="4478185"/>
                </a:lnTo>
                <a:lnTo>
                  <a:pt x="730656" y="4445792"/>
                </a:lnTo>
                <a:lnTo>
                  <a:pt x="769127" y="4413697"/>
                </a:lnTo>
                <a:lnTo>
                  <a:pt x="807907" y="4381868"/>
                </a:lnTo>
                <a:lnTo>
                  <a:pt x="846959" y="4350276"/>
                </a:lnTo>
                <a:lnTo>
                  <a:pt x="886247" y="4318888"/>
                </a:lnTo>
                <a:lnTo>
                  <a:pt x="925731" y="4287673"/>
                </a:lnTo>
                <a:lnTo>
                  <a:pt x="965375" y="4256601"/>
                </a:lnTo>
                <a:lnTo>
                  <a:pt x="1005142" y="4225640"/>
                </a:lnTo>
                <a:lnTo>
                  <a:pt x="1044993" y="4194758"/>
                </a:lnTo>
                <a:lnTo>
                  <a:pt x="1164681" y="4102280"/>
                </a:lnTo>
                <a:lnTo>
                  <a:pt x="1204497" y="4071406"/>
                </a:lnTo>
                <a:lnTo>
                  <a:pt x="1244210" y="4040456"/>
                </a:lnTo>
                <a:lnTo>
                  <a:pt x="1283783" y="4009398"/>
                </a:lnTo>
                <a:lnTo>
                  <a:pt x="1323179" y="3978202"/>
                </a:lnTo>
                <a:lnTo>
                  <a:pt x="1362360" y="3946836"/>
                </a:lnTo>
                <a:lnTo>
                  <a:pt x="1401288" y="3915269"/>
                </a:lnTo>
                <a:lnTo>
                  <a:pt x="1439927" y="3883471"/>
                </a:lnTo>
                <a:lnTo>
                  <a:pt x="1478238" y="3851408"/>
                </a:lnTo>
                <a:lnTo>
                  <a:pt x="1515270" y="3819702"/>
                </a:lnTo>
                <a:lnTo>
                  <a:pt x="1552068" y="3787303"/>
                </a:lnTo>
                <a:lnTo>
                  <a:pt x="1588581" y="3754228"/>
                </a:lnTo>
                <a:lnTo>
                  <a:pt x="1624755" y="3720490"/>
                </a:lnTo>
                <a:lnTo>
                  <a:pt x="1660540" y="3686102"/>
                </a:lnTo>
                <a:lnTo>
                  <a:pt x="1695882" y="3651079"/>
                </a:lnTo>
                <a:lnTo>
                  <a:pt x="1730729" y="3615435"/>
                </a:lnTo>
                <a:lnTo>
                  <a:pt x="1765030" y="3579183"/>
                </a:lnTo>
                <a:lnTo>
                  <a:pt x="1798731" y="3542338"/>
                </a:lnTo>
                <a:lnTo>
                  <a:pt x="1831782" y="3504914"/>
                </a:lnTo>
                <a:lnTo>
                  <a:pt x="1864128" y="3466925"/>
                </a:lnTo>
                <a:lnTo>
                  <a:pt x="1895720" y="3428384"/>
                </a:lnTo>
                <a:lnTo>
                  <a:pt x="1926503" y="3389306"/>
                </a:lnTo>
                <a:lnTo>
                  <a:pt x="1956426" y="3349705"/>
                </a:lnTo>
                <a:lnTo>
                  <a:pt x="1985437" y="3309595"/>
                </a:lnTo>
                <a:lnTo>
                  <a:pt x="2013484" y="3268989"/>
                </a:lnTo>
                <a:lnTo>
                  <a:pt x="2040513" y="3227902"/>
                </a:lnTo>
                <a:lnTo>
                  <a:pt x="2066474" y="3186347"/>
                </a:lnTo>
                <a:lnTo>
                  <a:pt x="2091314" y="3144339"/>
                </a:lnTo>
                <a:lnTo>
                  <a:pt x="2114980" y="3101892"/>
                </a:lnTo>
                <a:lnTo>
                  <a:pt x="2137421" y="3059020"/>
                </a:lnTo>
                <a:lnTo>
                  <a:pt x="2158584" y="3015736"/>
                </a:lnTo>
                <a:lnTo>
                  <a:pt x="2178417" y="2972054"/>
                </a:lnTo>
                <a:lnTo>
                  <a:pt x="2196868" y="2927989"/>
                </a:lnTo>
                <a:lnTo>
                  <a:pt x="2213885" y="2883555"/>
                </a:lnTo>
                <a:lnTo>
                  <a:pt x="2229415" y="2838766"/>
                </a:lnTo>
                <a:lnTo>
                  <a:pt x="2243406" y="2793635"/>
                </a:lnTo>
                <a:lnTo>
                  <a:pt x="2255806" y="2748176"/>
                </a:lnTo>
                <a:lnTo>
                  <a:pt x="2266563" y="2702405"/>
                </a:lnTo>
                <a:lnTo>
                  <a:pt x="2275624" y="2656333"/>
                </a:lnTo>
                <a:lnTo>
                  <a:pt x="2282938" y="2609976"/>
                </a:lnTo>
                <a:lnTo>
                  <a:pt x="2288452" y="2563348"/>
                </a:lnTo>
                <a:lnTo>
                  <a:pt x="2292114" y="2516463"/>
                </a:lnTo>
                <a:lnTo>
                  <a:pt x="2293872" y="2469333"/>
                </a:lnTo>
                <a:lnTo>
                  <a:pt x="2293673" y="2421975"/>
                </a:lnTo>
                <a:lnTo>
                  <a:pt x="2291465" y="2374401"/>
                </a:lnTo>
                <a:lnTo>
                  <a:pt x="2287197" y="2326625"/>
                </a:lnTo>
                <a:lnTo>
                  <a:pt x="2280815" y="2278662"/>
                </a:lnTo>
                <a:lnTo>
                  <a:pt x="2272147" y="2229694"/>
                </a:lnTo>
                <a:lnTo>
                  <a:pt x="2261689" y="2181049"/>
                </a:lnTo>
                <a:lnTo>
                  <a:pt x="2249878" y="2132652"/>
                </a:lnTo>
                <a:lnTo>
                  <a:pt x="2237153" y="2084431"/>
                </a:lnTo>
                <a:lnTo>
                  <a:pt x="2210712" y="1988226"/>
                </a:lnTo>
                <a:lnTo>
                  <a:pt x="2197873" y="1940096"/>
                </a:lnTo>
                <a:lnTo>
                  <a:pt x="2185872" y="1891851"/>
                </a:lnTo>
                <a:lnTo>
                  <a:pt x="2175147" y="1843417"/>
                </a:lnTo>
                <a:lnTo>
                  <a:pt x="2166136" y="1794723"/>
                </a:lnTo>
                <a:lnTo>
                  <a:pt x="2159278" y="1745694"/>
                </a:lnTo>
                <a:lnTo>
                  <a:pt x="2155010" y="1696259"/>
                </a:lnTo>
                <a:lnTo>
                  <a:pt x="2153724" y="1645217"/>
                </a:lnTo>
                <a:lnTo>
                  <a:pt x="2155442" y="1594323"/>
                </a:lnTo>
                <a:lnTo>
                  <a:pt x="2159927" y="1543614"/>
                </a:lnTo>
                <a:lnTo>
                  <a:pt x="2166946" y="1493126"/>
                </a:lnTo>
                <a:lnTo>
                  <a:pt x="2176261" y="1442892"/>
                </a:lnTo>
                <a:lnTo>
                  <a:pt x="2187638" y="1392951"/>
                </a:lnTo>
                <a:lnTo>
                  <a:pt x="2200840" y="1343336"/>
                </a:lnTo>
                <a:lnTo>
                  <a:pt x="2215632" y="1294083"/>
                </a:lnTo>
                <a:lnTo>
                  <a:pt x="2231777" y="1245228"/>
                </a:lnTo>
                <a:lnTo>
                  <a:pt x="2249041" y="1196807"/>
                </a:lnTo>
                <a:lnTo>
                  <a:pt x="2267188" y="1148855"/>
                </a:lnTo>
                <a:lnTo>
                  <a:pt x="2285263" y="1102957"/>
                </a:lnTo>
                <a:lnTo>
                  <a:pt x="2303974" y="1057350"/>
                </a:lnTo>
                <a:lnTo>
                  <a:pt x="2323315" y="1012038"/>
                </a:lnTo>
                <a:lnTo>
                  <a:pt x="2343278" y="967026"/>
                </a:lnTo>
                <a:lnTo>
                  <a:pt x="2363858" y="922319"/>
                </a:lnTo>
                <a:lnTo>
                  <a:pt x="2385048" y="877920"/>
                </a:lnTo>
                <a:lnTo>
                  <a:pt x="2406841" y="833835"/>
                </a:lnTo>
                <a:lnTo>
                  <a:pt x="2429231" y="790068"/>
                </a:lnTo>
                <a:lnTo>
                  <a:pt x="2452211" y="746623"/>
                </a:lnTo>
                <a:lnTo>
                  <a:pt x="2475774" y="703504"/>
                </a:lnTo>
                <a:lnTo>
                  <a:pt x="2499915" y="660717"/>
                </a:lnTo>
                <a:lnTo>
                  <a:pt x="2524626" y="618265"/>
                </a:lnTo>
                <a:lnTo>
                  <a:pt x="2549901" y="576153"/>
                </a:lnTo>
                <a:lnTo>
                  <a:pt x="2575733" y="534385"/>
                </a:lnTo>
                <a:lnTo>
                  <a:pt x="2602116" y="492967"/>
                </a:lnTo>
                <a:lnTo>
                  <a:pt x="2629043" y="451902"/>
                </a:lnTo>
                <a:lnTo>
                  <a:pt x="2656508" y="411194"/>
                </a:lnTo>
                <a:lnTo>
                  <a:pt x="2684504" y="370849"/>
                </a:lnTo>
                <a:lnTo>
                  <a:pt x="2713024" y="330870"/>
                </a:lnTo>
                <a:lnTo>
                  <a:pt x="2742062" y="291263"/>
                </a:lnTo>
                <a:lnTo>
                  <a:pt x="2771612" y="252031"/>
                </a:lnTo>
                <a:lnTo>
                  <a:pt x="2801667" y="213179"/>
                </a:lnTo>
                <a:lnTo>
                  <a:pt x="2832220" y="174711"/>
                </a:lnTo>
                <a:lnTo>
                  <a:pt x="2863264" y="136632"/>
                </a:lnTo>
                <a:lnTo>
                  <a:pt x="2894794" y="98947"/>
                </a:lnTo>
                <a:lnTo>
                  <a:pt x="2926803" y="61660"/>
                </a:lnTo>
                <a:lnTo>
                  <a:pt x="2959283" y="24774"/>
                </a:lnTo>
                <a:lnTo>
                  <a:pt x="2981659" y="0"/>
                </a:lnTo>
                <a:lnTo>
                  <a:pt x="2981659" y="5528319"/>
                </a:lnTo>
                <a:lnTo>
                  <a:pt x="540" y="5528319"/>
                </a:lnTo>
                <a:close/>
              </a:path>
            </a:pathLst>
          </a:custGeom>
          <a:solidFill>
            <a:srgbClr val="FDC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52616" y="7387246"/>
            <a:ext cx="1335405" cy="2900045"/>
          </a:xfrm>
          <a:custGeom>
            <a:avLst/>
            <a:gdLst/>
            <a:ahLst/>
            <a:cxnLst/>
            <a:rect l="l" t="t" r="r" b="b"/>
            <a:pathLst>
              <a:path w="1335405" h="2900045">
                <a:moveTo>
                  <a:pt x="469154" y="2899753"/>
                </a:moveTo>
                <a:lnTo>
                  <a:pt x="415954" y="2848432"/>
                </a:lnTo>
                <a:lnTo>
                  <a:pt x="379889" y="2810478"/>
                </a:lnTo>
                <a:lnTo>
                  <a:pt x="345060" y="2771269"/>
                </a:lnTo>
                <a:lnTo>
                  <a:pt x="311466" y="2730804"/>
                </a:lnTo>
                <a:lnTo>
                  <a:pt x="279237" y="2689244"/>
                </a:lnTo>
                <a:lnTo>
                  <a:pt x="248503" y="2646749"/>
                </a:lnTo>
                <a:lnTo>
                  <a:pt x="219262" y="2603320"/>
                </a:lnTo>
                <a:lnTo>
                  <a:pt x="191515" y="2558956"/>
                </a:lnTo>
                <a:lnTo>
                  <a:pt x="165260" y="2513658"/>
                </a:lnTo>
                <a:lnTo>
                  <a:pt x="140499" y="2467425"/>
                </a:lnTo>
                <a:lnTo>
                  <a:pt x="117230" y="2420259"/>
                </a:lnTo>
                <a:lnTo>
                  <a:pt x="95155" y="2369948"/>
                </a:lnTo>
                <a:lnTo>
                  <a:pt x="75360" y="2319402"/>
                </a:lnTo>
                <a:lnTo>
                  <a:pt x="57854" y="2268679"/>
                </a:lnTo>
                <a:lnTo>
                  <a:pt x="42642" y="2217835"/>
                </a:lnTo>
                <a:lnTo>
                  <a:pt x="29733" y="2166928"/>
                </a:lnTo>
                <a:lnTo>
                  <a:pt x="19135" y="2116014"/>
                </a:lnTo>
                <a:lnTo>
                  <a:pt x="10855" y="2065151"/>
                </a:lnTo>
                <a:lnTo>
                  <a:pt x="4901" y="2014396"/>
                </a:lnTo>
                <a:lnTo>
                  <a:pt x="1280" y="1963806"/>
                </a:lnTo>
                <a:lnTo>
                  <a:pt x="0" y="1913439"/>
                </a:lnTo>
                <a:lnTo>
                  <a:pt x="1068" y="1863351"/>
                </a:lnTo>
                <a:lnTo>
                  <a:pt x="4492" y="1813600"/>
                </a:lnTo>
                <a:lnTo>
                  <a:pt x="10280" y="1764243"/>
                </a:lnTo>
                <a:lnTo>
                  <a:pt x="18439" y="1715337"/>
                </a:lnTo>
                <a:lnTo>
                  <a:pt x="28946" y="1666722"/>
                </a:lnTo>
                <a:lnTo>
                  <a:pt x="41518" y="1619077"/>
                </a:lnTo>
                <a:lnTo>
                  <a:pt x="56068" y="1572367"/>
                </a:lnTo>
                <a:lnTo>
                  <a:pt x="72510" y="1526556"/>
                </a:lnTo>
                <a:lnTo>
                  <a:pt x="90758" y="1481610"/>
                </a:lnTo>
                <a:lnTo>
                  <a:pt x="110725" y="1437493"/>
                </a:lnTo>
                <a:lnTo>
                  <a:pt x="132325" y="1394170"/>
                </a:lnTo>
                <a:lnTo>
                  <a:pt x="155471" y="1351606"/>
                </a:lnTo>
                <a:lnTo>
                  <a:pt x="180077" y="1309766"/>
                </a:lnTo>
                <a:lnTo>
                  <a:pt x="206057" y="1268615"/>
                </a:lnTo>
                <a:lnTo>
                  <a:pt x="233324" y="1228117"/>
                </a:lnTo>
                <a:lnTo>
                  <a:pt x="261792" y="1188237"/>
                </a:lnTo>
                <a:lnTo>
                  <a:pt x="291374" y="1148940"/>
                </a:lnTo>
                <a:lnTo>
                  <a:pt x="321985" y="1110191"/>
                </a:lnTo>
                <a:lnTo>
                  <a:pt x="353538" y="1071955"/>
                </a:lnTo>
                <a:lnTo>
                  <a:pt x="385946" y="1034196"/>
                </a:lnTo>
                <a:lnTo>
                  <a:pt x="419123" y="996879"/>
                </a:lnTo>
                <a:lnTo>
                  <a:pt x="452983" y="959969"/>
                </a:lnTo>
                <a:lnTo>
                  <a:pt x="487439" y="923432"/>
                </a:lnTo>
                <a:lnTo>
                  <a:pt x="522405" y="887231"/>
                </a:lnTo>
                <a:lnTo>
                  <a:pt x="557794" y="851332"/>
                </a:lnTo>
                <a:lnTo>
                  <a:pt x="593521" y="815699"/>
                </a:lnTo>
                <a:lnTo>
                  <a:pt x="629499" y="780297"/>
                </a:lnTo>
                <a:lnTo>
                  <a:pt x="665641" y="745092"/>
                </a:lnTo>
                <a:lnTo>
                  <a:pt x="701861" y="710047"/>
                </a:lnTo>
                <a:lnTo>
                  <a:pt x="775474" y="639029"/>
                </a:lnTo>
                <a:lnTo>
                  <a:pt x="813049" y="602643"/>
                </a:lnTo>
                <a:lnTo>
                  <a:pt x="850635" y="565994"/>
                </a:lnTo>
                <a:lnTo>
                  <a:pt x="888068" y="529105"/>
                </a:lnTo>
                <a:lnTo>
                  <a:pt x="925184" y="492000"/>
                </a:lnTo>
                <a:lnTo>
                  <a:pt x="961819" y="454703"/>
                </a:lnTo>
                <a:lnTo>
                  <a:pt x="997811" y="417236"/>
                </a:lnTo>
                <a:lnTo>
                  <a:pt x="1032994" y="379624"/>
                </a:lnTo>
                <a:lnTo>
                  <a:pt x="1066518" y="342622"/>
                </a:lnTo>
                <a:lnTo>
                  <a:pt x="1099438" y="305119"/>
                </a:lnTo>
                <a:lnTo>
                  <a:pt x="1131770" y="267131"/>
                </a:lnTo>
                <a:lnTo>
                  <a:pt x="1163531" y="228676"/>
                </a:lnTo>
                <a:lnTo>
                  <a:pt x="1194737" y="189771"/>
                </a:lnTo>
                <a:lnTo>
                  <a:pt x="1225404" y="150434"/>
                </a:lnTo>
                <a:lnTo>
                  <a:pt x="1255550" y="110681"/>
                </a:lnTo>
                <a:lnTo>
                  <a:pt x="1285191" y="70531"/>
                </a:lnTo>
                <a:lnTo>
                  <a:pt x="1314343" y="30000"/>
                </a:lnTo>
                <a:lnTo>
                  <a:pt x="1335383" y="0"/>
                </a:lnTo>
                <a:lnTo>
                  <a:pt x="1335383" y="69267"/>
                </a:lnTo>
                <a:lnTo>
                  <a:pt x="1287013" y="135398"/>
                </a:lnTo>
                <a:lnTo>
                  <a:pt x="1256596" y="175481"/>
                </a:lnTo>
                <a:lnTo>
                  <a:pt x="1225646" y="215157"/>
                </a:lnTo>
                <a:lnTo>
                  <a:pt x="1194145" y="254409"/>
                </a:lnTo>
                <a:lnTo>
                  <a:pt x="1162078" y="293221"/>
                </a:lnTo>
                <a:lnTo>
                  <a:pt x="1129427" y="331575"/>
                </a:lnTo>
                <a:lnTo>
                  <a:pt x="1096175" y="369454"/>
                </a:lnTo>
                <a:lnTo>
                  <a:pt x="1062305" y="406841"/>
                </a:lnTo>
                <a:lnTo>
                  <a:pt x="1026804" y="444846"/>
                </a:lnTo>
                <a:lnTo>
                  <a:pt x="990533" y="482642"/>
                </a:lnTo>
                <a:lnTo>
                  <a:pt x="953651" y="520216"/>
                </a:lnTo>
                <a:lnTo>
                  <a:pt x="916311" y="557554"/>
                </a:lnTo>
                <a:lnTo>
                  <a:pt x="878669" y="594641"/>
                </a:lnTo>
                <a:lnTo>
                  <a:pt x="840881" y="631463"/>
                </a:lnTo>
                <a:lnTo>
                  <a:pt x="803104" y="668007"/>
                </a:lnTo>
                <a:lnTo>
                  <a:pt x="728377" y="740063"/>
                </a:lnTo>
                <a:lnTo>
                  <a:pt x="691257" y="776001"/>
                </a:lnTo>
                <a:lnTo>
                  <a:pt x="654228" y="812109"/>
                </a:lnTo>
                <a:lnTo>
                  <a:pt x="617386" y="848423"/>
                </a:lnTo>
                <a:lnTo>
                  <a:pt x="580828" y="884979"/>
                </a:lnTo>
                <a:lnTo>
                  <a:pt x="544649" y="921814"/>
                </a:lnTo>
                <a:lnTo>
                  <a:pt x="508947" y="958965"/>
                </a:lnTo>
                <a:lnTo>
                  <a:pt x="473818" y="996467"/>
                </a:lnTo>
                <a:lnTo>
                  <a:pt x="439358" y="1034357"/>
                </a:lnTo>
                <a:lnTo>
                  <a:pt x="405662" y="1072672"/>
                </a:lnTo>
                <a:lnTo>
                  <a:pt x="372829" y="1111448"/>
                </a:lnTo>
                <a:lnTo>
                  <a:pt x="340953" y="1150721"/>
                </a:lnTo>
                <a:lnTo>
                  <a:pt x="310131" y="1190528"/>
                </a:lnTo>
                <a:lnTo>
                  <a:pt x="280460" y="1230906"/>
                </a:lnTo>
                <a:lnTo>
                  <a:pt x="252036" y="1271890"/>
                </a:lnTo>
                <a:lnTo>
                  <a:pt x="224955" y="1313517"/>
                </a:lnTo>
                <a:lnTo>
                  <a:pt x="199313" y="1355823"/>
                </a:lnTo>
                <a:lnTo>
                  <a:pt x="175208" y="1398846"/>
                </a:lnTo>
                <a:lnTo>
                  <a:pt x="152734" y="1442620"/>
                </a:lnTo>
                <a:lnTo>
                  <a:pt x="131990" y="1487184"/>
                </a:lnTo>
                <a:lnTo>
                  <a:pt x="113069" y="1532573"/>
                </a:lnTo>
                <a:lnTo>
                  <a:pt x="96070" y="1578823"/>
                </a:lnTo>
                <a:lnTo>
                  <a:pt x="81089" y="1625971"/>
                </a:lnTo>
                <a:lnTo>
                  <a:pt x="68221" y="1674053"/>
                </a:lnTo>
                <a:lnTo>
                  <a:pt x="57564" y="1723107"/>
                </a:lnTo>
                <a:lnTo>
                  <a:pt x="50039" y="1767872"/>
                </a:lnTo>
                <a:lnTo>
                  <a:pt x="44592" y="1812963"/>
                </a:lnTo>
                <a:lnTo>
                  <a:pt x="41200" y="1858326"/>
                </a:lnTo>
                <a:lnTo>
                  <a:pt x="39839" y="1903906"/>
                </a:lnTo>
                <a:lnTo>
                  <a:pt x="40485" y="1949651"/>
                </a:lnTo>
                <a:lnTo>
                  <a:pt x="43116" y="1995506"/>
                </a:lnTo>
                <a:lnTo>
                  <a:pt x="47707" y="2041417"/>
                </a:lnTo>
                <a:lnTo>
                  <a:pt x="54235" y="2087332"/>
                </a:lnTo>
                <a:lnTo>
                  <a:pt x="62677" y="2133195"/>
                </a:lnTo>
                <a:lnTo>
                  <a:pt x="73009" y="2178953"/>
                </a:lnTo>
                <a:lnTo>
                  <a:pt x="85208" y="2224552"/>
                </a:lnTo>
                <a:lnTo>
                  <a:pt x="99250" y="2269938"/>
                </a:lnTo>
                <a:lnTo>
                  <a:pt x="115111" y="2315058"/>
                </a:lnTo>
                <a:lnTo>
                  <a:pt x="132769" y="2359858"/>
                </a:lnTo>
                <a:lnTo>
                  <a:pt x="152199" y="2404284"/>
                </a:lnTo>
                <a:lnTo>
                  <a:pt x="173378" y="2448282"/>
                </a:lnTo>
                <a:lnTo>
                  <a:pt x="196283" y="2491798"/>
                </a:lnTo>
                <a:lnTo>
                  <a:pt x="220890" y="2534778"/>
                </a:lnTo>
                <a:lnTo>
                  <a:pt x="247175" y="2577169"/>
                </a:lnTo>
                <a:lnTo>
                  <a:pt x="275116" y="2618917"/>
                </a:lnTo>
                <a:lnTo>
                  <a:pt x="304688" y="2659968"/>
                </a:lnTo>
                <a:lnTo>
                  <a:pt x="335868" y="2700268"/>
                </a:lnTo>
                <a:lnTo>
                  <a:pt x="368632" y="2739764"/>
                </a:lnTo>
                <a:lnTo>
                  <a:pt x="402958" y="2778401"/>
                </a:lnTo>
                <a:lnTo>
                  <a:pt x="438821" y="2816125"/>
                </a:lnTo>
                <a:lnTo>
                  <a:pt x="476199" y="2852884"/>
                </a:lnTo>
                <a:lnTo>
                  <a:pt x="515066" y="2888623"/>
                </a:lnTo>
                <a:lnTo>
                  <a:pt x="528017" y="2899753"/>
                </a:lnTo>
                <a:lnTo>
                  <a:pt x="469154" y="2899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6508" y="4005254"/>
            <a:ext cx="12763499" cy="554354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195983" y="8528364"/>
            <a:ext cx="1531620" cy="825500"/>
          </a:xfrm>
          <a:custGeom>
            <a:avLst/>
            <a:gdLst/>
            <a:ahLst/>
            <a:cxnLst/>
            <a:rect l="l" t="t" r="r" b="b"/>
            <a:pathLst>
              <a:path w="1531620" h="825500">
                <a:moveTo>
                  <a:pt x="1162383" y="825500"/>
                </a:moveTo>
                <a:lnTo>
                  <a:pt x="1111685" y="824230"/>
                </a:lnTo>
                <a:lnTo>
                  <a:pt x="1059704" y="817880"/>
                </a:lnTo>
                <a:lnTo>
                  <a:pt x="1008073" y="808990"/>
                </a:lnTo>
                <a:lnTo>
                  <a:pt x="958424" y="796290"/>
                </a:lnTo>
                <a:lnTo>
                  <a:pt x="912390" y="783590"/>
                </a:lnTo>
                <a:lnTo>
                  <a:pt x="867918" y="767080"/>
                </a:lnTo>
                <a:lnTo>
                  <a:pt x="826143" y="744220"/>
                </a:lnTo>
                <a:lnTo>
                  <a:pt x="793787" y="725170"/>
                </a:lnTo>
                <a:lnTo>
                  <a:pt x="799855" y="723900"/>
                </a:lnTo>
                <a:lnTo>
                  <a:pt x="852265" y="713740"/>
                </a:lnTo>
                <a:lnTo>
                  <a:pt x="903961" y="701040"/>
                </a:lnTo>
                <a:lnTo>
                  <a:pt x="953645" y="685800"/>
                </a:lnTo>
                <a:lnTo>
                  <a:pt x="1000020" y="665480"/>
                </a:lnTo>
                <a:lnTo>
                  <a:pt x="1044621" y="642620"/>
                </a:lnTo>
                <a:lnTo>
                  <a:pt x="1091710" y="617220"/>
                </a:lnTo>
                <a:lnTo>
                  <a:pt x="1136948" y="588010"/>
                </a:lnTo>
                <a:lnTo>
                  <a:pt x="1175996" y="556260"/>
                </a:lnTo>
                <a:lnTo>
                  <a:pt x="1204515" y="523240"/>
                </a:lnTo>
                <a:lnTo>
                  <a:pt x="1218166" y="488950"/>
                </a:lnTo>
                <a:lnTo>
                  <a:pt x="1213310" y="448310"/>
                </a:lnTo>
                <a:lnTo>
                  <a:pt x="1192079" y="398780"/>
                </a:lnTo>
                <a:lnTo>
                  <a:pt x="1160162" y="346710"/>
                </a:lnTo>
                <a:lnTo>
                  <a:pt x="1123246" y="300990"/>
                </a:lnTo>
                <a:lnTo>
                  <a:pt x="1112992" y="292100"/>
                </a:lnTo>
                <a:lnTo>
                  <a:pt x="1113375" y="290830"/>
                </a:lnTo>
                <a:lnTo>
                  <a:pt x="1066532" y="240030"/>
                </a:lnTo>
                <a:lnTo>
                  <a:pt x="1022419" y="218440"/>
                </a:lnTo>
                <a:lnTo>
                  <a:pt x="971639" y="198120"/>
                </a:lnTo>
                <a:lnTo>
                  <a:pt x="871456" y="161290"/>
                </a:lnTo>
                <a:lnTo>
                  <a:pt x="801782" y="139700"/>
                </a:lnTo>
                <a:lnTo>
                  <a:pt x="775949" y="133350"/>
                </a:lnTo>
                <a:lnTo>
                  <a:pt x="814750" y="118110"/>
                </a:lnTo>
                <a:lnTo>
                  <a:pt x="863361" y="97790"/>
                </a:lnTo>
                <a:lnTo>
                  <a:pt x="912428" y="78740"/>
                </a:lnTo>
                <a:lnTo>
                  <a:pt x="962865" y="62230"/>
                </a:lnTo>
                <a:lnTo>
                  <a:pt x="1009154" y="48260"/>
                </a:lnTo>
                <a:lnTo>
                  <a:pt x="1056924" y="30480"/>
                </a:lnTo>
                <a:lnTo>
                  <a:pt x="1105275" y="13970"/>
                </a:lnTo>
                <a:lnTo>
                  <a:pt x="1153306" y="2540"/>
                </a:lnTo>
                <a:lnTo>
                  <a:pt x="1200117" y="0"/>
                </a:lnTo>
                <a:lnTo>
                  <a:pt x="1244805" y="6350"/>
                </a:lnTo>
                <a:lnTo>
                  <a:pt x="1280818" y="22860"/>
                </a:lnTo>
                <a:lnTo>
                  <a:pt x="1318733" y="48260"/>
                </a:lnTo>
                <a:lnTo>
                  <a:pt x="1357211" y="80010"/>
                </a:lnTo>
                <a:lnTo>
                  <a:pt x="1394911" y="116840"/>
                </a:lnTo>
                <a:lnTo>
                  <a:pt x="1430494" y="157480"/>
                </a:lnTo>
                <a:lnTo>
                  <a:pt x="1462620" y="199390"/>
                </a:lnTo>
                <a:lnTo>
                  <a:pt x="1489948" y="242570"/>
                </a:lnTo>
                <a:lnTo>
                  <a:pt x="1511140" y="283210"/>
                </a:lnTo>
                <a:lnTo>
                  <a:pt x="1524855" y="321310"/>
                </a:lnTo>
                <a:lnTo>
                  <a:pt x="1531151" y="365760"/>
                </a:lnTo>
                <a:lnTo>
                  <a:pt x="1531158" y="367030"/>
                </a:lnTo>
                <a:lnTo>
                  <a:pt x="1529337" y="410210"/>
                </a:lnTo>
                <a:lnTo>
                  <a:pt x="1520687" y="455930"/>
                </a:lnTo>
                <a:lnTo>
                  <a:pt x="1506719" y="500380"/>
                </a:lnTo>
                <a:lnTo>
                  <a:pt x="1488888" y="543560"/>
                </a:lnTo>
                <a:lnTo>
                  <a:pt x="1468650" y="584200"/>
                </a:lnTo>
                <a:lnTo>
                  <a:pt x="1443386" y="628650"/>
                </a:lnTo>
                <a:lnTo>
                  <a:pt x="1412852" y="673100"/>
                </a:lnTo>
                <a:lnTo>
                  <a:pt x="1377816" y="716280"/>
                </a:lnTo>
                <a:lnTo>
                  <a:pt x="1339049" y="755650"/>
                </a:lnTo>
                <a:lnTo>
                  <a:pt x="1297321" y="787400"/>
                </a:lnTo>
                <a:lnTo>
                  <a:pt x="1253400" y="810260"/>
                </a:lnTo>
                <a:lnTo>
                  <a:pt x="1210166" y="821690"/>
                </a:lnTo>
                <a:lnTo>
                  <a:pt x="1162383" y="825500"/>
                </a:lnTo>
                <a:close/>
              </a:path>
              <a:path w="1531620" h="825500">
                <a:moveTo>
                  <a:pt x="74084" y="278130"/>
                </a:moveTo>
                <a:lnTo>
                  <a:pt x="78976" y="232410"/>
                </a:lnTo>
                <a:lnTo>
                  <a:pt x="92889" y="187960"/>
                </a:lnTo>
                <a:lnTo>
                  <a:pt x="113845" y="146050"/>
                </a:lnTo>
                <a:lnTo>
                  <a:pt x="142106" y="109220"/>
                </a:lnTo>
                <a:lnTo>
                  <a:pt x="177060" y="77470"/>
                </a:lnTo>
                <a:lnTo>
                  <a:pt x="216310" y="53340"/>
                </a:lnTo>
                <a:lnTo>
                  <a:pt x="259699" y="36830"/>
                </a:lnTo>
                <a:lnTo>
                  <a:pt x="321014" y="26670"/>
                </a:lnTo>
                <a:lnTo>
                  <a:pt x="336625" y="26670"/>
                </a:lnTo>
                <a:lnTo>
                  <a:pt x="352320" y="27940"/>
                </a:lnTo>
                <a:lnTo>
                  <a:pt x="370294" y="29210"/>
                </a:lnTo>
                <a:lnTo>
                  <a:pt x="390310" y="34290"/>
                </a:lnTo>
                <a:lnTo>
                  <a:pt x="406571" y="38100"/>
                </a:lnTo>
                <a:lnTo>
                  <a:pt x="413280" y="39370"/>
                </a:lnTo>
                <a:lnTo>
                  <a:pt x="553094" y="80010"/>
                </a:lnTo>
                <a:lnTo>
                  <a:pt x="613353" y="95250"/>
                </a:lnTo>
                <a:lnTo>
                  <a:pt x="761563" y="129540"/>
                </a:lnTo>
                <a:lnTo>
                  <a:pt x="775949" y="133350"/>
                </a:lnTo>
                <a:lnTo>
                  <a:pt x="765682" y="137160"/>
                </a:lnTo>
                <a:lnTo>
                  <a:pt x="715246" y="149860"/>
                </a:lnTo>
                <a:lnTo>
                  <a:pt x="673120" y="154940"/>
                </a:lnTo>
                <a:lnTo>
                  <a:pt x="555438" y="154940"/>
                </a:lnTo>
                <a:lnTo>
                  <a:pt x="500037" y="156210"/>
                </a:lnTo>
                <a:lnTo>
                  <a:pt x="442815" y="162560"/>
                </a:lnTo>
                <a:lnTo>
                  <a:pt x="365772" y="179070"/>
                </a:lnTo>
                <a:lnTo>
                  <a:pt x="295658" y="179070"/>
                </a:lnTo>
                <a:lnTo>
                  <a:pt x="248505" y="182880"/>
                </a:lnTo>
                <a:lnTo>
                  <a:pt x="202183" y="193040"/>
                </a:lnTo>
                <a:lnTo>
                  <a:pt x="158010" y="210820"/>
                </a:lnTo>
                <a:lnTo>
                  <a:pt x="117895" y="236220"/>
                </a:lnTo>
                <a:lnTo>
                  <a:pt x="82786" y="267970"/>
                </a:lnTo>
                <a:lnTo>
                  <a:pt x="74084" y="278130"/>
                </a:lnTo>
                <a:close/>
              </a:path>
              <a:path w="1531620" h="825500">
                <a:moveTo>
                  <a:pt x="853006" y="154940"/>
                </a:moveTo>
                <a:lnTo>
                  <a:pt x="673120" y="154940"/>
                </a:lnTo>
                <a:lnTo>
                  <a:pt x="715246" y="149860"/>
                </a:lnTo>
                <a:lnTo>
                  <a:pt x="765682" y="137160"/>
                </a:lnTo>
                <a:lnTo>
                  <a:pt x="775949" y="133350"/>
                </a:lnTo>
                <a:lnTo>
                  <a:pt x="801782" y="139700"/>
                </a:lnTo>
                <a:lnTo>
                  <a:pt x="838246" y="149860"/>
                </a:lnTo>
                <a:lnTo>
                  <a:pt x="853006" y="154940"/>
                </a:lnTo>
                <a:close/>
              </a:path>
              <a:path w="1531620" h="825500">
                <a:moveTo>
                  <a:pt x="793787" y="725170"/>
                </a:moveTo>
                <a:lnTo>
                  <a:pt x="746243" y="694690"/>
                </a:lnTo>
                <a:lnTo>
                  <a:pt x="705893" y="670560"/>
                </a:lnTo>
                <a:lnTo>
                  <a:pt x="663795" y="650240"/>
                </a:lnTo>
                <a:lnTo>
                  <a:pt x="610898" y="632460"/>
                </a:lnTo>
                <a:lnTo>
                  <a:pt x="556132" y="618490"/>
                </a:lnTo>
                <a:lnTo>
                  <a:pt x="545573" y="617220"/>
                </a:lnTo>
                <a:lnTo>
                  <a:pt x="552340" y="603250"/>
                </a:lnTo>
                <a:lnTo>
                  <a:pt x="570519" y="560070"/>
                </a:lnTo>
                <a:lnTo>
                  <a:pt x="581225" y="514350"/>
                </a:lnTo>
                <a:lnTo>
                  <a:pt x="584093" y="466090"/>
                </a:lnTo>
                <a:lnTo>
                  <a:pt x="582841" y="443230"/>
                </a:lnTo>
                <a:lnTo>
                  <a:pt x="574504" y="396240"/>
                </a:lnTo>
                <a:lnTo>
                  <a:pt x="559036" y="351790"/>
                </a:lnTo>
                <a:lnTo>
                  <a:pt x="535684" y="309880"/>
                </a:lnTo>
                <a:lnTo>
                  <a:pt x="506641" y="273050"/>
                </a:lnTo>
                <a:lnTo>
                  <a:pt x="471623" y="241300"/>
                </a:lnTo>
                <a:lnTo>
                  <a:pt x="432330" y="214630"/>
                </a:lnTo>
                <a:lnTo>
                  <a:pt x="388645" y="195580"/>
                </a:lnTo>
                <a:lnTo>
                  <a:pt x="342519" y="184150"/>
                </a:lnTo>
                <a:lnTo>
                  <a:pt x="442815" y="162560"/>
                </a:lnTo>
                <a:lnTo>
                  <a:pt x="500037" y="156210"/>
                </a:lnTo>
                <a:lnTo>
                  <a:pt x="856696" y="156210"/>
                </a:lnTo>
                <a:lnTo>
                  <a:pt x="971639" y="198120"/>
                </a:lnTo>
                <a:lnTo>
                  <a:pt x="1022419" y="218440"/>
                </a:lnTo>
                <a:lnTo>
                  <a:pt x="1066532" y="240030"/>
                </a:lnTo>
                <a:lnTo>
                  <a:pt x="1088496" y="256540"/>
                </a:lnTo>
                <a:lnTo>
                  <a:pt x="1057170" y="256540"/>
                </a:lnTo>
                <a:lnTo>
                  <a:pt x="1030917" y="273050"/>
                </a:lnTo>
                <a:lnTo>
                  <a:pt x="1001434" y="313690"/>
                </a:lnTo>
                <a:lnTo>
                  <a:pt x="972638" y="365760"/>
                </a:lnTo>
                <a:lnTo>
                  <a:pt x="948447" y="417830"/>
                </a:lnTo>
                <a:lnTo>
                  <a:pt x="932779" y="458470"/>
                </a:lnTo>
                <a:lnTo>
                  <a:pt x="929551" y="477520"/>
                </a:lnTo>
                <a:lnTo>
                  <a:pt x="1216800" y="477520"/>
                </a:lnTo>
                <a:lnTo>
                  <a:pt x="1218166" y="488950"/>
                </a:lnTo>
                <a:lnTo>
                  <a:pt x="1175996" y="556260"/>
                </a:lnTo>
                <a:lnTo>
                  <a:pt x="1136948" y="588010"/>
                </a:lnTo>
                <a:lnTo>
                  <a:pt x="1091710" y="617220"/>
                </a:lnTo>
                <a:lnTo>
                  <a:pt x="1044621" y="642620"/>
                </a:lnTo>
                <a:lnTo>
                  <a:pt x="1000020" y="665480"/>
                </a:lnTo>
                <a:lnTo>
                  <a:pt x="953645" y="685800"/>
                </a:lnTo>
                <a:lnTo>
                  <a:pt x="903961" y="701040"/>
                </a:lnTo>
                <a:lnTo>
                  <a:pt x="852265" y="713740"/>
                </a:lnTo>
                <a:lnTo>
                  <a:pt x="799855" y="723900"/>
                </a:lnTo>
                <a:lnTo>
                  <a:pt x="793787" y="725170"/>
                </a:lnTo>
                <a:close/>
              </a:path>
              <a:path w="1531620" h="825500">
                <a:moveTo>
                  <a:pt x="74047" y="283210"/>
                </a:moveTo>
                <a:lnTo>
                  <a:pt x="99490" y="251460"/>
                </a:lnTo>
                <a:lnTo>
                  <a:pt x="137551" y="222250"/>
                </a:lnTo>
                <a:lnTo>
                  <a:pt x="179514" y="201930"/>
                </a:lnTo>
                <a:lnTo>
                  <a:pt x="225390" y="186690"/>
                </a:lnTo>
                <a:lnTo>
                  <a:pt x="271813" y="180340"/>
                </a:lnTo>
                <a:lnTo>
                  <a:pt x="295658" y="179070"/>
                </a:lnTo>
                <a:lnTo>
                  <a:pt x="319503" y="180340"/>
                </a:lnTo>
                <a:lnTo>
                  <a:pt x="342519" y="184150"/>
                </a:lnTo>
                <a:lnTo>
                  <a:pt x="286941" y="199390"/>
                </a:lnTo>
                <a:lnTo>
                  <a:pt x="231604" y="215900"/>
                </a:lnTo>
                <a:lnTo>
                  <a:pt x="178857" y="233680"/>
                </a:lnTo>
                <a:lnTo>
                  <a:pt x="131265" y="251460"/>
                </a:lnTo>
                <a:lnTo>
                  <a:pt x="91396" y="271780"/>
                </a:lnTo>
                <a:lnTo>
                  <a:pt x="74047" y="283210"/>
                </a:lnTo>
                <a:close/>
              </a:path>
              <a:path w="1531620" h="825500">
                <a:moveTo>
                  <a:pt x="342519" y="184150"/>
                </a:moveTo>
                <a:lnTo>
                  <a:pt x="319503" y="180340"/>
                </a:lnTo>
                <a:lnTo>
                  <a:pt x="295658" y="179070"/>
                </a:lnTo>
                <a:lnTo>
                  <a:pt x="365772" y="179070"/>
                </a:lnTo>
                <a:lnTo>
                  <a:pt x="342519" y="184150"/>
                </a:lnTo>
                <a:close/>
              </a:path>
              <a:path w="1531620" h="825500">
                <a:moveTo>
                  <a:pt x="545573" y="617220"/>
                </a:moveTo>
                <a:lnTo>
                  <a:pt x="447204" y="593090"/>
                </a:lnTo>
                <a:lnTo>
                  <a:pt x="396151" y="579120"/>
                </a:lnTo>
                <a:lnTo>
                  <a:pt x="283744" y="541020"/>
                </a:lnTo>
                <a:lnTo>
                  <a:pt x="233535" y="520700"/>
                </a:lnTo>
                <a:lnTo>
                  <a:pt x="194221" y="501650"/>
                </a:lnTo>
                <a:lnTo>
                  <a:pt x="156043" y="472440"/>
                </a:lnTo>
                <a:lnTo>
                  <a:pt x="125629" y="438150"/>
                </a:lnTo>
                <a:lnTo>
                  <a:pt x="101004" y="398780"/>
                </a:lnTo>
                <a:lnTo>
                  <a:pt x="83731" y="355600"/>
                </a:lnTo>
                <a:lnTo>
                  <a:pt x="75287" y="309880"/>
                </a:lnTo>
                <a:lnTo>
                  <a:pt x="74047" y="283210"/>
                </a:lnTo>
                <a:lnTo>
                  <a:pt x="91396" y="271780"/>
                </a:lnTo>
                <a:lnTo>
                  <a:pt x="131265" y="251460"/>
                </a:lnTo>
                <a:lnTo>
                  <a:pt x="178857" y="233680"/>
                </a:lnTo>
                <a:lnTo>
                  <a:pt x="231604" y="215900"/>
                </a:lnTo>
                <a:lnTo>
                  <a:pt x="286941" y="199390"/>
                </a:lnTo>
                <a:lnTo>
                  <a:pt x="342519" y="184150"/>
                </a:lnTo>
                <a:lnTo>
                  <a:pt x="365773" y="187960"/>
                </a:lnTo>
                <a:lnTo>
                  <a:pt x="410979" y="204470"/>
                </a:lnTo>
                <a:lnTo>
                  <a:pt x="452244" y="227330"/>
                </a:lnTo>
                <a:lnTo>
                  <a:pt x="489933" y="256540"/>
                </a:lnTo>
                <a:lnTo>
                  <a:pt x="521784" y="290830"/>
                </a:lnTo>
                <a:lnTo>
                  <a:pt x="548161" y="330200"/>
                </a:lnTo>
                <a:lnTo>
                  <a:pt x="567573" y="373380"/>
                </a:lnTo>
                <a:lnTo>
                  <a:pt x="579653" y="419100"/>
                </a:lnTo>
                <a:lnTo>
                  <a:pt x="584093" y="466090"/>
                </a:lnTo>
                <a:lnTo>
                  <a:pt x="583553" y="490220"/>
                </a:lnTo>
                <a:lnTo>
                  <a:pt x="577110" y="537210"/>
                </a:lnTo>
                <a:lnTo>
                  <a:pt x="562232" y="581660"/>
                </a:lnTo>
                <a:lnTo>
                  <a:pt x="545573" y="617220"/>
                </a:lnTo>
                <a:close/>
              </a:path>
              <a:path w="1531620" h="825500">
                <a:moveTo>
                  <a:pt x="929551" y="477520"/>
                </a:moveTo>
                <a:lnTo>
                  <a:pt x="948447" y="417830"/>
                </a:lnTo>
                <a:lnTo>
                  <a:pt x="972638" y="365760"/>
                </a:lnTo>
                <a:lnTo>
                  <a:pt x="1001434" y="313690"/>
                </a:lnTo>
                <a:lnTo>
                  <a:pt x="1030917" y="273050"/>
                </a:lnTo>
                <a:lnTo>
                  <a:pt x="1057170" y="256540"/>
                </a:lnTo>
                <a:lnTo>
                  <a:pt x="1087020" y="269240"/>
                </a:lnTo>
                <a:lnTo>
                  <a:pt x="1112992" y="292100"/>
                </a:lnTo>
                <a:lnTo>
                  <a:pt x="1102999" y="322580"/>
                </a:lnTo>
                <a:lnTo>
                  <a:pt x="1071007" y="363220"/>
                </a:lnTo>
                <a:lnTo>
                  <a:pt x="1027532" y="405130"/>
                </a:lnTo>
                <a:lnTo>
                  <a:pt x="982709" y="443230"/>
                </a:lnTo>
                <a:lnTo>
                  <a:pt x="946670" y="468630"/>
                </a:lnTo>
                <a:lnTo>
                  <a:pt x="929551" y="477520"/>
                </a:lnTo>
                <a:close/>
              </a:path>
              <a:path w="1531620" h="825500">
                <a:moveTo>
                  <a:pt x="1112992" y="292100"/>
                </a:moveTo>
                <a:lnTo>
                  <a:pt x="1087020" y="269240"/>
                </a:lnTo>
                <a:lnTo>
                  <a:pt x="1057170" y="256540"/>
                </a:lnTo>
                <a:lnTo>
                  <a:pt x="1088496" y="256540"/>
                </a:lnTo>
                <a:lnTo>
                  <a:pt x="1098633" y="264160"/>
                </a:lnTo>
                <a:lnTo>
                  <a:pt x="1113375" y="290830"/>
                </a:lnTo>
                <a:lnTo>
                  <a:pt x="1112992" y="292100"/>
                </a:lnTo>
                <a:close/>
              </a:path>
              <a:path w="1531620" h="825500">
                <a:moveTo>
                  <a:pt x="64260" y="289560"/>
                </a:moveTo>
                <a:lnTo>
                  <a:pt x="66931" y="285750"/>
                </a:lnTo>
                <a:lnTo>
                  <a:pt x="74084" y="278130"/>
                </a:lnTo>
                <a:lnTo>
                  <a:pt x="74047" y="283210"/>
                </a:lnTo>
                <a:lnTo>
                  <a:pt x="64260" y="289560"/>
                </a:lnTo>
                <a:close/>
              </a:path>
              <a:path w="1531620" h="825500">
                <a:moveTo>
                  <a:pt x="312542" y="763270"/>
                </a:moveTo>
                <a:lnTo>
                  <a:pt x="281004" y="763270"/>
                </a:lnTo>
                <a:lnTo>
                  <a:pt x="257204" y="760730"/>
                </a:lnTo>
                <a:lnTo>
                  <a:pt x="233580" y="756920"/>
                </a:lnTo>
                <a:lnTo>
                  <a:pt x="219052" y="754380"/>
                </a:lnTo>
                <a:lnTo>
                  <a:pt x="210405" y="751840"/>
                </a:lnTo>
                <a:lnTo>
                  <a:pt x="203418" y="750570"/>
                </a:lnTo>
                <a:lnTo>
                  <a:pt x="202948" y="749300"/>
                </a:lnTo>
                <a:lnTo>
                  <a:pt x="202381" y="749300"/>
                </a:lnTo>
                <a:lnTo>
                  <a:pt x="180870" y="740410"/>
                </a:lnTo>
                <a:lnTo>
                  <a:pt x="174466" y="737870"/>
                </a:lnTo>
                <a:lnTo>
                  <a:pt x="166594" y="734060"/>
                </a:lnTo>
                <a:lnTo>
                  <a:pt x="146245" y="725170"/>
                </a:lnTo>
                <a:lnTo>
                  <a:pt x="145584" y="723900"/>
                </a:lnTo>
                <a:lnTo>
                  <a:pt x="145088" y="723900"/>
                </a:lnTo>
                <a:lnTo>
                  <a:pt x="130892" y="715010"/>
                </a:lnTo>
                <a:lnTo>
                  <a:pt x="118990" y="706120"/>
                </a:lnTo>
                <a:lnTo>
                  <a:pt x="105393" y="694690"/>
                </a:lnTo>
                <a:lnTo>
                  <a:pt x="89980" y="681660"/>
                </a:lnTo>
                <a:lnTo>
                  <a:pt x="88966" y="680720"/>
                </a:lnTo>
                <a:lnTo>
                  <a:pt x="87371" y="679450"/>
                </a:lnTo>
                <a:lnTo>
                  <a:pt x="58005" y="645160"/>
                </a:lnTo>
                <a:lnTo>
                  <a:pt x="32528" y="604520"/>
                </a:lnTo>
                <a:lnTo>
                  <a:pt x="22382" y="582930"/>
                </a:lnTo>
                <a:lnTo>
                  <a:pt x="22080" y="582930"/>
                </a:lnTo>
                <a:lnTo>
                  <a:pt x="17337" y="570230"/>
                </a:lnTo>
                <a:lnTo>
                  <a:pt x="12486" y="556260"/>
                </a:lnTo>
                <a:lnTo>
                  <a:pt x="12040" y="553720"/>
                </a:lnTo>
                <a:lnTo>
                  <a:pt x="11474" y="552450"/>
                </a:lnTo>
                <a:lnTo>
                  <a:pt x="6555" y="530860"/>
                </a:lnTo>
                <a:lnTo>
                  <a:pt x="2610" y="506730"/>
                </a:lnTo>
                <a:lnTo>
                  <a:pt x="623" y="482600"/>
                </a:lnTo>
                <a:lnTo>
                  <a:pt x="585" y="458470"/>
                </a:lnTo>
                <a:lnTo>
                  <a:pt x="1511" y="444500"/>
                </a:lnTo>
                <a:lnTo>
                  <a:pt x="10073" y="396240"/>
                </a:lnTo>
                <a:lnTo>
                  <a:pt x="28470" y="345440"/>
                </a:lnTo>
                <a:lnTo>
                  <a:pt x="52416" y="304800"/>
                </a:lnTo>
                <a:lnTo>
                  <a:pt x="74047" y="283210"/>
                </a:lnTo>
                <a:lnTo>
                  <a:pt x="74190" y="294640"/>
                </a:lnTo>
                <a:lnTo>
                  <a:pt x="75287" y="309880"/>
                </a:lnTo>
                <a:lnTo>
                  <a:pt x="83731" y="355600"/>
                </a:lnTo>
                <a:lnTo>
                  <a:pt x="101004" y="398780"/>
                </a:lnTo>
                <a:lnTo>
                  <a:pt x="125629" y="438150"/>
                </a:lnTo>
                <a:lnTo>
                  <a:pt x="156043" y="472440"/>
                </a:lnTo>
                <a:lnTo>
                  <a:pt x="194221" y="501650"/>
                </a:lnTo>
                <a:lnTo>
                  <a:pt x="233535" y="520700"/>
                </a:lnTo>
                <a:lnTo>
                  <a:pt x="283744" y="541020"/>
                </a:lnTo>
                <a:lnTo>
                  <a:pt x="396151" y="579120"/>
                </a:lnTo>
                <a:lnTo>
                  <a:pt x="447204" y="593090"/>
                </a:lnTo>
                <a:lnTo>
                  <a:pt x="545573" y="617220"/>
                </a:lnTo>
                <a:lnTo>
                  <a:pt x="540931" y="624840"/>
                </a:lnTo>
                <a:lnTo>
                  <a:pt x="527777" y="643890"/>
                </a:lnTo>
                <a:lnTo>
                  <a:pt x="523542" y="650240"/>
                </a:lnTo>
                <a:lnTo>
                  <a:pt x="522825" y="650240"/>
                </a:lnTo>
                <a:lnTo>
                  <a:pt x="522701" y="651501"/>
                </a:lnTo>
                <a:lnTo>
                  <a:pt x="514783" y="657860"/>
                </a:lnTo>
                <a:lnTo>
                  <a:pt x="511770" y="661292"/>
                </a:lnTo>
                <a:lnTo>
                  <a:pt x="509930" y="662940"/>
                </a:lnTo>
                <a:lnTo>
                  <a:pt x="505872" y="668020"/>
                </a:lnTo>
                <a:lnTo>
                  <a:pt x="497001" y="675640"/>
                </a:lnTo>
                <a:lnTo>
                  <a:pt x="492769" y="679746"/>
                </a:lnTo>
                <a:lnTo>
                  <a:pt x="480329" y="690880"/>
                </a:lnTo>
                <a:lnTo>
                  <a:pt x="477335" y="694722"/>
                </a:lnTo>
                <a:lnTo>
                  <a:pt x="474751" y="697230"/>
                </a:lnTo>
                <a:lnTo>
                  <a:pt x="474392" y="698500"/>
                </a:lnTo>
                <a:lnTo>
                  <a:pt x="460468" y="709500"/>
                </a:lnTo>
                <a:lnTo>
                  <a:pt x="459790" y="709930"/>
                </a:lnTo>
                <a:lnTo>
                  <a:pt x="458318" y="711200"/>
                </a:lnTo>
                <a:lnTo>
                  <a:pt x="439489" y="722630"/>
                </a:lnTo>
                <a:lnTo>
                  <a:pt x="403846" y="741680"/>
                </a:lnTo>
                <a:lnTo>
                  <a:pt x="366615" y="753110"/>
                </a:lnTo>
                <a:lnTo>
                  <a:pt x="344155" y="758190"/>
                </a:lnTo>
                <a:lnTo>
                  <a:pt x="343859" y="758190"/>
                </a:lnTo>
                <a:lnTo>
                  <a:pt x="312542" y="763270"/>
                </a:lnTo>
                <a:close/>
              </a:path>
              <a:path w="1531620" h="825500">
                <a:moveTo>
                  <a:pt x="19946" y="365760"/>
                </a:moveTo>
                <a:lnTo>
                  <a:pt x="43302" y="311150"/>
                </a:lnTo>
                <a:lnTo>
                  <a:pt x="64260" y="289560"/>
                </a:lnTo>
                <a:lnTo>
                  <a:pt x="52416" y="304800"/>
                </a:lnTo>
                <a:lnTo>
                  <a:pt x="39507" y="323850"/>
                </a:lnTo>
                <a:lnTo>
                  <a:pt x="28470" y="345440"/>
                </a:lnTo>
                <a:lnTo>
                  <a:pt x="19946" y="365760"/>
                </a:lnTo>
                <a:close/>
              </a:path>
              <a:path w="1531620" h="825500">
                <a:moveTo>
                  <a:pt x="1216800" y="477520"/>
                </a:moveTo>
                <a:lnTo>
                  <a:pt x="929551" y="477520"/>
                </a:lnTo>
                <a:lnTo>
                  <a:pt x="946670" y="468630"/>
                </a:lnTo>
                <a:lnTo>
                  <a:pt x="982709" y="443230"/>
                </a:lnTo>
                <a:lnTo>
                  <a:pt x="1027532" y="405130"/>
                </a:lnTo>
                <a:lnTo>
                  <a:pt x="1071007" y="363220"/>
                </a:lnTo>
                <a:lnTo>
                  <a:pt x="1102999" y="322580"/>
                </a:lnTo>
                <a:lnTo>
                  <a:pt x="1112992" y="292100"/>
                </a:lnTo>
                <a:lnTo>
                  <a:pt x="1123246" y="300990"/>
                </a:lnTo>
                <a:lnTo>
                  <a:pt x="1160162" y="346710"/>
                </a:lnTo>
                <a:lnTo>
                  <a:pt x="1192079" y="398780"/>
                </a:lnTo>
                <a:lnTo>
                  <a:pt x="1213310" y="448310"/>
                </a:lnTo>
                <a:lnTo>
                  <a:pt x="1216800" y="477520"/>
                </a:lnTo>
                <a:close/>
              </a:path>
              <a:path w="1531620" h="825500">
                <a:moveTo>
                  <a:pt x="417" y="461010"/>
                </a:moveTo>
                <a:lnTo>
                  <a:pt x="5702" y="412750"/>
                </a:lnTo>
                <a:lnTo>
                  <a:pt x="19220" y="367030"/>
                </a:lnTo>
                <a:lnTo>
                  <a:pt x="19946" y="365760"/>
                </a:lnTo>
                <a:lnTo>
                  <a:pt x="17040" y="374650"/>
                </a:lnTo>
                <a:lnTo>
                  <a:pt x="10073" y="396240"/>
                </a:lnTo>
                <a:lnTo>
                  <a:pt x="4898" y="420370"/>
                </a:lnTo>
                <a:lnTo>
                  <a:pt x="1511" y="444500"/>
                </a:lnTo>
                <a:lnTo>
                  <a:pt x="533" y="458470"/>
                </a:lnTo>
                <a:lnTo>
                  <a:pt x="417" y="461010"/>
                </a:lnTo>
                <a:close/>
              </a:path>
              <a:path w="1531620" h="825500">
                <a:moveTo>
                  <a:pt x="533" y="459256"/>
                </a:moveTo>
                <a:lnTo>
                  <a:pt x="533" y="458470"/>
                </a:lnTo>
                <a:lnTo>
                  <a:pt x="1511" y="444500"/>
                </a:lnTo>
                <a:lnTo>
                  <a:pt x="533" y="459256"/>
                </a:lnTo>
                <a:close/>
              </a:path>
              <a:path w="1531620" h="825500">
                <a:moveTo>
                  <a:pt x="11474" y="552450"/>
                </a:moveTo>
                <a:lnTo>
                  <a:pt x="3481" y="514350"/>
                </a:lnTo>
                <a:lnTo>
                  <a:pt x="98" y="472440"/>
                </a:lnTo>
                <a:lnTo>
                  <a:pt x="0" y="466090"/>
                </a:lnTo>
                <a:lnTo>
                  <a:pt x="417" y="461010"/>
                </a:lnTo>
                <a:lnTo>
                  <a:pt x="623" y="482600"/>
                </a:lnTo>
                <a:lnTo>
                  <a:pt x="2610" y="506730"/>
                </a:lnTo>
                <a:lnTo>
                  <a:pt x="6555" y="530860"/>
                </a:lnTo>
                <a:lnTo>
                  <a:pt x="11474" y="552450"/>
                </a:lnTo>
                <a:close/>
              </a:path>
              <a:path w="1531620" h="825500">
                <a:moveTo>
                  <a:pt x="17337" y="570230"/>
                </a:moveTo>
                <a:lnTo>
                  <a:pt x="14206" y="561340"/>
                </a:lnTo>
                <a:lnTo>
                  <a:pt x="12486" y="556260"/>
                </a:lnTo>
                <a:lnTo>
                  <a:pt x="17337" y="570230"/>
                </a:lnTo>
                <a:close/>
              </a:path>
              <a:path w="1531620" h="825500">
                <a:moveTo>
                  <a:pt x="22080" y="582930"/>
                </a:moveTo>
                <a:lnTo>
                  <a:pt x="19662" y="576580"/>
                </a:lnTo>
                <a:lnTo>
                  <a:pt x="17337" y="570230"/>
                </a:lnTo>
                <a:lnTo>
                  <a:pt x="22080" y="582930"/>
                </a:lnTo>
                <a:close/>
              </a:path>
              <a:path w="1531620" h="825500">
                <a:moveTo>
                  <a:pt x="87371" y="679450"/>
                </a:moveTo>
                <a:lnTo>
                  <a:pt x="52919" y="638810"/>
                </a:lnTo>
                <a:lnTo>
                  <a:pt x="29067" y="598170"/>
                </a:lnTo>
                <a:lnTo>
                  <a:pt x="23004" y="585470"/>
                </a:lnTo>
                <a:lnTo>
                  <a:pt x="32528" y="604520"/>
                </a:lnTo>
                <a:lnTo>
                  <a:pt x="44462" y="624840"/>
                </a:lnTo>
                <a:lnTo>
                  <a:pt x="58005" y="645160"/>
                </a:lnTo>
                <a:lnTo>
                  <a:pt x="72594" y="662940"/>
                </a:lnTo>
                <a:lnTo>
                  <a:pt x="87371" y="679450"/>
                </a:lnTo>
                <a:close/>
              </a:path>
              <a:path w="1531620" h="825500">
                <a:moveTo>
                  <a:pt x="512779" y="756920"/>
                </a:moveTo>
                <a:lnTo>
                  <a:pt x="465703" y="754380"/>
                </a:lnTo>
                <a:lnTo>
                  <a:pt x="442815" y="744220"/>
                </a:lnTo>
                <a:lnTo>
                  <a:pt x="451974" y="722630"/>
                </a:lnTo>
                <a:lnTo>
                  <a:pt x="469823" y="703580"/>
                </a:lnTo>
                <a:lnTo>
                  <a:pt x="479026" y="695960"/>
                </a:lnTo>
                <a:lnTo>
                  <a:pt x="496465" y="680720"/>
                </a:lnTo>
                <a:lnTo>
                  <a:pt x="512836" y="662940"/>
                </a:lnTo>
                <a:lnTo>
                  <a:pt x="522736" y="651476"/>
                </a:lnTo>
                <a:lnTo>
                  <a:pt x="527777" y="643890"/>
                </a:lnTo>
                <a:lnTo>
                  <a:pt x="540931" y="624840"/>
                </a:lnTo>
                <a:lnTo>
                  <a:pt x="545573" y="617220"/>
                </a:lnTo>
                <a:lnTo>
                  <a:pt x="556132" y="618490"/>
                </a:lnTo>
                <a:lnTo>
                  <a:pt x="610898" y="632460"/>
                </a:lnTo>
                <a:lnTo>
                  <a:pt x="663795" y="650240"/>
                </a:lnTo>
                <a:lnTo>
                  <a:pt x="705893" y="670560"/>
                </a:lnTo>
                <a:lnTo>
                  <a:pt x="746293" y="694722"/>
                </a:lnTo>
                <a:lnTo>
                  <a:pt x="793787" y="725170"/>
                </a:lnTo>
                <a:lnTo>
                  <a:pt x="698085" y="739140"/>
                </a:lnTo>
                <a:lnTo>
                  <a:pt x="639075" y="746760"/>
                </a:lnTo>
                <a:lnTo>
                  <a:pt x="573938" y="753110"/>
                </a:lnTo>
                <a:lnTo>
                  <a:pt x="512779" y="756920"/>
                </a:lnTo>
                <a:close/>
              </a:path>
              <a:path w="1531620" h="825500">
                <a:moveTo>
                  <a:pt x="522717" y="651476"/>
                </a:moveTo>
                <a:lnTo>
                  <a:pt x="522825" y="650240"/>
                </a:lnTo>
                <a:lnTo>
                  <a:pt x="523542" y="650240"/>
                </a:lnTo>
                <a:lnTo>
                  <a:pt x="522717" y="651476"/>
                </a:lnTo>
                <a:close/>
              </a:path>
              <a:path w="1531620" h="825500">
                <a:moveTo>
                  <a:pt x="469823" y="703580"/>
                </a:moveTo>
                <a:lnTo>
                  <a:pt x="474392" y="698500"/>
                </a:lnTo>
                <a:lnTo>
                  <a:pt x="477369" y="694690"/>
                </a:lnTo>
                <a:lnTo>
                  <a:pt x="492769" y="679746"/>
                </a:lnTo>
                <a:lnTo>
                  <a:pt x="505872" y="668020"/>
                </a:lnTo>
                <a:lnTo>
                  <a:pt x="511782" y="661284"/>
                </a:lnTo>
                <a:lnTo>
                  <a:pt x="522651" y="651566"/>
                </a:lnTo>
                <a:lnTo>
                  <a:pt x="512836" y="662940"/>
                </a:lnTo>
                <a:lnTo>
                  <a:pt x="496465" y="680720"/>
                </a:lnTo>
                <a:lnTo>
                  <a:pt x="479026" y="695960"/>
                </a:lnTo>
                <a:lnTo>
                  <a:pt x="469823" y="703580"/>
                </a:lnTo>
                <a:close/>
              </a:path>
              <a:path w="1531620" h="825500">
                <a:moveTo>
                  <a:pt x="511779" y="661284"/>
                </a:moveTo>
                <a:lnTo>
                  <a:pt x="514783" y="657860"/>
                </a:lnTo>
                <a:lnTo>
                  <a:pt x="522578" y="651618"/>
                </a:lnTo>
                <a:lnTo>
                  <a:pt x="511779" y="661284"/>
                </a:lnTo>
                <a:close/>
              </a:path>
              <a:path w="1531620" h="825500">
                <a:moveTo>
                  <a:pt x="505872" y="668020"/>
                </a:moveTo>
                <a:lnTo>
                  <a:pt x="509930" y="662940"/>
                </a:lnTo>
                <a:lnTo>
                  <a:pt x="511772" y="661292"/>
                </a:lnTo>
                <a:lnTo>
                  <a:pt x="505872" y="668020"/>
                </a:lnTo>
                <a:close/>
              </a:path>
              <a:path w="1531620" h="825500">
                <a:moveTo>
                  <a:pt x="492769" y="679746"/>
                </a:moveTo>
                <a:lnTo>
                  <a:pt x="497001" y="675640"/>
                </a:lnTo>
                <a:lnTo>
                  <a:pt x="505872" y="668020"/>
                </a:lnTo>
                <a:lnTo>
                  <a:pt x="492769" y="679746"/>
                </a:lnTo>
                <a:close/>
              </a:path>
              <a:path w="1531620" h="825500">
                <a:moveTo>
                  <a:pt x="477335" y="694722"/>
                </a:moveTo>
                <a:lnTo>
                  <a:pt x="480329" y="690880"/>
                </a:lnTo>
                <a:lnTo>
                  <a:pt x="492769" y="679746"/>
                </a:lnTo>
                <a:lnTo>
                  <a:pt x="477335" y="694722"/>
                </a:lnTo>
                <a:close/>
              </a:path>
              <a:path w="1531620" h="825500">
                <a:moveTo>
                  <a:pt x="130892" y="715010"/>
                </a:moveTo>
                <a:lnTo>
                  <a:pt x="125641" y="711200"/>
                </a:lnTo>
                <a:lnTo>
                  <a:pt x="106766" y="697230"/>
                </a:lnTo>
                <a:lnTo>
                  <a:pt x="89980" y="681660"/>
                </a:lnTo>
                <a:lnTo>
                  <a:pt x="105431" y="694722"/>
                </a:lnTo>
                <a:lnTo>
                  <a:pt x="118990" y="706120"/>
                </a:lnTo>
                <a:lnTo>
                  <a:pt x="130892" y="715010"/>
                </a:lnTo>
                <a:close/>
              </a:path>
              <a:path w="1531620" h="825500">
                <a:moveTo>
                  <a:pt x="474392" y="698500"/>
                </a:moveTo>
                <a:lnTo>
                  <a:pt x="474751" y="697230"/>
                </a:lnTo>
                <a:lnTo>
                  <a:pt x="477335" y="694722"/>
                </a:lnTo>
                <a:lnTo>
                  <a:pt x="474392" y="698500"/>
                </a:lnTo>
                <a:close/>
              </a:path>
              <a:path w="1531620" h="825500">
                <a:moveTo>
                  <a:pt x="460468" y="709500"/>
                </a:moveTo>
                <a:lnTo>
                  <a:pt x="474392" y="698500"/>
                </a:lnTo>
                <a:lnTo>
                  <a:pt x="469823" y="703580"/>
                </a:lnTo>
                <a:lnTo>
                  <a:pt x="460468" y="709500"/>
                </a:lnTo>
                <a:close/>
              </a:path>
              <a:path w="1531620" h="825500">
                <a:moveTo>
                  <a:pt x="403846" y="741680"/>
                </a:moveTo>
                <a:lnTo>
                  <a:pt x="418474" y="734060"/>
                </a:lnTo>
                <a:lnTo>
                  <a:pt x="439489" y="722630"/>
                </a:lnTo>
                <a:lnTo>
                  <a:pt x="458318" y="711200"/>
                </a:lnTo>
                <a:lnTo>
                  <a:pt x="453301" y="715010"/>
                </a:lnTo>
                <a:lnTo>
                  <a:pt x="433189" y="727710"/>
                </a:lnTo>
                <a:lnTo>
                  <a:pt x="403846" y="741680"/>
                </a:lnTo>
                <a:close/>
              </a:path>
              <a:path w="1531620" h="825500">
                <a:moveTo>
                  <a:pt x="145088" y="723900"/>
                </a:moveTo>
                <a:lnTo>
                  <a:pt x="138728" y="720090"/>
                </a:lnTo>
                <a:lnTo>
                  <a:pt x="130892" y="715010"/>
                </a:lnTo>
                <a:lnTo>
                  <a:pt x="145088" y="723900"/>
                </a:lnTo>
                <a:close/>
              </a:path>
              <a:path w="1531620" h="825500">
                <a:moveTo>
                  <a:pt x="174466" y="737870"/>
                </a:moveTo>
                <a:lnTo>
                  <a:pt x="159535" y="731520"/>
                </a:lnTo>
                <a:lnTo>
                  <a:pt x="146245" y="725170"/>
                </a:lnTo>
                <a:lnTo>
                  <a:pt x="166594" y="734060"/>
                </a:lnTo>
                <a:lnTo>
                  <a:pt x="174466" y="737870"/>
                </a:lnTo>
                <a:close/>
              </a:path>
              <a:path w="1531620" h="825500">
                <a:moveTo>
                  <a:pt x="202381" y="749300"/>
                </a:moveTo>
                <a:lnTo>
                  <a:pt x="188318" y="744220"/>
                </a:lnTo>
                <a:lnTo>
                  <a:pt x="174466" y="737870"/>
                </a:lnTo>
                <a:lnTo>
                  <a:pt x="180870" y="740410"/>
                </a:lnTo>
                <a:lnTo>
                  <a:pt x="202381" y="749300"/>
                </a:lnTo>
                <a:close/>
              </a:path>
              <a:path w="1531620" h="825500">
                <a:moveTo>
                  <a:pt x="344155" y="758190"/>
                </a:moveTo>
                <a:lnTo>
                  <a:pt x="366615" y="753110"/>
                </a:lnTo>
                <a:lnTo>
                  <a:pt x="389401" y="746760"/>
                </a:lnTo>
                <a:lnTo>
                  <a:pt x="403846" y="741680"/>
                </a:lnTo>
                <a:lnTo>
                  <a:pt x="397095" y="744220"/>
                </a:lnTo>
                <a:lnTo>
                  <a:pt x="374898" y="751840"/>
                </a:lnTo>
                <a:lnTo>
                  <a:pt x="351623" y="756920"/>
                </a:lnTo>
                <a:lnTo>
                  <a:pt x="344155" y="758190"/>
                </a:lnTo>
                <a:close/>
              </a:path>
              <a:path w="1531620" h="825500">
                <a:moveTo>
                  <a:pt x="281004" y="763270"/>
                </a:moveTo>
                <a:lnTo>
                  <a:pt x="273286" y="763270"/>
                </a:lnTo>
                <a:lnTo>
                  <a:pt x="249596" y="760730"/>
                </a:lnTo>
                <a:lnTo>
                  <a:pt x="226004" y="755650"/>
                </a:lnTo>
                <a:lnTo>
                  <a:pt x="219052" y="754380"/>
                </a:lnTo>
                <a:lnTo>
                  <a:pt x="233580" y="756920"/>
                </a:lnTo>
                <a:lnTo>
                  <a:pt x="257204" y="760730"/>
                </a:lnTo>
                <a:lnTo>
                  <a:pt x="281004" y="763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7814" y="84384"/>
            <a:ext cx="12512370" cy="179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600" b="0" i="0">
                <a:solidFill>
                  <a:srgbClr val="0120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0520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20643"/>
            <a:ext cx="3147060" cy="4666615"/>
          </a:xfrm>
          <a:custGeom>
            <a:avLst/>
            <a:gdLst/>
            <a:ahLst/>
            <a:cxnLst/>
            <a:rect l="l" t="t" r="r" b="b"/>
            <a:pathLst>
              <a:path w="3147060" h="4666615">
                <a:moveTo>
                  <a:pt x="0" y="0"/>
                </a:moveTo>
                <a:lnTo>
                  <a:pt x="46133" y="30593"/>
                </a:lnTo>
                <a:lnTo>
                  <a:pt x="85734" y="55192"/>
                </a:lnTo>
                <a:lnTo>
                  <a:pt x="126073" y="78821"/>
                </a:lnTo>
                <a:lnTo>
                  <a:pt x="167157" y="101461"/>
                </a:lnTo>
                <a:lnTo>
                  <a:pt x="208991" y="123092"/>
                </a:lnTo>
                <a:lnTo>
                  <a:pt x="251581" y="143694"/>
                </a:lnTo>
                <a:lnTo>
                  <a:pt x="294931" y="163246"/>
                </a:lnTo>
                <a:lnTo>
                  <a:pt x="339049" y="181729"/>
                </a:lnTo>
                <a:lnTo>
                  <a:pt x="385444" y="199694"/>
                </a:lnTo>
                <a:lnTo>
                  <a:pt x="432280" y="216487"/>
                </a:lnTo>
                <a:lnTo>
                  <a:pt x="479494" y="232273"/>
                </a:lnTo>
                <a:lnTo>
                  <a:pt x="527020" y="247216"/>
                </a:lnTo>
                <a:lnTo>
                  <a:pt x="574795" y="261482"/>
                </a:lnTo>
                <a:lnTo>
                  <a:pt x="622753" y="275236"/>
                </a:lnTo>
                <a:lnTo>
                  <a:pt x="815136" y="328435"/>
                </a:lnTo>
                <a:lnTo>
                  <a:pt x="863047" y="342106"/>
                </a:lnTo>
                <a:lnTo>
                  <a:pt x="910755" y="356255"/>
                </a:lnTo>
                <a:lnTo>
                  <a:pt x="958196" y="371048"/>
                </a:lnTo>
                <a:lnTo>
                  <a:pt x="1005305" y="386649"/>
                </a:lnTo>
                <a:lnTo>
                  <a:pt x="1052018" y="403225"/>
                </a:lnTo>
                <a:lnTo>
                  <a:pt x="1098270" y="420939"/>
                </a:lnTo>
                <a:lnTo>
                  <a:pt x="1143997" y="439958"/>
                </a:lnTo>
                <a:lnTo>
                  <a:pt x="1189134" y="460446"/>
                </a:lnTo>
                <a:lnTo>
                  <a:pt x="1233617" y="482568"/>
                </a:lnTo>
                <a:lnTo>
                  <a:pt x="1277028" y="506290"/>
                </a:lnTo>
                <a:lnTo>
                  <a:pt x="1319433" y="531545"/>
                </a:lnTo>
                <a:lnTo>
                  <a:pt x="1360865" y="558253"/>
                </a:lnTo>
                <a:lnTo>
                  <a:pt x="1401357" y="586333"/>
                </a:lnTo>
                <a:lnTo>
                  <a:pt x="1440941" y="615707"/>
                </a:lnTo>
                <a:lnTo>
                  <a:pt x="1479650" y="646294"/>
                </a:lnTo>
                <a:lnTo>
                  <a:pt x="1517516" y="678015"/>
                </a:lnTo>
                <a:lnTo>
                  <a:pt x="1554572" y="710789"/>
                </a:lnTo>
                <a:lnTo>
                  <a:pt x="1590851" y="744538"/>
                </a:lnTo>
                <a:lnTo>
                  <a:pt x="1626384" y="779181"/>
                </a:lnTo>
                <a:lnTo>
                  <a:pt x="1661205" y="814638"/>
                </a:lnTo>
                <a:lnTo>
                  <a:pt x="1695346" y="850829"/>
                </a:lnTo>
                <a:lnTo>
                  <a:pt x="1728839" y="887676"/>
                </a:lnTo>
                <a:lnTo>
                  <a:pt x="1761717" y="925098"/>
                </a:lnTo>
                <a:lnTo>
                  <a:pt x="1794013" y="963014"/>
                </a:lnTo>
                <a:lnTo>
                  <a:pt x="1825760" y="1001347"/>
                </a:lnTo>
                <a:lnTo>
                  <a:pt x="1856988" y="1040015"/>
                </a:lnTo>
                <a:lnTo>
                  <a:pt x="1887732" y="1078938"/>
                </a:lnTo>
                <a:lnTo>
                  <a:pt x="1918065" y="1117929"/>
                </a:lnTo>
                <a:lnTo>
                  <a:pt x="1948034" y="1157172"/>
                </a:lnTo>
                <a:lnTo>
                  <a:pt x="1977639" y="1196666"/>
                </a:lnTo>
                <a:lnTo>
                  <a:pt x="2006879" y="1236408"/>
                </a:lnTo>
                <a:lnTo>
                  <a:pt x="2035754" y="1276393"/>
                </a:lnTo>
                <a:lnTo>
                  <a:pt x="2064265" y="1316619"/>
                </a:lnTo>
                <a:lnTo>
                  <a:pt x="2092410" y="1357082"/>
                </a:lnTo>
                <a:lnTo>
                  <a:pt x="2120191" y="1397780"/>
                </a:lnTo>
                <a:lnTo>
                  <a:pt x="2147606" y="1438709"/>
                </a:lnTo>
                <a:lnTo>
                  <a:pt x="2174656" y="1479867"/>
                </a:lnTo>
                <a:lnTo>
                  <a:pt x="2201340" y="1521249"/>
                </a:lnTo>
                <a:lnTo>
                  <a:pt x="2227658" y="1562853"/>
                </a:lnTo>
                <a:lnTo>
                  <a:pt x="2253609" y="1604676"/>
                </a:lnTo>
                <a:lnTo>
                  <a:pt x="2279195" y="1646714"/>
                </a:lnTo>
                <a:lnTo>
                  <a:pt x="2304414" y="1688965"/>
                </a:lnTo>
                <a:lnTo>
                  <a:pt x="2329267" y="1731424"/>
                </a:lnTo>
                <a:lnTo>
                  <a:pt x="2353752" y="1774090"/>
                </a:lnTo>
                <a:lnTo>
                  <a:pt x="2377871" y="1816959"/>
                </a:lnTo>
                <a:lnTo>
                  <a:pt x="2401622" y="1860027"/>
                </a:lnTo>
                <a:lnTo>
                  <a:pt x="2425006" y="1903291"/>
                </a:lnTo>
                <a:lnTo>
                  <a:pt x="2448023" y="1946749"/>
                </a:lnTo>
                <a:lnTo>
                  <a:pt x="2470671" y="1990397"/>
                </a:lnTo>
                <a:lnTo>
                  <a:pt x="2492952" y="2034232"/>
                </a:lnTo>
                <a:lnTo>
                  <a:pt x="2514864" y="2078251"/>
                </a:lnTo>
                <a:lnTo>
                  <a:pt x="2536408" y="2122451"/>
                </a:lnTo>
                <a:lnTo>
                  <a:pt x="2557584" y="2166828"/>
                </a:lnTo>
                <a:lnTo>
                  <a:pt x="2578391" y="2211379"/>
                </a:lnTo>
                <a:lnTo>
                  <a:pt x="2598829" y="2256101"/>
                </a:lnTo>
                <a:lnTo>
                  <a:pt x="2618898" y="2300992"/>
                </a:lnTo>
                <a:lnTo>
                  <a:pt x="2638598" y="2346047"/>
                </a:lnTo>
                <a:lnTo>
                  <a:pt x="2657928" y="2391264"/>
                </a:lnTo>
                <a:lnTo>
                  <a:pt x="2676889" y="2436639"/>
                </a:lnTo>
                <a:lnTo>
                  <a:pt x="2695480" y="2482170"/>
                </a:lnTo>
                <a:lnTo>
                  <a:pt x="2713701" y="2527853"/>
                </a:lnTo>
                <a:lnTo>
                  <a:pt x="2731551" y="2573685"/>
                </a:lnTo>
                <a:lnTo>
                  <a:pt x="2749032" y="2619663"/>
                </a:lnTo>
                <a:lnTo>
                  <a:pt x="2766142" y="2665783"/>
                </a:lnTo>
                <a:lnTo>
                  <a:pt x="2782881" y="2712043"/>
                </a:lnTo>
                <a:lnTo>
                  <a:pt x="2799249" y="2758440"/>
                </a:lnTo>
                <a:lnTo>
                  <a:pt x="2815246" y="2804969"/>
                </a:lnTo>
                <a:lnTo>
                  <a:pt x="2830871" y="2851628"/>
                </a:lnTo>
                <a:lnTo>
                  <a:pt x="2846126" y="2898415"/>
                </a:lnTo>
                <a:lnTo>
                  <a:pt x="2861008" y="2945325"/>
                </a:lnTo>
                <a:lnTo>
                  <a:pt x="2875519" y="2992355"/>
                </a:lnTo>
                <a:lnTo>
                  <a:pt x="2889658" y="3039503"/>
                </a:lnTo>
                <a:lnTo>
                  <a:pt x="2903424" y="3086765"/>
                </a:lnTo>
                <a:lnTo>
                  <a:pt x="2916818" y="3134138"/>
                </a:lnTo>
                <a:lnTo>
                  <a:pt x="2929840" y="3181619"/>
                </a:lnTo>
                <a:lnTo>
                  <a:pt x="2942488" y="3229205"/>
                </a:lnTo>
                <a:lnTo>
                  <a:pt x="2954764" y="3276892"/>
                </a:lnTo>
                <a:lnTo>
                  <a:pt x="2966667" y="3324677"/>
                </a:lnTo>
                <a:lnTo>
                  <a:pt x="2978196" y="3372558"/>
                </a:lnTo>
                <a:lnTo>
                  <a:pt x="2989352" y="3420531"/>
                </a:lnTo>
                <a:lnTo>
                  <a:pt x="3000134" y="3468592"/>
                </a:lnTo>
                <a:lnTo>
                  <a:pt x="3010542" y="3516740"/>
                </a:lnTo>
                <a:lnTo>
                  <a:pt x="3020576" y="3564969"/>
                </a:lnTo>
                <a:lnTo>
                  <a:pt x="3030235" y="3613279"/>
                </a:lnTo>
                <a:lnTo>
                  <a:pt x="3039521" y="3661664"/>
                </a:lnTo>
                <a:lnTo>
                  <a:pt x="3048431" y="3710122"/>
                </a:lnTo>
                <a:lnTo>
                  <a:pt x="3056967" y="3758651"/>
                </a:lnTo>
                <a:lnTo>
                  <a:pt x="3065128" y="3807246"/>
                </a:lnTo>
                <a:lnTo>
                  <a:pt x="3072914" y="3855904"/>
                </a:lnTo>
                <a:lnTo>
                  <a:pt x="3080324" y="3904623"/>
                </a:lnTo>
                <a:lnTo>
                  <a:pt x="3087359" y="3953399"/>
                </a:lnTo>
                <a:lnTo>
                  <a:pt x="3094018" y="4002230"/>
                </a:lnTo>
                <a:lnTo>
                  <a:pt x="3100301" y="4051111"/>
                </a:lnTo>
                <a:lnTo>
                  <a:pt x="3106208" y="4100039"/>
                </a:lnTo>
                <a:lnTo>
                  <a:pt x="3111739" y="4149013"/>
                </a:lnTo>
                <a:lnTo>
                  <a:pt x="3116893" y="4198027"/>
                </a:lnTo>
                <a:lnTo>
                  <a:pt x="3121670" y="4247080"/>
                </a:lnTo>
                <a:lnTo>
                  <a:pt x="3126071" y="4296168"/>
                </a:lnTo>
                <a:lnTo>
                  <a:pt x="3130094" y="4345288"/>
                </a:lnTo>
                <a:lnTo>
                  <a:pt x="3133741" y="4394437"/>
                </a:lnTo>
                <a:lnTo>
                  <a:pt x="3137010" y="4443611"/>
                </a:lnTo>
                <a:lnTo>
                  <a:pt x="3139901" y="4492808"/>
                </a:lnTo>
                <a:lnTo>
                  <a:pt x="3142414" y="4542023"/>
                </a:lnTo>
                <a:lnTo>
                  <a:pt x="3144550" y="4591255"/>
                </a:lnTo>
                <a:lnTo>
                  <a:pt x="3146307" y="4640500"/>
                </a:lnTo>
                <a:lnTo>
                  <a:pt x="3147031" y="4666355"/>
                </a:lnTo>
                <a:lnTo>
                  <a:pt x="0" y="4666355"/>
                </a:lnTo>
                <a:lnTo>
                  <a:pt x="0" y="0"/>
                </a:lnTo>
                <a:close/>
              </a:path>
            </a:pathLst>
          </a:custGeom>
          <a:solidFill>
            <a:srgbClr val="E7E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749071"/>
            <a:ext cx="1428115" cy="2538095"/>
          </a:xfrm>
          <a:custGeom>
            <a:avLst/>
            <a:gdLst/>
            <a:ahLst/>
            <a:cxnLst/>
            <a:rect l="l" t="t" r="r" b="b"/>
            <a:pathLst>
              <a:path w="1428115" h="2538095">
                <a:moveTo>
                  <a:pt x="0" y="0"/>
                </a:moveTo>
                <a:lnTo>
                  <a:pt x="21837" y="34907"/>
                </a:lnTo>
                <a:lnTo>
                  <a:pt x="48653" y="77600"/>
                </a:lnTo>
                <a:lnTo>
                  <a:pt x="75521" y="120222"/>
                </a:lnTo>
                <a:lnTo>
                  <a:pt x="102432" y="162775"/>
                </a:lnTo>
                <a:lnTo>
                  <a:pt x="129376" y="205260"/>
                </a:lnTo>
                <a:lnTo>
                  <a:pt x="156344" y="247680"/>
                </a:lnTo>
                <a:lnTo>
                  <a:pt x="183326" y="290037"/>
                </a:lnTo>
                <a:lnTo>
                  <a:pt x="210312" y="332334"/>
                </a:lnTo>
                <a:lnTo>
                  <a:pt x="346581" y="545532"/>
                </a:lnTo>
                <a:lnTo>
                  <a:pt x="374436" y="589164"/>
                </a:lnTo>
                <a:lnTo>
                  <a:pt x="402362" y="632962"/>
                </a:lnTo>
                <a:lnTo>
                  <a:pt x="430329" y="676898"/>
                </a:lnTo>
                <a:lnTo>
                  <a:pt x="458308" y="720944"/>
                </a:lnTo>
                <a:lnTo>
                  <a:pt x="486268" y="765071"/>
                </a:lnTo>
                <a:lnTo>
                  <a:pt x="514179" y="809252"/>
                </a:lnTo>
                <a:lnTo>
                  <a:pt x="542013" y="853458"/>
                </a:lnTo>
                <a:lnTo>
                  <a:pt x="569738" y="897661"/>
                </a:lnTo>
                <a:lnTo>
                  <a:pt x="597325" y="941831"/>
                </a:lnTo>
                <a:lnTo>
                  <a:pt x="624745" y="985942"/>
                </a:lnTo>
                <a:lnTo>
                  <a:pt x="649363" y="1025722"/>
                </a:lnTo>
                <a:lnTo>
                  <a:pt x="673982" y="1065726"/>
                </a:lnTo>
                <a:lnTo>
                  <a:pt x="698590" y="1105953"/>
                </a:lnTo>
                <a:lnTo>
                  <a:pt x="723176" y="1146401"/>
                </a:lnTo>
                <a:lnTo>
                  <a:pt x="747729" y="1187068"/>
                </a:lnTo>
                <a:lnTo>
                  <a:pt x="772237" y="1227952"/>
                </a:lnTo>
                <a:lnTo>
                  <a:pt x="796691" y="1269053"/>
                </a:lnTo>
                <a:lnTo>
                  <a:pt x="821077" y="1310368"/>
                </a:lnTo>
                <a:lnTo>
                  <a:pt x="845386" y="1351895"/>
                </a:lnTo>
                <a:lnTo>
                  <a:pt x="869607" y="1393634"/>
                </a:lnTo>
                <a:lnTo>
                  <a:pt x="893727" y="1435582"/>
                </a:lnTo>
                <a:lnTo>
                  <a:pt x="917737" y="1477737"/>
                </a:lnTo>
                <a:lnTo>
                  <a:pt x="941624" y="1520099"/>
                </a:lnTo>
                <a:lnTo>
                  <a:pt x="965378" y="1562664"/>
                </a:lnTo>
                <a:lnTo>
                  <a:pt x="988988" y="1605433"/>
                </a:lnTo>
                <a:lnTo>
                  <a:pt x="1012442" y="1648402"/>
                </a:lnTo>
                <a:lnTo>
                  <a:pt x="1035730" y="1691571"/>
                </a:lnTo>
                <a:lnTo>
                  <a:pt x="1058839" y="1734937"/>
                </a:lnTo>
                <a:lnTo>
                  <a:pt x="1081760" y="1778500"/>
                </a:lnTo>
                <a:lnTo>
                  <a:pt x="1104481" y="1822256"/>
                </a:lnTo>
                <a:lnTo>
                  <a:pt x="1126991" y="1866205"/>
                </a:lnTo>
                <a:lnTo>
                  <a:pt x="1149278" y="1910346"/>
                </a:lnTo>
                <a:lnTo>
                  <a:pt x="1171332" y="1954675"/>
                </a:lnTo>
                <a:lnTo>
                  <a:pt x="1214695" y="2043895"/>
                </a:lnTo>
                <a:lnTo>
                  <a:pt x="1235981" y="2088783"/>
                </a:lnTo>
                <a:lnTo>
                  <a:pt x="1256990" y="2133853"/>
                </a:lnTo>
                <a:lnTo>
                  <a:pt x="1277710" y="2179104"/>
                </a:lnTo>
                <a:lnTo>
                  <a:pt x="1298129" y="2224534"/>
                </a:lnTo>
                <a:lnTo>
                  <a:pt x="1318237" y="2270142"/>
                </a:lnTo>
                <a:lnTo>
                  <a:pt x="1338023" y="2315926"/>
                </a:lnTo>
                <a:lnTo>
                  <a:pt x="1357475" y="2361884"/>
                </a:lnTo>
                <a:lnTo>
                  <a:pt x="1376582" y="2408015"/>
                </a:lnTo>
                <a:lnTo>
                  <a:pt x="1395334" y="2454317"/>
                </a:lnTo>
                <a:lnTo>
                  <a:pt x="1413718" y="2500788"/>
                </a:lnTo>
                <a:lnTo>
                  <a:pt x="1428057" y="2537927"/>
                </a:lnTo>
                <a:lnTo>
                  <a:pt x="1360801" y="2537927"/>
                </a:lnTo>
                <a:lnTo>
                  <a:pt x="1344857" y="2497224"/>
                </a:lnTo>
                <a:lnTo>
                  <a:pt x="1326167" y="2450652"/>
                </a:lnTo>
                <a:lnTo>
                  <a:pt x="1307109" y="2404250"/>
                </a:lnTo>
                <a:lnTo>
                  <a:pt x="1287693" y="2358019"/>
                </a:lnTo>
                <a:lnTo>
                  <a:pt x="1267931" y="2311961"/>
                </a:lnTo>
                <a:lnTo>
                  <a:pt x="1247834" y="2266077"/>
                </a:lnTo>
                <a:lnTo>
                  <a:pt x="1227414" y="2220371"/>
                </a:lnTo>
                <a:lnTo>
                  <a:pt x="1206682" y="2174842"/>
                </a:lnTo>
                <a:lnTo>
                  <a:pt x="1185649" y="2129494"/>
                </a:lnTo>
                <a:lnTo>
                  <a:pt x="1164329" y="2084328"/>
                </a:lnTo>
                <a:lnTo>
                  <a:pt x="1120867" y="1994548"/>
                </a:lnTo>
                <a:lnTo>
                  <a:pt x="1098749" y="1949938"/>
                </a:lnTo>
                <a:lnTo>
                  <a:pt x="1076389" y="1905518"/>
                </a:lnTo>
                <a:lnTo>
                  <a:pt x="1053797" y="1861288"/>
                </a:lnTo>
                <a:lnTo>
                  <a:pt x="1030986" y="1817251"/>
                </a:lnTo>
                <a:lnTo>
                  <a:pt x="1007966" y="1773409"/>
                </a:lnTo>
                <a:lnTo>
                  <a:pt x="984750" y="1729763"/>
                </a:lnTo>
                <a:lnTo>
                  <a:pt x="961349" y="1686315"/>
                </a:lnTo>
                <a:lnTo>
                  <a:pt x="937774" y="1643067"/>
                </a:lnTo>
                <a:lnTo>
                  <a:pt x="914037" y="1600021"/>
                </a:lnTo>
                <a:lnTo>
                  <a:pt x="890149" y="1557179"/>
                </a:lnTo>
                <a:lnTo>
                  <a:pt x="866123" y="1514542"/>
                </a:lnTo>
                <a:lnTo>
                  <a:pt x="841968" y="1472112"/>
                </a:lnTo>
                <a:lnTo>
                  <a:pt x="817698" y="1429891"/>
                </a:lnTo>
                <a:lnTo>
                  <a:pt x="793323" y="1387881"/>
                </a:lnTo>
                <a:lnTo>
                  <a:pt x="768855" y="1346083"/>
                </a:lnTo>
                <a:lnTo>
                  <a:pt x="744305" y="1304500"/>
                </a:lnTo>
                <a:lnTo>
                  <a:pt x="719686" y="1263133"/>
                </a:lnTo>
                <a:lnTo>
                  <a:pt x="695007" y="1221984"/>
                </a:lnTo>
                <a:lnTo>
                  <a:pt x="670282" y="1181054"/>
                </a:lnTo>
                <a:lnTo>
                  <a:pt x="645521" y="1140347"/>
                </a:lnTo>
                <a:lnTo>
                  <a:pt x="620736" y="1099862"/>
                </a:lnTo>
                <a:lnTo>
                  <a:pt x="595939" y="1059603"/>
                </a:lnTo>
                <a:lnTo>
                  <a:pt x="571141" y="1019571"/>
                </a:lnTo>
                <a:lnTo>
                  <a:pt x="543885" y="975496"/>
                </a:lnTo>
                <a:lnTo>
                  <a:pt x="516420" y="931380"/>
                </a:lnTo>
                <a:lnTo>
                  <a:pt x="488780" y="887247"/>
                </a:lnTo>
                <a:lnTo>
                  <a:pt x="461001" y="843122"/>
                </a:lnTo>
                <a:lnTo>
                  <a:pt x="433118" y="799027"/>
                </a:lnTo>
                <a:lnTo>
                  <a:pt x="405166" y="754987"/>
                </a:lnTo>
                <a:lnTo>
                  <a:pt x="377179" y="711027"/>
                </a:lnTo>
                <a:lnTo>
                  <a:pt x="349194" y="667170"/>
                </a:lnTo>
                <a:lnTo>
                  <a:pt x="183793" y="408571"/>
                </a:lnTo>
                <a:lnTo>
                  <a:pt x="156682" y="366141"/>
                </a:lnTo>
                <a:lnTo>
                  <a:pt x="129566" y="323651"/>
                </a:lnTo>
                <a:lnTo>
                  <a:pt x="102455" y="281099"/>
                </a:lnTo>
                <a:lnTo>
                  <a:pt x="75358" y="238482"/>
                </a:lnTo>
                <a:lnTo>
                  <a:pt x="48284" y="195799"/>
                </a:lnTo>
                <a:lnTo>
                  <a:pt x="21244" y="153047"/>
                </a:lnTo>
                <a:lnTo>
                  <a:pt x="0" y="1193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418768" y="7093077"/>
            <a:ext cx="1869439" cy="3194050"/>
          </a:xfrm>
          <a:custGeom>
            <a:avLst/>
            <a:gdLst/>
            <a:ahLst/>
            <a:cxnLst/>
            <a:rect l="l" t="t" r="r" b="b"/>
            <a:pathLst>
              <a:path w="1869440" h="3194050">
                <a:moveTo>
                  <a:pt x="0" y="3193921"/>
                </a:moveTo>
                <a:lnTo>
                  <a:pt x="1842" y="3123413"/>
                </a:lnTo>
                <a:lnTo>
                  <a:pt x="4008" y="3074299"/>
                </a:lnTo>
                <a:lnTo>
                  <a:pt x="6844" y="3025232"/>
                </a:lnTo>
                <a:lnTo>
                  <a:pt x="10347" y="2976220"/>
                </a:lnTo>
                <a:lnTo>
                  <a:pt x="14512" y="2927269"/>
                </a:lnTo>
                <a:lnTo>
                  <a:pt x="19335" y="2878386"/>
                </a:lnTo>
                <a:lnTo>
                  <a:pt x="24813" y="2829578"/>
                </a:lnTo>
                <a:lnTo>
                  <a:pt x="30940" y="2780852"/>
                </a:lnTo>
                <a:lnTo>
                  <a:pt x="37714" y="2732214"/>
                </a:lnTo>
                <a:lnTo>
                  <a:pt x="45130" y="2683670"/>
                </a:lnTo>
                <a:lnTo>
                  <a:pt x="53183" y="2635229"/>
                </a:lnTo>
                <a:lnTo>
                  <a:pt x="61870" y="2586896"/>
                </a:lnTo>
                <a:lnTo>
                  <a:pt x="71186" y="2538679"/>
                </a:lnTo>
                <a:lnTo>
                  <a:pt x="81128" y="2490584"/>
                </a:lnTo>
                <a:lnTo>
                  <a:pt x="91691" y="2442617"/>
                </a:lnTo>
                <a:lnTo>
                  <a:pt x="102871" y="2394787"/>
                </a:lnTo>
                <a:lnTo>
                  <a:pt x="114664" y="2347099"/>
                </a:lnTo>
                <a:lnTo>
                  <a:pt x="127066" y="2299560"/>
                </a:lnTo>
                <a:lnTo>
                  <a:pt x="140073" y="2252177"/>
                </a:lnTo>
                <a:lnTo>
                  <a:pt x="153680" y="2204957"/>
                </a:lnTo>
                <a:lnTo>
                  <a:pt x="167884" y="2157906"/>
                </a:lnTo>
                <a:lnTo>
                  <a:pt x="182680" y="2111032"/>
                </a:lnTo>
                <a:lnTo>
                  <a:pt x="198065" y="2064341"/>
                </a:lnTo>
                <a:lnTo>
                  <a:pt x="214034" y="2017839"/>
                </a:lnTo>
                <a:lnTo>
                  <a:pt x="230583" y="1971535"/>
                </a:lnTo>
                <a:lnTo>
                  <a:pt x="247708" y="1925433"/>
                </a:lnTo>
                <a:lnTo>
                  <a:pt x="265405" y="1879542"/>
                </a:lnTo>
                <a:lnTo>
                  <a:pt x="283669" y="1833868"/>
                </a:lnTo>
                <a:lnTo>
                  <a:pt x="302497" y="1788418"/>
                </a:lnTo>
                <a:lnTo>
                  <a:pt x="321884" y="1743198"/>
                </a:lnTo>
                <a:lnTo>
                  <a:pt x="341827" y="1698215"/>
                </a:lnTo>
                <a:lnTo>
                  <a:pt x="362321" y="1653477"/>
                </a:lnTo>
                <a:lnTo>
                  <a:pt x="383362" y="1608989"/>
                </a:lnTo>
                <a:lnTo>
                  <a:pt x="404947" y="1564759"/>
                </a:lnTo>
                <a:lnTo>
                  <a:pt x="427070" y="1520793"/>
                </a:lnTo>
                <a:lnTo>
                  <a:pt x="449727" y="1477098"/>
                </a:lnTo>
                <a:lnTo>
                  <a:pt x="472916" y="1433682"/>
                </a:lnTo>
                <a:lnTo>
                  <a:pt x="496631" y="1390549"/>
                </a:lnTo>
                <a:lnTo>
                  <a:pt x="520868" y="1347709"/>
                </a:lnTo>
                <a:lnTo>
                  <a:pt x="545624" y="1305166"/>
                </a:lnTo>
                <a:lnTo>
                  <a:pt x="570893" y="1262929"/>
                </a:lnTo>
                <a:lnTo>
                  <a:pt x="596673" y="1221003"/>
                </a:lnTo>
                <a:lnTo>
                  <a:pt x="622959" y="1179396"/>
                </a:lnTo>
                <a:lnTo>
                  <a:pt x="649747" y="1138114"/>
                </a:lnTo>
                <a:lnTo>
                  <a:pt x="677032" y="1097164"/>
                </a:lnTo>
                <a:lnTo>
                  <a:pt x="704811" y="1056553"/>
                </a:lnTo>
                <a:lnTo>
                  <a:pt x="733079" y="1016287"/>
                </a:lnTo>
                <a:lnTo>
                  <a:pt x="761832" y="976374"/>
                </a:lnTo>
                <a:lnTo>
                  <a:pt x="791067" y="936820"/>
                </a:lnTo>
                <a:lnTo>
                  <a:pt x="820779" y="897632"/>
                </a:lnTo>
                <a:lnTo>
                  <a:pt x="850964" y="858817"/>
                </a:lnTo>
                <a:lnTo>
                  <a:pt x="881618" y="820381"/>
                </a:lnTo>
                <a:lnTo>
                  <a:pt x="912736" y="782332"/>
                </a:lnTo>
                <a:lnTo>
                  <a:pt x="944315" y="744675"/>
                </a:lnTo>
                <a:lnTo>
                  <a:pt x="976351" y="707418"/>
                </a:lnTo>
                <a:lnTo>
                  <a:pt x="1008839" y="670568"/>
                </a:lnTo>
                <a:lnTo>
                  <a:pt x="1041775" y="634131"/>
                </a:lnTo>
                <a:lnTo>
                  <a:pt x="1075155" y="598114"/>
                </a:lnTo>
                <a:lnTo>
                  <a:pt x="1108975" y="562525"/>
                </a:lnTo>
                <a:lnTo>
                  <a:pt x="1143232" y="527368"/>
                </a:lnTo>
                <a:lnTo>
                  <a:pt x="1177920" y="492652"/>
                </a:lnTo>
                <a:lnTo>
                  <a:pt x="1219866" y="451833"/>
                </a:lnTo>
                <a:lnTo>
                  <a:pt x="1261572" y="412533"/>
                </a:lnTo>
                <a:lnTo>
                  <a:pt x="1303041" y="374752"/>
                </a:lnTo>
                <a:lnTo>
                  <a:pt x="1344275" y="338485"/>
                </a:lnTo>
                <a:lnTo>
                  <a:pt x="1385278" y="303729"/>
                </a:lnTo>
                <a:lnTo>
                  <a:pt x="1426054" y="270482"/>
                </a:lnTo>
                <a:lnTo>
                  <a:pt x="1466606" y="238741"/>
                </a:lnTo>
                <a:lnTo>
                  <a:pt x="1506937" y="208503"/>
                </a:lnTo>
                <a:lnTo>
                  <a:pt x="1547050" y="179764"/>
                </a:lnTo>
                <a:lnTo>
                  <a:pt x="1586949" y="152522"/>
                </a:lnTo>
                <a:lnTo>
                  <a:pt x="1626638" y="126774"/>
                </a:lnTo>
                <a:lnTo>
                  <a:pt x="1666118" y="102517"/>
                </a:lnTo>
                <a:lnTo>
                  <a:pt x="1705395" y="79748"/>
                </a:lnTo>
                <a:lnTo>
                  <a:pt x="1744471" y="58464"/>
                </a:lnTo>
                <a:lnTo>
                  <a:pt x="1783349" y="38662"/>
                </a:lnTo>
                <a:lnTo>
                  <a:pt x="1822033" y="20340"/>
                </a:lnTo>
                <a:lnTo>
                  <a:pt x="1860526" y="3493"/>
                </a:lnTo>
                <a:lnTo>
                  <a:pt x="1869231" y="0"/>
                </a:lnTo>
                <a:lnTo>
                  <a:pt x="1869231" y="3193921"/>
                </a:lnTo>
                <a:lnTo>
                  <a:pt x="0" y="3193921"/>
                </a:lnTo>
                <a:close/>
              </a:path>
            </a:pathLst>
          </a:custGeom>
          <a:solidFill>
            <a:srgbClr val="F2E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797635" y="8033103"/>
            <a:ext cx="490855" cy="2254250"/>
          </a:xfrm>
          <a:custGeom>
            <a:avLst/>
            <a:gdLst/>
            <a:ahLst/>
            <a:cxnLst/>
            <a:rect l="l" t="t" r="r" b="b"/>
            <a:pathLst>
              <a:path w="490855" h="2254250">
                <a:moveTo>
                  <a:pt x="0" y="2253895"/>
                </a:moveTo>
                <a:lnTo>
                  <a:pt x="3070" y="2171258"/>
                </a:lnTo>
                <a:lnTo>
                  <a:pt x="4985" y="2121908"/>
                </a:lnTo>
                <a:lnTo>
                  <a:pt x="6986" y="2072477"/>
                </a:lnTo>
                <a:lnTo>
                  <a:pt x="9094" y="2023052"/>
                </a:lnTo>
                <a:lnTo>
                  <a:pt x="11325" y="1973719"/>
                </a:lnTo>
                <a:lnTo>
                  <a:pt x="13697" y="1924562"/>
                </a:lnTo>
                <a:lnTo>
                  <a:pt x="16140" y="1877179"/>
                </a:lnTo>
                <a:lnTo>
                  <a:pt x="18797" y="1829504"/>
                </a:lnTo>
                <a:lnTo>
                  <a:pt x="21691" y="1781556"/>
                </a:lnTo>
                <a:lnTo>
                  <a:pt x="24843" y="1733356"/>
                </a:lnTo>
                <a:lnTo>
                  <a:pt x="28274" y="1684923"/>
                </a:lnTo>
                <a:lnTo>
                  <a:pt x="32006" y="1636279"/>
                </a:lnTo>
                <a:lnTo>
                  <a:pt x="36199" y="1585890"/>
                </a:lnTo>
                <a:lnTo>
                  <a:pt x="40566" y="1537307"/>
                </a:lnTo>
                <a:lnTo>
                  <a:pt x="45292" y="1488577"/>
                </a:lnTo>
                <a:lnTo>
                  <a:pt x="50397" y="1439722"/>
                </a:lnTo>
                <a:lnTo>
                  <a:pt x="55925" y="1390574"/>
                </a:lnTo>
                <a:lnTo>
                  <a:pt x="61911" y="1341078"/>
                </a:lnTo>
                <a:lnTo>
                  <a:pt x="68347" y="1291510"/>
                </a:lnTo>
                <a:lnTo>
                  <a:pt x="75255" y="1241890"/>
                </a:lnTo>
                <a:lnTo>
                  <a:pt x="82656" y="1192239"/>
                </a:lnTo>
                <a:lnTo>
                  <a:pt x="90573" y="1142577"/>
                </a:lnTo>
                <a:lnTo>
                  <a:pt x="99025" y="1092923"/>
                </a:lnTo>
                <a:lnTo>
                  <a:pt x="108035" y="1043298"/>
                </a:lnTo>
                <a:lnTo>
                  <a:pt x="117625" y="993722"/>
                </a:lnTo>
                <a:lnTo>
                  <a:pt x="127814" y="944215"/>
                </a:lnTo>
                <a:lnTo>
                  <a:pt x="138626" y="894798"/>
                </a:lnTo>
                <a:lnTo>
                  <a:pt x="150080" y="845489"/>
                </a:lnTo>
                <a:lnTo>
                  <a:pt x="162200" y="796309"/>
                </a:lnTo>
                <a:lnTo>
                  <a:pt x="175005" y="747279"/>
                </a:lnTo>
                <a:lnTo>
                  <a:pt x="188518" y="698418"/>
                </a:lnTo>
                <a:lnTo>
                  <a:pt x="202760" y="649747"/>
                </a:lnTo>
                <a:lnTo>
                  <a:pt x="217752" y="601285"/>
                </a:lnTo>
                <a:lnTo>
                  <a:pt x="233516" y="553053"/>
                </a:lnTo>
                <a:lnTo>
                  <a:pt x="250073" y="505071"/>
                </a:lnTo>
                <a:lnTo>
                  <a:pt x="267445" y="457359"/>
                </a:lnTo>
                <a:lnTo>
                  <a:pt x="285652" y="409936"/>
                </a:lnTo>
                <a:lnTo>
                  <a:pt x="304717" y="362824"/>
                </a:lnTo>
                <a:lnTo>
                  <a:pt x="324660" y="316042"/>
                </a:lnTo>
                <a:lnTo>
                  <a:pt x="345504" y="269610"/>
                </a:lnTo>
                <a:lnTo>
                  <a:pt x="367270" y="223548"/>
                </a:lnTo>
                <a:lnTo>
                  <a:pt x="389978" y="177877"/>
                </a:lnTo>
                <a:lnTo>
                  <a:pt x="413651" y="132616"/>
                </a:lnTo>
                <a:lnTo>
                  <a:pt x="438309" y="87786"/>
                </a:lnTo>
                <a:lnTo>
                  <a:pt x="463975" y="43406"/>
                </a:lnTo>
                <a:lnTo>
                  <a:pt x="490364" y="0"/>
                </a:lnTo>
                <a:lnTo>
                  <a:pt x="490364" y="76657"/>
                </a:lnTo>
                <a:lnTo>
                  <a:pt x="472334" y="107863"/>
                </a:lnTo>
                <a:lnTo>
                  <a:pt x="448019" y="152121"/>
                </a:lnTo>
                <a:lnTo>
                  <a:pt x="424676" y="196814"/>
                </a:lnTo>
                <a:lnTo>
                  <a:pt x="402283" y="241921"/>
                </a:lnTo>
                <a:lnTo>
                  <a:pt x="380820" y="287424"/>
                </a:lnTo>
                <a:lnTo>
                  <a:pt x="360265" y="333301"/>
                </a:lnTo>
                <a:lnTo>
                  <a:pt x="340597" y="379533"/>
                </a:lnTo>
                <a:lnTo>
                  <a:pt x="321795" y="426099"/>
                </a:lnTo>
                <a:lnTo>
                  <a:pt x="303839" y="472981"/>
                </a:lnTo>
                <a:lnTo>
                  <a:pt x="286707" y="520156"/>
                </a:lnTo>
                <a:lnTo>
                  <a:pt x="270378" y="567607"/>
                </a:lnTo>
                <a:lnTo>
                  <a:pt x="254830" y="615312"/>
                </a:lnTo>
                <a:lnTo>
                  <a:pt x="240044" y="663251"/>
                </a:lnTo>
                <a:lnTo>
                  <a:pt x="225997" y="711405"/>
                </a:lnTo>
                <a:lnTo>
                  <a:pt x="212669" y="759753"/>
                </a:lnTo>
                <a:lnTo>
                  <a:pt x="200039" y="808276"/>
                </a:lnTo>
                <a:lnTo>
                  <a:pt x="188085" y="856953"/>
                </a:lnTo>
                <a:lnTo>
                  <a:pt x="176786" y="905764"/>
                </a:lnTo>
                <a:lnTo>
                  <a:pt x="166122" y="954690"/>
                </a:lnTo>
                <a:lnTo>
                  <a:pt x="156072" y="1003710"/>
                </a:lnTo>
                <a:lnTo>
                  <a:pt x="146613" y="1052804"/>
                </a:lnTo>
                <a:lnTo>
                  <a:pt x="137726" y="1101952"/>
                </a:lnTo>
                <a:lnTo>
                  <a:pt x="129389" y="1151134"/>
                </a:lnTo>
                <a:lnTo>
                  <a:pt x="121581" y="1200331"/>
                </a:lnTo>
                <a:lnTo>
                  <a:pt x="114281" y="1249521"/>
                </a:lnTo>
                <a:lnTo>
                  <a:pt x="107467" y="1298686"/>
                </a:lnTo>
                <a:lnTo>
                  <a:pt x="101120" y="1347805"/>
                </a:lnTo>
                <a:lnTo>
                  <a:pt x="95217" y="1396857"/>
                </a:lnTo>
                <a:lnTo>
                  <a:pt x="89711" y="1446081"/>
                </a:lnTo>
                <a:lnTo>
                  <a:pt x="84594" y="1495379"/>
                </a:lnTo>
                <a:lnTo>
                  <a:pt x="79866" y="1544545"/>
                </a:lnTo>
                <a:lnTo>
                  <a:pt x="75504" y="1593560"/>
                </a:lnTo>
                <a:lnTo>
                  <a:pt x="71636" y="1640428"/>
                </a:lnTo>
                <a:lnTo>
                  <a:pt x="67959" y="1688664"/>
                </a:lnTo>
                <a:lnTo>
                  <a:pt x="64580" y="1736693"/>
                </a:lnTo>
                <a:lnTo>
                  <a:pt x="61476" y="1784496"/>
                </a:lnTo>
                <a:lnTo>
                  <a:pt x="58627" y="1832052"/>
                </a:lnTo>
                <a:lnTo>
                  <a:pt x="56013" y="1879343"/>
                </a:lnTo>
                <a:lnTo>
                  <a:pt x="53611" y="1926346"/>
                </a:lnTo>
                <a:lnTo>
                  <a:pt x="51141" y="1975389"/>
                </a:lnTo>
                <a:lnTo>
                  <a:pt x="48872" y="2024620"/>
                </a:lnTo>
                <a:lnTo>
                  <a:pt x="46771" y="2073956"/>
                </a:lnTo>
                <a:lnTo>
                  <a:pt x="44807" y="2123311"/>
                </a:lnTo>
                <a:lnTo>
                  <a:pt x="42946" y="2172601"/>
                </a:lnTo>
                <a:lnTo>
                  <a:pt x="40008" y="2253895"/>
                </a:lnTo>
                <a:lnTo>
                  <a:pt x="0" y="2253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21317" y="0"/>
            <a:ext cx="3366770" cy="1816100"/>
          </a:xfrm>
          <a:custGeom>
            <a:avLst/>
            <a:gdLst/>
            <a:ahLst/>
            <a:cxnLst/>
            <a:rect l="l" t="t" r="r" b="b"/>
            <a:pathLst>
              <a:path w="3366769" h="1816100">
                <a:moveTo>
                  <a:pt x="3366682" y="1815938"/>
                </a:moveTo>
                <a:lnTo>
                  <a:pt x="3340405" y="1767215"/>
                </a:lnTo>
                <a:lnTo>
                  <a:pt x="3316850" y="1724466"/>
                </a:lnTo>
                <a:lnTo>
                  <a:pt x="3292754" y="1681774"/>
                </a:lnTo>
                <a:lnTo>
                  <a:pt x="3268118" y="1639169"/>
                </a:lnTo>
                <a:lnTo>
                  <a:pt x="3242945" y="1596680"/>
                </a:lnTo>
                <a:lnTo>
                  <a:pt x="3217236" y="1554338"/>
                </a:lnTo>
                <a:lnTo>
                  <a:pt x="3190993" y="1512172"/>
                </a:lnTo>
                <a:lnTo>
                  <a:pt x="3164218" y="1470214"/>
                </a:lnTo>
                <a:lnTo>
                  <a:pt x="3136912" y="1428492"/>
                </a:lnTo>
                <a:lnTo>
                  <a:pt x="3109077" y="1387037"/>
                </a:lnTo>
                <a:lnTo>
                  <a:pt x="3080716" y="1345878"/>
                </a:lnTo>
                <a:lnTo>
                  <a:pt x="3051829" y="1305046"/>
                </a:lnTo>
                <a:lnTo>
                  <a:pt x="3022419" y="1264571"/>
                </a:lnTo>
                <a:lnTo>
                  <a:pt x="2992487" y="1224483"/>
                </a:lnTo>
                <a:lnTo>
                  <a:pt x="2962035" y="1184812"/>
                </a:lnTo>
                <a:lnTo>
                  <a:pt x="2931066" y="1145587"/>
                </a:lnTo>
                <a:lnTo>
                  <a:pt x="2899580" y="1106839"/>
                </a:lnTo>
                <a:lnTo>
                  <a:pt x="2867579" y="1068598"/>
                </a:lnTo>
                <a:lnTo>
                  <a:pt x="2835066" y="1030894"/>
                </a:lnTo>
                <a:lnTo>
                  <a:pt x="2802042" y="993757"/>
                </a:lnTo>
                <a:lnTo>
                  <a:pt x="2768509" y="957217"/>
                </a:lnTo>
                <a:lnTo>
                  <a:pt x="2734468" y="921304"/>
                </a:lnTo>
                <a:lnTo>
                  <a:pt x="2699921" y="886047"/>
                </a:lnTo>
                <a:lnTo>
                  <a:pt x="2664871" y="851478"/>
                </a:lnTo>
                <a:lnTo>
                  <a:pt x="2629319" y="817625"/>
                </a:lnTo>
                <a:lnTo>
                  <a:pt x="2593266" y="784519"/>
                </a:lnTo>
                <a:lnTo>
                  <a:pt x="2556715" y="752191"/>
                </a:lnTo>
                <a:lnTo>
                  <a:pt x="2519667" y="720669"/>
                </a:lnTo>
                <a:lnTo>
                  <a:pt x="2482124" y="689984"/>
                </a:lnTo>
                <a:lnTo>
                  <a:pt x="2444088" y="660167"/>
                </a:lnTo>
                <a:lnTo>
                  <a:pt x="2405560" y="631246"/>
                </a:lnTo>
                <a:lnTo>
                  <a:pt x="2366543" y="603252"/>
                </a:lnTo>
                <a:lnTo>
                  <a:pt x="2327038" y="576216"/>
                </a:lnTo>
                <a:lnTo>
                  <a:pt x="2287047" y="550166"/>
                </a:lnTo>
                <a:lnTo>
                  <a:pt x="2246571" y="525134"/>
                </a:lnTo>
                <a:lnTo>
                  <a:pt x="2205613" y="501149"/>
                </a:lnTo>
                <a:lnTo>
                  <a:pt x="2164174" y="478240"/>
                </a:lnTo>
                <a:lnTo>
                  <a:pt x="2122256" y="456439"/>
                </a:lnTo>
                <a:lnTo>
                  <a:pt x="2079861" y="435775"/>
                </a:lnTo>
                <a:lnTo>
                  <a:pt x="2036991" y="416278"/>
                </a:lnTo>
                <a:lnTo>
                  <a:pt x="1993647" y="397979"/>
                </a:lnTo>
                <a:lnTo>
                  <a:pt x="1949831" y="380906"/>
                </a:lnTo>
                <a:lnTo>
                  <a:pt x="1905545" y="365091"/>
                </a:lnTo>
                <a:lnTo>
                  <a:pt x="1860790" y="350563"/>
                </a:lnTo>
                <a:lnTo>
                  <a:pt x="1815569" y="337352"/>
                </a:lnTo>
                <a:lnTo>
                  <a:pt x="1769883" y="325488"/>
                </a:lnTo>
                <a:lnTo>
                  <a:pt x="1723734" y="315002"/>
                </a:lnTo>
                <a:lnTo>
                  <a:pt x="1677124" y="305923"/>
                </a:lnTo>
                <a:lnTo>
                  <a:pt x="1630055" y="298281"/>
                </a:lnTo>
                <a:lnTo>
                  <a:pt x="1582528" y="292106"/>
                </a:lnTo>
                <a:lnTo>
                  <a:pt x="1534545" y="287429"/>
                </a:lnTo>
                <a:lnTo>
                  <a:pt x="1486107" y="284279"/>
                </a:lnTo>
                <a:lnTo>
                  <a:pt x="1435980" y="282646"/>
                </a:lnTo>
                <a:lnTo>
                  <a:pt x="1385815" y="282473"/>
                </a:lnTo>
                <a:lnTo>
                  <a:pt x="1335622" y="283507"/>
                </a:lnTo>
                <a:lnTo>
                  <a:pt x="1285411" y="285498"/>
                </a:lnTo>
                <a:lnTo>
                  <a:pt x="1235190" y="288193"/>
                </a:lnTo>
                <a:lnTo>
                  <a:pt x="1084573" y="297985"/>
                </a:lnTo>
                <a:lnTo>
                  <a:pt x="1034413" y="300979"/>
                </a:lnTo>
                <a:lnTo>
                  <a:pt x="984292" y="303419"/>
                </a:lnTo>
                <a:lnTo>
                  <a:pt x="934220" y="305052"/>
                </a:lnTo>
                <a:lnTo>
                  <a:pt x="884205" y="305626"/>
                </a:lnTo>
                <a:lnTo>
                  <a:pt x="834259" y="304891"/>
                </a:lnTo>
                <a:lnTo>
                  <a:pt x="784389" y="302594"/>
                </a:lnTo>
                <a:lnTo>
                  <a:pt x="734607" y="298484"/>
                </a:lnTo>
                <a:lnTo>
                  <a:pt x="684920" y="292308"/>
                </a:lnTo>
                <a:lnTo>
                  <a:pt x="635262" y="283813"/>
                </a:lnTo>
                <a:lnTo>
                  <a:pt x="586149" y="273166"/>
                </a:lnTo>
                <a:lnTo>
                  <a:pt x="537575" y="260492"/>
                </a:lnTo>
                <a:lnTo>
                  <a:pt x="489533" y="245920"/>
                </a:lnTo>
                <a:lnTo>
                  <a:pt x="442016" y="229573"/>
                </a:lnTo>
                <a:lnTo>
                  <a:pt x="395017" y="211580"/>
                </a:lnTo>
                <a:lnTo>
                  <a:pt x="348531" y="192066"/>
                </a:lnTo>
                <a:lnTo>
                  <a:pt x="302549" y="171157"/>
                </a:lnTo>
                <a:lnTo>
                  <a:pt x="257067" y="148980"/>
                </a:lnTo>
                <a:lnTo>
                  <a:pt x="212075" y="125660"/>
                </a:lnTo>
                <a:lnTo>
                  <a:pt x="167570" y="101325"/>
                </a:lnTo>
                <a:lnTo>
                  <a:pt x="123542" y="76099"/>
                </a:lnTo>
                <a:lnTo>
                  <a:pt x="79986" y="50111"/>
                </a:lnTo>
                <a:lnTo>
                  <a:pt x="36895" y="23485"/>
                </a:lnTo>
                <a:lnTo>
                  <a:pt x="0" y="0"/>
                </a:lnTo>
                <a:lnTo>
                  <a:pt x="3366682" y="0"/>
                </a:lnTo>
                <a:lnTo>
                  <a:pt x="3366682" y="1815938"/>
                </a:lnTo>
                <a:close/>
              </a:path>
            </a:pathLst>
          </a:custGeom>
          <a:solidFill>
            <a:srgbClr val="FDC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506786" y="0"/>
            <a:ext cx="781685" cy="1141095"/>
          </a:xfrm>
          <a:custGeom>
            <a:avLst/>
            <a:gdLst/>
            <a:ahLst/>
            <a:cxnLst/>
            <a:rect l="l" t="t" r="r" b="b"/>
            <a:pathLst>
              <a:path w="781684" h="1141095">
                <a:moveTo>
                  <a:pt x="781212" y="1141033"/>
                </a:moveTo>
                <a:lnTo>
                  <a:pt x="734395" y="1085390"/>
                </a:lnTo>
                <a:lnTo>
                  <a:pt x="703319" y="1046836"/>
                </a:lnTo>
                <a:lnTo>
                  <a:pt x="672724" y="1007724"/>
                </a:lnTo>
                <a:lnTo>
                  <a:pt x="642580" y="968096"/>
                </a:lnTo>
                <a:lnTo>
                  <a:pt x="612859" y="927994"/>
                </a:lnTo>
                <a:lnTo>
                  <a:pt x="583533" y="887462"/>
                </a:lnTo>
                <a:lnTo>
                  <a:pt x="554573" y="846542"/>
                </a:lnTo>
                <a:lnTo>
                  <a:pt x="525950" y="805277"/>
                </a:lnTo>
                <a:lnTo>
                  <a:pt x="497636" y="763710"/>
                </a:lnTo>
                <a:lnTo>
                  <a:pt x="469603" y="721884"/>
                </a:lnTo>
                <a:lnTo>
                  <a:pt x="441821" y="679841"/>
                </a:lnTo>
                <a:lnTo>
                  <a:pt x="414263" y="637623"/>
                </a:lnTo>
                <a:lnTo>
                  <a:pt x="386898" y="595275"/>
                </a:lnTo>
                <a:lnTo>
                  <a:pt x="359700" y="552837"/>
                </a:lnTo>
                <a:lnTo>
                  <a:pt x="332639" y="510354"/>
                </a:lnTo>
                <a:lnTo>
                  <a:pt x="305687" y="467868"/>
                </a:lnTo>
                <a:lnTo>
                  <a:pt x="251631" y="382525"/>
                </a:lnTo>
                <a:lnTo>
                  <a:pt x="224274" y="339434"/>
                </a:lnTo>
                <a:lnTo>
                  <a:pt x="196739" y="296234"/>
                </a:lnTo>
                <a:lnTo>
                  <a:pt x="169020" y="253011"/>
                </a:lnTo>
                <a:lnTo>
                  <a:pt x="141113" y="209849"/>
                </a:lnTo>
                <a:lnTo>
                  <a:pt x="113013" y="166834"/>
                </a:lnTo>
                <a:lnTo>
                  <a:pt x="84714" y="124051"/>
                </a:lnTo>
                <a:lnTo>
                  <a:pt x="56211" y="81587"/>
                </a:lnTo>
                <a:lnTo>
                  <a:pt x="27500" y="39525"/>
                </a:lnTo>
                <a:lnTo>
                  <a:pt x="0" y="0"/>
                </a:lnTo>
                <a:lnTo>
                  <a:pt x="65600" y="0"/>
                </a:lnTo>
                <a:lnTo>
                  <a:pt x="100845" y="51406"/>
                </a:lnTo>
                <a:lnTo>
                  <a:pt x="129562" y="94160"/>
                </a:lnTo>
                <a:lnTo>
                  <a:pt x="158047" y="137209"/>
                </a:lnTo>
                <a:lnTo>
                  <a:pt x="186310" y="180472"/>
                </a:lnTo>
                <a:lnTo>
                  <a:pt x="214360" y="223869"/>
                </a:lnTo>
                <a:lnTo>
                  <a:pt x="242206" y="267320"/>
                </a:lnTo>
                <a:lnTo>
                  <a:pt x="269856" y="310745"/>
                </a:lnTo>
                <a:lnTo>
                  <a:pt x="297321" y="354062"/>
                </a:lnTo>
                <a:lnTo>
                  <a:pt x="351884" y="440257"/>
                </a:lnTo>
                <a:lnTo>
                  <a:pt x="379242" y="483362"/>
                </a:lnTo>
                <a:lnTo>
                  <a:pt x="406714" y="526460"/>
                </a:lnTo>
                <a:lnTo>
                  <a:pt x="434328" y="569506"/>
                </a:lnTo>
                <a:lnTo>
                  <a:pt x="462114" y="612451"/>
                </a:lnTo>
                <a:lnTo>
                  <a:pt x="490101" y="655251"/>
                </a:lnTo>
                <a:lnTo>
                  <a:pt x="518318" y="697859"/>
                </a:lnTo>
                <a:lnTo>
                  <a:pt x="546796" y="740227"/>
                </a:lnTo>
                <a:lnTo>
                  <a:pt x="575563" y="782310"/>
                </a:lnTo>
                <a:lnTo>
                  <a:pt x="604650" y="824060"/>
                </a:lnTo>
                <a:lnTo>
                  <a:pt x="634084" y="865432"/>
                </a:lnTo>
                <a:lnTo>
                  <a:pt x="663897" y="906379"/>
                </a:lnTo>
                <a:lnTo>
                  <a:pt x="694117" y="946854"/>
                </a:lnTo>
                <a:lnTo>
                  <a:pt x="724773" y="986812"/>
                </a:lnTo>
                <a:lnTo>
                  <a:pt x="755896" y="1026204"/>
                </a:lnTo>
                <a:lnTo>
                  <a:pt x="781212" y="1057256"/>
                </a:lnTo>
                <a:lnTo>
                  <a:pt x="781212" y="1141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1049" y="148237"/>
            <a:ext cx="13425901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1289" y="2634040"/>
            <a:ext cx="9234169" cy="4711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0520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jpg"/><Relationship Id="rId7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4.jp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9" y="3059708"/>
            <a:ext cx="18235930" cy="4800600"/>
          </a:xfrm>
          <a:custGeom>
            <a:avLst/>
            <a:gdLst/>
            <a:ahLst/>
            <a:cxnLst/>
            <a:rect l="l" t="t" r="r" b="b"/>
            <a:pathLst>
              <a:path w="18235930" h="4800600">
                <a:moveTo>
                  <a:pt x="10093938" y="12700"/>
                </a:moveTo>
                <a:lnTo>
                  <a:pt x="8711409" y="12700"/>
                </a:lnTo>
                <a:lnTo>
                  <a:pt x="8760765" y="0"/>
                </a:lnTo>
                <a:lnTo>
                  <a:pt x="10044583" y="0"/>
                </a:lnTo>
                <a:lnTo>
                  <a:pt x="10093938" y="12700"/>
                </a:lnTo>
                <a:close/>
              </a:path>
              <a:path w="18235930" h="4800600">
                <a:moveTo>
                  <a:pt x="10389918" y="25400"/>
                </a:moveTo>
                <a:lnTo>
                  <a:pt x="8415396" y="25400"/>
                </a:lnTo>
                <a:lnTo>
                  <a:pt x="8464716" y="12700"/>
                </a:lnTo>
                <a:lnTo>
                  <a:pt x="10340604" y="12700"/>
                </a:lnTo>
                <a:lnTo>
                  <a:pt x="10389918" y="25400"/>
                </a:lnTo>
                <a:close/>
              </a:path>
              <a:path w="18235930" h="4800600">
                <a:moveTo>
                  <a:pt x="10636409" y="38100"/>
                </a:moveTo>
                <a:lnTo>
                  <a:pt x="8168893" y="38100"/>
                </a:lnTo>
                <a:lnTo>
                  <a:pt x="8218178" y="25400"/>
                </a:lnTo>
                <a:lnTo>
                  <a:pt x="10587122" y="25400"/>
                </a:lnTo>
                <a:lnTo>
                  <a:pt x="10636409" y="38100"/>
                </a:lnTo>
                <a:close/>
              </a:path>
              <a:path w="18235930" h="4800600">
                <a:moveTo>
                  <a:pt x="10784219" y="50800"/>
                </a:moveTo>
                <a:lnTo>
                  <a:pt x="8021100" y="50800"/>
                </a:lnTo>
                <a:lnTo>
                  <a:pt x="8070354" y="38100"/>
                </a:lnTo>
                <a:lnTo>
                  <a:pt x="10734959" y="38100"/>
                </a:lnTo>
                <a:lnTo>
                  <a:pt x="10784219" y="50800"/>
                </a:lnTo>
                <a:close/>
              </a:path>
              <a:path w="18235930" h="4800600">
                <a:moveTo>
                  <a:pt x="10981146" y="63500"/>
                </a:moveTo>
                <a:lnTo>
                  <a:pt x="7824185" y="63500"/>
                </a:lnTo>
                <a:lnTo>
                  <a:pt x="7873398" y="50800"/>
                </a:lnTo>
                <a:lnTo>
                  <a:pt x="10931932" y="50800"/>
                </a:lnTo>
                <a:lnTo>
                  <a:pt x="10981146" y="63500"/>
                </a:lnTo>
                <a:close/>
              </a:path>
              <a:path w="18235930" h="4800600">
                <a:moveTo>
                  <a:pt x="11079533" y="76200"/>
                </a:moveTo>
                <a:lnTo>
                  <a:pt x="7676608" y="76200"/>
                </a:lnTo>
                <a:lnTo>
                  <a:pt x="7725790" y="63500"/>
                </a:lnTo>
                <a:lnTo>
                  <a:pt x="11030347" y="63500"/>
                </a:lnTo>
                <a:lnTo>
                  <a:pt x="11079533" y="76200"/>
                </a:lnTo>
                <a:close/>
              </a:path>
              <a:path w="18235930" h="4800600">
                <a:moveTo>
                  <a:pt x="11227027" y="88900"/>
                </a:moveTo>
                <a:lnTo>
                  <a:pt x="7578279" y="88900"/>
                </a:lnTo>
                <a:lnTo>
                  <a:pt x="7627437" y="76200"/>
                </a:lnTo>
                <a:lnTo>
                  <a:pt x="11177862" y="76200"/>
                </a:lnTo>
                <a:lnTo>
                  <a:pt x="11227027" y="88900"/>
                </a:lnTo>
                <a:close/>
              </a:path>
              <a:path w="18235930" h="4800600">
                <a:moveTo>
                  <a:pt x="11374426" y="101600"/>
                </a:moveTo>
                <a:lnTo>
                  <a:pt x="7430892" y="101600"/>
                </a:lnTo>
                <a:lnTo>
                  <a:pt x="7480006" y="88900"/>
                </a:lnTo>
                <a:lnTo>
                  <a:pt x="11325309" y="88900"/>
                </a:lnTo>
                <a:lnTo>
                  <a:pt x="11374426" y="101600"/>
                </a:lnTo>
                <a:close/>
              </a:path>
              <a:path w="18235930" h="4800600">
                <a:moveTo>
                  <a:pt x="11472613" y="114300"/>
                </a:moveTo>
                <a:lnTo>
                  <a:pt x="7332706" y="114300"/>
                </a:lnTo>
                <a:lnTo>
                  <a:pt x="7381792" y="101600"/>
                </a:lnTo>
                <a:lnTo>
                  <a:pt x="11423528" y="101600"/>
                </a:lnTo>
                <a:lnTo>
                  <a:pt x="11472613" y="114300"/>
                </a:lnTo>
                <a:close/>
              </a:path>
              <a:path w="18235930" h="4800600">
                <a:moveTo>
                  <a:pt x="11570737" y="127000"/>
                </a:moveTo>
                <a:lnTo>
                  <a:pt x="7185537" y="127000"/>
                </a:lnTo>
                <a:lnTo>
                  <a:pt x="7234579" y="114300"/>
                </a:lnTo>
                <a:lnTo>
                  <a:pt x="11521683" y="114300"/>
                </a:lnTo>
                <a:lnTo>
                  <a:pt x="11570737" y="127000"/>
                </a:lnTo>
                <a:close/>
              </a:path>
              <a:path w="18235930" h="4800600">
                <a:moveTo>
                  <a:pt x="11717803" y="139700"/>
                </a:moveTo>
                <a:lnTo>
                  <a:pt x="7087496" y="139700"/>
                </a:lnTo>
                <a:lnTo>
                  <a:pt x="7136509" y="127000"/>
                </a:lnTo>
                <a:lnTo>
                  <a:pt x="11668797" y="127000"/>
                </a:lnTo>
                <a:lnTo>
                  <a:pt x="11717803" y="139700"/>
                </a:lnTo>
                <a:close/>
              </a:path>
              <a:path w="18235930" h="4800600">
                <a:moveTo>
                  <a:pt x="11815767" y="152400"/>
                </a:moveTo>
                <a:lnTo>
                  <a:pt x="6989517" y="152400"/>
                </a:lnTo>
                <a:lnTo>
                  <a:pt x="7038497" y="139700"/>
                </a:lnTo>
                <a:lnTo>
                  <a:pt x="11766793" y="139700"/>
                </a:lnTo>
                <a:lnTo>
                  <a:pt x="11815767" y="152400"/>
                </a:lnTo>
                <a:close/>
              </a:path>
              <a:path w="18235930" h="4800600">
                <a:moveTo>
                  <a:pt x="12060377" y="190500"/>
                </a:moveTo>
                <a:lnTo>
                  <a:pt x="6744897" y="190500"/>
                </a:lnTo>
                <a:lnTo>
                  <a:pt x="6842689" y="165100"/>
                </a:lnTo>
                <a:lnTo>
                  <a:pt x="6891613" y="165100"/>
                </a:lnTo>
                <a:lnTo>
                  <a:pt x="6940555" y="152400"/>
                </a:lnTo>
                <a:lnTo>
                  <a:pt x="11864725" y="152400"/>
                </a:lnTo>
                <a:lnTo>
                  <a:pt x="11962588" y="177800"/>
                </a:lnTo>
                <a:lnTo>
                  <a:pt x="12011492" y="177800"/>
                </a:lnTo>
                <a:lnTo>
                  <a:pt x="12060377" y="190500"/>
                </a:lnTo>
                <a:close/>
              </a:path>
              <a:path w="18235930" h="4800600">
                <a:moveTo>
                  <a:pt x="12158087" y="203200"/>
                </a:moveTo>
                <a:lnTo>
                  <a:pt x="6647181" y="203200"/>
                </a:lnTo>
                <a:lnTo>
                  <a:pt x="6696030" y="190500"/>
                </a:lnTo>
                <a:lnTo>
                  <a:pt x="12109242" y="190500"/>
                </a:lnTo>
                <a:lnTo>
                  <a:pt x="12158087" y="203200"/>
                </a:lnTo>
                <a:close/>
              </a:path>
              <a:path w="18235930" h="4800600">
                <a:moveTo>
                  <a:pt x="12402003" y="241300"/>
                </a:moveTo>
                <a:lnTo>
                  <a:pt x="6403222" y="241300"/>
                </a:lnTo>
                <a:lnTo>
                  <a:pt x="6500749" y="215900"/>
                </a:lnTo>
                <a:lnTo>
                  <a:pt x="6549541" y="215900"/>
                </a:lnTo>
                <a:lnTo>
                  <a:pt x="6598351" y="203200"/>
                </a:lnTo>
                <a:lnTo>
                  <a:pt x="12206910" y="203200"/>
                </a:lnTo>
                <a:lnTo>
                  <a:pt x="12304491" y="228600"/>
                </a:lnTo>
                <a:lnTo>
                  <a:pt x="12353247" y="228600"/>
                </a:lnTo>
                <a:lnTo>
                  <a:pt x="12402003" y="241300"/>
                </a:lnTo>
                <a:close/>
              </a:path>
              <a:path w="18235930" h="4800600">
                <a:moveTo>
                  <a:pt x="12548129" y="266700"/>
                </a:moveTo>
                <a:lnTo>
                  <a:pt x="6257098" y="266700"/>
                </a:lnTo>
                <a:lnTo>
                  <a:pt x="6354491" y="241300"/>
                </a:lnTo>
                <a:lnTo>
                  <a:pt x="12450736" y="241300"/>
                </a:lnTo>
                <a:lnTo>
                  <a:pt x="12548129" y="266700"/>
                </a:lnTo>
                <a:close/>
              </a:path>
              <a:path w="18235930" h="4800600">
                <a:moveTo>
                  <a:pt x="12694040" y="292100"/>
                </a:moveTo>
                <a:lnTo>
                  <a:pt x="6111181" y="292100"/>
                </a:lnTo>
                <a:lnTo>
                  <a:pt x="6208436" y="266700"/>
                </a:lnTo>
                <a:lnTo>
                  <a:pt x="12596790" y="266700"/>
                </a:lnTo>
                <a:lnTo>
                  <a:pt x="12694040" y="292100"/>
                </a:lnTo>
                <a:close/>
              </a:path>
              <a:path w="18235930" h="4800600">
                <a:moveTo>
                  <a:pt x="1749541" y="4699000"/>
                </a:moveTo>
                <a:lnTo>
                  <a:pt x="1039144" y="4699000"/>
                </a:lnTo>
                <a:lnTo>
                  <a:pt x="1024750" y="4686300"/>
                </a:lnTo>
                <a:lnTo>
                  <a:pt x="1010593" y="4673600"/>
                </a:lnTo>
                <a:lnTo>
                  <a:pt x="996674" y="4660900"/>
                </a:lnTo>
                <a:lnTo>
                  <a:pt x="982992" y="4660900"/>
                </a:lnTo>
                <a:lnTo>
                  <a:pt x="943523" y="4622800"/>
                </a:lnTo>
                <a:lnTo>
                  <a:pt x="906557" y="4584700"/>
                </a:lnTo>
                <a:lnTo>
                  <a:pt x="872307" y="4546600"/>
                </a:lnTo>
                <a:lnTo>
                  <a:pt x="840970" y="4508500"/>
                </a:lnTo>
                <a:lnTo>
                  <a:pt x="812713" y="4470400"/>
                </a:lnTo>
                <a:lnTo>
                  <a:pt x="93347" y="3289300"/>
                </a:lnTo>
                <a:lnTo>
                  <a:pt x="85161" y="3276600"/>
                </a:lnTo>
                <a:lnTo>
                  <a:pt x="77331" y="3263900"/>
                </a:lnTo>
                <a:lnTo>
                  <a:pt x="69858" y="3251200"/>
                </a:lnTo>
                <a:lnTo>
                  <a:pt x="62740" y="3225800"/>
                </a:lnTo>
                <a:lnTo>
                  <a:pt x="55988" y="3213100"/>
                </a:lnTo>
                <a:lnTo>
                  <a:pt x="49607" y="3200400"/>
                </a:lnTo>
                <a:lnTo>
                  <a:pt x="43599" y="3187700"/>
                </a:lnTo>
                <a:lnTo>
                  <a:pt x="37964" y="3175000"/>
                </a:lnTo>
                <a:lnTo>
                  <a:pt x="32708" y="3149600"/>
                </a:lnTo>
                <a:lnTo>
                  <a:pt x="27837" y="3136900"/>
                </a:lnTo>
                <a:lnTo>
                  <a:pt x="23351" y="3124200"/>
                </a:lnTo>
                <a:lnTo>
                  <a:pt x="19250" y="3111500"/>
                </a:lnTo>
                <a:lnTo>
                  <a:pt x="15540" y="3086100"/>
                </a:lnTo>
                <a:lnTo>
                  <a:pt x="12224" y="3073400"/>
                </a:lnTo>
                <a:lnTo>
                  <a:pt x="9302" y="3060700"/>
                </a:lnTo>
                <a:lnTo>
                  <a:pt x="6775" y="3035300"/>
                </a:lnTo>
                <a:lnTo>
                  <a:pt x="4645" y="3022600"/>
                </a:lnTo>
                <a:lnTo>
                  <a:pt x="2915" y="3009900"/>
                </a:lnTo>
                <a:lnTo>
                  <a:pt x="1585" y="2997200"/>
                </a:lnTo>
                <a:lnTo>
                  <a:pt x="655" y="2971800"/>
                </a:lnTo>
                <a:lnTo>
                  <a:pt x="127" y="2959100"/>
                </a:lnTo>
                <a:lnTo>
                  <a:pt x="0" y="2946400"/>
                </a:lnTo>
                <a:lnTo>
                  <a:pt x="274" y="2921000"/>
                </a:lnTo>
                <a:lnTo>
                  <a:pt x="950" y="2908300"/>
                </a:lnTo>
                <a:lnTo>
                  <a:pt x="2027" y="2895600"/>
                </a:lnTo>
                <a:lnTo>
                  <a:pt x="3503" y="2870200"/>
                </a:lnTo>
                <a:lnTo>
                  <a:pt x="5379" y="2857500"/>
                </a:lnTo>
                <a:lnTo>
                  <a:pt x="7654" y="2844800"/>
                </a:lnTo>
                <a:lnTo>
                  <a:pt x="10327" y="2832100"/>
                </a:lnTo>
                <a:lnTo>
                  <a:pt x="13393" y="2806700"/>
                </a:lnTo>
                <a:lnTo>
                  <a:pt x="16853" y="2794000"/>
                </a:lnTo>
                <a:lnTo>
                  <a:pt x="20707" y="2781300"/>
                </a:lnTo>
                <a:lnTo>
                  <a:pt x="24950" y="2755900"/>
                </a:lnTo>
                <a:lnTo>
                  <a:pt x="29577" y="2743200"/>
                </a:lnTo>
                <a:lnTo>
                  <a:pt x="34588" y="2730500"/>
                </a:lnTo>
                <a:lnTo>
                  <a:pt x="39984" y="2717800"/>
                </a:lnTo>
                <a:lnTo>
                  <a:pt x="45758" y="2705100"/>
                </a:lnTo>
                <a:lnTo>
                  <a:pt x="51902" y="2679700"/>
                </a:lnTo>
                <a:lnTo>
                  <a:pt x="58418" y="2667000"/>
                </a:lnTo>
                <a:lnTo>
                  <a:pt x="65305" y="2654300"/>
                </a:lnTo>
                <a:lnTo>
                  <a:pt x="72555" y="2641600"/>
                </a:lnTo>
                <a:lnTo>
                  <a:pt x="80159" y="2628900"/>
                </a:lnTo>
                <a:lnTo>
                  <a:pt x="88118" y="2603500"/>
                </a:lnTo>
                <a:lnTo>
                  <a:pt x="114082" y="2565400"/>
                </a:lnTo>
                <a:lnTo>
                  <a:pt x="143055" y="2527300"/>
                </a:lnTo>
                <a:lnTo>
                  <a:pt x="174877" y="2489200"/>
                </a:lnTo>
                <a:lnTo>
                  <a:pt x="209385" y="2451100"/>
                </a:lnTo>
                <a:lnTo>
                  <a:pt x="233803" y="2425700"/>
                </a:lnTo>
                <a:lnTo>
                  <a:pt x="246405" y="2425700"/>
                </a:lnTo>
                <a:lnTo>
                  <a:pt x="259263" y="2413000"/>
                </a:lnTo>
                <a:lnTo>
                  <a:pt x="272377" y="2400300"/>
                </a:lnTo>
                <a:lnTo>
                  <a:pt x="285733" y="2387600"/>
                </a:lnTo>
                <a:lnTo>
                  <a:pt x="299314" y="2374900"/>
                </a:lnTo>
                <a:lnTo>
                  <a:pt x="313121" y="2374900"/>
                </a:lnTo>
                <a:lnTo>
                  <a:pt x="327153" y="2362200"/>
                </a:lnTo>
                <a:lnTo>
                  <a:pt x="500001" y="2260600"/>
                </a:lnTo>
                <a:lnTo>
                  <a:pt x="543369" y="2247900"/>
                </a:lnTo>
                <a:lnTo>
                  <a:pt x="761145" y="2120900"/>
                </a:lnTo>
                <a:lnTo>
                  <a:pt x="804888" y="2108200"/>
                </a:lnTo>
                <a:lnTo>
                  <a:pt x="936482" y="2032000"/>
                </a:lnTo>
                <a:lnTo>
                  <a:pt x="980465" y="2019300"/>
                </a:lnTo>
                <a:lnTo>
                  <a:pt x="1112766" y="1943100"/>
                </a:lnTo>
                <a:lnTo>
                  <a:pt x="1156984" y="1930400"/>
                </a:lnTo>
                <a:lnTo>
                  <a:pt x="1289989" y="1854200"/>
                </a:lnTo>
                <a:lnTo>
                  <a:pt x="1334441" y="1841500"/>
                </a:lnTo>
                <a:lnTo>
                  <a:pt x="1423521" y="1790700"/>
                </a:lnTo>
                <a:lnTo>
                  <a:pt x="1468144" y="1778000"/>
                </a:lnTo>
                <a:lnTo>
                  <a:pt x="1557555" y="1727200"/>
                </a:lnTo>
                <a:lnTo>
                  <a:pt x="1602343" y="1714500"/>
                </a:lnTo>
                <a:lnTo>
                  <a:pt x="1692082" y="1663700"/>
                </a:lnTo>
                <a:lnTo>
                  <a:pt x="1737034" y="1651000"/>
                </a:lnTo>
                <a:lnTo>
                  <a:pt x="1782041" y="1625600"/>
                </a:lnTo>
                <a:lnTo>
                  <a:pt x="1827103" y="1612900"/>
                </a:lnTo>
                <a:lnTo>
                  <a:pt x="1872219" y="1587500"/>
                </a:lnTo>
                <a:lnTo>
                  <a:pt x="1917390" y="1574800"/>
                </a:lnTo>
                <a:lnTo>
                  <a:pt x="2007890" y="1524000"/>
                </a:lnTo>
                <a:lnTo>
                  <a:pt x="2053216" y="1511300"/>
                </a:lnTo>
                <a:lnTo>
                  <a:pt x="2098594" y="1485900"/>
                </a:lnTo>
                <a:lnTo>
                  <a:pt x="2144023" y="1473200"/>
                </a:lnTo>
                <a:lnTo>
                  <a:pt x="2189503" y="1447800"/>
                </a:lnTo>
                <a:lnTo>
                  <a:pt x="2235034" y="1435100"/>
                </a:lnTo>
                <a:lnTo>
                  <a:pt x="2280617" y="1409700"/>
                </a:lnTo>
                <a:lnTo>
                  <a:pt x="2326250" y="1397000"/>
                </a:lnTo>
                <a:lnTo>
                  <a:pt x="2371935" y="1371600"/>
                </a:lnTo>
                <a:lnTo>
                  <a:pt x="2417671" y="1358900"/>
                </a:lnTo>
                <a:lnTo>
                  <a:pt x="2463458" y="1333500"/>
                </a:lnTo>
                <a:lnTo>
                  <a:pt x="2509295" y="1320800"/>
                </a:lnTo>
                <a:lnTo>
                  <a:pt x="2555178" y="1295400"/>
                </a:lnTo>
                <a:lnTo>
                  <a:pt x="2647085" y="1270000"/>
                </a:lnTo>
                <a:lnTo>
                  <a:pt x="2693110" y="1244600"/>
                </a:lnTo>
                <a:lnTo>
                  <a:pt x="2739181" y="1231900"/>
                </a:lnTo>
                <a:lnTo>
                  <a:pt x="2785300" y="1206500"/>
                </a:lnTo>
                <a:lnTo>
                  <a:pt x="2877679" y="1181100"/>
                </a:lnTo>
                <a:lnTo>
                  <a:pt x="2923940" y="1155700"/>
                </a:lnTo>
                <a:lnTo>
                  <a:pt x="3016604" y="1130300"/>
                </a:lnTo>
                <a:lnTo>
                  <a:pt x="3063003" y="1104900"/>
                </a:lnTo>
                <a:lnTo>
                  <a:pt x="3155932" y="1079500"/>
                </a:lnTo>
                <a:lnTo>
                  <a:pt x="3202461" y="1054100"/>
                </a:lnTo>
                <a:lnTo>
                  <a:pt x="3342310" y="1016000"/>
                </a:lnTo>
                <a:lnTo>
                  <a:pt x="3389013" y="990600"/>
                </a:lnTo>
                <a:lnTo>
                  <a:pt x="3529380" y="952500"/>
                </a:lnTo>
                <a:lnTo>
                  <a:pt x="3576255" y="927100"/>
                </a:lnTo>
                <a:lnTo>
                  <a:pt x="3717121" y="889000"/>
                </a:lnTo>
                <a:lnTo>
                  <a:pt x="3764154" y="863600"/>
                </a:lnTo>
                <a:lnTo>
                  <a:pt x="4047183" y="787400"/>
                </a:lnTo>
                <a:lnTo>
                  <a:pt x="4094491" y="762000"/>
                </a:lnTo>
                <a:lnTo>
                  <a:pt x="5144170" y="482600"/>
                </a:lnTo>
                <a:lnTo>
                  <a:pt x="5192257" y="482600"/>
                </a:lnTo>
                <a:lnTo>
                  <a:pt x="5481401" y="406400"/>
                </a:lnTo>
                <a:lnTo>
                  <a:pt x="5529687" y="406400"/>
                </a:lnTo>
                <a:lnTo>
                  <a:pt x="5723101" y="355600"/>
                </a:lnTo>
                <a:lnTo>
                  <a:pt x="5771522" y="355600"/>
                </a:lnTo>
                <a:lnTo>
                  <a:pt x="5916947" y="317500"/>
                </a:lnTo>
                <a:lnTo>
                  <a:pt x="5965471" y="317500"/>
                </a:lnTo>
                <a:lnTo>
                  <a:pt x="6062588" y="292100"/>
                </a:lnTo>
                <a:lnTo>
                  <a:pt x="12742629" y="292100"/>
                </a:lnTo>
                <a:lnTo>
                  <a:pt x="12888255" y="330200"/>
                </a:lnTo>
                <a:lnTo>
                  <a:pt x="12936749" y="330200"/>
                </a:lnTo>
                <a:lnTo>
                  <a:pt x="13082085" y="368300"/>
                </a:lnTo>
                <a:lnTo>
                  <a:pt x="13130480" y="368300"/>
                </a:lnTo>
                <a:lnTo>
                  <a:pt x="13323788" y="419100"/>
                </a:lnTo>
                <a:lnTo>
                  <a:pt x="13372044" y="419100"/>
                </a:lnTo>
                <a:lnTo>
                  <a:pt x="13660991" y="495300"/>
                </a:lnTo>
                <a:lnTo>
                  <a:pt x="13709043" y="495300"/>
                </a:lnTo>
                <a:lnTo>
                  <a:pt x="14615796" y="736600"/>
                </a:lnTo>
                <a:lnTo>
                  <a:pt x="14663155" y="762000"/>
                </a:lnTo>
                <a:lnTo>
                  <a:pt x="14993784" y="850900"/>
                </a:lnTo>
                <a:lnTo>
                  <a:pt x="15040860" y="876300"/>
                </a:lnTo>
                <a:lnTo>
                  <a:pt x="15228750" y="927100"/>
                </a:lnTo>
                <a:lnTo>
                  <a:pt x="15275614" y="952500"/>
                </a:lnTo>
                <a:lnTo>
                  <a:pt x="15415948" y="990600"/>
                </a:lnTo>
                <a:lnTo>
                  <a:pt x="15462638" y="1016000"/>
                </a:lnTo>
                <a:lnTo>
                  <a:pt x="15555888" y="1041400"/>
                </a:lnTo>
                <a:lnTo>
                  <a:pt x="15602447" y="1066800"/>
                </a:lnTo>
                <a:lnTo>
                  <a:pt x="15695435" y="1092200"/>
                </a:lnTo>
                <a:lnTo>
                  <a:pt x="15741863" y="1117600"/>
                </a:lnTo>
                <a:lnTo>
                  <a:pt x="15834609" y="1143000"/>
                </a:lnTo>
                <a:lnTo>
                  <a:pt x="15880919" y="1168400"/>
                </a:lnTo>
                <a:lnTo>
                  <a:pt x="15973389" y="1193800"/>
                </a:lnTo>
                <a:lnTo>
                  <a:pt x="16019551" y="1219200"/>
                </a:lnTo>
                <a:lnTo>
                  <a:pt x="16111729" y="1244600"/>
                </a:lnTo>
                <a:lnTo>
                  <a:pt x="16157747" y="1270000"/>
                </a:lnTo>
                <a:lnTo>
                  <a:pt x="16203720" y="1282700"/>
                </a:lnTo>
                <a:lnTo>
                  <a:pt x="16249646" y="1308100"/>
                </a:lnTo>
                <a:lnTo>
                  <a:pt x="16295528" y="1320800"/>
                </a:lnTo>
                <a:lnTo>
                  <a:pt x="16341365" y="1346200"/>
                </a:lnTo>
                <a:lnTo>
                  <a:pt x="16387132" y="1358900"/>
                </a:lnTo>
                <a:lnTo>
                  <a:pt x="16432852" y="1384300"/>
                </a:lnTo>
                <a:lnTo>
                  <a:pt x="16478523" y="1397000"/>
                </a:lnTo>
                <a:lnTo>
                  <a:pt x="16524146" y="1422400"/>
                </a:lnTo>
                <a:lnTo>
                  <a:pt x="16569720" y="1435100"/>
                </a:lnTo>
                <a:lnTo>
                  <a:pt x="16615244" y="1460500"/>
                </a:lnTo>
                <a:lnTo>
                  <a:pt x="16660719" y="1473200"/>
                </a:lnTo>
                <a:lnTo>
                  <a:pt x="16706144" y="1498600"/>
                </a:lnTo>
                <a:lnTo>
                  <a:pt x="16751519" y="1511300"/>
                </a:lnTo>
                <a:lnTo>
                  <a:pt x="16796843" y="1536700"/>
                </a:lnTo>
                <a:lnTo>
                  <a:pt x="16842116" y="1549400"/>
                </a:lnTo>
                <a:lnTo>
                  <a:pt x="16887338" y="1574800"/>
                </a:lnTo>
                <a:lnTo>
                  <a:pt x="16932506" y="1587500"/>
                </a:lnTo>
                <a:lnTo>
                  <a:pt x="17022676" y="1638300"/>
                </a:lnTo>
                <a:lnTo>
                  <a:pt x="17067678" y="1651000"/>
                </a:lnTo>
                <a:lnTo>
                  <a:pt x="17112624" y="1676400"/>
                </a:lnTo>
                <a:lnTo>
                  <a:pt x="17157514" y="1689100"/>
                </a:lnTo>
                <a:lnTo>
                  <a:pt x="17247129" y="1739900"/>
                </a:lnTo>
                <a:lnTo>
                  <a:pt x="17291853" y="1752600"/>
                </a:lnTo>
                <a:lnTo>
                  <a:pt x="17381134" y="1803400"/>
                </a:lnTo>
                <a:lnTo>
                  <a:pt x="17425691" y="1816100"/>
                </a:lnTo>
                <a:lnTo>
                  <a:pt x="17514631" y="1866900"/>
                </a:lnTo>
                <a:lnTo>
                  <a:pt x="17559013" y="1879600"/>
                </a:lnTo>
                <a:lnTo>
                  <a:pt x="17691807" y="1955800"/>
                </a:lnTo>
                <a:lnTo>
                  <a:pt x="17735957" y="1968500"/>
                </a:lnTo>
                <a:lnTo>
                  <a:pt x="17868063" y="2044700"/>
                </a:lnTo>
                <a:lnTo>
                  <a:pt x="17911986" y="2057400"/>
                </a:lnTo>
                <a:lnTo>
                  <a:pt x="18087028" y="2159000"/>
                </a:lnTo>
                <a:lnTo>
                  <a:pt x="18130633" y="2171700"/>
                </a:lnTo>
                <a:lnTo>
                  <a:pt x="18217659" y="2222500"/>
                </a:lnTo>
                <a:lnTo>
                  <a:pt x="18235561" y="2235200"/>
                </a:lnTo>
                <a:lnTo>
                  <a:pt x="18235561" y="2717800"/>
                </a:lnTo>
                <a:lnTo>
                  <a:pt x="9302285" y="2717800"/>
                </a:lnTo>
                <a:lnTo>
                  <a:pt x="9252368" y="2730500"/>
                </a:lnTo>
                <a:lnTo>
                  <a:pt x="8803245" y="2730500"/>
                </a:lnTo>
                <a:lnTo>
                  <a:pt x="8753366" y="2743200"/>
                </a:lnTo>
                <a:lnTo>
                  <a:pt x="8504082" y="2743200"/>
                </a:lnTo>
                <a:lnTo>
                  <a:pt x="8454247" y="2755900"/>
                </a:lnTo>
                <a:lnTo>
                  <a:pt x="8304798" y="2755900"/>
                </a:lnTo>
                <a:lnTo>
                  <a:pt x="8255006" y="2768600"/>
                </a:lnTo>
                <a:lnTo>
                  <a:pt x="8155459" y="2768600"/>
                </a:lnTo>
                <a:lnTo>
                  <a:pt x="8105704" y="2781300"/>
                </a:lnTo>
                <a:lnTo>
                  <a:pt x="8006231" y="2781300"/>
                </a:lnTo>
                <a:lnTo>
                  <a:pt x="7956512" y="2794000"/>
                </a:lnTo>
                <a:lnTo>
                  <a:pt x="7857114" y="2794000"/>
                </a:lnTo>
                <a:lnTo>
                  <a:pt x="7807440" y="2806700"/>
                </a:lnTo>
                <a:lnTo>
                  <a:pt x="7757783" y="2806700"/>
                </a:lnTo>
                <a:lnTo>
                  <a:pt x="7708144" y="2819400"/>
                </a:lnTo>
                <a:lnTo>
                  <a:pt x="7608917" y="2819400"/>
                </a:lnTo>
                <a:lnTo>
                  <a:pt x="7559330" y="2832100"/>
                </a:lnTo>
                <a:lnTo>
                  <a:pt x="7509759" y="2832100"/>
                </a:lnTo>
                <a:lnTo>
                  <a:pt x="7460205" y="2844800"/>
                </a:lnTo>
                <a:lnTo>
                  <a:pt x="7410667" y="2844800"/>
                </a:lnTo>
                <a:lnTo>
                  <a:pt x="7361152" y="2857500"/>
                </a:lnTo>
                <a:lnTo>
                  <a:pt x="7311660" y="2857500"/>
                </a:lnTo>
                <a:lnTo>
                  <a:pt x="7262189" y="2870200"/>
                </a:lnTo>
                <a:lnTo>
                  <a:pt x="7212741" y="2870200"/>
                </a:lnTo>
                <a:lnTo>
                  <a:pt x="7113911" y="2895600"/>
                </a:lnTo>
                <a:lnTo>
                  <a:pt x="7064530" y="2895600"/>
                </a:lnTo>
                <a:lnTo>
                  <a:pt x="7015171" y="2908300"/>
                </a:lnTo>
                <a:lnTo>
                  <a:pt x="6965834" y="2908300"/>
                </a:lnTo>
                <a:lnTo>
                  <a:pt x="6867227" y="2933700"/>
                </a:lnTo>
                <a:lnTo>
                  <a:pt x="6817962" y="2933700"/>
                </a:lnTo>
                <a:lnTo>
                  <a:pt x="6768725" y="2946400"/>
                </a:lnTo>
                <a:lnTo>
                  <a:pt x="6719515" y="2946400"/>
                </a:lnTo>
                <a:lnTo>
                  <a:pt x="6572049" y="2984500"/>
                </a:lnTo>
                <a:lnTo>
                  <a:pt x="6522948" y="2984500"/>
                </a:lnTo>
                <a:lnTo>
                  <a:pt x="6424830" y="3009900"/>
                </a:lnTo>
                <a:lnTo>
                  <a:pt x="6375814" y="3009900"/>
                </a:lnTo>
                <a:lnTo>
                  <a:pt x="6180066" y="3060700"/>
                </a:lnTo>
                <a:lnTo>
                  <a:pt x="6131209" y="3060700"/>
                </a:lnTo>
                <a:lnTo>
                  <a:pt x="5887409" y="3124200"/>
                </a:lnTo>
                <a:lnTo>
                  <a:pt x="5838752" y="3124200"/>
                </a:lnTo>
                <a:lnTo>
                  <a:pt x="4873703" y="3378200"/>
                </a:lnTo>
                <a:lnTo>
                  <a:pt x="4825891" y="3403600"/>
                </a:lnTo>
                <a:lnTo>
                  <a:pt x="4587531" y="3467100"/>
                </a:lnTo>
                <a:lnTo>
                  <a:pt x="4539998" y="3492500"/>
                </a:lnTo>
                <a:lnTo>
                  <a:pt x="4397689" y="3530600"/>
                </a:lnTo>
                <a:lnTo>
                  <a:pt x="4350354" y="3556000"/>
                </a:lnTo>
                <a:lnTo>
                  <a:pt x="4208657" y="3594100"/>
                </a:lnTo>
                <a:lnTo>
                  <a:pt x="4161527" y="3619500"/>
                </a:lnTo>
                <a:lnTo>
                  <a:pt x="4067421" y="3644900"/>
                </a:lnTo>
                <a:lnTo>
                  <a:pt x="4020444" y="3670300"/>
                </a:lnTo>
                <a:lnTo>
                  <a:pt x="3926652" y="3695700"/>
                </a:lnTo>
                <a:lnTo>
                  <a:pt x="3879841" y="3721100"/>
                </a:lnTo>
                <a:lnTo>
                  <a:pt x="3786386" y="3746500"/>
                </a:lnTo>
                <a:lnTo>
                  <a:pt x="3739742" y="3771900"/>
                </a:lnTo>
                <a:lnTo>
                  <a:pt x="3693155" y="3784600"/>
                </a:lnTo>
                <a:lnTo>
                  <a:pt x="3646623" y="3810000"/>
                </a:lnTo>
                <a:lnTo>
                  <a:pt x="3600148" y="3822700"/>
                </a:lnTo>
                <a:lnTo>
                  <a:pt x="3553728" y="3848100"/>
                </a:lnTo>
                <a:lnTo>
                  <a:pt x="3461061" y="3873500"/>
                </a:lnTo>
                <a:lnTo>
                  <a:pt x="3414820" y="3898900"/>
                </a:lnTo>
                <a:lnTo>
                  <a:pt x="3368639" y="3911600"/>
                </a:lnTo>
                <a:lnTo>
                  <a:pt x="3322518" y="3937000"/>
                </a:lnTo>
                <a:lnTo>
                  <a:pt x="3276458" y="3949700"/>
                </a:lnTo>
                <a:lnTo>
                  <a:pt x="3184520" y="4000500"/>
                </a:lnTo>
                <a:lnTo>
                  <a:pt x="3138641" y="4013200"/>
                </a:lnTo>
                <a:lnTo>
                  <a:pt x="3092823" y="4038600"/>
                </a:lnTo>
                <a:lnTo>
                  <a:pt x="3047067" y="4051300"/>
                </a:lnTo>
                <a:lnTo>
                  <a:pt x="3001376" y="4076700"/>
                </a:lnTo>
                <a:lnTo>
                  <a:pt x="2955750" y="4089400"/>
                </a:lnTo>
                <a:lnTo>
                  <a:pt x="2864693" y="4140200"/>
                </a:lnTo>
                <a:lnTo>
                  <a:pt x="2819262" y="4152900"/>
                </a:lnTo>
                <a:lnTo>
                  <a:pt x="2728594" y="4203700"/>
                </a:lnTo>
                <a:lnTo>
                  <a:pt x="2683357" y="4216400"/>
                </a:lnTo>
                <a:lnTo>
                  <a:pt x="2593083" y="4267200"/>
                </a:lnTo>
                <a:lnTo>
                  <a:pt x="2548049" y="4279900"/>
                </a:lnTo>
                <a:lnTo>
                  <a:pt x="2458191" y="4330700"/>
                </a:lnTo>
                <a:lnTo>
                  <a:pt x="2413365" y="4343400"/>
                </a:lnTo>
                <a:lnTo>
                  <a:pt x="2279306" y="4419600"/>
                </a:lnTo>
                <a:lnTo>
                  <a:pt x="2234759" y="4432300"/>
                </a:lnTo>
                <a:lnTo>
                  <a:pt x="2057285" y="4533900"/>
                </a:lnTo>
                <a:lnTo>
                  <a:pt x="2013100" y="4546600"/>
                </a:lnTo>
                <a:lnTo>
                  <a:pt x="1749541" y="4699000"/>
                </a:lnTo>
                <a:close/>
              </a:path>
              <a:path w="18235930" h="4800600">
                <a:moveTo>
                  <a:pt x="17749697" y="4711700"/>
                </a:moveTo>
                <a:lnTo>
                  <a:pt x="17068538" y="4711700"/>
                </a:lnTo>
                <a:lnTo>
                  <a:pt x="17053930" y="4699000"/>
                </a:lnTo>
                <a:lnTo>
                  <a:pt x="16878571" y="4597400"/>
                </a:lnTo>
                <a:lnTo>
                  <a:pt x="16834545" y="4584700"/>
                </a:lnTo>
                <a:lnTo>
                  <a:pt x="16613304" y="4457700"/>
                </a:lnTo>
                <a:lnTo>
                  <a:pt x="16568832" y="4445000"/>
                </a:lnTo>
                <a:lnTo>
                  <a:pt x="16434985" y="4368800"/>
                </a:lnTo>
                <a:lnTo>
                  <a:pt x="16390228" y="4356100"/>
                </a:lnTo>
                <a:lnTo>
                  <a:pt x="16255551" y="4279900"/>
                </a:lnTo>
                <a:lnTo>
                  <a:pt x="16210526" y="4267200"/>
                </a:lnTo>
                <a:lnTo>
                  <a:pt x="16120284" y="4216400"/>
                </a:lnTo>
                <a:lnTo>
                  <a:pt x="16075062" y="4203700"/>
                </a:lnTo>
                <a:lnTo>
                  <a:pt x="15984416" y="4152900"/>
                </a:lnTo>
                <a:lnTo>
                  <a:pt x="15938993" y="4140200"/>
                </a:lnTo>
                <a:lnTo>
                  <a:pt x="15893505" y="4114800"/>
                </a:lnTo>
                <a:lnTo>
                  <a:pt x="15847951" y="4102100"/>
                </a:lnTo>
                <a:lnTo>
                  <a:pt x="15756651" y="4051300"/>
                </a:lnTo>
                <a:lnTo>
                  <a:pt x="15710905" y="4038600"/>
                </a:lnTo>
                <a:lnTo>
                  <a:pt x="15665097" y="4013200"/>
                </a:lnTo>
                <a:lnTo>
                  <a:pt x="15619226" y="4000500"/>
                </a:lnTo>
                <a:lnTo>
                  <a:pt x="15573293" y="3975100"/>
                </a:lnTo>
                <a:lnTo>
                  <a:pt x="15527300" y="3962400"/>
                </a:lnTo>
                <a:lnTo>
                  <a:pt x="15481245" y="3937000"/>
                </a:lnTo>
                <a:lnTo>
                  <a:pt x="15435131" y="3924300"/>
                </a:lnTo>
                <a:lnTo>
                  <a:pt x="15388957" y="3898900"/>
                </a:lnTo>
                <a:lnTo>
                  <a:pt x="15342725" y="3886200"/>
                </a:lnTo>
                <a:lnTo>
                  <a:pt x="15296434" y="3860800"/>
                </a:lnTo>
                <a:lnTo>
                  <a:pt x="15250086" y="3848100"/>
                </a:lnTo>
                <a:lnTo>
                  <a:pt x="15203680" y="3822700"/>
                </a:lnTo>
                <a:lnTo>
                  <a:pt x="15157217" y="3810000"/>
                </a:lnTo>
                <a:lnTo>
                  <a:pt x="15110697" y="3784600"/>
                </a:lnTo>
                <a:lnTo>
                  <a:pt x="15017485" y="3759200"/>
                </a:lnTo>
                <a:lnTo>
                  <a:pt x="14970793" y="3733800"/>
                </a:lnTo>
                <a:lnTo>
                  <a:pt x="14877239" y="3708400"/>
                </a:lnTo>
                <a:lnTo>
                  <a:pt x="14830376" y="3683000"/>
                </a:lnTo>
                <a:lnTo>
                  <a:pt x="14783456" y="3670300"/>
                </a:lnTo>
                <a:lnTo>
                  <a:pt x="14736481" y="3644900"/>
                </a:lnTo>
                <a:lnTo>
                  <a:pt x="14595249" y="3606800"/>
                </a:lnTo>
                <a:lnTo>
                  <a:pt x="14548069" y="3581400"/>
                </a:lnTo>
                <a:lnTo>
                  <a:pt x="14453554" y="3556000"/>
                </a:lnTo>
                <a:lnTo>
                  <a:pt x="14406220" y="3530600"/>
                </a:lnTo>
                <a:lnTo>
                  <a:pt x="14216426" y="3479800"/>
                </a:lnTo>
                <a:lnTo>
                  <a:pt x="14168864" y="3454400"/>
                </a:lnTo>
                <a:lnTo>
                  <a:pt x="13882473" y="3378200"/>
                </a:lnTo>
                <a:lnTo>
                  <a:pt x="13834575" y="3352800"/>
                </a:lnTo>
                <a:lnTo>
                  <a:pt x="13013962" y="3136900"/>
                </a:lnTo>
                <a:lnTo>
                  <a:pt x="12965340" y="3136900"/>
                </a:lnTo>
                <a:lnTo>
                  <a:pt x="12672909" y="3060700"/>
                </a:lnTo>
                <a:lnTo>
                  <a:pt x="12624055" y="3060700"/>
                </a:lnTo>
                <a:lnTo>
                  <a:pt x="12477310" y="3022600"/>
                </a:lnTo>
                <a:lnTo>
                  <a:pt x="12428340" y="3022600"/>
                </a:lnTo>
                <a:lnTo>
                  <a:pt x="12281220" y="2984500"/>
                </a:lnTo>
                <a:lnTo>
                  <a:pt x="12232116" y="2984500"/>
                </a:lnTo>
                <a:lnTo>
                  <a:pt x="12133827" y="2959100"/>
                </a:lnTo>
                <a:lnTo>
                  <a:pt x="12084644" y="2959100"/>
                </a:lnTo>
                <a:lnTo>
                  <a:pt x="11986202" y="2933700"/>
                </a:lnTo>
                <a:lnTo>
                  <a:pt x="11936946" y="2933700"/>
                </a:lnTo>
                <a:lnTo>
                  <a:pt x="11838359" y="2908300"/>
                </a:lnTo>
                <a:lnTo>
                  <a:pt x="11789026" y="2908300"/>
                </a:lnTo>
                <a:lnTo>
                  <a:pt x="11739666" y="2895600"/>
                </a:lnTo>
                <a:lnTo>
                  <a:pt x="11690281" y="2895600"/>
                </a:lnTo>
                <a:lnTo>
                  <a:pt x="11591441" y="2870200"/>
                </a:lnTo>
                <a:lnTo>
                  <a:pt x="11541987" y="2870200"/>
                </a:lnTo>
                <a:lnTo>
                  <a:pt x="11492513" y="2857500"/>
                </a:lnTo>
                <a:lnTo>
                  <a:pt x="11443020" y="2857500"/>
                </a:lnTo>
                <a:lnTo>
                  <a:pt x="11393508" y="2844800"/>
                </a:lnTo>
                <a:lnTo>
                  <a:pt x="11343979" y="2844800"/>
                </a:lnTo>
                <a:lnTo>
                  <a:pt x="11294433" y="2832100"/>
                </a:lnTo>
                <a:lnTo>
                  <a:pt x="11195289" y="2832100"/>
                </a:lnTo>
                <a:lnTo>
                  <a:pt x="11145691" y="2819400"/>
                </a:lnTo>
                <a:lnTo>
                  <a:pt x="11096077" y="2819400"/>
                </a:lnTo>
                <a:lnTo>
                  <a:pt x="11046445" y="2806700"/>
                </a:lnTo>
                <a:lnTo>
                  <a:pt x="10996796" y="2806700"/>
                </a:lnTo>
                <a:lnTo>
                  <a:pt x="10947129" y="2794000"/>
                </a:lnTo>
                <a:lnTo>
                  <a:pt x="10847746" y="2794000"/>
                </a:lnTo>
                <a:lnTo>
                  <a:pt x="10798030" y="2781300"/>
                </a:lnTo>
                <a:lnTo>
                  <a:pt x="10698553" y="2781300"/>
                </a:lnTo>
                <a:lnTo>
                  <a:pt x="10648796" y="2768600"/>
                </a:lnTo>
                <a:lnTo>
                  <a:pt x="10549248" y="2768600"/>
                </a:lnTo>
                <a:lnTo>
                  <a:pt x="10499460" y="2755900"/>
                </a:lnTo>
                <a:lnTo>
                  <a:pt x="10350023" y="2755900"/>
                </a:lnTo>
                <a:lnTo>
                  <a:pt x="10300180" y="2743200"/>
                </a:lnTo>
                <a:lnTo>
                  <a:pt x="10050881" y="2743200"/>
                </a:lnTo>
                <a:lnTo>
                  <a:pt x="10001002" y="2730500"/>
                </a:lnTo>
                <a:lnTo>
                  <a:pt x="9551883" y="2730500"/>
                </a:lnTo>
                <a:lnTo>
                  <a:pt x="9501967" y="2717800"/>
                </a:lnTo>
                <a:lnTo>
                  <a:pt x="18235561" y="2717800"/>
                </a:lnTo>
                <a:lnTo>
                  <a:pt x="18235561" y="4076700"/>
                </a:lnTo>
                <a:lnTo>
                  <a:pt x="17999572" y="4457700"/>
                </a:lnTo>
                <a:lnTo>
                  <a:pt x="17990836" y="4470400"/>
                </a:lnTo>
                <a:lnTo>
                  <a:pt x="17981760" y="4483100"/>
                </a:lnTo>
                <a:lnTo>
                  <a:pt x="17972328" y="4495800"/>
                </a:lnTo>
                <a:lnTo>
                  <a:pt x="17962520" y="4521200"/>
                </a:lnTo>
                <a:lnTo>
                  <a:pt x="17931203" y="4559300"/>
                </a:lnTo>
                <a:lnTo>
                  <a:pt x="17896940" y="4597400"/>
                </a:lnTo>
                <a:lnTo>
                  <a:pt x="17872604" y="4622800"/>
                </a:lnTo>
                <a:lnTo>
                  <a:pt x="17859976" y="4622800"/>
                </a:lnTo>
                <a:lnTo>
                  <a:pt x="17847089" y="4635500"/>
                </a:lnTo>
                <a:lnTo>
                  <a:pt x="17833934" y="4648200"/>
                </a:lnTo>
                <a:lnTo>
                  <a:pt x="17820502" y="4660900"/>
                </a:lnTo>
                <a:lnTo>
                  <a:pt x="17806805" y="4673600"/>
                </a:lnTo>
                <a:lnTo>
                  <a:pt x="17792868" y="4686300"/>
                </a:lnTo>
                <a:lnTo>
                  <a:pt x="17778698" y="4686300"/>
                </a:lnTo>
                <a:lnTo>
                  <a:pt x="17764305" y="4699000"/>
                </a:lnTo>
                <a:lnTo>
                  <a:pt x="17749697" y="4711700"/>
                </a:lnTo>
                <a:close/>
              </a:path>
              <a:path w="18235930" h="4800600">
                <a:moveTo>
                  <a:pt x="1705102" y="4724400"/>
                </a:moveTo>
                <a:lnTo>
                  <a:pt x="1083592" y="4724400"/>
                </a:lnTo>
                <a:lnTo>
                  <a:pt x="1068574" y="4711700"/>
                </a:lnTo>
                <a:lnTo>
                  <a:pt x="1053758" y="4699000"/>
                </a:lnTo>
                <a:lnTo>
                  <a:pt x="1734930" y="4699000"/>
                </a:lnTo>
                <a:lnTo>
                  <a:pt x="1720117" y="4711700"/>
                </a:lnTo>
                <a:lnTo>
                  <a:pt x="1705102" y="4724400"/>
                </a:lnTo>
                <a:close/>
              </a:path>
              <a:path w="18235930" h="4800600">
                <a:moveTo>
                  <a:pt x="17673662" y="4749800"/>
                </a:moveTo>
                <a:lnTo>
                  <a:pt x="17144489" y="4749800"/>
                </a:lnTo>
                <a:lnTo>
                  <a:pt x="17113557" y="4724400"/>
                </a:lnTo>
                <a:lnTo>
                  <a:pt x="17098360" y="4724400"/>
                </a:lnTo>
                <a:lnTo>
                  <a:pt x="17083350" y="4711700"/>
                </a:lnTo>
                <a:lnTo>
                  <a:pt x="17734884" y="4711700"/>
                </a:lnTo>
                <a:lnTo>
                  <a:pt x="17719875" y="4724400"/>
                </a:lnTo>
                <a:lnTo>
                  <a:pt x="17704678" y="4737100"/>
                </a:lnTo>
                <a:lnTo>
                  <a:pt x="17689246" y="4737100"/>
                </a:lnTo>
                <a:lnTo>
                  <a:pt x="17673662" y="4749800"/>
                </a:lnTo>
                <a:close/>
              </a:path>
              <a:path w="18235930" h="4800600">
                <a:moveTo>
                  <a:pt x="1674487" y="4737100"/>
                </a:moveTo>
                <a:lnTo>
                  <a:pt x="1114212" y="4737100"/>
                </a:lnTo>
                <a:lnTo>
                  <a:pt x="1098811" y="4724400"/>
                </a:lnTo>
                <a:lnTo>
                  <a:pt x="1689886" y="4724400"/>
                </a:lnTo>
                <a:lnTo>
                  <a:pt x="1674487" y="4737100"/>
                </a:lnTo>
                <a:close/>
              </a:path>
              <a:path w="18235930" h="4800600">
                <a:moveTo>
                  <a:pt x="1643198" y="4749800"/>
                </a:moveTo>
                <a:lnTo>
                  <a:pt x="1145507" y="4749800"/>
                </a:lnTo>
                <a:lnTo>
                  <a:pt x="1129778" y="4737100"/>
                </a:lnTo>
                <a:lnTo>
                  <a:pt x="1658925" y="4737100"/>
                </a:lnTo>
                <a:lnTo>
                  <a:pt x="1643198" y="4749800"/>
                </a:lnTo>
                <a:close/>
              </a:path>
              <a:path w="18235930" h="4800600">
                <a:moveTo>
                  <a:pt x="1611270" y="4762500"/>
                </a:moveTo>
                <a:lnTo>
                  <a:pt x="1177437" y="4762500"/>
                </a:lnTo>
                <a:lnTo>
                  <a:pt x="1161400" y="4749800"/>
                </a:lnTo>
                <a:lnTo>
                  <a:pt x="1627306" y="4749800"/>
                </a:lnTo>
                <a:lnTo>
                  <a:pt x="1611270" y="4762500"/>
                </a:lnTo>
                <a:close/>
              </a:path>
              <a:path w="18235930" h="4800600">
                <a:moveTo>
                  <a:pt x="17642004" y="4762500"/>
                </a:moveTo>
                <a:lnTo>
                  <a:pt x="17176136" y="4762500"/>
                </a:lnTo>
                <a:lnTo>
                  <a:pt x="17160223" y="4749800"/>
                </a:lnTo>
                <a:lnTo>
                  <a:pt x="17657918" y="4749800"/>
                </a:lnTo>
                <a:lnTo>
                  <a:pt x="17642004" y="4762500"/>
                </a:lnTo>
                <a:close/>
              </a:path>
              <a:path w="18235930" h="4800600">
                <a:moveTo>
                  <a:pt x="1578823" y="4775200"/>
                </a:moveTo>
                <a:lnTo>
                  <a:pt x="1209884" y="4775200"/>
                </a:lnTo>
                <a:lnTo>
                  <a:pt x="1193599" y="4762500"/>
                </a:lnTo>
                <a:lnTo>
                  <a:pt x="1595109" y="4762500"/>
                </a:lnTo>
                <a:lnTo>
                  <a:pt x="1578823" y="4775200"/>
                </a:lnTo>
                <a:close/>
              </a:path>
              <a:path w="18235930" h="4800600">
                <a:moveTo>
                  <a:pt x="17593569" y="4775200"/>
                </a:moveTo>
                <a:lnTo>
                  <a:pt x="17224624" y="4775200"/>
                </a:lnTo>
                <a:lnTo>
                  <a:pt x="17208354" y="4762500"/>
                </a:lnTo>
                <a:lnTo>
                  <a:pt x="17609857" y="4762500"/>
                </a:lnTo>
                <a:lnTo>
                  <a:pt x="17593569" y="4775200"/>
                </a:lnTo>
                <a:close/>
              </a:path>
              <a:path w="18235930" h="4800600">
                <a:moveTo>
                  <a:pt x="1512628" y="4787900"/>
                </a:moveTo>
                <a:lnTo>
                  <a:pt x="1276087" y="4787900"/>
                </a:lnTo>
                <a:lnTo>
                  <a:pt x="1259406" y="4775200"/>
                </a:lnTo>
                <a:lnTo>
                  <a:pt x="1529309" y="4775200"/>
                </a:lnTo>
                <a:lnTo>
                  <a:pt x="1512628" y="4787900"/>
                </a:lnTo>
                <a:close/>
              </a:path>
              <a:path w="18235930" h="4800600">
                <a:moveTo>
                  <a:pt x="17543991" y="4787900"/>
                </a:moveTo>
                <a:lnTo>
                  <a:pt x="17274148" y="4787900"/>
                </a:lnTo>
                <a:lnTo>
                  <a:pt x="17257539" y="4775200"/>
                </a:lnTo>
                <a:lnTo>
                  <a:pt x="17560601" y="4775200"/>
                </a:lnTo>
                <a:lnTo>
                  <a:pt x="17543991" y="4787900"/>
                </a:lnTo>
                <a:close/>
              </a:path>
              <a:path w="18235930" h="4800600">
                <a:moveTo>
                  <a:pt x="1411332" y="4800600"/>
                </a:moveTo>
                <a:lnTo>
                  <a:pt x="1377385" y="4800600"/>
                </a:lnTo>
                <a:lnTo>
                  <a:pt x="1360411" y="4787900"/>
                </a:lnTo>
                <a:lnTo>
                  <a:pt x="1428305" y="4787900"/>
                </a:lnTo>
                <a:lnTo>
                  <a:pt x="1411332" y="4800600"/>
                </a:lnTo>
                <a:close/>
              </a:path>
              <a:path w="18235930" h="4800600">
                <a:moveTo>
                  <a:pt x="17476864" y="4800600"/>
                </a:moveTo>
                <a:lnTo>
                  <a:pt x="17341240" y="4800600"/>
                </a:lnTo>
                <a:lnTo>
                  <a:pt x="17324388" y="4787900"/>
                </a:lnTo>
                <a:lnTo>
                  <a:pt x="17493738" y="4787900"/>
                </a:lnTo>
                <a:lnTo>
                  <a:pt x="17476864" y="4800600"/>
                </a:lnTo>
                <a:close/>
              </a:path>
            </a:pathLst>
          </a:custGeom>
          <a:solidFill>
            <a:srgbClr val="BDB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19980000">
            <a:off x="468598" y="5326071"/>
            <a:ext cx="2028275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0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 rot="20220000">
            <a:off x="1354552" y="4873468"/>
            <a:ext cx="2147274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9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 rot="20460000">
            <a:off x="2443770" y="4415015"/>
            <a:ext cx="2258809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9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 rot="20700000">
            <a:off x="3692208" y="4027576"/>
            <a:ext cx="2192776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7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20940000">
            <a:off x="4865219" y="3750175"/>
            <a:ext cx="2133473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5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21180000">
            <a:off x="5976114" y="3556236"/>
            <a:ext cx="2152296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20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7081040" y="3442523"/>
            <a:ext cx="2031371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55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 rot="21480000">
            <a:off x="7806616" y="3406656"/>
            <a:ext cx="1746892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-22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04648" y="3209711"/>
            <a:ext cx="1314450" cy="2073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400" spc="20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300000">
            <a:off x="9970701" y="3464950"/>
            <a:ext cx="2203585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789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 rot="480000">
            <a:off x="11146734" y="3602546"/>
            <a:ext cx="2041423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0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 rot="840000">
            <a:off x="12629717" y="3915052"/>
            <a:ext cx="2131568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9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 rot="1080000">
            <a:off x="13757629" y="4258467"/>
            <a:ext cx="2245133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9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 rot="1320000">
            <a:off x="14985576" y="4706010"/>
            <a:ext cx="2205998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789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13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 rot="1560000">
            <a:off x="16132047" y="5241885"/>
            <a:ext cx="2256730" cy="170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35"/>
              </a:lnSpc>
            </a:pPr>
            <a:r>
              <a:rPr sz="13400" spc="19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3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339706" y="0"/>
            <a:ext cx="5948680" cy="2101215"/>
            <a:chOff x="12339706" y="0"/>
            <a:chExt cx="5948680" cy="2101215"/>
          </a:xfrm>
        </p:grpSpPr>
        <p:sp>
          <p:nvSpPr>
            <p:cNvPr id="19" name="object 19"/>
            <p:cNvSpPr/>
            <p:nvPr/>
          </p:nvSpPr>
          <p:spPr>
            <a:xfrm>
              <a:off x="12339706" y="0"/>
              <a:ext cx="5948680" cy="2101215"/>
            </a:xfrm>
            <a:custGeom>
              <a:avLst/>
              <a:gdLst/>
              <a:ahLst/>
              <a:cxnLst/>
              <a:rect l="l" t="t" r="r" b="b"/>
              <a:pathLst>
                <a:path w="5948680" h="2101215">
                  <a:moveTo>
                    <a:pt x="5948292" y="2100592"/>
                  </a:moveTo>
                  <a:lnTo>
                    <a:pt x="5873798" y="2064675"/>
                  </a:lnTo>
                  <a:lnTo>
                    <a:pt x="5830015" y="2041847"/>
                  </a:lnTo>
                  <a:lnTo>
                    <a:pt x="5786734" y="2018105"/>
                  </a:lnTo>
                  <a:lnTo>
                    <a:pt x="5743931" y="1993492"/>
                  </a:lnTo>
                  <a:lnTo>
                    <a:pt x="5701583" y="1968051"/>
                  </a:lnTo>
                  <a:lnTo>
                    <a:pt x="5659667" y="1941824"/>
                  </a:lnTo>
                  <a:lnTo>
                    <a:pt x="5618160" y="1914856"/>
                  </a:lnTo>
                  <a:lnTo>
                    <a:pt x="5577039" y="1887187"/>
                  </a:lnTo>
                  <a:lnTo>
                    <a:pt x="5536281" y="1858862"/>
                  </a:lnTo>
                  <a:lnTo>
                    <a:pt x="5495862" y="1829923"/>
                  </a:lnTo>
                  <a:lnTo>
                    <a:pt x="5455759" y="1800414"/>
                  </a:lnTo>
                  <a:lnTo>
                    <a:pt x="5415949" y="1770376"/>
                  </a:lnTo>
                  <a:lnTo>
                    <a:pt x="5376410" y="1739854"/>
                  </a:lnTo>
                  <a:lnTo>
                    <a:pt x="5337117" y="1708889"/>
                  </a:lnTo>
                  <a:lnTo>
                    <a:pt x="5298047" y="1677525"/>
                  </a:lnTo>
                  <a:lnTo>
                    <a:pt x="5259178" y="1645805"/>
                  </a:lnTo>
                  <a:lnTo>
                    <a:pt x="5220487" y="1613772"/>
                  </a:lnTo>
                  <a:lnTo>
                    <a:pt x="5181949" y="1581468"/>
                  </a:lnTo>
                  <a:lnTo>
                    <a:pt x="5143543" y="1548936"/>
                  </a:lnTo>
                  <a:lnTo>
                    <a:pt x="5105244" y="1516219"/>
                  </a:lnTo>
                  <a:lnTo>
                    <a:pt x="5067030" y="1483361"/>
                  </a:lnTo>
                  <a:lnTo>
                    <a:pt x="5028877" y="1450404"/>
                  </a:lnTo>
                  <a:lnTo>
                    <a:pt x="4914556" y="1351368"/>
                  </a:lnTo>
                  <a:lnTo>
                    <a:pt x="4876417" y="1318444"/>
                  </a:lnTo>
                  <a:lnTo>
                    <a:pt x="4838224" y="1285636"/>
                  </a:lnTo>
                  <a:lnTo>
                    <a:pt x="4799954" y="1252986"/>
                  </a:lnTo>
                  <a:lnTo>
                    <a:pt x="4761583" y="1220538"/>
                  </a:lnTo>
                  <a:lnTo>
                    <a:pt x="4723088" y="1188334"/>
                  </a:lnTo>
                  <a:lnTo>
                    <a:pt x="4684446" y="1156417"/>
                  </a:lnTo>
                  <a:lnTo>
                    <a:pt x="4645634" y="1124830"/>
                  </a:lnTo>
                  <a:lnTo>
                    <a:pt x="4606629" y="1093616"/>
                  </a:lnTo>
                  <a:lnTo>
                    <a:pt x="4568225" y="1063586"/>
                  </a:lnTo>
                  <a:lnTo>
                    <a:pt x="4529189" y="1033921"/>
                  </a:lnTo>
                  <a:lnTo>
                    <a:pt x="4489546" y="1004670"/>
                  </a:lnTo>
                  <a:lnTo>
                    <a:pt x="4449320" y="975882"/>
                  </a:lnTo>
                  <a:lnTo>
                    <a:pt x="4408535" y="947605"/>
                  </a:lnTo>
                  <a:lnTo>
                    <a:pt x="4367214" y="919887"/>
                  </a:lnTo>
                  <a:lnTo>
                    <a:pt x="4325382" y="892777"/>
                  </a:lnTo>
                  <a:lnTo>
                    <a:pt x="4283063" y="866323"/>
                  </a:lnTo>
                  <a:lnTo>
                    <a:pt x="4240281" y="840573"/>
                  </a:lnTo>
                  <a:lnTo>
                    <a:pt x="4197060" y="815576"/>
                  </a:lnTo>
                  <a:lnTo>
                    <a:pt x="4153424" y="791381"/>
                  </a:lnTo>
                  <a:lnTo>
                    <a:pt x="4109397" y="768036"/>
                  </a:lnTo>
                  <a:lnTo>
                    <a:pt x="4065003" y="745588"/>
                  </a:lnTo>
                  <a:lnTo>
                    <a:pt x="4020266" y="724087"/>
                  </a:lnTo>
                  <a:lnTo>
                    <a:pt x="3975211" y="703582"/>
                  </a:lnTo>
                  <a:lnTo>
                    <a:pt x="3929860" y="684119"/>
                  </a:lnTo>
                  <a:lnTo>
                    <a:pt x="3884239" y="665749"/>
                  </a:lnTo>
                  <a:lnTo>
                    <a:pt x="3838371" y="648518"/>
                  </a:lnTo>
                  <a:lnTo>
                    <a:pt x="3792280" y="632477"/>
                  </a:lnTo>
                  <a:lnTo>
                    <a:pt x="3745991" y="617672"/>
                  </a:lnTo>
                  <a:lnTo>
                    <a:pt x="3699527" y="604153"/>
                  </a:lnTo>
                  <a:lnTo>
                    <a:pt x="3652913" y="591968"/>
                  </a:lnTo>
                  <a:lnTo>
                    <a:pt x="3606172" y="581165"/>
                  </a:lnTo>
                  <a:lnTo>
                    <a:pt x="3559329" y="571792"/>
                  </a:lnTo>
                  <a:lnTo>
                    <a:pt x="3512407" y="563899"/>
                  </a:lnTo>
                  <a:lnTo>
                    <a:pt x="3465430" y="557534"/>
                  </a:lnTo>
                  <a:lnTo>
                    <a:pt x="3418424" y="552744"/>
                  </a:lnTo>
                  <a:lnTo>
                    <a:pt x="3371411" y="549578"/>
                  </a:lnTo>
                  <a:lnTo>
                    <a:pt x="3324415" y="548086"/>
                  </a:lnTo>
                  <a:lnTo>
                    <a:pt x="3277462" y="548314"/>
                  </a:lnTo>
                  <a:lnTo>
                    <a:pt x="3230574" y="550313"/>
                  </a:lnTo>
                  <a:lnTo>
                    <a:pt x="3183776" y="554129"/>
                  </a:lnTo>
                  <a:lnTo>
                    <a:pt x="3137092" y="559811"/>
                  </a:lnTo>
                  <a:lnTo>
                    <a:pt x="3090546" y="567409"/>
                  </a:lnTo>
                  <a:lnTo>
                    <a:pt x="3044162" y="576969"/>
                  </a:lnTo>
                  <a:lnTo>
                    <a:pt x="2997964" y="588541"/>
                  </a:lnTo>
                  <a:lnTo>
                    <a:pt x="2951976" y="602174"/>
                  </a:lnTo>
                  <a:lnTo>
                    <a:pt x="2906222" y="617914"/>
                  </a:lnTo>
                  <a:lnTo>
                    <a:pt x="2859936" y="636095"/>
                  </a:lnTo>
                  <a:lnTo>
                    <a:pt x="2814319" y="655967"/>
                  </a:lnTo>
                  <a:lnTo>
                    <a:pt x="2769213" y="677115"/>
                  </a:lnTo>
                  <a:lnTo>
                    <a:pt x="2724461" y="699125"/>
                  </a:lnTo>
                  <a:lnTo>
                    <a:pt x="2635385" y="744070"/>
                  </a:lnTo>
                  <a:lnTo>
                    <a:pt x="2590745" y="766174"/>
                  </a:lnTo>
                  <a:lnTo>
                    <a:pt x="2545826" y="787479"/>
                  </a:lnTo>
                  <a:lnTo>
                    <a:pt x="2500470" y="807570"/>
                  </a:lnTo>
                  <a:lnTo>
                    <a:pt x="2454519" y="826033"/>
                  </a:lnTo>
                  <a:lnTo>
                    <a:pt x="2407815" y="842451"/>
                  </a:lnTo>
                  <a:lnTo>
                    <a:pt x="2360200" y="856411"/>
                  </a:lnTo>
                  <a:lnTo>
                    <a:pt x="2310420" y="867766"/>
                  </a:lnTo>
                  <a:lnTo>
                    <a:pt x="2260191" y="876147"/>
                  </a:lnTo>
                  <a:lnTo>
                    <a:pt x="2209597" y="881778"/>
                  </a:lnTo>
                  <a:lnTo>
                    <a:pt x="2158717" y="884883"/>
                  </a:lnTo>
                  <a:lnTo>
                    <a:pt x="2107634" y="885686"/>
                  </a:lnTo>
                  <a:lnTo>
                    <a:pt x="2056428" y="884410"/>
                  </a:lnTo>
                  <a:lnTo>
                    <a:pt x="2005182" y="881281"/>
                  </a:lnTo>
                  <a:lnTo>
                    <a:pt x="1953977" y="876521"/>
                  </a:lnTo>
                  <a:lnTo>
                    <a:pt x="1902894" y="870356"/>
                  </a:lnTo>
                  <a:lnTo>
                    <a:pt x="1852015" y="863009"/>
                  </a:lnTo>
                  <a:lnTo>
                    <a:pt x="1801421" y="854703"/>
                  </a:lnTo>
                  <a:lnTo>
                    <a:pt x="1752855" y="846062"/>
                  </a:lnTo>
                  <a:lnTo>
                    <a:pt x="1704448" y="836740"/>
                  </a:lnTo>
                  <a:lnTo>
                    <a:pt x="1656206" y="826742"/>
                  </a:lnTo>
                  <a:lnTo>
                    <a:pt x="1608135" y="816074"/>
                  </a:lnTo>
                  <a:lnTo>
                    <a:pt x="1560241" y="804742"/>
                  </a:lnTo>
                  <a:lnTo>
                    <a:pt x="1512529" y="792751"/>
                  </a:lnTo>
                  <a:lnTo>
                    <a:pt x="1465004" y="780107"/>
                  </a:lnTo>
                  <a:lnTo>
                    <a:pt x="1417674" y="766814"/>
                  </a:lnTo>
                  <a:lnTo>
                    <a:pt x="1370542" y="752880"/>
                  </a:lnTo>
                  <a:lnTo>
                    <a:pt x="1323615" y="738309"/>
                  </a:lnTo>
                  <a:lnTo>
                    <a:pt x="1276898" y="723107"/>
                  </a:lnTo>
                  <a:lnTo>
                    <a:pt x="1230398" y="707279"/>
                  </a:lnTo>
                  <a:lnTo>
                    <a:pt x="1184119" y="690832"/>
                  </a:lnTo>
                  <a:lnTo>
                    <a:pt x="1138068" y="673769"/>
                  </a:lnTo>
                  <a:lnTo>
                    <a:pt x="1092250" y="656099"/>
                  </a:lnTo>
                  <a:lnTo>
                    <a:pt x="1046670" y="637824"/>
                  </a:lnTo>
                  <a:lnTo>
                    <a:pt x="1001335" y="618952"/>
                  </a:lnTo>
                  <a:lnTo>
                    <a:pt x="956250" y="599488"/>
                  </a:lnTo>
                  <a:lnTo>
                    <a:pt x="911421" y="579437"/>
                  </a:lnTo>
                  <a:lnTo>
                    <a:pt x="866853" y="558805"/>
                  </a:lnTo>
                  <a:lnTo>
                    <a:pt x="822552" y="537597"/>
                  </a:lnTo>
                  <a:lnTo>
                    <a:pt x="778523" y="515819"/>
                  </a:lnTo>
                  <a:lnTo>
                    <a:pt x="734773" y="493477"/>
                  </a:lnTo>
                  <a:lnTo>
                    <a:pt x="691307" y="470576"/>
                  </a:lnTo>
                  <a:lnTo>
                    <a:pt x="648131" y="447121"/>
                  </a:lnTo>
                  <a:lnTo>
                    <a:pt x="605249" y="423119"/>
                  </a:lnTo>
                  <a:lnTo>
                    <a:pt x="562669" y="398574"/>
                  </a:lnTo>
                  <a:lnTo>
                    <a:pt x="520396" y="373493"/>
                  </a:lnTo>
                  <a:lnTo>
                    <a:pt x="478434" y="347881"/>
                  </a:lnTo>
                  <a:lnTo>
                    <a:pt x="436791" y="321743"/>
                  </a:lnTo>
                  <a:lnTo>
                    <a:pt x="395471" y="295084"/>
                  </a:lnTo>
                  <a:lnTo>
                    <a:pt x="354480" y="267912"/>
                  </a:lnTo>
                  <a:lnTo>
                    <a:pt x="313824" y="240230"/>
                  </a:lnTo>
                  <a:lnTo>
                    <a:pt x="273509" y="212045"/>
                  </a:lnTo>
                  <a:lnTo>
                    <a:pt x="233539" y="183363"/>
                  </a:lnTo>
                  <a:lnTo>
                    <a:pt x="193922" y="154188"/>
                  </a:lnTo>
                  <a:lnTo>
                    <a:pt x="154662" y="124526"/>
                  </a:lnTo>
                  <a:lnTo>
                    <a:pt x="115766" y="94383"/>
                  </a:lnTo>
                  <a:lnTo>
                    <a:pt x="77238" y="63764"/>
                  </a:lnTo>
                  <a:lnTo>
                    <a:pt x="39084" y="32676"/>
                  </a:lnTo>
                  <a:lnTo>
                    <a:pt x="1311" y="1122"/>
                  </a:lnTo>
                  <a:lnTo>
                    <a:pt x="0" y="0"/>
                  </a:lnTo>
                  <a:lnTo>
                    <a:pt x="5948292" y="0"/>
                  </a:lnTo>
                  <a:lnTo>
                    <a:pt x="5948292" y="2100592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736599" y="0"/>
              <a:ext cx="2551430" cy="813435"/>
            </a:xfrm>
            <a:custGeom>
              <a:avLst/>
              <a:gdLst/>
              <a:ahLst/>
              <a:cxnLst/>
              <a:rect l="l" t="t" r="r" b="b"/>
              <a:pathLst>
                <a:path w="2551430" h="813435">
                  <a:moveTo>
                    <a:pt x="2551399" y="373112"/>
                  </a:moveTo>
                  <a:lnTo>
                    <a:pt x="2523148" y="403708"/>
                  </a:lnTo>
                  <a:lnTo>
                    <a:pt x="2486359" y="440960"/>
                  </a:lnTo>
                  <a:lnTo>
                    <a:pt x="2448358" y="476933"/>
                  </a:lnTo>
                  <a:lnTo>
                    <a:pt x="2409147" y="511627"/>
                  </a:lnTo>
                  <a:lnTo>
                    <a:pt x="2368724" y="545043"/>
                  </a:lnTo>
                  <a:lnTo>
                    <a:pt x="2327091" y="577180"/>
                  </a:lnTo>
                  <a:lnTo>
                    <a:pt x="2282139" y="608768"/>
                  </a:lnTo>
                  <a:lnTo>
                    <a:pt x="2236506" y="638168"/>
                  </a:lnTo>
                  <a:lnTo>
                    <a:pt x="2190247" y="665360"/>
                  </a:lnTo>
                  <a:lnTo>
                    <a:pt x="2143415" y="690326"/>
                  </a:lnTo>
                  <a:lnTo>
                    <a:pt x="2096066" y="713047"/>
                  </a:lnTo>
                  <a:lnTo>
                    <a:pt x="2048253" y="733505"/>
                  </a:lnTo>
                  <a:lnTo>
                    <a:pt x="2000032" y="751680"/>
                  </a:lnTo>
                  <a:lnTo>
                    <a:pt x="1951457" y="767554"/>
                  </a:lnTo>
                  <a:lnTo>
                    <a:pt x="1902582" y="781109"/>
                  </a:lnTo>
                  <a:lnTo>
                    <a:pt x="1853463" y="792324"/>
                  </a:lnTo>
                  <a:lnTo>
                    <a:pt x="1804153" y="801182"/>
                  </a:lnTo>
                  <a:lnTo>
                    <a:pt x="1754708" y="807665"/>
                  </a:lnTo>
                  <a:lnTo>
                    <a:pt x="1705181" y="811752"/>
                  </a:lnTo>
                  <a:lnTo>
                    <a:pt x="1655627" y="813426"/>
                  </a:lnTo>
                  <a:lnTo>
                    <a:pt x="1605894" y="812740"/>
                  </a:lnTo>
                  <a:lnTo>
                    <a:pt x="1556703" y="809839"/>
                  </a:lnTo>
                  <a:lnTo>
                    <a:pt x="1508038" y="804813"/>
                  </a:lnTo>
                  <a:lnTo>
                    <a:pt x="1459880" y="797755"/>
                  </a:lnTo>
                  <a:lnTo>
                    <a:pt x="1412213" y="788757"/>
                  </a:lnTo>
                  <a:lnTo>
                    <a:pt x="1365019" y="777909"/>
                  </a:lnTo>
                  <a:lnTo>
                    <a:pt x="1318280" y="765303"/>
                  </a:lnTo>
                  <a:lnTo>
                    <a:pt x="1271979" y="751031"/>
                  </a:lnTo>
                  <a:lnTo>
                    <a:pt x="1226099" y="735185"/>
                  </a:lnTo>
                  <a:lnTo>
                    <a:pt x="1180623" y="717857"/>
                  </a:lnTo>
                  <a:lnTo>
                    <a:pt x="1135532" y="699137"/>
                  </a:lnTo>
                  <a:lnTo>
                    <a:pt x="1090810" y="679118"/>
                  </a:lnTo>
                  <a:lnTo>
                    <a:pt x="1046439" y="657891"/>
                  </a:lnTo>
                  <a:lnTo>
                    <a:pt x="1002401" y="635548"/>
                  </a:lnTo>
                  <a:lnTo>
                    <a:pt x="958680" y="612180"/>
                  </a:lnTo>
                  <a:lnTo>
                    <a:pt x="915258" y="587879"/>
                  </a:lnTo>
                  <a:lnTo>
                    <a:pt x="872117" y="562737"/>
                  </a:lnTo>
                  <a:lnTo>
                    <a:pt x="829240" y="536845"/>
                  </a:lnTo>
                  <a:lnTo>
                    <a:pt x="786610" y="510295"/>
                  </a:lnTo>
                  <a:lnTo>
                    <a:pt x="744209" y="483178"/>
                  </a:lnTo>
                  <a:lnTo>
                    <a:pt x="702020" y="455587"/>
                  </a:lnTo>
                  <a:lnTo>
                    <a:pt x="660025" y="427613"/>
                  </a:lnTo>
                  <a:lnTo>
                    <a:pt x="618208" y="399347"/>
                  </a:lnTo>
                  <a:lnTo>
                    <a:pt x="576550" y="370881"/>
                  </a:lnTo>
                  <a:lnTo>
                    <a:pt x="535034" y="342306"/>
                  </a:lnTo>
                  <a:lnTo>
                    <a:pt x="450861" y="284192"/>
                  </a:lnTo>
                  <a:lnTo>
                    <a:pt x="407763" y="254554"/>
                  </a:lnTo>
                  <a:lnTo>
                    <a:pt x="364405" y="224958"/>
                  </a:lnTo>
                  <a:lnTo>
                    <a:pt x="320842" y="195560"/>
                  </a:lnTo>
                  <a:lnTo>
                    <a:pt x="277129" y="166514"/>
                  </a:lnTo>
                  <a:lnTo>
                    <a:pt x="233323" y="137978"/>
                  </a:lnTo>
                  <a:lnTo>
                    <a:pt x="189479" y="110107"/>
                  </a:lnTo>
                  <a:lnTo>
                    <a:pt x="145652" y="83057"/>
                  </a:lnTo>
                  <a:lnTo>
                    <a:pt x="102751" y="57512"/>
                  </a:lnTo>
                  <a:lnTo>
                    <a:pt x="59478" y="32659"/>
                  </a:lnTo>
                  <a:lnTo>
                    <a:pt x="15846" y="8478"/>
                  </a:lnTo>
                  <a:lnTo>
                    <a:pt x="0" y="0"/>
                  </a:lnTo>
                  <a:lnTo>
                    <a:pt x="82909" y="0"/>
                  </a:lnTo>
                  <a:lnTo>
                    <a:pt x="123188" y="23135"/>
                  </a:lnTo>
                  <a:lnTo>
                    <a:pt x="166535" y="48942"/>
                  </a:lnTo>
                  <a:lnTo>
                    <a:pt x="210810" y="76227"/>
                  </a:lnTo>
                  <a:lnTo>
                    <a:pt x="255033" y="104306"/>
                  </a:lnTo>
                  <a:lnTo>
                    <a:pt x="299159" y="133030"/>
                  </a:lnTo>
                  <a:lnTo>
                    <a:pt x="343143" y="162248"/>
                  </a:lnTo>
                  <a:lnTo>
                    <a:pt x="386942" y="191812"/>
                  </a:lnTo>
                  <a:lnTo>
                    <a:pt x="430510" y="221572"/>
                  </a:lnTo>
                  <a:lnTo>
                    <a:pt x="473803" y="251376"/>
                  </a:lnTo>
                  <a:lnTo>
                    <a:pt x="559214" y="310378"/>
                  </a:lnTo>
                  <a:lnTo>
                    <a:pt x="601783" y="339658"/>
                  </a:lnTo>
                  <a:lnTo>
                    <a:pt x="644501" y="368815"/>
                  </a:lnTo>
                  <a:lnTo>
                    <a:pt x="687383" y="397748"/>
                  </a:lnTo>
                  <a:lnTo>
                    <a:pt x="730448" y="426355"/>
                  </a:lnTo>
                  <a:lnTo>
                    <a:pt x="773710" y="454534"/>
                  </a:lnTo>
                  <a:lnTo>
                    <a:pt x="817187" y="482184"/>
                  </a:lnTo>
                  <a:lnTo>
                    <a:pt x="860896" y="509203"/>
                  </a:lnTo>
                  <a:lnTo>
                    <a:pt x="904853" y="535490"/>
                  </a:lnTo>
                  <a:lnTo>
                    <a:pt x="949075" y="560943"/>
                  </a:lnTo>
                  <a:lnTo>
                    <a:pt x="993579" y="585460"/>
                  </a:lnTo>
                  <a:lnTo>
                    <a:pt x="1038380" y="608939"/>
                  </a:lnTo>
                  <a:lnTo>
                    <a:pt x="1083496" y="631280"/>
                  </a:lnTo>
                  <a:lnTo>
                    <a:pt x="1128944" y="652380"/>
                  </a:lnTo>
                  <a:lnTo>
                    <a:pt x="1174740" y="672138"/>
                  </a:lnTo>
                  <a:lnTo>
                    <a:pt x="1220901" y="690452"/>
                  </a:lnTo>
                  <a:lnTo>
                    <a:pt x="1267442" y="707220"/>
                  </a:lnTo>
                  <a:lnTo>
                    <a:pt x="1314382" y="722342"/>
                  </a:lnTo>
                  <a:lnTo>
                    <a:pt x="1361737" y="735715"/>
                  </a:lnTo>
                  <a:lnTo>
                    <a:pt x="1409523" y="747237"/>
                  </a:lnTo>
                  <a:lnTo>
                    <a:pt x="1457757" y="756807"/>
                  </a:lnTo>
                  <a:lnTo>
                    <a:pt x="1506456" y="764324"/>
                  </a:lnTo>
                  <a:lnTo>
                    <a:pt x="1555635" y="769686"/>
                  </a:lnTo>
                  <a:lnTo>
                    <a:pt x="1605313" y="772790"/>
                  </a:lnTo>
                  <a:lnTo>
                    <a:pt x="1655505" y="773537"/>
                  </a:lnTo>
                  <a:lnTo>
                    <a:pt x="1700875" y="772060"/>
                  </a:lnTo>
                  <a:lnTo>
                    <a:pt x="1746153" y="768482"/>
                  </a:lnTo>
                  <a:lnTo>
                    <a:pt x="1791290" y="762837"/>
                  </a:lnTo>
                  <a:lnTo>
                    <a:pt x="1836240" y="755157"/>
                  </a:lnTo>
                  <a:lnTo>
                    <a:pt x="1880953" y="745477"/>
                  </a:lnTo>
                  <a:lnTo>
                    <a:pt x="1925383" y="733830"/>
                  </a:lnTo>
                  <a:lnTo>
                    <a:pt x="1969480" y="720250"/>
                  </a:lnTo>
                  <a:lnTo>
                    <a:pt x="2013196" y="704770"/>
                  </a:lnTo>
                  <a:lnTo>
                    <a:pt x="2056484" y="687425"/>
                  </a:lnTo>
                  <a:lnTo>
                    <a:pt x="2099295" y="668248"/>
                  </a:lnTo>
                  <a:lnTo>
                    <a:pt x="2141581" y="647272"/>
                  </a:lnTo>
                  <a:lnTo>
                    <a:pt x="2183294" y="624532"/>
                  </a:lnTo>
                  <a:lnTo>
                    <a:pt x="2224387" y="600061"/>
                  </a:lnTo>
                  <a:lnTo>
                    <a:pt x="2264810" y="573893"/>
                  </a:lnTo>
                  <a:lnTo>
                    <a:pt x="2304516" y="546060"/>
                  </a:lnTo>
                  <a:lnTo>
                    <a:pt x="2343456" y="516598"/>
                  </a:lnTo>
                  <a:lnTo>
                    <a:pt x="2381583" y="485540"/>
                  </a:lnTo>
                  <a:lnTo>
                    <a:pt x="2418849" y="452920"/>
                  </a:lnTo>
                  <a:lnTo>
                    <a:pt x="2455205" y="418770"/>
                  </a:lnTo>
                  <a:lnTo>
                    <a:pt x="2490603" y="383125"/>
                  </a:lnTo>
                  <a:lnTo>
                    <a:pt x="2524995" y="346019"/>
                  </a:lnTo>
                  <a:lnTo>
                    <a:pt x="2551399" y="315500"/>
                  </a:lnTo>
                  <a:lnTo>
                    <a:pt x="2551399" y="373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7221081"/>
            <a:ext cx="4239895" cy="3066415"/>
            <a:chOff x="0" y="7221081"/>
            <a:chExt cx="4239895" cy="3066415"/>
          </a:xfrm>
        </p:grpSpPr>
        <p:sp>
          <p:nvSpPr>
            <p:cNvPr id="22" name="object 22"/>
            <p:cNvSpPr/>
            <p:nvPr/>
          </p:nvSpPr>
          <p:spPr>
            <a:xfrm>
              <a:off x="0" y="7606333"/>
              <a:ext cx="3202940" cy="2680970"/>
            </a:xfrm>
            <a:custGeom>
              <a:avLst/>
              <a:gdLst/>
              <a:ahLst/>
              <a:cxnLst/>
              <a:rect l="l" t="t" r="r" b="b"/>
              <a:pathLst>
                <a:path w="3202940" h="2680970">
                  <a:moveTo>
                    <a:pt x="3202320" y="2680666"/>
                  </a:moveTo>
                  <a:lnTo>
                    <a:pt x="0" y="2680666"/>
                  </a:lnTo>
                  <a:lnTo>
                    <a:pt x="0" y="0"/>
                  </a:lnTo>
                  <a:lnTo>
                    <a:pt x="20853" y="9742"/>
                  </a:lnTo>
                  <a:lnTo>
                    <a:pt x="64939" y="31450"/>
                  </a:lnTo>
                  <a:lnTo>
                    <a:pt x="109440" y="54459"/>
                  </a:lnTo>
                  <a:lnTo>
                    <a:pt x="154358" y="78765"/>
                  </a:lnTo>
                  <a:lnTo>
                    <a:pt x="199694" y="104364"/>
                  </a:lnTo>
                  <a:lnTo>
                    <a:pt x="245451" y="131252"/>
                  </a:lnTo>
                  <a:lnTo>
                    <a:pt x="291631" y="159426"/>
                  </a:lnTo>
                  <a:lnTo>
                    <a:pt x="338236" y="188881"/>
                  </a:lnTo>
                  <a:lnTo>
                    <a:pt x="385268" y="219614"/>
                  </a:lnTo>
                  <a:lnTo>
                    <a:pt x="432730" y="251620"/>
                  </a:lnTo>
                  <a:lnTo>
                    <a:pt x="480622" y="284896"/>
                  </a:lnTo>
                  <a:lnTo>
                    <a:pt x="810977" y="519185"/>
                  </a:lnTo>
                  <a:lnTo>
                    <a:pt x="1016436" y="667307"/>
                  </a:lnTo>
                  <a:lnTo>
                    <a:pt x="1179847" y="787126"/>
                  </a:lnTo>
                  <a:lnTo>
                    <a:pt x="1301683" y="877917"/>
                  </a:lnTo>
                  <a:lnTo>
                    <a:pt x="1422786" y="969616"/>
                  </a:lnTo>
                  <a:lnTo>
                    <a:pt x="1503061" y="1031303"/>
                  </a:lnTo>
                  <a:lnTo>
                    <a:pt x="1582932" y="1093468"/>
                  </a:lnTo>
                  <a:lnTo>
                    <a:pt x="1662368" y="1156141"/>
                  </a:lnTo>
                  <a:lnTo>
                    <a:pt x="1741338" y="1219354"/>
                  </a:lnTo>
                  <a:lnTo>
                    <a:pt x="1819811" y="1283134"/>
                  </a:lnTo>
                  <a:lnTo>
                    <a:pt x="1858851" y="1315247"/>
                  </a:lnTo>
                  <a:lnTo>
                    <a:pt x="1897755" y="1347513"/>
                  </a:lnTo>
                  <a:lnTo>
                    <a:pt x="1936520" y="1379936"/>
                  </a:lnTo>
                  <a:lnTo>
                    <a:pt x="1975141" y="1412521"/>
                  </a:lnTo>
                  <a:lnTo>
                    <a:pt x="2013614" y="1445269"/>
                  </a:lnTo>
                  <a:lnTo>
                    <a:pt x="2051936" y="1478187"/>
                  </a:lnTo>
                  <a:lnTo>
                    <a:pt x="2090102" y="1511276"/>
                  </a:lnTo>
                  <a:lnTo>
                    <a:pt x="2128109" y="1544541"/>
                  </a:lnTo>
                  <a:lnTo>
                    <a:pt x="2165953" y="1577986"/>
                  </a:lnTo>
                  <a:lnTo>
                    <a:pt x="2203631" y="1611614"/>
                  </a:lnTo>
                  <a:lnTo>
                    <a:pt x="2241137" y="1645429"/>
                  </a:lnTo>
                  <a:lnTo>
                    <a:pt x="2278469" y="1679436"/>
                  </a:lnTo>
                  <a:lnTo>
                    <a:pt x="2315622" y="1713636"/>
                  </a:lnTo>
                  <a:lnTo>
                    <a:pt x="2352592" y="1748036"/>
                  </a:lnTo>
                  <a:lnTo>
                    <a:pt x="2389376" y="1782637"/>
                  </a:lnTo>
                  <a:lnTo>
                    <a:pt x="2425970" y="1817444"/>
                  </a:lnTo>
                  <a:lnTo>
                    <a:pt x="2462370" y="1852461"/>
                  </a:lnTo>
                  <a:lnTo>
                    <a:pt x="2498571" y="1887692"/>
                  </a:lnTo>
                  <a:lnTo>
                    <a:pt x="2534571" y="1923139"/>
                  </a:lnTo>
                  <a:lnTo>
                    <a:pt x="2570365" y="1958807"/>
                  </a:lnTo>
                  <a:lnTo>
                    <a:pt x="2605950" y="1994700"/>
                  </a:lnTo>
                  <a:lnTo>
                    <a:pt x="2641321" y="2030822"/>
                  </a:lnTo>
                  <a:lnTo>
                    <a:pt x="2676474" y="2067175"/>
                  </a:lnTo>
                  <a:lnTo>
                    <a:pt x="2711406" y="2103776"/>
                  </a:lnTo>
                  <a:lnTo>
                    <a:pt x="2746109" y="2140636"/>
                  </a:lnTo>
                  <a:lnTo>
                    <a:pt x="2780578" y="2177753"/>
                  </a:lnTo>
                  <a:lnTo>
                    <a:pt x="2814806" y="2215127"/>
                  </a:lnTo>
                  <a:lnTo>
                    <a:pt x="2848785" y="2252756"/>
                  </a:lnTo>
                  <a:lnTo>
                    <a:pt x="2882509" y="2290639"/>
                  </a:lnTo>
                  <a:lnTo>
                    <a:pt x="2915971" y="2328775"/>
                  </a:lnTo>
                  <a:lnTo>
                    <a:pt x="2949164" y="2367162"/>
                  </a:lnTo>
                  <a:lnTo>
                    <a:pt x="2982083" y="2405800"/>
                  </a:lnTo>
                  <a:lnTo>
                    <a:pt x="3014719" y="2444686"/>
                  </a:lnTo>
                  <a:lnTo>
                    <a:pt x="3047066" y="2483821"/>
                  </a:lnTo>
                  <a:lnTo>
                    <a:pt x="3079117" y="2523203"/>
                  </a:lnTo>
                  <a:lnTo>
                    <a:pt x="3110866" y="2562829"/>
                  </a:lnTo>
                  <a:lnTo>
                    <a:pt x="3142306" y="2602700"/>
                  </a:lnTo>
                  <a:lnTo>
                    <a:pt x="3173430" y="2642815"/>
                  </a:lnTo>
                  <a:lnTo>
                    <a:pt x="3202320" y="2680666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7221081"/>
              <a:ext cx="4239895" cy="3066415"/>
            </a:xfrm>
            <a:custGeom>
              <a:avLst/>
              <a:gdLst/>
              <a:ahLst/>
              <a:cxnLst/>
              <a:rect l="l" t="t" r="r" b="b"/>
              <a:pathLst>
                <a:path w="4239895" h="3066415">
                  <a:moveTo>
                    <a:pt x="0" y="151338"/>
                  </a:moveTo>
                  <a:lnTo>
                    <a:pt x="0" y="110757"/>
                  </a:lnTo>
                  <a:lnTo>
                    <a:pt x="40047" y="93569"/>
                  </a:lnTo>
                  <a:lnTo>
                    <a:pt x="85224" y="76074"/>
                  </a:lnTo>
                  <a:lnTo>
                    <a:pt x="130671" y="60354"/>
                  </a:lnTo>
                  <a:lnTo>
                    <a:pt x="176353" y="46421"/>
                  </a:lnTo>
                  <a:lnTo>
                    <a:pt x="222235" y="34288"/>
                  </a:lnTo>
                  <a:lnTo>
                    <a:pt x="268282" y="23968"/>
                  </a:lnTo>
                  <a:lnTo>
                    <a:pt x="314458" y="15474"/>
                  </a:lnTo>
                  <a:lnTo>
                    <a:pt x="360729" y="8817"/>
                  </a:lnTo>
                  <a:lnTo>
                    <a:pt x="407059" y="4010"/>
                  </a:lnTo>
                  <a:lnTo>
                    <a:pt x="453412" y="1067"/>
                  </a:lnTo>
                  <a:lnTo>
                    <a:pt x="499754" y="0"/>
                  </a:lnTo>
                  <a:lnTo>
                    <a:pt x="546050" y="820"/>
                  </a:lnTo>
                  <a:lnTo>
                    <a:pt x="565860" y="1987"/>
                  </a:lnTo>
                  <a:lnTo>
                    <a:pt x="268917" y="62683"/>
                  </a:lnTo>
                  <a:lnTo>
                    <a:pt x="222188" y="73227"/>
                  </a:lnTo>
                  <a:lnTo>
                    <a:pt x="175996" y="85616"/>
                  </a:lnTo>
                  <a:lnTo>
                    <a:pt x="130366" y="99799"/>
                  </a:lnTo>
                  <a:lnTo>
                    <a:pt x="85324" y="115726"/>
                  </a:lnTo>
                  <a:lnTo>
                    <a:pt x="40893" y="133348"/>
                  </a:lnTo>
                  <a:lnTo>
                    <a:pt x="0" y="151338"/>
                  </a:lnTo>
                  <a:close/>
                </a:path>
                <a:path w="4239895" h="3066415">
                  <a:moveTo>
                    <a:pt x="4239424" y="3065917"/>
                  </a:moveTo>
                  <a:lnTo>
                    <a:pt x="4196803" y="3065917"/>
                  </a:lnTo>
                  <a:lnTo>
                    <a:pt x="4189561" y="3048125"/>
                  </a:lnTo>
                  <a:lnTo>
                    <a:pt x="4171213" y="3005624"/>
                  </a:lnTo>
                  <a:lnTo>
                    <a:pt x="4152008" y="2963602"/>
                  </a:lnTo>
                  <a:lnTo>
                    <a:pt x="4131946" y="2922074"/>
                  </a:lnTo>
                  <a:lnTo>
                    <a:pt x="4111031" y="2881057"/>
                  </a:lnTo>
                  <a:lnTo>
                    <a:pt x="4089262" y="2840565"/>
                  </a:lnTo>
                  <a:lnTo>
                    <a:pt x="4066641" y="2800614"/>
                  </a:lnTo>
                  <a:lnTo>
                    <a:pt x="4043169" y="2761219"/>
                  </a:lnTo>
                  <a:lnTo>
                    <a:pt x="4018847" y="2722396"/>
                  </a:lnTo>
                  <a:lnTo>
                    <a:pt x="3993677" y="2684159"/>
                  </a:lnTo>
                  <a:lnTo>
                    <a:pt x="3967660" y="2646525"/>
                  </a:lnTo>
                  <a:lnTo>
                    <a:pt x="3938544" y="2606443"/>
                  </a:lnTo>
                  <a:lnTo>
                    <a:pt x="3908527" y="2567053"/>
                  </a:lnTo>
                  <a:lnTo>
                    <a:pt x="3877655" y="2528330"/>
                  </a:lnTo>
                  <a:lnTo>
                    <a:pt x="3845971" y="2490248"/>
                  </a:lnTo>
                  <a:lnTo>
                    <a:pt x="3813519" y="2452779"/>
                  </a:lnTo>
                  <a:lnTo>
                    <a:pt x="3780344" y="2415897"/>
                  </a:lnTo>
                  <a:lnTo>
                    <a:pt x="3746490" y="2379576"/>
                  </a:lnTo>
                  <a:lnTo>
                    <a:pt x="3712001" y="2343790"/>
                  </a:lnTo>
                  <a:lnTo>
                    <a:pt x="3676922" y="2308513"/>
                  </a:lnTo>
                  <a:lnTo>
                    <a:pt x="3641297" y="2273717"/>
                  </a:lnTo>
                  <a:lnTo>
                    <a:pt x="3605170" y="2239377"/>
                  </a:lnTo>
                  <a:lnTo>
                    <a:pt x="3568584" y="2205467"/>
                  </a:lnTo>
                  <a:lnTo>
                    <a:pt x="3531586" y="2171959"/>
                  </a:lnTo>
                  <a:lnTo>
                    <a:pt x="3494218" y="2138828"/>
                  </a:lnTo>
                  <a:lnTo>
                    <a:pt x="3456525" y="2106048"/>
                  </a:lnTo>
                  <a:lnTo>
                    <a:pt x="3418551" y="2073591"/>
                  </a:lnTo>
                  <a:lnTo>
                    <a:pt x="3380340" y="2041432"/>
                  </a:lnTo>
                  <a:lnTo>
                    <a:pt x="3341938" y="2009544"/>
                  </a:lnTo>
                  <a:lnTo>
                    <a:pt x="3303387" y="1977901"/>
                  </a:lnTo>
                  <a:lnTo>
                    <a:pt x="3226018" y="1915244"/>
                  </a:lnTo>
                  <a:lnTo>
                    <a:pt x="3109959" y="1822437"/>
                  </a:lnTo>
                  <a:lnTo>
                    <a:pt x="3084675" y="1801864"/>
                  </a:lnTo>
                  <a:lnTo>
                    <a:pt x="3054647" y="1776675"/>
                  </a:lnTo>
                  <a:lnTo>
                    <a:pt x="3020433" y="1747376"/>
                  </a:lnTo>
                  <a:lnTo>
                    <a:pt x="2982590" y="1714474"/>
                  </a:lnTo>
                  <a:lnTo>
                    <a:pt x="2941676" y="1678476"/>
                  </a:lnTo>
                  <a:lnTo>
                    <a:pt x="2898250" y="1639890"/>
                  </a:lnTo>
                  <a:lnTo>
                    <a:pt x="2852868" y="1599223"/>
                  </a:lnTo>
                  <a:lnTo>
                    <a:pt x="2806089" y="1556982"/>
                  </a:lnTo>
                  <a:lnTo>
                    <a:pt x="2710570" y="1469805"/>
                  </a:lnTo>
                  <a:lnTo>
                    <a:pt x="2662946" y="1425884"/>
                  </a:lnTo>
                  <a:lnTo>
                    <a:pt x="2616156" y="1382418"/>
                  </a:lnTo>
                  <a:lnTo>
                    <a:pt x="2570757" y="1339913"/>
                  </a:lnTo>
                  <a:lnTo>
                    <a:pt x="2527308" y="1298876"/>
                  </a:lnTo>
                  <a:lnTo>
                    <a:pt x="2486366" y="1259815"/>
                  </a:lnTo>
                  <a:lnTo>
                    <a:pt x="2448490" y="1223237"/>
                  </a:lnTo>
                  <a:lnTo>
                    <a:pt x="2414236" y="1189649"/>
                  </a:lnTo>
                  <a:lnTo>
                    <a:pt x="2384163" y="1159558"/>
                  </a:lnTo>
                  <a:lnTo>
                    <a:pt x="2338790" y="1111896"/>
                  </a:lnTo>
                  <a:lnTo>
                    <a:pt x="2324606" y="1095340"/>
                  </a:lnTo>
                  <a:lnTo>
                    <a:pt x="2288889" y="1059636"/>
                  </a:lnTo>
                  <a:lnTo>
                    <a:pt x="2252861" y="1024326"/>
                  </a:lnTo>
                  <a:lnTo>
                    <a:pt x="2216520" y="989409"/>
                  </a:lnTo>
                  <a:lnTo>
                    <a:pt x="2179867" y="954886"/>
                  </a:lnTo>
                  <a:lnTo>
                    <a:pt x="2142902" y="920756"/>
                  </a:lnTo>
                  <a:lnTo>
                    <a:pt x="2105625" y="887020"/>
                  </a:lnTo>
                  <a:lnTo>
                    <a:pt x="2068036" y="853678"/>
                  </a:lnTo>
                  <a:lnTo>
                    <a:pt x="2030135" y="820729"/>
                  </a:lnTo>
                  <a:lnTo>
                    <a:pt x="1991922" y="788174"/>
                  </a:lnTo>
                  <a:lnTo>
                    <a:pt x="1953396" y="756012"/>
                  </a:lnTo>
                  <a:lnTo>
                    <a:pt x="1914559" y="724244"/>
                  </a:lnTo>
                  <a:lnTo>
                    <a:pt x="1875409" y="692869"/>
                  </a:lnTo>
                  <a:lnTo>
                    <a:pt x="1835947" y="661888"/>
                  </a:lnTo>
                  <a:lnTo>
                    <a:pt x="1796173" y="631301"/>
                  </a:lnTo>
                  <a:lnTo>
                    <a:pt x="1756087" y="601107"/>
                  </a:lnTo>
                  <a:lnTo>
                    <a:pt x="1715689" y="571306"/>
                  </a:lnTo>
                  <a:lnTo>
                    <a:pt x="1674978" y="541900"/>
                  </a:lnTo>
                  <a:lnTo>
                    <a:pt x="1633956" y="512886"/>
                  </a:lnTo>
                  <a:lnTo>
                    <a:pt x="1592621" y="484266"/>
                  </a:lnTo>
                  <a:lnTo>
                    <a:pt x="1550974" y="456040"/>
                  </a:lnTo>
                  <a:lnTo>
                    <a:pt x="1509014" y="428208"/>
                  </a:lnTo>
                  <a:lnTo>
                    <a:pt x="1466743" y="400768"/>
                  </a:lnTo>
                  <a:lnTo>
                    <a:pt x="1424160" y="373723"/>
                  </a:lnTo>
                  <a:lnTo>
                    <a:pt x="1381264" y="347071"/>
                  </a:lnTo>
                  <a:lnTo>
                    <a:pt x="1343506" y="324102"/>
                  </a:lnTo>
                  <a:lnTo>
                    <a:pt x="1304263" y="300802"/>
                  </a:lnTo>
                  <a:lnTo>
                    <a:pt x="1263597" y="277364"/>
                  </a:lnTo>
                  <a:lnTo>
                    <a:pt x="1221568" y="253982"/>
                  </a:lnTo>
                  <a:lnTo>
                    <a:pt x="1178239" y="230847"/>
                  </a:lnTo>
                  <a:lnTo>
                    <a:pt x="1133669" y="208152"/>
                  </a:lnTo>
                  <a:lnTo>
                    <a:pt x="1087921" y="186092"/>
                  </a:lnTo>
                  <a:lnTo>
                    <a:pt x="1041056" y="164857"/>
                  </a:lnTo>
                  <a:lnTo>
                    <a:pt x="993135" y="144642"/>
                  </a:lnTo>
                  <a:lnTo>
                    <a:pt x="944219" y="125638"/>
                  </a:lnTo>
                  <a:lnTo>
                    <a:pt x="894371" y="108040"/>
                  </a:lnTo>
                  <a:lnTo>
                    <a:pt x="843650" y="92039"/>
                  </a:lnTo>
                  <a:lnTo>
                    <a:pt x="792119" y="77828"/>
                  </a:lnTo>
                  <a:lnTo>
                    <a:pt x="739839" y="65600"/>
                  </a:lnTo>
                  <a:lnTo>
                    <a:pt x="686870" y="55549"/>
                  </a:lnTo>
                  <a:lnTo>
                    <a:pt x="633275" y="47867"/>
                  </a:lnTo>
                  <a:lnTo>
                    <a:pt x="580931" y="42754"/>
                  </a:lnTo>
                  <a:lnTo>
                    <a:pt x="528684" y="40050"/>
                  </a:lnTo>
                  <a:lnTo>
                    <a:pt x="476536" y="39757"/>
                  </a:lnTo>
                  <a:lnTo>
                    <a:pt x="424485" y="41874"/>
                  </a:lnTo>
                  <a:lnTo>
                    <a:pt x="372532" y="46400"/>
                  </a:lnTo>
                  <a:lnTo>
                    <a:pt x="320676" y="53337"/>
                  </a:lnTo>
                  <a:lnTo>
                    <a:pt x="268917" y="62683"/>
                  </a:lnTo>
                  <a:lnTo>
                    <a:pt x="565860" y="1987"/>
                  </a:lnTo>
                  <a:lnTo>
                    <a:pt x="638360" y="8176"/>
                  </a:lnTo>
                  <a:lnTo>
                    <a:pt x="693268" y="16033"/>
                  </a:lnTo>
                  <a:lnTo>
                    <a:pt x="747489" y="26298"/>
                  </a:lnTo>
                  <a:lnTo>
                    <a:pt x="800964" y="38773"/>
                  </a:lnTo>
                  <a:lnTo>
                    <a:pt x="853636" y="53263"/>
                  </a:lnTo>
                  <a:lnTo>
                    <a:pt x="905446" y="69573"/>
                  </a:lnTo>
                  <a:lnTo>
                    <a:pt x="956336" y="87505"/>
                  </a:lnTo>
                  <a:lnTo>
                    <a:pt x="1006249" y="106864"/>
                  </a:lnTo>
                  <a:lnTo>
                    <a:pt x="1055126" y="127454"/>
                  </a:lnTo>
                  <a:lnTo>
                    <a:pt x="1102910" y="149079"/>
                  </a:lnTo>
                  <a:lnTo>
                    <a:pt x="1149542" y="171543"/>
                  </a:lnTo>
                  <a:lnTo>
                    <a:pt x="1194964" y="194649"/>
                  </a:lnTo>
                  <a:lnTo>
                    <a:pt x="1239119" y="218201"/>
                  </a:lnTo>
                  <a:lnTo>
                    <a:pt x="1281947" y="242004"/>
                  </a:lnTo>
                  <a:lnTo>
                    <a:pt x="1323392" y="265862"/>
                  </a:lnTo>
                  <a:lnTo>
                    <a:pt x="1363395" y="289578"/>
                  </a:lnTo>
                  <a:lnTo>
                    <a:pt x="1401898" y="312956"/>
                  </a:lnTo>
                  <a:lnTo>
                    <a:pt x="1444936" y="339685"/>
                  </a:lnTo>
                  <a:lnTo>
                    <a:pt x="1487670" y="366814"/>
                  </a:lnTo>
                  <a:lnTo>
                    <a:pt x="1530098" y="394344"/>
                  </a:lnTo>
                  <a:lnTo>
                    <a:pt x="1572222" y="422275"/>
                  </a:lnTo>
                  <a:lnTo>
                    <a:pt x="1614042" y="450605"/>
                  </a:lnTo>
                  <a:lnTo>
                    <a:pt x="1655557" y="479337"/>
                  </a:lnTo>
                  <a:lnTo>
                    <a:pt x="1696768" y="508468"/>
                  </a:lnTo>
                  <a:lnTo>
                    <a:pt x="1737674" y="538000"/>
                  </a:lnTo>
                  <a:lnTo>
                    <a:pt x="1778275" y="567932"/>
                  </a:lnTo>
                  <a:lnTo>
                    <a:pt x="1818572" y="598265"/>
                  </a:lnTo>
                  <a:lnTo>
                    <a:pt x="1858564" y="628998"/>
                  </a:lnTo>
                  <a:lnTo>
                    <a:pt x="1898252" y="660131"/>
                  </a:lnTo>
                  <a:lnTo>
                    <a:pt x="1937636" y="691665"/>
                  </a:lnTo>
                  <a:lnTo>
                    <a:pt x="1976715" y="723599"/>
                  </a:lnTo>
                  <a:lnTo>
                    <a:pt x="2015489" y="755934"/>
                  </a:lnTo>
                  <a:lnTo>
                    <a:pt x="2053959" y="788669"/>
                  </a:lnTo>
                  <a:lnTo>
                    <a:pt x="2092125" y="821804"/>
                  </a:lnTo>
                  <a:lnTo>
                    <a:pt x="2129986" y="855339"/>
                  </a:lnTo>
                  <a:lnTo>
                    <a:pt x="2167543" y="889275"/>
                  </a:lnTo>
                  <a:lnTo>
                    <a:pt x="2204795" y="923612"/>
                  </a:lnTo>
                  <a:lnTo>
                    <a:pt x="2267403" y="977637"/>
                  </a:lnTo>
                  <a:lnTo>
                    <a:pt x="2303822" y="1010704"/>
                  </a:lnTo>
                  <a:lnTo>
                    <a:pt x="2328045" y="1036366"/>
                  </a:lnTo>
                  <a:lnTo>
                    <a:pt x="2354068" y="1068174"/>
                  </a:lnTo>
                  <a:lnTo>
                    <a:pt x="2391120" y="1106013"/>
                  </a:lnTo>
                  <a:lnTo>
                    <a:pt x="2427788" y="1144255"/>
                  </a:lnTo>
                  <a:lnTo>
                    <a:pt x="2464070" y="1182900"/>
                  </a:lnTo>
                  <a:lnTo>
                    <a:pt x="2499968" y="1221948"/>
                  </a:lnTo>
                  <a:lnTo>
                    <a:pt x="2535481" y="1261398"/>
                  </a:lnTo>
                  <a:lnTo>
                    <a:pt x="2570607" y="1301251"/>
                  </a:lnTo>
                  <a:lnTo>
                    <a:pt x="2605348" y="1341507"/>
                  </a:lnTo>
                  <a:lnTo>
                    <a:pt x="2641274" y="1375657"/>
                  </a:lnTo>
                  <a:lnTo>
                    <a:pt x="2677656" y="1409371"/>
                  </a:lnTo>
                  <a:lnTo>
                    <a:pt x="2714452" y="1442679"/>
                  </a:lnTo>
                  <a:lnTo>
                    <a:pt x="2751619" y="1475609"/>
                  </a:lnTo>
                  <a:lnTo>
                    <a:pt x="2789116" y="1508190"/>
                  </a:lnTo>
                  <a:lnTo>
                    <a:pt x="2826899" y="1540451"/>
                  </a:lnTo>
                  <a:lnTo>
                    <a:pt x="2864927" y="1572422"/>
                  </a:lnTo>
                  <a:lnTo>
                    <a:pt x="2903157" y="1604130"/>
                  </a:lnTo>
                  <a:lnTo>
                    <a:pt x="2941546" y="1635606"/>
                  </a:lnTo>
                  <a:lnTo>
                    <a:pt x="3018635" y="1697975"/>
                  </a:lnTo>
                  <a:lnTo>
                    <a:pt x="3251383" y="1883961"/>
                  </a:lnTo>
                  <a:lnTo>
                    <a:pt x="3329341" y="1947048"/>
                  </a:lnTo>
                  <a:lnTo>
                    <a:pt x="3368183" y="1978911"/>
                  </a:lnTo>
                  <a:lnTo>
                    <a:pt x="3406874" y="2011025"/>
                  </a:lnTo>
                  <a:lnTo>
                    <a:pt x="3445373" y="2043418"/>
                  </a:lnTo>
                  <a:lnTo>
                    <a:pt x="3483635" y="2076119"/>
                  </a:lnTo>
                  <a:lnTo>
                    <a:pt x="3521618" y="2109155"/>
                  </a:lnTo>
                  <a:lnTo>
                    <a:pt x="3559277" y="2142555"/>
                  </a:lnTo>
                  <a:lnTo>
                    <a:pt x="3596570" y="2176347"/>
                  </a:lnTo>
                  <a:lnTo>
                    <a:pt x="3633452" y="2210560"/>
                  </a:lnTo>
                  <a:lnTo>
                    <a:pt x="3669882" y="2245221"/>
                  </a:lnTo>
                  <a:lnTo>
                    <a:pt x="3705814" y="2280360"/>
                  </a:lnTo>
                  <a:lnTo>
                    <a:pt x="3741207" y="2316004"/>
                  </a:lnTo>
                  <a:lnTo>
                    <a:pt x="3776016" y="2352181"/>
                  </a:lnTo>
                  <a:lnTo>
                    <a:pt x="3810198" y="2388920"/>
                  </a:lnTo>
                  <a:lnTo>
                    <a:pt x="3843710" y="2426250"/>
                  </a:lnTo>
                  <a:lnTo>
                    <a:pt x="3876509" y="2464198"/>
                  </a:lnTo>
                  <a:lnTo>
                    <a:pt x="3908550" y="2502792"/>
                  </a:lnTo>
                  <a:lnTo>
                    <a:pt x="3939791" y="2542061"/>
                  </a:lnTo>
                  <a:lnTo>
                    <a:pt x="3970188" y="2582034"/>
                  </a:lnTo>
                  <a:lnTo>
                    <a:pt x="3999699" y="2622738"/>
                  </a:lnTo>
                  <a:lnTo>
                    <a:pt x="4027545" y="2663077"/>
                  </a:lnTo>
                  <a:lnTo>
                    <a:pt x="4054471" y="2704153"/>
                  </a:lnTo>
                  <a:lnTo>
                    <a:pt x="4080470" y="2745949"/>
                  </a:lnTo>
                  <a:lnTo>
                    <a:pt x="4105538" y="2788448"/>
                  </a:lnTo>
                  <a:lnTo>
                    <a:pt x="4129667" y="2831634"/>
                  </a:lnTo>
                  <a:lnTo>
                    <a:pt x="4152852" y="2875491"/>
                  </a:lnTo>
                  <a:lnTo>
                    <a:pt x="4175089" y="2920001"/>
                  </a:lnTo>
                  <a:lnTo>
                    <a:pt x="4196370" y="2965148"/>
                  </a:lnTo>
                  <a:lnTo>
                    <a:pt x="4216691" y="3010915"/>
                  </a:lnTo>
                  <a:lnTo>
                    <a:pt x="4236045" y="3057286"/>
                  </a:lnTo>
                  <a:lnTo>
                    <a:pt x="4239424" y="3065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1289" y="9510"/>
            <a:ext cx="3261638" cy="27605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1906" y="359362"/>
            <a:ext cx="15946119" cy="9928225"/>
            <a:chOff x="2341906" y="359362"/>
            <a:chExt cx="15946119" cy="9928225"/>
          </a:xfrm>
        </p:grpSpPr>
        <p:sp>
          <p:nvSpPr>
            <p:cNvPr id="3" name="object 3"/>
            <p:cNvSpPr/>
            <p:nvPr/>
          </p:nvSpPr>
          <p:spPr>
            <a:xfrm>
              <a:off x="15306341" y="4758677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6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1906" y="359362"/>
              <a:ext cx="13601699" cy="95726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20643"/>
            <a:ext cx="3147060" cy="4666615"/>
            <a:chOff x="0" y="5620643"/>
            <a:chExt cx="3147060" cy="4666615"/>
          </a:xfrm>
        </p:grpSpPr>
        <p:sp>
          <p:nvSpPr>
            <p:cNvPr id="3" name="object 3"/>
            <p:cNvSpPr/>
            <p:nvPr/>
          </p:nvSpPr>
          <p:spPr>
            <a:xfrm>
              <a:off x="0" y="5620643"/>
              <a:ext cx="3147060" cy="4666615"/>
            </a:xfrm>
            <a:custGeom>
              <a:avLst/>
              <a:gdLst/>
              <a:ahLst/>
              <a:cxnLst/>
              <a:rect l="l" t="t" r="r" b="b"/>
              <a:pathLst>
                <a:path w="3147060" h="4666615">
                  <a:moveTo>
                    <a:pt x="0" y="0"/>
                  </a:moveTo>
                  <a:lnTo>
                    <a:pt x="46133" y="30593"/>
                  </a:lnTo>
                  <a:lnTo>
                    <a:pt x="85734" y="55192"/>
                  </a:lnTo>
                  <a:lnTo>
                    <a:pt x="126073" y="78821"/>
                  </a:lnTo>
                  <a:lnTo>
                    <a:pt x="167157" y="101461"/>
                  </a:lnTo>
                  <a:lnTo>
                    <a:pt x="208991" y="123092"/>
                  </a:lnTo>
                  <a:lnTo>
                    <a:pt x="251581" y="143694"/>
                  </a:lnTo>
                  <a:lnTo>
                    <a:pt x="294931" y="163246"/>
                  </a:lnTo>
                  <a:lnTo>
                    <a:pt x="339049" y="181729"/>
                  </a:lnTo>
                  <a:lnTo>
                    <a:pt x="385444" y="199694"/>
                  </a:lnTo>
                  <a:lnTo>
                    <a:pt x="432280" y="216487"/>
                  </a:lnTo>
                  <a:lnTo>
                    <a:pt x="479494" y="232273"/>
                  </a:lnTo>
                  <a:lnTo>
                    <a:pt x="527020" y="247216"/>
                  </a:lnTo>
                  <a:lnTo>
                    <a:pt x="574795" y="261482"/>
                  </a:lnTo>
                  <a:lnTo>
                    <a:pt x="622753" y="275236"/>
                  </a:lnTo>
                  <a:lnTo>
                    <a:pt x="815136" y="328435"/>
                  </a:lnTo>
                  <a:lnTo>
                    <a:pt x="863047" y="342106"/>
                  </a:lnTo>
                  <a:lnTo>
                    <a:pt x="910755" y="356255"/>
                  </a:lnTo>
                  <a:lnTo>
                    <a:pt x="958196" y="371048"/>
                  </a:lnTo>
                  <a:lnTo>
                    <a:pt x="1005305" y="386649"/>
                  </a:lnTo>
                  <a:lnTo>
                    <a:pt x="1052018" y="403225"/>
                  </a:lnTo>
                  <a:lnTo>
                    <a:pt x="1098270" y="420939"/>
                  </a:lnTo>
                  <a:lnTo>
                    <a:pt x="1143997" y="439958"/>
                  </a:lnTo>
                  <a:lnTo>
                    <a:pt x="1189134" y="460446"/>
                  </a:lnTo>
                  <a:lnTo>
                    <a:pt x="1233617" y="482568"/>
                  </a:lnTo>
                  <a:lnTo>
                    <a:pt x="1277028" y="506290"/>
                  </a:lnTo>
                  <a:lnTo>
                    <a:pt x="1319433" y="531545"/>
                  </a:lnTo>
                  <a:lnTo>
                    <a:pt x="1360865" y="558253"/>
                  </a:lnTo>
                  <a:lnTo>
                    <a:pt x="1401357" y="586333"/>
                  </a:lnTo>
                  <a:lnTo>
                    <a:pt x="1440941" y="615707"/>
                  </a:lnTo>
                  <a:lnTo>
                    <a:pt x="1479650" y="646294"/>
                  </a:lnTo>
                  <a:lnTo>
                    <a:pt x="1517516" y="678015"/>
                  </a:lnTo>
                  <a:lnTo>
                    <a:pt x="1554572" y="710789"/>
                  </a:lnTo>
                  <a:lnTo>
                    <a:pt x="1590851" y="744538"/>
                  </a:lnTo>
                  <a:lnTo>
                    <a:pt x="1626384" y="779181"/>
                  </a:lnTo>
                  <a:lnTo>
                    <a:pt x="1661205" y="814638"/>
                  </a:lnTo>
                  <a:lnTo>
                    <a:pt x="1695346" y="850829"/>
                  </a:lnTo>
                  <a:lnTo>
                    <a:pt x="1728839" y="887676"/>
                  </a:lnTo>
                  <a:lnTo>
                    <a:pt x="1761717" y="925098"/>
                  </a:lnTo>
                  <a:lnTo>
                    <a:pt x="1794013" y="963014"/>
                  </a:lnTo>
                  <a:lnTo>
                    <a:pt x="1825760" y="1001347"/>
                  </a:lnTo>
                  <a:lnTo>
                    <a:pt x="1856988" y="1040015"/>
                  </a:lnTo>
                  <a:lnTo>
                    <a:pt x="1887732" y="1078938"/>
                  </a:lnTo>
                  <a:lnTo>
                    <a:pt x="1918065" y="1117929"/>
                  </a:lnTo>
                  <a:lnTo>
                    <a:pt x="1948034" y="1157172"/>
                  </a:lnTo>
                  <a:lnTo>
                    <a:pt x="1977639" y="1196666"/>
                  </a:lnTo>
                  <a:lnTo>
                    <a:pt x="2006879" y="1236408"/>
                  </a:lnTo>
                  <a:lnTo>
                    <a:pt x="2035754" y="1276393"/>
                  </a:lnTo>
                  <a:lnTo>
                    <a:pt x="2064265" y="1316619"/>
                  </a:lnTo>
                  <a:lnTo>
                    <a:pt x="2092410" y="1357082"/>
                  </a:lnTo>
                  <a:lnTo>
                    <a:pt x="2120191" y="1397780"/>
                  </a:lnTo>
                  <a:lnTo>
                    <a:pt x="2147606" y="1438709"/>
                  </a:lnTo>
                  <a:lnTo>
                    <a:pt x="2174656" y="1479867"/>
                  </a:lnTo>
                  <a:lnTo>
                    <a:pt x="2201340" y="1521249"/>
                  </a:lnTo>
                  <a:lnTo>
                    <a:pt x="2227658" y="1562853"/>
                  </a:lnTo>
                  <a:lnTo>
                    <a:pt x="2253609" y="1604676"/>
                  </a:lnTo>
                  <a:lnTo>
                    <a:pt x="2279195" y="1646714"/>
                  </a:lnTo>
                  <a:lnTo>
                    <a:pt x="2304414" y="1688965"/>
                  </a:lnTo>
                  <a:lnTo>
                    <a:pt x="2329267" y="1731424"/>
                  </a:lnTo>
                  <a:lnTo>
                    <a:pt x="2353752" y="1774090"/>
                  </a:lnTo>
                  <a:lnTo>
                    <a:pt x="2377871" y="1816959"/>
                  </a:lnTo>
                  <a:lnTo>
                    <a:pt x="2401622" y="1860027"/>
                  </a:lnTo>
                  <a:lnTo>
                    <a:pt x="2425006" y="1903291"/>
                  </a:lnTo>
                  <a:lnTo>
                    <a:pt x="2448023" y="1946749"/>
                  </a:lnTo>
                  <a:lnTo>
                    <a:pt x="2470671" y="1990397"/>
                  </a:lnTo>
                  <a:lnTo>
                    <a:pt x="2492952" y="2034232"/>
                  </a:lnTo>
                  <a:lnTo>
                    <a:pt x="2514864" y="2078251"/>
                  </a:lnTo>
                  <a:lnTo>
                    <a:pt x="2536408" y="2122451"/>
                  </a:lnTo>
                  <a:lnTo>
                    <a:pt x="2557584" y="2166828"/>
                  </a:lnTo>
                  <a:lnTo>
                    <a:pt x="2578391" y="2211379"/>
                  </a:lnTo>
                  <a:lnTo>
                    <a:pt x="2598829" y="2256101"/>
                  </a:lnTo>
                  <a:lnTo>
                    <a:pt x="2618898" y="2300992"/>
                  </a:lnTo>
                  <a:lnTo>
                    <a:pt x="2638598" y="2346047"/>
                  </a:lnTo>
                  <a:lnTo>
                    <a:pt x="2657928" y="2391264"/>
                  </a:lnTo>
                  <a:lnTo>
                    <a:pt x="2676889" y="2436639"/>
                  </a:lnTo>
                  <a:lnTo>
                    <a:pt x="2695480" y="2482170"/>
                  </a:lnTo>
                  <a:lnTo>
                    <a:pt x="2713701" y="2527853"/>
                  </a:lnTo>
                  <a:lnTo>
                    <a:pt x="2731551" y="2573685"/>
                  </a:lnTo>
                  <a:lnTo>
                    <a:pt x="2749032" y="2619663"/>
                  </a:lnTo>
                  <a:lnTo>
                    <a:pt x="2766142" y="2665783"/>
                  </a:lnTo>
                  <a:lnTo>
                    <a:pt x="2782881" y="2712043"/>
                  </a:lnTo>
                  <a:lnTo>
                    <a:pt x="2799249" y="2758440"/>
                  </a:lnTo>
                  <a:lnTo>
                    <a:pt x="2815246" y="2804969"/>
                  </a:lnTo>
                  <a:lnTo>
                    <a:pt x="2830871" y="2851628"/>
                  </a:lnTo>
                  <a:lnTo>
                    <a:pt x="2846126" y="2898415"/>
                  </a:lnTo>
                  <a:lnTo>
                    <a:pt x="2861008" y="2945325"/>
                  </a:lnTo>
                  <a:lnTo>
                    <a:pt x="2875519" y="2992355"/>
                  </a:lnTo>
                  <a:lnTo>
                    <a:pt x="2889658" y="3039503"/>
                  </a:lnTo>
                  <a:lnTo>
                    <a:pt x="2903424" y="3086765"/>
                  </a:lnTo>
                  <a:lnTo>
                    <a:pt x="2916818" y="3134138"/>
                  </a:lnTo>
                  <a:lnTo>
                    <a:pt x="2929840" y="3181619"/>
                  </a:lnTo>
                  <a:lnTo>
                    <a:pt x="2942488" y="3229205"/>
                  </a:lnTo>
                  <a:lnTo>
                    <a:pt x="2954764" y="3276892"/>
                  </a:lnTo>
                  <a:lnTo>
                    <a:pt x="2966667" y="3324677"/>
                  </a:lnTo>
                  <a:lnTo>
                    <a:pt x="2978196" y="3372558"/>
                  </a:lnTo>
                  <a:lnTo>
                    <a:pt x="2989352" y="3420531"/>
                  </a:lnTo>
                  <a:lnTo>
                    <a:pt x="3000134" y="3468592"/>
                  </a:lnTo>
                  <a:lnTo>
                    <a:pt x="3010542" y="3516740"/>
                  </a:lnTo>
                  <a:lnTo>
                    <a:pt x="3020576" y="3564969"/>
                  </a:lnTo>
                  <a:lnTo>
                    <a:pt x="3030235" y="3613279"/>
                  </a:lnTo>
                  <a:lnTo>
                    <a:pt x="3039521" y="3661664"/>
                  </a:lnTo>
                  <a:lnTo>
                    <a:pt x="3048431" y="3710122"/>
                  </a:lnTo>
                  <a:lnTo>
                    <a:pt x="3056967" y="3758651"/>
                  </a:lnTo>
                  <a:lnTo>
                    <a:pt x="3065128" y="3807246"/>
                  </a:lnTo>
                  <a:lnTo>
                    <a:pt x="3072914" y="3855904"/>
                  </a:lnTo>
                  <a:lnTo>
                    <a:pt x="3080324" y="3904623"/>
                  </a:lnTo>
                  <a:lnTo>
                    <a:pt x="3087359" y="3953399"/>
                  </a:lnTo>
                  <a:lnTo>
                    <a:pt x="3094018" y="4002230"/>
                  </a:lnTo>
                  <a:lnTo>
                    <a:pt x="3100301" y="4051111"/>
                  </a:lnTo>
                  <a:lnTo>
                    <a:pt x="3106208" y="4100039"/>
                  </a:lnTo>
                  <a:lnTo>
                    <a:pt x="3111739" y="4149013"/>
                  </a:lnTo>
                  <a:lnTo>
                    <a:pt x="3116893" y="4198027"/>
                  </a:lnTo>
                  <a:lnTo>
                    <a:pt x="3121670" y="4247080"/>
                  </a:lnTo>
                  <a:lnTo>
                    <a:pt x="3126071" y="4296168"/>
                  </a:lnTo>
                  <a:lnTo>
                    <a:pt x="3130094" y="4345288"/>
                  </a:lnTo>
                  <a:lnTo>
                    <a:pt x="3133741" y="4394437"/>
                  </a:lnTo>
                  <a:lnTo>
                    <a:pt x="3137010" y="4443611"/>
                  </a:lnTo>
                  <a:lnTo>
                    <a:pt x="3139901" y="4492808"/>
                  </a:lnTo>
                  <a:lnTo>
                    <a:pt x="3142414" y="4542023"/>
                  </a:lnTo>
                  <a:lnTo>
                    <a:pt x="3144550" y="4591255"/>
                  </a:lnTo>
                  <a:lnTo>
                    <a:pt x="3146307" y="4640500"/>
                  </a:lnTo>
                  <a:lnTo>
                    <a:pt x="3147031" y="4666355"/>
                  </a:lnTo>
                  <a:lnTo>
                    <a:pt x="0" y="466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49071"/>
              <a:ext cx="1428115" cy="2538095"/>
            </a:xfrm>
            <a:custGeom>
              <a:avLst/>
              <a:gdLst/>
              <a:ahLst/>
              <a:cxnLst/>
              <a:rect l="l" t="t" r="r" b="b"/>
              <a:pathLst>
                <a:path w="1428115" h="2538095">
                  <a:moveTo>
                    <a:pt x="0" y="0"/>
                  </a:moveTo>
                  <a:lnTo>
                    <a:pt x="21837" y="34907"/>
                  </a:lnTo>
                  <a:lnTo>
                    <a:pt x="48653" y="77600"/>
                  </a:lnTo>
                  <a:lnTo>
                    <a:pt x="75521" y="120222"/>
                  </a:lnTo>
                  <a:lnTo>
                    <a:pt x="102432" y="162775"/>
                  </a:lnTo>
                  <a:lnTo>
                    <a:pt x="129376" y="205260"/>
                  </a:lnTo>
                  <a:lnTo>
                    <a:pt x="156344" y="247680"/>
                  </a:lnTo>
                  <a:lnTo>
                    <a:pt x="183326" y="290037"/>
                  </a:lnTo>
                  <a:lnTo>
                    <a:pt x="210312" y="332334"/>
                  </a:lnTo>
                  <a:lnTo>
                    <a:pt x="346581" y="545532"/>
                  </a:lnTo>
                  <a:lnTo>
                    <a:pt x="374436" y="589164"/>
                  </a:lnTo>
                  <a:lnTo>
                    <a:pt x="402362" y="632962"/>
                  </a:lnTo>
                  <a:lnTo>
                    <a:pt x="430329" y="676898"/>
                  </a:lnTo>
                  <a:lnTo>
                    <a:pt x="458308" y="720944"/>
                  </a:lnTo>
                  <a:lnTo>
                    <a:pt x="486268" y="765071"/>
                  </a:lnTo>
                  <a:lnTo>
                    <a:pt x="514179" y="809252"/>
                  </a:lnTo>
                  <a:lnTo>
                    <a:pt x="542013" y="853458"/>
                  </a:lnTo>
                  <a:lnTo>
                    <a:pt x="569738" y="897661"/>
                  </a:lnTo>
                  <a:lnTo>
                    <a:pt x="597325" y="941831"/>
                  </a:lnTo>
                  <a:lnTo>
                    <a:pt x="624745" y="985942"/>
                  </a:lnTo>
                  <a:lnTo>
                    <a:pt x="649363" y="1025722"/>
                  </a:lnTo>
                  <a:lnTo>
                    <a:pt x="673982" y="1065726"/>
                  </a:lnTo>
                  <a:lnTo>
                    <a:pt x="698590" y="1105953"/>
                  </a:lnTo>
                  <a:lnTo>
                    <a:pt x="723176" y="1146401"/>
                  </a:lnTo>
                  <a:lnTo>
                    <a:pt x="747729" y="1187068"/>
                  </a:lnTo>
                  <a:lnTo>
                    <a:pt x="772237" y="1227952"/>
                  </a:lnTo>
                  <a:lnTo>
                    <a:pt x="796691" y="1269053"/>
                  </a:lnTo>
                  <a:lnTo>
                    <a:pt x="821077" y="1310368"/>
                  </a:lnTo>
                  <a:lnTo>
                    <a:pt x="845386" y="1351895"/>
                  </a:lnTo>
                  <a:lnTo>
                    <a:pt x="869607" y="1393634"/>
                  </a:lnTo>
                  <a:lnTo>
                    <a:pt x="893727" y="1435582"/>
                  </a:lnTo>
                  <a:lnTo>
                    <a:pt x="917737" y="1477737"/>
                  </a:lnTo>
                  <a:lnTo>
                    <a:pt x="941624" y="1520099"/>
                  </a:lnTo>
                  <a:lnTo>
                    <a:pt x="965378" y="1562664"/>
                  </a:lnTo>
                  <a:lnTo>
                    <a:pt x="988988" y="1605433"/>
                  </a:lnTo>
                  <a:lnTo>
                    <a:pt x="1012442" y="1648402"/>
                  </a:lnTo>
                  <a:lnTo>
                    <a:pt x="1035730" y="1691571"/>
                  </a:lnTo>
                  <a:lnTo>
                    <a:pt x="1058839" y="1734937"/>
                  </a:lnTo>
                  <a:lnTo>
                    <a:pt x="1081760" y="1778500"/>
                  </a:lnTo>
                  <a:lnTo>
                    <a:pt x="1104481" y="1822256"/>
                  </a:lnTo>
                  <a:lnTo>
                    <a:pt x="1126991" y="1866205"/>
                  </a:lnTo>
                  <a:lnTo>
                    <a:pt x="1149278" y="1910346"/>
                  </a:lnTo>
                  <a:lnTo>
                    <a:pt x="1171332" y="1954675"/>
                  </a:lnTo>
                  <a:lnTo>
                    <a:pt x="1214695" y="2043895"/>
                  </a:lnTo>
                  <a:lnTo>
                    <a:pt x="1235981" y="2088783"/>
                  </a:lnTo>
                  <a:lnTo>
                    <a:pt x="1256990" y="2133853"/>
                  </a:lnTo>
                  <a:lnTo>
                    <a:pt x="1277710" y="2179104"/>
                  </a:lnTo>
                  <a:lnTo>
                    <a:pt x="1298129" y="2224534"/>
                  </a:lnTo>
                  <a:lnTo>
                    <a:pt x="1318237" y="2270142"/>
                  </a:lnTo>
                  <a:lnTo>
                    <a:pt x="1338023" y="2315926"/>
                  </a:lnTo>
                  <a:lnTo>
                    <a:pt x="1357475" y="2361884"/>
                  </a:lnTo>
                  <a:lnTo>
                    <a:pt x="1376582" y="2408015"/>
                  </a:lnTo>
                  <a:lnTo>
                    <a:pt x="1395334" y="2454317"/>
                  </a:lnTo>
                  <a:lnTo>
                    <a:pt x="1413718" y="2500788"/>
                  </a:lnTo>
                  <a:lnTo>
                    <a:pt x="1428057" y="2537927"/>
                  </a:lnTo>
                  <a:lnTo>
                    <a:pt x="1360801" y="2537927"/>
                  </a:lnTo>
                  <a:lnTo>
                    <a:pt x="1344857" y="2497224"/>
                  </a:lnTo>
                  <a:lnTo>
                    <a:pt x="1326167" y="2450652"/>
                  </a:lnTo>
                  <a:lnTo>
                    <a:pt x="1307109" y="2404250"/>
                  </a:lnTo>
                  <a:lnTo>
                    <a:pt x="1287693" y="2358019"/>
                  </a:lnTo>
                  <a:lnTo>
                    <a:pt x="1267931" y="2311961"/>
                  </a:lnTo>
                  <a:lnTo>
                    <a:pt x="1247834" y="2266077"/>
                  </a:lnTo>
                  <a:lnTo>
                    <a:pt x="1227414" y="2220371"/>
                  </a:lnTo>
                  <a:lnTo>
                    <a:pt x="1206682" y="2174842"/>
                  </a:lnTo>
                  <a:lnTo>
                    <a:pt x="1185649" y="2129494"/>
                  </a:lnTo>
                  <a:lnTo>
                    <a:pt x="1164329" y="2084328"/>
                  </a:lnTo>
                  <a:lnTo>
                    <a:pt x="1120867" y="1994548"/>
                  </a:lnTo>
                  <a:lnTo>
                    <a:pt x="1098749" y="1949938"/>
                  </a:lnTo>
                  <a:lnTo>
                    <a:pt x="1076389" y="1905518"/>
                  </a:lnTo>
                  <a:lnTo>
                    <a:pt x="1053797" y="1861288"/>
                  </a:lnTo>
                  <a:lnTo>
                    <a:pt x="1030986" y="1817251"/>
                  </a:lnTo>
                  <a:lnTo>
                    <a:pt x="1007966" y="1773409"/>
                  </a:lnTo>
                  <a:lnTo>
                    <a:pt x="984750" y="1729763"/>
                  </a:lnTo>
                  <a:lnTo>
                    <a:pt x="961349" y="1686315"/>
                  </a:lnTo>
                  <a:lnTo>
                    <a:pt x="937774" y="1643067"/>
                  </a:lnTo>
                  <a:lnTo>
                    <a:pt x="914037" y="1600021"/>
                  </a:lnTo>
                  <a:lnTo>
                    <a:pt x="890149" y="1557179"/>
                  </a:lnTo>
                  <a:lnTo>
                    <a:pt x="866123" y="1514542"/>
                  </a:lnTo>
                  <a:lnTo>
                    <a:pt x="841968" y="1472112"/>
                  </a:lnTo>
                  <a:lnTo>
                    <a:pt x="817698" y="1429891"/>
                  </a:lnTo>
                  <a:lnTo>
                    <a:pt x="793323" y="1387881"/>
                  </a:lnTo>
                  <a:lnTo>
                    <a:pt x="768855" y="1346083"/>
                  </a:lnTo>
                  <a:lnTo>
                    <a:pt x="744305" y="1304500"/>
                  </a:lnTo>
                  <a:lnTo>
                    <a:pt x="719686" y="1263133"/>
                  </a:lnTo>
                  <a:lnTo>
                    <a:pt x="695007" y="1221984"/>
                  </a:lnTo>
                  <a:lnTo>
                    <a:pt x="670282" y="1181054"/>
                  </a:lnTo>
                  <a:lnTo>
                    <a:pt x="645521" y="1140347"/>
                  </a:lnTo>
                  <a:lnTo>
                    <a:pt x="620736" y="1099862"/>
                  </a:lnTo>
                  <a:lnTo>
                    <a:pt x="595939" y="1059603"/>
                  </a:lnTo>
                  <a:lnTo>
                    <a:pt x="571141" y="1019571"/>
                  </a:lnTo>
                  <a:lnTo>
                    <a:pt x="543885" y="975496"/>
                  </a:lnTo>
                  <a:lnTo>
                    <a:pt x="516420" y="931380"/>
                  </a:lnTo>
                  <a:lnTo>
                    <a:pt x="488780" y="887247"/>
                  </a:lnTo>
                  <a:lnTo>
                    <a:pt x="461001" y="843122"/>
                  </a:lnTo>
                  <a:lnTo>
                    <a:pt x="433118" y="799027"/>
                  </a:lnTo>
                  <a:lnTo>
                    <a:pt x="405166" y="754987"/>
                  </a:lnTo>
                  <a:lnTo>
                    <a:pt x="377179" y="711027"/>
                  </a:lnTo>
                  <a:lnTo>
                    <a:pt x="349194" y="667170"/>
                  </a:lnTo>
                  <a:lnTo>
                    <a:pt x="183793" y="408571"/>
                  </a:lnTo>
                  <a:lnTo>
                    <a:pt x="156682" y="366141"/>
                  </a:lnTo>
                  <a:lnTo>
                    <a:pt x="129566" y="323651"/>
                  </a:lnTo>
                  <a:lnTo>
                    <a:pt x="102455" y="281099"/>
                  </a:lnTo>
                  <a:lnTo>
                    <a:pt x="75358" y="238482"/>
                  </a:lnTo>
                  <a:lnTo>
                    <a:pt x="48284" y="195799"/>
                  </a:lnTo>
                  <a:lnTo>
                    <a:pt x="21244" y="153047"/>
                  </a:lnTo>
                  <a:lnTo>
                    <a:pt x="0" y="11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418768" y="7093077"/>
            <a:ext cx="1869439" cy="3194050"/>
            <a:chOff x="16418768" y="7093077"/>
            <a:chExt cx="1869439" cy="3194050"/>
          </a:xfrm>
        </p:grpSpPr>
        <p:sp>
          <p:nvSpPr>
            <p:cNvPr id="6" name="object 6"/>
            <p:cNvSpPr/>
            <p:nvPr/>
          </p:nvSpPr>
          <p:spPr>
            <a:xfrm>
              <a:off x="16418768" y="7093077"/>
              <a:ext cx="1869439" cy="3194050"/>
            </a:xfrm>
            <a:custGeom>
              <a:avLst/>
              <a:gdLst/>
              <a:ahLst/>
              <a:cxnLst/>
              <a:rect l="l" t="t" r="r" b="b"/>
              <a:pathLst>
                <a:path w="1869440" h="3194050">
                  <a:moveTo>
                    <a:pt x="0" y="3193921"/>
                  </a:moveTo>
                  <a:lnTo>
                    <a:pt x="1842" y="3123413"/>
                  </a:lnTo>
                  <a:lnTo>
                    <a:pt x="4008" y="3074299"/>
                  </a:lnTo>
                  <a:lnTo>
                    <a:pt x="6844" y="3025232"/>
                  </a:lnTo>
                  <a:lnTo>
                    <a:pt x="10347" y="2976220"/>
                  </a:lnTo>
                  <a:lnTo>
                    <a:pt x="14512" y="2927269"/>
                  </a:lnTo>
                  <a:lnTo>
                    <a:pt x="19335" y="2878386"/>
                  </a:lnTo>
                  <a:lnTo>
                    <a:pt x="24813" y="2829578"/>
                  </a:lnTo>
                  <a:lnTo>
                    <a:pt x="30940" y="2780852"/>
                  </a:lnTo>
                  <a:lnTo>
                    <a:pt x="37714" y="2732214"/>
                  </a:lnTo>
                  <a:lnTo>
                    <a:pt x="45130" y="2683670"/>
                  </a:lnTo>
                  <a:lnTo>
                    <a:pt x="53183" y="2635229"/>
                  </a:lnTo>
                  <a:lnTo>
                    <a:pt x="61870" y="2586896"/>
                  </a:lnTo>
                  <a:lnTo>
                    <a:pt x="71186" y="2538679"/>
                  </a:lnTo>
                  <a:lnTo>
                    <a:pt x="81128" y="2490584"/>
                  </a:lnTo>
                  <a:lnTo>
                    <a:pt x="91691" y="2442617"/>
                  </a:lnTo>
                  <a:lnTo>
                    <a:pt x="102871" y="2394787"/>
                  </a:lnTo>
                  <a:lnTo>
                    <a:pt x="114664" y="2347099"/>
                  </a:lnTo>
                  <a:lnTo>
                    <a:pt x="127066" y="2299560"/>
                  </a:lnTo>
                  <a:lnTo>
                    <a:pt x="140073" y="2252177"/>
                  </a:lnTo>
                  <a:lnTo>
                    <a:pt x="153680" y="2204957"/>
                  </a:lnTo>
                  <a:lnTo>
                    <a:pt x="167884" y="2157906"/>
                  </a:lnTo>
                  <a:lnTo>
                    <a:pt x="182680" y="2111032"/>
                  </a:lnTo>
                  <a:lnTo>
                    <a:pt x="198065" y="2064341"/>
                  </a:lnTo>
                  <a:lnTo>
                    <a:pt x="214034" y="2017839"/>
                  </a:lnTo>
                  <a:lnTo>
                    <a:pt x="230583" y="1971535"/>
                  </a:lnTo>
                  <a:lnTo>
                    <a:pt x="247708" y="1925433"/>
                  </a:lnTo>
                  <a:lnTo>
                    <a:pt x="265405" y="1879542"/>
                  </a:lnTo>
                  <a:lnTo>
                    <a:pt x="283669" y="1833868"/>
                  </a:lnTo>
                  <a:lnTo>
                    <a:pt x="302497" y="1788418"/>
                  </a:lnTo>
                  <a:lnTo>
                    <a:pt x="321884" y="1743198"/>
                  </a:lnTo>
                  <a:lnTo>
                    <a:pt x="341827" y="1698215"/>
                  </a:lnTo>
                  <a:lnTo>
                    <a:pt x="362321" y="1653477"/>
                  </a:lnTo>
                  <a:lnTo>
                    <a:pt x="383362" y="1608989"/>
                  </a:lnTo>
                  <a:lnTo>
                    <a:pt x="404947" y="1564759"/>
                  </a:lnTo>
                  <a:lnTo>
                    <a:pt x="427070" y="1520793"/>
                  </a:lnTo>
                  <a:lnTo>
                    <a:pt x="449727" y="1477098"/>
                  </a:lnTo>
                  <a:lnTo>
                    <a:pt x="472916" y="1433682"/>
                  </a:lnTo>
                  <a:lnTo>
                    <a:pt x="496631" y="1390549"/>
                  </a:lnTo>
                  <a:lnTo>
                    <a:pt x="520868" y="1347709"/>
                  </a:lnTo>
                  <a:lnTo>
                    <a:pt x="545624" y="1305166"/>
                  </a:lnTo>
                  <a:lnTo>
                    <a:pt x="570893" y="1262929"/>
                  </a:lnTo>
                  <a:lnTo>
                    <a:pt x="596673" y="1221003"/>
                  </a:lnTo>
                  <a:lnTo>
                    <a:pt x="622959" y="1179396"/>
                  </a:lnTo>
                  <a:lnTo>
                    <a:pt x="649747" y="1138114"/>
                  </a:lnTo>
                  <a:lnTo>
                    <a:pt x="677032" y="1097164"/>
                  </a:lnTo>
                  <a:lnTo>
                    <a:pt x="704811" y="1056553"/>
                  </a:lnTo>
                  <a:lnTo>
                    <a:pt x="733079" y="1016287"/>
                  </a:lnTo>
                  <a:lnTo>
                    <a:pt x="761832" y="976374"/>
                  </a:lnTo>
                  <a:lnTo>
                    <a:pt x="791067" y="936820"/>
                  </a:lnTo>
                  <a:lnTo>
                    <a:pt x="820779" y="897632"/>
                  </a:lnTo>
                  <a:lnTo>
                    <a:pt x="850964" y="858817"/>
                  </a:lnTo>
                  <a:lnTo>
                    <a:pt x="881618" y="820381"/>
                  </a:lnTo>
                  <a:lnTo>
                    <a:pt x="912736" y="782332"/>
                  </a:lnTo>
                  <a:lnTo>
                    <a:pt x="944315" y="744675"/>
                  </a:lnTo>
                  <a:lnTo>
                    <a:pt x="976351" y="707418"/>
                  </a:lnTo>
                  <a:lnTo>
                    <a:pt x="1008839" y="670568"/>
                  </a:lnTo>
                  <a:lnTo>
                    <a:pt x="1041775" y="634131"/>
                  </a:lnTo>
                  <a:lnTo>
                    <a:pt x="1075155" y="598114"/>
                  </a:lnTo>
                  <a:lnTo>
                    <a:pt x="1108975" y="562525"/>
                  </a:lnTo>
                  <a:lnTo>
                    <a:pt x="1143232" y="527368"/>
                  </a:lnTo>
                  <a:lnTo>
                    <a:pt x="1177920" y="492652"/>
                  </a:lnTo>
                  <a:lnTo>
                    <a:pt x="1219866" y="451833"/>
                  </a:lnTo>
                  <a:lnTo>
                    <a:pt x="1261572" y="412533"/>
                  </a:lnTo>
                  <a:lnTo>
                    <a:pt x="1303041" y="374752"/>
                  </a:lnTo>
                  <a:lnTo>
                    <a:pt x="1344275" y="338485"/>
                  </a:lnTo>
                  <a:lnTo>
                    <a:pt x="1385278" y="303729"/>
                  </a:lnTo>
                  <a:lnTo>
                    <a:pt x="1426054" y="270482"/>
                  </a:lnTo>
                  <a:lnTo>
                    <a:pt x="1466606" y="238741"/>
                  </a:lnTo>
                  <a:lnTo>
                    <a:pt x="1506937" y="208503"/>
                  </a:lnTo>
                  <a:lnTo>
                    <a:pt x="1547050" y="179764"/>
                  </a:lnTo>
                  <a:lnTo>
                    <a:pt x="1586949" y="152522"/>
                  </a:lnTo>
                  <a:lnTo>
                    <a:pt x="1626638" y="126774"/>
                  </a:lnTo>
                  <a:lnTo>
                    <a:pt x="1666118" y="102517"/>
                  </a:lnTo>
                  <a:lnTo>
                    <a:pt x="1705395" y="79748"/>
                  </a:lnTo>
                  <a:lnTo>
                    <a:pt x="1744471" y="58464"/>
                  </a:lnTo>
                  <a:lnTo>
                    <a:pt x="1783349" y="38662"/>
                  </a:lnTo>
                  <a:lnTo>
                    <a:pt x="1822033" y="20340"/>
                  </a:lnTo>
                  <a:lnTo>
                    <a:pt x="1860526" y="3493"/>
                  </a:lnTo>
                  <a:lnTo>
                    <a:pt x="1869231" y="0"/>
                  </a:lnTo>
                  <a:lnTo>
                    <a:pt x="1869231" y="3193921"/>
                  </a:lnTo>
                  <a:lnTo>
                    <a:pt x="0" y="31939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97635" y="8033103"/>
              <a:ext cx="490855" cy="2254250"/>
            </a:xfrm>
            <a:custGeom>
              <a:avLst/>
              <a:gdLst/>
              <a:ahLst/>
              <a:cxnLst/>
              <a:rect l="l" t="t" r="r" b="b"/>
              <a:pathLst>
                <a:path w="490855" h="2254250">
                  <a:moveTo>
                    <a:pt x="0" y="2253895"/>
                  </a:moveTo>
                  <a:lnTo>
                    <a:pt x="3070" y="2171258"/>
                  </a:lnTo>
                  <a:lnTo>
                    <a:pt x="4985" y="2121908"/>
                  </a:lnTo>
                  <a:lnTo>
                    <a:pt x="6986" y="2072477"/>
                  </a:lnTo>
                  <a:lnTo>
                    <a:pt x="9094" y="2023052"/>
                  </a:lnTo>
                  <a:lnTo>
                    <a:pt x="11325" y="1973719"/>
                  </a:lnTo>
                  <a:lnTo>
                    <a:pt x="13697" y="1924562"/>
                  </a:lnTo>
                  <a:lnTo>
                    <a:pt x="16140" y="1877179"/>
                  </a:lnTo>
                  <a:lnTo>
                    <a:pt x="18797" y="1829504"/>
                  </a:lnTo>
                  <a:lnTo>
                    <a:pt x="21691" y="1781556"/>
                  </a:lnTo>
                  <a:lnTo>
                    <a:pt x="24843" y="1733356"/>
                  </a:lnTo>
                  <a:lnTo>
                    <a:pt x="28274" y="1684923"/>
                  </a:lnTo>
                  <a:lnTo>
                    <a:pt x="32006" y="1636279"/>
                  </a:lnTo>
                  <a:lnTo>
                    <a:pt x="36199" y="1585890"/>
                  </a:lnTo>
                  <a:lnTo>
                    <a:pt x="40566" y="1537307"/>
                  </a:lnTo>
                  <a:lnTo>
                    <a:pt x="45292" y="1488577"/>
                  </a:lnTo>
                  <a:lnTo>
                    <a:pt x="50397" y="1439722"/>
                  </a:lnTo>
                  <a:lnTo>
                    <a:pt x="55925" y="1390574"/>
                  </a:lnTo>
                  <a:lnTo>
                    <a:pt x="61911" y="1341078"/>
                  </a:lnTo>
                  <a:lnTo>
                    <a:pt x="68347" y="1291510"/>
                  </a:lnTo>
                  <a:lnTo>
                    <a:pt x="75255" y="1241890"/>
                  </a:lnTo>
                  <a:lnTo>
                    <a:pt x="82656" y="1192239"/>
                  </a:lnTo>
                  <a:lnTo>
                    <a:pt x="90573" y="1142577"/>
                  </a:lnTo>
                  <a:lnTo>
                    <a:pt x="99025" y="1092923"/>
                  </a:lnTo>
                  <a:lnTo>
                    <a:pt x="108035" y="1043298"/>
                  </a:lnTo>
                  <a:lnTo>
                    <a:pt x="117625" y="993722"/>
                  </a:lnTo>
                  <a:lnTo>
                    <a:pt x="127814" y="944215"/>
                  </a:lnTo>
                  <a:lnTo>
                    <a:pt x="138626" y="894798"/>
                  </a:lnTo>
                  <a:lnTo>
                    <a:pt x="150080" y="845489"/>
                  </a:lnTo>
                  <a:lnTo>
                    <a:pt x="162200" y="796309"/>
                  </a:lnTo>
                  <a:lnTo>
                    <a:pt x="175005" y="747279"/>
                  </a:lnTo>
                  <a:lnTo>
                    <a:pt x="188518" y="698418"/>
                  </a:lnTo>
                  <a:lnTo>
                    <a:pt x="202760" y="649747"/>
                  </a:lnTo>
                  <a:lnTo>
                    <a:pt x="217752" y="601285"/>
                  </a:lnTo>
                  <a:lnTo>
                    <a:pt x="233516" y="553053"/>
                  </a:lnTo>
                  <a:lnTo>
                    <a:pt x="250073" y="505071"/>
                  </a:lnTo>
                  <a:lnTo>
                    <a:pt x="267445" y="457359"/>
                  </a:lnTo>
                  <a:lnTo>
                    <a:pt x="285652" y="409936"/>
                  </a:lnTo>
                  <a:lnTo>
                    <a:pt x="304717" y="362824"/>
                  </a:lnTo>
                  <a:lnTo>
                    <a:pt x="324660" y="316042"/>
                  </a:lnTo>
                  <a:lnTo>
                    <a:pt x="345504" y="269610"/>
                  </a:lnTo>
                  <a:lnTo>
                    <a:pt x="367270" y="223548"/>
                  </a:lnTo>
                  <a:lnTo>
                    <a:pt x="389978" y="177877"/>
                  </a:lnTo>
                  <a:lnTo>
                    <a:pt x="413651" y="132616"/>
                  </a:lnTo>
                  <a:lnTo>
                    <a:pt x="438309" y="87786"/>
                  </a:lnTo>
                  <a:lnTo>
                    <a:pt x="463975" y="43406"/>
                  </a:lnTo>
                  <a:lnTo>
                    <a:pt x="490364" y="0"/>
                  </a:lnTo>
                  <a:lnTo>
                    <a:pt x="490364" y="76657"/>
                  </a:lnTo>
                  <a:lnTo>
                    <a:pt x="472334" y="107863"/>
                  </a:lnTo>
                  <a:lnTo>
                    <a:pt x="448019" y="152121"/>
                  </a:lnTo>
                  <a:lnTo>
                    <a:pt x="424676" y="196814"/>
                  </a:lnTo>
                  <a:lnTo>
                    <a:pt x="402283" y="241921"/>
                  </a:lnTo>
                  <a:lnTo>
                    <a:pt x="380820" y="287424"/>
                  </a:lnTo>
                  <a:lnTo>
                    <a:pt x="360265" y="333301"/>
                  </a:lnTo>
                  <a:lnTo>
                    <a:pt x="340597" y="379533"/>
                  </a:lnTo>
                  <a:lnTo>
                    <a:pt x="321795" y="426099"/>
                  </a:lnTo>
                  <a:lnTo>
                    <a:pt x="303839" y="472981"/>
                  </a:lnTo>
                  <a:lnTo>
                    <a:pt x="286707" y="520156"/>
                  </a:lnTo>
                  <a:lnTo>
                    <a:pt x="270378" y="567607"/>
                  </a:lnTo>
                  <a:lnTo>
                    <a:pt x="254830" y="615312"/>
                  </a:lnTo>
                  <a:lnTo>
                    <a:pt x="240044" y="663251"/>
                  </a:lnTo>
                  <a:lnTo>
                    <a:pt x="225997" y="711405"/>
                  </a:lnTo>
                  <a:lnTo>
                    <a:pt x="212669" y="759753"/>
                  </a:lnTo>
                  <a:lnTo>
                    <a:pt x="200039" y="808276"/>
                  </a:lnTo>
                  <a:lnTo>
                    <a:pt x="188085" y="856953"/>
                  </a:lnTo>
                  <a:lnTo>
                    <a:pt x="176786" y="905764"/>
                  </a:lnTo>
                  <a:lnTo>
                    <a:pt x="166122" y="954690"/>
                  </a:lnTo>
                  <a:lnTo>
                    <a:pt x="156072" y="1003710"/>
                  </a:lnTo>
                  <a:lnTo>
                    <a:pt x="146613" y="1052804"/>
                  </a:lnTo>
                  <a:lnTo>
                    <a:pt x="137726" y="1101952"/>
                  </a:lnTo>
                  <a:lnTo>
                    <a:pt x="129389" y="1151134"/>
                  </a:lnTo>
                  <a:lnTo>
                    <a:pt x="121581" y="1200331"/>
                  </a:lnTo>
                  <a:lnTo>
                    <a:pt x="114281" y="1249521"/>
                  </a:lnTo>
                  <a:lnTo>
                    <a:pt x="107467" y="1298686"/>
                  </a:lnTo>
                  <a:lnTo>
                    <a:pt x="101120" y="1347805"/>
                  </a:lnTo>
                  <a:lnTo>
                    <a:pt x="95217" y="1396857"/>
                  </a:lnTo>
                  <a:lnTo>
                    <a:pt x="89711" y="1446081"/>
                  </a:lnTo>
                  <a:lnTo>
                    <a:pt x="84594" y="1495379"/>
                  </a:lnTo>
                  <a:lnTo>
                    <a:pt x="79866" y="1544545"/>
                  </a:lnTo>
                  <a:lnTo>
                    <a:pt x="75504" y="1593560"/>
                  </a:lnTo>
                  <a:lnTo>
                    <a:pt x="71636" y="1640428"/>
                  </a:lnTo>
                  <a:lnTo>
                    <a:pt x="67959" y="1688664"/>
                  </a:lnTo>
                  <a:lnTo>
                    <a:pt x="64580" y="1736693"/>
                  </a:lnTo>
                  <a:lnTo>
                    <a:pt x="61476" y="1784496"/>
                  </a:lnTo>
                  <a:lnTo>
                    <a:pt x="58627" y="1832052"/>
                  </a:lnTo>
                  <a:lnTo>
                    <a:pt x="56013" y="1879343"/>
                  </a:lnTo>
                  <a:lnTo>
                    <a:pt x="53611" y="1926346"/>
                  </a:lnTo>
                  <a:lnTo>
                    <a:pt x="51141" y="1975389"/>
                  </a:lnTo>
                  <a:lnTo>
                    <a:pt x="48872" y="2024620"/>
                  </a:lnTo>
                  <a:lnTo>
                    <a:pt x="46771" y="2073956"/>
                  </a:lnTo>
                  <a:lnTo>
                    <a:pt x="44807" y="2123311"/>
                  </a:lnTo>
                  <a:lnTo>
                    <a:pt x="42946" y="2172601"/>
                  </a:lnTo>
                  <a:lnTo>
                    <a:pt x="40008" y="2253895"/>
                  </a:lnTo>
                  <a:lnTo>
                    <a:pt x="0" y="225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921317" y="0"/>
            <a:ext cx="3366770" cy="1816100"/>
            <a:chOff x="14921317" y="0"/>
            <a:chExt cx="3366770" cy="1816100"/>
          </a:xfrm>
        </p:grpSpPr>
        <p:sp>
          <p:nvSpPr>
            <p:cNvPr id="9" name="object 9"/>
            <p:cNvSpPr/>
            <p:nvPr/>
          </p:nvSpPr>
          <p:spPr>
            <a:xfrm>
              <a:off x="14921317" y="0"/>
              <a:ext cx="3366770" cy="1816100"/>
            </a:xfrm>
            <a:custGeom>
              <a:avLst/>
              <a:gdLst/>
              <a:ahLst/>
              <a:cxnLst/>
              <a:rect l="l" t="t" r="r" b="b"/>
              <a:pathLst>
                <a:path w="3366769" h="1816100">
                  <a:moveTo>
                    <a:pt x="3366682" y="1815938"/>
                  </a:moveTo>
                  <a:lnTo>
                    <a:pt x="3340405" y="1767215"/>
                  </a:lnTo>
                  <a:lnTo>
                    <a:pt x="3316850" y="1724466"/>
                  </a:lnTo>
                  <a:lnTo>
                    <a:pt x="3292754" y="1681774"/>
                  </a:lnTo>
                  <a:lnTo>
                    <a:pt x="3268118" y="1639169"/>
                  </a:lnTo>
                  <a:lnTo>
                    <a:pt x="3242945" y="1596680"/>
                  </a:lnTo>
                  <a:lnTo>
                    <a:pt x="3217236" y="1554338"/>
                  </a:lnTo>
                  <a:lnTo>
                    <a:pt x="3190993" y="1512172"/>
                  </a:lnTo>
                  <a:lnTo>
                    <a:pt x="3164218" y="1470214"/>
                  </a:lnTo>
                  <a:lnTo>
                    <a:pt x="3136912" y="1428492"/>
                  </a:lnTo>
                  <a:lnTo>
                    <a:pt x="3109077" y="1387037"/>
                  </a:lnTo>
                  <a:lnTo>
                    <a:pt x="3080716" y="1345878"/>
                  </a:lnTo>
                  <a:lnTo>
                    <a:pt x="3051829" y="1305046"/>
                  </a:lnTo>
                  <a:lnTo>
                    <a:pt x="3022419" y="1264571"/>
                  </a:lnTo>
                  <a:lnTo>
                    <a:pt x="2992487" y="1224483"/>
                  </a:lnTo>
                  <a:lnTo>
                    <a:pt x="2962035" y="1184812"/>
                  </a:lnTo>
                  <a:lnTo>
                    <a:pt x="2931066" y="1145587"/>
                  </a:lnTo>
                  <a:lnTo>
                    <a:pt x="2899580" y="1106839"/>
                  </a:lnTo>
                  <a:lnTo>
                    <a:pt x="2867579" y="1068598"/>
                  </a:lnTo>
                  <a:lnTo>
                    <a:pt x="2835066" y="1030894"/>
                  </a:lnTo>
                  <a:lnTo>
                    <a:pt x="2802042" y="993757"/>
                  </a:lnTo>
                  <a:lnTo>
                    <a:pt x="2768509" y="957217"/>
                  </a:lnTo>
                  <a:lnTo>
                    <a:pt x="2734468" y="921304"/>
                  </a:lnTo>
                  <a:lnTo>
                    <a:pt x="2699921" y="886047"/>
                  </a:lnTo>
                  <a:lnTo>
                    <a:pt x="2664871" y="851478"/>
                  </a:lnTo>
                  <a:lnTo>
                    <a:pt x="2629319" y="817625"/>
                  </a:lnTo>
                  <a:lnTo>
                    <a:pt x="2593266" y="784519"/>
                  </a:lnTo>
                  <a:lnTo>
                    <a:pt x="2556715" y="752191"/>
                  </a:lnTo>
                  <a:lnTo>
                    <a:pt x="2519667" y="720669"/>
                  </a:lnTo>
                  <a:lnTo>
                    <a:pt x="2482124" y="689984"/>
                  </a:lnTo>
                  <a:lnTo>
                    <a:pt x="2444088" y="660167"/>
                  </a:lnTo>
                  <a:lnTo>
                    <a:pt x="2405560" y="631246"/>
                  </a:lnTo>
                  <a:lnTo>
                    <a:pt x="2366543" y="603252"/>
                  </a:lnTo>
                  <a:lnTo>
                    <a:pt x="2327038" y="576216"/>
                  </a:lnTo>
                  <a:lnTo>
                    <a:pt x="2287047" y="550166"/>
                  </a:lnTo>
                  <a:lnTo>
                    <a:pt x="2246571" y="525134"/>
                  </a:lnTo>
                  <a:lnTo>
                    <a:pt x="2205613" y="501149"/>
                  </a:lnTo>
                  <a:lnTo>
                    <a:pt x="2164174" y="478240"/>
                  </a:lnTo>
                  <a:lnTo>
                    <a:pt x="2122256" y="456439"/>
                  </a:lnTo>
                  <a:lnTo>
                    <a:pt x="2079861" y="435775"/>
                  </a:lnTo>
                  <a:lnTo>
                    <a:pt x="2036991" y="416278"/>
                  </a:lnTo>
                  <a:lnTo>
                    <a:pt x="1993647" y="397979"/>
                  </a:lnTo>
                  <a:lnTo>
                    <a:pt x="1949831" y="380906"/>
                  </a:lnTo>
                  <a:lnTo>
                    <a:pt x="1905545" y="365091"/>
                  </a:lnTo>
                  <a:lnTo>
                    <a:pt x="1860790" y="350563"/>
                  </a:lnTo>
                  <a:lnTo>
                    <a:pt x="1815569" y="337352"/>
                  </a:lnTo>
                  <a:lnTo>
                    <a:pt x="1769883" y="325488"/>
                  </a:lnTo>
                  <a:lnTo>
                    <a:pt x="1723734" y="315002"/>
                  </a:lnTo>
                  <a:lnTo>
                    <a:pt x="1677124" y="305923"/>
                  </a:lnTo>
                  <a:lnTo>
                    <a:pt x="1630055" y="298281"/>
                  </a:lnTo>
                  <a:lnTo>
                    <a:pt x="1582528" y="292106"/>
                  </a:lnTo>
                  <a:lnTo>
                    <a:pt x="1534545" y="287429"/>
                  </a:lnTo>
                  <a:lnTo>
                    <a:pt x="1486107" y="284279"/>
                  </a:lnTo>
                  <a:lnTo>
                    <a:pt x="1435980" y="282646"/>
                  </a:lnTo>
                  <a:lnTo>
                    <a:pt x="1385815" y="282473"/>
                  </a:lnTo>
                  <a:lnTo>
                    <a:pt x="1335622" y="283507"/>
                  </a:lnTo>
                  <a:lnTo>
                    <a:pt x="1285411" y="285498"/>
                  </a:lnTo>
                  <a:lnTo>
                    <a:pt x="1235190" y="288193"/>
                  </a:lnTo>
                  <a:lnTo>
                    <a:pt x="1084573" y="297985"/>
                  </a:lnTo>
                  <a:lnTo>
                    <a:pt x="1034413" y="300979"/>
                  </a:lnTo>
                  <a:lnTo>
                    <a:pt x="984292" y="303419"/>
                  </a:lnTo>
                  <a:lnTo>
                    <a:pt x="934220" y="305052"/>
                  </a:lnTo>
                  <a:lnTo>
                    <a:pt x="884205" y="305626"/>
                  </a:lnTo>
                  <a:lnTo>
                    <a:pt x="834259" y="304891"/>
                  </a:lnTo>
                  <a:lnTo>
                    <a:pt x="784389" y="302594"/>
                  </a:lnTo>
                  <a:lnTo>
                    <a:pt x="734607" y="298484"/>
                  </a:lnTo>
                  <a:lnTo>
                    <a:pt x="684920" y="292308"/>
                  </a:lnTo>
                  <a:lnTo>
                    <a:pt x="635262" y="283813"/>
                  </a:lnTo>
                  <a:lnTo>
                    <a:pt x="586149" y="273166"/>
                  </a:lnTo>
                  <a:lnTo>
                    <a:pt x="537575" y="260492"/>
                  </a:lnTo>
                  <a:lnTo>
                    <a:pt x="489533" y="245920"/>
                  </a:lnTo>
                  <a:lnTo>
                    <a:pt x="442016" y="229573"/>
                  </a:lnTo>
                  <a:lnTo>
                    <a:pt x="395017" y="211580"/>
                  </a:lnTo>
                  <a:lnTo>
                    <a:pt x="348531" y="192066"/>
                  </a:lnTo>
                  <a:lnTo>
                    <a:pt x="302549" y="171157"/>
                  </a:lnTo>
                  <a:lnTo>
                    <a:pt x="257067" y="148980"/>
                  </a:lnTo>
                  <a:lnTo>
                    <a:pt x="212075" y="125660"/>
                  </a:lnTo>
                  <a:lnTo>
                    <a:pt x="167570" y="101325"/>
                  </a:lnTo>
                  <a:lnTo>
                    <a:pt x="123542" y="76099"/>
                  </a:lnTo>
                  <a:lnTo>
                    <a:pt x="79986" y="50111"/>
                  </a:lnTo>
                  <a:lnTo>
                    <a:pt x="36895" y="23485"/>
                  </a:lnTo>
                  <a:lnTo>
                    <a:pt x="0" y="0"/>
                  </a:lnTo>
                  <a:lnTo>
                    <a:pt x="3366682" y="0"/>
                  </a:lnTo>
                  <a:lnTo>
                    <a:pt x="3366682" y="1815938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06786" y="0"/>
              <a:ext cx="781685" cy="1141095"/>
            </a:xfrm>
            <a:custGeom>
              <a:avLst/>
              <a:gdLst/>
              <a:ahLst/>
              <a:cxnLst/>
              <a:rect l="l" t="t" r="r" b="b"/>
              <a:pathLst>
                <a:path w="781684" h="1141095">
                  <a:moveTo>
                    <a:pt x="781212" y="1141033"/>
                  </a:moveTo>
                  <a:lnTo>
                    <a:pt x="734395" y="1085390"/>
                  </a:lnTo>
                  <a:lnTo>
                    <a:pt x="703319" y="1046836"/>
                  </a:lnTo>
                  <a:lnTo>
                    <a:pt x="672724" y="1007724"/>
                  </a:lnTo>
                  <a:lnTo>
                    <a:pt x="642580" y="968096"/>
                  </a:lnTo>
                  <a:lnTo>
                    <a:pt x="612859" y="927994"/>
                  </a:lnTo>
                  <a:lnTo>
                    <a:pt x="583533" y="887462"/>
                  </a:lnTo>
                  <a:lnTo>
                    <a:pt x="554573" y="846542"/>
                  </a:lnTo>
                  <a:lnTo>
                    <a:pt x="525950" y="805277"/>
                  </a:lnTo>
                  <a:lnTo>
                    <a:pt x="497636" y="763710"/>
                  </a:lnTo>
                  <a:lnTo>
                    <a:pt x="469603" y="721884"/>
                  </a:lnTo>
                  <a:lnTo>
                    <a:pt x="441821" y="679841"/>
                  </a:lnTo>
                  <a:lnTo>
                    <a:pt x="414263" y="637623"/>
                  </a:lnTo>
                  <a:lnTo>
                    <a:pt x="386898" y="595275"/>
                  </a:lnTo>
                  <a:lnTo>
                    <a:pt x="359700" y="552837"/>
                  </a:lnTo>
                  <a:lnTo>
                    <a:pt x="332639" y="510354"/>
                  </a:lnTo>
                  <a:lnTo>
                    <a:pt x="305687" y="467868"/>
                  </a:lnTo>
                  <a:lnTo>
                    <a:pt x="251631" y="382525"/>
                  </a:lnTo>
                  <a:lnTo>
                    <a:pt x="224274" y="339434"/>
                  </a:lnTo>
                  <a:lnTo>
                    <a:pt x="196739" y="296234"/>
                  </a:lnTo>
                  <a:lnTo>
                    <a:pt x="169020" y="253011"/>
                  </a:lnTo>
                  <a:lnTo>
                    <a:pt x="141113" y="209849"/>
                  </a:lnTo>
                  <a:lnTo>
                    <a:pt x="113013" y="166834"/>
                  </a:lnTo>
                  <a:lnTo>
                    <a:pt x="84714" y="124051"/>
                  </a:lnTo>
                  <a:lnTo>
                    <a:pt x="56211" y="81587"/>
                  </a:lnTo>
                  <a:lnTo>
                    <a:pt x="27500" y="39525"/>
                  </a:lnTo>
                  <a:lnTo>
                    <a:pt x="0" y="0"/>
                  </a:lnTo>
                  <a:lnTo>
                    <a:pt x="65600" y="0"/>
                  </a:lnTo>
                  <a:lnTo>
                    <a:pt x="100845" y="51406"/>
                  </a:lnTo>
                  <a:lnTo>
                    <a:pt x="129562" y="94160"/>
                  </a:lnTo>
                  <a:lnTo>
                    <a:pt x="158047" y="137209"/>
                  </a:lnTo>
                  <a:lnTo>
                    <a:pt x="186310" y="180472"/>
                  </a:lnTo>
                  <a:lnTo>
                    <a:pt x="214360" y="223869"/>
                  </a:lnTo>
                  <a:lnTo>
                    <a:pt x="242206" y="267320"/>
                  </a:lnTo>
                  <a:lnTo>
                    <a:pt x="269856" y="310745"/>
                  </a:lnTo>
                  <a:lnTo>
                    <a:pt x="297321" y="354062"/>
                  </a:lnTo>
                  <a:lnTo>
                    <a:pt x="351884" y="440257"/>
                  </a:lnTo>
                  <a:lnTo>
                    <a:pt x="379242" y="483362"/>
                  </a:lnTo>
                  <a:lnTo>
                    <a:pt x="406714" y="526460"/>
                  </a:lnTo>
                  <a:lnTo>
                    <a:pt x="434328" y="569506"/>
                  </a:lnTo>
                  <a:lnTo>
                    <a:pt x="462114" y="612451"/>
                  </a:lnTo>
                  <a:lnTo>
                    <a:pt x="490101" y="655251"/>
                  </a:lnTo>
                  <a:lnTo>
                    <a:pt x="518318" y="697859"/>
                  </a:lnTo>
                  <a:lnTo>
                    <a:pt x="546796" y="740227"/>
                  </a:lnTo>
                  <a:lnTo>
                    <a:pt x="575563" y="782310"/>
                  </a:lnTo>
                  <a:lnTo>
                    <a:pt x="604650" y="824060"/>
                  </a:lnTo>
                  <a:lnTo>
                    <a:pt x="634084" y="865432"/>
                  </a:lnTo>
                  <a:lnTo>
                    <a:pt x="663897" y="906379"/>
                  </a:lnTo>
                  <a:lnTo>
                    <a:pt x="694117" y="946854"/>
                  </a:lnTo>
                  <a:lnTo>
                    <a:pt x="724773" y="986812"/>
                  </a:lnTo>
                  <a:lnTo>
                    <a:pt x="755896" y="1026204"/>
                  </a:lnTo>
                  <a:lnTo>
                    <a:pt x="781212" y="1057256"/>
                  </a:lnTo>
                  <a:lnTo>
                    <a:pt x="781212" y="114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91" y="4224405"/>
            <a:ext cx="9372599" cy="524825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89729" y="0"/>
            <a:ext cx="1241996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160" dirty="0">
                <a:solidFill>
                  <a:srgbClr val="012033"/>
                </a:solidFill>
              </a:rPr>
              <a:t>P</a:t>
            </a:r>
            <a:r>
              <a:rPr sz="11600" spc="705" dirty="0">
                <a:solidFill>
                  <a:srgbClr val="012033"/>
                </a:solidFill>
              </a:rPr>
              <a:t>O</a:t>
            </a:r>
            <a:r>
              <a:rPr sz="11600" spc="685" dirty="0">
                <a:solidFill>
                  <a:srgbClr val="012033"/>
                </a:solidFill>
              </a:rPr>
              <a:t>S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-2880" dirty="0">
                <a:solidFill>
                  <a:srgbClr val="012033"/>
                </a:solidFill>
              </a:rPr>
              <a:t>I</a:t>
            </a:r>
            <a:r>
              <a:rPr sz="11600" spc="705" dirty="0">
                <a:solidFill>
                  <a:srgbClr val="012033"/>
                </a:solidFill>
              </a:rPr>
              <a:t>O</a:t>
            </a:r>
            <a:r>
              <a:rPr sz="11600" spc="1340" dirty="0">
                <a:solidFill>
                  <a:srgbClr val="012033"/>
                </a:solidFill>
              </a:rPr>
              <a:t>R</a:t>
            </a:r>
            <a:endParaRPr sz="11600"/>
          </a:p>
        </p:txBody>
      </p:sp>
      <p:sp>
        <p:nvSpPr>
          <p:cNvPr id="13" name="object 13"/>
          <p:cNvSpPr txBox="1"/>
          <p:nvPr/>
        </p:nvSpPr>
        <p:spPr>
          <a:xfrm>
            <a:off x="5857149" y="2389999"/>
            <a:ext cx="1006792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5080" indent="-127635">
              <a:lnSpc>
                <a:spcPct val="114100"/>
              </a:lnSpc>
              <a:spcBef>
                <a:spcPts val="100"/>
              </a:spcBef>
              <a:tabLst>
                <a:tab pos="530860" algn="l"/>
                <a:tab pos="1466850" algn="l"/>
                <a:tab pos="1674495" algn="l"/>
                <a:tab pos="2049145" algn="l"/>
                <a:tab pos="2600325" algn="l"/>
                <a:tab pos="3759835" algn="l"/>
                <a:tab pos="3926204" algn="l"/>
                <a:tab pos="4288790" algn="l"/>
                <a:tab pos="5052060" algn="l"/>
                <a:tab pos="5900420" algn="l"/>
                <a:tab pos="6449060" algn="l"/>
                <a:tab pos="7715250" algn="l"/>
                <a:tab pos="7771130" algn="l"/>
                <a:tab pos="8267065" algn="l"/>
                <a:tab pos="9302115" algn="l"/>
                <a:tab pos="9361805" algn="l"/>
                <a:tab pos="9646920" algn="l"/>
              </a:tabLst>
            </a:pP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33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85" dirty="0">
                <a:solidFill>
                  <a:srgbClr val="012033"/>
                </a:solidFill>
                <a:latin typeface="Tahoma"/>
                <a:cs typeface="Tahoma"/>
              </a:rPr>
              <a:t>F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45" dirty="0">
                <a:solidFill>
                  <a:srgbClr val="012033"/>
                </a:solidFill>
                <a:latin typeface="Tahoma"/>
                <a:cs typeface="Tahoma"/>
              </a:rPr>
              <a:t>X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33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550" dirty="0">
                <a:solidFill>
                  <a:srgbClr val="012033"/>
                </a:solidFill>
                <a:latin typeface="Tahoma"/>
                <a:cs typeface="Tahoma"/>
              </a:rPr>
              <a:t>9</a:t>
            </a:r>
            <a:r>
              <a:rPr sz="2300" spc="810" dirty="0">
                <a:solidFill>
                  <a:srgbClr val="012033"/>
                </a:solidFill>
                <a:latin typeface="Tahoma"/>
                <a:cs typeface="Tahoma"/>
              </a:rPr>
              <a:t>0</a:t>
            </a:r>
            <a:r>
              <a:rPr sz="2300" spc="-85" dirty="0">
                <a:solidFill>
                  <a:srgbClr val="012033"/>
                </a:solidFill>
                <a:latin typeface="Tahoma"/>
                <a:cs typeface="Tahoma"/>
              </a:rPr>
              <a:t>°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	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260" dirty="0">
                <a:solidFill>
                  <a:srgbClr val="012033"/>
                </a:solidFill>
                <a:latin typeface="Tahoma"/>
                <a:cs typeface="Tahoma"/>
              </a:rPr>
              <a:t>Y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229" dirty="0">
                <a:solidFill>
                  <a:srgbClr val="012033"/>
                </a:solidFill>
                <a:latin typeface="Tahoma"/>
                <a:cs typeface="Tahoma"/>
              </a:rPr>
              <a:t>A  </a:t>
            </a:r>
            <a:r>
              <a:rPr sz="2300" spc="470" dirty="0">
                <a:solidFill>
                  <a:srgbClr val="012033"/>
                </a:solidFill>
                <a:latin typeface="Tahoma"/>
                <a:cs typeface="Tahoma"/>
              </a:rPr>
              <a:t>PALMA	</a:t>
            </a:r>
            <a:r>
              <a:rPr sz="2300" spc="300" dirty="0">
                <a:solidFill>
                  <a:srgbClr val="012033"/>
                </a:solidFill>
                <a:latin typeface="Tahoma"/>
                <a:cs typeface="Tahoma"/>
              </a:rPr>
              <a:t>DE	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LA	</a:t>
            </a:r>
            <a:r>
              <a:rPr sz="2300" spc="415" dirty="0">
                <a:solidFill>
                  <a:srgbClr val="012033"/>
                </a:solidFill>
                <a:latin typeface="Tahoma"/>
                <a:cs typeface="Tahoma"/>
              </a:rPr>
              <a:t>MANO	</a:t>
            </a:r>
            <a:r>
              <a:rPr sz="2300" spc="380" dirty="0">
                <a:solidFill>
                  <a:srgbClr val="012033"/>
                </a:solidFill>
                <a:latin typeface="Tahoma"/>
                <a:cs typeface="Tahoma"/>
              </a:rPr>
              <a:t>DESCANSANDO	</a:t>
            </a:r>
            <a:r>
              <a:rPr sz="2300" spc="365" dirty="0">
                <a:solidFill>
                  <a:srgbClr val="012033"/>
                </a:solidFill>
                <a:latin typeface="Tahoma"/>
                <a:cs typeface="Tahoma"/>
              </a:rPr>
              <a:t>SOBRE	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LA	</a:t>
            </a:r>
            <a:r>
              <a:rPr sz="2300" spc="434" dirty="0">
                <a:solidFill>
                  <a:srgbClr val="012033"/>
                </a:solidFill>
                <a:latin typeface="Tahoma"/>
                <a:cs typeface="Tahoma"/>
              </a:rPr>
              <a:t>MESA		</a:t>
            </a:r>
            <a:r>
              <a:rPr sz="2300" spc="300" dirty="0">
                <a:solidFill>
                  <a:srgbClr val="012033"/>
                </a:solidFill>
                <a:latin typeface="Tahoma"/>
                <a:cs typeface="Tahoma"/>
              </a:rPr>
              <a:t>DE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98539" y="3239706"/>
            <a:ext cx="24580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45" dirty="0">
                <a:solidFill>
                  <a:srgbClr val="012033"/>
                </a:solidFill>
                <a:latin typeface="Tahoma"/>
                <a:cs typeface="Tahoma"/>
              </a:rPr>
              <a:t>X</a:t>
            </a:r>
            <a:r>
              <a:rPr sz="2300" spc="54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-170" dirty="0">
                <a:solidFill>
                  <a:srgbClr val="012033"/>
                </a:solidFill>
                <a:latin typeface="Tahoma"/>
                <a:cs typeface="Tahoma"/>
              </a:rPr>
              <a:t>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4729" y="2909627"/>
            <a:ext cx="239458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82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3450" spc="68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3450" spc="13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4597" y="1487941"/>
            <a:ext cx="17073880" cy="8799195"/>
            <a:chOff x="1214597" y="1487941"/>
            <a:chExt cx="17073880" cy="8799195"/>
          </a:xfrm>
        </p:grpSpPr>
        <p:sp>
          <p:nvSpPr>
            <p:cNvPr id="3" name="object 3"/>
            <p:cNvSpPr/>
            <p:nvPr/>
          </p:nvSpPr>
          <p:spPr>
            <a:xfrm>
              <a:off x="15306340" y="4758677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6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597" y="1487941"/>
              <a:ext cx="15859139" cy="85629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0220" y="84384"/>
            <a:ext cx="1241996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160" dirty="0">
                <a:solidFill>
                  <a:srgbClr val="012033"/>
                </a:solidFill>
              </a:rPr>
              <a:t>P</a:t>
            </a:r>
            <a:r>
              <a:rPr sz="11600" spc="705" dirty="0">
                <a:solidFill>
                  <a:srgbClr val="012033"/>
                </a:solidFill>
              </a:rPr>
              <a:t>O</a:t>
            </a:r>
            <a:r>
              <a:rPr sz="11600" spc="685" dirty="0">
                <a:solidFill>
                  <a:srgbClr val="012033"/>
                </a:solidFill>
              </a:rPr>
              <a:t>S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-2880" dirty="0">
                <a:solidFill>
                  <a:srgbClr val="012033"/>
                </a:solidFill>
              </a:rPr>
              <a:t>I</a:t>
            </a:r>
            <a:r>
              <a:rPr sz="11600" spc="705" dirty="0">
                <a:solidFill>
                  <a:srgbClr val="012033"/>
                </a:solidFill>
              </a:rPr>
              <a:t>O</a:t>
            </a:r>
            <a:r>
              <a:rPr sz="11600" spc="1340" dirty="0">
                <a:solidFill>
                  <a:srgbClr val="012033"/>
                </a:solidFill>
              </a:rPr>
              <a:t>R</a:t>
            </a:r>
            <a:endParaRPr sz="1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5"/>
              </a:spcBef>
            </a:pPr>
            <a:r>
              <a:rPr spc="725" dirty="0"/>
              <a:t>C</a:t>
            </a:r>
            <a:r>
              <a:rPr spc="770" dirty="0"/>
              <a:t>A</a:t>
            </a:r>
            <a:r>
              <a:rPr spc="375" dirty="0"/>
              <a:t>R</a:t>
            </a:r>
            <a:r>
              <a:rPr spc="1735" dirty="0"/>
              <a:t>A</a:t>
            </a:r>
            <a:r>
              <a:rPr spc="-1145" dirty="0"/>
              <a:t> </a:t>
            </a:r>
            <a:r>
              <a:rPr spc="1160" dirty="0"/>
              <a:t>P</a:t>
            </a:r>
            <a:r>
              <a:rPr spc="705" dirty="0"/>
              <a:t>O</a:t>
            </a:r>
            <a:r>
              <a:rPr spc="685" dirty="0"/>
              <a:t>S</a:t>
            </a:r>
            <a:r>
              <a:rPr spc="105" dirty="0"/>
              <a:t>T</a:t>
            </a:r>
            <a:r>
              <a:rPr spc="-95" dirty="0"/>
              <a:t>E</a:t>
            </a:r>
            <a:r>
              <a:rPr spc="375" dirty="0"/>
              <a:t>R</a:t>
            </a:r>
            <a:r>
              <a:rPr spc="-2880" dirty="0"/>
              <a:t>I</a:t>
            </a:r>
            <a:r>
              <a:rPr spc="705" dirty="0"/>
              <a:t>O</a:t>
            </a:r>
            <a:r>
              <a:rPr spc="134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0058" y="2703782"/>
            <a:ext cx="866267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1115" marR="5080" indent="-2559050">
              <a:lnSpc>
                <a:spcPct val="114100"/>
              </a:lnSpc>
              <a:spcBef>
                <a:spcPts val="100"/>
              </a:spcBef>
              <a:tabLst>
                <a:tab pos="2101850" algn="l"/>
                <a:tab pos="2684145" algn="l"/>
                <a:tab pos="4521200" algn="l"/>
                <a:tab pos="4713605" algn="l"/>
                <a:tab pos="6254750" algn="l"/>
                <a:tab pos="8447405" algn="l"/>
              </a:tabLst>
            </a:pP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15" dirty="0">
                <a:solidFill>
                  <a:srgbClr val="012033"/>
                </a:solidFill>
                <a:latin typeface="Tahoma"/>
                <a:cs typeface="Tahoma"/>
              </a:rPr>
              <a:t>G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660" dirty="0">
                <a:solidFill>
                  <a:srgbClr val="012033"/>
                </a:solidFill>
                <a:latin typeface="Tahoma"/>
                <a:cs typeface="Tahoma"/>
              </a:rPr>
              <a:t>M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33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17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45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2300" spc="370" dirty="0">
                <a:solidFill>
                  <a:srgbClr val="012033"/>
                </a:solidFill>
                <a:latin typeface="Tahoma"/>
                <a:cs typeface="Tahoma"/>
              </a:rPr>
              <a:t>B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-285" dirty="0">
                <a:solidFill>
                  <a:srgbClr val="012033"/>
                </a:solidFill>
                <a:latin typeface="Tahoma"/>
                <a:cs typeface="Tahoma"/>
              </a:rPr>
              <a:t>: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180" dirty="0">
                <a:solidFill>
                  <a:srgbClr val="012033"/>
                </a:solidFill>
                <a:latin typeface="Tahoma"/>
                <a:cs typeface="Tahoma"/>
              </a:rPr>
              <a:t>Y  </a:t>
            </a:r>
            <a:r>
              <a:rPr sz="2300" spc="254" dirty="0">
                <a:solidFill>
                  <a:srgbClr val="012033"/>
                </a:solidFill>
                <a:latin typeface="Tahoma"/>
                <a:cs typeface="Tahoma"/>
              </a:rPr>
              <a:t>EPICONDILO	</a:t>
            </a:r>
            <a:r>
              <a:rPr sz="2300" spc="300" dirty="0">
                <a:solidFill>
                  <a:srgbClr val="012033"/>
                </a:solidFill>
                <a:latin typeface="Tahoma"/>
                <a:cs typeface="Tahoma"/>
              </a:rPr>
              <a:t>MEDIAL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20643"/>
            <a:ext cx="3147060" cy="4666615"/>
            <a:chOff x="0" y="5620643"/>
            <a:chExt cx="3147060" cy="4666615"/>
          </a:xfrm>
        </p:grpSpPr>
        <p:sp>
          <p:nvSpPr>
            <p:cNvPr id="3" name="object 3"/>
            <p:cNvSpPr/>
            <p:nvPr/>
          </p:nvSpPr>
          <p:spPr>
            <a:xfrm>
              <a:off x="0" y="5620643"/>
              <a:ext cx="3147060" cy="4666615"/>
            </a:xfrm>
            <a:custGeom>
              <a:avLst/>
              <a:gdLst/>
              <a:ahLst/>
              <a:cxnLst/>
              <a:rect l="l" t="t" r="r" b="b"/>
              <a:pathLst>
                <a:path w="3147060" h="4666615">
                  <a:moveTo>
                    <a:pt x="0" y="0"/>
                  </a:moveTo>
                  <a:lnTo>
                    <a:pt x="46133" y="30593"/>
                  </a:lnTo>
                  <a:lnTo>
                    <a:pt x="85734" y="55192"/>
                  </a:lnTo>
                  <a:lnTo>
                    <a:pt x="126073" y="78821"/>
                  </a:lnTo>
                  <a:lnTo>
                    <a:pt x="167157" y="101461"/>
                  </a:lnTo>
                  <a:lnTo>
                    <a:pt x="208991" y="123092"/>
                  </a:lnTo>
                  <a:lnTo>
                    <a:pt x="251581" y="143694"/>
                  </a:lnTo>
                  <a:lnTo>
                    <a:pt x="294931" y="163246"/>
                  </a:lnTo>
                  <a:lnTo>
                    <a:pt x="339049" y="181729"/>
                  </a:lnTo>
                  <a:lnTo>
                    <a:pt x="385444" y="199694"/>
                  </a:lnTo>
                  <a:lnTo>
                    <a:pt x="432280" y="216487"/>
                  </a:lnTo>
                  <a:lnTo>
                    <a:pt x="479494" y="232273"/>
                  </a:lnTo>
                  <a:lnTo>
                    <a:pt x="527020" y="247216"/>
                  </a:lnTo>
                  <a:lnTo>
                    <a:pt x="574795" y="261482"/>
                  </a:lnTo>
                  <a:lnTo>
                    <a:pt x="622753" y="275236"/>
                  </a:lnTo>
                  <a:lnTo>
                    <a:pt x="815136" y="328435"/>
                  </a:lnTo>
                  <a:lnTo>
                    <a:pt x="863047" y="342106"/>
                  </a:lnTo>
                  <a:lnTo>
                    <a:pt x="910755" y="356255"/>
                  </a:lnTo>
                  <a:lnTo>
                    <a:pt x="958196" y="371048"/>
                  </a:lnTo>
                  <a:lnTo>
                    <a:pt x="1005305" y="386649"/>
                  </a:lnTo>
                  <a:lnTo>
                    <a:pt x="1052018" y="403225"/>
                  </a:lnTo>
                  <a:lnTo>
                    <a:pt x="1098270" y="420939"/>
                  </a:lnTo>
                  <a:lnTo>
                    <a:pt x="1143997" y="439958"/>
                  </a:lnTo>
                  <a:lnTo>
                    <a:pt x="1189134" y="460446"/>
                  </a:lnTo>
                  <a:lnTo>
                    <a:pt x="1233617" y="482568"/>
                  </a:lnTo>
                  <a:lnTo>
                    <a:pt x="1277028" y="506290"/>
                  </a:lnTo>
                  <a:lnTo>
                    <a:pt x="1319433" y="531545"/>
                  </a:lnTo>
                  <a:lnTo>
                    <a:pt x="1360865" y="558253"/>
                  </a:lnTo>
                  <a:lnTo>
                    <a:pt x="1401357" y="586333"/>
                  </a:lnTo>
                  <a:lnTo>
                    <a:pt x="1440941" y="615707"/>
                  </a:lnTo>
                  <a:lnTo>
                    <a:pt x="1479650" y="646294"/>
                  </a:lnTo>
                  <a:lnTo>
                    <a:pt x="1517516" y="678015"/>
                  </a:lnTo>
                  <a:lnTo>
                    <a:pt x="1554572" y="710789"/>
                  </a:lnTo>
                  <a:lnTo>
                    <a:pt x="1590851" y="744538"/>
                  </a:lnTo>
                  <a:lnTo>
                    <a:pt x="1626384" y="779181"/>
                  </a:lnTo>
                  <a:lnTo>
                    <a:pt x="1661205" y="814638"/>
                  </a:lnTo>
                  <a:lnTo>
                    <a:pt x="1695346" y="850829"/>
                  </a:lnTo>
                  <a:lnTo>
                    <a:pt x="1728839" y="887676"/>
                  </a:lnTo>
                  <a:lnTo>
                    <a:pt x="1761717" y="925098"/>
                  </a:lnTo>
                  <a:lnTo>
                    <a:pt x="1794013" y="963014"/>
                  </a:lnTo>
                  <a:lnTo>
                    <a:pt x="1825760" y="1001347"/>
                  </a:lnTo>
                  <a:lnTo>
                    <a:pt x="1856988" y="1040015"/>
                  </a:lnTo>
                  <a:lnTo>
                    <a:pt x="1887732" y="1078938"/>
                  </a:lnTo>
                  <a:lnTo>
                    <a:pt x="1918065" y="1117929"/>
                  </a:lnTo>
                  <a:lnTo>
                    <a:pt x="1948034" y="1157172"/>
                  </a:lnTo>
                  <a:lnTo>
                    <a:pt x="1977639" y="1196666"/>
                  </a:lnTo>
                  <a:lnTo>
                    <a:pt x="2006879" y="1236408"/>
                  </a:lnTo>
                  <a:lnTo>
                    <a:pt x="2035754" y="1276393"/>
                  </a:lnTo>
                  <a:lnTo>
                    <a:pt x="2064265" y="1316619"/>
                  </a:lnTo>
                  <a:lnTo>
                    <a:pt x="2092410" y="1357082"/>
                  </a:lnTo>
                  <a:lnTo>
                    <a:pt x="2120191" y="1397780"/>
                  </a:lnTo>
                  <a:lnTo>
                    <a:pt x="2147606" y="1438709"/>
                  </a:lnTo>
                  <a:lnTo>
                    <a:pt x="2174656" y="1479867"/>
                  </a:lnTo>
                  <a:lnTo>
                    <a:pt x="2201340" y="1521249"/>
                  </a:lnTo>
                  <a:lnTo>
                    <a:pt x="2227658" y="1562853"/>
                  </a:lnTo>
                  <a:lnTo>
                    <a:pt x="2253609" y="1604676"/>
                  </a:lnTo>
                  <a:lnTo>
                    <a:pt x="2279195" y="1646714"/>
                  </a:lnTo>
                  <a:lnTo>
                    <a:pt x="2304414" y="1688965"/>
                  </a:lnTo>
                  <a:lnTo>
                    <a:pt x="2329267" y="1731424"/>
                  </a:lnTo>
                  <a:lnTo>
                    <a:pt x="2353752" y="1774090"/>
                  </a:lnTo>
                  <a:lnTo>
                    <a:pt x="2377871" y="1816959"/>
                  </a:lnTo>
                  <a:lnTo>
                    <a:pt x="2401622" y="1860027"/>
                  </a:lnTo>
                  <a:lnTo>
                    <a:pt x="2425006" y="1903291"/>
                  </a:lnTo>
                  <a:lnTo>
                    <a:pt x="2448023" y="1946749"/>
                  </a:lnTo>
                  <a:lnTo>
                    <a:pt x="2470671" y="1990397"/>
                  </a:lnTo>
                  <a:lnTo>
                    <a:pt x="2492952" y="2034232"/>
                  </a:lnTo>
                  <a:lnTo>
                    <a:pt x="2514864" y="2078251"/>
                  </a:lnTo>
                  <a:lnTo>
                    <a:pt x="2536408" y="2122451"/>
                  </a:lnTo>
                  <a:lnTo>
                    <a:pt x="2557584" y="2166828"/>
                  </a:lnTo>
                  <a:lnTo>
                    <a:pt x="2578391" y="2211379"/>
                  </a:lnTo>
                  <a:lnTo>
                    <a:pt x="2598829" y="2256101"/>
                  </a:lnTo>
                  <a:lnTo>
                    <a:pt x="2618898" y="2300992"/>
                  </a:lnTo>
                  <a:lnTo>
                    <a:pt x="2638598" y="2346047"/>
                  </a:lnTo>
                  <a:lnTo>
                    <a:pt x="2657928" y="2391264"/>
                  </a:lnTo>
                  <a:lnTo>
                    <a:pt x="2676889" y="2436639"/>
                  </a:lnTo>
                  <a:lnTo>
                    <a:pt x="2695480" y="2482170"/>
                  </a:lnTo>
                  <a:lnTo>
                    <a:pt x="2713701" y="2527853"/>
                  </a:lnTo>
                  <a:lnTo>
                    <a:pt x="2731551" y="2573685"/>
                  </a:lnTo>
                  <a:lnTo>
                    <a:pt x="2749032" y="2619663"/>
                  </a:lnTo>
                  <a:lnTo>
                    <a:pt x="2766142" y="2665783"/>
                  </a:lnTo>
                  <a:lnTo>
                    <a:pt x="2782881" y="2712043"/>
                  </a:lnTo>
                  <a:lnTo>
                    <a:pt x="2799249" y="2758440"/>
                  </a:lnTo>
                  <a:lnTo>
                    <a:pt x="2815246" y="2804969"/>
                  </a:lnTo>
                  <a:lnTo>
                    <a:pt x="2830871" y="2851628"/>
                  </a:lnTo>
                  <a:lnTo>
                    <a:pt x="2846126" y="2898415"/>
                  </a:lnTo>
                  <a:lnTo>
                    <a:pt x="2861008" y="2945325"/>
                  </a:lnTo>
                  <a:lnTo>
                    <a:pt x="2875519" y="2992355"/>
                  </a:lnTo>
                  <a:lnTo>
                    <a:pt x="2889658" y="3039503"/>
                  </a:lnTo>
                  <a:lnTo>
                    <a:pt x="2903424" y="3086765"/>
                  </a:lnTo>
                  <a:lnTo>
                    <a:pt x="2916818" y="3134138"/>
                  </a:lnTo>
                  <a:lnTo>
                    <a:pt x="2929840" y="3181619"/>
                  </a:lnTo>
                  <a:lnTo>
                    <a:pt x="2942488" y="3229205"/>
                  </a:lnTo>
                  <a:lnTo>
                    <a:pt x="2954764" y="3276892"/>
                  </a:lnTo>
                  <a:lnTo>
                    <a:pt x="2966667" y="3324677"/>
                  </a:lnTo>
                  <a:lnTo>
                    <a:pt x="2978196" y="3372558"/>
                  </a:lnTo>
                  <a:lnTo>
                    <a:pt x="2989352" y="3420531"/>
                  </a:lnTo>
                  <a:lnTo>
                    <a:pt x="3000134" y="3468592"/>
                  </a:lnTo>
                  <a:lnTo>
                    <a:pt x="3010542" y="3516740"/>
                  </a:lnTo>
                  <a:lnTo>
                    <a:pt x="3020576" y="3564969"/>
                  </a:lnTo>
                  <a:lnTo>
                    <a:pt x="3030235" y="3613279"/>
                  </a:lnTo>
                  <a:lnTo>
                    <a:pt x="3039521" y="3661664"/>
                  </a:lnTo>
                  <a:lnTo>
                    <a:pt x="3048431" y="3710122"/>
                  </a:lnTo>
                  <a:lnTo>
                    <a:pt x="3056967" y="3758651"/>
                  </a:lnTo>
                  <a:lnTo>
                    <a:pt x="3065128" y="3807246"/>
                  </a:lnTo>
                  <a:lnTo>
                    <a:pt x="3072914" y="3855904"/>
                  </a:lnTo>
                  <a:lnTo>
                    <a:pt x="3080324" y="3904623"/>
                  </a:lnTo>
                  <a:lnTo>
                    <a:pt x="3087359" y="3953399"/>
                  </a:lnTo>
                  <a:lnTo>
                    <a:pt x="3094018" y="4002230"/>
                  </a:lnTo>
                  <a:lnTo>
                    <a:pt x="3100301" y="4051111"/>
                  </a:lnTo>
                  <a:lnTo>
                    <a:pt x="3106208" y="4100039"/>
                  </a:lnTo>
                  <a:lnTo>
                    <a:pt x="3111739" y="4149013"/>
                  </a:lnTo>
                  <a:lnTo>
                    <a:pt x="3116893" y="4198027"/>
                  </a:lnTo>
                  <a:lnTo>
                    <a:pt x="3121670" y="4247080"/>
                  </a:lnTo>
                  <a:lnTo>
                    <a:pt x="3126071" y="4296168"/>
                  </a:lnTo>
                  <a:lnTo>
                    <a:pt x="3130094" y="4345288"/>
                  </a:lnTo>
                  <a:lnTo>
                    <a:pt x="3133741" y="4394437"/>
                  </a:lnTo>
                  <a:lnTo>
                    <a:pt x="3137010" y="4443611"/>
                  </a:lnTo>
                  <a:lnTo>
                    <a:pt x="3139901" y="4492808"/>
                  </a:lnTo>
                  <a:lnTo>
                    <a:pt x="3142414" y="4542023"/>
                  </a:lnTo>
                  <a:lnTo>
                    <a:pt x="3144550" y="4591255"/>
                  </a:lnTo>
                  <a:lnTo>
                    <a:pt x="3146307" y="4640500"/>
                  </a:lnTo>
                  <a:lnTo>
                    <a:pt x="3147031" y="4666355"/>
                  </a:lnTo>
                  <a:lnTo>
                    <a:pt x="0" y="466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49071"/>
              <a:ext cx="1428115" cy="2538095"/>
            </a:xfrm>
            <a:custGeom>
              <a:avLst/>
              <a:gdLst/>
              <a:ahLst/>
              <a:cxnLst/>
              <a:rect l="l" t="t" r="r" b="b"/>
              <a:pathLst>
                <a:path w="1428115" h="2538095">
                  <a:moveTo>
                    <a:pt x="0" y="0"/>
                  </a:moveTo>
                  <a:lnTo>
                    <a:pt x="21837" y="34907"/>
                  </a:lnTo>
                  <a:lnTo>
                    <a:pt x="48653" y="77600"/>
                  </a:lnTo>
                  <a:lnTo>
                    <a:pt x="75521" y="120222"/>
                  </a:lnTo>
                  <a:lnTo>
                    <a:pt x="102432" y="162775"/>
                  </a:lnTo>
                  <a:lnTo>
                    <a:pt x="129376" y="205260"/>
                  </a:lnTo>
                  <a:lnTo>
                    <a:pt x="156344" y="247680"/>
                  </a:lnTo>
                  <a:lnTo>
                    <a:pt x="183326" y="290037"/>
                  </a:lnTo>
                  <a:lnTo>
                    <a:pt x="210312" y="332334"/>
                  </a:lnTo>
                  <a:lnTo>
                    <a:pt x="346581" y="545532"/>
                  </a:lnTo>
                  <a:lnTo>
                    <a:pt x="374436" y="589164"/>
                  </a:lnTo>
                  <a:lnTo>
                    <a:pt x="402362" y="632962"/>
                  </a:lnTo>
                  <a:lnTo>
                    <a:pt x="430329" y="676898"/>
                  </a:lnTo>
                  <a:lnTo>
                    <a:pt x="458308" y="720944"/>
                  </a:lnTo>
                  <a:lnTo>
                    <a:pt x="486268" y="765071"/>
                  </a:lnTo>
                  <a:lnTo>
                    <a:pt x="514179" y="809252"/>
                  </a:lnTo>
                  <a:lnTo>
                    <a:pt x="542013" y="853458"/>
                  </a:lnTo>
                  <a:lnTo>
                    <a:pt x="569738" y="897661"/>
                  </a:lnTo>
                  <a:lnTo>
                    <a:pt x="597325" y="941831"/>
                  </a:lnTo>
                  <a:lnTo>
                    <a:pt x="624745" y="985942"/>
                  </a:lnTo>
                  <a:lnTo>
                    <a:pt x="649363" y="1025722"/>
                  </a:lnTo>
                  <a:lnTo>
                    <a:pt x="673982" y="1065726"/>
                  </a:lnTo>
                  <a:lnTo>
                    <a:pt x="698590" y="1105953"/>
                  </a:lnTo>
                  <a:lnTo>
                    <a:pt x="723176" y="1146401"/>
                  </a:lnTo>
                  <a:lnTo>
                    <a:pt x="747729" y="1187068"/>
                  </a:lnTo>
                  <a:lnTo>
                    <a:pt x="772237" y="1227952"/>
                  </a:lnTo>
                  <a:lnTo>
                    <a:pt x="796691" y="1269053"/>
                  </a:lnTo>
                  <a:lnTo>
                    <a:pt x="821077" y="1310368"/>
                  </a:lnTo>
                  <a:lnTo>
                    <a:pt x="845386" y="1351895"/>
                  </a:lnTo>
                  <a:lnTo>
                    <a:pt x="869607" y="1393634"/>
                  </a:lnTo>
                  <a:lnTo>
                    <a:pt x="893727" y="1435582"/>
                  </a:lnTo>
                  <a:lnTo>
                    <a:pt x="917737" y="1477737"/>
                  </a:lnTo>
                  <a:lnTo>
                    <a:pt x="941624" y="1520099"/>
                  </a:lnTo>
                  <a:lnTo>
                    <a:pt x="965378" y="1562664"/>
                  </a:lnTo>
                  <a:lnTo>
                    <a:pt x="988988" y="1605433"/>
                  </a:lnTo>
                  <a:lnTo>
                    <a:pt x="1012442" y="1648402"/>
                  </a:lnTo>
                  <a:lnTo>
                    <a:pt x="1035730" y="1691571"/>
                  </a:lnTo>
                  <a:lnTo>
                    <a:pt x="1058839" y="1734937"/>
                  </a:lnTo>
                  <a:lnTo>
                    <a:pt x="1081760" y="1778500"/>
                  </a:lnTo>
                  <a:lnTo>
                    <a:pt x="1104481" y="1822256"/>
                  </a:lnTo>
                  <a:lnTo>
                    <a:pt x="1126991" y="1866205"/>
                  </a:lnTo>
                  <a:lnTo>
                    <a:pt x="1149278" y="1910346"/>
                  </a:lnTo>
                  <a:lnTo>
                    <a:pt x="1171332" y="1954675"/>
                  </a:lnTo>
                  <a:lnTo>
                    <a:pt x="1214695" y="2043895"/>
                  </a:lnTo>
                  <a:lnTo>
                    <a:pt x="1235981" y="2088783"/>
                  </a:lnTo>
                  <a:lnTo>
                    <a:pt x="1256990" y="2133853"/>
                  </a:lnTo>
                  <a:lnTo>
                    <a:pt x="1277710" y="2179104"/>
                  </a:lnTo>
                  <a:lnTo>
                    <a:pt x="1298129" y="2224534"/>
                  </a:lnTo>
                  <a:lnTo>
                    <a:pt x="1318237" y="2270142"/>
                  </a:lnTo>
                  <a:lnTo>
                    <a:pt x="1338023" y="2315926"/>
                  </a:lnTo>
                  <a:lnTo>
                    <a:pt x="1357475" y="2361884"/>
                  </a:lnTo>
                  <a:lnTo>
                    <a:pt x="1376582" y="2408015"/>
                  </a:lnTo>
                  <a:lnTo>
                    <a:pt x="1395334" y="2454317"/>
                  </a:lnTo>
                  <a:lnTo>
                    <a:pt x="1413718" y="2500788"/>
                  </a:lnTo>
                  <a:lnTo>
                    <a:pt x="1428057" y="2537927"/>
                  </a:lnTo>
                  <a:lnTo>
                    <a:pt x="1360801" y="2537927"/>
                  </a:lnTo>
                  <a:lnTo>
                    <a:pt x="1344857" y="2497224"/>
                  </a:lnTo>
                  <a:lnTo>
                    <a:pt x="1326167" y="2450652"/>
                  </a:lnTo>
                  <a:lnTo>
                    <a:pt x="1307109" y="2404250"/>
                  </a:lnTo>
                  <a:lnTo>
                    <a:pt x="1287693" y="2358019"/>
                  </a:lnTo>
                  <a:lnTo>
                    <a:pt x="1267931" y="2311961"/>
                  </a:lnTo>
                  <a:lnTo>
                    <a:pt x="1247834" y="2266077"/>
                  </a:lnTo>
                  <a:lnTo>
                    <a:pt x="1227414" y="2220371"/>
                  </a:lnTo>
                  <a:lnTo>
                    <a:pt x="1206682" y="2174842"/>
                  </a:lnTo>
                  <a:lnTo>
                    <a:pt x="1185649" y="2129494"/>
                  </a:lnTo>
                  <a:lnTo>
                    <a:pt x="1164329" y="2084328"/>
                  </a:lnTo>
                  <a:lnTo>
                    <a:pt x="1120867" y="1994548"/>
                  </a:lnTo>
                  <a:lnTo>
                    <a:pt x="1098749" y="1949938"/>
                  </a:lnTo>
                  <a:lnTo>
                    <a:pt x="1076389" y="1905518"/>
                  </a:lnTo>
                  <a:lnTo>
                    <a:pt x="1053797" y="1861288"/>
                  </a:lnTo>
                  <a:lnTo>
                    <a:pt x="1030986" y="1817251"/>
                  </a:lnTo>
                  <a:lnTo>
                    <a:pt x="1007966" y="1773409"/>
                  </a:lnTo>
                  <a:lnTo>
                    <a:pt x="984750" y="1729763"/>
                  </a:lnTo>
                  <a:lnTo>
                    <a:pt x="961349" y="1686315"/>
                  </a:lnTo>
                  <a:lnTo>
                    <a:pt x="937774" y="1643067"/>
                  </a:lnTo>
                  <a:lnTo>
                    <a:pt x="914037" y="1600021"/>
                  </a:lnTo>
                  <a:lnTo>
                    <a:pt x="890149" y="1557179"/>
                  </a:lnTo>
                  <a:lnTo>
                    <a:pt x="866123" y="1514542"/>
                  </a:lnTo>
                  <a:lnTo>
                    <a:pt x="841968" y="1472112"/>
                  </a:lnTo>
                  <a:lnTo>
                    <a:pt x="817698" y="1429891"/>
                  </a:lnTo>
                  <a:lnTo>
                    <a:pt x="793323" y="1387881"/>
                  </a:lnTo>
                  <a:lnTo>
                    <a:pt x="768855" y="1346083"/>
                  </a:lnTo>
                  <a:lnTo>
                    <a:pt x="744305" y="1304500"/>
                  </a:lnTo>
                  <a:lnTo>
                    <a:pt x="719686" y="1263133"/>
                  </a:lnTo>
                  <a:lnTo>
                    <a:pt x="695007" y="1221984"/>
                  </a:lnTo>
                  <a:lnTo>
                    <a:pt x="670282" y="1181054"/>
                  </a:lnTo>
                  <a:lnTo>
                    <a:pt x="645521" y="1140347"/>
                  </a:lnTo>
                  <a:lnTo>
                    <a:pt x="620736" y="1099862"/>
                  </a:lnTo>
                  <a:lnTo>
                    <a:pt x="595939" y="1059603"/>
                  </a:lnTo>
                  <a:lnTo>
                    <a:pt x="571141" y="1019571"/>
                  </a:lnTo>
                  <a:lnTo>
                    <a:pt x="543885" y="975496"/>
                  </a:lnTo>
                  <a:lnTo>
                    <a:pt x="516420" y="931380"/>
                  </a:lnTo>
                  <a:lnTo>
                    <a:pt x="488780" y="887247"/>
                  </a:lnTo>
                  <a:lnTo>
                    <a:pt x="461001" y="843122"/>
                  </a:lnTo>
                  <a:lnTo>
                    <a:pt x="433118" y="799027"/>
                  </a:lnTo>
                  <a:lnTo>
                    <a:pt x="405166" y="754987"/>
                  </a:lnTo>
                  <a:lnTo>
                    <a:pt x="377179" y="711027"/>
                  </a:lnTo>
                  <a:lnTo>
                    <a:pt x="349194" y="667170"/>
                  </a:lnTo>
                  <a:lnTo>
                    <a:pt x="183793" y="408571"/>
                  </a:lnTo>
                  <a:lnTo>
                    <a:pt x="156682" y="366141"/>
                  </a:lnTo>
                  <a:lnTo>
                    <a:pt x="129566" y="323651"/>
                  </a:lnTo>
                  <a:lnTo>
                    <a:pt x="102455" y="281099"/>
                  </a:lnTo>
                  <a:lnTo>
                    <a:pt x="75358" y="238482"/>
                  </a:lnTo>
                  <a:lnTo>
                    <a:pt x="48284" y="195799"/>
                  </a:lnTo>
                  <a:lnTo>
                    <a:pt x="21244" y="153047"/>
                  </a:lnTo>
                  <a:lnTo>
                    <a:pt x="0" y="11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418768" y="7093077"/>
            <a:ext cx="1869439" cy="3194050"/>
            <a:chOff x="16418768" y="7093077"/>
            <a:chExt cx="1869439" cy="3194050"/>
          </a:xfrm>
        </p:grpSpPr>
        <p:sp>
          <p:nvSpPr>
            <p:cNvPr id="6" name="object 6"/>
            <p:cNvSpPr/>
            <p:nvPr/>
          </p:nvSpPr>
          <p:spPr>
            <a:xfrm>
              <a:off x="16418768" y="7093077"/>
              <a:ext cx="1869439" cy="3194050"/>
            </a:xfrm>
            <a:custGeom>
              <a:avLst/>
              <a:gdLst/>
              <a:ahLst/>
              <a:cxnLst/>
              <a:rect l="l" t="t" r="r" b="b"/>
              <a:pathLst>
                <a:path w="1869440" h="3194050">
                  <a:moveTo>
                    <a:pt x="0" y="3193921"/>
                  </a:moveTo>
                  <a:lnTo>
                    <a:pt x="1842" y="3123413"/>
                  </a:lnTo>
                  <a:lnTo>
                    <a:pt x="4008" y="3074299"/>
                  </a:lnTo>
                  <a:lnTo>
                    <a:pt x="6844" y="3025232"/>
                  </a:lnTo>
                  <a:lnTo>
                    <a:pt x="10347" y="2976220"/>
                  </a:lnTo>
                  <a:lnTo>
                    <a:pt x="14512" y="2927269"/>
                  </a:lnTo>
                  <a:lnTo>
                    <a:pt x="19335" y="2878386"/>
                  </a:lnTo>
                  <a:lnTo>
                    <a:pt x="24813" y="2829578"/>
                  </a:lnTo>
                  <a:lnTo>
                    <a:pt x="30940" y="2780852"/>
                  </a:lnTo>
                  <a:lnTo>
                    <a:pt x="37714" y="2732214"/>
                  </a:lnTo>
                  <a:lnTo>
                    <a:pt x="45130" y="2683670"/>
                  </a:lnTo>
                  <a:lnTo>
                    <a:pt x="53183" y="2635229"/>
                  </a:lnTo>
                  <a:lnTo>
                    <a:pt x="61870" y="2586896"/>
                  </a:lnTo>
                  <a:lnTo>
                    <a:pt x="71186" y="2538679"/>
                  </a:lnTo>
                  <a:lnTo>
                    <a:pt x="81128" y="2490584"/>
                  </a:lnTo>
                  <a:lnTo>
                    <a:pt x="91691" y="2442617"/>
                  </a:lnTo>
                  <a:lnTo>
                    <a:pt x="102871" y="2394787"/>
                  </a:lnTo>
                  <a:lnTo>
                    <a:pt x="114664" y="2347099"/>
                  </a:lnTo>
                  <a:lnTo>
                    <a:pt x="127066" y="2299560"/>
                  </a:lnTo>
                  <a:lnTo>
                    <a:pt x="140073" y="2252177"/>
                  </a:lnTo>
                  <a:lnTo>
                    <a:pt x="153680" y="2204957"/>
                  </a:lnTo>
                  <a:lnTo>
                    <a:pt x="167884" y="2157906"/>
                  </a:lnTo>
                  <a:lnTo>
                    <a:pt x="182680" y="2111032"/>
                  </a:lnTo>
                  <a:lnTo>
                    <a:pt x="198065" y="2064341"/>
                  </a:lnTo>
                  <a:lnTo>
                    <a:pt x="214034" y="2017839"/>
                  </a:lnTo>
                  <a:lnTo>
                    <a:pt x="230583" y="1971535"/>
                  </a:lnTo>
                  <a:lnTo>
                    <a:pt x="247708" y="1925433"/>
                  </a:lnTo>
                  <a:lnTo>
                    <a:pt x="265405" y="1879542"/>
                  </a:lnTo>
                  <a:lnTo>
                    <a:pt x="283669" y="1833868"/>
                  </a:lnTo>
                  <a:lnTo>
                    <a:pt x="302497" y="1788418"/>
                  </a:lnTo>
                  <a:lnTo>
                    <a:pt x="321884" y="1743198"/>
                  </a:lnTo>
                  <a:lnTo>
                    <a:pt x="341827" y="1698215"/>
                  </a:lnTo>
                  <a:lnTo>
                    <a:pt x="362321" y="1653477"/>
                  </a:lnTo>
                  <a:lnTo>
                    <a:pt x="383362" y="1608989"/>
                  </a:lnTo>
                  <a:lnTo>
                    <a:pt x="404947" y="1564759"/>
                  </a:lnTo>
                  <a:lnTo>
                    <a:pt x="427070" y="1520793"/>
                  </a:lnTo>
                  <a:lnTo>
                    <a:pt x="449727" y="1477098"/>
                  </a:lnTo>
                  <a:lnTo>
                    <a:pt x="472916" y="1433682"/>
                  </a:lnTo>
                  <a:lnTo>
                    <a:pt x="496631" y="1390549"/>
                  </a:lnTo>
                  <a:lnTo>
                    <a:pt x="520868" y="1347709"/>
                  </a:lnTo>
                  <a:lnTo>
                    <a:pt x="545624" y="1305166"/>
                  </a:lnTo>
                  <a:lnTo>
                    <a:pt x="570893" y="1262929"/>
                  </a:lnTo>
                  <a:lnTo>
                    <a:pt x="596673" y="1221003"/>
                  </a:lnTo>
                  <a:lnTo>
                    <a:pt x="622959" y="1179396"/>
                  </a:lnTo>
                  <a:lnTo>
                    <a:pt x="649747" y="1138114"/>
                  </a:lnTo>
                  <a:lnTo>
                    <a:pt x="677032" y="1097164"/>
                  </a:lnTo>
                  <a:lnTo>
                    <a:pt x="704811" y="1056553"/>
                  </a:lnTo>
                  <a:lnTo>
                    <a:pt x="733079" y="1016287"/>
                  </a:lnTo>
                  <a:lnTo>
                    <a:pt x="761832" y="976374"/>
                  </a:lnTo>
                  <a:lnTo>
                    <a:pt x="791067" y="936820"/>
                  </a:lnTo>
                  <a:lnTo>
                    <a:pt x="820779" y="897632"/>
                  </a:lnTo>
                  <a:lnTo>
                    <a:pt x="850964" y="858817"/>
                  </a:lnTo>
                  <a:lnTo>
                    <a:pt x="881618" y="820381"/>
                  </a:lnTo>
                  <a:lnTo>
                    <a:pt x="912736" y="782332"/>
                  </a:lnTo>
                  <a:lnTo>
                    <a:pt x="944315" y="744675"/>
                  </a:lnTo>
                  <a:lnTo>
                    <a:pt x="976351" y="707418"/>
                  </a:lnTo>
                  <a:lnTo>
                    <a:pt x="1008839" y="670568"/>
                  </a:lnTo>
                  <a:lnTo>
                    <a:pt x="1041775" y="634131"/>
                  </a:lnTo>
                  <a:lnTo>
                    <a:pt x="1075155" y="598114"/>
                  </a:lnTo>
                  <a:lnTo>
                    <a:pt x="1108975" y="562525"/>
                  </a:lnTo>
                  <a:lnTo>
                    <a:pt x="1143232" y="527368"/>
                  </a:lnTo>
                  <a:lnTo>
                    <a:pt x="1177920" y="492652"/>
                  </a:lnTo>
                  <a:lnTo>
                    <a:pt x="1219866" y="451833"/>
                  </a:lnTo>
                  <a:lnTo>
                    <a:pt x="1261572" y="412533"/>
                  </a:lnTo>
                  <a:lnTo>
                    <a:pt x="1303041" y="374752"/>
                  </a:lnTo>
                  <a:lnTo>
                    <a:pt x="1344275" y="338485"/>
                  </a:lnTo>
                  <a:lnTo>
                    <a:pt x="1385278" y="303729"/>
                  </a:lnTo>
                  <a:lnTo>
                    <a:pt x="1426054" y="270482"/>
                  </a:lnTo>
                  <a:lnTo>
                    <a:pt x="1466606" y="238741"/>
                  </a:lnTo>
                  <a:lnTo>
                    <a:pt x="1506937" y="208503"/>
                  </a:lnTo>
                  <a:lnTo>
                    <a:pt x="1547050" y="179764"/>
                  </a:lnTo>
                  <a:lnTo>
                    <a:pt x="1586949" y="152522"/>
                  </a:lnTo>
                  <a:lnTo>
                    <a:pt x="1626638" y="126774"/>
                  </a:lnTo>
                  <a:lnTo>
                    <a:pt x="1666118" y="102517"/>
                  </a:lnTo>
                  <a:lnTo>
                    <a:pt x="1705395" y="79748"/>
                  </a:lnTo>
                  <a:lnTo>
                    <a:pt x="1744471" y="58464"/>
                  </a:lnTo>
                  <a:lnTo>
                    <a:pt x="1783349" y="38662"/>
                  </a:lnTo>
                  <a:lnTo>
                    <a:pt x="1822033" y="20340"/>
                  </a:lnTo>
                  <a:lnTo>
                    <a:pt x="1860526" y="3493"/>
                  </a:lnTo>
                  <a:lnTo>
                    <a:pt x="1869231" y="0"/>
                  </a:lnTo>
                  <a:lnTo>
                    <a:pt x="1869231" y="3193921"/>
                  </a:lnTo>
                  <a:lnTo>
                    <a:pt x="0" y="31939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97635" y="8033103"/>
              <a:ext cx="490855" cy="2254250"/>
            </a:xfrm>
            <a:custGeom>
              <a:avLst/>
              <a:gdLst/>
              <a:ahLst/>
              <a:cxnLst/>
              <a:rect l="l" t="t" r="r" b="b"/>
              <a:pathLst>
                <a:path w="490855" h="2254250">
                  <a:moveTo>
                    <a:pt x="0" y="2253895"/>
                  </a:moveTo>
                  <a:lnTo>
                    <a:pt x="3070" y="2171258"/>
                  </a:lnTo>
                  <a:lnTo>
                    <a:pt x="4985" y="2121908"/>
                  </a:lnTo>
                  <a:lnTo>
                    <a:pt x="6986" y="2072477"/>
                  </a:lnTo>
                  <a:lnTo>
                    <a:pt x="9094" y="2023052"/>
                  </a:lnTo>
                  <a:lnTo>
                    <a:pt x="11325" y="1973719"/>
                  </a:lnTo>
                  <a:lnTo>
                    <a:pt x="13697" y="1924562"/>
                  </a:lnTo>
                  <a:lnTo>
                    <a:pt x="16140" y="1877179"/>
                  </a:lnTo>
                  <a:lnTo>
                    <a:pt x="18797" y="1829504"/>
                  </a:lnTo>
                  <a:lnTo>
                    <a:pt x="21691" y="1781556"/>
                  </a:lnTo>
                  <a:lnTo>
                    <a:pt x="24843" y="1733356"/>
                  </a:lnTo>
                  <a:lnTo>
                    <a:pt x="28274" y="1684923"/>
                  </a:lnTo>
                  <a:lnTo>
                    <a:pt x="32006" y="1636279"/>
                  </a:lnTo>
                  <a:lnTo>
                    <a:pt x="36199" y="1585890"/>
                  </a:lnTo>
                  <a:lnTo>
                    <a:pt x="40566" y="1537307"/>
                  </a:lnTo>
                  <a:lnTo>
                    <a:pt x="45292" y="1488577"/>
                  </a:lnTo>
                  <a:lnTo>
                    <a:pt x="50397" y="1439722"/>
                  </a:lnTo>
                  <a:lnTo>
                    <a:pt x="55925" y="1390574"/>
                  </a:lnTo>
                  <a:lnTo>
                    <a:pt x="61911" y="1341078"/>
                  </a:lnTo>
                  <a:lnTo>
                    <a:pt x="68347" y="1291510"/>
                  </a:lnTo>
                  <a:lnTo>
                    <a:pt x="75255" y="1241890"/>
                  </a:lnTo>
                  <a:lnTo>
                    <a:pt x="82656" y="1192239"/>
                  </a:lnTo>
                  <a:lnTo>
                    <a:pt x="90573" y="1142577"/>
                  </a:lnTo>
                  <a:lnTo>
                    <a:pt x="99025" y="1092923"/>
                  </a:lnTo>
                  <a:lnTo>
                    <a:pt x="108035" y="1043298"/>
                  </a:lnTo>
                  <a:lnTo>
                    <a:pt x="117625" y="993722"/>
                  </a:lnTo>
                  <a:lnTo>
                    <a:pt x="127814" y="944215"/>
                  </a:lnTo>
                  <a:lnTo>
                    <a:pt x="138626" y="894798"/>
                  </a:lnTo>
                  <a:lnTo>
                    <a:pt x="150080" y="845489"/>
                  </a:lnTo>
                  <a:lnTo>
                    <a:pt x="162200" y="796309"/>
                  </a:lnTo>
                  <a:lnTo>
                    <a:pt x="175005" y="747279"/>
                  </a:lnTo>
                  <a:lnTo>
                    <a:pt x="188518" y="698418"/>
                  </a:lnTo>
                  <a:lnTo>
                    <a:pt x="202760" y="649747"/>
                  </a:lnTo>
                  <a:lnTo>
                    <a:pt x="217752" y="601285"/>
                  </a:lnTo>
                  <a:lnTo>
                    <a:pt x="233516" y="553053"/>
                  </a:lnTo>
                  <a:lnTo>
                    <a:pt x="250073" y="505071"/>
                  </a:lnTo>
                  <a:lnTo>
                    <a:pt x="267445" y="457359"/>
                  </a:lnTo>
                  <a:lnTo>
                    <a:pt x="285652" y="409936"/>
                  </a:lnTo>
                  <a:lnTo>
                    <a:pt x="304717" y="362824"/>
                  </a:lnTo>
                  <a:lnTo>
                    <a:pt x="324660" y="316042"/>
                  </a:lnTo>
                  <a:lnTo>
                    <a:pt x="345504" y="269610"/>
                  </a:lnTo>
                  <a:lnTo>
                    <a:pt x="367270" y="223548"/>
                  </a:lnTo>
                  <a:lnTo>
                    <a:pt x="389978" y="177877"/>
                  </a:lnTo>
                  <a:lnTo>
                    <a:pt x="413651" y="132616"/>
                  </a:lnTo>
                  <a:lnTo>
                    <a:pt x="438309" y="87786"/>
                  </a:lnTo>
                  <a:lnTo>
                    <a:pt x="463975" y="43406"/>
                  </a:lnTo>
                  <a:lnTo>
                    <a:pt x="490364" y="0"/>
                  </a:lnTo>
                  <a:lnTo>
                    <a:pt x="490364" y="76657"/>
                  </a:lnTo>
                  <a:lnTo>
                    <a:pt x="472334" y="107863"/>
                  </a:lnTo>
                  <a:lnTo>
                    <a:pt x="448019" y="152121"/>
                  </a:lnTo>
                  <a:lnTo>
                    <a:pt x="424676" y="196814"/>
                  </a:lnTo>
                  <a:lnTo>
                    <a:pt x="402283" y="241921"/>
                  </a:lnTo>
                  <a:lnTo>
                    <a:pt x="380820" y="287424"/>
                  </a:lnTo>
                  <a:lnTo>
                    <a:pt x="360265" y="333301"/>
                  </a:lnTo>
                  <a:lnTo>
                    <a:pt x="340597" y="379533"/>
                  </a:lnTo>
                  <a:lnTo>
                    <a:pt x="321795" y="426099"/>
                  </a:lnTo>
                  <a:lnTo>
                    <a:pt x="303839" y="472981"/>
                  </a:lnTo>
                  <a:lnTo>
                    <a:pt x="286707" y="520156"/>
                  </a:lnTo>
                  <a:lnTo>
                    <a:pt x="270378" y="567607"/>
                  </a:lnTo>
                  <a:lnTo>
                    <a:pt x="254830" y="615312"/>
                  </a:lnTo>
                  <a:lnTo>
                    <a:pt x="240044" y="663251"/>
                  </a:lnTo>
                  <a:lnTo>
                    <a:pt x="225997" y="711405"/>
                  </a:lnTo>
                  <a:lnTo>
                    <a:pt x="212669" y="759753"/>
                  </a:lnTo>
                  <a:lnTo>
                    <a:pt x="200039" y="808276"/>
                  </a:lnTo>
                  <a:lnTo>
                    <a:pt x="188085" y="856953"/>
                  </a:lnTo>
                  <a:lnTo>
                    <a:pt x="176786" y="905764"/>
                  </a:lnTo>
                  <a:lnTo>
                    <a:pt x="166122" y="954690"/>
                  </a:lnTo>
                  <a:lnTo>
                    <a:pt x="156072" y="1003710"/>
                  </a:lnTo>
                  <a:lnTo>
                    <a:pt x="146613" y="1052804"/>
                  </a:lnTo>
                  <a:lnTo>
                    <a:pt x="137726" y="1101952"/>
                  </a:lnTo>
                  <a:lnTo>
                    <a:pt x="129389" y="1151134"/>
                  </a:lnTo>
                  <a:lnTo>
                    <a:pt x="121581" y="1200331"/>
                  </a:lnTo>
                  <a:lnTo>
                    <a:pt x="114281" y="1249521"/>
                  </a:lnTo>
                  <a:lnTo>
                    <a:pt x="107467" y="1298686"/>
                  </a:lnTo>
                  <a:lnTo>
                    <a:pt x="101120" y="1347805"/>
                  </a:lnTo>
                  <a:lnTo>
                    <a:pt x="95217" y="1396857"/>
                  </a:lnTo>
                  <a:lnTo>
                    <a:pt x="89711" y="1446081"/>
                  </a:lnTo>
                  <a:lnTo>
                    <a:pt x="84594" y="1495379"/>
                  </a:lnTo>
                  <a:lnTo>
                    <a:pt x="79866" y="1544545"/>
                  </a:lnTo>
                  <a:lnTo>
                    <a:pt x="75504" y="1593560"/>
                  </a:lnTo>
                  <a:lnTo>
                    <a:pt x="71636" y="1640428"/>
                  </a:lnTo>
                  <a:lnTo>
                    <a:pt x="67959" y="1688664"/>
                  </a:lnTo>
                  <a:lnTo>
                    <a:pt x="64580" y="1736693"/>
                  </a:lnTo>
                  <a:lnTo>
                    <a:pt x="61476" y="1784496"/>
                  </a:lnTo>
                  <a:lnTo>
                    <a:pt x="58627" y="1832052"/>
                  </a:lnTo>
                  <a:lnTo>
                    <a:pt x="56013" y="1879343"/>
                  </a:lnTo>
                  <a:lnTo>
                    <a:pt x="53611" y="1926346"/>
                  </a:lnTo>
                  <a:lnTo>
                    <a:pt x="51141" y="1975389"/>
                  </a:lnTo>
                  <a:lnTo>
                    <a:pt x="48872" y="2024620"/>
                  </a:lnTo>
                  <a:lnTo>
                    <a:pt x="46771" y="2073956"/>
                  </a:lnTo>
                  <a:lnTo>
                    <a:pt x="44807" y="2123311"/>
                  </a:lnTo>
                  <a:lnTo>
                    <a:pt x="42946" y="2172601"/>
                  </a:lnTo>
                  <a:lnTo>
                    <a:pt x="40008" y="2253895"/>
                  </a:lnTo>
                  <a:lnTo>
                    <a:pt x="0" y="225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921317" y="0"/>
            <a:ext cx="3366770" cy="1816100"/>
            <a:chOff x="14921317" y="0"/>
            <a:chExt cx="3366770" cy="1816100"/>
          </a:xfrm>
        </p:grpSpPr>
        <p:sp>
          <p:nvSpPr>
            <p:cNvPr id="9" name="object 9"/>
            <p:cNvSpPr/>
            <p:nvPr/>
          </p:nvSpPr>
          <p:spPr>
            <a:xfrm>
              <a:off x="14921317" y="0"/>
              <a:ext cx="3366770" cy="1816100"/>
            </a:xfrm>
            <a:custGeom>
              <a:avLst/>
              <a:gdLst/>
              <a:ahLst/>
              <a:cxnLst/>
              <a:rect l="l" t="t" r="r" b="b"/>
              <a:pathLst>
                <a:path w="3366769" h="1816100">
                  <a:moveTo>
                    <a:pt x="3366682" y="1815938"/>
                  </a:moveTo>
                  <a:lnTo>
                    <a:pt x="3340405" y="1767215"/>
                  </a:lnTo>
                  <a:lnTo>
                    <a:pt x="3316850" y="1724466"/>
                  </a:lnTo>
                  <a:lnTo>
                    <a:pt x="3292754" y="1681774"/>
                  </a:lnTo>
                  <a:lnTo>
                    <a:pt x="3268118" y="1639169"/>
                  </a:lnTo>
                  <a:lnTo>
                    <a:pt x="3242945" y="1596680"/>
                  </a:lnTo>
                  <a:lnTo>
                    <a:pt x="3217236" y="1554338"/>
                  </a:lnTo>
                  <a:lnTo>
                    <a:pt x="3190993" y="1512172"/>
                  </a:lnTo>
                  <a:lnTo>
                    <a:pt x="3164218" y="1470214"/>
                  </a:lnTo>
                  <a:lnTo>
                    <a:pt x="3136912" y="1428492"/>
                  </a:lnTo>
                  <a:lnTo>
                    <a:pt x="3109077" y="1387037"/>
                  </a:lnTo>
                  <a:lnTo>
                    <a:pt x="3080716" y="1345878"/>
                  </a:lnTo>
                  <a:lnTo>
                    <a:pt x="3051829" y="1305046"/>
                  </a:lnTo>
                  <a:lnTo>
                    <a:pt x="3022419" y="1264571"/>
                  </a:lnTo>
                  <a:lnTo>
                    <a:pt x="2992487" y="1224483"/>
                  </a:lnTo>
                  <a:lnTo>
                    <a:pt x="2962035" y="1184812"/>
                  </a:lnTo>
                  <a:lnTo>
                    <a:pt x="2931066" y="1145587"/>
                  </a:lnTo>
                  <a:lnTo>
                    <a:pt x="2899580" y="1106839"/>
                  </a:lnTo>
                  <a:lnTo>
                    <a:pt x="2867579" y="1068598"/>
                  </a:lnTo>
                  <a:lnTo>
                    <a:pt x="2835066" y="1030894"/>
                  </a:lnTo>
                  <a:lnTo>
                    <a:pt x="2802042" y="993757"/>
                  </a:lnTo>
                  <a:lnTo>
                    <a:pt x="2768509" y="957217"/>
                  </a:lnTo>
                  <a:lnTo>
                    <a:pt x="2734468" y="921304"/>
                  </a:lnTo>
                  <a:lnTo>
                    <a:pt x="2699921" y="886047"/>
                  </a:lnTo>
                  <a:lnTo>
                    <a:pt x="2664871" y="851478"/>
                  </a:lnTo>
                  <a:lnTo>
                    <a:pt x="2629319" y="817625"/>
                  </a:lnTo>
                  <a:lnTo>
                    <a:pt x="2593266" y="784519"/>
                  </a:lnTo>
                  <a:lnTo>
                    <a:pt x="2556715" y="752191"/>
                  </a:lnTo>
                  <a:lnTo>
                    <a:pt x="2519667" y="720669"/>
                  </a:lnTo>
                  <a:lnTo>
                    <a:pt x="2482124" y="689984"/>
                  </a:lnTo>
                  <a:lnTo>
                    <a:pt x="2444088" y="660167"/>
                  </a:lnTo>
                  <a:lnTo>
                    <a:pt x="2405560" y="631246"/>
                  </a:lnTo>
                  <a:lnTo>
                    <a:pt x="2366543" y="603252"/>
                  </a:lnTo>
                  <a:lnTo>
                    <a:pt x="2327038" y="576216"/>
                  </a:lnTo>
                  <a:lnTo>
                    <a:pt x="2287047" y="550166"/>
                  </a:lnTo>
                  <a:lnTo>
                    <a:pt x="2246571" y="525134"/>
                  </a:lnTo>
                  <a:lnTo>
                    <a:pt x="2205613" y="501149"/>
                  </a:lnTo>
                  <a:lnTo>
                    <a:pt x="2164174" y="478240"/>
                  </a:lnTo>
                  <a:lnTo>
                    <a:pt x="2122256" y="456439"/>
                  </a:lnTo>
                  <a:lnTo>
                    <a:pt x="2079861" y="435775"/>
                  </a:lnTo>
                  <a:lnTo>
                    <a:pt x="2036991" y="416278"/>
                  </a:lnTo>
                  <a:lnTo>
                    <a:pt x="1993647" y="397979"/>
                  </a:lnTo>
                  <a:lnTo>
                    <a:pt x="1949831" y="380906"/>
                  </a:lnTo>
                  <a:lnTo>
                    <a:pt x="1905545" y="365091"/>
                  </a:lnTo>
                  <a:lnTo>
                    <a:pt x="1860790" y="350563"/>
                  </a:lnTo>
                  <a:lnTo>
                    <a:pt x="1815569" y="337352"/>
                  </a:lnTo>
                  <a:lnTo>
                    <a:pt x="1769883" y="325488"/>
                  </a:lnTo>
                  <a:lnTo>
                    <a:pt x="1723734" y="315002"/>
                  </a:lnTo>
                  <a:lnTo>
                    <a:pt x="1677124" y="305923"/>
                  </a:lnTo>
                  <a:lnTo>
                    <a:pt x="1630055" y="298281"/>
                  </a:lnTo>
                  <a:lnTo>
                    <a:pt x="1582528" y="292106"/>
                  </a:lnTo>
                  <a:lnTo>
                    <a:pt x="1534545" y="287429"/>
                  </a:lnTo>
                  <a:lnTo>
                    <a:pt x="1486107" y="284279"/>
                  </a:lnTo>
                  <a:lnTo>
                    <a:pt x="1435980" y="282646"/>
                  </a:lnTo>
                  <a:lnTo>
                    <a:pt x="1385815" y="282473"/>
                  </a:lnTo>
                  <a:lnTo>
                    <a:pt x="1335622" y="283507"/>
                  </a:lnTo>
                  <a:lnTo>
                    <a:pt x="1285411" y="285498"/>
                  </a:lnTo>
                  <a:lnTo>
                    <a:pt x="1235190" y="288193"/>
                  </a:lnTo>
                  <a:lnTo>
                    <a:pt x="1084573" y="297985"/>
                  </a:lnTo>
                  <a:lnTo>
                    <a:pt x="1034413" y="300979"/>
                  </a:lnTo>
                  <a:lnTo>
                    <a:pt x="984292" y="303419"/>
                  </a:lnTo>
                  <a:lnTo>
                    <a:pt x="934220" y="305052"/>
                  </a:lnTo>
                  <a:lnTo>
                    <a:pt x="884205" y="305626"/>
                  </a:lnTo>
                  <a:lnTo>
                    <a:pt x="834259" y="304891"/>
                  </a:lnTo>
                  <a:lnTo>
                    <a:pt x="784389" y="302594"/>
                  </a:lnTo>
                  <a:lnTo>
                    <a:pt x="734607" y="298484"/>
                  </a:lnTo>
                  <a:lnTo>
                    <a:pt x="684920" y="292308"/>
                  </a:lnTo>
                  <a:lnTo>
                    <a:pt x="635262" y="283813"/>
                  </a:lnTo>
                  <a:lnTo>
                    <a:pt x="586149" y="273166"/>
                  </a:lnTo>
                  <a:lnTo>
                    <a:pt x="537575" y="260492"/>
                  </a:lnTo>
                  <a:lnTo>
                    <a:pt x="489533" y="245920"/>
                  </a:lnTo>
                  <a:lnTo>
                    <a:pt x="442016" y="229573"/>
                  </a:lnTo>
                  <a:lnTo>
                    <a:pt x="395017" y="211580"/>
                  </a:lnTo>
                  <a:lnTo>
                    <a:pt x="348531" y="192066"/>
                  </a:lnTo>
                  <a:lnTo>
                    <a:pt x="302549" y="171157"/>
                  </a:lnTo>
                  <a:lnTo>
                    <a:pt x="257067" y="148980"/>
                  </a:lnTo>
                  <a:lnTo>
                    <a:pt x="212075" y="125660"/>
                  </a:lnTo>
                  <a:lnTo>
                    <a:pt x="167570" y="101325"/>
                  </a:lnTo>
                  <a:lnTo>
                    <a:pt x="123542" y="76099"/>
                  </a:lnTo>
                  <a:lnTo>
                    <a:pt x="79986" y="50111"/>
                  </a:lnTo>
                  <a:lnTo>
                    <a:pt x="36895" y="23485"/>
                  </a:lnTo>
                  <a:lnTo>
                    <a:pt x="0" y="0"/>
                  </a:lnTo>
                  <a:lnTo>
                    <a:pt x="3366682" y="0"/>
                  </a:lnTo>
                  <a:lnTo>
                    <a:pt x="3366682" y="1815938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06786" y="0"/>
              <a:ext cx="781685" cy="1141095"/>
            </a:xfrm>
            <a:custGeom>
              <a:avLst/>
              <a:gdLst/>
              <a:ahLst/>
              <a:cxnLst/>
              <a:rect l="l" t="t" r="r" b="b"/>
              <a:pathLst>
                <a:path w="781684" h="1141095">
                  <a:moveTo>
                    <a:pt x="781212" y="1141033"/>
                  </a:moveTo>
                  <a:lnTo>
                    <a:pt x="734395" y="1085390"/>
                  </a:lnTo>
                  <a:lnTo>
                    <a:pt x="703319" y="1046836"/>
                  </a:lnTo>
                  <a:lnTo>
                    <a:pt x="672724" y="1007724"/>
                  </a:lnTo>
                  <a:lnTo>
                    <a:pt x="642580" y="968096"/>
                  </a:lnTo>
                  <a:lnTo>
                    <a:pt x="612859" y="927994"/>
                  </a:lnTo>
                  <a:lnTo>
                    <a:pt x="583533" y="887462"/>
                  </a:lnTo>
                  <a:lnTo>
                    <a:pt x="554573" y="846542"/>
                  </a:lnTo>
                  <a:lnTo>
                    <a:pt x="525950" y="805277"/>
                  </a:lnTo>
                  <a:lnTo>
                    <a:pt x="497636" y="763710"/>
                  </a:lnTo>
                  <a:lnTo>
                    <a:pt x="469603" y="721884"/>
                  </a:lnTo>
                  <a:lnTo>
                    <a:pt x="441821" y="679841"/>
                  </a:lnTo>
                  <a:lnTo>
                    <a:pt x="414263" y="637623"/>
                  </a:lnTo>
                  <a:lnTo>
                    <a:pt x="386898" y="595275"/>
                  </a:lnTo>
                  <a:lnTo>
                    <a:pt x="359700" y="552837"/>
                  </a:lnTo>
                  <a:lnTo>
                    <a:pt x="332639" y="510354"/>
                  </a:lnTo>
                  <a:lnTo>
                    <a:pt x="305687" y="467868"/>
                  </a:lnTo>
                  <a:lnTo>
                    <a:pt x="251631" y="382525"/>
                  </a:lnTo>
                  <a:lnTo>
                    <a:pt x="224274" y="339434"/>
                  </a:lnTo>
                  <a:lnTo>
                    <a:pt x="196739" y="296234"/>
                  </a:lnTo>
                  <a:lnTo>
                    <a:pt x="169020" y="253011"/>
                  </a:lnTo>
                  <a:lnTo>
                    <a:pt x="141113" y="209849"/>
                  </a:lnTo>
                  <a:lnTo>
                    <a:pt x="113013" y="166834"/>
                  </a:lnTo>
                  <a:lnTo>
                    <a:pt x="84714" y="124051"/>
                  </a:lnTo>
                  <a:lnTo>
                    <a:pt x="56211" y="81587"/>
                  </a:lnTo>
                  <a:lnTo>
                    <a:pt x="27500" y="39525"/>
                  </a:lnTo>
                  <a:lnTo>
                    <a:pt x="0" y="0"/>
                  </a:lnTo>
                  <a:lnTo>
                    <a:pt x="65600" y="0"/>
                  </a:lnTo>
                  <a:lnTo>
                    <a:pt x="100845" y="51406"/>
                  </a:lnTo>
                  <a:lnTo>
                    <a:pt x="129562" y="94160"/>
                  </a:lnTo>
                  <a:lnTo>
                    <a:pt x="158047" y="137209"/>
                  </a:lnTo>
                  <a:lnTo>
                    <a:pt x="186310" y="180472"/>
                  </a:lnTo>
                  <a:lnTo>
                    <a:pt x="214360" y="223869"/>
                  </a:lnTo>
                  <a:lnTo>
                    <a:pt x="242206" y="267320"/>
                  </a:lnTo>
                  <a:lnTo>
                    <a:pt x="269856" y="310745"/>
                  </a:lnTo>
                  <a:lnTo>
                    <a:pt x="297321" y="354062"/>
                  </a:lnTo>
                  <a:lnTo>
                    <a:pt x="351884" y="440257"/>
                  </a:lnTo>
                  <a:lnTo>
                    <a:pt x="379242" y="483362"/>
                  </a:lnTo>
                  <a:lnTo>
                    <a:pt x="406714" y="526460"/>
                  </a:lnTo>
                  <a:lnTo>
                    <a:pt x="434328" y="569506"/>
                  </a:lnTo>
                  <a:lnTo>
                    <a:pt x="462114" y="612451"/>
                  </a:lnTo>
                  <a:lnTo>
                    <a:pt x="490101" y="655251"/>
                  </a:lnTo>
                  <a:lnTo>
                    <a:pt x="518318" y="697859"/>
                  </a:lnTo>
                  <a:lnTo>
                    <a:pt x="546796" y="740227"/>
                  </a:lnTo>
                  <a:lnTo>
                    <a:pt x="575563" y="782310"/>
                  </a:lnTo>
                  <a:lnTo>
                    <a:pt x="604650" y="824060"/>
                  </a:lnTo>
                  <a:lnTo>
                    <a:pt x="634084" y="865432"/>
                  </a:lnTo>
                  <a:lnTo>
                    <a:pt x="663897" y="906379"/>
                  </a:lnTo>
                  <a:lnTo>
                    <a:pt x="694117" y="946854"/>
                  </a:lnTo>
                  <a:lnTo>
                    <a:pt x="724773" y="986812"/>
                  </a:lnTo>
                  <a:lnTo>
                    <a:pt x="755896" y="1026204"/>
                  </a:lnTo>
                  <a:lnTo>
                    <a:pt x="781212" y="1057256"/>
                  </a:lnTo>
                  <a:lnTo>
                    <a:pt x="781212" y="114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927" y="3823776"/>
            <a:ext cx="8534399" cy="49148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98534" y="0"/>
            <a:ext cx="1060259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20" dirty="0">
                <a:solidFill>
                  <a:srgbClr val="012033"/>
                </a:solidFill>
              </a:rPr>
              <a:t>L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85" dirty="0">
                <a:solidFill>
                  <a:srgbClr val="012033"/>
                </a:solidFill>
              </a:rPr>
              <a:t>L</a:t>
            </a:r>
            <a:endParaRPr sz="11600"/>
          </a:p>
        </p:txBody>
      </p:sp>
      <p:sp>
        <p:nvSpPr>
          <p:cNvPr id="13" name="object 13"/>
          <p:cNvSpPr txBox="1"/>
          <p:nvPr/>
        </p:nvSpPr>
        <p:spPr>
          <a:xfrm>
            <a:off x="5774402" y="2439606"/>
            <a:ext cx="101066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985" algn="l"/>
                <a:tab pos="2113280" algn="l"/>
                <a:tab pos="3257550" algn="l"/>
                <a:tab pos="3619500" algn="l"/>
                <a:tab pos="4366260" algn="l"/>
                <a:tab pos="5214620" algn="l"/>
                <a:tab pos="7324725" algn="l"/>
                <a:tab pos="8590915" algn="l"/>
                <a:tab pos="9142095" algn="l"/>
              </a:tabLst>
            </a:pPr>
            <a:r>
              <a:rPr sz="2300" spc="385" dirty="0">
                <a:solidFill>
                  <a:srgbClr val="012033"/>
                </a:solidFill>
                <a:latin typeface="Tahoma"/>
                <a:cs typeface="Tahoma"/>
              </a:rPr>
              <a:t>F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17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33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550" dirty="0">
                <a:solidFill>
                  <a:srgbClr val="012033"/>
                </a:solidFill>
                <a:latin typeface="Tahoma"/>
                <a:cs typeface="Tahoma"/>
              </a:rPr>
              <a:t>9</a:t>
            </a:r>
            <a:r>
              <a:rPr sz="2300" spc="810" dirty="0">
                <a:solidFill>
                  <a:srgbClr val="012033"/>
                </a:solidFill>
                <a:latin typeface="Tahoma"/>
                <a:cs typeface="Tahoma"/>
              </a:rPr>
              <a:t>0</a:t>
            </a:r>
            <a:r>
              <a:rPr sz="2300" spc="20" dirty="0">
                <a:solidFill>
                  <a:srgbClr val="012033"/>
                </a:solidFill>
                <a:latin typeface="Trebuchet MS"/>
                <a:cs typeface="Trebuchet MS"/>
              </a:rPr>
              <a:t>º</a:t>
            </a:r>
            <a:r>
              <a:rPr sz="2300" dirty="0">
                <a:solidFill>
                  <a:srgbClr val="012033"/>
                </a:solidFill>
                <a:latin typeface="Trebuchet MS"/>
                <a:cs typeface="Trebuchet MS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54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70" dirty="0">
                <a:solidFill>
                  <a:srgbClr val="012033"/>
                </a:solidFill>
                <a:latin typeface="Tahoma"/>
                <a:cs typeface="Tahoma"/>
              </a:rPr>
              <a:t>B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17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660" dirty="0">
                <a:solidFill>
                  <a:srgbClr val="012033"/>
                </a:solidFill>
                <a:latin typeface="Tahoma"/>
                <a:cs typeface="Tahoma"/>
              </a:rPr>
              <a:t>M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45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9251" y="2839656"/>
            <a:ext cx="29571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360" algn="l"/>
              </a:tabLst>
            </a:pPr>
            <a:r>
              <a:rPr sz="2300" spc="300" dirty="0">
                <a:solidFill>
                  <a:srgbClr val="012033"/>
                </a:solidFill>
                <a:latin typeface="Tahoma"/>
                <a:cs typeface="Tahoma"/>
              </a:rPr>
              <a:t>DE	</a:t>
            </a:r>
            <a:r>
              <a:rPr sz="2300" spc="325" dirty="0">
                <a:solidFill>
                  <a:srgbClr val="012033"/>
                </a:solidFill>
                <a:latin typeface="Tahoma"/>
                <a:cs typeface="Tahoma"/>
              </a:rPr>
              <a:t>EXPLORACIÓN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4729" y="2909627"/>
            <a:ext cx="239458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82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3450" spc="68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3450" spc="13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20643"/>
            <a:ext cx="3147060" cy="4666615"/>
            <a:chOff x="0" y="5620643"/>
            <a:chExt cx="3147060" cy="4666615"/>
          </a:xfrm>
        </p:grpSpPr>
        <p:sp>
          <p:nvSpPr>
            <p:cNvPr id="3" name="object 3"/>
            <p:cNvSpPr/>
            <p:nvPr/>
          </p:nvSpPr>
          <p:spPr>
            <a:xfrm>
              <a:off x="0" y="5620643"/>
              <a:ext cx="3147060" cy="4666615"/>
            </a:xfrm>
            <a:custGeom>
              <a:avLst/>
              <a:gdLst/>
              <a:ahLst/>
              <a:cxnLst/>
              <a:rect l="l" t="t" r="r" b="b"/>
              <a:pathLst>
                <a:path w="3147060" h="4666615">
                  <a:moveTo>
                    <a:pt x="0" y="0"/>
                  </a:moveTo>
                  <a:lnTo>
                    <a:pt x="46133" y="30593"/>
                  </a:lnTo>
                  <a:lnTo>
                    <a:pt x="85734" y="55192"/>
                  </a:lnTo>
                  <a:lnTo>
                    <a:pt x="126073" y="78821"/>
                  </a:lnTo>
                  <a:lnTo>
                    <a:pt x="167157" y="101461"/>
                  </a:lnTo>
                  <a:lnTo>
                    <a:pt x="208991" y="123092"/>
                  </a:lnTo>
                  <a:lnTo>
                    <a:pt x="251581" y="143694"/>
                  </a:lnTo>
                  <a:lnTo>
                    <a:pt x="294931" y="163246"/>
                  </a:lnTo>
                  <a:lnTo>
                    <a:pt x="339049" y="181729"/>
                  </a:lnTo>
                  <a:lnTo>
                    <a:pt x="385444" y="199694"/>
                  </a:lnTo>
                  <a:lnTo>
                    <a:pt x="432280" y="216487"/>
                  </a:lnTo>
                  <a:lnTo>
                    <a:pt x="479494" y="232273"/>
                  </a:lnTo>
                  <a:lnTo>
                    <a:pt x="527020" y="247216"/>
                  </a:lnTo>
                  <a:lnTo>
                    <a:pt x="574795" y="261482"/>
                  </a:lnTo>
                  <a:lnTo>
                    <a:pt x="622753" y="275236"/>
                  </a:lnTo>
                  <a:lnTo>
                    <a:pt x="815136" y="328435"/>
                  </a:lnTo>
                  <a:lnTo>
                    <a:pt x="863047" y="342106"/>
                  </a:lnTo>
                  <a:lnTo>
                    <a:pt x="910755" y="356255"/>
                  </a:lnTo>
                  <a:lnTo>
                    <a:pt x="958196" y="371048"/>
                  </a:lnTo>
                  <a:lnTo>
                    <a:pt x="1005305" y="386649"/>
                  </a:lnTo>
                  <a:lnTo>
                    <a:pt x="1052018" y="403225"/>
                  </a:lnTo>
                  <a:lnTo>
                    <a:pt x="1098270" y="420939"/>
                  </a:lnTo>
                  <a:lnTo>
                    <a:pt x="1143997" y="439958"/>
                  </a:lnTo>
                  <a:lnTo>
                    <a:pt x="1189134" y="460446"/>
                  </a:lnTo>
                  <a:lnTo>
                    <a:pt x="1233617" y="482568"/>
                  </a:lnTo>
                  <a:lnTo>
                    <a:pt x="1277028" y="506290"/>
                  </a:lnTo>
                  <a:lnTo>
                    <a:pt x="1319433" y="531545"/>
                  </a:lnTo>
                  <a:lnTo>
                    <a:pt x="1360865" y="558253"/>
                  </a:lnTo>
                  <a:lnTo>
                    <a:pt x="1401357" y="586333"/>
                  </a:lnTo>
                  <a:lnTo>
                    <a:pt x="1440941" y="615707"/>
                  </a:lnTo>
                  <a:lnTo>
                    <a:pt x="1479650" y="646294"/>
                  </a:lnTo>
                  <a:lnTo>
                    <a:pt x="1517516" y="678015"/>
                  </a:lnTo>
                  <a:lnTo>
                    <a:pt x="1554572" y="710789"/>
                  </a:lnTo>
                  <a:lnTo>
                    <a:pt x="1590851" y="744538"/>
                  </a:lnTo>
                  <a:lnTo>
                    <a:pt x="1626384" y="779181"/>
                  </a:lnTo>
                  <a:lnTo>
                    <a:pt x="1661205" y="814638"/>
                  </a:lnTo>
                  <a:lnTo>
                    <a:pt x="1695346" y="850829"/>
                  </a:lnTo>
                  <a:lnTo>
                    <a:pt x="1728839" y="887676"/>
                  </a:lnTo>
                  <a:lnTo>
                    <a:pt x="1761717" y="925098"/>
                  </a:lnTo>
                  <a:lnTo>
                    <a:pt x="1794013" y="963014"/>
                  </a:lnTo>
                  <a:lnTo>
                    <a:pt x="1825760" y="1001347"/>
                  </a:lnTo>
                  <a:lnTo>
                    <a:pt x="1856988" y="1040015"/>
                  </a:lnTo>
                  <a:lnTo>
                    <a:pt x="1887732" y="1078938"/>
                  </a:lnTo>
                  <a:lnTo>
                    <a:pt x="1918065" y="1117929"/>
                  </a:lnTo>
                  <a:lnTo>
                    <a:pt x="1948034" y="1157172"/>
                  </a:lnTo>
                  <a:lnTo>
                    <a:pt x="1977639" y="1196666"/>
                  </a:lnTo>
                  <a:lnTo>
                    <a:pt x="2006879" y="1236408"/>
                  </a:lnTo>
                  <a:lnTo>
                    <a:pt x="2035754" y="1276393"/>
                  </a:lnTo>
                  <a:lnTo>
                    <a:pt x="2064265" y="1316619"/>
                  </a:lnTo>
                  <a:lnTo>
                    <a:pt x="2092410" y="1357082"/>
                  </a:lnTo>
                  <a:lnTo>
                    <a:pt x="2120191" y="1397780"/>
                  </a:lnTo>
                  <a:lnTo>
                    <a:pt x="2147606" y="1438709"/>
                  </a:lnTo>
                  <a:lnTo>
                    <a:pt x="2174656" y="1479867"/>
                  </a:lnTo>
                  <a:lnTo>
                    <a:pt x="2201340" y="1521249"/>
                  </a:lnTo>
                  <a:lnTo>
                    <a:pt x="2227658" y="1562853"/>
                  </a:lnTo>
                  <a:lnTo>
                    <a:pt x="2253609" y="1604676"/>
                  </a:lnTo>
                  <a:lnTo>
                    <a:pt x="2279195" y="1646714"/>
                  </a:lnTo>
                  <a:lnTo>
                    <a:pt x="2304414" y="1688965"/>
                  </a:lnTo>
                  <a:lnTo>
                    <a:pt x="2329267" y="1731424"/>
                  </a:lnTo>
                  <a:lnTo>
                    <a:pt x="2353752" y="1774090"/>
                  </a:lnTo>
                  <a:lnTo>
                    <a:pt x="2377871" y="1816959"/>
                  </a:lnTo>
                  <a:lnTo>
                    <a:pt x="2401622" y="1860027"/>
                  </a:lnTo>
                  <a:lnTo>
                    <a:pt x="2425006" y="1903291"/>
                  </a:lnTo>
                  <a:lnTo>
                    <a:pt x="2448023" y="1946749"/>
                  </a:lnTo>
                  <a:lnTo>
                    <a:pt x="2470671" y="1990397"/>
                  </a:lnTo>
                  <a:lnTo>
                    <a:pt x="2492952" y="2034232"/>
                  </a:lnTo>
                  <a:lnTo>
                    <a:pt x="2514864" y="2078251"/>
                  </a:lnTo>
                  <a:lnTo>
                    <a:pt x="2536408" y="2122451"/>
                  </a:lnTo>
                  <a:lnTo>
                    <a:pt x="2557584" y="2166828"/>
                  </a:lnTo>
                  <a:lnTo>
                    <a:pt x="2578391" y="2211379"/>
                  </a:lnTo>
                  <a:lnTo>
                    <a:pt x="2598829" y="2256101"/>
                  </a:lnTo>
                  <a:lnTo>
                    <a:pt x="2618898" y="2300992"/>
                  </a:lnTo>
                  <a:lnTo>
                    <a:pt x="2638598" y="2346047"/>
                  </a:lnTo>
                  <a:lnTo>
                    <a:pt x="2657928" y="2391264"/>
                  </a:lnTo>
                  <a:lnTo>
                    <a:pt x="2676889" y="2436639"/>
                  </a:lnTo>
                  <a:lnTo>
                    <a:pt x="2695480" y="2482170"/>
                  </a:lnTo>
                  <a:lnTo>
                    <a:pt x="2713701" y="2527853"/>
                  </a:lnTo>
                  <a:lnTo>
                    <a:pt x="2731551" y="2573685"/>
                  </a:lnTo>
                  <a:lnTo>
                    <a:pt x="2749032" y="2619663"/>
                  </a:lnTo>
                  <a:lnTo>
                    <a:pt x="2766142" y="2665783"/>
                  </a:lnTo>
                  <a:lnTo>
                    <a:pt x="2782881" y="2712043"/>
                  </a:lnTo>
                  <a:lnTo>
                    <a:pt x="2799249" y="2758440"/>
                  </a:lnTo>
                  <a:lnTo>
                    <a:pt x="2815246" y="2804969"/>
                  </a:lnTo>
                  <a:lnTo>
                    <a:pt x="2830871" y="2851628"/>
                  </a:lnTo>
                  <a:lnTo>
                    <a:pt x="2846126" y="2898415"/>
                  </a:lnTo>
                  <a:lnTo>
                    <a:pt x="2861008" y="2945325"/>
                  </a:lnTo>
                  <a:lnTo>
                    <a:pt x="2875519" y="2992355"/>
                  </a:lnTo>
                  <a:lnTo>
                    <a:pt x="2889658" y="3039503"/>
                  </a:lnTo>
                  <a:lnTo>
                    <a:pt x="2903424" y="3086765"/>
                  </a:lnTo>
                  <a:lnTo>
                    <a:pt x="2916818" y="3134138"/>
                  </a:lnTo>
                  <a:lnTo>
                    <a:pt x="2929840" y="3181619"/>
                  </a:lnTo>
                  <a:lnTo>
                    <a:pt x="2942488" y="3229205"/>
                  </a:lnTo>
                  <a:lnTo>
                    <a:pt x="2954764" y="3276892"/>
                  </a:lnTo>
                  <a:lnTo>
                    <a:pt x="2966667" y="3324677"/>
                  </a:lnTo>
                  <a:lnTo>
                    <a:pt x="2978196" y="3372558"/>
                  </a:lnTo>
                  <a:lnTo>
                    <a:pt x="2989352" y="3420531"/>
                  </a:lnTo>
                  <a:lnTo>
                    <a:pt x="3000134" y="3468592"/>
                  </a:lnTo>
                  <a:lnTo>
                    <a:pt x="3010542" y="3516740"/>
                  </a:lnTo>
                  <a:lnTo>
                    <a:pt x="3020576" y="3564969"/>
                  </a:lnTo>
                  <a:lnTo>
                    <a:pt x="3030235" y="3613279"/>
                  </a:lnTo>
                  <a:lnTo>
                    <a:pt x="3039521" y="3661664"/>
                  </a:lnTo>
                  <a:lnTo>
                    <a:pt x="3048431" y="3710122"/>
                  </a:lnTo>
                  <a:lnTo>
                    <a:pt x="3056967" y="3758651"/>
                  </a:lnTo>
                  <a:lnTo>
                    <a:pt x="3065128" y="3807246"/>
                  </a:lnTo>
                  <a:lnTo>
                    <a:pt x="3072914" y="3855904"/>
                  </a:lnTo>
                  <a:lnTo>
                    <a:pt x="3080324" y="3904623"/>
                  </a:lnTo>
                  <a:lnTo>
                    <a:pt x="3087359" y="3953399"/>
                  </a:lnTo>
                  <a:lnTo>
                    <a:pt x="3094018" y="4002230"/>
                  </a:lnTo>
                  <a:lnTo>
                    <a:pt x="3100301" y="4051111"/>
                  </a:lnTo>
                  <a:lnTo>
                    <a:pt x="3106208" y="4100039"/>
                  </a:lnTo>
                  <a:lnTo>
                    <a:pt x="3111739" y="4149013"/>
                  </a:lnTo>
                  <a:lnTo>
                    <a:pt x="3116893" y="4198027"/>
                  </a:lnTo>
                  <a:lnTo>
                    <a:pt x="3121670" y="4247080"/>
                  </a:lnTo>
                  <a:lnTo>
                    <a:pt x="3126071" y="4296168"/>
                  </a:lnTo>
                  <a:lnTo>
                    <a:pt x="3130094" y="4345288"/>
                  </a:lnTo>
                  <a:lnTo>
                    <a:pt x="3133741" y="4394437"/>
                  </a:lnTo>
                  <a:lnTo>
                    <a:pt x="3137010" y="4443611"/>
                  </a:lnTo>
                  <a:lnTo>
                    <a:pt x="3139901" y="4492808"/>
                  </a:lnTo>
                  <a:lnTo>
                    <a:pt x="3142414" y="4542023"/>
                  </a:lnTo>
                  <a:lnTo>
                    <a:pt x="3144550" y="4591255"/>
                  </a:lnTo>
                  <a:lnTo>
                    <a:pt x="3146307" y="4640500"/>
                  </a:lnTo>
                  <a:lnTo>
                    <a:pt x="3147031" y="4666355"/>
                  </a:lnTo>
                  <a:lnTo>
                    <a:pt x="0" y="466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49071"/>
              <a:ext cx="1428115" cy="2538095"/>
            </a:xfrm>
            <a:custGeom>
              <a:avLst/>
              <a:gdLst/>
              <a:ahLst/>
              <a:cxnLst/>
              <a:rect l="l" t="t" r="r" b="b"/>
              <a:pathLst>
                <a:path w="1428115" h="2538095">
                  <a:moveTo>
                    <a:pt x="0" y="0"/>
                  </a:moveTo>
                  <a:lnTo>
                    <a:pt x="21837" y="34907"/>
                  </a:lnTo>
                  <a:lnTo>
                    <a:pt x="48653" y="77600"/>
                  </a:lnTo>
                  <a:lnTo>
                    <a:pt x="75521" y="120222"/>
                  </a:lnTo>
                  <a:lnTo>
                    <a:pt x="102432" y="162775"/>
                  </a:lnTo>
                  <a:lnTo>
                    <a:pt x="129376" y="205260"/>
                  </a:lnTo>
                  <a:lnTo>
                    <a:pt x="156344" y="247680"/>
                  </a:lnTo>
                  <a:lnTo>
                    <a:pt x="183326" y="290037"/>
                  </a:lnTo>
                  <a:lnTo>
                    <a:pt x="210312" y="332334"/>
                  </a:lnTo>
                  <a:lnTo>
                    <a:pt x="346581" y="545532"/>
                  </a:lnTo>
                  <a:lnTo>
                    <a:pt x="374436" y="589164"/>
                  </a:lnTo>
                  <a:lnTo>
                    <a:pt x="402362" y="632962"/>
                  </a:lnTo>
                  <a:lnTo>
                    <a:pt x="430329" y="676898"/>
                  </a:lnTo>
                  <a:lnTo>
                    <a:pt x="458308" y="720944"/>
                  </a:lnTo>
                  <a:lnTo>
                    <a:pt x="486268" y="765071"/>
                  </a:lnTo>
                  <a:lnTo>
                    <a:pt x="514179" y="809252"/>
                  </a:lnTo>
                  <a:lnTo>
                    <a:pt x="542013" y="853458"/>
                  </a:lnTo>
                  <a:lnTo>
                    <a:pt x="569738" y="897661"/>
                  </a:lnTo>
                  <a:lnTo>
                    <a:pt x="597325" y="941831"/>
                  </a:lnTo>
                  <a:lnTo>
                    <a:pt x="624745" y="985942"/>
                  </a:lnTo>
                  <a:lnTo>
                    <a:pt x="649363" y="1025722"/>
                  </a:lnTo>
                  <a:lnTo>
                    <a:pt x="673982" y="1065726"/>
                  </a:lnTo>
                  <a:lnTo>
                    <a:pt x="698590" y="1105953"/>
                  </a:lnTo>
                  <a:lnTo>
                    <a:pt x="723176" y="1146401"/>
                  </a:lnTo>
                  <a:lnTo>
                    <a:pt x="747729" y="1187068"/>
                  </a:lnTo>
                  <a:lnTo>
                    <a:pt x="772237" y="1227952"/>
                  </a:lnTo>
                  <a:lnTo>
                    <a:pt x="796691" y="1269053"/>
                  </a:lnTo>
                  <a:lnTo>
                    <a:pt x="821077" y="1310368"/>
                  </a:lnTo>
                  <a:lnTo>
                    <a:pt x="845386" y="1351895"/>
                  </a:lnTo>
                  <a:lnTo>
                    <a:pt x="869607" y="1393634"/>
                  </a:lnTo>
                  <a:lnTo>
                    <a:pt x="893727" y="1435582"/>
                  </a:lnTo>
                  <a:lnTo>
                    <a:pt x="917737" y="1477737"/>
                  </a:lnTo>
                  <a:lnTo>
                    <a:pt x="941624" y="1520099"/>
                  </a:lnTo>
                  <a:lnTo>
                    <a:pt x="965378" y="1562664"/>
                  </a:lnTo>
                  <a:lnTo>
                    <a:pt x="988988" y="1605433"/>
                  </a:lnTo>
                  <a:lnTo>
                    <a:pt x="1012442" y="1648402"/>
                  </a:lnTo>
                  <a:lnTo>
                    <a:pt x="1035730" y="1691571"/>
                  </a:lnTo>
                  <a:lnTo>
                    <a:pt x="1058839" y="1734937"/>
                  </a:lnTo>
                  <a:lnTo>
                    <a:pt x="1081760" y="1778500"/>
                  </a:lnTo>
                  <a:lnTo>
                    <a:pt x="1104481" y="1822256"/>
                  </a:lnTo>
                  <a:lnTo>
                    <a:pt x="1126991" y="1866205"/>
                  </a:lnTo>
                  <a:lnTo>
                    <a:pt x="1149278" y="1910346"/>
                  </a:lnTo>
                  <a:lnTo>
                    <a:pt x="1171332" y="1954675"/>
                  </a:lnTo>
                  <a:lnTo>
                    <a:pt x="1214695" y="2043895"/>
                  </a:lnTo>
                  <a:lnTo>
                    <a:pt x="1235981" y="2088783"/>
                  </a:lnTo>
                  <a:lnTo>
                    <a:pt x="1256990" y="2133853"/>
                  </a:lnTo>
                  <a:lnTo>
                    <a:pt x="1277710" y="2179104"/>
                  </a:lnTo>
                  <a:lnTo>
                    <a:pt x="1298129" y="2224534"/>
                  </a:lnTo>
                  <a:lnTo>
                    <a:pt x="1318237" y="2270142"/>
                  </a:lnTo>
                  <a:lnTo>
                    <a:pt x="1338023" y="2315926"/>
                  </a:lnTo>
                  <a:lnTo>
                    <a:pt x="1357475" y="2361884"/>
                  </a:lnTo>
                  <a:lnTo>
                    <a:pt x="1376582" y="2408015"/>
                  </a:lnTo>
                  <a:lnTo>
                    <a:pt x="1395334" y="2454317"/>
                  </a:lnTo>
                  <a:lnTo>
                    <a:pt x="1413718" y="2500788"/>
                  </a:lnTo>
                  <a:lnTo>
                    <a:pt x="1428057" y="2537927"/>
                  </a:lnTo>
                  <a:lnTo>
                    <a:pt x="1360801" y="2537927"/>
                  </a:lnTo>
                  <a:lnTo>
                    <a:pt x="1344857" y="2497224"/>
                  </a:lnTo>
                  <a:lnTo>
                    <a:pt x="1326167" y="2450652"/>
                  </a:lnTo>
                  <a:lnTo>
                    <a:pt x="1307109" y="2404250"/>
                  </a:lnTo>
                  <a:lnTo>
                    <a:pt x="1287693" y="2358019"/>
                  </a:lnTo>
                  <a:lnTo>
                    <a:pt x="1267931" y="2311961"/>
                  </a:lnTo>
                  <a:lnTo>
                    <a:pt x="1247834" y="2266077"/>
                  </a:lnTo>
                  <a:lnTo>
                    <a:pt x="1227414" y="2220371"/>
                  </a:lnTo>
                  <a:lnTo>
                    <a:pt x="1206682" y="2174842"/>
                  </a:lnTo>
                  <a:lnTo>
                    <a:pt x="1185649" y="2129494"/>
                  </a:lnTo>
                  <a:lnTo>
                    <a:pt x="1164329" y="2084328"/>
                  </a:lnTo>
                  <a:lnTo>
                    <a:pt x="1120867" y="1994548"/>
                  </a:lnTo>
                  <a:lnTo>
                    <a:pt x="1098749" y="1949938"/>
                  </a:lnTo>
                  <a:lnTo>
                    <a:pt x="1076389" y="1905518"/>
                  </a:lnTo>
                  <a:lnTo>
                    <a:pt x="1053797" y="1861288"/>
                  </a:lnTo>
                  <a:lnTo>
                    <a:pt x="1030986" y="1817251"/>
                  </a:lnTo>
                  <a:lnTo>
                    <a:pt x="1007966" y="1773409"/>
                  </a:lnTo>
                  <a:lnTo>
                    <a:pt x="984750" y="1729763"/>
                  </a:lnTo>
                  <a:lnTo>
                    <a:pt x="961349" y="1686315"/>
                  </a:lnTo>
                  <a:lnTo>
                    <a:pt x="937774" y="1643067"/>
                  </a:lnTo>
                  <a:lnTo>
                    <a:pt x="914037" y="1600021"/>
                  </a:lnTo>
                  <a:lnTo>
                    <a:pt x="890149" y="1557179"/>
                  </a:lnTo>
                  <a:lnTo>
                    <a:pt x="866123" y="1514542"/>
                  </a:lnTo>
                  <a:lnTo>
                    <a:pt x="841968" y="1472112"/>
                  </a:lnTo>
                  <a:lnTo>
                    <a:pt x="817698" y="1429891"/>
                  </a:lnTo>
                  <a:lnTo>
                    <a:pt x="793323" y="1387881"/>
                  </a:lnTo>
                  <a:lnTo>
                    <a:pt x="768855" y="1346083"/>
                  </a:lnTo>
                  <a:lnTo>
                    <a:pt x="744305" y="1304500"/>
                  </a:lnTo>
                  <a:lnTo>
                    <a:pt x="719686" y="1263133"/>
                  </a:lnTo>
                  <a:lnTo>
                    <a:pt x="695007" y="1221984"/>
                  </a:lnTo>
                  <a:lnTo>
                    <a:pt x="670282" y="1181054"/>
                  </a:lnTo>
                  <a:lnTo>
                    <a:pt x="645521" y="1140347"/>
                  </a:lnTo>
                  <a:lnTo>
                    <a:pt x="620736" y="1099862"/>
                  </a:lnTo>
                  <a:lnTo>
                    <a:pt x="595939" y="1059603"/>
                  </a:lnTo>
                  <a:lnTo>
                    <a:pt x="571141" y="1019571"/>
                  </a:lnTo>
                  <a:lnTo>
                    <a:pt x="543885" y="975496"/>
                  </a:lnTo>
                  <a:lnTo>
                    <a:pt x="516420" y="931380"/>
                  </a:lnTo>
                  <a:lnTo>
                    <a:pt x="488780" y="887247"/>
                  </a:lnTo>
                  <a:lnTo>
                    <a:pt x="461001" y="843122"/>
                  </a:lnTo>
                  <a:lnTo>
                    <a:pt x="433118" y="799027"/>
                  </a:lnTo>
                  <a:lnTo>
                    <a:pt x="405166" y="754987"/>
                  </a:lnTo>
                  <a:lnTo>
                    <a:pt x="377179" y="711027"/>
                  </a:lnTo>
                  <a:lnTo>
                    <a:pt x="349194" y="667170"/>
                  </a:lnTo>
                  <a:lnTo>
                    <a:pt x="183793" y="408571"/>
                  </a:lnTo>
                  <a:lnTo>
                    <a:pt x="156682" y="366141"/>
                  </a:lnTo>
                  <a:lnTo>
                    <a:pt x="129566" y="323651"/>
                  </a:lnTo>
                  <a:lnTo>
                    <a:pt x="102455" y="281099"/>
                  </a:lnTo>
                  <a:lnTo>
                    <a:pt x="75358" y="238482"/>
                  </a:lnTo>
                  <a:lnTo>
                    <a:pt x="48284" y="195799"/>
                  </a:lnTo>
                  <a:lnTo>
                    <a:pt x="21244" y="153047"/>
                  </a:lnTo>
                  <a:lnTo>
                    <a:pt x="0" y="11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418768" y="7093077"/>
            <a:ext cx="1869439" cy="3194050"/>
            <a:chOff x="16418768" y="7093077"/>
            <a:chExt cx="1869439" cy="3194050"/>
          </a:xfrm>
        </p:grpSpPr>
        <p:sp>
          <p:nvSpPr>
            <p:cNvPr id="6" name="object 6"/>
            <p:cNvSpPr/>
            <p:nvPr/>
          </p:nvSpPr>
          <p:spPr>
            <a:xfrm>
              <a:off x="16418768" y="7093077"/>
              <a:ext cx="1869439" cy="3194050"/>
            </a:xfrm>
            <a:custGeom>
              <a:avLst/>
              <a:gdLst/>
              <a:ahLst/>
              <a:cxnLst/>
              <a:rect l="l" t="t" r="r" b="b"/>
              <a:pathLst>
                <a:path w="1869440" h="3194050">
                  <a:moveTo>
                    <a:pt x="0" y="3193921"/>
                  </a:moveTo>
                  <a:lnTo>
                    <a:pt x="1842" y="3123413"/>
                  </a:lnTo>
                  <a:lnTo>
                    <a:pt x="4008" y="3074299"/>
                  </a:lnTo>
                  <a:lnTo>
                    <a:pt x="6844" y="3025232"/>
                  </a:lnTo>
                  <a:lnTo>
                    <a:pt x="10347" y="2976220"/>
                  </a:lnTo>
                  <a:lnTo>
                    <a:pt x="14512" y="2927269"/>
                  </a:lnTo>
                  <a:lnTo>
                    <a:pt x="19335" y="2878386"/>
                  </a:lnTo>
                  <a:lnTo>
                    <a:pt x="24813" y="2829578"/>
                  </a:lnTo>
                  <a:lnTo>
                    <a:pt x="30940" y="2780852"/>
                  </a:lnTo>
                  <a:lnTo>
                    <a:pt x="37714" y="2732214"/>
                  </a:lnTo>
                  <a:lnTo>
                    <a:pt x="45130" y="2683670"/>
                  </a:lnTo>
                  <a:lnTo>
                    <a:pt x="53183" y="2635229"/>
                  </a:lnTo>
                  <a:lnTo>
                    <a:pt x="61870" y="2586896"/>
                  </a:lnTo>
                  <a:lnTo>
                    <a:pt x="71186" y="2538679"/>
                  </a:lnTo>
                  <a:lnTo>
                    <a:pt x="81128" y="2490584"/>
                  </a:lnTo>
                  <a:lnTo>
                    <a:pt x="91691" y="2442617"/>
                  </a:lnTo>
                  <a:lnTo>
                    <a:pt x="102871" y="2394787"/>
                  </a:lnTo>
                  <a:lnTo>
                    <a:pt x="114664" y="2347099"/>
                  </a:lnTo>
                  <a:lnTo>
                    <a:pt x="127066" y="2299560"/>
                  </a:lnTo>
                  <a:lnTo>
                    <a:pt x="140073" y="2252177"/>
                  </a:lnTo>
                  <a:lnTo>
                    <a:pt x="153680" y="2204957"/>
                  </a:lnTo>
                  <a:lnTo>
                    <a:pt x="167884" y="2157906"/>
                  </a:lnTo>
                  <a:lnTo>
                    <a:pt x="182680" y="2111032"/>
                  </a:lnTo>
                  <a:lnTo>
                    <a:pt x="198065" y="2064341"/>
                  </a:lnTo>
                  <a:lnTo>
                    <a:pt x="214034" y="2017839"/>
                  </a:lnTo>
                  <a:lnTo>
                    <a:pt x="230583" y="1971535"/>
                  </a:lnTo>
                  <a:lnTo>
                    <a:pt x="247708" y="1925433"/>
                  </a:lnTo>
                  <a:lnTo>
                    <a:pt x="265405" y="1879542"/>
                  </a:lnTo>
                  <a:lnTo>
                    <a:pt x="283669" y="1833868"/>
                  </a:lnTo>
                  <a:lnTo>
                    <a:pt x="302497" y="1788418"/>
                  </a:lnTo>
                  <a:lnTo>
                    <a:pt x="321884" y="1743198"/>
                  </a:lnTo>
                  <a:lnTo>
                    <a:pt x="341827" y="1698215"/>
                  </a:lnTo>
                  <a:lnTo>
                    <a:pt x="362321" y="1653477"/>
                  </a:lnTo>
                  <a:lnTo>
                    <a:pt x="383362" y="1608989"/>
                  </a:lnTo>
                  <a:lnTo>
                    <a:pt x="404947" y="1564759"/>
                  </a:lnTo>
                  <a:lnTo>
                    <a:pt x="427070" y="1520793"/>
                  </a:lnTo>
                  <a:lnTo>
                    <a:pt x="449727" y="1477098"/>
                  </a:lnTo>
                  <a:lnTo>
                    <a:pt x="472916" y="1433682"/>
                  </a:lnTo>
                  <a:lnTo>
                    <a:pt x="496631" y="1390549"/>
                  </a:lnTo>
                  <a:lnTo>
                    <a:pt x="520868" y="1347709"/>
                  </a:lnTo>
                  <a:lnTo>
                    <a:pt x="545624" y="1305166"/>
                  </a:lnTo>
                  <a:lnTo>
                    <a:pt x="570893" y="1262929"/>
                  </a:lnTo>
                  <a:lnTo>
                    <a:pt x="596673" y="1221003"/>
                  </a:lnTo>
                  <a:lnTo>
                    <a:pt x="622959" y="1179396"/>
                  </a:lnTo>
                  <a:lnTo>
                    <a:pt x="649747" y="1138114"/>
                  </a:lnTo>
                  <a:lnTo>
                    <a:pt x="677032" y="1097164"/>
                  </a:lnTo>
                  <a:lnTo>
                    <a:pt x="704811" y="1056553"/>
                  </a:lnTo>
                  <a:lnTo>
                    <a:pt x="733079" y="1016287"/>
                  </a:lnTo>
                  <a:lnTo>
                    <a:pt x="761832" y="976374"/>
                  </a:lnTo>
                  <a:lnTo>
                    <a:pt x="791067" y="936820"/>
                  </a:lnTo>
                  <a:lnTo>
                    <a:pt x="820779" y="897632"/>
                  </a:lnTo>
                  <a:lnTo>
                    <a:pt x="850964" y="858817"/>
                  </a:lnTo>
                  <a:lnTo>
                    <a:pt x="881618" y="820381"/>
                  </a:lnTo>
                  <a:lnTo>
                    <a:pt x="912736" y="782332"/>
                  </a:lnTo>
                  <a:lnTo>
                    <a:pt x="944315" y="744675"/>
                  </a:lnTo>
                  <a:lnTo>
                    <a:pt x="976351" y="707418"/>
                  </a:lnTo>
                  <a:lnTo>
                    <a:pt x="1008839" y="670568"/>
                  </a:lnTo>
                  <a:lnTo>
                    <a:pt x="1041775" y="634131"/>
                  </a:lnTo>
                  <a:lnTo>
                    <a:pt x="1075155" y="598114"/>
                  </a:lnTo>
                  <a:lnTo>
                    <a:pt x="1108975" y="562525"/>
                  </a:lnTo>
                  <a:lnTo>
                    <a:pt x="1143232" y="527368"/>
                  </a:lnTo>
                  <a:lnTo>
                    <a:pt x="1177920" y="492652"/>
                  </a:lnTo>
                  <a:lnTo>
                    <a:pt x="1219866" y="451833"/>
                  </a:lnTo>
                  <a:lnTo>
                    <a:pt x="1261572" y="412533"/>
                  </a:lnTo>
                  <a:lnTo>
                    <a:pt x="1303041" y="374752"/>
                  </a:lnTo>
                  <a:lnTo>
                    <a:pt x="1344275" y="338485"/>
                  </a:lnTo>
                  <a:lnTo>
                    <a:pt x="1385278" y="303729"/>
                  </a:lnTo>
                  <a:lnTo>
                    <a:pt x="1426054" y="270482"/>
                  </a:lnTo>
                  <a:lnTo>
                    <a:pt x="1466606" y="238741"/>
                  </a:lnTo>
                  <a:lnTo>
                    <a:pt x="1506937" y="208503"/>
                  </a:lnTo>
                  <a:lnTo>
                    <a:pt x="1547050" y="179764"/>
                  </a:lnTo>
                  <a:lnTo>
                    <a:pt x="1586949" y="152522"/>
                  </a:lnTo>
                  <a:lnTo>
                    <a:pt x="1626638" y="126774"/>
                  </a:lnTo>
                  <a:lnTo>
                    <a:pt x="1666118" y="102517"/>
                  </a:lnTo>
                  <a:lnTo>
                    <a:pt x="1705395" y="79748"/>
                  </a:lnTo>
                  <a:lnTo>
                    <a:pt x="1744471" y="58464"/>
                  </a:lnTo>
                  <a:lnTo>
                    <a:pt x="1783349" y="38662"/>
                  </a:lnTo>
                  <a:lnTo>
                    <a:pt x="1822033" y="20340"/>
                  </a:lnTo>
                  <a:lnTo>
                    <a:pt x="1860526" y="3493"/>
                  </a:lnTo>
                  <a:lnTo>
                    <a:pt x="1869231" y="0"/>
                  </a:lnTo>
                  <a:lnTo>
                    <a:pt x="1869231" y="3193921"/>
                  </a:lnTo>
                  <a:lnTo>
                    <a:pt x="0" y="31939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97635" y="8033103"/>
              <a:ext cx="490855" cy="2254250"/>
            </a:xfrm>
            <a:custGeom>
              <a:avLst/>
              <a:gdLst/>
              <a:ahLst/>
              <a:cxnLst/>
              <a:rect l="l" t="t" r="r" b="b"/>
              <a:pathLst>
                <a:path w="490855" h="2254250">
                  <a:moveTo>
                    <a:pt x="0" y="2253895"/>
                  </a:moveTo>
                  <a:lnTo>
                    <a:pt x="3070" y="2171258"/>
                  </a:lnTo>
                  <a:lnTo>
                    <a:pt x="4985" y="2121908"/>
                  </a:lnTo>
                  <a:lnTo>
                    <a:pt x="6986" y="2072477"/>
                  </a:lnTo>
                  <a:lnTo>
                    <a:pt x="9094" y="2023052"/>
                  </a:lnTo>
                  <a:lnTo>
                    <a:pt x="11325" y="1973719"/>
                  </a:lnTo>
                  <a:lnTo>
                    <a:pt x="13697" y="1924562"/>
                  </a:lnTo>
                  <a:lnTo>
                    <a:pt x="16140" y="1877179"/>
                  </a:lnTo>
                  <a:lnTo>
                    <a:pt x="18797" y="1829504"/>
                  </a:lnTo>
                  <a:lnTo>
                    <a:pt x="21691" y="1781556"/>
                  </a:lnTo>
                  <a:lnTo>
                    <a:pt x="24843" y="1733356"/>
                  </a:lnTo>
                  <a:lnTo>
                    <a:pt x="28274" y="1684923"/>
                  </a:lnTo>
                  <a:lnTo>
                    <a:pt x="32006" y="1636279"/>
                  </a:lnTo>
                  <a:lnTo>
                    <a:pt x="36199" y="1585890"/>
                  </a:lnTo>
                  <a:lnTo>
                    <a:pt x="40566" y="1537307"/>
                  </a:lnTo>
                  <a:lnTo>
                    <a:pt x="45292" y="1488577"/>
                  </a:lnTo>
                  <a:lnTo>
                    <a:pt x="50397" y="1439722"/>
                  </a:lnTo>
                  <a:lnTo>
                    <a:pt x="55925" y="1390574"/>
                  </a:lnTo>
                  <a:lnTo>
                    <a:pt x="61911" y="1341078"/>
                  </a:lnTo>
                  <a:lnTo>
                    <a:pt x="68347" y="1291510"/>
                  </a:lnTo>
                  <a:lnTo>
                    <a:pt x="75255" y="1241890"/>
                  </a:lnTo>
                  <a:lnTo>
                    <a:pt x="82656" y="1192239"/>
                  </a:lnTo>
                  <a:lnTo>
                    <a:pt x="90573" y="1142577"/>
                  </a:lnTo>
                  <a:lnTo>
                    <a:pt x="99025" y="1092923"/>
                  </a:lnTo>
                  <a:lnTo>
                    <a:pt x="108035" y="1043298"/>
                  </a:lnTo>
                  <a:lnTo>
                    <a:pt x="117625" y="993722"/>
                  </a:lnTo>
                  <a:lnTo>
                    <a:pt x="127814" y="944215"/>
                  </a:lnTo>
                  <a:lnTo>
                    <a:pt x="138626" y="894798"/>
                  </a:lnTo>
                  <a:lnTo>
                    <a:pt x="150080" y="845489"/>
                  </a:lnTo>
                  <a:lnTo>
                    <a:pt x="162200" y="796309"/>
                  </a:lnTo>
                  <a:lnTo>
                    <a:pt x="175005" y="747279"/>
                  </a:lnTo>
                  <a:lnTo>
                    <a:pt x="188518" y="698418"/>
                  </a:lnTo>
                  <a:lnTo>
                    <a:pt x="202760" y="649747"/>
                  </a:lnTo>
                  <a:lnTo>
                    <a:pt x="217752" y="601285"/>
                  </a:lnTo>
                  <a:lnTo>
                    <a:pt x="233516" y="553053"/>
                  </a:lnTo>
                  <a:lnTo>
                    <a:pt x="250073" y="505071"/>
                  </a:lnTo>
                  <a:lnTo>
                    <a:pt x="267445" y="457359"/>
                  </a:lnTo>
                  <a:lnTo>
                    <a:pt x="285652" y="409936"/>
                  </a:lnTo>
                  <a:lnTo>
                    <a:pt x="304717" y="362824"/>
                  </a:lnTo>
                  <a:lnTo>
                    <a:pt x="324660" y="316042"/>
                  </a:lnTo>
                  <a:lnTo>
                    <a:pt x="345504" y="269610"/>
                  </a:lnTo>
                  <a:lnTo>
                    <a:pt x="367270" y="223548"/>
                  </a:lnTo>
                  <a:lnTo>
                    <a:pt x="389978" y="177877"/>
                  </a:lnTo>
                  <a:lnTo>
                    <a:pt x="413651" y="132616"/>
                  </a:lnTo>
                  <a:lnTo>
                    <a:pt x="438309" y="87786"/>
                  </a:lnTo>
                  <a:lnTo>
                    <a:pt x="463975" y="43406"/>
                  </a:lnTo>
                  <a:lnTo>
                    <a:pt x="490364" y="0"/>
                  </a:lnTo>
                  <a:lnTo>
                    <a:pt x="490364" y="76657"/>
                  </a:lnTo>
                  <a:lnTo>
                    <a:pt x="472334" y="107863"/>
                  </a:lnTo>
                  <a:lnTo>
                    <a:pt x="448019" y="152121"/>
                  </a:lnTo>
                  <a:lnTo>
                    <a:pt x="424676" y="196814"/>
                  </a:lnTo>
                  <a:lnTo>
                    <a:pt x="402283" y="241921"/>
                  </a:lnTo>
                  <a:lnTo>
                    <a:pt x="380820" y="287424"/>
                  </a:lnTo>
                  <a:lnTo>
                    <a:pt x="360265" y="333301"/>
                  </a:lnTo>
                  <a:lnTo>
                    <a:pt x="340597" y="379533"/>
                  </a:lnTo>
                  <a:lnTo>
                    <a:pt x="321795" y="426099"/>
                  </a:lnTo>
                  <a:lnTo>
                    <a:pt x="303839" y="472981"/>
                  </a:lnTo>
                  <a:lnTo>
                    <a:pt x="286707" y="520156"/>
                  </a:lnTo>
                  <a:lnTo>
                    <a:pt x="270378" y="567607"/>
                  </a:lnTo>
                  <a:lnTo>
                    <a:pt x="254830" y="615312"/>
                  </a:lnTo>
                  <a:lnTo>
                    <a:pt x="240044" y="663251"/>
                  </a:lnTo>
                  <a:lnTo>
                    <a:pt x="225997" y="711405"/>
                  </a:lnTo>
                  <a:lnTo>
                    <a:pt x="212669" y="759753"/>
                  </a:lnTo>
                  <a:lnTo>
                    <a:pt x="200039" y="808276"/>
                  </a:lnTo>
                  <a:lnTo>
                    <a:pt x="188085" y="856953"/>
                  </a:lnTo>
                  <a:lnTo>
                    <a:pt x="176786" y="905764"/>
                  </a:lnTo>
                  <a:lnTo>
                    <a:pt x="166122" y="954690"/>
                  </a:lnTo>
                  <a:lnTo>
                    <a:pt x="156072" y="1003710"/>
                  </a:lnTo>
                  <a:lnTo>
                    <a:pt x="146613" y="1052804"/>
                  </a:lnTo>
                  <a:lnTo>
                    <a:pt x="137726" y="1101952"/>
                  </a:lnTo>
                  <a:lnTo>
                    <a:pt x="129389" y="1151134"/>
                  </a:lnTo>
                  <a:lnTo>
                    <a:pt x="121581" y="1200331"/>
                  </a:lnTo>
                  <a:lnTo>
                    <a:pt x="114281" y="1249521"/>
                  </a:lnTo>
                  <a:lnTo>
                    <a:pt x="107467" y="1298686"/>
                  </a:lnTo>
                  <a:lnTo>
                    <a:pt x="101120" y="1347805"/>
                  </a:lnTo>
                  <a:lnTo>
                    <a:pt x="95217" y="1396857"/>
                  </a:lnTo>
                  <a:lnTo>
                    <a:pt x="89711" y="1446081"/>
                  </a:lnTo>
                  <a:lnTo>
                    <a:pt x="84594" y="1495379"/>
                  </a:lnTo>
                  <a:lnTo>
                    <a:pt x="79866" y="1544545"/>
                  </a:lnTo>
                  <a:lnTo>
                    <a:pt x="75504" y="1593560"/>
                  </a:lnTo>
                  <a:lnTo>
                    <a:pt x="71636" y="1640428"/>
                  </a:lnTo>
                  <a:lnTo>
                    <a:pt x="67959" y="1688664"/>
                  </a:lnTo>
                  <a:lnTo>
                    <a:pt x="64580" y="1736693"/>
                  </a:lnTo>
                  <a:lnTo>
                    <a:pt x="61476" y="1784496"/>
                  </a:lnTo>
                  <a:lnTo>
                    <a:pt x="58627" y="1832052"/>
                  </a:lnTo>
                  <a:lnTo>
                    <a:pt x="56013" y="1879343"/>
                  </a:lnTo>
                  <a:lnTo>
                    <a:pt x="53611" y="1926346"/>
                  </a:lnTo>
                  <a:lnTo>
                    <a:pt x="51141" y="1975389"/>
                  </a:lnTo>
                  <a:lnTo>
                    <a:pt x="48872" y="2024620"/>
                  </a:lnTo>
                  <a:lnTo>
                    <a:pt x="46771" y="2073956"/>
                  </a:lnTo>
                  <a:lnTo>
                    <a:pt x="44807" y="2123311"/>
                  </a:lnTo>
                  <a:lnTo>
                    <a:pt x="42946" y="2172601"/>
                  </a:lnTo>
                  <a:lnTo>
                    <a:pt x="40008" y="2253895"/>
                  </a:lnTo>
                  <a:lnTo>
                    <a:pt x="0" y="225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921317" y="0"/>
            <a:ext cx="3366770" cy="1816100"/>
            <a:chOff x="14921317" y="0"/>
            <a:chExt cx="3366770" cy="1816100"/>
          </a:xfrm>
        </p:grpSpPr>
        <p:sp>
          <p:nvSpPr>
            <p:cNvPr id="9" name="object 9"/>
            <p:cNvSpPr/>
            <p:nvPr/>
          </p:nvSpPr>
          <p:spPr>
            <a:xfrm>
              <a:off x="14921317" y="0"/>
              <a:ext cx="3366770" cy="1816100"/>
            </a:xfrm>
            <a:custGeom>
              <a:avLst/>
              <a:gdLst/>
              <a:ahLst/>
              <a:cxnLst/>
              <a:rect l="l" t="t" r="r" b="b"/>
              <a:pathLst>
                <a:path w="3366769" h="1816100">
                  <a:moveTo>
                    <a:pt x="3366682" y="1815938"/>
                  </a:moveTo>
                  <a:lnTo>
                    <a:pt x="3340405" y="1767215"/>
                  </a:lnTo>
                  <a:lnTo>
                    <a:pt x="3316850" y="1724466"/>
                  </a:lnTo>
                  <a:lnTo>
                    <a:pt x="3292754" y="1681774"/>
                  </a:lnTo>
                  <a:lnTo>
                    <a:pt x="3268118" y="1639169"/>
                  </a:lnTo>
                  <a:lnTo>
                    <a:pt x="3242945" y="1596680"/>
                  </a:lnTo>
                  <a:lnTo>
                    <a:pt x="3217236" y="1554338"/>
                  </a:lnTo>
                  <a:lnTo>
                    <a:pt x="3190993" y="1512172"/>
                  </a:lnTo>
                  <a:lnTo>
                    <a:pt x="3164218" y="1470214"/>
                  </a:lnTo>
                  <a:lnTo>
                    <a:pt x="3136912" y="1428492"/>
                  </a:lnTo>
                  <a:lnTo>
                    <a:pt x="3109077" y="1387037"/>
                  </a:lnTo>
                  <a:lnTo>
                    <a:pt x="3080716" y="1345878"/>
                  </a:lnTo>
                  <a:lnTo>
                    <a:pt x="3051829" y="1305046"/>
                  </a:lnTo>
                  <a:lnTo>
                    <a:pt x="3022419" y="1264571"/>
                  </a:lnTo>
                  <a:lnTo>
                    <a:pt x="2992487" y="1224483"/>
                  </a:lnTo>
                  <a:lnTo>
                    <a:pt x="2962035" y="1184812"/>
                  </a:lnTo>
                  <a:lnTo>
                    <a:pt x="2931066" y="1145587"/>
                  </a:lnTo>
                  <a:lnTo>
                    <a:pt x="2899580" y="1106839"/>
                  </a:lnTo>
                  <a:lnTo>
                    <a:pt x="2867579" y="1068598"/>
                  </a:lnTo>
                  <a:lnTo>
                    <a:pt x="2835066" y="1030894"/>
                  </a:lnTo>
                  <a:lnTo>
                    <a:pt x="2802042" y="993757"/>
                  </a:lnTo>
                  <a:lnTo>
                    <a:pt x="2768509" y="957217"/>
                  </a:lnTo>
                  <a:lnTo>
                    <a:pt x="2734468" y="921304"/>
                  </a:lnTo>
                  <a:lnTo>
                    <a:pt x="2699921" y="886047"/>
                  </a:lnTo>
                  <a:lnTo>
                    <a:pt x="2664871" y="851478"/>
                  </a:lnTo>
                  <a:lnTo>
                    <a:pt x="2629319" y="817625"/>
                  </a:lnTo>
                  <a:lnTo>
                    <a:pt x="2593266" y="784519"/>
                  </a:lnTo>
                  <a:lnTo>
                    <a:pt x="2556715" y="752191"/>
                  </a:lnTo>
                  <a:lnTo>
                    <a:pt x="2519667" y="720669"/>
                  </a:lnTo>
                  <a:lnTo>
                    <a:pt x="2482124" y="689984"/>
                  </a:lnTo>
                  <a:lnTo>
                    <a:pt x="2444088" y="660167"/>
                  </a:lnTo>
                  <a:lnTo>
                    <a:pt x="2405560" y="631246"/>
                  </a:lnTo>
                  <a:lnTo>
                    <a:pt x="2366543" y="603252"/>
                  </a:lnTo>
                  <a:lnTo>
                    <a:pt x="2327038" y="576216"/>
                  </a:lnTo>
                  <a:lnTo>
                    <a:pt x="2287047" y="550166"/>
                  </a:lnTo>
                  <a:lnTo>
                    <a:pt x="2246571" y="525134"/>
                  </a:lnTo>
                  <a:lnTo>
                    <a:pt x="2205613" y="501149"/>
                  </a:lnTo>
                  <a:lnTo>
                    <a:pt x="2164174" y="478240"/>
                  </a:lnTo>
                  <a:lnTo>
                    <a:pt x="2122256" y="456439"/>
                  </a:lnTo>
                  <a:lnTo>
                    <a:pt x="2079861" y="435775"/>
                  </a:lnTo>
                  <a:lnTo>
                    <a:pt x="2036991" y="416278"/>
                  </a:lnTo>
                  <a:lnTo>
                    <a:pt x="1993647" y="397979"/>
                  </a:lnTo>
                  <a:lnTo>
                    <a:pt x="1949831" y="380906"/>
                  </a:lnTo>
                  <a:lnTo>
                    <a:pt x="1905545" y="365091"/>
                  </a:lnTo>
                  <a:lnTo>
                    <a:pt x="1860790" y="350563"/>
                  </a:lnTo>
                  <a:lnTo>
                    <a:pt x="1815569" y="337352"/>
                  </a:lnTo>
                  <a:lnTo>
                    <a:pt x="1769883" y="325488"/>
                  </a:lnTo>
                  <a:lnTo>
                    <a:pt x="1723734" y="315002"/>
                  </a:lnTo>
                  <a:lnTo>
                    <a:pt x="1677124" y="305923"/>
                  </a:lnTo>
                  <a:lnTo>
                    <a:pt x="1630055" y="298281"/>
                  </a:lnTo>
                  <a:lnTo>
                    <a:pt x="1582528" y="292106"/>
                  </a:lnTo>
                  <a:lnTo>
                    <a:pt x="1534545" y="287429"/>
                  </a:lnTo>
                  <a:lnTo>
                    <a:pt x="1486107" y="284279"/>
                  </a:lnTo>
                  <a:lnTo>
                    <a:pt x="1435980" y="282646"/>
                  </a:lnTo>
                  <a:lnTo>
                    <a:pt x="1385815" y="282473"/>
                  </a:lnTo>
                  <a:lnTo>
                    <a:pt x="1335622" y="283507"/>
                  </a:lnTo>
                  <a:lnTo>
                    <a:pt x="1285411" y="285498"/>
                  </a:lnTo>
                  <a:lnTo>
                    <a:pt x="1235190" y="288193"/>
                  </a:lnTo>
                  <a:lnTo>
                    <a:pt x="1084573" y="297985"/>
                  </a:lnTo>
                  <a:lnTo>
                    <a:pt x="1034413" y="300979"/>
                  </a:lnTo>
                  <a:lnTo>
                    <a:pt x="984292" y="303419"/>
                  </a:lnTo>
                  <a:lnTo>
                    <a:pt x="934220" y="305052"/>
                  </a:lnTo>
                  <a:lnTo>
                    <a:pt x="884205" y="305626"/>
                  </a:lnTo>
                  <a:lnTo>
                    <a:pt x="834259" y="304891"/>
                  </a:lnTo>
                  <a:lnTo>
                    <a:pt x="784389" y="302594"/>
                  </a:lnTo>
                  <a:lnTo>
                    <a:pt x="734607" y="298484"/>
                  </a:lnTo>
                  <a:lnTo>
                    <a:pt x="684920" y="292308"/>
                  </a:lnTo>
                  <a:lnTo>
                    <a:pt x="635262" y="283813"/>
                  </a:lnTo>
                  <a:lnTo>
                    <a:pt x="586149" y="273166"/>
                  </a:lnTo>
                  <a:lnTo>
                    <a:pt x="537575" y="260492"/>
                  </a:lnTo>
                  <a:lnTo>
                    <a:pt x="489533" y="245920"/>
                  </a:lnTo>
                  <a:lnTo>
                    <a:pt x="442016" y="229573"/>
                  </a:lnTo>
                  <a:lnTo>
                    <a:pt x="395017" y="211580"/>
                  </a:lnTo>
                  <a:lnTo>
                    <a:pt x="348531" y="192066"/>
                  </a:lnTo>
                  <a:lnTo>
                    <a:pt x="302549" y="171157"/>
                  </a:lnTo>
                  <a:lnTo>
                    <a:pt x="257067" y="148980"/>
                  </a:lnTo>
                  <a:lnTo>
                    <a:pt x="212075" y="125660"/>
                  </a:lnTo>
                  <a:lnTo>
                    <a:pt x="167570" y="101325"/>
                  </a:lnTo>
                  <a:lnTo>
                    <a:pt x="123542" y="76099"/>
                  </a:lnTo>
                  <a:lnTo>
                    <a:pt x="79986" y="50111"/>
                  </a:lnTo>
                  <a:lnTo>
                    <a:pt x="36895" y="23485"/>
                  </a:lnTo>
                  <a:lnTo>
                    <a:pt x="0" y="0"/>
                  </a:lnTo>
                  <a:lnTo>
                    <a:pt x="3366682" y="0"/>
                  </a:lnTo>
                  <a:lnTo>
                    <a:pt x="3366682" y="1815938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06786" y="0"/>
              <a:ext cx="781685" cy="1141095"/>
            </a:xfrm>
            <a:custGeom>
              <a:avLst/>
              <a:gdLst/>
              <a:ahLst/>
              <a:cxnLst/>
              <a:rect l="l" t="t" r="r" b="b"/>
              <a:pathLst>
                <a:path w="781684" h="1141095">
                  <a:moveTo>
                    <a:pt x="781212" y="1141033"/>
                  </a:moveTo>
                  <a:lnTo>
                    <a:pt x="734395" y="1085390"/>
                  </a:lnTo>
                  <a:lnTo>
                    <a:pt x="703319" y="1046836"/>
                  </a:lnTo>
                  <a:lnTo>
                    <a:pt x="672724" y="1007724"/>
                  </a:lnTo>
                  <a:lnTo>
                    <a:pt x="642580" y="968096"/>
                  </a:lnTo>
                  <a:lnTo>
                    <a:pt x="612859" y="927994"/>
                  </a:lnTo>
                  <a:lnTo>
                    <a:pt x="583533" y="887462"/>
                  </a:lnTo>
                  <a:lnTo>
                    <a:pt x="554573" y="846542"/>
                  </a:lnTo>
                  <a:lnTo>
                    <a:pt x="525950" y="805277"/>
                  </a:lnTo>
                  <a:lnTo>
                    <a:pt x="497636" y="763710"/>
                  </a:lnTo>
                  <a:lnTo>
                    <a:pt x="469603" y="721884"/>
                  </a:lnTo>
                  <a:lnTo>
                    <a:pt x="441821" y="679841"/>
                  </a:lnTo>
                  <a:lnTo>
                    <a:pt x="414263" y="637623"/>
                  </a:lnTo>
                  <a:lnTo>
                    <a:pt x="386898" y="595275"/>
                  </a:lnTo>
                  <a:lnTo>
                    <a:pt x="359700" y="552837"/>
                  </a:lnTo>
                  <a:lnTo>
                    <a:pt x="332639" y="510354"/>
                  </a:lnTo>
                  <a:lnTo>
                    <a:pt x="305687" y="467868"/>
                  </a:lnTo>
                  <a:lnTo>
                    <a:pt x="251631" y="382525"/>
                  </a:lnTo>
                  <a:lnTo>
                    <a:pt x="224274" y="339434"/>
                  </a:lnTo>
                  <a:lnTo>
                    <a:pt x="196739" y="296234"/>
                  </a:lnTo>
                  <a:lnTo>
                    <a:pt x="169020" y="253011"/>
                  </a:lnTo>
                  <a:lnTo>
                    <a:pt x="141113" y="209849"/>
                  </a:lnTo>
                  <a:lnTo>
                    <a:pt x="113013" y="166834"/>
                  </a:lnTo>
                  <a:lnTo>
                    <a:pt x="84714" y="124051"/>
                  </a:lnTo>
                  <a:lnTo>
                    <a:pt x="56211" y="81587"/>
                  </a:lnTo>
                  <a:lnTo>
                    <a:pt x="27500" y="39525"/>
                  </a:lnTo>
                  <a:lnTo>
                    <a:pt x="0" y="0"/>
                  </a:lnTo>
                  <a:lnTo>
                    <a:pt x="65600" y="0"/>
                  </a:lnTo>
                  <a:lnTo>
                    <a:pt x="100845" y="51406"/>
                  </a:lnTo>
                  <a:lnTo>
                    <a:pt x="129562" y="94160"/>
                  </a:lnTo>
                  <a:lnTo>
                    <a:pt x="158047" y="137209"/>
                  </a:lnTo>
                  <a:lnTo>
                    <a:pt x="186310" y="180472"/>
                  </a:lnTo>
                  <a:lnTo>
                    <a:pt x="214360" y="223869"/>
                  </a:lnTo>
                  <a:lnTo>
                    <a:pt x="242206" y="267320"/>
                  </a:lnTo>
                  <a:lnTo>
                    <a:pt x="269856" y="310745"/>
                  </a:lnTo>
                  <a:lnTo>
                    <a:pt x="297321" y="354062"/>
                  </a:lnTo>
                  <a:lnTo>
                    <a:pt x="351884" y="440257"/>
                  </a:lnTo>
                  <a:lnTo>
                    <a:pt x="379242" y="483362"/>
                  </a:lnTo>
                  <a:lnTo>
                    <a:pt x="406714" y="526460"/>
                  </a:lnTo>
                  <a:lnTo>
                    <a:pt x="434328" y="569506"/>
                  </a:lnTo>
                  <a:lnTo>
                    <a:pt x="462114" y="612451"/>
                  </a:lnTo>
                  <a:lnTo>
                    <a:pt x="490101" y="655251"/>
                  </a:lnTo>
                  <a:lnTo>
                    <a:pt x="518318" y="697859"/>
                  </a:lnTo>
                  <a:lnTo>
                    <a:pt x="546796" y="740227"/>
                  </a:lnTo>
                  <a:lnTo>
                    <a:pt x="575563" y="782310"/>
                  </a:lnTo>
                  <a:lnTo>
                    <a:pt x="604650" y="824060"/>
                  </a:lnTo>
                  <a:lnTo>
                    <a:pt x="634084" y="865432"/>
                  </a:lnTo>
                  <a:lnTo>
                    <a:pt x="663897" y="906379"/>
                  </a:lnTo>
                  <a:lnTo>
                    <a:pt x="694117" y="946854"/>
                  </a:lnTo>
                  <a:lnTo>
                    <a:pt x="724773" y="986812"/>
                  </a:lnTo>
                  <a:lnTo>
                    <a:pt x="755896" y="1026204"/>
                  </a:lnTo>
                  <a:lnTo>
                    <a:pt x="781212" y="1057256"/>
                  </a:lnTo>
                  <a:lnTo>
                    <a:pt x="781212" y="114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28700" y="2157328"/>
            <a:ext cx="17259300" cy="6896100"/>
            <a:chOff x="1028700" y="2157328"/>
            <a:chExt cx="17259300" cy="68961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2316" y="2157328"/>
              <a:ext cx="8058149" cy="68960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28700" y="7774838"/>
              <a:ext cx="6416040" cy="152400"/>
            </a:xfrm>
            <a:custGeom>
              <a:avLst/>
              <a:gdLst/>
              <a:ahLst/>
              <a:cxnLst/>
              <a:rect l="l" t="t" r="r" b="b"/>
              <a:pathLst>
                <a:path w="6416040" h="152400">
                  <a:moveTo>
                    <a:pt x="0" y="0"/>
                  </a:moveTo>
                  <a:lnTo>
                    <a:pt x="6416040" y="0"/>
                  </a:lnTo>
                  <a:lnTo>
                    <a:pt x="641604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9940" y="7622438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0"/>
                  </a:moveTo>
                  <a:lnTo>
                    <a:pt x="304800" y="228600"/>
                  </a:lnTo>
                  <a:lnTo>
                    <a:pt x="0" y="457200"/>
                  </a:lnTo>
                </a:path>
              </a:pathLst>
            </a:custGeom>
            <a:ln w="152400">
              <a:solidFill>
                <a:srgbClr val="C64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70139" y="7050687"/>
              <a:ext cx="5318125" cy="835025"/>
            </a:xfrm>
            <a:custGeom>
              <a:avLst/>
              <a:gdLst/>
              <a:ahLst/>
              <a:cxnLst/>
              <a:rect l="l" t="t" r="r" b="b"/>
              <a:pathLst>
                <a:path w="5318125" h="835025">
                  <a:moveTo>
                    <a:pt x="0" y="711907"/>
                  </a:moveTo>
                  <a:lnTo>
                    <a:pt x="5317860" y="0"/>
                  </a:lnTo>
                  <a:lnTo>
                    <a:pt x="5317860" y="124929"/>
                  </a:lnTo>
                  <a:lnTo>
                    <a:pt x="16430" y="834637"/>
                  </a:lnTo>
                  <a:lnTo>
                    <a:pt x="0" y="711907"/>
                  </a:lnTo>
                  <a:close/>
                </a:path>
              </a:pathLst>
            </a:custGeom>
            <a:solidFill>
              <a:srgbClr val="C64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78354" y="7607004"/>
              <a:ext cx="270510" cy="368300"/>
            </a:xfrm>
            <a:custGeom>
              <a:avLst/>
              <a:gdLst/>
              <a:ahLst/>
              <a:cxnLst/>
              <a:rect l="l" t="t" r="r" b="b"/>
              <a:pathLst>
                <a:path w="270509" h="368300">
                  <a:moveTo>
                    <a:pt x="270105" y="368190"/>
                  </a:moveTo>
                  <a:lnTo>
                    <a:pt x="0" y="216955"/>
                  </a:lnTo>
                  <a:lnTo>
                    <a:pt x="220815" y="0"/>
                  </a:lnTo>
                </a:path>
              </a:pathLst>
            </a:custGeom>
            <a:ln w="123825">
              <a:solidFill>
                <a:srgbClr val="C64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69910" y="5978482"/>
              <a:ext cx="2883535" cy="454025"/>
            </a:xfrm>
            <a:custGeom>
              <a:avLst/>
              <a:gdLst/>
              <a:ahLst/>
              <a:cxnLst/>
              <a:rect l="l" t="t" r="r" b="b"/>
              <a:pathLst>
                <a:path w="2883534" h="454025">
                  <a:moveTo>
                    <a:pt x="2883413" y="0"/>
                  </a:moveTo>
                  <a:lnTo>
                    <a:pt x="0" y="453800"/>
                  </a:lnTo>
                </a:path>
              </a:pathLst>
            </a:custGeom>
            <a:ln w="123824">
              <a:solidFill>
                <a:srgbClr val="C64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69910" y="6210301"/>
              <a:ext cx="273685" cy="367030"/>
            </a:xfrm>
            <a:custGeom>
              <a:avLst/>
              <a:gdLst/>
              <a:ahLst/>
              <a:cxnLst/>
              <a:rect l="l" t="t" r="r" b="b"/>
              <a:pathLst>
                <a:path w="273684" h="367029">
                  <a:moveTo>
                    <a:pt x="273515" y="366957"/>
                  </a:moveTo>
                  <a:lnTo>
                    <a:pt x="0" y="221980"/>
                  </a:lnTo>
                  <a:lnTo>
                    <a:pt x="215762" y="0"/>
                  </a:lnTo>
                </a:path>
              </a:pathLst>
            </a:custGeom>
            <a:ln w="123824">
              <a:solidFill>
                <a:srgbClr val="C64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93788" y="4026954"/>
              <a:ext cx="6398260" cy="647065"/>
            </a:xfrm>
            <a:custGeom>
              <a:avLst/>
              <a:gdLst/>
              <a:ahLst/>
              <a:cxnLst/>
              <a:rect l="l" t="t" r="r" b="b"/>
              <a:pathLst>
                <a:path w="6398259" h="647064">
                  <a:moveTo>
                    <a:pt x="0" y="0"/>
                  </a:moveTo>
                  <a:lnTo>
                    <a:pt x="6397692" y="647061"/>
                  </a:lnTo>
                </a:path>
              </a:pathLst>
            </a:custGeom>
            <a:ln w="123825">
              <a:solidFill>
                <a:srgbClr val="C64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26397" y="4464301"/>
              <a:ext cx="265430" cy="370205"/>
            </a:xfrm>
            <a:custGeom>
              <a:avLst/>
              <a:gdLst/>
              <a:ahLst/>
              <a:cxnLst/>
              <a:rect l="l" t="t" r="r" b="b"/>
              <a:pathLst>
                <a:path w="265429" h="370204">
                  <a:moveTo>
                    <a:pt x="37380" y="0"/>
                  </a:moveTo>
                  <a:lnTo>
                    <a:pt x="265083" y="209715"/>
                  </a:lnTo>
                  <a:lnTo>
                    <a:pt x="0" y="369589"/>
                  </a:lnTo>
                </a:path>
              </a:pathLst>
            </a:custGeom>
            <a:ln w="123825">
              <a:solidFill>
                <a:srgbClr val="C64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98534" y="0"/>
            <a:ext cx="1060259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20" dirty="0">
                <a:solidFill>
                  <a:srgbClr val="012033"/>
                </a:solidFill>
              </a:rPr>
              <a:t>L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85" dirty="0">
                <a:solidFill>
                  <a:srgbClr val="012033"/>
                </a:solidFill>
              </a:rPr>
              <a:t>L</a:t>
            </a:r>
            <a:endParaRPr sz="11600"/>
          </a:p>
        </p:txBody>
      </p:sp>
      <p:sp>
        <p:nvSpPr>
          <p:cNvPr id="22" name="object 22"/>
          <p:cNvSpPr txBox="1"/>
          <p:nvPr/>
        </p:nvSpPr>
        <p:spPr>
          <a:xfrm>
            <a:off x="14014141" y="4758722"/>
            <a:ext cx="409321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6830" marR="5080" indent="-1294765">
              <a:lnSpc>
                <a:spcPct val="114100"/>
              </a:lnSpc>
              <a:spcBef>
                <a:spcPts val="100"/>
              </a:spcBef>
              <a:tabLst>
                <a:tab pos="2101850" algn="l"/>
              </a:tabLst>
            </a:pP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15" dirty="0">
                <a:solidFill>
                  <a:srgbClr val="012033"/>
                </a:solidFill>
                <a:latin typeface="Tahoma"/>
                <a:cs typeface="Tahoma"/>
              </a:rPr>
              <a:t>G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660" dirty="0">
                <a:solidFill>
                  <a:srgbClr val="012033"/>
                </a:solidFill>
                <a:latin typeface="Tahoma"/>
                <a:cs typeface="Tahoma"/>
              </a:rPr>
              <a:t>M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33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160" dirty="0">
                <a:solidFill>
                  <a:srgbClr val="012033"/>
                </a:solidFill>
                <a:latin typeface="Tahoma"/>
                <a:cs typeface="Tahoma"/>
              </a:rPr>
              <a:t>L  </a:t>
            </a:r>
            <a:r>
              <a:rPr sz="2300" spc="355" dirty="0">
                <a:solidFill>
                  <a:srgbClr val="012033"/>
                </a:solidFill>
                <a:latin typeface="Tahoma"/>
                <a:cs typeface="Tahoma"/>
              </a:rPr>
              <a:t>LATERAL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504" y="3227544"/>
            <a:ext cx="47904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8005" algn="l"/>
              </a:tabLst>
            </a:pPr>
            <a:r>
              <a:rPr sz="2300" spc="405" dirty="0">
                <a:solidFill>
                  <a:srgbClr val="012033"/>
                </a:solidFill>
                <a:latin typeface="Tahoma"/>
                <a:cs typeface="Tahoma"/>
              </a:rPr>
              <a:t>MÚSCULO	</a:t>
            </a:r>
            <a:r>
              <a:rPr sz="2300" spc="305" dirty="0">
                <a:solidFill>
                  <a:srgbClr val="012033"/>
                </a:solidFill>
                <a:latin typeface="Tahoma"/>
                <a:cs typeface="Tahoma"/>
              </a:rPr>
              <a:t>BRAQUIORRADIAL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1144" y="2092939"/>
            <a:ext cx="13658850" cy="6105525"/>
            <a:chOff x="2091144" y="2092939"/>
            <a:chExt cx="13658850" cy="6105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1144" y="2092939"/>
              <a:ext cx="13658849" cy="61054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7166" y="3094252"/>
              <a:ext cx="6948805" cy="1068705"/>
            </a:xfrm>
            <a:custGeom>
              <a:avLst/>
              <a:gdLst/>
              <a:ahLst/>
              <a:cxnLst/>
              <a:rect l="l" t="t" r="r" b="b"/>
              <a:pathLst>
                <a:path w="6948805" h="1068704">
                  <a:moveTo>
                    <a:pt x="334391" y="259499"/>
                  </a:moveTo>
                  <a:lnTo>
                    <a:pt x="292481" y="189026"/>
                  </a:lnTo>
                  <a:lnTo>
                    <a:pt x="243852" y="156883"/>
                  </a:lnTo>
                  <a:lnTo>
                    <a:pt x="201942" y="142481"/>
                  </a:lnTo>
                  <a:lnTo>
                    <a:pt x="160096" y="140004"/>
                  </a:lnTo>
                  <a:lnTo>
                    <a:pt x="140081" y="142328"/>
                  </a:lnTo>
                  <a:lnTo>
                    <a:pt x="100672" y="154724"/>
                  </a:lnTo>
                  <a:lnTo>
                    <a:pt x="64820" y="175679"/>
                  </a:lnTo>
                  <a:lnTo>
                    <a:pt x="36017" y="204863"/>
                  </a:lnTo>
                  <a:lnTo>
                    <a:pt x="14351" y="240449"/>
                  </a:lnTo>
                  <a:lnTo>
                    <a:pt x="2552" y="279730"/>
                  </a:lnTo>
                  <a:lnTo>
                    <a:pt x="0" y="300456"/>
                  </a:lnTo>
                  <a:lnTo>
                    <a:pt x="50" y="320459"/>
                  </a:lnTo>
                  <a:lnTo>
                    <a:pt x="7315" y="361416"/>
                  </a:lnTo>
                  <a:lnTo>
                    <a:pt x="23863" y="399516"/>
                  </a:lnTo>
                  <a:lnTo>
                    <a:pt x="49707" y="431800"/>
                  </a:lnTo>
                  <a:lnTo>
                    <a:pt x="81991" y="457619"/>
                  </a:lnTo>
                  <a:lnTo>
                    <a:pt x="120065" y="474179"/>
                  </a:lnTo>
                  <a:lnTo>
                    <a:pt x="161023" y="481457"/>
                  </a:lnTo>
                  <a:lnTo>
                    <a:pt x="181025" y="481495"/>
                  </a:lnTo>
                  <a:lnTo>
                    <a:pt x="201752" y="478942"/>
                  </a:lnTo>
                  <a:lnTo>
                    <a:pt x="241033" y="467156"/>
                  </a:lnTo>
                  <a:lnTo>
                    <a:pt x="276644" y="445490"/>
                  </a:lnTo>
                  <a:lnTo>
                    <a:pt x="305803" y="416687"/>
                  </a:lnTo>
                  <a:lnTo>
                    <a:pt x="326174" y="370954"/>
                  </a:lnTo>
                  <a:lnTo>
                    <a:pt x="332206" y="326923"/>
                  </a:lnTo>
                  <a:lnTo>
                    <a:pt x="334391" y="259499"/>
                  </a:lnTo>
                  <a:close/>
                </a:path>
                <a:path w="6948805" h="1068704">
                  <a:moveTo>
                    <a:pt x="1534541" y="175679"/>
                  </a:moveTo>
                  <a:lnTo>
                    <a:pt x="1492631" y="105206"/>
                  </a:lnTo>
                  <a:lnTo>
                    <a:pt x="1444002" y="73063"/>
                  </a:lnTo>
                  <a:lnTo>
                    <a:pt x="1402118" y="58661"/>
                  </a:lnTo>
                  <a:lnTo>
                    <a:pt x="1360271" y="56197"/>
                  </a:lnTo>
                  <a:lnTo>
                    <a:pt x="1340231" y="58547"/>
                  </a:lnTo>
                  <a:lnTo>
                    <a:pt x="1300810" y="70916"/>
                  </a:lnTo>
                  <a:lnTo>
                    <a:pt x="1264970" y="91859"/>
                  </a:lnTo>
                  <a:lnTo>
                    <a:pt x="1236167" y="121031"/>
                  </a:lnTo>
                  <a:lnTo>
                    <a:pt x="1214501" y="156629"/>
                  </a:lnTo>
                  <a:lnTo>
                    <a:pt x="1202715" y="196049"/>
                  </a:lnTo>
                  <a:lnTo>
                    <a:pt x="1200162" y="217043"/>
                  </a:lnTo>
                  <a:lnTo>
                    <a:pt x="1200200" y="237578"/>
                  </a:lnTo>
                  <a:lnTo>
                    <a:pt x="1207465" y="277710"/>
                  </a:lnTo>
                  <a:lnTo>
                    <a:pt x="1224013" y="315696"/>
                  </a:lnTo>
                  <a:lnTo>
                    <a:pt x="1249857" y="347967"/>
                  </a:lnTo>
                  <a:lnTo>
                    <a:pt x="1282141" y="373799"/>
                  </a:lnTo>
                  <a:lnTo>
                    <a:pt x="1320101" y="390347"/>
                  </a:lnTo>
                  <a:lnTo>
                    <a:pt x="1360220" y="397598"/>
                  </a:lnTo>
                  <a:lnTo>
                    <a:pt x="1380782" y="397649"/>
                  </a:lnTo>
                  <a:lnTo>
                    <a:pt x="1401775" y="395109"/>
                  </a:lnTo>
                  <a:lnTo>
                    <a:pt x="1441183" y="383336"/>
                  </a:lnTo>
                  <a:lnTo>
                    <a:pt x="1476794" y="361657"/>
                  </a:lnTo>
                  <a:lnTo>
                    <a:pt x="1505953" y="332828"/>
                  </a:lnTo>
                  <a:lnTo>
                    <a:pt x="1526311" y="287121"/>
                  </a:lnTo>
                  <a:lnTo>
                    <a:pt x="1532356" y="243103"/>
                  </a:lnTo>
                  <a:lnTo>
                    <a:pt x="1534541" y="175679"/>
                  </a:lnTo>
                  <a:close/>
                </a:path>
                <a:path w="6948805" h="1068704">
                  <a:moveTo>
                    <a:pt x="2679433" y="120446"/>
                  </a:moveTo>
                  <a:lnTo>
                    <a:pt x="2636570" y="49949"/>
                  </a:lnTo>
                  <a:lnTo>
                    <a:pt x="2587955" y="17399"/>
                  </a:lnTo>
                  <a:lnTo>
                    <a:pt x="2546604" y="2463"/>
                  </a:lnTo>
                  <a:lnTo>
                    <a:pt x="2504744" y="0"/>
                  </a:lnTo>
                  <a:lnTo>
                    <a:pt x="2484170" y="2336"/>
                  </a:lnTo>
                  <a:lnTo>
                    <a:pt x="2445245" y="14706"/>
                  </a:lnTo>
                  <a:lnTo>
                    <a:pt x="2409901" y="35687"/>
                  </a:lnTo>
                  <a:lnTo>
                    <a:pt x="2380716" y="65557"/>
                  </a:lnTo>
                  <a:lnTo>
                    <a:pt x="2359393" y="100457"/>
                  </a:lnTo>
                  <a:lnTo>
                    <a:pt x="2346782" y="140208"/>
                  </a:lnTo>
                  <a:lnTo>
                    <a:pt x="2344128" y="160985"/>
                  </a:lnTo>
                  <a:lnTo>
                    <a:pt x="2344153" y="181406"/>
                  </a:lnTo>
                  <a:lnTo>
                    <a:pt x="2351900" y="221881"/>
                  </a:lnTo>
                  <a:lnTo>
                    <a:pt x="2368931" y="259499"/>
                  </a:lnTo>
                  <a:lnTo>
                    <a:pt x="2394407" y="292125"/>
                  </a:lnTo>
                  <a:lnTo>
                    <a:pt x="2427020" y="317627"/>
                  </a:lnTo>
                  <a:lnTo>
                    <a:pt x="2464308" y="334632"/>
                  </a:lnTo>
                  <a:lnTo>
                    <a:pt x="2505151" y="342366"/>
                  </a:lnTo>
                  <a:lnTo>
                    <a:pt x="2525560" y="342404"/>
                  </a:lnTo>
                  <a:lnTo>
                    <a:pt x="2546337" y="339763"/>
                  </a:lnTo>
                  <a:lnTo>
                    <a:pt x="2586101" y="327126"/>
                  </a:lnTo>
                  <a:lnTo>
                    <a:pt x="2620861" y="305816"/>
                  </a:lnTo>
                  <a:lnTo>
                    <a:pt x="2649931" y="276656"/>
                  </a:lnTo>
                  <a:lnTo>
                    <a:pt x="2671102" y="231051"/>
                  </a:lnTo>
                  <a:lnTo>
                    <a:pt x="2677236" y="187312"/>
                  </a:lnTo>
                  <a:lnTo>
                    <a:pt x="2679433" y="120446"/>
                  </a:lnTo>
                  <a:close/>
                </a:path>
                <a:path w="6948805" h="1068704">
                  <a:moveTo>
                    <a:pt x="4102481" y="175679"/>
                  </a:moveTo>
                  <a:lnTo>
                    <a:pt x="4059593" y="105206"/>
                  </a:lnTo>
                  <a:lnTo>
                    <a:pt x="4011384" y="73063"/>
                  </a:lnTo>
                  <a:lnTo>
                    <a:pt x="3970032" y="58661"/>
                  </a:lnTo>
                  <a:lnTo>
                    <a:pt x="3928186" y="56197"/>
                  </a:lnTo>
                  <a:lnTo>
                    <a:pt x="3908171" y="58547"/>
                  </a:lnTo>
                  <a:lnTo>
                    <a:pt x="3868394" y="70916"/>
                  </a:lnTo>
                  <a:lnTo>
                    <a:pt x="3832910" y="91859"/>
                  </a:lnTo>
                  <a:lnTo>
                    <a:pt x="3803739" y="121031"/>
                  </a:lnTo>
                  <a:lnTo>
                    <a:pt x="3782441" y="156629"/>
                  </a:lnTo>
                  <a:lnTo>
                    <a:pt x="3770172" y="196049"/>
                  </a:lnTo>
                  <a:lnTo>
                    <a:pt x="3767201" y="237578"/>
                  </a:lnTo>
                  <a:lnTo>
                    <a:pt x="3769995" y="257429"/>
                  </a:lnTo>
                  <a:lnTo>
                    <a:pt x="3782733" y="297472"/>
                  </a:lnTo>
                  <a:lnTo>
                    <a:pt x="3803446" y="332409"/>
                  </a:lnTo>
                  <a:lnTo>
                    <a:pt x="3833203" y="361899"/>
                  </a:lnTo>
                  <a:lnTo>
                    <a:pt x="3868140" y="383019"/>
                  </a:lnTo>
                  <a:lnTo>
                    <a:pt x="3907929" y="395363"/>
                  </a:lnTo>
                  <a:lnTo>
                    <a:pt x="3948582" y="397649"/>
                  </a:lnTo>
                  <a:lnTo>
                    <a:pt x="3969359" y="395109"/>
                  </a:lnTo>
                  <a:lnTo>
                    <a:pt x="4009123" y="383336"/>
                  </a:lnTo>
                  <a:lnTo>
                    <a:pt x="4044010" y="361657"/>
                  </a:lnTo>
                  <a:lnTo>
                    <a:pt x="4073893" y="332828"/>
                  </a:lnTo>
                  <a:lnTo>
                    <a:pt x="4094251" y="287121"/>
                  </a:lnTo>
                  <a:lnTo>
                    <a:pt x="4100296" y="243103"/>
                  </a:lnTo>
                  <a:lnTo>
                    <a:pt x="4102481" y="175679"/>
                  </a:lnTo>
                  <a:close/>
                </a:path>
                <a:path w="6948805" h="1068704">
                  <a:moveTo>
                    <a:pt x="5441683" y="370967"/>
                  </a:moveTo>
                  <a:lnTo>
                    <a:pt x="5399773" y="301409"/>
                  </a:lnTo>
                  <a:lnTo>
                    <a:pt x="5351170" y="268465"/>
                  </a:lnTo>
                  <a:lnTo>
                    <a:pt x="5309260" y="253923"/>
                  </a:lnTo>
                  <a:lnTo>
                    <a:pt x="5267414" y="251460"/>
                  </a:lnTo>
                  <a:lnTo>
                    <a:pt x="5247373" y="253796"/>
                  </a:lnTo>
                  <a:lnTo>
                    <a:pt x="5207965" y="266166"/>
                  </a:lnTo>
                  <a:lnTo>
                    <a:pt x="5172151" y="287147"/>
                  </a:lnTo>
                  <a:lnTo>
                    <a:pt x="5143322" y="316661"/>
                  </a:lnTo>
                  <a:lnTo>
                    <a:pt x="5121643" y="351917"/>
                  </a:lnTo>
                  <a:lnTo>
                    <a:pt x="5109870" y="391312"/>
                  </a:lnTo>
                  <a:lnTo>
                    <a:pt x="5107317" y="412318"/>
                  </a:lnTo>
                  <a:lnTo>
                    <a:pt x="5107343" y="432866"/>
                  </a:lnTo>
                  <a:lnTo>
                    <a:pt x="5114620" y="473341"/>
                  </a:lnTo>
                  <a:lnTo>
                    <a:pt x="5131181" y="510959"/>
                  </a:lnTo>
                  <a:lnTo>
                    <a:pt x="5157000" y="543229"/>
                  </a:lnTo>
                  <a:lnTo>
                    <a:pt x="5189271" y="569087"/>
                  </a:lnTo>
                  <a:lnTo>
                    <a:pt x="5227383" y="585749"/>
                  </a:lnTo>
                  <a:lnTo>
                    <a:pt x="5268341" y="593826"/>
                  </a:lnTo>
                  <a:lnTo>
                    <a:pt x="5288343" y="593318"/>
                  </a:lnTo>
                  <a:lnTo>
                    <a:pt x="5329428" y="585533"/>
                  </a:lnTo>
                  <a:lnTo>
                    <a:pt x="5366626" y="569226"/>
                  </a:lnTo>
                  <a:lnTo>
                    <a:pt x="5399646" y="543369"/>
                  </a:lnTo>
                  <a:lnTo>
                    <a:pt x="5424411" y="509981"/>
                  </a:lnTo>
                  <a:lnTo>
                    <a:pt x="5439499" y="438378"/>
                  </a:lnTo>
                  <a:lnTo>
                    <a:pt x="5441683" y="370967"/>
                  </a:lnTo>
                  <a:close/>
                </a:path>
                <a:path w="6948805" h="1068704">
                  <a:moveTo>
                    <a:pt x="6278943" y="650036"/>
                  </a:moveTo>
                  <a:lnTo>
                    <a:pt x="6237033" y="580478"/>
                  </a:lnTo>
                  <a:lnTo>
                    <a:pt x="6188392" y="547535"/>
                  </a:lnTo>
                  <a:lnTo>
                    <a:pt x="6146508" y="533006"/>
                  </a:lnTo>
                  <a:lnTo>
                    <a:pt x="6104661" y="530542"/>
                  </a:lnTo>
                  <a:lnTo>
                    <a:pt x="6084633" y="532866"/>
                  </a:lnTo>
                  <a:lnTo>
                    <a:pt x="6045212" y="545249"/>
                  </a:lnTo>
                  <a:lnTo>
                    <a:pt x="6009373" y="566216"/>
                  </a:lnTo>
                  <a:lnTo>
                    <a:pt x="5980569" y="595744"/>
                  </a:lnTo>
                  <a:lnTo>
                    <a:pt x="5958903" y="630986"/>
                  </a:lnTo>
                  <a:lnTo>
                    <a:pt x="5947105" y="670394"/>
                  </a:lnTo>
                  <a:lnTo>
                    <a:pt x="5944565" y="691388"/>
                  </a:lnTo>
                  <a:lnTo>
                    <a:pt x="5944603" y="711936"/>
                  </a:lnTo>
                  <a:lnTo>
                    <a:pt x="5951880" y="752436"/>
                  </a:lnTo>
                  <a:lnTo>
                    <a:pt x="5968403" y="790067"/>
                  </a:lnTo>
                  <a:lnTo>
                    <a:pt x="5994260" y="822325"/>
                  </a:lnTo>
                  <a:lnTo>
                    <a:pt x="6026531" y="848156"/>
                  </a:lnTo>
                  <a:lnTo>
                    <a:pt x="6064631" y="864819"/>
                  </a:lnTo>
                  <a:lnTo>
                    <a:pt x="6105563" y="872909"/>
                  </a:lnTo>
                  <a:lnTo>
                    <a:pt x="6125578" y="872401"/>
                  </a:lnTo>
                  <a:lnTo>
                    <a:pt x="6166663" y="864603"/>
                  </a:lnTo>
                  <a:lnTo>
                    <a:pt x="6203886" y="848321"/>
                  </a:lnTo>
                  <a:lnTo>
                    <a:pt x="6236881" y="822452"/>
                  </a:lnTo>
                  <a:lnTo>
                    <a:pt x="6261659" y="789076"/>
                  </a:lnTo>
                  <a:lnTo>
                    <a:pt x="6276746" y="717448"/>
                  </a:lnTo>
                  <a:lnTo>
                    <a:pt x="6278943" y="650036"/>
                  </a:lnTo>
                  <a:close/>
                </a:path>
                <a:path w="6948805" h="1068704">
                  <a:moveTo>
                    <a:pt x="6948551" y="845299"/>
                  </a:moveTo>
                  <a:lnTo>
                    <a:pt x="6906641" y="775766"/>
                  </a:lnTo>
                  <a:lnTo>
                    <a:pt x="6858013" y="742810"/>
                  </a:lnTo>
                  <a:lnTo>
                    <a:pt x="6816661" y="728281"/>
                  </a:lnTo>
                  <a:lnTo>
                    <a:pt x="6774815" y="725792"/>
                  </a:lnTo>
                  <a:lnTo>
                    <a:pt x="6754241" y="728129"/>
                  </a:lnTo>
                  <a:lnTo>
                    <a:pt x="6715303" y="740524"/>
                  </a:lnTo>
                  <a:lnTo>
                    <a:pt x="6679933" y="761479"/>
                  </a:lnTo>
                  <a:lnTo>
                    <a:pt x="6650774" y="791006"/>
                  </a:lnTo>
                  <a:lnTo>
                    <a:pt x="6629463" y="826249"/>
                  </a:lnTo>
                  <a:lnTo>
                    <a:pt x="6616840" y="865644"/>
                  </a:lnTo>
                  <a:lnTo>
                    <a:pt x="6614198" y="886650"/>
                  </a:lnTo>
                  <a:lnTo>
                    <a:pt x="6614223" y="907199"/>
                  </a:lnTo>
                  <a:lnTo>
                    <a:pt x="6621958" y="947686"/>
                  </a:lnTo>
                  <a:lnTo>
                    <a:pt x="6639001" y="985316"/>
                  </a:lnTo>
                  <a:lnTo>
                    <a:pt x="6664350" y="1017930"/>
                  </a:lnTo>
                  <a:lnTo>
                    <a:pt x="6696151" y="1043419"/>
                  </a:lnTo>
                  <a:lnTo>
                    <a:pt x="6734238" y="1060081"/>
                  </a:lnTo>
                  <a:lnTo>
                    <a:pt x="6775183" y="1068197"/>
                  </a:lnTo>
                  <a:lnTo>
                    <a:pt x="6795592" y="1067816"/>
                  </a:lnTo>
                  <a:lnTo>
                    <a:pt x="6836397" y="1060272"/>
                  </a:lnTo>
                  <a:lnTo>
                    <a:pt x="6873494" y="1043584"/>
                  </a:lnTo>
                  <a:lnTo>
                    <a:pt x="6906501" y="1017714"/>
                  </a:lnTo>
                  <a:lnTo>
                    <a:pt x="6931800" y="984326"/>
                  </a:lnTo>
                  <a:lnTo>
                    <a:pt x="6946900" y="912723"/>
                  </a:lnTo>
                  <a:lnTo>
                    <a:pt x="6948551" y="845299"/>
                  </a:lnTo>
                  <a:close/>
                </a:path>
              </a:pathLst>
            </a:custGeom>
            <a:solidFill>
              <a:srgbClr val="FFF13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44664" y="5104015"/>
              <a:ext cx="1563370" cy="2267585"/>
            </a:xfrm>
            <a:custGeom>
              <a:avLst/>
              <a:gdLst/>
              <a:ahLst/>
              <a:cxnLst/>
              <a:rect l="l" t="t" r="r" b="b"/>
              <a:pathLst>
                <a:path w="1563370" h="2267584">
                  <a:moveTo>
                    <a:pt x="335305" y="1124394"/>
                  </a:moveTo>
                  <a:lnTo>
                    <a:pt x="292455" y="1053896"/>
                  </a:lnTo>
                  <a:lnTo>
                    <a:pt x="243827" y="1021753"/>
                  </a:lnTo>
                  <a:lnTo>
                    <a:pt x="202476" y="1006957"/>
                  </a:lnTo>
                  <a:lnTo>
                    <a:pt x="181724" y="1004608"/>
                  </a:lnTo>
                  <a:lnTo>
                    <a:pt x="160616" y="1004760"/>
                  </a:lnTo>
                  <a:lnTo>
                    <a:pt x="120535" y="1012164"/>
                  </a:lnTo>
                  <a:lnTo>
                    <a:pt x="82575" y="1029195"/>
                  </a:lnTo>
                  <a:lnTo>
                    <a:pt x="50495" y="1054036"/>
                  </a:lnTo>
                  <a:lnTo>
                    <a:pt x="24625" y="1087043"/>
                  </a:lnTo>
                  <a:lnTo>
                    <a:pt x="7797" y="1124267"/>
                  </a:lnTo>
                  <a:lnTo>
                    <a:pt x="0" y="1165352"/>
                  </a:lnTo>
                  <a:lnTo>
                    <a:pt x="25" y="1185354"/>
                  </a:lnTo>
                  <a:lnTo>
                    <a:pt x="7772" y="1226312"/>
                  </a:lnTo>
                  <a:lnTo>
                    <a:pt x="24803" y="1264424"/>
                  </a:lnTo>
                  <a:lnTo>
                    <a:pt x="50279" y="1296682"/>
                  </a:lnTo>
                  <a:lnTo>
                    <a:pt x="82905" y="1322514"/>
                  </a:lnTo>
                  <a:lnTo>
                    <a:pt x="120523" y="1339062"/>
                  </a:lnTo>
                  <a:lnTo>
                    <a:pt x="161023" y="1346314"/>
                  </a:lnTo>
                  <a:lnTo>
                    <a:pt x="181419" y="1346377"/>
                  </a:lnTo>
                  <a:lnTo>
                    <a:pt x="202196" y="1343825"/>
                  </a:lnTo>
                  <a:lnTo>
                    <a:pt x="241973" y="1332026"/>
                  </a:lnTo>
                  <a:lnTo>
                    <a:pt x="276847" y="1310360"/>
                  </a:lnTo>
                  <a:lnTo>
                    <a:pt x="306743" y="1281544"/>
                  </a:lnTo>
                  <a:lnTo>
                    <a:pt x="327088" y="1235468"/>
                  </a:lnTo>
                  <a:lnTo>
                    <a:pt x="333121" y="1191412"/>
                  </a:lnTo>
                  <a:lnTo>
                    <a:pt x="335305" y="1124394"/>
                  </a:lnTo>
                  <a:close/>
                </a:path>
                <a:path w="1563370" h="2267584">
                  <a:moveTo>
                    <a:pt x="530555" y="119494"/>
                  </a:moveTo>
                  <a:lnTo>
                    <a:pt x="487705" y="49974"/>
                  </a:lnTo>
                  <a:lnTo>
                    <a:pt x="439496" y="17018"/>
                  </a:lnTo>
                  <a:lnTo>
                    <a:pt x="398145" y="2476"/>
                  </a:lnTo>
                  <a:lnTo>
                    <a:pt x="356298" y="0"/>
                  </a:lnTo>
                  <a:lnTo>
                    <a:pt x="336283" y="2336"/>
                  </a:lnTo>
                  <a:lnTo>
                    <a:pt x="296494" y="14719"/>
                  </a:lnTo>
                  <a:lnTo>
                    <a:pt x="261023" y="35674"/>
                  </a:lnTo>
                  <a:lnTo>
                    <a:pt x="231838" y="64858"/>
                  </a:lnTo>
                  <a:lnTo>
                    <a:pt x="210515" y="100444"/>
                  </a:lnTo>
                  <a:lnTo>
                    <a:pt x="198272" y="139852"/>
                  </a:lnTo>
                  <a:lnTo>
                    <a:pt x="195275" y="181406"/>
                  </a:lnTo>
                  <a:lnTo>
                    <a:pt x="197954" y="201244"/>
                  </a:lnTo>
                  <a:lnTo>
                    <a:pt x="210426" y="241287"/>
                  </a:lnTo>
                  <a:lnTo>
                    <a:pt x="231546" y="276237"/>
                  </a:lnTo>
                  <a:lnTo>
                    <a:pt x="261302" y="305727"/>
                  </a:lnTo>
                  <a:lnTo>
                    <a:pt x="296252" y="326834"/>
                  </a:lnTo>
                  <a:lnTo>
                    <a:pt x="336029" y="339178"/>
                  </a:lnTo>
                  <a:lnTo>
                    <a:pt x="376694" y="341477"/>
                  </a:lnTo>
                  <a:lnTo>
                    <a:pt x="397471" y="338937"/>
                  </a:lnTo>
                  <a:lnTo>
                    <a:pt x="437222" y="327164"/>
                  </a:lnTo>
                  <a:lnTo>
                    <a:pt x="472109" y="305473"/>
                  </a:lnTo>
                  <a:lnTo>
                    <a:pt x="501992" y="276656"/>
                  </a:lnTo>
                  <a:lnTo>
                    <a:pt x="522351" y="230936"/>
                  </a:lnTo>
                  <a:lnTo>
                    <a:pt x="528370" y="186918"/>
                  </a:lnTo>
                  <a:lnTo>
                    <a:pt x="530555" y="119494"/>
                  </a:lnTo>
                  <a:close/>
                </a:path>
                <a:path w="1563370" h="2267584">
                  <a:moveTo>
                    <a:pt x="1032535" y="2045436"/>
                  </a:moveTo>
                  <a:lnTo>
                    <a:pt x="990625" y="1974964"/>
                  </a:lnTo>
                  <a:lnTo>
                    <a:pt x="942022" y="1942820"/>
                  </a:lnTo>
                  <a:lnTo>
                    <a:pt x="900112" y="1927885"/>
                  </a:lnTo>
                  <a:lnTo>
                    <a:pt x="858266" y="1925027"/>
                  </a:lnTo>
                  <a:lnTo>
                    <a:pt x="838225" y="1927364"/>
                  </a:lnTo>
                  <a:lnTo>
                    <a:pt x="798461" y="1940204"/>
                  </a:lnTo>
                  <a:lnTo>
                    <a:pt x="763003" y="1961654"/>
                  </a:lnTo>
                  <a:lnTo>
                    <a:pt x="734174" y="1990813"/>
                  </a:lnTo>
                  <a:lnTo>
                    <a:pt x="712495" y="2026424"/>
                  </a:lnTo>
                  <a:lnTo>
                    <a:pt x="700722" y="2065705"/>
                  </a:lnTo>
                  <a:lnTo>
                    <a:pt x="698169" y="2086406"/>
                  </a:lnTo>
                  <a:lnTo>
                    <a:pt x="698195" y="2106396"/>
                  </a:lnTo>
                  <a:lnTo>
                    <a:pt x="705472" y="2147366"/>
                  </a:lnTo>
                  <a:lnTo>
                    <a:pt x="722033" y="2185466"/>
                  </a:lnTo>
                  <a:lnTo>
                    <a:pt x="747864" y="2217382"/>
                  </a:lnTo>
                  <a:lnTo>
                    <a:pt x="780135" y="2243556"/>
                  </a:lnTo>
                  <a:lnTo>
                    <a:pt x="818108" y="2259761"/>
                  </a:lnTo>
                  <a:lnTo>
                    <a:pt x="858215" y="2267394"/>
                  </a:lnTo>
                  <a:lnTo>
                    <a:pt x="878789" y="2267432"/>
                  </a:lnTo>
                  <a:lnTo>
                    <a:pt x="899795" y="2264892"/>
                  </a:lnTo>
                  <a:lnTo>
                    <a:pt x="939203" y="2253094"/>
                  </a:lnTo>
                  <a:lnTo>
                    <a:pt x="974788" y="2231072"/>
                  </a:lnTo>
                  <a:lnTo>
                    <a:pt x="1003973" y="2202624"/>
                  </a:lnTo>
                  <a:lnTo>
                    <a:pt x="1024318" y="2156536"/>
                  </a:lnTo>
                  <a:lnTo>
                    <a:pt x="1030351" y="2112467"/>
                  </a:lnTo>
                  <a:lnTo>
                    <a:pt x="1032535" y="2045436"/>
                  </a:lnTo>
                  <a:close/>
                </a:path>
                <a:path w="1563370" h="2267584">
                  <a:moveTo>
                    <a:pt x="1283995" y="259524"/>
                  </a:moveTo>
                  <a:lnTo>
                    <a:pt x="1241132" y="189026"/>
                  </a:lnTo>
                  <a:lnTo>
                    <a:pt x="1192923" y="156476"/>
                  </a:lnTo>
                  <a:lnTo>
                    <a:pt x="1151572" y="141541"/>
                  </a:lnTo>
                  <a:lnTo>
                    <a:pt x="1109726" y="139077"/>
                  </a:lnTo>
                  <a:lnTo>
                    <a:pt x="1089685" y="141414"/>
                  </a:lnTo>
                  <a:lnTo>
                    <a:pt x="1049921" y="153911"/>
                  </a:lnTo>
                  <a:lnTo>
                    <a:pt x="1014463" y="175704"/>
                  </a:lnTo>
                  <a:lnTo>
                    <a:pt x="985278" y="204749"/>
                  </a:lnTo>
                  <a:lnTo>
                    <a:pt x="963955" y="239534"/>
                  </a:lnTo>
                  <a:lnTo>
                    <a:pt x="951687" y="279285"/>
                  </a:lnTo>
                  <a:lnTo>
                    <a:pt x="948715" y="320484"/>
                  </a:lnTo>
                  <a:lnTo>
                    <a:pt x="951522" y="340855"/>
                  </a:lnTo>
                  <a:lnTo>
                    <a:pt x="964260" y="380885"/>
                  </a:lnTo>
                  <a:lnTo>
                    <a:pt x="984973" y="415429"/>
                  </a:lnTo>
                  <a:lnTo>
                    <a:pt x="1014742" y="445198"/>
                  </a:lnTo>
                  <a:lnTo>
                    <a:pt x="1049693" y="466318"/>
                  </a:lnTo>
                  <a:lnTo>
                    <a:pt x="1089456" y="478777"/>
                  </a:lnTo>
                  <a:lnTo>
                    <a:pt x="1130109" y="481469"/>
                  </a:lnTo>
                  <a:lnTo>
                    <a:pt x="1150886" y="478828"/>
                  </a:lnTo>
                  <a:lnTo>
                    <a:pt x="1190663" y="466204"/>
                  </a:lnTo>
                  <a:lnTo>
                    <a:pt x="1225892" y="444893"/>
                  </a:lnTo>
                  <a:lnTo>
                    <a:pt x="1255433" y="415734"/>
                  </a:lnTo>
                  <a:lnTo>
                    <a:pt x="1275778" y="370128"/>
                  </a:lnTo>
                  <a:lnTo>
                    <a:pt x="1281811" y="326390"/>
                  </a:lnTo>
                  <a:lnTo>
                    <a:pt x="1283995" y="259524"/>
                  </a:lnTo>
                  <a:close/>
                </a:path>
                <a:path w="1563370" h="2267584">
                  <a:moveTo>
                    <a:pt x="1563103" y="1068184"/>
                  </a:moveTo>
                  <a:lnTo>
                    <a:pt x="1520215" y="998664"/>
                  </a:lnTo>
                  <a:lnTo>
                    <a:pt x="1471993" y="965708"/>
                  </a:lnTo>
                  <a:lnTo>
                    <a:pt x="1430655" y="951166"/>
                  </a:lnTo>
                  <a:lnTo>
                    <a:pt x="1388795" y="948690"/>
                  </a:lnTo>
                  <a:lnTo>
                    <a:pt x="1368755" y="951026"/>
                  </a:lnTo>
                  <a:lnTo>
                    <a:pt x="1329004" y="963409"/>
                  </a:lnTo>
                  <a:lnTo>
                    <a:pt x="1293533" y="984364"/>
                  </a:lnTo>
                  <a:lnTo>
                    <a:pt x="1264348" y="1013891"/>
                  </a:lnTo>
                  <a:lnTo>
                    <a:pt x="1243063" y="1049134"/>
                  </a:lnTo>
                  <a:lnTo>
                    <a:pt x="1230782" y="1088898"/>
                  </a:lnTo>
                  <a:lnTo>
                    <a:pt x="1227823" y="1130096"/>
                  </a:lnTo>
                  <a:lnTo>
                    <a:pt x="1230604" y="1150340"/>
                  </a:lnTo>
                  <a:lnTo>
                    <a:pt x="1243330" y="1190117"/>
                  </a:lnTo>
                  <a:lnTo>
                    <a:pt x="1264069" y="1225054"/>
                  </a:lnTo>
                  <a:lnTo>
                    <a:pt x="1293825" y="1254810"/>
                  </a:lnTo>
                  <a:lnTo>
                    <a:pt x="1328762" y="1275549"/>
                  </a:lnTo>
                  <a:lnTo>
                    <a:pt x="1368539" y="1288275"/>
                  </a:lnTo>
                  <a:lnTo>
                    <a:pt x="1388783" y="1291056"/>
                  </a:lnTo>
                  <a:lnTo>
                    <a:pt x="1409204" y="1290701"/>
                  </a:lnTo>
                  <a:lnTo>
                    <a:pt x="1450403" y="1283169"/>
                  </a:lnTo>
                  <a:lnTo>
                    <a:pt x="1487627" y="1266469"/>
                  </a:lnTo>
                  <a:lnTo>
                    <a:pt x="1520913" y="1240612"/>
                  </a:lnTo>
                  <a:lnTo>
                    <a:pt x="1545805" y="1207223"/>
                  </a:lnTo>
                  <a:lnTo>
                    <a:pt x="1560906" y="1135608"/>
                  </a:lnTo>
                  <a:lnTo>
                    <a:pt x="1563103" y="1068184"/>
                  </a:lnTo>
                  <a:close/>
                </a:path>
              </a:pathLst>
            </a:custGeom>
            <a:solidFill>
              <a:srgbClr val="C6408A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98534" y="0"/>
            <a:ext cx="1060259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20" dirty="0">
                <a:solidFill>
                  <a:srgbClr val="012033"/>
                </a:solidFill>
              </a:rPr>
              <a:t>L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85" dirty="0">
                <a:solidFill>
                  <a:srgbClr val="012033"/>
                </a:solidFill>
              </a:rPr>
              <a:t>L</a:t>
            </a:r>
            <a:endParaRPr sz="11600"/>
          </a:p>
        </p:txBody>
      </p:sp>
      <p:sp>
        <p:nvSpPr>
          <p:cNvPr id="7" name="object 7"/>
          <p:cNvSpPr txBox="1"/>
          <p:nvPr/>
        </p:nvSpPr>
        <p:spPr>
          <a:xfrm>
            <a:off x="7228107" y="9195955"/>
            <a:ext cx="37045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5875" algn="l"/>
              </a:tabLst>
            </a:pPr>
            <a:r>
              <a:rPr sz="2300" spc="360" dirty="0">
                <a:solidFill>
                  <a:srgbClr val="012033"/>
                </a:solidFill>
                <a:latin typeface="Tahoma"/>
                <a:cs typeface="Tahoma"/>
              </a:rPr>
              <a:t>CORTE	</a:t>
            </a:r>
            <a:r>
              <a:rPr sz="2300" spc="235" dirty="0">
                <a:solidFill>
                  <a:srgbClr val="012033"/>
                </a:solidFill>
                <a:latin typeface="Tahoma"/>
                <a:cs typeface="Tahoma"/>
              </a:rPr>
              <a:t>LONGITUDINAL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845" y="2225344"/>
            <a:ext cx="15563849" cy="67150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8534" y="0"/>
            <a:ext cx="1060259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20" dirty="0">
                <a:solidFill>
                  <a:srgbClr val="012033"/>
                </a:solidFill>
              </a:rPr>
              <a:t>L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85" dirty="0">
                <a:solidFill>
                  <a:srgbClr val="012033"/>
                </a:solidFill>
              </a:rPr>
              <a:t>L</a:t>
            </a:r>
            <a:endParaRPr sz="11600"/>
          </a:p>
        </p:txBody>
      </p:sp>
      <p:sp>
        <p:nvSpPr>
          <p:cNvPr id="4" name="object 4"/>
          <p:cNvSpPr txBox="1"/>
          <p:nvPr/>
        </p:nvSpPr>
        <p:spPr>
          <a:xfrm>
            <a:off x="7228107" y="9195955"/>
            <a:ext cx="37045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5875" algn="l"/>
              </a:tabLst>
            </a:pPr>
            <a:r>
              <a:rPr sz="2300" spc="360" dirty="0">
                <a:solidFill>
                  <a:srgbClr val="012033"/>
                </a:solidFill>
                <a:latin typeface="Tahoma"/>
                <a:cs typeface="Tahoma"/>
              </a:rPr>
              <a:t>CORTE	</a:t>
            </a:r>
            <a:r>
              <a:rPr sz="2300" spc="235" dirty="0">
                <a:solidFill>
                  <a:srgbClr val="012033"/>
                </a:solidFill>
                <a:latin typeface="Tahoma"/>
                <a:cs typeface="Tahoma"/>
              </a:rPr>
              <a:t>LONGITUDINAL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21081"/>
            <a:ext cx="4239895" cy="3066415"/>
            <a:chOff x="0" y="7221081"/>
            <a:chExt cx="4239895" cy="3066415"/>
          </a:xfrm>
        </p:grpSpPr>
        <p:sp>
          <p:nvSpPr>
            <p:cNvPr id="3" name="object 3"/>
            <p:cNvSpPr/>
            <p:nvPr/>
          </p:nvSpPr>
          <p:spPr>
            <a:xfrm>
              <a:off x="0" y="7606333"/>
              <a:ext cx="3202940" cy="2680970"/>
            </a:xfrm>
            <a:custGeom>
              <a:avLst/>
              <a:gdLst/>
              <a:ahLst/>
              <a:cxnLst/>
              <a:rect l="l" t="t" r="r" b="b"/>
              <a:pathLst>
                <a:path w="3202940" h="2680970">
                  <a:moveTo>
                    <a:pt x="3202320" y="2680666"/>
                  </a:moveTo>
                  <a:lnTo>
                    <a:pt x="0" y="2680666"/>
                  </a:lnTo>
                  <a:lnTo>
                    <a:pt x="0" y="0"/>
                  </a:lnTo>
                  <a:lnTo>
                    <a:pt x="20853" y="9742"/>
                  </a:lnTo>
                  <a:lnTo>
                    <a:pt x="64939" y="31450"/>
                  </a:lnTo>
                  <a:lnTo>
                    <a:pt x="109440" y="54459"/>
                  </a:lnTo>
                  <a:lnTo>
                    <a:pt x="154358" y="78765"/>
                  </a:lnTo>
                  <a:lnTo>
                    <a:pt x="199694" y="104364"/>
                  </a:lnTo>
                  <a:lnTo>
                    <a:pt x="245451" y="131252"/>
                  </a:lnTo>
                  <a:lnTo>
                    <a:pt x="291631" y="159426"/>
                  </a:lnTo>
                  <a:lnTo>
                    <a:pt x="338236" y="188881"/>
                  </a:lnTo>
                  <a:lnTo>
                    <a:pt x="385268" y="219614"/>
                  </a:lnTo>
                  <a:lnTo>
                    <a:pt x="432730" y="251620"/>
                  </a:lnTo>
                  <a:lnTo>
                    <a:pt x="480622" y="284896"/>
                  </a:lnTo>
                  <a:lnTo>
                    <a:pt x="810977" y="519185"/>
                  </a:lnTo>
                  <a:lnTo>
                    <a:pt x="1016436" y="667307"/>
                  </a:lnTo>
                  <a:lnTo>
                    <a:pt x="1179847" y="787126"/>
                  </a:lnTo>
                  <a:lnTo>
                    <a:pt x="1301683" y="877917"/>
                  </a:lnTo>
                  <a:lnTo>
                    <a:pt x="1422786" y="969616"/>
                  </a:lnTo>
                  <a:lnTo>
                    <a:pt x="1503061" y="1031303"/>
                  </a:lnTo>
                  <a:lnTo>
                    <a:pt x="1582932" y="1093468"/>
                  </a:lnTo>
                  <a:lnTo>
                    <a:pt x="1662368" y="1156141"/>
                  </a:lnTo>
                  <a:lnTo>
                    <a:pt x="1741338" y="1219354"/>
                  </a:lnTo>
                  <a:lnTo>
                    <a:pt x="1819811" y="1283134"/>
                  </a:lnTo>
                  <a:lnTo>
                    <a:pt x="1858851" y="1315247"/>
                  </a:lnTo>
                  <a:lnTo>
                    <a:pt x="1897755" y="1347513"/>
                  </a:lnTo>
                  <a:lnTo>
                    <a:pt x="1936520" y="1379936"/>
                  </a:lnTo>
                  <a:lnTo>
                    <a:pt x="1975141" y="1412521"/>
                  </a:lnTo>
                  <a:lnTo>
                    <a:pt x="2013614" y="1445269"/>
                  </a:lnTo>
                  <a:lnTo>
                    <a:pt x="2051936" y="1478187"/>
                  </a:lnTo>
                  <a:lnTo>
                    <a:pt x="2090102" y="1511276"/>
                  </a:lnTo>
                  <a:lnTo>
                    <a:pt x="2128109" y="1544541"/>
                  </a:lnTo>
                  <a:lnTo>
                    <a:pt x="2165953" y="1577986"/>
                  </a:lnTo>
                  <a:lnTo>
                    <a:pt x="2203631" y="1611614"/>
                  </a:lnTo>
                  <a:lnTo>
                    <a:pt x="2241137" y="1645429"/>
                  </a:lnTo>
                  <a:lnTo>
                    <a:pt x="2278469" y="1679436"/>
                  </a:lnTo>
                  <a:lnTo>
                    <a:pt x="2315622" y="1713636"/>
                  </a:lnTo>
                  <a:lnTo>
                    <a:pt x="2352592" y="1748036"/>
                  </a:lnTo>
                  <a:lnTo>
                    <a:pt x="2389376" y="1782637"/>
                  </a:lnTo>
                  <a:lnTo>
                    <a:pt x="2425970" y="1817444"/>
                  </a:lnTo>
                  <a:lnTo>
                    <a:pt x="2462370" y="1852461"/>
                  </a:lnTo>
                  <a:lnTo>
                    <a:pt x="2498571" y="1887692"/>
                  </a:lnTo>
                  <a:lnTo>
                    <a:pt x="2534571" y="1923139"/>
                  </a:lnTo>
                  <a:lnTo>
                    <a:pt x="2570365" y="1958807"/>
                  </a:lnTo>
                  <a:lnTo>
                    <a:pt x="2605950" y="1994700"/>
                  </a:lnTo>
                  <a:lnTo>
                    <a:pt x="2641321" y="2030822"/>
                  </a:lnTo>
                  <a:lnTo>
                    <a:pt x="2676474" y="2067175"/>
                  </a:lnTo>
                  <a:lnTo>
                    <a:pt x="2711406" y="2103776"/>
                  </a:lnTo>
                  <a:lnTo>
                    <a:pt x="2746109" y="2140636"/>
                  </a:lnTo>
                  <a:lnTo>
                    <a:pt x="2780578" y="2177753"/>
                  </a:lnTo>
                  <a:lnTo>
                    <a:pt x="2814806" y="2215127"/>
                  </a:lnTo>
                  <a:lnTo>
                    <a:pt x="2848785" y="2252756"/>
                  </a:lnTo>
                  <a:lnTo>
                    <a:pt x="2882509" y="2290639"/>
                  </a:lnTo>
                  <a:lnTo>
                    <a:pt x="2915971" y="2328775"/>
                  </a:lnTo>
                  <a:lnTo>
                    <a:pt x="2949164" y="2367162"/>
                  </a:lnTo>
                  <a:lnTo>
                    <a:pt x="2982083" y="2405800"/>
                  </a:lnTo>
                  <a:lnTo>
                    <a:pt x="3014719" y="2444686"/>
                  </a:lnTo>
                  <a:lnTo>
                    <a:pt x="3047066" y="2483821"/>
                  </a:lnTo>
                  <a:lnTo>
                    <a:pt x="3079117" y="2523203"/>
                  </a:lnTo>
                  <a:lnTo>
                    <a:pt x="3110866" y="2562829"/>
                  </a:lnTo>
                  <a:lnTo>
                    <a:pt x="3142306" y="2602700"/>
                  </a:lnTo>
                  <a:lnTo>
                    <a:pt x="3173430" y="2642815"/>
                  </a:lnTo>
                  <a:lnTo>
                    <a:pt x="3202320" y="2680666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221081"/>
              <a:ext cx="4239895" cy="3066415"/>
            </a:xfrm>
            <a:custGeom>
              <a:avLst/>
              <a:gdLst/>
              <a:ahLst/>
              <a:cxnLst/>
              <a:rect l="l" t="t" r="r" b="b"/>
              <a:pathLst>
                <a:path w="4239895" h="3066415">
                  <a:moveTo>
                    <a:pt x="0" y="151338"/>
                  </a:moveTo>
                  <a:lnTo>
                    <a:pt x="0" y="110757"/>
                  </a:lnTo>
                  <a:lnTo>
                    <a:pt x="40047" y="93569"/>
                  </a:lnTo>
                  <a:lnTo>
                    <a:pt x="85224" y="76074"/>
                  </a:lnTo>
                  <a:lnTo>
                    <a:pt x="130671" y="60354"/>
                  </a:lnTo>
                  <a:lnTo>
                    <a:pt x="176353" y="46421"/>
                  </a:lnTo>
                  <a:lnTo>
                    <a:pt x="222235" y="34288"/>
                  </a:lnTo>
                  <a:lnTo>
                    <a:pt x="268282" y="23968"/>
                  </a:lnTo>
                  <a:lnTo>
                    <a:pt x="314458" y="15474"/>
                  </a:lnTo>
                  <a:lnTo>
                    <a:pt x="360729" y="8817"/>
                  </a:lnTo>
                  <a:lnTo>
                    <a:pt x="407059" y="4010"/>
                  </a:lnTo>
                  <a:lnTo>
                    <a:pt x="453412" y="1067"/>
                  </a:lnTo>
                  <a:lnTo>
                    <a:pt x="499754" y="0"/>
                  </a:lnTo>
                  <a:lnTo>
                    <a:pt x="546050" y="820"/>
                  </a:lnTo>
                  <a:lnTo>
                    <a:pt x="565860" y="1987"/>
                  </a:lnTo>
                  <a:lnTo>
                    <a:pt x="268917" y="62683"/>
                  </a:lnTo>
                  <a:lnTo>
                    <a:pt x="222188" y="73227"/>
                  </a:lnTo>
                  <a:lnTo>
                    <a:pt x="175996" y="85616"/>
                  </a:lnTo>
                  <a:lnTo>
                    <a:pt x="130366" y="99799"/>
                  </a:lnTo>
                  <a:lnTo>
                    <a:pt x="85324" y="115726"/>
                  </a:lnTo>
                  <a:lnTo>
                    <a:pt x="40893" y="133348"/>
                  </a:lnTo>
                  <a:lnTo>
                    <a:pt x="0" y="151338"/>
                  </a:lnTo>
                  <a:close/>
                </a:path>
                <a:path w="4239895" h="3066415">
                  <a:moveTo>
                    <a:pt x="4239424" y="3065917"/>
                  </a:moveTo>
                  <a:lnTo>
                    <a:pt x="4196803" y="3065917"/>
                  </a:lnTo>
                  <a:lnTo>
                    <a:pt x="4189561" y="3048125"/>
                  </a:lnTo>
                  <a:lnTo>
                    <a:pt x="4171213" y="3005624"/>
                  </a:lnTo>
                  <a:lnTo>
                    <a:pt x="4152008" y="2963602"/>
                  </a:lnTo>
                  <a:lnTo>
                    <a:pt x="4131946" y="2922074"/>
                  </a:lnTo>
                  <a:lnTo>
                    <a:pt x="4111031" y="2881057"/>
                  </a:lnTo>
                  <a:lnTo>
                    <a:pt x="4089262" y="2840565"/>
                  </a:lnTo>
                  <a:lnTo>
                    <a:pt x="4066641" y="2800614"/>
                  </a:lnTo>
                  <a:lnTo>
                    <a:pt x="4043169" y="2761219"/>
                  </a:lnTo>
                  <a:lnTo>
                    <a:pt x="4018847" y="2722396"/>
                  </a:lnTo>
                  <a:lnTo>
                    <a:pt x="3993677" y="2684159"/>
                  </a:lnTo>
                  <a:lnTo>
                    <a:pt x="3967660" y="2646525"/>
                  </a:lnTo>
                  <a:lnTo>
                    <a:pt x="3938544" y="2606443"/>
                  </a:lnTo>
                  <a:lnTo>
                    <a:pt x="3908527" y="2567053"/>
                  </a:lnTo>
                  <a:lnTo>
                    <a:pt x="3877655" y="2528330"/>
                  </a:lnTo>
                  <a:lnTo>
                    <a:pt x="3845971" y="2490248"/>
                  </a:lnTo>
                  <a:lnTo>
                    <a:pt x="3813519" y="2452779"/>
                  </a:lnTo>
                  <a:lnTo>
                    <a:pt x="3780344" y="2415897"/>
                  </a:lnTo>
                  <a:lnTo>
                    <a:pt x="3746490" y="2379576"/>
                  </a:lnTo>
                  <a:lnTo>
                    <a:pt x="3712001" y="2343790"/>
                  </a:lnTo>
                  <a:lnTo>
                    <a:pt x="3676922" y="2308513"/>
                  </a:lnTo>
                  <a:lnTo>
                    <a:pt x="3641297" y="2273717"/>
                  </a:lnTo>
                  <a:lnTo>
                    <a:pt x="3605170" y="2239377"/>
                  </a:lnTo>
                  <a:lnTo>
                    <a:pt x="3568584" y="2205467"/>
                  </a:lnTo>
                  <a:lnTo>
                    <a:pt x="3531586" y="2171959"/>
                  </a:lnTo>
                  <a:lnTo>
                    <a:pt x="3494218" y="2138828"/>
                  </a:lnTo>
                  <a:lnTo>
                    <a:pt x="3456525" y="2106048"/>
                  </a:lnTo>
                  <a:lnTo>
                    <a:pt x="3418551" y="2073591"/>
                  </a:lnTo>
                  <a:lnTo>
                    <a:pt x="3380340" y="2041432"/>
                  </a:lnTo>
                  <a:lnTo>
                    <a:pt x="3341938" y="2009544"/>
                  </a:lnTo>
                  <a:lnTo>
                    <a:pt x="3303387" y="1977901"/>
                  </a:lnTo>
                  <a:lnTo>
                    <a:pt x="3226018" y="1915244"/>
                  </a:lnTo>
                  <a:lnTo>
                    <a:pt x="3109959" y="1822437"/>
                  </a:lnTo>
                  <a:lnTo>
                    <a:pt x="3084675" y="1801864"/>
                  </a:lnTo>
                  <a:lnTo>
                    <a:pt x="3054647" y="1776675"/>
                  </a:lnTo>
                  <a:lnTo>
                    <a:pt x="3020433" y="1747376"/>
                  </a:lnTo>
                  <a:lnTo>
                    <a:pt x="2982590" y="1714474"/>
                  </a:lnTo>
                  <a:lnTo>
                    <a:pt x="2941676" y="1678476"/>
                  </a:lnTo>
                  <a:lnTo>
                    <a:pt x="2898250" y="1639890"/>
                  </a:lnTo>
                  <a:lnTo>
                    <a:pt x="2852868" y="1599223"/>
                  </a:lnTo>
                  <a:lnTo>
                    <a:pt x="2806089" y="1556982"/>
                  </a:lnTo>
                  <a:lnTo>
                    <a:pt x="2710570" y="1469805"/>
                  </a:lnTo>
                  <a:lnTo>
                    <a:pt x="2662946" y="1425884"/>
                  </a:lnTo>
                  <a:lnTo>
                    <a:pt x="2616156" y="1382418"/>
                  </a:lnTo>
                  <a:lnTo>
                    <a:pt x="2570757" y="1339913"/>
                  </a:lnTo>
                  <a:lnTo>
                    <a:pt x="2527308" y="1298876"/>
                  </a:lnTo>
                  <a:lnTo>
                    <a:pt x="2486366" y="1259815"/>
                  </a:lnTo>
                  <a:lnTo>
                    <a:pt x="2448490" y="1223237"/>
                  </a:lnTo>
                  <a:lnTo>
                    <a:pt x="2414236" y="1189649"/>
                  </a:lnTo>
                  <a:lnTo>
                    <a:pt x="2384163" y="1159558"/>
                  </a:lnTo>
                  <a:lnTo>
                    <a:pt x="2338790" y="1111896"/>
                  </a:lnTo>
                  <a:lnTo>
                    <a:pt x="2324606" y="1095340"/>
                  </a:lnTo>
                  <a:lnTo>
                    <a:pt x="2288889" y="1059636"/>
                  </a:lnTo>
                  <a:lnTo>
                    <a:pt x="2252861" y="1024326"/>
                  </a:lnTo>
                  <a:lnTo>
                    <a:pt x="2216520" y="989409"/>
                  </a:lnTo>
                  <a:lnTo>
                    <a:pt x="2179867" y="954886"/>
                  </a:lnTo>
                  <a:lnTo>
                    <a:pt x="2142902" y="920756"/>
                  </a:lnTo>
                  <a:lnTo>
                    <a:pt x="2105625" y="887020"/>
                  </a:lnTo>
                  <a:lnTo>
                    <a:pt x="2068036" y="853678"/>
                  </a:lnTo>
                  <a:lnTo>
                    <a:pt x="2030135" y="820729"/>
                  </a:lnTo>
                  <a:lnTo>
                    <a:pt x="1991922" y="788174"/>
                  </a:lnTo>
                  <a:lnTo>
                    <a:pt x="1953396" y="756012"/>
                  </a:lnTo>
                  <a:lnTo>
                    <a:pt x="1914559" y="724244"/>
                  </a:lnTo>
                  <a:lnTo>
                    <a:pt x="1875409" y="692869"/>
                  </a:lnTo>
                  <a:lnTo>
                    <a:pt x="1835947" y="661888"/>
                  </a:lnTo>
                  <a:lnTo>
                    <a:pt x="1796173" y="631301"/>
                  </a:lnTo>
                  <a:lnTo>
                    <a:pt x="1756087" y="601107"/>
                  </a:lnTo>
                  <a:lnTo>
                    <a:pt x="1715689" y="571306"/>
                  </a:lnTo>
                  <a:lnTo>
                    <a:pt x="1674978" y="541900"/>
                  </a:lnTo>
                  <a:lnTo>
                    <a:pt x="1633956" y="512886"/>
                  </a:lnTo>
                  <a:lnTo>
                    <a:pt x="1592621" y="484266"/>
                  </a:lnTo>
                  <a:lnTo>
                    <a:pt x="1550974" y="456040"/>
                  </a:lnTo>
                  <a:lnTo>
                    <a:pt x="1509014" y="428208"/>
                  </a:lnTo>
                  <a:lnTo>
                    <a:pt x="1466743" y="400768"/>
                  </a:lnTo>
                  <a:lnTo>
                    <a:pt x="1424160" y="373723"/>
                  </a:lnTo>
                  <a:lnTo>
                    <a:pt x="1381264" y="347071"/>
                  </a:lnTo>
                  <a:lnTo>
                    <a:pt x="1343506" y="324102"/>
                  </a:lnTo>
                  <a:lnTo>
                    <a:pt x="1304263" y="300802"/>
                  </a:lnTo>
                  <a:lnTo>
                    <a:pt x="1263597" y="277364"/>
                  </a:lnTo>
                  <a:lnTo>
                    <a:pt x="1221568" y="253982"/>
                  </a:lnTo>
                  <a:lnTo>
                    <a:pt x="1178239" y="230847"/>
                  </a:lnTo>
                  <a:lnTo>
                    <a:pt x="1133669" y="208152"/>
                  </a:lnTo>
                  <a:lnTo>
                    <a:pt x="1087921" y="186092"/>
                  </a:lnTo>
                  <a:lnTo>
                    <a:pt x="1041056" y="164857"/>
                  </a:lnTo>
                  <a:lnTo>
                    <a:pt x="993135" y="144642"/>
                  </a:lnTo>
                  <a:lnTo>
                    <a:pt x="944219" y="125638"/>
                  </a:lnTo>
                  <a:lnTo>
                    <a:pt x="894371" y="108040"/>
                  </a:lnTo>
                  <a:lnTo>
                    <a:pt x="843650" y="92039"/>
                  </a:lnTo>
                  <a:lnTo>
                    <a:pt x="792119" y="77828"/>
                  </a:lnTo>
                  <a:lnTo>
                    <a:pt x="739839" y="65600"/>
                  </a:lnTo>
                  <a:lnTo>
                    <a:pt x="686870" y="55549"/>
                  </a:lnTo>
                  <a:lnTo>
                    <a:pt x="633275" y="47867"/>
                  </a:lnTo>
                  <a:lnTo>
                    <a:pt x="580931" y="42754"/>
                  </a:lnTo>
                  <a:lnTo>
                    <a:pt x="528684" y="40050"/>
                  </a:lnTo>
                  <a:lnTo>
                    <a:pt x="476536" y="39757"/>
                  </a:lnTo>
                  <a:lnTo>
                    <a:pt x="424485" y="41874"/>
                  </a:lnTo>
                  <a:lnTo>
                    <a:pt x="372532" y="46400"/>
                  </a:lnTo>
                  <a:lnTo>
                    <a:pt x="320676" y="53337"/>
                  </a:lnTo>
                  <a:lnTo>
                    <a:pt x="268917" y="62683"/>
                  </a:lnTo>
                  <a:lnTo>
                    <a:pt x="565860" y="1987"/>
                  </a:lnTo>
                  <a:lnTo>
                    <a:pt x="638360" y="8176"/>
                  </a:lnTo>
                  <a:lnTo>
                    <a:pt x="693268" y="16033"/>
                  </a:lnTo>
                  <a:lnTo>
                    <a:pt x="747489" y="26298"/>
                  </a:lnTo>
                  <a:lnTo>
                    <a:pt x="800964" y="38773"/>
                  </a:lnTo>
                  <a:lnTo>
                    <a:pt x="853636" y="53263"/>
                  </a:lnTo>
                  <a:lnTo>
                    <a:pt x="905446" y="69573"/>
                  </a:lnTo>
                  <a:lnTo>
                    <a:pt x="956336" y="87505"/>
                  </a:lnTo>
                  <a:lnTo>
                    <a:pt x="1006249" y="106864"/>
                  </a:lnTo>
                  <a:lnTo>
                    <a:pt x="1055126" y="127454"/>
                  </a:lnTo>
                  <a:lnTo>
                    <a:pt x="1102910" y="149079"/>
                  </a:lnTo>
                  <a:lnTo>
                    <a:pt x="1149542" y="171543"/>
                  </a:lnTo>
                  <a:lnTo>
                    <a:pt x="1194964" y="194649"/>
                  </a:lnTo>
                  <a:lnTo>
                    <a:pt x="1239119" y="218201"/>
                  </a:lnTo>
                  <a:lnTo>
                    <a:pt x="1281947" y="242004"/>
                  </a:lnTo>
                  <a:lnTo>
                    <a:pt x="1323392" y="265862"/>
                  </a:lnTo>
                  <a:lnTo>
                    <a:pt x="1363395" y="289578"/>
                  </a:lnTo>
                  <a:lnTo>
                    <a:pt x="1401898" y="312956"/>
                  </a:lnTo>
                  <a:lnTo>
                    <a:pt x="1444936" y="339685"/>
                  </a:lnTo>
                  <a:lnTo>
                    <a:pt x="1487670" y="366814"/>
                  </a:lnTo>
                  <a:lnTo>
                    <a:pt x="1530098" y="394344"/>
                  </a:lnTo>
                  <a:lnTo>
                    <a:pt x="1572222" y="422275"/>
                  </a:lnTo>
                  <a:lnTo>
                    <a:pt x="1614042" y="450605"/>
                  </a:lnTo>
                  <a:lnTo>
                    <a:pt x="1655557" y="479337"/>
                  </a:lnTo>
                  <a:lnTo>
                    <a:pt x="1696768" y="508468"/>
                  </a:lnTo>
                  <a:lnTo>
                    <a:pt x="1737674" y="538000"/>
                  </a:lnTo>
                  <a:lnTo>
                    <a:pt x="1778275" y="567932"/>
                  </a:lnTo>
                  <a:lnTo>
                    <a:pt x="1818572" y="598265"/>
                  </a:lnTo>
                  <a:lnTo>
                    <a:pt x="1858564" y="628998"/>
                  </a:lnTo>
                  <a:lnTo>
                    <a:pt x="1898252" y="660131"/>
                  </a:lnTo>
                  <a:lnTo>
                    <a:pt x="1937636" y="691665"/>
                  </a:lnTo>
                  <a:lnTo>
                    <a:pt x="1976715" y="723599"/>
                  </a:lnTo>
                  <a:lnTo>
                    <a:pt x="2015489" y="755934"/>
                  </a:lnTo>
                  <a:lnTo>
                    <a:pt x="2053959" y="788669"/>
                  </a:lnTo>
                  <a:lnTo>
                    <a:pt x="2092125" y="821804"/>
                  </a:lnTo>
                  <a:lnTo>
                    <a:pt x="2129986" y="855339"/>
                  </a:lnTo>
                  <a:lnTo>
                    <a:pt x="2167543" y="889275"/>
                  </a:lnTo>
                  <a:lnTo>
                    <a:pt x="2204795" y="923612"/>
                  </a:lnTo>
                  <a:lnTo>
                    <a:pt x="2267403" y="977637"/>
                  </a:lnTo>
                  <a:lnTo>
                    <a:pt x="2303822" y="1010704"/>
                  </a:lnTo>
                  <a:lnTo>
                    <a:pt x="2328045" y="1036366"/>
                  </a:lnTo>
                  <a:lnTo>
                    <a:pt x="2354068" y="1068174"/>
                  </a:lnTo>
                  <a:lnTo>
                    <a:pt x="2391120" y="1106013"/>
                  </a:lnTo>
                  <a:lnTo>
                    <a:pt x="2427788" y="1144255"/>
                  </a:lnTo>
                  <a:lnTo>
                    <a:pt x="2464070" y="1182900"/>
                  </a:lnTo>
                  <a:lnTo>
                    <a:pt x="2499968" y="1221948"/>
                  </a:lnTo>
                  <a:lnTo>
                    <a:pt x="2535481" y="1261398"/>
                  </a:lnTo>
                  <a:lnTo>
                    <a:pt x="2570607" y="1301251"/>
                  </a:lnTo>
                  <a:lnTo>
                    <a:pt x="2605348" y="1341507"/>
                  </a:lnTo>
                  <a:lnTo>
                    <a:pt x="2641274" y="1375657"/>
                  </a:lnTo>
                  <a:lnTo>
                    <a:pt x="2677656" y="1409371"/>
                  </a:lnTo>
                  <a:lnTo>
                    <a:pt x="2714452" y="1442679"/>
                  </a:lnTo>
                  <a:lnTo>
                    <a:pt x="2751619" y="1475609"/>
                  </a:lnTo>
                  <a:lnTo>
                    <a:pt x="2789116" y="1508190"/>
                  </a:lnTo>
                  <a:lnTo>
                    <a:pt x="2826899" y="1540451"/>
                  </a:lnTo>
                  <a:lnTo>
                    <a:pt x="2864927" y="1572422"/>
                  </a:lnTo>
                  <a:lnTo>
                    <a:pt x="2903157" y="1604130"/>
                  </a:lnTo>
                  <a:lnTo>
                    <a:pt x="2941546" y="1635606"/>
                  </a:lnTo>
                  <a:lnTo>
                    <a:pt x="3018635" y="1697975"/>
                  </a:lnTo>
                  <a:lnTo>
                    <a:pt x="3251383" y="1883961"/>
                  </a:lnTo>
                  <a:lnTo>
                    <a:pt x="3329341" y="1947048"/>
                  </a:lnTo>
                  <a:lnTo>
                    <a:pt x="3368183" y="1978911"/>
                  </a:lnTo>
                  <a:lnTo>
                    <a:pt x="3406874" y="2011025"/>
                  </a:lnTo>
                  <a:lnTo>
                    <a:pt x="3445373" y="2043418"/>
                  </a:lnTo>
                  <a:lnTo>
                    <a:pt x="3483635" y="2076119"/>
                  </a:lnTo>
                  <a:lnTo>
                    <a:pt x="3521618" y="2109155"/>
                  </a:lnTo>
                  <a:lnTo>
                    <a:pt x="3559277" y="2142555"/>
                  </a:lnTo>
                  <a:lnTo>
                    <a:pt x="3596570" y="2176347"/>
                  </a:lnTo>
                  <a:lnTo>
                    <a:pt x="3633452" y="2210560"/>
                  </a:lnTo>
                  <a:lnTo>
                    <a:pt x="3669882" y="2245221"/>
                  </a:lnTo>
                  <a:lnTo>
                    <a:pt x="3705814" y="2280360"/>
                  </a:lnTo>
                  <a:lnTo>
                    <a:pt x="3741207" y="2316004"/>
                  </a:lnTo>
                  <a:lnTo>
                    <a:pt x="3776016" y="2352181"/>
                  </a:lnTo>
                  <a:lnTo>
                    <a:pt x="3810198" y="2388920"/>
                  </a:lnTo>
                  <a:lnTo>
                    <a:pt x="3843710" y="2426250"/>
                  </a:lnTo>
                  <a:lnTo>
                    <a:pt x="3876509" y="2464198"/>
                  </a:lnTo>
                  <a:lnTo>
                    <a:pt x="3908550" y="2502792"/>
                  </a:lnTo>
                  <a:lnTo>
                    <a:pt x="3939791" y="2542061"/>
                  </a:lnTo>
                  <a:lnTo>
                    <a:pt x="3970188" y="2582034"/>
                  </a:lnTo>
                  <a:lnTo>
                    <a:pt x="3999699" y="2622738"/>
                  </a:lnTo>
                  <a:lnTo>
                    <a:pt x="4027545" y="2663077"/>
                  </a:lnTo>
                  <a:lnTo>
                    <a:pt x="4054471" y="2704153"/>
                  </a:lnTo>
                  <a:lnTo>
                    <a:pt x="4080470" y="2745949"/>
                  </a:lnTo>
                  <a:lnTo>
                    <a:pt x="4105538" y="2788448"/>
                  </a:lnTo>
                  <a:lnTo>
                    <a:pt x="4129667" y="2831634"/>
                  </a:lnTo>
                  <a:lnTo>
                    <a:pt x="4152852" y="2875491"/>
                  </a:lnTo>
                  <a:lnTo>
                    <a:pt x="4175089" y="2920001"/>
                  </a:lnTo>
                  <a:lnTo>
                    <a:pt x="4196370" y="2965148"/>
                  </a:lnTo>
                  <a:lnTo>
                    <a:pt x="4216691" y="3010915"/>
                  </a:lnTo>
                  <a:lnTo>
                    <a:pt x="4236045" y="3057286"/>
                  </a:lnTo>
                  <a:lnTo>
                    <a:pt x="4239424" y="3065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10" y="0"/>
            <a:ext cx="18176989" cy="71183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 rot="18720000">
            <a:off x="470509" y="5093283"/>
            <a:ext cx="1663188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84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19020000">
            <a:off x="1024808" y="4474367"/>
            <a:ext cx="1756552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614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19380000">
            <a:off x="1743534" y="3811705"/>
            <a:ext cx="1857906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59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19680000">
            <a:off x="2634432" y="3207749"/>
            <a:ext cx="1793991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420" dirty="0">
                <a:solidFill>
                  <a:srgbClr val="012033"/>
                </a:solidFill>
                <a:latin typeface="Tahoma"/>
                <a:cs typeface="Tahoma"/>
              </a:rPr>
              <a:t>G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 rot="20040000">
            <a:off x="3495448" y="2729197"/>
            <a:ext cx="1756169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285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 rot="20340000">
            <a:off x="4343028" y="2342254"/>
            <a:ext cx="1765402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66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0580000">
            <a:off x="5209814" y="2053313"/>
            <a:ext cx="1662504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275" dirty="0">
                <a:solidFill>
                  <a:srgbClr val="012033"/>
                </a:solidFill>
                <a:latin typeface="Tahoma"/>
                <a:cs typeface="Tahoma"/>
              </a:rPr>
              <a:t>F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 rot="20760000">
            <a:off x="5828742" y="1907993"/>
            <a:ext cx="1459280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-940" dirty="0">
                <a:solidFill>
                  <a:srgbClr val="012033"/>
                </a:solidFill>
                <a:latin typeface="Tahoma"/>
                <a:cs typeface="Tahoma"/>
              </a:rPr>
              <a:t>Í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 rot="21000000">
            <a:off x="6278447" y="1773846"/>
            <a:ext cx="1765402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66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 rot="21420000">
            <a:off x="7656916" y="1601508"/>
            <a:ext cx="1805953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470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 rot="60000">
            <a:off x="8632015" y="1590289"/>
            <a:ext cx="1672146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84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 rot="480000">
            <a:off x="9866977" y="1708466"/>
            <a:ext cx="1763858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66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 rot="780000">
            <a:off x="10781847" y="1887037"/>
            <a:ext cx="1726748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43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 rot="1080000">
            <a:off x="11624405" y="2126238"/>
            <a:ext cx="1698263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02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 rot="1320000">
            <a:off x="12397454" y="2413333"/>
            <a:ext cx="1674230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84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 rot="1620000">
            <a:off x="13127270" y="2765521"/>
            <a:ext cx="1714946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210" dirty="0">
                <a:solidFill>
                  <a:srgbClr val="012033"/>
                </a:solidFill>
                <a:latin typeface="Tahoma"/>
                <a:cs typeface="Tahoma"/>
              </a:rPr>
              <a:t>B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 rot="1920000">
            <a:off x="13892989" y="3213457"/>
            <a:ext cx="1744746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285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 rot="2220000">
            <a:off x="14654658" y="3748360"/>
            <a:ext cx="1757318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66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 rot="2520000">
            <a:off x="15369442" y="4310710"/>
            <a:ext cx="1677716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070" dirty="0">
                <a:solidFill>
                  <a:srgbClr val="012033"/>
                </a:solidFill>
                <a:latin typeface="Tahoma"/>
                <a:cs typeface="Tahoma"/>
              </a:rPr>
              <a:t>Z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 rot="2820000">
            <a:off x="15960110" y="4980311"/>
            <a:ext cx="1846275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25"/>
              </a:lnSpc>
            </a:pPr>
            <a:r>
              <a:rPr sz="11000" spc="159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endParaRPr sz="1100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0486" y="4763109"/>
            <a:ext cx="7324709" cy="40766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3645" y="3100516"/>
              <a:ext cx="8391539" cy="62959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0994" y="467190"/>
              <a:ext cx="6856151" cy="998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56644" y="484316"/>
              <a:ext cx="1629410" cy="929005"/>
            </a:xfrm>
            <a:custGeom>
              <a:avLst/>
              <a:gdLst/>
              <a:ahLst/>
              <a:cxnLst/>
              <a:rect l="l" t="t" r="r" b="b"/>
              <a:pathLst>
                <a:path w="1629409" h="929005">
                  <a:moveTo>
                    <a:pt x="137142" y="917645"/>
                  </a:moveTo>
                  <a:lnTo>
                    <a:pt x="67323" y="915166"/>
                  </a:lnTo>
                  <a:lnTo>
                    <a:pt x="35700" y="883541"/>
                  </a:lnTo>
                  <a:lnTo>
                    <a:pt x="31611" y="836297"/>
                  </a:lnTo>
                  <a:lnTo>
                    <a:pt x="29340" y="765743"/>
                  </a:lnTo>
                  <a:lnTo>
                    <a:pt x="28342" y="718749"/>
                  </a:lnTo>
                  <a:lnTo>
                    <a:pt x="27435" y="663943"/>
                  </a:lnTo>
                  <a:lnTo>
                    <a:pt x="26620" y="601326"/>
                  </a:lnTo>
                  <a:lnTo>
                    <a:pt x="25896" y="530897"/>
                  </a:lnTo>
                  <a:lnTo>
                    <a:pt x="25263" y="452657"/>
                  </a:lnTo>
                  <a:lnTo>
                    <a:pt x="24721" y="366605"/>
                  </a:lnTo>
                  <a:lnTo>
                    <a:pt x="24270" y="272741"/>
                  </a:lnTo>
                  <a:lnTo>
                    <a:pt x="9286" y="244100"/>
                  </a:lnTo>
                  <a:lnTo>
                    <a:pt x="1196" y="218017"/>
                  </a:lnTo>
                  <a:lnTo>
                    <a:pt x="0" y="194492"/>
                  </a:lnTo>
                  <a:lnTo>
                    <a:pt x="5697" y="173525"/>
                  </a:lnTo>
                  <a:lnTo>
                    <a:pt x="33903" y="135156"/>
                  </a:lnTo>
                  <a:lnTo>
                    <a:pt x="81325" y="98802"/>
                  </a:lnTo>
                  <a:lnTo>
                    <a:pt x="128195" y="69474"/>
                  </a:lnTo>
                  <a:lnTo>
                    <a:pt x="175652" y="45290"/>
                  </a:lnTo>
                  <a:lnTo>
                    <a:pt x="223696" y="26250"/>
                  </a:lnTo>
                  <a:lnTo>
                    <a:pt x="272327" y="12356"/>
                  </a:lnTo>
                  <a:lnTo>
                    <a:pt x="321548" y="3605"/>
                  </a:lnTo>
                  <a:lnTo>
                    <a:pt x="371358" y="0"/>
                  </a:lnTo>
                  <a:lnTo>
                    <a:pt x="421758" y="1538"/>
                  </a:lnTo>
                  <a:lnTo>
                    <a:pt x="472750" y="8222"/>
                  </a:lnTo>
                  <a:lnTo>
                    <a:pt x="524333" y="20049"/>
                  </a:lnTo>
                  <a:lnTo>
                    <a:pt x="566125" y="33634"/>
                  </a:lnTo>
                  <a:lnTo>
                    <a:pt x="606212" y="50512"/>
                  </a:lnTo>
                  <a:lnTo>
                    <a:pt x="644602" y="70684"/>
                  </a:lnTo>
                  <a:lnTo>
                    <a:pt x="681305" y="94151"/>
                  </a:lnTo>
                  <a:lnTo>
                    <a:pt x="716397" y="121048"/>
                  </a:lnTo>
                  <a:lnTo>
                    <a:pt x="749802" y="151511"/>
                  </a:lnTo>
                  <a:lnTo>
                    <a:pt x="781509" y="185539"/>
                  </a:lnTo>
                  <a:lnTo>
                    <a:pt x="811512" y="223133"/>
                  </a:lnTo>
                  <a:lnTo>
                    <a:pt x="840104" y="264467"/>
                  </a:lnTo>
                  <a:lnTo>
                    <a:pt x="864875" y="307234"/>
                  </a:lnTo>
                  <a:lnTo>
                    <a:pt x="885825" y="351436"/>
                  </a:lnTo>
                  <a:lnTo>
                    <a:pt x="902952" y="397071"/>
                  </a:lnTo>
                  <a:lnTo>
                    <a:pt x="915690" y="443269"/>
                  </a:lnTo>
                  <a:lnTo>
                    <a:pt x="923490" y="489156"/>
                  </a:lnTo>
                  <a:lnTo>
                    <a:pt x="926379" y="534734"/>
                  </a:lnTo>
                  <a:lnTo>
                    <a:pt x="924383" y="580001"/>
                  </a:lnTo>
                  <a:lnTo>
                    <a:pt x="917151" y="624242"/>
                  </a:lnTo>
                  <a:lnTo>
                    <a:pt x="904178" y="666738"/>
                  </a:lnTo>
                  <a:lnTo>
                    <a:pt x="885472" y="707490"/>
                  </a:lnTo>
                  <a:lnTo>
                    <a:pt x="861042" y="746498"/>
                  </a:lnTo>
                  <a:lnTo>
                    <a:pt x="830396" y="782832"/>
                  </a:lnTo>
                  <a:lnTo>
                    <a:pt x="792902" y="815872"/>
                  </a:lnTo>
                  <a:lnTo>
                    <a:pt x="748568" y="845618"/>
                  </a:lnTo>
                  <a:lnTo>
                    <a:pt x="697402" y="872069"/>
                  </a:lnTo>
                  <a:lnTo>
                    <a:pt x="635132" y="894781"/>
                  </a:lnTo>
                  <a:lnTo>
                    <a:pt x="565576" y="912066"/>
                  </a:lnTo>
                  <a:lnTo>
                    <a:pt x="527268" y="918556"/>
                  </a:lnTo>
                  <a:lnTo>
                    <a:pt x="485209" y="923459"/>
                  </a:lnTo>
                  <a:lnTo>
                    <a:pt x="439400" y="926774"/>
                  </a:lnTo>
                  <a:lnTo>
                    <a:pt x="389840" y="928503"/>
                  </a:lnTo>
                  <a:lnTo>
                    <a:pt x="346862" y="928663"/>
                  </a:lnTo>
                  <a:lnTo>
                    <a:pt x="300108" y="927657"/>
                  </a:lnTo>
                  <a:lnTo>
                    <a:pt x="249573" y="925486"/>
                  </a:lnTo>
                  <a:lnTo>
                    <a:pt x="195253" y="922148"/>
                  </a:lnTo>
                  <a:lnTo>
                    <a:pt x="137142" y="917645"/>
                  </a:lnTo>
                  <a:close/>
                </a:path>
                <a:path w="1629409" h="929005">
                  <a:moveTo>
                    <a:pt x="160097" y="375367"/>
                  </a:moveTo>
                  <a:lnTo>
                    <a:pt x="159847" y="426720"/>
                  </a:lnTo>
                  <a:lnTo>
                    <a:pt x="160383" y="477839"/>
                  </a:lnTo>
                  <a:lnTo>
                    <a:pt x="161704" y="528727"/>
                  </a:lnTo>
                  <a:lnTo>
                    <a:pt x="163812" y="579381"/>
                  </a:lnTo>
                  <a:lnTo>
                    <a:pt x="167151" y="629823"/>
                  </a:lnTo>
                  <a:lnTo>
                    <a:pt x="171884" y="680381"/>
                  </a:lnTo>
                  <a:lnTo>
                    <a:pt x="178010" y="731054"/>
                  </a:lnTo>
                  <a:lnTo>
                    <a:pt x="185529" y="781845"/>
                  </a:lnTo>
                  <a:lnTo>
                    <a:pt x="239659" y="790797"/>
                  </a:lnTo>
                  <a:lnTo>
                    <a:pt x="290458" y="797192"/>
                  </a:lnTo>
                  <a:lnTo>
                    <a:pt x="337918" y="801028"/>
                  </a:lnTo>
                  <a:lnTo>
                    <a:pt x="382029" y="802307"/>
                  </a:lnTo>
                  <a:lnTo>
                    <a:pt x="424267" y="801261"/>
                  </a:lnTo>
                  <a:lnTo>
                    <a:pt x="465683" y="798122"/>
                  </a:lnTo>
                  <a:lnTo>
                    <a:pt x="506277" y="792890"/>
                  </a:lnTo>
                  <a:lnTo>
                    <a:pt x="546050" y="785565"/>
                  </a:lnTo>
                  <a:lnTo>
                    <a:pt x="596409" y="771031"/>
                  </a:lnTo>
                  <a:lnTo>
                    <a:pt x="640187" y="752079"/>
                  </a:lnTo>
                  <a:lnTo>
                    <a:pt x="677383" y="728709"/>
                  </a:lnTo>
                  <a:lnTo>
                    <a:pt x="707999" y="700921"/>
                  </a:lnTo>
                  <a:lnTo>
                    <a:pt x="732033" y="668714"/>
                  </a:lnTo>
                  <a:lnTo>
                    <a:pt x="749486" y="632090"/>
                  </a:lnTo>
                  <a:lnTo>
                    <a:pt x="760358" y="591047"/>
                  </a:lnTo>
                  <a:lnTo>
                    <a:pt x="764649" y="545586"/>
                  </a:lnTo>
                  <a:lnTo>
                    <a:pt x="763701" y="513941"/>
                  </a:lnTo>
                  <a:lnTo>
                    <a:pt x="752232" y="451466"/>
                  </a:lnTo>
                  <a:lnTo>
                    <a:pt x="728513" y="390270"/>
                  </a:lnTo>
                  <a:lnTo>
                    <a:pt x="695509" y="332445"/>
                  </a:lnTo>
                  <a:lnTo>
                    <a:pt x="653825" y="278923"/>
                  </a:lnTo>
                  <a:lnTo>
                    <a:pt x="604533" y="232260"/>
                  </a:lnTo>
                  <a:lnTo>
                    <a:pt x="548437" y="193252"/>
                  </a:lnTo>
                  <a:lnTo>
                    <a:pt x="488430" y="164107"/>
                  </a:lnTo>
                  <a:lnTo>
                    <a:pt x="417919" y="144748"/>
                  </a:lnTo>
                  <a:lnTo>
                    <a:pt x="380422" y="140582"/>
                  </a:lnTo>
                  <a:lnTo>
                    <a:pt x="344586" y="140873"/>
                  </a:lnTo>
                  <a:lnTo>
                    <a:pt x="276522" y="154825"/>
                  </a:lnTo>
                  <a:lnTo>
                    <a:pt x="205228" y="186605"/>
                  </a:lnTo>
                  <a:lnTo>
                    <a:pt x="167812" y="209181"/>
                  </a:lnTo>
                  <a:lnTo>
                    <a:pt x="164865" y="250960"/>
                  </a:lnTo>
                  <a:lnTo>
                    <a:pt x="162597" y="292584"/>
                  </a:lnTo>
                  <a:lnTo>
                    <a:pt x="161008" y="334053"/>
                  </a:lnTo>
                  <a:lnTo>
                    <a:pt x="160097" y="375367"/>
                  </a:lnTo>
                  <a:close/>
                </a:path>
                <a:path w="1629409" h="929005">
                  <a:moveTo>
                    <a:pt x="1110025" y="907725"/>
                  </a:moveTo>
                  <a:lnTo>
                    <a:pt x="1053566" y="894936"/>
                  </a:lnTo>
                  <a:lnTo>
                    <a:pt x="1013823" y="869589"/>
                  </a:lnTo>
                  <a:lnTo>
                    <a:pt x="988022" y="833003"/>
                  </a:lnTo>
                  <a:lnTo>
                    <a:pt x="972579" y="787115"/>
                  </a:lnTo>
                  <a:lnTo>
                    <a:pt x="965317" y="733089"/>
                  </a:lnTo>
                  <a:lnTo>
                    <a:pt x="963340" y="672706"/>
                  </a:lnTo>
                  <a:lnTo>
                    <a:pt x="963590" y="640461"/>
                  </a:lnTo>
                  <a:lnTo>
                    <a:pt x="963769" y="607286"/>
                  </a:lnTo>
                  <a:lnTo>
                    <a:pt x="963876" y="573180"/>
                  </a:lnTo>
                  <a:lnTo>
                    <a:pt x="963912" y="538145"/>
                  </a:lnTo>
                  <a:lnTo>
                    <a:pt x="955732" y="534579"/>
                  </a:lnTo>
                  <a:lnTo>
                    <a:pt x="948767" y="530393"/>
                  </a:lnTo>
                  <a:lnTo>
                    <a:pt x="926383" y="494427"/>
                  </a:lnTo>
                  <a:lnTo>
                    <a:pt x="924213" y="470069"/>
                  </a:lnTo>
                  <a:lnTo>
                    <a:pt x="924573" y="461871"/>
                  </a:lnTo>
                  <a:lnTo>
                    <a:pt x="942207" y="422670"/>
                  </a:lnTo>
                  <a:lnTo>
                    <a:pt x="962673" y="402033"/>
                  </a:lnTo>
                  <a:lnTo>
                    <a:pt x="962123" y="363198"/>
                  </a:lnTo>
                  <a:lnTo>
                    <a:pt x="961626" y="326690"/>
                  </a:lnTo>
                  <a:lnTo>
                    <a:pt x="961200" y="292506"/>
                  </a:lnTo>
                  <a:lnTo>
                    <a:pt x="960864" y="260649"/>
                  </a:lnTo>
                  <a:lnTo>
                    <a:pt x="960645" y="230962"/>
                  </a:lnTo>
                  <a:lnTo>
                    <a:pt x="960685" y="203600"/>
                  </a:lnTo>
                  <a:lnTo>
                    <a:pt x="961435" y="155851"/>
                  </a:lnTo>
                  <a:lnTo>
                    <a:pt x="963495" y="117483"/>
                  </a:lnTo>
                  <a:lnTo>
                    <a:pt x="970338" y="68534"/>
                  </a:lnTo>
                  <a:lnTo>
                    <a:pt x="993725" y="34002"/>
                  </a:lnTo>
                  <a:lnTo>
                    <a:pt x="1044638" y="18538"/>
                  </a:lnTo>
                  <a:lnTo>
                    <a:pt x="1069353" y="18499"/>
                  </a:lnTo>
                  <a:lnTo>
                    <a:pt x="1079640" y="20049"/>
                  </a:lnTo>
                  <a:lnTo>
                    <a:pt x="1131740" y="13766"/>
                  </a:lnTo>
                  <a:lnTo>
                    <a:pt x="1183700" y="9444"/>
                  </a:lnTo>
                  <a:lnTo>
                    <a:pt x="1235520" y="7084"/>
                  </a:lnTo>
                  <a:lnTo>
                    <a:pt x="1287200" y="6686"/>
                  </a:lnTo>
                  <a:lnTo>
                    <a:pt x="1338740" y="8249"/>
                  </a:lnTo>
                  <a:lnTo>
                    <a:pt x="1390140" y="11773"/>
                  </a:lnTo>
                  <a:lnTo>
                    <a:pt x="1441400" y="17259"/>
                  </a:lnTo>
                  <a:lnTo>
                    <a:pt x="1561986" y="41443"/>
                  </a:lnTo>
                  <a:lnTo>
                    <a:pt x="1595446" y="61151"/>
                  </a:lnTo>
                  <a:lnTo>
                    <a:pt x="1624351" y="89888"/>
                  </a:lnTo>
                  <a:lnTo>
                    <a:pt x="1629328" y="115235"/>
                  </a:lnTo>
                  <a:lnTo>
                    <a:pt x="1628417" y="125835"/>
                  </a:lnTo>
                  <a:lnTo>
                    <a:pt x="1605682" y="164475"/>
                  </a:lnTo>
                  <a:lnTo>
                    <a:pt x="1576822" y="169901"/>
                  </a:lnTo>
                  <a:lnTo>
                    <a:pt x="1557033" y="167323"/>
                  </a:lnTo>
                  <a:lnTo>
                    <a:pt x="1442638" y="159573"/>
                  </a:lnTo>
                  <a:lnTo>
                    <a:pt x="1399884" y="157131"/>
                  </a:lnTo>
                  <a:lnTo>
                    <a:pt x="1357782" y="156007"/>
                  </a:lnTo>
                  <a:lnTo>
                    <a:pt x="1316341" y="156200"/>
                  </a:lnTo>
                  <a:lnTo>
                    <a:pt x="1275570" y="157712"/>
                  </a:lnTo>
                  <a:lnTo>
                    <a:pt x="1235710" y="160483"/>
                  </a:lnTo>
                  <a:lnTo>
                    <a:pt x="1196726" y="164456"/>
                  </a:lnTo>
                  <a:lnTo>
                    <a:pt x="1158635" y="169630"/>
                  </a:lnTo>
                  <a:lnTo>
                    <a:pt x="1120863" y="194201"/>
                  </a:lnTo>
                  <a:lnTo>
                    <a:pt x="1119928" y="236523"/>
                  </a:lnTo>
                  <a:lnTo>
                    <a:pt x="1119373" y="286112"/>
                  </a:lnTo>
                  <a:lnTo>
                    <a:pt x="1119419" y="312272"/>
                  </a:lnTo>
                  <a:lnTo>
                    <a:pt x="1119697" y="339131"/>
                  </a:lnTo>
                  <a:lnTo>
                    <a:pt x="1120217" y="366686"/>
                  </a:lnTo>
                  <a:lnTo>
                    <a:pt x="1172545" y="364107"/>
                  </a:lnTo>
                  <a:lnTo>
                    <a:pt x="1224836" y="363561"/>
                  </a:lnTo>
                  <a:lnTo>
                    <a:pt x="1277100" y="365049"/>
                  </a:lnTo>
                  <a:lnTo>
                    <a:pt x="1329346" y="368571"/>
                  </a:lnTo>
                  <a:lnTo>
                    <a:pt x="1381583" y="374127"/>
                  </a:lnTo>
                  <a:lnTo>
                    <a:pt x="1495978" y="398311"/>
                  </a:lnTo>
                  <a:lnTo>
                    <a:pt x="1539126" y="426526"/>
                  </a:lnTo>
                  <a:lnTo>
                    <a:pt x="1559406" y="458791"/>
                  </a:lnTo>
                  <a:lnTo>
                    <a:pt x="1560748" y="472103"/>
                  </a:lnTo>
                  <a:lnTo>
                    <a:pt x="1559409" y="482703"/>
                  </a:lnTo>
                  <a:lnTo>
                    <a:pt x="1537818" y="521344"/>
                  </a:lnTo>
                  <a:lnTo>
                    <a:pt x="1510854" y="526770"/>
                  </a:lnTo>
                  <a:lnTo>
                    <a:pt x="1492263" y="524193"/>
                  </a:lnTo>
                  <a:lnTo>
                    <a:pt x="1380345" y="516441"/>
                  </a:lnTo>
                  <a:lnTo>
                    <a:pt x="1346339" y="514426"/>
                  </a:lnTo>
                  <a:lnTo>
                    <a:pt x="1312896" y="513341"/>
                  </a:lnTo>
                  <a:lnTo>
                    <a:pt x="1280006" y="513186"/>
                  </a:lnTo>
                  <a:lnTo>
                    <a:pt x="1247661" y="513961"/>
                  </a:lnTo>
                  <a:lnTo>
                    <a:pt x="1215979" y="515530"/>
                  </a:lnTo>
                  <a:lnTo>
                    <a:pt x="1184796" y="517759"/>
                  </a:lnTo>
                  <a:lnTo>
                    <a:pt x="1154114" y="520646"/>
                  </a:lnTo>
                  <a:lnTo>
                    <a:pt x="1123932" y="524193"/>
                  </a:lnTo>
                  <a:lnTo>
                    <a:pt x="1125039" y="549926"/>
                  </a:lnTo>
                  <a:lnTo>
                    <a:pt x="1125932" y="575040"/>
                  </a:lnTo>
                  <a:lnTo>
                    <a:pt x="1127075" y="623409"/>
                  </a:lnTo>
                  <a:lnTo>
                    <a:pt x="1127504" y="667358"/>
                  </a:lnTo>
                  <a:lnTo>
                    <a:pt x="1127646" y="705572"/>
                  </a:lnTo>
                  <a:lnTo>
                    <a:pt x="1128358" y="721656"/>
                  </a:lnTo>
                  <a:lnTo>
                    <a:pt x="1146601" y="756421"/>
                  </a:lnTo>
                  <a:lnTo>
                    <a:pt x="1184601" y="774442"/>
                  </a:lnTo>
                  <a:lnTo>
                    <a:pt x="1235553" y="779829"/>
                  </a:lnTo>
                  <a:lnTo>
                    <a:pt x="1253997" y="779480"/>
                  </a:lnTo>
                  <a:lnTo>
                    <a:pt x="1292344" y="776089"/>
                  </a:lnTo>
                  <a:lnTo>
                    <a:pt x="1330167" y="770973"/>
                  </a:lnTo>
                  <a:lnTo>
                    <a:pt x="1348722" y="767893"/>
                  </a:lnTo>
                  <a:lnTo>
                    <a:pt x="1353956" y="767156"/>
                  </a:lnTo>
                  <a:lnTo>
                    <a:pt x="1401520" y="761962"/>
                  </a:lnTo>
                  <a:lnTo>
                    <a:pt x="1452258" y="756730"/>
                  </a:lnTo>
                  <a:lnTo>
                    <a:pt x="1469957" y="754850"/>
                  </a:lnTo>
                  <a:lnTo>
                    <a:pt x="1517695" y="750839"/>
                  </a:lnTo>
                  <a:lnTo>
                    <a:pt x="1541484" y="749754"/>
                  </a:lnTo>
                  <a:lnTo>
                    <a:pt x="1549360" y="749793"/>
                  </a:lnTo>
                  <a:lnTo>
                    <a:pt x="1591553" y="768822"/>
                  </a:lnTo>
                  <a:lnTo>
                    <a:pt x="1598967" y="792580"/>
                  </a:lnTo>
                  <a:lnTo>
                    <a:pt x="1598467" y="805563"/>
                  </a:lnTo>
                  <a:lnTo>
                    <a:pt x="1580894" y="845850"/>
                  </a:lnTo>
                  <a:lnTo>
                    <a:pt x="1541889" y="875790"/>
                  </a:lnTo>
                  <a:lnTo>
                    <a:pt x="1503801" y="889277"/>
                  </a:lnTo>
                  <a:lnTo>
                    <a:pt x="1453497" y="899354"/>
                  </a:lnTo>
                  <a:lnTo>
                    <a:pt x="1394680" y="906407"/>
                  </a:lnTo>
                  <a:lnTo>
                    <a:pt x="1331005" y="910826"/>
                  </a:lnTo>
                  <a:lnTo>
                    <a:pt x="1266699" y="912841"/>
                  </a:lnTo>
                  <a:lnTo>
                    <a:pt x="1235810" y="913035"/>
                  </a:lnTo>
                  <a:lnTo>
                    <a:pt x="1205751" y="912686"/>
                  </a:lnTo>
                  <a:lnTo>
                    <a:pt x="1177694" y="911911"/>
                  </a:lnTo>
                  <a:lnTo>
                    <a:pt x="1152388" y="910826"/>
                  </a:lnTo>
                  <a:lnTo>
                    <a:pt x="1129831" y="909430"/>
                  </a:lnTo>
                  <a:lnTo>
                    <a:pt x="1110025" y="907725"/>
                  </a:lnTo>
                  <a:close/>
                </a:path>
              </a:pathLst>
            </a:custGeom>
            <a:ln w="47624">
              <a:solidFill>
                <a:srgbClr val="052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35166" y="467190"/>
              <a:ext cx="7300714" cy="99815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0364" y="127046"/>
            <a:ext cx="16565244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spc="-90" dirty="0"/>
              <a:t>E</a:t>
            </a:r>
            <a:r>
              <a:rPr sz="10000" spc="615" dirty="0"/>
              <a:t>C</a:t>
            </a:r>
            <a:r>
              <a:rPr sz="10000" spc="595" dirty="0"/>
              <a:t>O</a:t>
            </a:r>
            <a:r>
              <a:rPr sz="10000" spc="440" dirty="0"/>
              <a:t>G</a:t>
            </a:r>
            <a:r>
              <a:rPr sz="10000" spc="315" dirty="0"/>
              <a:t>R</a:t>
            </a:r>
            <a:r>
              <a:rPr sz="10000" spc="655" dirty="0"/>
              <a:t>A</a:t>
            </a:r>
            <a:r>
              <a:rPr sz="10000" spc="310" dirty="0"/>
              <a:t>F</a:t>
            </a:r>
            <a:r>
              <a:rPr sz="10000" spc="-3295" dirty="0"/>
              <a:t>I</a:t>
            </a:r>
            <a:r>
              <a:rPr sz="15000" spc="-4395" baseline="-2500" dirty="0">
                <a:solidFill>
                  <a:srgbClr val="FDCAE1"/>
                </a:solidFill>
              </a:rPr>
              <a:t>I</a:t>
            </a:r>
            <a:r>
              <a:rPr sz="10000" spc="1490" dirty="0"/>
              <a:t>A</a:t>
            </a:r>
            <a:r>
              <a:rPr sz="10000" spc="-990" dirty="0"/>
              <a:t> </a:t>
            </a:r>
            <a:r>
              <a:rPr sz="10000" spc="480" dirty="0"/>
              <a:t>D</a:t>
            </a:r>
            <a:r>
              <a:rPr sz="10000" spc="745" dirty="0"/>
              <a:t>E</a:t>
            </a:r>
            <a:r>
              <a:rPr sz="10000" spc="-990" dirty="0"/>
              <a:t> </a:t>
            </a:r>
            <a:r>
              <a:rPr sz="10000" spc="655" dirty="0"/>
              <a:t>A</a:t>
            </a:r>
            <a:r>
              <a:rPr sz="10000" spc="-459" dirty="0"/>
              <a:t>N</a:t>
            </a:r>
            <a:r>
              <a:rPr sz="10000" spc="85" dirty="0"/>
              <a:t>T</a:t>
            </a:r>
            <a:r>
              <a:rPr sz="10000" spc="-90" dirty="0"/>
              <a:t>E</a:t>
            </a:r>
            <a:r>
              <a:rPr sz="10000" spc="250" dirty="0"/>
              <a:t>B</a:t>
            </a:r>
            <a:r>
              <a:rPr sz="10000" spc="315" dirty="0"/>
              <a:t>R</a:t>
            </a:r>
            <a:r>
              <a:rPr sz="10000" spc="655" dirty="0"/>
              <a:t>A</a:t>
            </a:r>
            <a:r>
              <a:rPr sz="10000" spc="120" dirty="0"/>
              <a:t>Z</a:t>
            </a:r>
            <a:r>
              <a:rPr sz="10000" spc="1430" dirty="0"/>
              <a:t>O</a:t>
            </a:r>
            <a:endParaRPr sz="10000"/>
          </a:p>
        </p:txBody>
      </p:sp>
      <p:sp>
        <p:nvSpPr>
          <p:cNvPr id="9" name="object 9"/>
          <p:cNvSpPr txBox="1"/>
          <p:nvPr/>
        </p:nvSpPr>
        <p:spPr>
          <a:xfrm>
            <a:off x="3406958" y="2143044"/>
            <a:ext cx="12529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0" dirty="0">
                <a:solidFill>
                  <a:srgbClr val="012033"/>
                </a:solidFill>
                <a:latin typeface="Tahoma"/>
                <a:cs typeface="Tahoma"/>
              </a:rPr>
              <a:t>Esquema</a:t>
            </a:r>
            <a:r>
              <a:rPr sz="3600" b="1" spc="-72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150" dirty="0">
                <a:solidFill>
                  <a:srgbClr val="012033"/>
                </a:solidFill>
                <a:latin typeface="Tahoma"/>
                <a:cs typeface="Tahoma"/>
              </a:rPr>
              <a:t>de</a:t>
            </a:r>
            <a:r>
              <a:rPr sz="3600" b="1" spc="-72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155" dirty="0">
                <a:solidFill>
                  <a:srgbClr val="012033"/>
                </a:solidFill>
                <a:latin typeface="Tahoma"/>
                <a:cs typeface="Tahoma"/>
              </a:rPr>
              <a:t>una</a:t>
            </a:r>
            <a:r>
              <a:rPr sz="3600" b="1" spc="-715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240" dirty="0">
                <a:solidFill>
                  <a:srgbClr val="012033"/>
                </a:solidFill>
                <a:latin typeface="Tahoma"/>
                <a:cs typeface="Tahoma"/>
              </a:rPr>
              <a:t>vista</a:t>
            </a:r>
            <a:r>
              <a:rPr sz="3600" b="1" spc="-72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260" dirty="0">
                <a:solidFill>
                  <a:srgbClr val="012033"/>
                </a:solidFill>
                <a:latin typeface="Tahoma"/>
                <a:cs typeface="Tahoma"/>
              </a:rPr>
              <a:t>transversal</a:t>
            </a:r>
            <a:r>
              <a:rPr sz="3600" b="1" spc="-715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1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3600" b="1" spc="-72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245" dirty="0">
                <a:solidFill>
                  <a:srgbClr val="012033"/>
                </a:solidFill>
                <a:latin typeface="Tahoma"/>
                <a:cs typeface="Tahoma"/>
              </a:rPr>
              <a:t>través</a:t>
            </a:r>
            <a:r>
              <a:rPr sz="3600" b="1" spc="-715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200" dirty="0">
                <a:solidFill>
                  <a:srgbClr val="012033"/>
                </a:solidFill>
                <a:latin typeface="Tahoma"/>
                <a:cs typeface="Tahoma"/>
              </a:rPr>
              <a:t>del</a:t>
            </a:r>
            <a:r>
              <a:rPr sz="3600" b="1" spc="-72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260" dirty="0">
                <a:solidFill>
                  <a:srgbClr val="012033"/>
                </a:solidFill>
                <a:latin typeface="Tahoma"/>
                <a:cs typeface="Tahoma"/>
              </a:rPr>
              <a:t>antebrazo</a:t>
            </a:r>
            <a:r>
              <a:rPr sz="3600" b="1" spc="-72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3600" b="1" spc="-245" dirty="0">
                <a:solidFill>
                  <a:srgbClr val="012033"/>
                </a:solidFill>
                <a:latin typeface="Tahoma"/>
                <a:cs typeface="Tahoma"/>
              </a:rPr>
              <a:t>derecho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6439" y="4829936"/>
            <a:ext cx="228600" cy="2886075"/>
            <a:chOff x="796439" y="4829936"/>
            <a:chExt cx="228600" cy="28860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439" y="4829936"/>
              <a:ext cx="228600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439" y="5715761"/>
              <a:ext cx="228600" cy="228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439" y="6601586"/>
              <a:ext cx="228600" cy="228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439" y="7487411"/>
              <a:ext cx="228600" cy="2286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01213" y="4391774"/>
            <a:ext cx="7074534" cy="3568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27935">
              <a:lnSpc>
                <a:spcPct val="116300"/>
              </a:lnSpc>
              <a:spcBef>
                <a:spcPts val="95"/>
              </a:spcBef>
            </a:pPr>
            <a:r>
              <a:rPr sz="5000" spc="-715" dirty="0">
                <a:latin typeface="Lucida Sans Unicode"/>
                <a:cs typeface="Lucida Sans Unicode"/>
              </a:rPr>
              <a:t>V</a:t>
            </a:r>
            <a:r>
              <a:rPr sz="5000" spc="-475" dirty="0">
                <a:latin typeface="Lucida Sans Unicode"/>
                <a:cs typeface="Lucida Sans Unicode"/>
              </a:rPr>
              <a:t>o</a:t>
            </a:r>
            <a:r>
              <a:rPr sz="5000" spc="-605" dirty="0">
                <a:latin typeface="Lucida Sans Unicode"/>
                <a:cs typeface="Lucida Sans Unicode"/>
              </a:rPr>
              <a:t>l</a:t>
            </a:r>
            <a:r>
              <a:rPr sz="5000" spc="-405" dirty="0">
                <a:latin typeface="Lucida Sans Unicode"/>
                <a:cs typeface="Lucida Sans Unicode"/>
              </a:rPr>
              <a:t>a</a:t>
            </a:r>
            <a:r>
              <a:rPr sz="5000" spc="-5" dirty="0">
                <a:latin typeface="Lucida Sans Unicode"/>
                <a:cs typeface="Lucida Sans Unicode"/>
              </a:rPr>
              <a:t>r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570" dirty="0">
                <a:latin typeface="Lucida Sans Unicode"/>
                <a:cs typeface="Lucida Sans Unicode"/>
              </a:rPr>
              <a:t>(</a:t>
            </a:r>
            <a:r>
              <a:rPr sz="5000" spc="-565" dirty="0">
                <a:latin typeface="Lucida Sans Unicode"/>
                <a:cs typeface="Lucida Sans Unicode"/>
              </a:rPr>
              <a:t>f</a:t>
            </a:r>
            <a:r>
              <a:rPr sz="5000" spc="-605" dirty="0">
                <a:latin typeface="Lucida Sans Unicode"/>
                <a:cs typeface="Lucida Sans Unicode"/>
              </a:rPr>
              <a:t>l</a:t>
            </a:r>
            <a:r>
              <a:rPr sz="5000" spc="-405" dirty="0">
                <a:latin typeface="Lucida Sans Unicode"/>
                <a:cs typeface="Lucida Sans Unicode"/>
              </a:rPr>
              <a:t>e</a:t>
            </a:r>
            <a:r>
              <a:rPr sz="5000" spc="-869" dirty="0">
                <a:latin typeface="Lucida Sans Unicode"/>
                <a:cs typeface="Lucida Sans Unicode"/>
              </a:rPr>
              <a:t>x</a:t>
            </a:r>
            <a:r>
              <a:rPr sz="5000" spc="-475" dirty="0">
                <a:latin typeface="Lucida Sans Unicode"/>
                <a:cs typeface="Lucida Sans Unicode"/>
              </a:rPr>
              <a:t>o</a:t>
            </a:r>
            <a:r>
              <a:rPr sz="5000" spc="-425" dirty="0">
                <a:latin typeface="Lucida Sans Unicode"/>
                <a:cs typeface="Lucida Sans Unicode"/>
              </a:rPr>
              <a:t>r</a:t>
            </a:r>
            <a:r>
              <a:rPr sz="5000" spc="-145" dirty="0">
                <a:latin typeface="Lucida Sans Unicode"/>
                <a:cs typeface="Lucida Sans Unicode"/>
              </a:rPr>
              <a:t>)  </a:t>
            </a:r>
            <a:r>
              <a:rPr sz="5000" spc="-525" dirty="0">
                <a:latin typeface="Lucida Sans Unicode"/>
                <a:cs typeface="Lucida Sans Unicode"/>
              </a:rPr>
              <a:t>D</a:t>
            </a:r>
            <a:r>
              <a:rPr sz="5000" spc="-475" dirty="0">
                <a:latin typeface="Lucida Sans Unicode"/>
                <a:cs typeface="Lucida Sans Unicode"/>
              </a:rPr>
              <a:t>o</a:t>
            </a:r>
            <a:r>
              <a:rPr sz="5000" spc="-425" dirty="0">
                <a:latin typeface="Lucida Sans Unicode"/>
                <a:cs typeface="Lucida Sans Unicode"/>
              </a:rPr>
              <a:t>r</a:t>
            </a:r>
            <a:r>
              <a:rPr sz="5000" spc="-585" dirty="0">
                <a:latin typeface="Lucida Sans Unicode"/>
                <a:cs typeface="Lucida Sans Unicode"/>
              </a:rPr>
              <a:t>s</a:t>
            </a:r>
            <a:r>
              <a:rPr sz="5000" spc="-405" dirty="0">
                <a:latin typeface="Lucida Sans Unicode"/>
                <a:cs typeface="Lucida Sans Unicode"/>
              </a:rPr>
              <a:t>a</a:t>
            </a:r>
            <a:r>
              <a:rPr sz="5000" spc="-185" dirty="0">
                <a:latin typeface="Lucida Sans Unicode"/>
                <a:cs typeface="Lucida Sans Unicode"/>
              </a:rPr>
              <a:t>l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570" dirty="0">
                <a:latin typeface="Lucida Sans Unicode"/>
                <a:cs typeface="Lucida Sans Unicode"/>
              </a:rPr>
              <a:t>(</a:t>
            </a:r>
            <a:r>
              <a:rPr sz="5000" spc="-405" dirty="0">
                <a:latin typeface="Lucida Sans Unicode"/>
                <a:cs typeface="Lucida Sans Unicode"/>
              </a:rPr>
              <a:t>e</a:t>
            </a:r>
            <a:r>
              <a:rPr sz="5000" spc="-869" dirty="0">
                <a:latin typeface="Lucida Sans Unicode"/>
                <a:cs typeface="Lucida Sans Unicode"/>
              </a:rPr>
              <a:t>x</a:t>
            </a:r>
            <a:r>
              <a:rPr sz="5000" spc="-525" dirty="0">
                <a:latin typeface="Lucida Sans Unicode"/>
                <a:cs typeface="Lucida Sans Unicode"/>
              </a:rPr>
              <a:t>t</a:t>
            </a:r>
            <a:r>
              <a:rPr sz="5000" spc="-405" dirty="0">
                <a:latin typeface="Lucida Sans Unicode"/>
                <a:cs typeface="Lucida Sans Unicode"/>
              </a:rPr>
              <a:t>e</a:t>
            </a:r>
            <a:r>
              <a:rPr sz="5000" spc="-455" dirty="0">
                <a:latin typeface="Lucida Sans Unicode"/>
                <a:cs typeface="Lucida Sans Unicode"/>
              </a:rPr>
              <a:t>n</a:t>
            </a:r>
            <a:r>
              <a:rPr sz="5000" spc="-585" dirty="0">
                <a:latin typeface="Lucida Sans Unicode"/>
                <a:cs typeface="Lucida Sans Unicode"/>
              </a:rPr>
              <a:t>s</a:t>
            </a:r>
            <a:r>
              <a:rPr sz="5000" spc="-475" dirty="0">
                <a:latin typeface="Lucida Sans Unicode"/>
                <a:cs typeface="Lucida Sans Unicode"/>
              </a:rPr>
              <a:t>o</a:t>
            </a:r>
            <a:r>
              <a:rPr sz="5000" spc="-425" dirty="0">
                <a:latin typeface="Lucida Sans Unicode"/>
                <a:cs typeface="Lucida Sans Unicode"/>
              </a:rPr>
              <a:t>r</a:t>
            </a:r>
            <a:r>
              <a:rPr sz="5000" spc="-145" dirty="0">
                <a:latin typeface="Lucida Sans Unicode"/>
                <a:cs typeface="Lucida Sans Unicode"/>
              </a:rPr>
              <a:t>)  </a:t>
            </a:r>
            <a:r>
              <a:rPr sz="5000" spc="-350" dirty="0">
                <a:latin typeface="Lucida Sans Unicode"/>
                <a:cs typeface="Lucida Sans Unicode"/>
              </a:rPr>
              <a:t>E</a:t>
            </a:r>
            <a:r>
              <a:rPr sz="5000" spc="-185" dirty="0">
                <a:latin typeface="Lucida Sans Unicode"/>
                <a:cs typeface="Lucida Sans Unicode"/>
              </a:rPr>
              <a:t>l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525" dirty="0">
                <a:latin typeface="Lucida Sans Unicode"/>
                <a:cs typeface="Lucida Sans Unicode"/>
              </a:rPr>
              <a:t>t</a:t>
            </a:r>
            <a:r>
              <a:rPr sz="5000" spc="-405" dirty="0">
                <a:latin typeface="Lucida Sans Unicode"/>
                <a:cs typeface="Lucida Sans Unicode"/>
              </a:rPr>
              <a:t>a</a:t>
            </a:r>
            <a:r>
              <a:rPr sz="5000" spc="-605" dirty="0">
                <a:latin typeface="Lucida Sans Unicode"/>
                <a:cs typeface="Lucida Sans Unicode"/>
              </a:rPr>
              <a:t>c</a:t>
            </a:r>
            <a:r>
              <a:rPr sz="5000" spc="-55" dirty="0">
                <a:latin typeface="Lucida Sans Unicode"/>
                <a:cs typeface="Lucida Sans Unicode"/>
              </a:rPr>
              <a:t>o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440" dirty="0">
                <a:latin typeface="Lucida Sans Unicode"/>
                <a:cs typeface="Lucida Sans Unicode"/>
              </a:rPr>
              <a:t>m</a:t>
            </a:r>
            <a:r>
              <a:rPr sz="5000" spc="-475" dirty="0">
                <a:latin typeface="Lucida Sans Unicode"/>
                <a:cs typeface="Lucida Sans Unicode"/>
              </a:rPr>
              <a:t>ó</a:t>
            </a:r>
            <a:r>
              <a:rPr sz="5000" spc="-505" dirty="0">
                <a:latin typeface="Lucida Sans Unicode"/>
                <a:cs typeface="Lucida Sans Unicode"/>
              </a:rPr>
              <a:t>v</a:t>
            </a:r>
            <a:r>
              <a:rPr sz="5000" spc="-605" dirty="0">
                <a:latin typeface="Lucida Sans Unicode"/>
                <a:cs typeface="Lucida Sans Unicode"/>
              </a:rPr>
              <a:t>i</a:t>
            </a:r>
            <a:r>
              <a:rPr sz="5000" spc="-185" dirty="0">
                <a:latin typeface="Lucida Sans Unicode"/>
                <a:cs typeface="Lucida Sans Unicode"/>
              </a:rPr>
              <a:t>l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570" dirty="0">
                <a:latin typeface="Lucida Sans Unicode"/>
                <a:cs typeface="Lucida Sans Unicode"/>
              </a:rPr>
              <a:t>(</a:t>
            </a:r>
            <a:r>
              <a:rPr sz="5000" spc="-215" dirty="0">
                <a:latin typeface="Lucida Sans Unicode"/>
                <a:cs typeface="Lucida Sans Unicode"/>
              </a:rPr>
              <a:t>M</a:t>
            </a:r>
            <a:r>
              <a:rPr sz="5000" spc="-70" dirty="0">
                <a:latin typeface="Lucida Sans Unicode"/>
                <a:cs typeface="Lucida Sans Unicode"/>
              </a:rPr>
              <a:t>W</a:t>
            </a:r>
            <a:r>
              <a:rPr sz="5000" spc="-150" dirty="0">
                <a:latin typeface="Lucida Sans Unicode"/>
                <a:cs typeface="Lucida Sans Unicode"/>
              </a:rPr>
              <a:t>)</a:t>
            </a:r>
            <a:endParaRPr sz="5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5000" spc="-730" dirty="0">
                <a:latin typeface="Lucida Sans Unicode"/>
                <a:cs typeface="Lucida Sans Unicode"/>
              </a:rPr>
              <a:t>C</a:t>
            </a:r>
            <a:r>
              <a:rPr sz="5000" spc="-475" dirty="0">
                <a:latin typeface="Lucida Sans Unicode"/>
                <a:cs typeface="Lucida Sans Unicode"/>
              </a:rPr>
              <a:t>o</a:t>
            </a:r>
            <a:r>
              <a:rPr sz="5000" spc="-35" dirty="0">
                <a:latin typeface="Lucida Sans Unicode"/>
                <a:cs typeface="Lucida Sans Unicode"/>
              </a:rPr>
              <a:t>n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405" dirty="0">
                <a:latin typeface="Lucida Sans Unicode"/>
                <a:cs typeface="Lucida Sans Unicode"/>
              </a:rPr>
              <a:t>e</a:t>
            </a:r>
            <a:r>
              <a:rPr sz="5000" spc="-185" dirty="0">
                <a:latin typeface="Lucida Sans Unicode"/>
                <a:cs typeface="Lucida Sans Unicode"/>
              </a:rPr>
              <a:t>l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425" dirty="0">
                <a:latin typeface="Lucida Sans Unicode"/>
                <a:cs typeface="Lucida Sans Unicode"/>
              </a:rPr>
              <a:t>r</a:t>
            </a:r>
            <a:r>
              <a:rPr sz="5000" spc="-405" dirty="0">
                <a:latin typeface="Lucida Sans Unicode"/>
                <a:cs typeface="Lucida Sans Unicode"/>
              </a:rPr>
              <a:t>a</a:t>
            </a:r>
            <a:r>
              <a:rPr sz="5000" spc="-505" dirty="0">
                <a:latin typeface="Lucida Sans Unicode"/>
                <a:cs typeface="Lucida Sans Unicode"/>
              </a:rPr>
              <a:t>d</a:t>
            </a:r>
            <a:r>
              <a:rPr sz="5000" spc="-605" dirty="0">
                <a:latin typeface="Lucida Sans Unicode"/>
                <a:cs typeface="Lucida Sans Unicode"/>
              </a:rPr>
              <a:t>i</a:t>
            </a:r>
            <a:r>
              <a:rPr sz="5000" spc="-55" dirty="0">
                <a:latin typeface="Lucida Sans Unicode"/>
                <a:cs typeface="Lucida Sans Unicode"/>
              </a:rPr>
              <a:t>o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570" dirty="0">
                <a:latin typeface="Lucida Sans Unicode"/>
                <a:cs typeface="Lucida Sans Unicode"/>
              </a:rPr>
              <a:t>(</a:t>
            </a:r>
            <a:r>
              <a:rPr sz="5000" spc="-495" dirty="0">
                <a:latin typeface="Lucida Sans Unicode"/>
                <a:cs typeface="Lucida Sans Unicode"/>
              </a:rPr>
              <a:t>R</a:t>
            </a:r>
            <a:r>
              <a:rPr sz="5000" spc="-150" dirty="0">
                <a:latin typeface="Lucida Sans Unicode"/>
                <a:cs typeface="Lucida Sans Unicode"/>
              </a:rPr>
              <a:t>)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95" dirty="0">
                <a:latin typeface="Lucida Sans Unicode"/>
                <a:cs typeface="Lucida Sans Unicode"/>
              </a:rPr>
              <a:t>y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405" dirty="0">
                <a:latin typeface="Lucida Sans Unicode"/>
                <a:cs typeface="Lucida Sans Unicode"/>
              </a:rPr>
              <a:t>e</a:t>
            </a:r>
            <a:r>
              <a:rPr sz="5000" spc="-185" dirty="0">
                <a:latin typeface="Lucida Sans Unicode"/>
                <a:cs typeface="Lucida Sans Unicode"/>
              </a:rPr>
              <a:t>l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605" dirty="0">
                <a:latin typeface="Lucida Sans Unicode"/>
                <a:cs typeface="Lucida Sans Unicode"/>
              </a:rPr>
              <a:t>c</a:t>
            </a:r>
            <a:r>
              <a:rPr sz="5000" spc="-455" dirty="0">
                <a:latin typeface="Lucida Sans Unicode"/>
                <a:cs typeface="Lucida Sans Unicode"/>
              </a:rPr>
              <a:t>ú</a:t>
            </a:r>
            <a:r>
              <a:rPr sz="5000" spc="-505" dirty="0">
                <a:latin typeface="Lucida Sans Unicode"/>
                <a:cs typeface="Lucida Sans Unicode"/>
              </a:rPr>
              <a:t>b</a:t>
            </a:r>
            <a:r>
              <a:rPr sz="5000" spc="-605" dirty="0">
                <a:latin typeface="Lucida Sans Unicode"/>
                <a:cs typeface="Lucida Sans Unicode"/>
              </a:rPr>
              <a:t>i</a:t>
            </a:r>
            <a:r>
              <a:rPr sz="5000" spc="-525" dirty="0">
                <a:latin typeface="Lucida Sans Unicode"/>
                <a:cs typeface="Lucida Sans Unicode"/>
              </a:rPr>
              <a:t>t</a:t>
            </a:r>
            <a:r>
              <a:rPr sz="5000" spc="-55" dirty="0">
                <a:latin typeface="Lucida Sans Unicode"/>
                <a:cs typeface="Lucida Sans Unicode"/>
              </a:rPr>
              <a:t>o</a:t>
            </a:r>
            <a:r>
              <a:rPr sz="5000" spc="-1115" dirty="0">
                <a:latin typeface="Lucida Sans Unicode"/>
                <a:cs typeface="Lucida Sans Unicode"/>
              </a:rPr>
              <a:t> </a:t>
            </a:r>
            <a:r>
              <a:rPr sz="5000" spc="-570" dirty="0">
                <a:latin typeface="Lucida Sans Unicode"/>
                <a:cs typeface="Lucida Sans Unicode"/>
              </a:rPr>
              <a:t>(</a:t>
            </a:r>
            <a:r>
              <a:rPr sz="5000" spc="-245" dirty="0">
                <a:latin typeface="Lucida Sans Unicode"/>
                <a:cs typeface="Lucida Sans Unicode"/>
              </a:rPr>
              <a:t>U</a:t>
            </a:r>
            <a:r>
              <a:rPr sz="5000" spc="-150" dirty="0">
                <a:latin typeface="Lucida Sans Unicode"/>
                <a:cs typeface="Lucida Sans Unicode"/>
              </a:rPr>
              <a:t>)</a:t>
            </a:r>
            <a:endParaRPr sz="5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06341" y="4758676"/>
            <a:ext cx="2981960" cy="5528945"/>
            <a:chOff x="15306341" y="4758676"/>
            <a:chExt cx="2981960" cy="5528945"/>
          </a:xfrm>
        </p:grpSpPr>
        <p:sp>
          <p:nvSpPr>
            <p:cNvPr id="3" name="object 3"/>
            <p:cNvSpPr/>
            <p:nvPr/>
          </p:nvSpPr>
          <p:spPr>
            <a:xfrm>
              <a:off x="15306341" y="4758676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BDB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7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5587344" cy="10287000"/>
            <a:chOff x="0" y="0"/>
            <a:chExt cx="15587344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315845" cy="2955290"/>
            </a:xfrm>
            <a:custGeom>
              <a:avLst/>
              <a:gdLst/>
              <a:ahLst/>
              <a:cxnLst/>
              <a:rect l="l" t="t" r="r" b="b"/>
              <a:pathLst>
                <a:path w="2315845" h="2955290">
                  <a:moveTo>
                    <a:pt x="0" y="2955021"/>
                  </a:moveTo>
                  <a:lnTo>
                    <a:pt x="0" y="0"/>
                  </a:lnTo>
                  <a:lnTo>
                    <a:pt x="2315269" y="0"/>
                  </a:lnTo>
                  <a:lnTo>
                    <a:pt x="2311832" y="22969"/>
                  </a:lnTo>
                  <a:lnTo>
                    <a:pt x="2303909" y="73088"/>
                  </a:lnTo>
                  <a:lnTo>
                    <a:pt x="2295572" y="123127"/>
                  </a:lnTo>
                  <a:lnTo>
                    <a:pt x="2286816" y="173082"/>
                  </a:lnTo>
                  <a:lnTo>
                    <a:pt x="2277637" y="222946"/>
                  </a:lnTo>
                  <a:lnTo>
                    <a:pt x="2268031" y="272713"/>
                  </a:lnTo>
                  <a:lnTo>
                    <a:pt x="2257995" y="322379"/>
                  </a:lnTo>
                  <a:lnTo>
                    <a:pt x="2247524" y="371937"/>
                  </a:lnTo>
                  <a:lnTo>
                    <a:pt x="2236614" y="421381"/>
                  </a:lnTo>
                  <a:lnTo>
                    <a:pt x="2225263" y="470707"/>
                  </a:lnTo>
                  <a:lnTo>
                    <a:pt x="2213464" y="519909"/>
                  </a:lnTo>
                  <a:lnTo>
                    <a:pt x="2201216" y="568980"/>
                  </a:lnTo>
                  <a:lnTo>
                    <a:pt x="2188513" y="617916"/>
                  </a:lnTo>
                  <a:lnTo>
                    <a:pt x="2175353" y="666710"/>
                  </a:lnTo>
                  <a:lnTo>
                    <a:pt x="2161730" y="715357"/>
                  </a:lnTo>
                  <a:lnTo>
                    <a:pt x="2147641" y="763851"/>
                  </a:lnTo>
                  <a:lnTo>
                    <a:pt x="2133082" y="812187"/>
                  </a:lnTo>
                  <a:lnTo>
                    <a:pt x="2118050" y="860359"/>
                  </a:lnTo>
                  <a:lnTo>
                    <a:pt x="2102540" y="908361"/>
                  </a:lnTo>
                  <a:lnTo>
                    <a:pt x="2086548" y="956188"/>
                  </a:lnTo>
                  <a:lnTo>
                    <a:pt x="2070070" y="1003834"/>
                  </a:lnTo>
                  <a:lnTo>
                    <a:pt x="2053103" y="1051294"/>
                  </a:lnTo>
                  <a:lnTo>
                    <a:pt x="2035643" y="1098561"/>
                  </a:lnTo>
                  <a:lnTo>
                    <a:pt x="2017685" y="1145630"/>
                  </a:lnTo>
                  <a:lnTo>
                    <a:pt x="1999226" y="1192496"/>
                  </a:lnTo>
                  <a:lnTo>
                    <a:pt x="1980261" y="1239153"/>
                  </a:lnTo>
                  <a:lnTo>
                    <a:pt x="1960788" y="1285595"/>
                  </a:lnTo>
                  <a:lnTo>
                    <a:pt x="1940801" y="1331817"/>
                  </a:lnTo>
                  <a:lnTo>
                    <a:pt x="1920298" y="1377812"/>
                  </a:lnTo>
                  <a:lnTo>
                    <a:pt x="1899273" y="1423576"/>
                  </a:lnTo>
                  <a:lnTo>
                    <a:pt x="1877723" y="1469102"/>
                  </a:lnTo>
                  <a:lnTo>
                    <a:pt x="1855645" y="1514386"/>
                  </a:lnTo>
                  <a:lnTo>
                    <a:pt x="1833034" y="1559420"/>
                  </a:lnTo>
                  <a:lnTo>
                    <a:pt x="1809887" y="1604201"/>
                  </a:lnTo>
                  <a:lnTo>
                    <a:pt x="1786198" y="1648721"/>
                  </a:lnTo>
                  <a:lnTo>
                    <a:pt x="1761966" y="1692976"/>
                  </a:lnTo>
                  <a:lnTo>
                    <a:pt x="1737185" y="1736960"/>
                  </a:lnTo>
                  <a:lnTo>
                    <a:pt x="1711851" y="1780667"/>
                  </a:lnTo>
                  <a:lnTo>
                    <a:pt x="1685962" y="1824091"/>
                  </a:lnTo>
                  <a:lnTo>
                    <a:pt x="1660008" y="1866236"/>
                  </a:lnTo>
                  <a:lnTo>
                    <a:pt x="1633457" y="1908100"/>
                  </a:lnTo>
                  <a:lnTo>
                    <a:pt x="1606299" y="1949645"/>
                  </a:lnTo>
                  <a:lnTo>
                    <a:pt x="1578527" y="1990831"/>
                  </a:lnTo>
                  <a:lnTo>
                    <a:pt x="1550129" y="2031621"/>
                  </a:lnTo>
                  <a:lnTo>
                    <a:pt x="1521099" y="2071975"/>
                  </a:lnTo>
                  <a:lnTo>
                    <a:pt x="1491426" y="2111854"/>
                  </a:lnTo>
                  <a:lnTo>
                    <a:pt x="1461101" y="2151221"/>
                  </a:lnTo>
                  <a:lnTo>
                    <a:pt x="1430116" y="2190035"/>
                  </a:lnTo>
                  <a:lnTo>
                    <a:pt x="1398462" y="2228260"/>
                  </a:lnTo>
                  <a:lnTo>
                    <a:pt x="1366129" y="2265855"/>
                  </a:lnTo>
                  <a:lnTo>
                    <a:pt x="1333108" y="2302782"/>
                  </a:lnTo>
                  <a:lnTo>
                    <a:pt x="1299391" y="2339002"/>
                  </a:lnTo>
                  <a:lnTo>
                    <a:pt x="1264968" y="2374478"/>
                  </a:lnTo>
                  <a:lnTo>
                    <a:pt x="1229831" y="2409169"/>
                  </a:lnTo>
                  <a:lnTo>
                    <a:pt x="1193970" y="2443038"/>
                  </a:lnTo>
                  <a:lnTo>
                    <a:pt x="1157377" y="2476045"/>
                  </a:lnTo>
                  <a:lnTo>
                    <a:pt x="1120042" y="2508152"/>
                  </a:lnTo>
                  <a:lnTo>
                    <a:pt x="1081956" y="2539320"/>
                  </a:lnTo>
                  <a:lnTo>
                    <a:pt x="1043111" y="2569510"/>
                  </a:lnTo>
                  <a:lnTo>
                    <a:pt x="1003497" y="2598685"/>
                  </a:lnTo>
                  <a:lnTo>
                    <a:pt x="963105" y="2626804"/>
                  </a:lnTo>
                  <a:lnTo>
                    <a:pt x="921927" y="2653830"/>
                  </a:lnTo>
                  <a:lnTo>
                    <a:pt x="879953" y="2679723"/>
                  </a:lnTo>
                  <a:lnTo>
                    <a:pt x="837174" y="2704445"/>
                  </a:lnTo>
                  <a:lnTo>
                    <a:pt x="792984" y="2728305"/>
                  </a:lnTo>
                  <a:lnTo>
                    <a:pt x="748264" y="2750810"/>
                  </a:lnTo>
                  <a:lnTo>
                    <a:pt x="703038" y="2771998"/>
                  </a:lnTo>
                  <a:lnTo>
                    <a:pt x="657327" y="2791908"/>
                  </a:lnTo>
                  <a:lnTo>
                    <a:pt x="611154" y="2810576"/>
                  </a:lnTo>
                  <a:lnTo>
                    <a:pt x="564541" y="2828041"/>
                  </a:lnTo>
                  <a:lnTo>
                    <a:pt x="517510" y="2844340"/>
                  </a:lnTo>
                  <a:lnTo>
                    <a:pt x="470083" y="2859512"/>
                  </a:lnTo>
                  <a:lnTo>
                    <a:pt x="422284" y="2873594"/>
                  </a:lnTo>
                  <a:lnTo>
                    <a:pt x="374133" y="2886624"/>
                  </a:lnTo>
                  <a:lnTo>
                    <a:pt x="325654" y="2898640"/>
                  </a:lnTo>
                  <a:lnTo>
                    <a:pt x="276868" y="2909679"/>
                  </a:lnTo>
                  <a:lnTo>
                    <a:pt x="227798" y="2919779"/>
                  </a:lnTo>
                  <a:lnTo>
                    <a:pt x="178466" y="2928979"/>
                  </a:lnTo>
                  <a:lnTo>
                    <a:pt x="128895" y="2937316"/>
                  </a:lnTo>
                  <a:lnTo>
                    <a:pt x="79106" y="2944827"/>
                  </a:lnTo>
                  <a:lnTo>
                    <a:pt x="29123" y="2951552"/>
                  </a:lnTo>
                  <a:lnTo>
                    <a:pt x="0" y="29550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226435" cy="2355850"/>
            </a:xfrm>
            <a:custGeom>
              <a:avLst/>
              <a:gdLst/>
              <a:ahLst/>
              <a:cxnLst/>
              <a:rect l="l" t="t" r="r" b="b"/>
              <a:pathLst>
                <a:path w="3226435" h="2355850">
                  <a:moveTo>
                    <a:pt x="0" y="2355192"/>
                  </a:moveTo>
                  <a:lnTo>
                    <a:pt x="0" y="2316159"/>
                  </a:lnTo>
                  <a:lnTo>
                    <a:pt x="27294" y="2316331"/>
                  </a:lnTo>
                  <a:lnTo>
                    <a:pt x="78648" y="2316133"/>
                  </a:lnTo>
                  <a:lnTo>
                    <a:pt x="129708" y="2315409"/>
                  </a:lnTo>
                  <a:lnTo>
                    <a:pt x="180472" y="2314161"/>
                  </a:lnTo>
                  <a:lnTo>
                    <a:pt x="230939" y="2312388"/>
                  </a:lnTo>
                  <a:lnTo>
                    <a:pt x="281107" y="2310091"/>
                  </a:lnTo>
                  <a:lnTo>
                    <a:pt x="330976" y="2307270"/>
                  </a:lnTo>
                  <a:lnTo>
                    <a:pt x="380545" y="2303925"/>
                  </a:lnTo>
                  <a:lnTo>
                    <a:pt x="429812" y="2300056"/>
                  </a:lnTo>
                  <a:lnTo>
                    <a:pt x="478776" y="2295663"/>
                  </a:lnTo>
                  <a:lnTo>
                    <a:pt x="527436" y="2290747"/>
                  </a:lnTo>
                  <a:lnTo>
                    <a:pt x="575792" y="2285307"/>
                  </a:lnTo>
                  <a:lnTo>
                    <a:pt x="623841" y="2279345"/>
                  </a:lnTo>
                  <a:lnTo>
                    <a:pt x="671583" y="2272859"/>
                  </a:lnTo>
                  <a:lnTo>
                    <a:pt x="719017" y="2265851"/>
                  </a:lnTo>
                  <a:lnTo>
                    <a:pt x="766141" y="2258320"/>
                  </a:lnTo>
                  <a:lnTo>
                    <a:pt x="812955" y="2250267"/>
                  </a:lnTo>
                  <a:lnTo>
                    <a:pt x="859458" y="2241692"/>
                  </a:lnTo>
                  <a:lnTo>
                    <a:pt x="905648" y="2232594"/>
                  </a:lnTo>
                  <a:lnTo>
                    <a:pt x="951523" y="2222975"/>
                  </a:lnTo>
                  <a:lnTo>
                    <a:pt x="997084" y="2212834"/>
                  </a:lnTo>
                  <a:lnTo>
                    <a:pt x="1042329" y="2202172"/>
                  </a:lnTo>
                  <a:lnTo>
                    <a:pt x="1087256" y="2190989"/>
                  </a:lnTo>
                  <a:lnTo>
                    <a:pt x="1131866" y="2179284"/>
                  </a:lnTo>
                  <a:lnTo>
                    <a:pt x="1176156" y="2167058"/>
                  </a:lnTo>
                  <a:lnTo>
                    <a:pt x="1220125" y="2154312"/>
                  </a:lnTo>
                  <a:lnTo>
                    <a:pt x="1263773" y="2141045"/>
                  </a:lnTo>
                  <a:lnTo>
                    <a:pt x="1307098" y="2127258"/>
                  </a:lnTo>
                  <a:lnTo>
                    <a:pt x="1350099" y="2112950"/>
                  </a:lnTo>
                  <a:lnTo>
                    <a:pt x="1392775" y="2098123"/>
                  </a:lnTo>
                  <a:lnTo>
                    <a:pt x="1435125" y="2082776"/>
                  </a:lnTo>
                  <a:lnTo>
                    <a:pt x="1477148" y="2066909"/>
                  </a:lnTo>
                  <a:lnTo>
                    <a:pt x="1518842" y="2050522"/>
                  </a:lnTo>
                  <a:lnTo>
                    <a:pt x="1560207" y="2033617"/>
                  </a:lnTo>
                  <a:lnTo>
                    <a:pt x="1601242" y="2016192"/>
                  </a:lnTo>
                  <a:lnTo>
                    <a:pt x="1648982" y="1994930"/>
                  </a:lnTo>
                  <a:lnTo>
                    <a:pt x="1696195" y="1972908"/>
                  </a:lnTo>
                  <a:lnTo>
                    <a:pt x="1742872" y="1950139"/>
                  </a:lnTo>
                  <a:lnTo>
                    <a:pt x="1789001" y="1926633"/>
                  </a:lnTo>
                  <a:lnTo>
                    <a:pt x="1834574" y="1902404"/>
                  </a:lnTo>
                  <a:lnTo>
                    <a:pt x="1879580" y="1877461"/>
                  </a:lnTo>
                  <a:lnTo>
                    <a:pt x="1924009" y="1851818"/>
                  </a:lnTo>
                  <a:lnTo>
                    <a:pt x="1967851" y="1825486"/>
                  </a:lnTo>
                  <a:lnTo>
                    <a:pt x="2011097" y="1798477"/>
                  </a:lnTo>
                  <a:lnTo>
                    <a:pt x="2053736" y="1770802"/>
                  </a:lnTo>
                  <a:lnTo>
                    <a:pt x="2095759" y="1742474"/>
                  </a:lnTo>
                  <a:lnTo>
                    <a:pt x="2137155" y="1713503"/>
                  </a:lnTo>
                  <a:lnTo>
                    <a:pt x="2177914" y="1683902"/>
                  </a:lnTo>
                  <a:lnTo>
                    <a:pt x="2218027" y="1653683"/>
                  </a:lnTo>
                  <a:lnTo>
                    <a:pt x="2257484" y="1622857"/>
                  </a:lnTo>
                  <a:lnTo>
                    <a:pt x="2296274" y="1591435"/>
                  </a:lnTo>
                  <a:lnTo>
                    <a:pt x="2334387" y="1559431"/>
                  </a:lnTo>
                  <a:lnTo>
                    <a:pt x="2371815" y="1526855"/>
                  </a:lnTo>
                  <a:lnTo>
                    <a:pt x="2408546" y="1493719"/>
                  </a:lnTo>
                  <a:lnTo>
                    <a:pt x="2444571" y="1460035"/>
                  </a:lnTo>
                  <a:lnTo>
                    <a:pt x="2479880" y="1425815"/>
                  </a:lnTo>
                  <a:lnTo>
                    <a:pt x="2514462" y="1391070"/>
                  </a:lnTo>
                  <a:lnTo>
                    <a:pt x="2548309" y="1355813"/>
                  </a:lnTo>
                  <a:lnTo>
                    <a:pt x="2581409" y="1320055"/>
                  </a:lnTo>
                  <a:lnTo>
                    <a:pt x="2613753" y="1283807"/>
                  </a:lnTo>
                  <a:lnTo>
                    <a:pt x="2645332" y="1247081"/>
                  </a:lnTo>
                  <a:lnTo>
                    <a:pt x="2676134" y="1209890"/>
                  </a:lnTo>
                  <a:lnTo>
                    <a:pt x="2706150" y="1172245"/>
                  </a:lnTo>
                  <a:lnTo>
                    <a:pt x="2735371" y="1134158"/>
                  </a:lnTo>
                  <a:lnTo>
                    <a:pt x="2763785" y="1095640"/>
                  </a:lnTo>
                  <a:lnTo>
                    <a:pt x="2791384" y="1056703"/>
                  </a:lnTo>
                  <a:lnTo>
                    <a:pt x="2818157" y="1017359"/>
                  </a:lnTo>
                  <a:lnTo>
                    <a:pt x="2844094" y="977620"/>
                  </a:lnTo>
                  <a:lnTo>
                    <a:pt x="2869186" y="937498"/>
                  </a:lnTo>
                  <a:lnTo>
                    <a:pt x="2893422" y="897003"/>
                  </a:lnTo>
                  <a:lnTo>
                    <a:pt x="2916792" y="856149"/>
                  </a:lnTo>
                  <a:lnTo>
                    <a:pt x="2939287" y="814946"/>
                  </a:lnTo>
                  <a:lnTo>
                    <a:pt x="2960896" y="773407"/>
                  </a:lnTo>
                  <a:lnTo>
                    <a:pt x="2981609" y="731542"/>
                  </a:lnTo>
                  <a:lnTo>
                    <a:pt x="3001417" y="689365"/>
                  </a:lnTo>
                  <a:lnTo>
                    <a:pt x="3020310" y="646887"/>
                  </a:lnTo>
                  <a:lnTo>
                    <a:pt x="3038278" y="604119"/>
                  </a:lnTo>
                  <a:lnTo>
                    <a:pt x="3055309" y="561073"/>
                  </a:lnTo>
                  <a:lnTo>
                    <a:pt x="3071396" y="517761"/>
                  </a:lnTo>
                  <a:lnTo>
                    <a:pt x="3086527" y="474195"/>
                  </a:lnTo>
                  <a:lnTo>
                    <a:pt x="3100694" y="430386"/>
                  </a:lnTo>
                  <a:lnTo>
                    <a:pt x="3113885" y="386347"/>
                  </a:lnTo>
                  <a:lnTo>
                    <a:pt x="3126090" y="342088"/>
                  </a:lnTo>
                  <a:lnTo>
                    <a:pt x="3137301" y="297623"/>
                  </a:lnTo>
                  <a:lnTo>
                    <a:pt x="3147506" y="252961"/>
                  </a:lnTo>
                  <a:lnTo>
                    <a:pt x="3156697" y="208116"/>
                  </a:lnTo>
                  <a:lnTo>
                    <a:pt x="3164862" y="163099"/>
                  </a:lnTo>
                  <a:lnTo>
                    <a:pt x="3172563" y="114160"/>
                  </a:lnTo>
                  <a:lnTo>
                    <a:pt x="3179137" y="65075"/>
                  </a:lnTo>
                  <a:lnTo>
                    <a:pt x="3184634" y="15858"/>
                  </a:lnTo>
                  <a:lnTo>
                    <a:pt x="3186071" y="0"/>
                  </a:lnTo>
                  <a:lnTo>
                    <a:pt x="3226340" y="0"/>
                  </a:lnTo>
                  <a:lnTo>
                    <a:pt x="3218920" y="69466"/>
                  </a:lnTo>
                  <a:lnTo>
                    <a:pt x="3212204" y="119233"/>
                  </a:lnTo>
                  <a:lnTo>
                    <a:pt x="3204343" y="168890"/>
                  </a:lnTo>
                  <a:lnTo>
                    <a:pt x="3195562" y="217114"/>
                  </a:lnTo>
                  <a:lnTo>
                    <a:pt x="3185609" y="265210"/>
                  </a:lnTo>
                  <a:lnTo>
                    <a:pt x="3174492" y="313160"/>
                  </a:lnTo>
                  <a:lnTo>
                    <a:pt x="3162218" y="360950"/>
                  </a:lnTo>
                  <a:lnTo>
                    <a:pt x="3148794" y="408564"/>
                  </a:lnTo>
                  <a:lnTo>
                    <a:pt x="3134230" y="455986"/>
                  </a:lnTo>
                  <a:lnTo>
                    <a:pt x="3118531" y="503200"/>
                  </a:lnTo>
                  <a:lnTo>
                    <a:pt x="3101707" y="550190"/>
                  </a:lnTo>
                  <a:lnTo>
                    <a:pt x="3083765" y="596941"/>
                  </a:lnTo>
                  <a:lnTo>
                    <a:pt x="3064713" y="643437"/>
                  </a:lnTo>
                  <a:lnTo>
                    <a:pt x="3044557" y="689662"/>
                  </a:lnTo>
                  <a:lnTo>
                    <a:pt x="3023307" y="735600"/>
                  </a:lnTo>
                  <a:lnTo>
                    <a:pt x="3000970" y="781235"/>
                  </a:lnTo>
                  <a:lnTo>
                    <a:pt x="2977553" y="826552"/>
                  </a:lnTo>
                  <a:lnTo>
                    <a:pt x="2953064" y="871535"/>
                  </a:lnTo>
                  <a:lnTo>
                    <a:pt x="2927511" y="916169"/>
                  </a:lnTo>
                  <a:lnTo>
                    <a:pt x="2900902" y="960436"/>
                  </a:lnTo>
                  <a:lnTo>
                    <a:pt x="2873245" y="1004322"/>
                  </a:lnTo>
                  <a:lnTo>
                    <a:pt x="2844546" y="1047811"/>
                  </a:lnTo>
                  <a:lnTo>
                    <a:pt x="2814815" y="1090887"/>
                  </a:lnTo>
                  <a:lnTo>
                    <a:pt x="2784058" y="1133535"/>
                  </a:lnTo>
                  <a:lnTo>
                    <a:pt x="2752283" y="1175737"/>
                  </a:lnTo>
                  <a:lnTo>
                    <a:pt x="2719499" y="1217480"/>
                  </a:lnTo>
                  <a:lnTo>
                    <a:pt x="2685712" y="1258746"/>
                  </a:lnTo>
                  <a:lnTo>
                    <a:pt x="2650931" y="1299520"/>
                  </a:lnTo>
                  <a:lnTo>
                    <a:pt x="2615100" y="1339546"/>
                  </a:lnTo>
                  <a:lnTo>
                    <a:pt x="2578565" y="1378878"/>
                  </a:lnTo>
                  <a:lnTo>
                    <a:pt x="2541324" y="1417517"/>
                  </a:lnTo>
                  <a:lnTo>
                    <a:pt x="2503376" y="1455463"/>
                  </a:lnTo>
                  <a:lnTo>
                    <a:pt x="2464723" y="1492717"/>
                  </a:lnTo>
                  <a:lnTo>
                    <a:pt x="2425362" y="1529277"/>
                  </a:lnTo>
                  <a:lnTo>
                    <a:pt x="2385339" y="1565103"/>
                  </a:lnTo>
                  <a:lnTo>
                    <a:pt x="2344689" y="1600163"/>
                  </a:lnTo>
                  <a:lnTo>
                    <a:pt x="2303414" y="1634458"/>
                  </a:lnTo>
                  <a:lnTo>
                    <a:pt x="2261511" y="1667987"/>
                  </a:lnTo>
                  <a:lnTo>
                    <a:pt x="2218982" y="1700750"/>
                  </a:lnTo>
                  <a:lnTo>
                    <a:pt x="2175826" y="1732747"/>
                  </a:lnTo>
                  <a:lnTo>
                    <a:pt x="2132096" y="1763943"/>
                  </a:lnTo>
                  <a:lnTo>
                    <a:pt x="2087827" y="1794307"/>
                  </a:lnTo>
                  <a:lnTo>
                    <a:pt x="2043020" y="1823840"/>
                  </a:lnTo>
                  <a:lnTo>
                    <a:pt x="1997676" y="1852542"/>
                  </a:lnTo>
                  <a:lnTo>
                    <a:pt x="1951795" y="1880413"/>
                  </a:lnTo>
                  <a:lnTo>
                    <a:pt x="1905377" y="1907454"/>
                  </a:lnTo>
                  <a:lnTo>
                    <a:pt x="1858471" y="1933638"/>
                  </a:lnTo>
                  <a:lnTo>
                    <a:pt x="1811124" y="1958936"/>
                  </a:lnTo>
                  <a:lnTo>
                    <a:pt x="1763334" y="1983349"/>
                  </a:lnTo>
                  <a:lnTo>
                    <a:pt x="1715103" y="2006876"/>
                  </a:lnTo>
                  <a:lnTo>
                    <a:pt x="1666429" y="2029518"/>
                  </a:lnTo>
                  <a:lnTo>
                    <a:pt x="1617311" y="2051274"/>
                  </a:lnTo>
                  <a:lnTo>
                    <a:pt x="1575828" y="2068938"/>
                  </a:lnTo>
                  <a:lnTo>
                    <a:pt x="1534016" y="2086075"/>
                  </a:lnTo>
                  <a:lnTo>
                    <a:pt x="1491876" y="2102684"/>
                  </a:lnTo>
                  <a:lnTo>
                    <a:pt x="1449408" y="2118766"/>
                  </a:lnTo>
                  <a:lnTo>
                    <a:pt x="1406614" y="2134320"/>
                  </a:lnTo>
                  <a:lnTo>
                    <a:pt x="1363495" y="2149346"/>
                  </a:lnTo>
                  <a:lnTo>
                    <a:pt x="1320052" y="2163844"/>
                  </a:lnTo>
                  <a:lnTo>
                    <a:pt x="1276286" y="2177815"/>
                  </a:lnTo>
                  <a:lnTo>
                    <a:pt x="1232197" y="2191257"/>
                  </a:lnTo>
                  <a:lnTo>
                    <a:pt x="1187788" y="2204171"/>
                  </a:lnTo>
                  <a:lnTo>
                    <a:pt x="1143059" y="2216556"/>
                  </a:lnTo>
                  <a:lnTo>
                    <a:pt x="1098011" y="2228413"/>
                  </a:lnTo>
                  <a:lnTo>
                    <a:pt x="1052646" y="2239742"/>
                  </a:lnTo>
                  <a:lnTo>
                    <a:pt x="1006964" y="2250542"/>
                  </a:lnTo>
                  <a:lnTo>
                    <a:pt x="960966" y="2260813"/>
                  </a:lnTo>
                  <a:lnTo>
                    <a:pt x="914654" y="2270555"/>
                  </a:lnTo>
                  <a:lnTo>
                    <a:pt x="868029" y="2279769"/>
                  </a:lnTo>
                  <a:lnTo>
                    <a:pt x="821091" y="2288453"/>
                  </a:lnTo>
                  <a:lnTo>
                    <a:pt x="773842" y="2296609"/>
                  </a:lnTo>
                  <a:lnTo>
                    <a:pt x="726282" y="2304235"/>
                  </a:lnTo>
                  <a:lnTo>
                    <a:pt x="678414" y="2311331"/>
                  </a:lnTo>
                  <a:lnTo>
                    <a:pt x="630237" y="2317898"/>
                  </a:lnTo>
                  <a:lnTo>
                    <a:pt x="581754" y="2323936"/>
                  </a:lnTo>
                  <a:lnTo>
                    <a:pt x="532964" y="2329444"/>
                  </a:lnTo>
                  <a:lnTo>
                    <a:pt x="483870" y="2334422"/>
                  </a:lnTo>
                  <a:lnTo>
                    <a:pt x="434472" y="2338871"/>
                  </a:lnTo>
                  <a:lnTo>
                    <a:pt x="384771" y="2342789"/>
                  </a:lnTo>
                  <a:lnTo>
                    <a:pt x="334768" y="2346177"/>
                  </a:lnTo>
                  <a:lnTo>
                    <a:pt x="284465" y="2349035"/>
                  </a:lnTo>
                  <a:lnTo>
                    <a:pt x="233862" y="2351363"/>
                  </a:lnTo>
                  <a:lnTo>
                    <a:pt x="182961" y="2353160"/>
                  </a:lnTo>
                  <a:lnTo>
                    <a:pt x="131762" y="2354427"/>
                  </a:lnTo>
                  <a:lnTo>
                    <a:pt x="80268" y="2355164"/>
                  </a:lnTo>
                  <a:lnTo>
                    <a:pt x="28477" y="2355369"/>
                  </a:lnTo>
                  <a:lnTo>
                    <a:pt x="0" y="2355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248" y="251834"/>
              <a:ext cx="13639799" cy="10035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4989" y="1830308"/>
              <a:ext cx="7829549" cy="75475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5242" y="6702734"/>
              <a:ext cx="4712756" cy="3581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5100" y="129489"/>
              <a:ext cx="4662119" cy="6791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804735" y="141030"/>
              <a:ext cx="1108075" cy="631825"/>
            </a:xfrm>
            <a:custGeom>
              <a:avLst/>
              <a:gdLst/>
              <a:ahLst/>
              <a:cxnLst/>
              <a:rect l="l" t="t" r="r" b="b"/>
              <a:pathLst>
                <a:path w="1108075" h="631825">
                  <a:moveTo>
                    <a:pt x="93313" y="624038"/>
                  </a:moveTo>
                  <a:lnTo>
                    <a:pt x="45879" y="622351"/>
                  </a:lnTo>
                  <a:lnTo>
                    <a:pt x="22888" y="590757"/>
                  </a:lnTo>
                  <a:lnTo>
                    <a:pt x="20382" y="534724"/>
                  </a:lnTo>
                  <a:lnTo>
                    <a:pt x="19340" y="488779"/>
                  </a:lnTo>
                  <a:lnTo>
                    <a:pt x="18435" y="430882"/>
                  </a:lnTo>
                  <a:lnTo>
                    <a:pt x="17668" y="361032"/>
                  </a:lnTo>
                  <a:lnTo>
                    <a:pt x="17038" y="279230"/>
                  </a:lnTo>
                  <a:lnTo>
                    <a:pt x="16542" y="185475"/>
                  </a:lnTo>
                  <a:lnTo>
                    <a:pt x="6325" y="165998"/>
                  </a:lnTo>
                  <a:lnTo>
                    <a:pt x="814" y="148260"/>
                  </a:lnTo>
                  <a:lnTo>
                    <a:pt x="0" y="132262"/>
                  </a:lnTo>
                  <a:lnTo>
                    <a:pt x="3873" y="118003"/>
                  </a:lnTo>
                  <a:lnTo>
                    <a:pt x="37574" y="79379"/>
                  </a:lnTo>
                  <a:lnTo>
                    <a:pt x="103284" y="38585"/>
                  </a:lnTo>
                  <a:lnTo>
                    <a:pt x="152153" y="17851"/>
                  </a:lnTo>
                  <a:lnTo>
                    <a:pt x="201922" y="4990"/>
                  </a:lnTo>
                  <a:lnTo>
                    <a:pt x="252596" y="0"/>
                  </a:lnTo>
                  <a:lnTo>
                    <a:pt x="304180" y="2881"/>
                  </a:lnTo>
                  <a:lnTo>
                    <a:pt x="356679" y="13634"/>
                  </a:lnTo>
                  <a:lnTo>
                    <a:pt x="412305" y="34350"/>
                  </a:lnTo>
                  <a:lnTo>
                    <a:pt x="463359" y="64027"/>
                  </a:lnTo>
                  <a:lnTo>
                    <a:pt x="509925" y="103034"/>
                  </a:lnTo>
                  <a:lnTo>
                    <a:pt x="551847" y="151739"/>
                  </a:lnTo>
                  <a:lnTo>
                    <a:pt x="588197" y="208932"/>
                  </a:lnTo>
                  <a:lnTo>
                    <a:pt x="614045" y="270025"/>
                  </a:lnTo>
                  <a:lnTo>
                    <a:pt x="628047" y="332647"/>
                  </a:lnTo>
                  <a:lnTo>
                    <a:pt x="630011" y="363641"/>
                  </a:lnTo>
                  <a:lnTo>
                    <a:pt x="628618" y="394425"/>
                  </a:lnTo>
                  <a:lnTo>
                    <a:pt x="614926" y="453410"/>
                  </a:lnTo>
                  <a:lnTo>
                    <a:pt x="585660" y="507650"/>
                  </a:lnTo>
                  <a:lnTo>
                    <a:pt x="539238" y="554828"/>
                  </a:lnTo>
                  <a:lnTo>
                    <a:pt x="474313" y="593044"/>
                  </a:lnTo>
                  <a:lnTo>
                    <a:pt x="431963" y="608488"/>
                  </a:lnTo>
                  <a:lnTo>
                    <a:pt x="384683" y="620242"/>
                  </a:lnTo>
                  <a:lnTo>
                    <a:pt x="330021" y="627991"/>
                  </a:lnTo>
                  <a:lnTo>
                    <a:pt x="265144" y="631418"/>
                  </a:lnTo>
                  <a:lnTo>
                    <a:pt x="228210" y="631431"/>
                  </a:lnTo>
                  <a:lnTo>
                    <a:pt x="187265" y="630206"/>
                  </a:lnTo>
                  <a:lnTo>
                    <a:pt x="142303" y="627741"/>
                  </a:lnTo>
                  <a:lnTo>
                    <a:pt x="93313" y="624038"/>
                  </a:lnTo>
                  <a:close/>
                </a:path>
                <a:path w="1108075" h="631825">
                  <a:moveTo>
                    <a:pt x="108934" y="255265"/>
                  </a:moveTo>
                  <a:lnTo>
                    <a:pt x="109101" y="324951"/>
                  </a:lnTo>
                  <a:lnTo>
                    <a:pt x="111411" y="394004"/>
                  </a:lnTo>
                  <a:lnTo>
                    <a:pt x="116900" y="462687"/>
                  </a:lnTo>
                  <a:lnTo>
                    <a:pt x="126174" y="531687"/>
                  </a:lnTo>
                  <a:lnTo>
                    <a:pt x="197529" y="542124"/>
                  </a:lnTo>
                  <a:lnTo>
                    <a:pt x="259810" y="545603"/>
                  </a:lnTo>
                  <a:lnTo>
                    <a:pt x="288543" y="544891"/>
                  </a:lnTo>
                  <a:lnTo>
                    <a:pt x="344330" y="539199"/>
                  </a:lnTo>
                  <a:lnTo>
                    <a:pt x="424018" y="516961"/>
                  </a:lnTo>
                  <a:lnTo>
                    <a:pt x="465217" y="492014"/>
                  </a:lnTo>
                  <a:lnTo>
                    <a:pt x="494950" y="459375"/>
                  </a:lnTo>
                  <a:lnTo>
                    <a:pt x="513220" y="419044"/>
                  </a:lnTo>
                  <a:lnTo>
                    <a:pt x="520033" y="371021"/>
                  </a:lnTo>
                  <a:lnTo>
                    <a:pt x="519374" y="349501"/>
                  </a:lnTo>
                  <a:lnTo>
                    <a:pt x="511555" y="307015"/>
                  </a:lnTo>
                  <a:lnTo>
                    <a:pt x="495447" y="265400"/>
                  </a:lnTo>
                  <a:lnTo>
                    <a:pt x="473015" y="226076"/>
                  </a:lnTo>
                  <a:lnTo>
                    <a:pt x="444692" y="189679"/>
                  </a:lnTo>
                  <a:lnTo>
                    <a:pt x="411155" y="157946"/>
                  </a:lnTo>
                  <a:lnTo>
                    <a:pt x="372988" y="131419"/>
                  </a:lnTo>
                  <a:lnTo>
                    <a:pt x="332191" y="111599"/>
                  </a:lnTo>
                  <a:lnTo>
                    <a:pt x="284218" y="98435"/>
                  </a:lnTo>
                  <a:lnTo>
                    <a:pt x="258715" y="95602"/>
                  </a:lnTo>
                  <a:lnTo>
                    <a:pt x="234355" y="95799"/>
                  </a:lnTo>
                  <a:lnTo>
                    <a:pt x="188084" y="105287"/>
                  </a:lnTo>
                  <a:lnTo>
                    <a:pt x="139584" y="126899"/>
                  </a:lnTo>
                  <a:lnTo>
                    <a:pt x="112176" y="170663"/>
                  </a:lnTo>
                  <a:lnTo>
                    <a:pt x="109538" y="227170"/>
                  </a:lnTo>
                  <a:lnTo>
                    <a:pt x="108934" y="255265"/>
                  </a:lnTo>
                  <a:close/>
                </a:path>
                <a:path w="1108075" h="631825">
                  <a:moveTo>
                    <a:pt x="754729" y="617291"/>
                  </a:moveTo>
                  <a:lnTo>
                    <a:pt x="716379" y="608593"/>
                  </a:lnTo>
                  <a:lnTo>
                    <a:pt x="679762" y="579708"/>
                  </a:lnTo>
                  <a:lnTo>
                    <a:pt x="661384" y="535271"/>
                  </a:lnTo>
                  <a:lnTo>
                    <a:pt x="655250" y="478540"/>
                  </a:lnTo>
                  <a:lnTo>
                    <a:pt x="655002" y="457469"/>
                  </a:lnTo>
                  <a:lnTo>
                    <a:pt x="655197" y="435540"/>
                  </a:lnTo>
                  <a:lnTo>
                    <a:pt x="655348" y="412980"/>
                  </a:lnTo>
                  <a:lnTo>
                    <a:pt x="655445" y="389786"/>
                  </a:lnTo>
                  <a:lnTo>
                    <a:pt x="655479" y="365960"/>
                  </a:lnTo>
                  <a:lnTo>
                    <a:pt x="647478" y="363008"/>
                  </a:lnTo>
                  <a:lnTo>
                    <a:pt x="641667" y="358933"/>
                  </a:lnTo>
                  <a:lnTo>
                    <a:pt x="638143" y="353731"/>
                  </a:lnTo>
                  <a:lnTo>
                    <a:pt x="634143" y="349233"/>
                  </a:lnTo>
                  <a:lnTo>
                    <a:pt x="631380" y="343400"/>
                  </a:lnTo>
                  <a:lnTo>
                    <a:pt x="629952" y="336231"/>
                  </a:lnTo>
                  <a:lnTo>
                    <a:pt x="628523" y="328921"/>
                  </a:lnTo>
                  <a:lnTo>
                    <a:pt x="628142" y="321542"/>
                  </a:lnTo>
                  <a:lnTo>
                    <a:pt x="628713" y="314092"/>
                  </a:lnTo>
                  <a:lnTo>
                    <a:pt x="649354" y="277839"/>
                  </a:lnTo>
                  <a:lnTo>
                    <a:pt x="654621" y="273398"/>
                  </a:lnTo>
                  <a:lnTo>
                    <a:pt x="654227" y="246990"/>
                  </a:lnTo>
                  <a:lnTo>
                    <a:pt x="653895" y="222162"/>
                  </a:lnTo>
                  <a:lnTo>
                    <a:pt x="653617" y="198917"/>
                  </a:lnTo>
                  <a:lnTo>
                    <a:pt x="653383" y="177252"/>
                  </a:lnTo>
                  <a:lnTo>
                    <a:pt x="653242" y="157063"/>
                  </a:lnTo>
                  <a:lnTo>
                    <a:pt x="653252" y="138456"/>
                  </a:lnTo>
                  <a:lnTo>
                    <a:pt x="654319" y="92557"/>
                  </a:lnTo>
                  <a:lnTo>
                    <a:pt x="659826" y="46606"/>
                  </a:lnTo>
                  <a:lnTo>
                    <a:pt x="696174" y="14372"/>
                  </a:lnTo>
                  <a:lnTo>
                    <a:pt x="727107" y="12580"/>
                  </a:lnTo>
                  <a:lnTo>
                    <a:pt x="734155" y="13634"/>
                  </a:lnTo>
                  <a:lnTo>
                    <a:pt x="783727" y="8026"/>
                  </a:lnTo>
                  <a:lnTo>
                    <a:pt x="833116" y="5032"/>
                  </a:lnTo>
                  <a:lnTo>
                    <a:pt x="882322" y="4652"/>
                  </a:lnTo>
                  <a:lnTo>
                    <a:pt x="931346" y="6887"/>
                  </a:lnTo>
                  <a:lnTo>
                    <a:pt x="980186" y="11737"/>
                  </a:lnTo>
                  <a:lnTo>
                    <a:pt x="1062196" y="28183"/>
                  </a:lnTo>
                  <a:lnTo>
                    <a:pt x="1099719" y="53814"/>
                  </a:lnTo>
                  <a:lnTo>
                    <a:pt x="1107916" y="78364"/>
                  </a:lnTo>
                  <a:lnTo>
                    <a:pt x="1107306" y="85573"/>
                  </a:lnTo>
                  <a:lnTo>
                    <a:pt x="1072293" y="115539"/>
                  </a:lnTo>
                  <a:lnTo>
                    <a:pt x="1058862" y="113787"/>
                  </a:lnTo>
                  <a:lnTo>
                    <a:pt x="981043" y="108516"/>
                  </a:lnTo>
                  <a:lnTo>
                    <a:pt x="951929" y="106855"/>
                  </a:lnTo>
                  <a:lnTo>
                    <a:pt x="923298" y="106091"/>
                  </a:lnTo>
                  <a:lnTo>
                    <a:pt x="895131" y="106223"/>
                  </a:lnTo>
                  <a:lnTo>
                    <a:pt x="840282" y="109135"/>
                  </a:lnTo>
                  <a:lnTo>
                    <a:pt x="787846" y="115355"/>
                  </a:lnTo>
                  <a:lnTo>
                    <a:pt x="761813" y="145783"/>
                  </a:lnTo>
                  <a:lnTo>
                    <a:pt x="761175" y="194568"/>
                  </a:lnTo>
                  <a:lnTo>
                    <a:pt x="761218" y="212358"/>
                  </a:lnTo>
                  <a:lnTo>
                    <a:pt x="761422" y="230623"/>
                  </a:lnTo>
                  <a:lnTo>
                    <a:pt x="761778" y="249362"/>
                  </a:lnTo>
                  <a:lnTo>
                    <a:pt x="806212" y="247385"/>
                  </a:lnTo>
                  <a:lnTo>
                    <a:pt x="850646" y="247569"/>
                  </a:lnTo>
                  <a:lnTo>
                    <a:pt x="895080" y="249915"/>
                  </a:lnTo>
                  <a:lnTo>
                    <a:pt x="939514" y="254422"/>
                  </a:lnTo>
                  <a:lnTo>
                    <a:pt x="1017238" y="270868"/>
                  </a:lnTo>
                  <a:lnTo>
                    <a:pt x="1053021" y="296500"/>
                  </a:lnTo>
                  <a:lnTo>
                    <a:pt x="1061339" y="321050"/>
                  </a:lnTo>
                  <a:lnTo>
                    <a:pt x="1060394" y="328258"/>
                  </a:lnTo>
                  <a:lnTo>
                    <a:pt x="1027403" y="358225"/>
                  </a:lnTo>
                  <a:lnTo>
                    <a:pt x="1014762" y="356472"/>
                  </a:lnTo>
                  <a:lnTo>
                    <a:pt x="938657" y="351201"/>
                  </a:lnTo>
                  <a:lnTo>
                    <a:pt x="915547" y="349831"/>
                  </a:lnTo>
                  <a:lnTo>
                    <a:pt x="892794" y="349093"/>
                  </a:lnTo>
                  <a:lnTo>
                    <a:pt x="870398" y="348987"/>
                  </a:lnTo>
                  <a:lnTo>
                    <a:pt x="848360" y="349514"/>
                  </a:lnTo>
                  <a:lnTo>
                    <a:pt x="826820" y="350582"/>
                  </a:lnTo>
                  <a:lnTo>
                    <a:pt x="805628" y="352098"/>
                  </a:lnTo>
                  <a:lnTo>
                    <a:pt x="784776" y="354061"/>
                  </a:lnTo>
                  <a:lnTo>
                    <a:pt x="764254" y="356472"/>
                  </a:lnTo>
                  <a:lnTo>
                    <a:pt x="765024" y="373973"/>
                  </a:lnTo>
                  <a:lnTo>
                    <a:pt x="765623" y="391052"/>
                  </a:lnTo>
                  <a:lnTo>
                    <a:pt x="766545" y="439375"/>
                  </a:lnTo>
                  <a:lnTo>
                    <a:pt x="766826" y="479818"/>
                  </a:lnTo>
                  <a:lnTo>
                    <a:pt x="767308" y="490756"/>
                  </a:lnTo>
                  <a:lnTo>
                    <a:pt x="795770" y="523569"/>
                  </a:lnTo>
                  <a:lnTo>
                    <a:pt x="840168" y="530316"/>
                  </a:lnTo>
                  <a:lnTo>
                    <a:pt x="852709" y="530079"/>
                  </a:lnTo>
                  <a:lnTo>
                    <a:pt x="891699" y="526152"/>
                  </a:lnTo>
                  <a:lnTo>
                    <a:pt x="917130" y="522199"/>
                  </a:lnTo>
                  <a:lnTo>
                    <a:pt x="920704" y="521698"/>
                  </a:lnTo>
                  <a:lnTo>
                    <a:pt x="963982" y="517033"/>
                  </a:lnTo>
                  <a:lnTo>
                    <a:pt x="987520" y="514608"/>
                  </a:lnTo>
                  <a:lnTo>
                    <a:pt x="999574" y="513330"/>
                  </a:lnTo>
                  <a:lnTo>
                    <a:pt x="1045242" y="509759"/>
                  </a:lnTo>
                  <a:lnTo>
                    <a:pt x="1053624" y="509618"/>
                  </a:lnTo>
                  <a:lnTo>
                    <a:pt x="1057148" y="510180"/>
                  </a:lnTo>
                  <a:lnTo>
                    <a:pt x="1087320" y="538987"/>
                  </a:lnTo>
                  <a:lnTo>
                    <a:pt x="1086973" y="547817"/>
                  </a:lnTo>
                  <a:lnTo>
                    <a:pt x="1067697" y="583081"/>
                  </a:lnTo>
                  <a:lnTo>
                    <a:pt x="1022608" y="604746"/>
                  </a:lnTo>
                  <a:lnTo>
                    <a:pt x="968807" y="614221"/>
                  </a:lnTo>
                  <a:lnTo>
                    <a:pt x="927164" y="618121"/>
                  </a:lnTo>
                  <a:lnTo>
                    <a:pt x="882928" y="620269"/>
                  </a:lnTo>
                  <a:lnTo>
                    <a:pt x="840313" y="620902"/>
                  </a:lnTo>
                  <a:lnTo>
                    <a:pt x="819880" y="620664"/>
                  </a:lnTo>
                  <a:lnTo>
                    <a:pt x="800806" y="620137"/>
                  </a:lnTo>
                  <a:lnTo>
                    <a:pt x="783590" y="619399"/>
                  </a:lnTo>
                  <a:lnTo>
                    <a:pt x="768231" y="618450"/>
                  </a:lnTo>
                  <a:lnTo>
                    <a:pt x="754729" y="617291"/>
                  </a:lnTo>
                  <a:close/>
                </a:path>
              </a:pathLst>
            </a:custGeom>
            <a:ln w="32387">
              <a:solidFill>
                <a:srgbClr val="052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50018" y="129489"/>
              <a:ext cx="4964142" cy="6791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73732" y="0"/>
            <a:ext cx="11271885" cy="173799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6800" spc="-65" dirty="0"/>
              <a:t>E</a:t>
            </a:r>
            <a:r>
              <a:rPr sz="6800" spc="415" dirty="0"/>
              <a:t>C</a:t>
            </a:r>
            <a:r>
              <a:rPr sz="6800" spc="405" dirty="0"/>
              <a:t>O</a:t>
            </a:r>
            <a:r>
              <a:rPr sz="6800" spc="295" dirty="0"/>
              <a:t>G</a:t>
            </a:r>
            <a:r>
              <a:rPr sz="6800" spc="210" dirty="0"/>
              <a:t>R</a:t>
            </a:r>
            <a:r>
              <a:rPr sz="6800" spc="445" dirty="0"/>
              <a:t>A</a:t>
            </a:r>
            <a:r>
              <a:rPr sz="6800" spc="204" dirty="0"/>
              <a:t>F</a:t>
            </a:r>
            <a:r>
              <a:rPr sz="6800" spc="-2240" dirty="0"/>
              <a:t>I</a:t>
            </a:r>
            <a:r>
              <a:rPr sz="10200" spc="-2992" baseline="-2450" dirty="0">
                <a:solidFill>
                  <a:srgbClr val="FDCAE1"/>
                </a:solidFill>
              </a:rPr>
              <a:t>I</a:t>
            </a:r>
            <a:r>
              <a:rPr sz="6800" spc="1015" dirty="0"/>
              <a:t>A</a:t>
            </a:r>
            <a:r>
              <a:rPr sz="6800" spc="-675" dirty="0"/>
              <a:t> </a:t>
            </a:r>
            <a:r>
              <a:rPr sz="6800" spc="325" dirty="0"/>
              <a:t>D</a:t>
            </a:r>
            <a:r>
              <a:rPr sz="6800" spc="505" dirty="0"/>
              <a:t>E</a:t>
            </a:r>
            <a:r>
              <a:rPr sz="6800" spc="-675" dirty="0"/>
              <a:t> </a:t>
            </a:r>
            <a:r>
              <a:rPr sz="6800" spc="445" dirty="0"/>
              <a:t>A</a:t>
            </a:r>
            <a:r>
              <a:rPr sz="6800" spc="-315" dirty="0"/>
              <a:t>N</a:t>
            </a:r>
            <a:r>
              <a:rPr sz="6800" spc="55" dirty="0"/>
              <a:t>T</a:t>
            </a:r>
            <a:r>
              <a:rPr sz="6800" spc="-65" dirty="0"/>
              <a:t>E</a:t>
            </a:r>
            <a:r>
              <a:rPr sz="6800" spc="165" dirty="0"/>
              <a:t>B</a:t>
            </a:r>
            <a:r>
              <a:rPr sz="6800" spc="210" dirty="0"/>
              <a:t>R</a:t>
            </a:r>
            <a:r>
              <a:rPr sz="6800" spc="445" dirty="0"/>
              <a:t>A</a:t>
            </a:r>
            <a:r>
              <a:rPr sz="6800" spc="80" dirty="0"/>
              <a:t>Z</a:t>
            </a:r>
            <a:r>
              <a:rPr sz="6800" spc="975" dirty="0"/>
              <a:t>O</a:t>
            </a:r>
            <a:endParaRPr sz="6800"/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500" b="1" spc="-155" dirty="0">
                <a:solidFill>
                  <a:srgbClr val="012033"/>
                </a:solidFill>
                <a:latin typeface="Arial"/>
                <a:cs typeface="Arial"/>
              </a:rPr>
              <a:t>Esquema</a:t>
            </a:r>
            <a:r>
              <a:rPr sz="2500" b="1" spc="-465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35" dirty="0">
                <a:solidFill>
                  <a:srgbClr val="012033"/>
                </a:solidFill>
                <a:latin typeface="Arial"/>
                <a:cs typeface="Arial"/>
              </a:rPr>
              <a:t>de</a:t>
            </a:r>
            <a:r>
              <a:rPr sz="2500" b="1" spc="-459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12033"/>
                </a:solidFill>
                <a:latin typeface="Arial"/>
                <a:cs typeface="Arial"/>
              </a:rPr>
              <a:t>una</a:t>
            </a:r>
            <a:r>
              <a:rPr sz="2500" b="1" spc="-459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105" dirty="0">
                <a:solidFill>
                  <a:srgbClr val="012033"/>
                </a:solidFill>
                <a:latin typeface="Arial"/>
                <a:cs typeface="Arial"/>
              </a:rPr>
              <a:t>vista</a:t>
            </a:r>
            <a:r>
              <a:rPr sz="2500" b="1" spc="-465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120" dirty="0">
                <a:solidFill>
                  <a:srgbClr val="012033"/>
                </a:solidFill>
                <a:latin typeface="Arial"/>
                <a:cs typeface="Arial"/>
              </a:rPr>
              <a:t>transversal</a:t>
            </a:r>
            <a:r>
              <a:rPr sz="2500" b="1" spc="-459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114" dirty="0">
                <a:solidFill>
                  <a:srgbClr val="012033"/>
                </a:solidFill>
                <a:latin typeface="Arial"/>
                <a:cs typeface="Arial"/>
              </a:rPr>
              <a:t>a</a:t>
            </a:r>
            <a:r>
              <a:rPr sz="2500" b="1" spc="-459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95" dirty="0">
                <a:solidFill>
                  <a:srgbClr val="012033"/>
                </a:solidFill>
                <a:latin typeface="Arial"/>
                <a:cs typeface="Arial"/>
              </a:rPr>
              <a:t>través</a:t>
            </a:r>
            <a:r>
              <a:rPr sz="2500" b="1" spc="-459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70" dirty="0">
                <a:solidFill>
                  <a:srgbClr val="012033"/>
                </a:solidFill>
                <a:latin typeface="Arial"/>
                <a:cs typeface="Arial"/>
              </a:rPr>
              <a:t>del</a:t>
            </a:r>
            <a:r>
              <a:rPr sz="2500" b="1" spc="-465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90" dirty="0">
                <a:solidFill>
                  <a:srgbClr val="012033"/>
                </a:solidFill>
                <a:latin typeface="Arial"/>
                <a:cs typeface="Arial"/>
              </a:rPr>
              <a:t>antebrazo</a:t>
            </a:r>
            <a:r>
              <a:rPr sz="2500" b="1" spc="-459" dirty="0">
                <a:solidFill>
                  <a:srgbClr val="012033"/>
                </a:solidFill>
                <a:latin typeface="Arial"/>
                <a:cs typeface="Arial"/>
              </a:rPr>
              <a:t> </a:t>
            </a:r>
            <a:r>
              <a:rPr sz="2500" b="1" spc="-120" dirty="0">
                <a:solidFill>
                  <a:srgbClr val="012033"/>
                </a:solidFill>
                <a:latin typeface="Arial"/>
                <a:cs typeface="Arial"/>
              </a:rPr>
              <a:t>derecho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6096" y="2063017"/>
            <a:ext cx="13912850" cy="6990080"/>
            <a:chOff x="496096" y="2063017"/>
            <a:chExt cx="13912850" cy="699008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096" y="2490072"/>
              <a:ext cx="123825" cy="1238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2985372"/>
              <a:ext cx="123825" cy="123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3480672"/>
              <a:ext cx="123825" cy="123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3975972"/>
              <a:ext cx="123825" cy="1238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4471272"/>
              <a:ext cx="123825" cy="1238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4966572"/>
              <a:ext cx="123825" cy="123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96" y="5461872"/>
              <a:ext cx="123825" cy="123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096" y="5957172"/>
              <a:ext cx="123825" cy="1238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96" y="6452472"/>
              <a:ext cx="123825" cy="1238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6947772"/>
              <a:ext cx="123825" cy="1238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96" y="7443072"/>
              <a:ext cx="123825" cy="1238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96" y="7938372"/>
              <a:ext cx="123825" cy="1238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96" y="8433672"/>
              <a:ext cx="123825" cy="1238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096" y="8928972"/>
              <a:ext cx="123825" cy="1238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84969" y="2063017"/>
              <a:ext cx="123825" cy="1238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84969" y="2558317"/>
              <a:ext cx="123825" cy="1238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84969" y="3053617"/>
              <a:ext cx="123825" cy="1238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84969" y="3548917"/>
              <a:ext cx="123825" cy="1238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84969" y="4539517"/>
              <a:ext cx="123825" cy="1238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84969" y="5034817"/>
              <a:ext cx="123825" cy="1238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84969" y="5530117"/>
              <a:ext cx="123825" cy="1238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02037" y="2234161"/>
            <a:ext cx="4824095" cy="69596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640"/>
              </a:spcBef>
            </a:pPr>
            <a:r>
              <a:rPr sz="2800" spc="-295" dirty="0">
                <a:latin typeface="Lucida Sans Unicode"/>
                <a:cs typeface="Lucida Sans Unicode"/>
              </a:rPr>
              <a:t>F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254" dirty="0">
                <a:latin typeface="Lucida Sans Unicode"/>
                <a:cs typeface="Lucida Sans Unicode"/>
              </a:rPr>
              <a:t>u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</a:t>
            </a:r>
            <a:r>
              <a:rPr sz="2800" spc="-85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  <a:p>
            <a:pPr marL="12700" marR="281940" indent="62865" algn="just">
              <a:lnSpc>
                <a:spcPct val="116100"/>
              </a:lnSpc>
            </a:pPr>
            <a:r>
              <a:rPr sz="2800" spc="-295" dirty="0">
                <a:latin typeface="Lucida Sans Unicode"/>
                <a:cs typeface="Lucida Sans Unicode"/>
              </a:rPr>
              <a:t>F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320" dirty="0">
                <a:latin typeface="Lucida Sans Unicode"/>
                <a:cs typeface="Lucida Sans Unicode"/>
              </a:rPr>
              <a:t>f</a:t>
            </a:r>
            <a:r>
              <a:rPr sz="2800" spc="-254" dirty="0">
                <a:latin typeface="Lucida Sans Unicode"/>
                <a:cs typeface="Lucida Sans Unicode"/>
              </a:rPr>
              <a:t>un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10" dirty="0">
                <a:latin typeface="Lucida Sans Unicode"/>
                <a:cs typeface="Lucida Sans Unicode"/>
              </a:rPr>
              <a:t>e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95" dirty="0">
                <a:latin typeface="Lucida Sans Unicode"/>
                <a:cs typeface="Lucida Sans Unicode"/>
              </a:rPr>
              <a:t>s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95" dirty="0">
                <a:latin typeface="Lucida Sans Unicode"/>
                <a:cs typeface="Lucida Sans Unicode"/>
              </a:rPr>
              <a:t>s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2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270" dirty="0">
                <a:latin typeface="Lucida Sans Unicode"/>
                <a:cs typeface="Lucida Sans Unicode"/>
              </a:rPr>
              <a:t>Flexor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75" dirty="0">
                <a:latin typeface="Lucida Sans Unicode"/>
                <a:cs typeface="Lucida Sans Unicode"/>
              </a:rPr>
              <a:t>superficial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140" dirty="0">
                <a:latin typeface="Lucida Sans Unicode"/>
                <a:cs typeface="Lucida Sans Unicode"/>
              </a:rPr>
              <a:t>de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35" dirty="0">
                <a:latin typeface="Lucida Sans Unicode"/>
                <a:cs typeface="Lucida Sans Unicode"/>
              </a:rPr>
              <a:t>los</a:t>
            </a:r>
            <a:r>
              <a:rPr sz="2800" spc="-620" dirty="0">
                <a:latin typeface="Lucida Sans Unicode"/>
                <a:cs typeface="Lucida Sans Unicode"/>
              </a:rPr>
              <a:t> </a:t>
            </a:r>
            <a:r>
              <a:rPr sz="2800" spc="-275" dirty="0">
                <a:latin typeface="Lucida Sans Unicode"/>
                <a:cs typeface="Lucida Sans Unicode"/>
              </a:rPr>
              <a:t>dedos(4) </a:t>
            </a:r>
            <a:r>
              <a:rPr sz="2800" spc="-270" dirty="0">
                <a:latin typeface="Lucida Sans Unicode"/>
                <a:cs typeface="Lucida Sans Unicode"/>
              </a:rPr>
              <a:t> </a:t>
            </a:r>
            <a:r>
              <a:rPr sz="2800" spc="-100" dirty="0">
                <a:latin typeface="Lucida Sans Unicode"/>
                <a:cs typeface="Lucida Sans Unicode"/>
              </a:rPr>
              <a:t>P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5</a:t>
            </a:r>
            <a:r>
              <a:rPr sz="2800" spc="-85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800" spc="-100" dirty="0">
                <a:latin typeface="Lucida Sans Unicode"/>
                <a:cs typeface="Lucida Sans Unicode"/>
              </a:rPr>
              <a:t>P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45" dirty="0">
                <a:latin typeface="Lucida Sans Unicode"/>
                <a:cs typeface="Lucida Sans Unicode"/>
              </a:rPr>
              <a:t>m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405" dirty="0">
                <a:latin typeface="Lucida Sans Unicode"/>
                <a:cs typeface="Lucida Sans Unicode"/>
              </a:rPr>
              <a:t>6</a:t>
            </a:r>
            <a:r>
              <a:rPr sz="2800" spc="-85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  <a:p>
            <a:pPr marL="12700" marR="365760" indent="62865">
              <a:lnSpc>
                <a:spcPct val="116100"/>
              </a:lnSpc>
            </a:pPr>
            <a:r>
              <a:rPr sz="2800" spc="-295" dirty="0">
                <a:latin typeface="Lucida Sans Unicode"/>
                <a:cs typeface="Lucida Sans Unicode"/>
              </a:rPr>
              <a:t>F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7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295" dirty="0">
                <a:latin typeface="Lucida Sans Unicode"/>
                <a:cs typeface="Lucida Sans Unicode"/>
              </a:rPr>
              <a:t>F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54" dirty="0">
                <a:latin typeface="Lucida Sans Unicode"/>
                <a:cs typeface="Lucida Sans Unicode"/>
              </a:rPr>
              <a:t>u</a:t>
            </a:r>
            <a:r>
              <a:rPr sz="2800" spc="-285" dirty="0">
                <a:latin typeface="Lucida Sans Unicode"/>
                <a:cs typeface="Lucida Sans Unicode"/>
              </a:rPr>
              <a:t>b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8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39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bd</a:t>
            </a:r>
            <a:r>
              <a:rPr sz="2800" spc="-254" dirty="0">
                <a:latin typeface="Lucida Sans Unicode"/>
                <a:cs typeface="Lucida Sans Unicode"/>
              </a:rPr>
              <a:t>u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254" dirty="0">
                <a:latin typeface="Lucida Sans Unicode"/>
                <a:cs typeface="Lucida Sans Unicode"/>
              </a:rPr>
              <a:t>u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11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200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330" dirty="0">
                <a:latin typeface="Lucida Sans Unicode"/>
                <a:cs typeface="Lucida Sans Unicode"/>
              </a:rPr>
              <a:t>s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10" dirty="0">
                <a:latin typeface="Lucida Sans Unicode"/>
                <a:cs typeface="Lucida Sans Unicode"/>
              </a:rPr>
              <a:t>e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95" dirty="0">
                <a:latin typeface="Lucida Sans Unicode"/>
                <a:cs typeface="Lucida Sans Unicode"/>
              </a:rPr>
              <a:t>s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95" dirty="0">
                <a:latin typeface="Lucida Sans Unicode"/>
                <a:cs typeface="Lucida Sans Unicode"/>
              </a:rPr>
              <a:t>s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14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200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330" dirty="0">
                <a:latin typeface="Lucida Sans Unicode"/>
                <a:cs typeface="Lucida Sans Unicode"/>
              </a:rPr>
              <a:t>s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10" dirty="0">
                <a:latin typeface="Lucida Sans Unicode"/>
                <a:cs typeface="Lucida Sans Unicode"/>
              </a:rPr>
              <a:t>e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95" dirty="0">
                <a:latin typeface="Lucida Sans Unicode"/>
                <a:cs typeface="Lucida Sans Unicode"/>
              </a:rPr>
              <a:t>s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95" dirty="0">
                <a:latin typeface="Lucida Sans Unicode"/>
                <a:cs typeface="Lucida Sans Unicode"/>
              </a:rPr>
              <a:t>s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15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200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330" dirty="0">
                <a:latin typeface="Lucida Sans Unicode"/>
                <a:cs typeface="Lucida Sans Unicode"/>
              </a:rPr>
              <a:t>s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54" dirty="0">
                <a:latin typeface="Lucida Sans Unicode"/>
                <a:cs typeface="Lucida Sans Unicode"/>
              </a:rPr>
              <a:t>u</a:t>
            </a:r>
            <a:r>
              <a:rPr sz="2800" spc="-285" dirty="0">
                <a:latin typeface="Lucida Sans Unicode"/>
                <a:cs typeface="Lucida Sans Unicode"/>
              </a:rPr>
              <a:t>b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16</a:t>
            </a:r>
            <a:r>
              <a:rPr sz="2800" spc="-85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  <a:p>
            <a:pPr marL="12700" marR="5080" indent="62865" algn="just">
              <a:lnSpc>
                <a:spcPct val="116100"/>
              </a:lnSpc>
            </a:pPr>
            <a:r>
              <a:rPr sz="2800" spc="-200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330" dirty="0">
                <a:latin typeface="Lucida Sans Unicode"/>
                <a:cs typeface="Lucida Sans Unicode"/>
              </a:rPr>
              <a:t>s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l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450" dirty="0">
                <a:latin typeface="Lucida Sans Unicode"/>
                <a:cs typeface="Lucida Sans Unicode"/>
              </a:rPr>
              <a:t>g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17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200" dirty="0">
                <a:latin typeface="Lucida Sans Unicode"/>
                <a:cs typeface="Lucida Sans Unicode"/>
              </a:rPr>
              <a:t>E</a:t>
            </a:r>
            <a:r>
              <a:rPr sz="2800" spc="-490" dirty="0">
                <a:latin typeface="Lucida Sans Unicode"/>
                <a:cs typeface="Lucida Sans Unicode"/>
              </a:rPr>
              <a:t>x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254" dirty="0">
                <a:latin typeface="Lucida Sans Unicode"/>
                <a:cs typeface="Lucida Sans Unicode"/>
              </a:rPr>
              <a:t>n</a:t>
            </a:r>
            <a:r>
              <a:rPr sz="2800" spc="-330" dirty="0">
                <a:latin typeface="Lucida Sans Unicode"/>
                <a:cs typeface="Lucida Sans Unicode"/>
              </a:rPr>
              <a:t>s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5" dirty="0">
                <a:latin typeface="Lucida Sans Unicode"/>
                <a:cs typeface="Lucida Sans Unicode"/>
              </a:rPr>
              <a:t>r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95" dirty="0">
                <a:latin typeface="Lucida Sans Unicode"/>
                <a:cs typeface="Lucida Sans Unicode"/>
              </a:rPr>
              <a:t>t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225" dirty="0">
                <a:latin typeface="Lucida Sans Unicode"/>
                <a:cs typeface="Lucida Sans Unicode"/>
              </a:rPr>
              <a:t>e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40" dirty="0">
                <a:latin typeface="Lucida Sans Unicode"/>
                <a:cs typeface="Lucida Sans Unicode"/>
              </a:rPr>
              <a:t>c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85" dirty="0">
                <a:latin typeface="Lucida Sans Unicode"/>
                <a:cs typeface="Lucida Sans Unicode"/>
              </a:rPr>
              <a:t>p</a:t>
            </a:r>
            <a:r>
              <a:rPr sz="2800" spc="-30" dirty="0">
                <a:latin typeface="Lucida Sans Unicode"/>
                <a:cs typeface="Lucida Sans Unicode"/>
              </a:rPr>
              <a:t>o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18</a:t>
            </a:r>
            <a:r>
              <a:rPr sz="2800" spc="-85" dirty="0">
                <a:latin typeface="Lucida Sans Unicode"/>
                <a:cs typeface="Lucida Sans Unicode"/>
              </a:rPr>
              <a:t>)  </a:t>
            </a:r>
            <a:r>
              <a:rPr sz="2800" spc="-35" dirty="0">
                <a:latin typeface="Lucida Sans Unicode"/>
                <a:cs typeface="Lucida Sans Unicode"/>
              </a:rPr>
              <a:t>B</a:t>
            </a:r>
            <a:r>
              <a:rPr sz="2800" spc="-240" dirty="0">
                <a:latin typeface="Lucida Sans Unicode"/>
                <a:cs typeface="Lucida Sans Unicode"/>
              </a:rPr>
              <a:t>r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q</a:t>
            </a:r>
            <a:r>
              <a:rPr sz="2800" spc="-254" dirty="0">
                <a:latin typeface="Lucida Sans Unicode"/>
                <a:cs typeface="Lucida Sans Unicode"/>
              </a:rPr>
              <a:t>u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65" dirty="0">
                <a:latin typeface="Lucida Sans Unicode"/>
                <a:cs typeface="Lucida Sans Unicode"/>
              </a:rPr>
              <a:t>o</a:t>
            </a:r>
            <a:r>
              <a:rPr sz="2800" spc="-240" dirty="0">
                <a:latin typeface="Lucida Sans Unicode"/>
                <a:cs typeface="Lucida Sans Unicode"/>
              </a:rPr>
              <a:t>rr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285" dirty="0">
                <a:latin typeface="Lucida Sans Unicode"/>
                <a:cs typeface="Lucida Sans Unicode"/>
              </a:rPr>
              <a:t>d</a:t>
            </a:r>
            <a:r>
              <a:rPr sz="2800" spc="-340" dirty="0">
                <a:latin typeface="Lucida Sans Unicode"/>
                <a:cs typeface="Lucida Sans Unicode"/>
              </a:rPr>
              <a:t>i</a:t>
            </a:r>
            <a:r>
              <a:rPr sz="2800" spc="-225" dirty="0">
                <a:latin typeface="Lucida Sans Unicode"/>
                <a:cs typeface="Lucida Sans Unicode"/>
              </a:rPr>
              <a:t>a</a:t>
            </a:r>
            <a:r>
              <a:rPr sz="2800" spc="-105" dirty="0">
                <a:latin typeface="Lucida Sans Unicode"/>
                <a:cs typeface="Lucida Sans Unicode"/>
              </a:rPr>
              <a:t>l</a:t>
            </a:r>
            <a:r>
              <a:rPr sz="2800" spc="-625" dirty="0">
                <a:latin typeface="Lucida Sans Unicode"/>
                <a:cs typeface="Lucida Sans Unicode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(</a:t>
            </a:r>
            <a:r>
              <a:rPr sz="2800" spc="-405" dirty="0">
                <a:latin typeface="Lucida Sans Unicode"/>
                <a:cs typeface="Lucida Sans Unicode"/>
              </a:rPr>
              <a:t>19</a:t>
            </a:r>
            <a:r>
              <a:rPr sz="2800" spc="-85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590910" y="1807106"/>
            <a:ext cx="2985135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b="1" spc="15" dirty="0">
                <a:solidFill>
                  <a:srgbClr val="C6408A"/>
                </a:solidFill>
                <a:latin typeface="Arial"/>
                <a:cs typeface="Arial"/>
              </a:rPr>
              <a:t>N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200" dirty="0">
                <a:solidFill>
                  <a:srgbClr val="C6408A"/>
                </a:solidFill>
                <a:latin typeface="Arial"/>
                <a:cs typeface="Arial"/>
              </a:rPr>
              <a:t>v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20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355" dirty="0">
                <a:solidFill>
                  <a:srgbClr val="C6408A"/>
                </a:solidFill>
                <a:latin typeface="Arial"/>
                <a:cs typeface="Arial"/>
              </a:rPr>
              <a:t>c</a:t>
            </a:r>
            <a:r>
              <a:rPr sz="2800" b="1" spc="-110" dirty="0">
                <a:solidFill>
                  <a:srgbClr val="C6408A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C6408A"/>
                </a:solidFill>
                <a:latin typeface="Arial"/>
                <a:cs typeface="Arial"/>
              </a:rPr>
              <a:t>b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45" dirty="0">
                <a:solidFill>
                  <a:srgbClr val="C6408A"/>
                </a:solidFill>
                <a:latin typeface="Arial"/>
                <a:cs typeface="Arial"/>
              </a:rPr>
              <a:t>t</a:t>
            </a:r>
            <a:r>
              <a:rPr sz="2800" b="1" spc="-105" dirty="0">
                <a:solidFill>
                  <a:srgbClr val="C6408A"/>
                </a:solidFill>
                <a:latin typeface="Arial"/>
                <a:cs typeface="Arial"/>
              </a:rPr>
              <a:t>a</a:t>
            </a:r>
            <a:r>
              <a:rPr sz="2800" b="1" spc="75" dirty="0">
                <a:solidFill>
                  <a:srgbClr val="C6408A"/>
                </a:solidFill>
                <a:latin typeface="Arial"/>
                <a:cs typeface="Arial"/>
              </a:rPr>
              <a:t>l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C6408A"/>
                </a:solidFill>
                <a:latin typeface="Arial"/>
                <a:cs typeface="Arial"/>
              </a:rPr>
              <a:t>(</a:t>
            </a:r>
            <a:r>
              <a:rPr sz="2800" b="1" spc="-105" dirty="0">
                <a:solidFill>
                  <a:srgbClr val="C6408A"/>
                </a:solidFill>
                <a:latin typeface="Arial"/>
                <a:cs typeface="Arial"/>
              </a:rPr>
              <a:t>a</a:t>
            </a:r>
            <a:r>
              <a:rPr sz="2800" b="1" spc="10" dirty="0">
                <a:solidFill>
                  <a:srgbClr val="C6408A"/>
                </a:solidFill>
                <a:latin typeface="Arial"/>
                <a:cs typeface="Arial"/>
              </a:rPr>
              <a:t>)  </a:t>
            </a:r>
            <a:r>
              <a:rPr sz="2800" b="1" spc="15" dirty="0">
                <a:solidFill>
                  <a:srgbClr val="C6408A"/>
                </a:solidFill>
                <a:latin typeface="Arial"/>
                <a:cs typeface="Arial"/>
              </a:rPr>
              <a:t>N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200" dirty="0">
                <a:solidFill>
                  <a:srgbClr val="C6408A"/>
                </a:solidFill>
                <a:latin typeface="Arial"/>
                <a:cs typeface="Arial"/>
              </a:rPr>
              <a:t>v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20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C6408A"/>
                </a:solidFill>
                <a:latin typeface="Arial"/>
                <a:cs typeface="Arial"/>
              </a:rPr>
              <a:t>M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175" dirty="0">
                <a:solidFill>
                  <a:srgbClr val="C6408A"/>
                </a:solidFill>
                <a:latin typeface="Arial"/>
                <a:cs typeface="Arial"/>
              </a:rPr>
              <a:t>d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-105" dirty="0">
                <a:solidFill>
                  <a:srgbClr val="C6408A"/>
                </a:solidFill>
                <a:latin typeface="Arial"/>
                <a:cs typeface="Arial"/>
              </a:rPr>
              <a:t>a</a:t>
            </a:r>
            <a:r>
              <a:rPr sz="2800" b="1" spc="-110" dirty="0">
                <a:solidFill>
                  <a:srgbClr val="C6408A"/>
                </a:solidFill>
                <a:latin typeface="Arial"/>
                <a:cs typeface="Arial"/>
              </a:rPr>
              <a:t>n</a:t>
            </a:r>
            <a:r>
              <a:rPr sz="2800" b="1" spc="20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C6408A"/>
                </a:solidFill>
                <a:latin typeface="Arial"/>
                <a:cs typeface="Arial"/>
              </a:rPr>
              <a:t>(</a:t>
            </a:r>
            <a:r>
              <a:rPr sz="2800" b="1" spc="-175" dirty="0">
                <a:solidFill>
                  <a:srgbClr val="C6408A"/>
                </a:solidFill>
                <a:latin typeface="Arial"/>
                <a:cs typeface="Arial"/>
              </a:rPr>
              <a:t>b</a:t>
            </a:r>
            <a:r>
              <a:rPr sz="2800" b="1" spc="-220" dirty="0">
                <a:solidFill>
                  <a:srgbClr val="C6408A"/>
                </a:solidFill>
                <a:latin typeface="Arial"/>
                <a:cs typeface="Arial"/>
              </a:rPr>
              <a:t>)</a:t>
            </a:r>
            <a:r>
              <a:rPr sz="2800" b="1" spc="20" dirty="0">
                <a:solidFill>
                  <a:srgbClr val="C6408A"/>
                </a:solidFill>
                <a:latin typeface="Arial"/>
                <a:cs typeface="Arial"/>
              </a:rPr>
              <a:t>.  </a:t>
            </a:r>
            <a:r>
              <a:rPr sz="2800" b="1" spc="15" dirty="0">
                <a:solidFill>
                  <a:srgbClr val="C6408A"/>
                </a:solidFill>
                <a:latin typeface="Arial"/>
                <a:cs typeface="Arial"/>
              </a:rPr>
              <a:t>N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200" dirty="0">
                <a:solidFill>
                  <a:srgbClr val="C6408A"/>
                </a:solidFill>
                <a:latin typeface="Arial"/>
                <a:cs typeface="Arial"/>
              </a:rPr>
              <a:t>v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20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105" dirty="0">
                <a:solidFill>
                  <a:srgbClr val="C6408A"/>
                </a:solidFill>
                <a:latin typeface="Arial"/>
                <a:cs typeface="Arial"/>
              </a:rPr>
              <a:t>a</a:t>
            </a:r>
            <a:r>
              <a:rPr sz="2800" b="1" spc="-175" dirty="0">
                <a:solidFill>
                  <a:srgbClr val="C6408A"/>
                </a:solidFill>
                <a:latin typeface="Arial"/>
                <a:cs typeface="Arial"/>
              </a:rPr>
              <a:t>d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-105" dirty="0">
                <a:solidFill>
                  <a:srgbClr val="C6408A"/>
                </a:solidFill>
                <a:latin typeface="Arial"/>
                <a:cs typeface="Arial"/>
              </a:rPr>
              <a:t>a</a:t>
            </a:r>
            <a:r>
              <a:rPr sz="2800" b="1" spc="75" dirty="0">
                <a:solidFill>
                  <a:srgbClr val="C6408A"/>
                </a:solidFill>
                <a:latin typeface="Arial"/>
                <a:cs typeface="Arial"/>
              </a:rPr>
              <a:t>l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C6408A"/>
                </a:solidFill>
                <a:latin typeface="Arial"/>
                <a:cs typeface="Arial"/>
              </a:rPr>
              <a:t>(</a:t>
            </a:r>
            <a:r>
              <a:rPr sz="2800" b="1" spc="-355" dirty="0">
                <a:solidFill>
                  <a:srgbClr val="C6408A"/>
                </a:solidFill>
                <a:latin typeface="Arial"/>
                <a:cs typeface="Arial"/>
              </a:rPr>
              <a:t>c</a:t>
            </a:r>
            <a:r>
              <a:rPr sz="2800" b="1" spc="10" dirty="0">
                <a:solidFill>
                  <a:srgbClr val="C6408A"/>
                </a:solidFill>
                <a:latin typeface="Arial"/>
                <a:cs typeface="Arial"/>
              </a:rPr>
              <a:t>)  </a:t>
            </a:r>
            <a:r>
              <a:rPr sz="2800" b="1" spc="15" dirty="0">
                <a:solidFill>
                  <a:srgbClr val="C6408A"/>
                </a:solidFill>
                <a:latin typeface="Arial"/>
                <a:cs typeface="Arial"/>
              </a:rPr>
              <a:t>N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200" dirty="0">
                <a:solidFill>
                  <a:srgbClr val="C6408A"/>
                </a:solidFill>
                <a:latin typeface="Arial"/>
                <a:cs typeface="Arial"/>
              </a:rPr>
              <a:t>v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20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-110" dirty="0">
                <a:solidFill>
                  <a:srgbClr val="C6408A"/>
                </a:solidFill>
                <a:latin typeface="Arial"/>
                <a:cs typeface="Arial"/>
              </a:rPr>
              <a:t>n</a:t>
            </a:r>
            <a:r>
              <a:rPr sz="2800" b="1" spc="45" dirty="0">
                <a:solidFill>
                  <a:srgbClr val="C6408A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215" dirty="0">
                <a:solidFill>
                  <a:srgbClr val="C6408A"/>
                </a:solidFill>
                <a:latin typeface="Arial"/>
                <a:cs typeface="Arial"/>
              </a:rPr>
              <a:t>ó</a:t>
            </a:r>
            <a:r>
              <a:rPr sz="2800" b="1" spc="-405" dirty="0">
                <a:solidFill>
                  <a:srgbClr val="C6408A"/>
                </a:solidFill>
                <a:latin typeface="Arial"/>
                <a:cs typeface="Arial"/>
              </a:rPr>
              <a:t>s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10" dirty="0">
                <a:solidFill>
                  <a:srgbClr val="C6408A"/>
                </a:solidFill>
                <a:latin typeface="Arial"/>
                <a:cs typeface="Arial"/>
              </a:rPr>
              <a:t>o  </a:t>
            </a:r>
            <a:r>
              <a:rPr sz="2800" b="1" spc="-175" dirty="0">
                <a:solidFill>
                  <a:srgbClr val="C6408A"/>
                </a:solidFill>
                <a:latin typeface="Arial"/>
                <a:cs typeface="Arial"/>
              </a:rPr>
              <a:t>p</a:t>
            </a:r>
            <a:r>
              <a:rPr sz="2800" b="1" spc="-215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-405" dirty="0">
                <a:solidFill>
                  <a:srgbClr val="C6408A"/>
                </a:solidFill>
                <a:latin typeface="Arial"/>
                <a:cs typeface="Arial"/>
              </a:rPr>
              <a:t>s</a:t>
            </a:r>
            <a:r>
              <a:rPr sz="2800" b="1" spc="45" dirty="0">
                <a:solidFill>
                  <a:srgbClr val="C6408A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C6408A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160" dirty="0">
                <a:solidFill>
                  <a:srgbClr val="C6408A"/>
                </a:solidFill>
                <a:latin typeface="Arial"/>
                <a:cs typeface="Arial"/>
              </a:rPr>
              <a:t>i</a:t>
            </a:r>
            <a:r>
              <a:rPr sz="2800" b="1" spc="-215" dirty="0">
                <a:solidFill>
                  <a:srgbClr val="C6408A"/>
                </a:solidFill>
                <a:latin typeface="Arial"/>
                <a:cs typeface="Arial"/>
              </a:rPr>
              <a:t>o</a:t>
            </a:r>
            <a:r>
              <a:rPr sz="2800" b="1" spc="180" dirty="0">
                <a:solidFill>
                  <a:srgbClr val="C6408A"/>
                </a:solidFill>
                <a:latin typeface="Arial"/>
                <a:cs typeface="Arial"/>
              </a:rPr>
              <a:t>r</a:t>
            </a:r>
            <a:r>
              <a:rPr sz="2800" b="1" spc="-520" dirty="0">
                <a:solidFill>
                  <a:srgbClr val="C6408A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C6408A"/>
                </a:solidFill>
                <a:latin typeface="Arial"/>
                <a:cs typeface="Arial"/>
              </a:rPr>
              <a:t>(</a:t>
            </a:r>
            <a:r>
              <a:rPr sz="2800" b="1" spc="-175" dirty="0">
                <a:solidFill>
                  <a:srgbClr val="C6408A"/>
                </a:solidFill>
                <a:latin typeface="Arial"/>
                <a:cs typeface="Arial"/>
              </a:rPr>
              <a:t>d</a:t>
            </a:r>
            <a:r>
              <a:rPr sz="2800" b="1" spc="10" dirty="0">
                <a:solidFill>
                  <a:srgbClr val="C6408A"/>
                </a:solidFill>
                <a:latin typeface="Arial"/>
                <a:cs typeface="Arial"/>
              </a:rPr>
              <a:t>)  </a:t>
            </a:r>
            <a:r>
              <a:rPr sz="2800" b="1" spc="-330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45" dirty="0">
                <a:solidFill>
                  <a:srgbClr val="FF3131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130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52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105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175" dirty="0">
                <a:solidFill>
                  <a:srgbClr val="FF3131"/>
                </a:solidFill>
                <a:latin typeface="Arial"/>
                <a:cs typeface="Arial"/>
              </a:rPr>
              <a:t>d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-105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75" dirty="0">
                <a:solidFill>
                  <a:srgbClr val="FF3131"/>
                </a:solidFill>
                <a:latin typeface="Arial"/>
                <a:cs typeface="Arial"/>
              </a:rPr>
              <a:t>l</a:t>
            </a:r>
            <a:r>
              <a:rPr sz="2800" b="1" spc="-52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FF3131"/>
                </a:solidFill>
                <a:latin typeface="Arial"/>
                <a:cs typeface="Arial"/>
              </a:rPr>
              <a:t>(</a:t>
            </a:r>
            <a:r>
              <a:rPr sz="2800" b="1" spc="-365" dirty="0">
                <a:solidFill>
                  <a:srgbClr val="FF3131"/>
                </a:solidFill>
                <a:latin typeface="Arial"/>
                <a:cs typeface="Arial"/>
              </a:rPr>
              <a:t>g</a:t>
            </a:r>
            <a:r>
              <a:rPr sz="2800" b="1" spc="-220" dirty="0">
                <a:solidFill>
                  <a:srgbClr val="FF3131"/>
                </a:solidFill>
                <a:latin typeface="Arial"/>
                <a:cs typeface="Arial"/>
              </a:rPr>
              <a:t>)</a:t>
            </a:r>
            <a:r>
              <a:rPr sz="2800" b="1" spc="30" dirty="0">
                <a:solidFill>
                  <a:srgbClr val="FF3131"/>
                </a:solidFill>
                <a:latin typeface="Arial"/>
                <a:cs typeface="Arial"/>
              </a:rPr>
              <a:t>,  </a:t>
            </a:r>
            <a:r>
              <a:rPr sz="2800" b="1" spc="-330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45" dirty="0">
                <a:solidFill>
                  <a:srgbClr val="FF3131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130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52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355" dirty="0">
                <a:solidFill>
                  <a:srgbClr val="FF3131"/>
                </a:solidFill>
                <a:latin typeface="Arial"/>
                <a:cs typeface="Arial"/>
              </a:rPr>
              <a:t>c</a:t>
            </a:r>
            <a:r>
              <a:rPr sz="2800" b="1" spc="-110" dirty="0">
                <a:solidFill>
                  <a:srgbClr val="FF3131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F3131"/>
                </a:solidFill>
                <a:latin typeface="Arial"/>
                <a:cs typeface="Arial"/>
              </a:rPr>
              <a:t>b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45" dirty="0">
                <a:solidFill>
                  <a:srgbClr val="FF3131"/>
                </a:solidFill>
                <a:latin typeface="Arial"/>
                <a:cs typeface="Arial"/>
              </a:rPr>
              <a:t>t</a:t>
            </a:r>
            <a:r>
              <a:rPr sz="2800" b="1" spc="-105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75" dirty="0">
                <a:solidFill>
                  <a:srgbClr val="FF3131"/>
                </a:solidFill>
                <a:latin typeface="Arial"/>
                <a:cs typeface="Arial"/>
              </a:rPr>
              <a:t>l</a:t>
            </a:r>
            <a:r>
              <a:rPr sz="2800" b="1" spc="-52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FF3131"/>
                </a:solidFill>
                <a:latin typeface="Arial"/>
                <a:cs typeface="Arial"/>
              </a:rPr>
              <a:t>(</a:t>
            </a:r>
            <a:r>
              <a:rPr sz="2800" b="1" spc="-85" dirty="0">
                <a:solidFill>
                  <a:srgbClr val="FF3131"/>
                </a:solidFill>
                <a:latin typeface="Arial"/>
                <a:cs typeface="Arial"/>
              </a:rPr>
              <a:t>f</a:t>
            </a:r>
            <a:r>
              <a:rPr sz="2800" b="1" spc="10" dirty="0">
                <a:solidFill>
                  <a:srgbClr val="FF3131"/>
                </a:solidFill>
                <a:latin typeface="Arial"/>
                <a:cs typeface="Arial"/>
              </a:rPr>
              <a:t>)  </a:t>
            </a:r>
            <a:r>
              <a:rPr sz="2800" b="1" spc="-330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45" dirty="0">
                <a:solidFill>
                  <a:srgbClr val="FF3131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130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52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-110" dirty="0">
                <a:solidFill>
                  <a:srgbClr val="FF3131"/>
                </a:solidFill>
                <a:latin typeface="Arial"/>
                <a:cs typeface="Arial"/>
              </a:rPr>
              <a:t>n</a:t>
            </a:r>
            <a:r>
              <a:rPr sz="2800" b="1" spc="45" dirty="0">
                <a:solidFill>
                  <a:srgbClr val="FF3131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215" dirty="0">
                <a:solidFill>
                  <a:srgbClr val="FF3131"/>
                </a:solidFill>
                <a:latin typeface="Arial"/>
                <a:cs typeface="Arial"/>
              </a:rPr>
              <a:t>ó</a:t>
            </a:r>
            <a:r>
              <a:rPr sz="2800" b="1" spc="-405" dirty="0">
                <a:solidFill>
                  <a:srgbClr val="FF3131"/>
                </a:solidFill>
                <a:latin typeface="Arial"/>
                <a:cs typeface="Arial"/>
              </a:rPr>
              <a:t>s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85" dirty="0">
                <a:solidFill>
                  <a:srgbClr val="FF3131"/>
                </a:solidFill>
                <a:latin typeface="Arial"/>
                <a:cs typeface="Arial"/>
              </a:rPr>
              <a:t>a  </a:t>
            </a:r>
            <a:r>
              <a:rPr sz="2800" b="1" spc="-105" dirty="0">
                <a:solidFill>
                  <a:srgbClr val="FF3131"/>
                </a:solidFill>
                <a:latin typeface="Arial"/>
                <a:cs typeface="Arial"/>
              </a:rPr>
              <a:t>a</a:t>
            </a:r>
            <a:r>
              <a:rPr sz="2800" b="1" spc="-110" dirty="0">
                <a:solidFill>
                  <a:srgbClr val="FF3131"/>
                </a:solidFill>
                <a:latin typeface="Arial"/>
                <a:cs typeface="Arial"/>
              </a:rPr>
              <a:t>n</a:t>
            </a:r>
            <a:r>
              <a:rPr sz="2800" b="1" spc="45" dirty="0">
                <a:solidFill>
                  <a:srgbClr val="FF3131"/>
                </a:solidFill>
                <a:latin typeface="Arial"/>
                <a:cs typeface="Arial"/>
              </a:rPr>
              <a:t>t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-55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160" dirty="0">
                <a:solidFill>
                  <a:srgbClr val="FF3131"/>
                </a:solidFill>
                <a:latin typeface="Arial"/>
                <a:cs typeface="Arial"/>
              </a:rPr>
              <a:t>i</a:t>
            </a:r>
            <a:r>
              <a:rPr sz="2800" b="1" spc="-215" dirty="0">
                <a:solidFill>
                  <a:srgbClr val="FF3131"/>
                </a:solidFill>
                <a:latin typeface="Arial"/>
                <a:cs typeface="Arial"/>
              </a:rPr>
              <a:t>o</a:t>
            </a:r>
            <a:r>
              <a:rPr sz="2800" b="1" spc="180" dirty="0">
                <a:solidFill>
                  <a:srgbClr val="FF3131"/>
                </a:solidFill>
                <a:latin typeface="Arial"/>
                <a:cs typeface="Arial"/>
              </a:rPr>
              <a:t>r</a:t>
            </a:r>
            <a:r>
              <a:rPr sz="2800" b="1" spc="-52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FF3131"/>
                </a:solidFill>
                <a:latin typeface="Arial"/>
                <a:cs typeface="Arial"/>
              </a:rPr>
              <a:t>(</a:t>
            </a:r>
            <a:r>
              <a:rPr sz="2800" b="1" spc="-140" dirty="0">
                <a:solidFill>
                  <a:srgbClr val="FF3131"/>
                </a:solidFill>
                <a:latin typeface="Arial"/>
                <a:cs typeface="Arial"/>
              </a:rPr>
              <a:t>e</a:t>
            </a:r>
            <a:r>
              <a:rPr sz="2800" b="1" spc="15" dirty="0">
                <a:solidFill>
                  <a:srgbClr val="FF3131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545" y="1475746"/>
              <a:ext cx="4362449" cy="3457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5969" y="1475746"/>
              <a:ext cx="13144499" cy="85248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8684" y="339038"/>
              <a:ext cx="4662119" cy="6791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88320" y="350579"/>
              <a:ext cx="1108075" cy="631825"/>
            </a:xfrm>
            <a:custGeom>
              <a:avLst/>
              <a:gdLst/>
              <a:ahLst/>
              <a:cxnLst/>
              <a:rect l="l" t="t" r="r" b="b"/>
              <a:pathLst>
                <a:path w="1108075" h="631825">
                  <a:moveTo>
                    <a:pt x="93313" y="624038"/>
                  </a:moveTo>
                  <a:lnTo>
                    <a:pt x="45879" y="622351"/>
                  </a:lnTo>
                  <a:lnTo>
                    <a:pt x="22888" y="590757"/>
                  </a:lnTo>
                  <a:lnTo>
                    <a:pt x="20382" y="534724"/>
                  </a:lnTo>
                  <a:lnTo>
                    <a:pt x="19340" y="488779"/>
                  </a:lnTo>
                  <a:lnTo>
                    <a:pt x="18435" y="430882"/>
                  </a:lnTo>
                  <a:lnTo>
                    <a:pt x="17668" y="361032"/>
                  </a:lnTo>
                  <a:lnTo>
                    <a:pt x="17038" y="279230"/>
                  </a:lnTo>
                  <a:lnTo>
                    <a:pt x="16542" y="185475"/>
                  </a:lnTo>
                  <a:lnTo>
                    <a:pt x="6325" y="165998"/>
                  </a:lnTo>
                  <a:lnTo>
                    <a:pt x="814" y="148260"/>
                  </a:lnTo>
                  <a:lnTo>
                    <a:pt x="0" y="132262"/>
                  </a:lnTo>
                  <a:lnTo>
                    <a:pt x="3873" y="118003"/>
                  </a:lnTo>
                  <a:lnTo>
                    <a:pt x="37574" y="79379"/>
                  </a:lnTo>
                  <a:lnTo>
                    <a:pt x="103284" y="38585"/>
                  </a:lnTo>
                  <a:lnTo>
                    <a:pt x="152153" y="17851"/>
                  </a:lnTo>
                  <a:lnTo>
                    <a:pt x="201922" y="4990"/>
                  </a:lnTo>
                  <a:lnTo>
                    <a:pt x="252596" y="0"/>
                  </a:lnTo>
                  <a:lnTo>
                    <a:pt x="304180" y="2881"/>
                  </a:lnTo>
                  <a:lnTo>
                    <a:pt x="356679" y="13634"/>
                  </a:lnTo>
                  <a:lnTo>
                    <a:pt x="412305" y="34350"/>
                  </a:lnTo>
                  <a:lnTo>
                    <a:pt x="463359" y="64027"/>
                  </a:lnTo>
                  <a:lnTo>
                    <a:pt x="509925" y="103034"/>
                  </a:lnTo>
                  <a:lnTo>
                    <a:pt x="551847" y="151739"/>
                  </a:lnTo>
                  <a:lnTo>
                    <a:pt x="588197" y="208932"/>
                  </a:lnTo>
                  <a:lnTo>
                    <a:pt x="614045" y="270025"/>
                  </a:lnTo>
                  <a:lnTo>
                    <a:pt x="628047" y="332647"/>
                  </a:lnTo>
                  <a:lnTo>
                    <a:pt x="630011" y="363641"/>
                  </a:lnTo>
                  <a:lnTo>
                    <a:pt x="628618" y="394425"/>
                  </a:lnTo>
                  <a:lnTo>
                    <a:pt x="614926" y="453410"/>
                  </a:lnTo>
                  <a:lnTo>
                    <a:pt x="585660" y="507650"/>
                  </a:lnTo>
                  <a:lnTo>
                    <a:pt x="539238" y="554828"/>
                  </a:lnTo>
                  <a:lnTo>
                    <a:pt x="474313" y="593044"/>
                  </a:lnTo>
                  <a:lnTo>
                    <a:pt x="431963" y="608488"/>
                  </a:lnTo>
                  <a:lnTo>
                    <a:pt x="384683" y="620242"/>
                  </a:lnTo>
                  <a:lnTo>
                    <a:pt x="330021" y="627991"/>
                  </a:lnTo>
                  <a:lnTo>
                    <a:pt x="265144" y="631418"/>
                  </a:lnTo>
                  <a:lnTo>
                    <a:pt x="228210" y="631431"/>
                  </a:lnTo>
                  <a:lnTo>
                    <a:pt x="187265" y="630206"/>
                  </a:lnTo>
                  <a:lnTo>
                    <a:pt x="142303" y="627741"/>
                  </a:lnTo>
                  <a:lnTo>
                    <a:pt x="93313" y="624038"/>
                  </a:lnTo>
                  <a:close/>
                </a:path>
                <a:path w="1108075" h="631825">
                  <a:moveTo>
                    <a:pt x="108934" y="255265"/>
                  </a:moveTo>
                  <a:lnTo>
                    <a:pt x="109101" y="324951"/>
                  </a:lnTo>
                  <a:lnTo>
                    <a:pt x="111411" y="394004"/>
                  </a:lnTo>
                  <a:lnTo>
                    <a:pt x="116900" y="462687"/>
                  </a:lnTo>
                  <a:lnTo>
                    <a:pt x="126174" y="531687"/>
                  </a:lnTo>
                  <a:lnTo>
                    <a:pt x="197529" y="542124"/>
                  </a:lnTo>
                  <a:lnTo>
                    <a:pt x="259810" y="545603"/>
                  </a:lnTo>
                  <a:lnTo>
                    <a:pt x="288543" y="544891"/>
                  </a:lnTo>
                  <a:lnTo>
                    <a:pt x="344330" y="539199"/>
                  </a:lnTo>
                  <a:lnTo>
                    <a:pt x="424018" y="516961"/>
                  </a:lnTo>
                  <a:lnTo>
                    <a:pt x="465217" y="492014"/>
                  </a:lnTo>
                  <a:lnTo>
                    <a:pt x="494950" y="459375"/>
                  </a:lnTo>
                  <a:lnTo>
                    <a:pt x="513220" y="419044"/>
                  </a:lnTo>
                  <a:lnTo>
                    <a:pt x="520033" y="371021"/>
                  </a:lnTo>
                  <a:lnTo>
                    <a:pt x="519374" y="349501"/>
                  </a:lnTo>
                  <a:lnTo>
                    <a:pt x="511555" y="307015"/>
                  </a:lnTo>
                  <a:lnTo>
                    <a:pt x="495447" y="265400"/>
                  </a:lnTo>
                  <a:lnTo>
                    <a:pt x="473015" y="226076"/>
                  </a:lnTo>
                  <a:lnTo>
                    <a:pt x="444692" y="189679"/>
                  </a:lnTo>
                  <a:lnTo>
                    <a:pt x="411155" y="157946"/>
                  </a:lnTo>
                  <a:lnTo>
                    <a:pt x="372988" y="131419"/>
                  </a:lnTo>
                  <a:lnTo>
                    <a:pt x="332191" y="111599"/>
                  </a:lnTo>
                  <a:lnTo>
                    <a:pt x="284218" y="98435"/>
                  </a:lnTo>
                  <a:lnTo>
                    <a:pt x="258715" y="95602"/>
                  </a:lnTo>
                  <a:lnTo>
                    <a:pt x="234355" y="95799"/>
                  </a:lnTo>
                  <a:lnTo>
                    <a:pt x="188084" y="105287"/>
                  </a:lnTo>
                  <a:lnTo>
                    <a:pt x="139584" y="126899"/>
                  </a:lnTo>
                  <a:lnTo>
                    <a:pt x="112176" y="170663"/>
                  </a:lnTo>
                  <a:lnTo>
                    <a:pt x="109538" y="227170"/>
                  </a:lnTo>
                  <a:lnTo>
                    <a:pt x="108934" y="255265"/>
                  </a:lnTo>
                  <a:close/>
                </a:path>
                <a:path w="1108075" h="631825">
                  <a:moveTo>
                    <a:pt x="754729" y="617291"/>
                  </a:moveTo>
                  <a:lnTo>
                    <a:pt x="716379" y="608593"/>
                  </a:lnTo>
                  <a:lnTo>
                    <a:pt x="679762" y="579708"/>
                  </a:lnTo>
                  <a:lnTo>
                    <a:pt x="661384" y="535271"/>
                  </a:lnTo>
                  <a:lnTo>
                    <a:pt x="655250" y="478540"/>
                  </a:lnTo>
                  <a:lnTo>
                    <a:pt x="655002" y="457469"/>
                  </a:lnTo>
                  <a:lnTo>
                    <a:pt x="655197" y="435540"/>
                  </a:lnTo>
                  <a:lnTo>
                    <a:pt x="655348" y="412980"/>
                  </a:lnTo>
                  <a:lnTo>
                    <a:pt x="655445" y="389786"/>
                  </a:lnTo>
                  <a:lnTo>
                    <a:pt x="655479" y="365960"/>
                  </a:lnTo>
                  <a:lnTo>
                    <a:pt x="647478" y="363008"/>
                  </a:lnTo>
                  <a:lnTo>
                    <a:pt x="641667" y="358933"/>
                  </a:lnTo>
                  <a:lnTo>
                    <a:pt x="638143" y="353731"/>
                  </a:lnTo>
                  <a:lnTo>
                    <a:pt x="634143" y="349233"/>
                  </a:lnTo>
                  <a:lnTo>
                    <a:pt x="631380" y="343400"/>
                  </a:lnTo>
                  <a:lnTo>
                    <a:pt x="629952" y="336231"/>
                  </a:lnTo>
                  <a:lnTo>
                    <a:pt x="628523" y="328921"/>
                  </a:lnTo>
                  <a:lnTo>
                    <a:pt x="628142" y="321542"/>
                  </a:lnTo>
                  <a:lnTo>
                    <a:pt x="628713" y="314092"/>
                  </a:lnTo>
                  <a:lnTo>
                    <a:pt x="649354" y="277839"/>
                  </a:lnTo>
                  <a:lnTo>
                    <a:pt x="654621" y="273398"/>
                  </a:lnTo>
                  <a:lnTo>
                    <a:pt x="654227" y="246990"/>
                  </a:lnTo>
                  <a:lnTo>
                    <a:pt x="653895" y="222162"/>
                  </a:lnTo>
                  <a:lnTo>
                    <a:pt x="653617" y="198917"/>
                  </a:lnTo>
                  <a:lnTo>
                    <a:pt x="653383" y="177252"/>
                  </a:lnTo>
                  <a:lnTo>
                    <a:pt x="653242" y="157063"/>
                  </a:lnTo>
                  <a:lnTo>
                    <a:pt x="653252" y="138456"/>
                  </a:lnTo>
                  <a:lnTo>
                    <a:pt x="654319" y="92557"/>
                  </a:lnTo>
                  <a:lnTo>
                    <a:pt x="659826" y="46606"/>
                  </a:lnTo>
                  <a:lnTo>
                    <a:pt x="696174" y="14372"/>
                  </a:lnTo>
                  <a:lnTo>
                    <a:pt x="727107" y="12580"/>
                  </a:lnTo>
                  <a:lnTo>
                    <a:pt x="734155" y="13634"/>
                  </a:lnTo>
                  <a:lnTo>
                    <a:pt x="783727" y="8026"/>
                  </a:lnTo>
                  <a:lnTo>
                    <a:pt x="833116" y="5032"/>
                  </a:lnTo>
                  <a:lnTo>
                    <a:pt x="882322" y="4652"/>
                  </a:lnTo>
                  <a:lnTo>
                    <a:pt x="931346" y="6887"/>
                  </a:lnTo>
                  <a:lnTo>
                    <a:pt x="980186" y="11737"/>
                  </a:lnTo>
                  <a:lnTo>
                    <a:pt x="1062196" y="28183"/>
                  </a:lnTo>
                  <a:lnTo>
                    <a:pt x="1099719" y="53814"/>
                  </a:lnTo>
                  <a:lnTo>
                    <a:pt x="1107916" y="78364"/>
                  </a:lnTo>
                  <a:lnTo>
                    <a:pt x="1107306" y="85573"/>
                  </a:lnTo>
                  <a:lnTo>
                    <a:pt x="1072293" y="115539"/>
                  </a:lnTo>
                  <a:lnTo>
                    <a:pt x="1058862" y="113787"/>
                  </a:lnTo>
                  <a:lnTo>
                    <a:pt x="981043" y="108516"/>
                  </a:lnTo>
                  <a:lnTo>
                    <a:pt x="951929" y="106855"/>
                  </a:lnTo>
                  <a:lnTo>
                    <a:pt x="923298" y="106091"/>
                  </a:lnTo>
                  <a:lnTo>
                    <a:pt x="895131" y="106223"/>
                  </a:lnTo>
                  <a:lnTo>
                    <a:pt x="840282" y="109135"/>
                  </a:lnTo>
                  <a:lnTo>
                    <a:pt x="787846" y="115355"/>
                  </a:lnTo>
                  <a:lnTo>
                    <a:pt x="761813" y="145783"/>
                  </a:lnTo>
                  <a:lnTo>
                    <a:pt x="761175" y="194568"/>
                  </a:lnTo>
                  <a:lnTo>
                    <a:pt x="761218" y="212358"/>
                  </a:lnTo>
                  <a:lnTo>
                    <a:pt x="761422" y="230623"/>
                  </a:lnTo>
                  <a:lnTo>
                    <a:pt x="761778" y="249362"/>
                  </a:lnTo>
                  <a:lnTo>
                    <a:pt x="806212" y="247385"/>
                  </a:lnTo>
                  <a:lnTo>
                    <a:pt x="850646" y="247569"/>
                  </a:lnTo>
                  <a:lnTo>
                    <a:pt x="895080" y="249915"/>
                  </a:lnTo>
                  <a:lnTo>
                    <a:pt x="939514" y="254422"/>
                  </a:lnTo>
                  <a:lnTo>
                    <a:pt x="1017238" y="270868"/>
                  </a:lnTo>
                  <a:lnTo>
                    <a:pt x="1053021" y="296500"/>
                  </a:lnTo>
                  <a:lnTo>
                    <a:pt x="1061339" y="321050"/>
                  </a:lnTo>
                  <a:lnTo>
                    <a:pt x="1060394" y="328258"/>
                  </a:lnTo>
                  <a:lnTo>
                    <a:pt x="1027403" y="358225"/>
                  </a:lnTo>
                  <a:lnTo>
                    <a:pt x="1014762" y="356472"/>
                  </a:lnTo>
                  <a:lnTo>
                    <a:pt x="938657" y="351201"/>
                  </a:lnTo>
                  <a:lnTo>
                    <a:pt x="915547" y="349831"/>
                  </a:lnTo>
                  <a:lnTo>
                    <a:pt x="892794" y="349093"/>
                  </a:lnTo>
                  <a:lnTo>
                    <a:pt x="870398" y="348987"/>
                  </a:lnTo>
                  <a:lnTo>
                    <a:pt x="848360" y="349514"/>
                  </a:lnTo>
                  <a:lnTo>
                    <a:pt x="826820" y="350582"/>
                  </a:lnTo>
                  <a:lnTo>
                    <a:pt x="805628" y="352098"/>
                  </a:lnTo>
                  <a:lnTo>
                    <a:pt x="784776" y="354061"/>
                  </a:lnTo>
                  <a:lnTo>
                    <a:pt x="764254" y="356472"/>
                  </a:lnTo>
                  <a:lnTo>
                    <a:pt x="765024" y="373973"/>
                  </a:lnTo>
                  <a:lnTo>
                    <a:pt x="765623" y="391052"/>
                  </a:lnTo>
                  <a:lnTo>
                    <a:pt x="766545" y="439375"/>
                  </a:lnTo>
                  <a:lnTo>
                    <a:pt x="766826" y="479818"/>
                  </a:lnTo>
                  <a:lnTo>
                    <a:pt x="767308" y="490756"/>
                  </a:lnTo>
                  <a:lnTo>
                    <a:pt x="795770" y="523569"/>
                  </a:lnTo>
                  <a:lnTo>
                    <a:pt x="840168" y="530316"/>
                  </a:lnTo>
                  <a:lnTo>
                    <a:pt x="852709" y="530079"/>
                  </a:lnTo>
                  <a:lnTo>
                    <a:pt x="891699" y="526152"/>
                  </a:lnTo>
                  <a:lnTo>
                    <a:pt x="917130" y="522199"/>
                  </a:lnTo>
                  <a:lnTo>
                    <a:pt x="920704" y="521698"/>
                  </a:lnTo>
                  <a:lnTo>
                    <a:pt x="963982" y="517033"/>
                  </a:lnTo>
                  <a:lnTo>
                    <a:pt x="987520" y="514608"/>
                  </a:lnTo>
                  <a:lnTo>
                    <a:pt x="999574" y="513330"/>
                  </a:lnTo>
                  <a:lnTo>
                    <a:pt x="1045242" y="509759"/>
                  </a:lnTo>
                  <a:lnTo>
                    <a:pt x="1053624" y="509618"/>
                  </a:lnTo>
                  <a:lnTo>
                    <a:pt x="1057148" y="510180"/>
                  </a:lnTo>
                  <a:lnTo>
                    <a:pt x="1087320" y="538987"/>
                  </a:lnTo>
                  <a:lnTo>
                    <a:pt x="1086973" y="547817"/>
                  </a:lnTo>
                  <a:lnTo>
                    <a:pt x="1067697" y="583081"/>
                  </a:lnTo>
                  <a:lnTo>
                    <a:pt x="1022608" y="604746"/>
                  </a:lnTo>
                  <a:lnTo>
                    <a:pt x="968807" y="614221"/>
                  </a:lnTo>
                  <a:lnTo>
                    <a:pt x="927164" y="618121"/>
                  </a:lnTo>
                  <a:lnTo>
                    <a:pt x="882928" y="620269"/>
                  </a:lnTo>
                  <a:lnTo>
                    <a:pt x="840313" y="620902"/>
                  </a:lnTo>
                  <a:lnTo>
                    <a:pt x="819880" y="620664"/>
                  </a:lnTo>
                  <a:lnTo>
                    <a:pt x="800806" y="620137"/>
                  </a:lnTo>
                  <a:lnTo>
                    <a:pt x="783590" y="619399"/>
                  </a:lnTo>
                  <a:lnTo>
                    <a:pt x="768231" y="618450"/>
                  </a:lnTo>
                  <a:lnTo>
                    <a:pt x="754729" y="617291"/>
                  </a:lnTo>
                  <a:close/>
                </a:path>
              </a:pathLst>
            </a:custGeom>
            <a:ln w="32387">
              <a:solidFill>
                <a:srgbClr val="052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33603" y="339038"/>
              <a:ext cx="4964142" cy="6791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57317" y="103557"/>
            <a:ext cx="1127188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65" dirty="0"/>
              <a:t>E</a:t>
            </a:r>
            <a:r>
              <a:rPr sz="6800" spc="415" dirty="0"/>
              <a:t>C</a:t>
            </a:r>
            <a:r>
              <a:rPr sz="6800" spc="405" dirty="0"/>
              <a:t>O</a:t>
            </a:r>
            <a:r>
              <a:rPr sz="6800" spc="295" dirty="0"/>
              <a:t>G</a:t>
            </a:r>
            <a:r>
              <a:rPr sz="6800" spc="210" dirty="0"/>
              <a:t>R</a:t>
            </a:r>
            <a:r>
              <a:rPr sz="6800" spc="445" dirty="0"/>
              <a:t>A</a:t>
            </a:r>
            <a:r>
              <a:rPr sz="6800" spc="204" dirty="0"/>
              <a:t>F</a:t>
            </a:r>
            <a:r>
              <a:rPr sz="6800" spc="-2240" dirty="0"/>
              <a:t>I</a:t>
            </a:r>
            <a:r>
              <a:rPr sz="10200" spc="-2992" baseline="-2450" dirty="0">
                <a:solidFill>
                  <a:srgbClr val="FDCAE1"/>
                </a:solidFill>
              </a:rPr>
              <a:t>I</a:t>
            </a:r>
            <a:r>
              <a:rPr sz="6800" spc="1015" dirty="0"/>
              <a:t>A</a:t>
            </a:r>
            <a:r>
              <a:rPr sz="6800" spc="-675" dirty="0"/>
              <a:t> </a:t>
            </a:r>
            <a:r>
              <a:rPr sz="6800" spc="325" dirty="0"/>
              <a:t>D</a:t>
            </a:r>
            <a:r>
              <a:rPr sz="6800" spc="505" dirty="0"/>
              <a:t>E</a:t>
            </a:r>
            <a:r>
              <a:rPr sz="6800" spc="-675" dirty="0"/>
              <a:t> </a:t>
            </a:r>
            <a:r>
              <a:rPr sz="6800" spc="445" dirty="0"/>
              <a:t>A</a:t>
            </a:r>
            <a:r>
              <a:rPr sz="6800" spc="-315" dirty="0"/>
              <a:t>N</a:t>
            </a:r>
            <a:r>
              <a:rPr sz="6800" spc="55" dirty="0"/>
              <a:t>T</a:t>
            </a:r>
            <a:r>
              <a:rPr sz="6800" spc="-65" dirty="0"/>
              <a:t>E</a:t>
            </a:r>
            <a:r>
              <a:rPr sz="6800" spc="165" dirty="0"/>
              <a:t>B</a:t>
            </a:r>
            <a:r>
              <a:rPr sz="6800" spc="210" dirty="0"/>
              <a:t>R</a:t>
            </a:r>
            <a:r>
              <a:rPr sz="6800" spc="445" dirty="0"/>
              <a:t>A</a:t>
            </a:r>
            <a:r>
              <a:rPr sz="6800" spc="80" dirty="0"/>
              <a:t>Z</a:t>
            </a:r>
            <a:r>
              <a:rPr sz="6800" spc="975" dirty="0"/>
              <a:t>O</a:t>
            </a:r>
            <a:endParaRPr sz="6800"/>
          </a:p>
        </p:txBody>
      </p:sp>
      <p:grpSp>
        <p:nvGrpSpPr>
          <p:cNvPr id="10" name="object 10"/>
          <p:cNvGrpSpPr/>
          <p:nvPr/>
        </p:nvGrpSpPr>
        <p:grpSpPr>
          <a:xfrm>
            <a:off x="483195" y="5400873"/>
            <a:ext cx="104775" cy="3533775"/>
            <a:chOff x="483195" y="5400873"/>
            <a:chExt cx="104775" cy="353377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95" y="5400873"/>
              <a:ext cx="104775" cy="10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95" y="5829498"/>
              <a:ext cx="104775" cy="104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95" y="6258123"/>
              <a:ext cx="104775" cy="10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95" y="6686748"/>
              <a:ext cx="104775" cy="1047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195" y="7115373"/>
              <a:ext cx="104775" cy="104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95" y="7543998"/>
              <a:ext cx="104775" cy="104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95" y="7972623"/>
              <a:ext cx="104775" cy="10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95" y="8401248"/>
              <a:ext cx="104775" cy="1047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195" y="8829873"/>
              <a:ext cx="104775" cy="1047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46125" y="5173498"/>
            <a:ext cx="3937000" cy="388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975">
              <a:lnSpc>
                <a:spcPct val="117200"/>
              </a:lnSpc>
              <a:spcBef>
                <a:spcPts val="95"/>
              </a:spcBef>
            </a:pPr>
            <a:r>
              <a:rPr sz="2400" spc="-245" dirty="0">
                <a:latin typeface="Lucida Sans Unicode"/>
                <a:cs typeface="Lucida Sans Unicode"/>
              </a:rPr>
              <a:t>F</a:t>
            </a:r>
            <a:r>
              <a:rPr sz="2400" spc="-290" dirty="0">
                <a:latin typeface="Lucida Sans Unicode"/>
                <a:cs typeface="Lucida Sans Unicode"/>
              </a:rPr>
              <a:t>l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409" dirty="0">
                <a:latin typeface="Lucida Sans Unicode"/>
                <a:cs typeface="Lucida Sans Unicode"/>
              </a:rPr>
              <a:t>x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5" dirty="0">
                <a:latin typeface="Lucida Sans Unicode"/>
                <a:cs typeface="Lucida Sans Unicode"/>
              </a:rPr>
              <a:t>r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35" dirty="0">
                <a:latin typeface="Lucida Sans Unicode"/>
                <a:cs typeface="Lucida Sans Unicode"/>
              </a:rPr>
              <a:t>p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-270" dirty="0">
                <a:latin typeface="Lucida Sans Unicode"/>
                <a:cs typeface="Lucida Sans Unicode"/>
              </a:rPr>
              <a:t>f</a:t>
            </a:r>
            <a:r>
              <a:rPr sz="2400" spc="-210" dirty="0">
                <a:latin typeface="Lucida Sans Unicode"/>
                <a:cs typeface="Lucida Sans Unicode"/>
              </a:rPr>
              <a:t>un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20" dirty="0">
                <a:latin typeface="Lucida Sans Unicode"/>
                <a:cs typeface="Lucida Sans Unicode"/>
              </a:rPr>
              <a:t>e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90" dirty="0">
                <a:latin typeface="Lucida Sans Unicode"/>
                <a:cs typeface="Lucida Sans Unicode"/>
              </a:rPr>
              <a:t>l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-70" dirty="0">
                <a:latin typeface="Lucida Sans Unicode"/>
                <a:cs typeface="Lucida Sans Unicode"/>
              </a:rPr>
              <a:t>s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-70" dirty="0">
                <a:latin typeface="Lucida Sans Unicode"/>
                <a:cs typeface="Lucida Sans Unicode"/>
              </a:rPr>
              <a:t>s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340" dirty="0">
                <a:latin typeface="Lucida Sans Unicode"/>
                <a:cs typeface="Lucida Sans Unicode"/>
              </a:rPr>
              <a:t>2</a:t>
            </a:r>
            <a:r>
              <a:rPr sz="2400" spc="-65" dirty="0">
                <a:latin typeface="Lucida Sans Unicode"/>
                <a:cs typeface="Lucida Sans Unicode"/>
              </a:rPr>
              <a:t>)  </a:t>
            </a:r>
            <a:r>
              <a:rPr sz="2400" spc="-155" dirty="0">
                <a:latin typeface="Lucida Sans Unicode"/>
                <a:cs typeface="Lucida Sans Unicode"/>
              </a:rPr>
              <a:t>N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35" dirty="0">
                <a:latin typeface="Lucida Sans Unicode"/>
                <a:cs typeface="Lucida Sans Unicode"/>
              </a:rPr>
              <a:t>v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195" dirty="0">
                <a:latin typeface="Lucida Sans Unicode"/>
                <a:cs typeface="Lucida Sans Unicode"/>
              </a:rPr>
              <a:t>m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10" dirty="0">
                <a:latin typeface="Lucida Sans Unicode"/>
                <a:cs typeface="Lucida Sans Unicode"/>
              </a:rPr>
              <a:t>n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235" dirty="0">
                <a:latin typeface="Lucida Sans Unicode"/>
                <a:cs typeface="Lucida Sans Unicode"/>
              </a:rPr>
              <a:t>b</a:t>
            </a:r>
            <a:r>
              <a:rPr sz="2400" spc="-65" dirty="0"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 marR="898525">
              <a:lnSpc>
                <a:spcPct val="117200"/>
              </a:lnSpc>
            </a:pPr>
            <a:r>
              <a:rPr sz="2400" spc="-330" dirty="0">
                <a:latin typeface="Lucida Sans Unicode"/>
                <a:cs typeface="Lucida Sans Unicode"/>
              </a:rPr>
              <a:t>A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50" dirty="0">
                <a:latin typeface="Lucida Sans Unicode"/>
                <a:cs typeface="Lucida Sans Unicode"/>
              </a:rPr>
              <a:t>t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20" dirty="0">
                <a:latin typeface="Lucida Sans Unicode"/>
                <a:cs typeface="Lucida Sans Unicode"/>
              </a:rPr>
              <a:t>a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85" dirty="0">
                <a:latin typeface="Lucida Sans Unicode"/>
                <a:cs typeface="Lucida Sans Unicode"/>
              </a:rPr>
              <a:t>c</a:t>
            </a:r>
            <a:r>
              <a:rPr sz="2400" spc="-210" dirty="0">
                <a:latin typeface="Lucida Sans Unicode"/>
                <a:cs typeface="Lucida Sans Unicode"/>
              </a:rPr>
              <a:t>u</a:t>
            </a:r>
            <a:r>
              <a:rPr sz="2400" spc="-235" dirty="0">
                <a:latin typeface="Lucida Sans Unicode"/>
                <a:cs typeface="Lucida Sans Unicode"/>
              </a:rPr>
              <a:t>b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250" dirty="0">
                <a:latin typeface="Lucida Sans Unicode"/>
                <a:cs typeface="Lucida Sans Unicode"/>
              </a:rPr>
              <a:t>t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(f</a:t>
            </a:r>
            <a:r>
              <a:rPr sz="2400" spc="-65" dirty="0">
                <a:latin typeface="Lucida Sans Unicode"/>
                <a:cs typeface="Lucida Sans Unicode"/>
              </a:rPr>
              <a:t>)  </a:t>
            </a:r>
            <a:r>
              <a:rPr sz="2400" spc="-75" dirty="0">
                <a:latin typeface="Lucida Sans Unicode"/>
                <a:cs typeface="Lucida Sans Unicode"/>
              </a:rPr>
              <a:t>P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-210" dirty="0">
                <a:latin typeface="Lucida Sans Unicode"/>
                <a:cs typeface="Lucida Sans Unicode"/>
              </a:rPr>
              <a:t>n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5" dirty="0">
                <a:latin typeface="Lucida Sans Unicode"/>
                <a:cs typeface="Lucida Sans Unicode"/>
              </a:rPr>
              <a:t>r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-210" dirty="0">
                <a:latin typeface="Lucida Sans Unicode"/>
                <a:cs typeface="Lucida Sans Unicode"/>
              </a:rPr>
              <a:t>n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340" dirty="0">
                <a:latin typeface="Lucida Sans Unicode"/>
                <a:cs typeface="Lucida Sans Unicode"/>
              </a:rPr>
              <a:t>5</a:t>
            </a:r>
            <a:r>
              <a:rPr sz="2400" spc="-65" dirty="0">
                <a:latin typeface="Lucida Sans Unicode"/>
                <a:cs typeface="Lucida Sans Unicode"/>
              </a:rPr>
              <a:t>)  </a:t>
            </a:r>
            <a:r>
              <a:rPr sz="2400" spc="-245" dirty="0">
                <a:latin typeface="Lucida Sans Unicode"/>
                <a:cs typeface="Lucida Sans Unicode"/>
              </a:rPr>
              <a:t>F</a:t>
            </a:r>
            <a:r>
              <a:rPr sz="2400" spc="-290" dirty="0">
                <a:latin typeface="Lucida Sans Unicode"/>
                <a:cs typeface="Lucida Sans Unicode"/>
              </a:rPr>
              <a:t>l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409" dirty="0">
                <a:latin typeface="Lucida Sans Unicode"/>
                <a:cs typeface="Lucida Sans Unicode"/>
              </a:rPr>
              <a:t>x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5" dirty="0">
                <a:latin typeface="Lucida Sans Unicode"/>
                <a:cs typeface="Lucida Sans Unicode"/>
              </a:rPr>
              <a:t>r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85" dirty="0">
                <a:latin typeface="Lucida Sans Unicode"/>
                <a:cs typeface="Lucida Sans Unicode"/>
              </a:rPr>
              <a:t>c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35" dirty="0">
                <a:latin typeface="Lucida Sans Unicode"/>
                <a:cs typeface="Lucida Sans Unicode"/>
              </a:rPr>
              <a:t>p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340" dirty="0">
                <a:latin typeface="Lucida Sans Unicode"/>
                <a:cs typeface="Lucida Sans Unicode"/>
              </a:rPr>
              <a:t>7</a:t>
            </a:r>
            <a:r>
              <a:rPr sz="2400" spc="-65" dirty="0"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 marR="365760" indent="53975">
              <a:lnSpc>
                <a:spcPct val="117200"/>
              </a:lnSpc>
            </a:pPr>
            <a:r>
              <a:rPr sz="2400" spc="-160" dirty="0">
                <a:latin typeface="Lucida Sans Unicode"/>
                <a:cs typeface="Lucida Sans Unicode"/>
              </a:rPr>
              <a:t>E</a:t>
            </a:r>
            <a:r>
              <a:rPr sz="2400" spc="-409" dirty="0">
                <a:latin typeface="Lucida Sans Unicode"/>
                <a:cs typeface="Lucida Sans Unicode"/>
              </a:rPr>
              <a:t>x</a:t>
            </a:r>
            <a:r>
              <a:rPr sz="2400" spc="-250" dirty="0">
                <a:latin typeface="Lucida Sans Unicode"/>
                <a:cs typeface="Lucida Sans Unicode"/>
              </a:rPr>
              <a:t>t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10" dirty="0">
                <a:latin typeface="Lucida Sans Unicode"/>
                <a:cs typeface="Lucida Sans Unicode"/>
              </a:rPr>
              <a:t>n</a:t>
            </a:r>
            <a:r>
              <a:rPr sz="2400" spc="-275" dirty="0">
                <a:latin typeface="Lucida Sans Unicode"/>
                <a:cs typeface="Lucida Sans Unicode"/>
              </a:rPr>
              <a:t>s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5" dirty="0">
                <a:latin typeface="Lucida Sans Unicode"/>
                <a:cs typeface="Lucida Sans Unicode"/>
              </a:rPr>
              <a:t>r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85" dirty="0">
                <a:latin typeface="Lucida Sans Unicode"/>
                <a:cs typeface="Lucida Sans Unicode"/>
              </a:rPr>
              <a:t>c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35" dirty="0">
                <a:latin typeface="Lucida Sans Unicode"/>
                <a:cs typeface="Lucida Sans Unicode"/>
              </a:rPr>
              <a:t>p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340" dirty="0">
                <a:latin typeface="Lucida Sans Unicode"/>
                <a:cs typeface="Lucida Sans Unicode"/>
              </a:rPr>
              <a:t>17</a:t>
            </a:r>
            <a:r>
              <a:rPr sz="2400" spc="-65" dirty="0">
                <a:latin typeface="Lucida Sans Unicode"/>
                <a:cs typeface="Lucida Sans Unicode"/>
              </a:rPr>
              <a:t>)  </a:t>
            </a:r>
            <a:r>
              <a:rPr sz="2400" spc="-20" dirty="0">
                <a:latin typeface="Lucida Sans Unicode"/>
                <a:cs typeface="Lucida Sans Unicode"/>
              </a:rPr>
              <a:t>B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q</a:t>
            </a:r>
            <a:r>
              <a:rPr sz="2400" spc="-210" dirty="0">
                <a:latin typeface="Lucida Sans Unicode"/>
                <a:cs typeface="Lucida Sans Unicode"/>
              </a:rPr>
              <a:t>u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220" dirty="0">
                <a:latin typeface="Lucida Sans Unicode"/>
                <a:cs typeface="Lucida Sans Unicode"/>
              </a:rPr>
              <a:t>o</a:t>
            </a:r>
            <a:r>
              <a:rPr sz="2400" spc="-200" dirty="0">
                <a:latin typeface="Lucida Sans Unicode"/>
                <a:cs typeface="Lucida Sans Unicode"/>
              </a:rPr>
              <a:t>rr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340" dirty="0">
                <a:latin typeface="Lucida Sans Unicode"/>
                <a:cs typeface="Lucida Sans Unicode"/>
              </a:rPr>
              <a:t>19</a:t>
            </a:r>
            <a:r>
              <a:rPr sz="2400" spc="-65" dirty="0"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 marR="2052320">
              <a:lnSpc>
                <a:spcPct val="117200"/>
              </a:lnSpc>
            </a:pPr>
            <a:r>
              <a:rPr sz="2400" spc="-155" dirty="0">
                <a:latin typeface="Lucida Sans Unicode"/>
                <a:cs typeface="Lucida Sans Unicode"/>
              </a:rPr>
              <a:t>N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35" dirty="0">
                <a:latin typeface="Lucida Sans Unicode"/>
                <a:cs typeface="Lucida Sans Unicode"/>
              </a:rPr>
              <a:t>v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5" dirty="0">
                <a:latin typeface="Lucida Sans Unicode"/>
                <a:cs typeface="Lucida Sans Unicode"/>
              </a:rPr>
              <a:t>o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285" dirty="0">
                <a:latin typeface="Lucida Sans Unicode"/>
                <a:cs typeface="Lucida Sans Unicode"/>
              </a:rPr>
              <a:t>c</a:t>
            </a:r>
            <a:r>
              <a:rPr sz="2400" spc="-65" dirty="0">
                <a:latin typeface="Lucida Sans Unicode"/>
                <a:cs typeface="Lucida Sans Unicode"/>
              </a:rPr>
              <a:t>)  </a:t>
            </a:r>
            <a:r>
              <a:rPr sz="2400" spc="-330" dirty="0">
                <a:latin typeface="Lucida Sans Unicode"/>
                <a:cs typeface="Lucida Sans Unicode"/>
              </a:rPr>
              <a:t>A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50" dirty="0">
                <a:latin typeface="Lucida Sans Unicode"/>
                <a:cs typeface="Lucida Sans Unicode"/>
              </a:rPr>
              <a:t>t</a:t>
            </a:r>
            <a:r>
              <a:rPr sz="2400" spc="-185" dirty="0">
                <a:latin typeface="Lucida Sans Unicode"/>
                <a:cs typeface="Lucida Sans Unicode"/>
              </a:rPr>
              <a:t>e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20" dirty="0">
                <a:latin typeface="Lucida Sans Unicode"/>
                <a:cs typeface="Lucida Sans Unicode"/>
              </a:rPr>
              <a:t>a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r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235" dirty="0">
                <a:latin typeface="Lucida Sans Unicode"/>
                <a:cs typeface="Lucida Sans Unicode"/>
              </a:rPr>
              <a:t>d</a:t>
            </a:r>
            <a:r>
              <a:rPr sz="2400" spc="-290" dirty="0">
                <a:latin typeface="Lucida Sans Unicode"/>
                <a:cs typeface="Lucida Sans Unicode"/>
              </a:rPr>
              <a:t>i</a:t>
            </a:r>
            <a:r>
              <a:rPr sz="2400" spc="-185" dirty="0">
                <a:latin typeface="Lucida Sans Unicode"/>
                <a:cs typeface="Lucida Sans Unicode"/>
              </a:rPr>
              <a:t>a</a:t>
            </a:r>
            <a:r>
              <a:rPr sz="2400" spc="-85" dirty="0">
                <a:latin typeface="Lucida Sans Unicode"/>
                <a:cs typeface="Lucida Sans Unicode"/>
              </a:rPr>
              <a:t>l</a:t>
            </a:r>
            <a:r>
              <a:rPr sz="2400" spc="-53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(</a:t>
            </a:r>
            <a:r>
              <a:rPr sz="2400" spc="-375" dirty="0">
                <a:latin typeface="Lucida Sans Unicode"/>
                <a:cs typeface="Lucida Sans Unicode"/>
              </a:rPr>
              <a:t>g</a:t>
            </a:r>
            <a:r>
              <a:rPr sz="2400" spc="-65" dirty="0"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77" y="1332378"/>
              <a:ext cx="5591190" cy="46577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1982" y="1452158"/>
              <a:ext cx="12153899" cy="79247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4105" y="416312"/>
              <a:ext cx="5347940" cy="779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84655" y="429731"/>
              <a:ext cx="1271270" cy="724535"/>
            </a:xfrm>
            <a:custGeom>
              <a:avLst/>
              <a:gdLst/>
              <a:ahLst/>
              <a:cxnLst/>
              <a:rect l="l" t="t" r="r" b="b"/>
              <a:pathLst>
                <a:path w="1271270" h="724535">
                  <a:moveTo>
                    <a:pt x="107031" y="715759"/>
                  </a:moveTo>
                  <a:lnTo>
                    <a:pt x="52643" y="713824"/>
                  </a:lnTo>
                  <a:lnTo>
                    <a:pt x="26453" y="679548"/>
                  </a:lnTo>
                  <a:lnTo>
                    <a:pt x="23810" y="627835"/>
                  </a:lnTo>
                  <a:lnTo>
                    <a:pt x="22687" y="585730"/>
                  </a:lnTo>
                  <a:lnTo>
                    <a:pt x="21695" y="532793"/>
                  </a:lnTo>
                  <a:lnTo>
                    <a:pt x="20833" y="469023"/>
                  </a:lnTo>
                  <a:lnTo>
                    <a:pt x="20100" y="394421"/>
                  </a:lnTo>
                  <a:lnTo>
                    <a:pt x="19496" y="308986"/>
                  </a:lnTo>
                  <a:lnTo>
                    <a:pt x="19020" y="212720"/>
                  </a:lnTo>
                  <a:lnTo>
                    <a:pt x="7286" y="190379"/>
                  </a:lnTo>
                  <a:lnTo>
                    <a:pt x="946" y="170034"/>
                  </a:lnTo>
                  <a:lnTo>
                    <a:pt x="0" y="151684"/>
                  </a:lnTo>
                  <a:lnTo>
                    <a:pt x="4446" y="135329"/>
                  </a:lnTo>
                  <a:lnTo>
                    <a:pt x="43103" y="91026"/>
                  </a:lnTo>
                  <a:lnTo>
                    <a:pt x="110581" y="48369"/>
                  </a:lnTo>
                  <a:lnTo>
                    <a:pt x="158419" y="26326"/>
                  </a:lnTo>
                  <a:lnTo>
                    <a:pt x="207020" y="10917"/>
                  </a:lnTo>
                  <a:lnTo>
                    <a:pt x="256383" y="2142"/>
                  </a:lnTo>
                  <a:lnTo>
                    <a:pt x="306511" y="0"/>
                  </a:lnTo>
                  <a:lnTo>
                    <a:pt x="357406" y="4491"/>
                  </a:lnTo>
                  <a:lnTo>
                    <a:pt x="409068" y="15616"/>
                  </a:lnTo>
                  <a:lnTo>
                    <a:pt x="472946" y="39377"/>
                  </a:lnTo>
                  <a:lnTo>
                    <a:pt x="531465" y="73417"/>
                  </a:lnTo>
                  <a:lnTo>
                    <a:pt x="584912" y="118158"/>
                  </a:lnTo>
                  <a:lnTo>
                    <a:pt x="633001" y="174024"/>
                  </a:lnTo>
                  <a:lnTo>
                    <a:pt x="655346" y="206266"/>
                  </a:lnTo>
                  <a:lnTo>
                    <a:pt x="674673" y="239625"/>
                  </a:lnTo>
                  <a:lnTo>
                    <a:pt x="691000" y="274104"/>
                  </a:lnTo>
                  <a:lnTo>
                    <a:pt x="714288" y="345735"/>
                  </a:lnTo>
                  <a:lnTo>
                    <a:pt x="722640" y="417080"/>
                  </a:lnTo>
                  <a:lnTo>
                    <a:pt x="721012" y="452389"/>
                  </a:lnTo>
                  <a:lnTo>
                    <a:pt x="705320" y="520045"/>
                  </a:lnTo>
                  <a:lnTo>
                    <a:pt x="671768" y="582260"/>
                  </a:lnTo>
                  <a:lnTo>
                    <a:pt x="618547" y="636373"/>
                  </a:lnTo>
                  <a:lnTo>
                    <a:pt x="583953" y="659575"/>
                  </a:lnTo>
                  <a:lnTo>
                    <a:pt x="544038" y="680208"/>
                  </a:lnTo>
                  <a:lnTo>
                    <a:pt x="495472" y="697923"/>
                  </a:lnTo>
                  <a:lnTo>
                    <a:pt x="441263" y="711406"/>
                  </a:lnTo>
                  <a:lnTo>
                    <a:pt x="378541" y="720294"/>
                  </a:lnTo>
                  <a:lnTo>
                    <a:pt x="304103" y="724224"/>
                  </a:lnTo>
                  <a:lnTo>
                    <a:pt x="261778" y="724239"/>
                  </a:lnTo>
                  <a:lnTo>
                    <a:pt x="214818" y="722833"/>
                  </a:lnTo>
                  <a:lnTo>
                    <a:pt x="163233" y="720006"/>
                  </a:lnTo>
                  <a:lnTo>
                    <a:pt x="107031" y="715759"/>
                  </a:lnTo>
                  <a:close/>
                </a:path>
                <a:path w="1271270" h="724535">
                  <a:moveTo>
                    <a:pt x="124938" y="292771"/>
                  </a:moveTo>
                  <a:lnTo>
                    <a:pt x="124741" y="332826"/>
                  </a:lnTo>
                  <a:lnTo>
                    <a:pt x="125152" y="372701"/>
                  </a:lnTo>
                  <a:lnTo>
                    <a:pt x="126170" y="412394"/>
                  </a:lnTo>
                  <a:lnTo>
                    <a:pt x="127795" y="451906"/>
                  </a:lnTo>
                  <a:lnTo>
                    <a:pt x="130404" y="491251"/>
                  </a:lnTo>
                  <a:lnTo>
                    <a:pt x="134094" y="530687"/>
                  </a:lnTo>
                  <a:lnTo>
                    <a:pt x="138873" y="570213"/>
                  </a:lnTo>
                  <a:lnTo>
                    <a:pt x="144750" y="609830"/>
                  </a:lnTo>
                  <a:lnTo>
                    <a:pt x="186968" y="616814"/>
                  </a:lnTo>
                  <a:lnTo>
                    <a:pt x="226605" y="621802"/>
                  </a:lnTo>
                  <a:lnTo>
                    <a:pt x="298102" y="625792"/>
                  </a:lnTo>
                  <a:lnTo>
                    <a:pt x="331016" y="624976"/>
                  </a:lnTo>
                  <a:lnTo>
                    <a:pt x="394985" y="618446"/>
                  </a:lnTo>
                  <a:lnTo>
                    <a:pt x="477235" y="596851"/>
                  </a:lnTo>
                  <a:lnTo>
                    <a:pt x="519333" y="574843"/>
                  </a:lnTo>
                  <a:lnTo>
                    <a:pt x="552313" y="546709"/>
                  </a:lnTo>
                  <a:lnTo>
                    <a:pt x="576172" y="512447"/>
                  </a:lnTo>
                  <a:lnTo>
                    <a:pt x="590909" y="472059"/>
                  </a:lnTo>
                  <a:lnTo>
                    <a:pt x="596520" y="425544"/>
                  </a:lnTo>
                  <a:lnTo>
                    <a:pt x="595772" y="400861"/>
                  </a:lnTo>
                  <a:lnTo>
                    <a:pt x="586809" y="352129"/>
                  </a:lnTo>
                  <a:lnTo>
                    <a:pt x="568325" y="304395"/>
                  </a:lnTo>
                  <a:lnTo>
                    <a:pt x="542569" y="259291"/>
                  </a:lnTo>
                  <a:lnTo>
                    <a:pt x="510050" y="217542"/>
                  </a:lnTo>
                  <a:lnTo>
                    <a:pt x="471590" y="181144"/>
                  </a:lnTo>
                  <a:lnTo>
                    <a:pt x="427858" y="150717"/>
                  </a:lnTo>
                  <a:lnTo>
                    <a:pt x="381034" y="127983"/>
                  </a:lnTo>
                  <a:lnTo>
                    <a:pt x="326027" y="112883"/>
                  </a:lnTo>
                  <a:lnTo>
                    <a:pt x="296781" y="109633"/>
                  </a:lnTo>
                  <a:lnTo>
                    <a:pt x="268838" y="109860"/>
                  </a:lnTo>
                  <a:lnTo>
                    <a:pt x="215739" y="120743"/>
                  </a:lnTo>
                  <a:lnTo>
                    <a:pt x="160122" y="145532"/>
                  </a:lnTo>
                  <a:lnTo>
                    <a:pt x="128675" y="195731"/>
                  </a:lnTo>
                  <a:lnTo>
                    <a:pt x="125648" y="260545"/>
                  </a:lnTo>
                  <a:lnTo>
                    <a:pt x="124938" y="292771"/>
                  </a:lnTo>
                  <a:close/>
                </a:path>
                <a:path w="1271270" h="724535">
                  <a:moveTo>
                    <a:pt x="865887" y="708020"/>
                  </a:moveTo>
                  <a:lnTo>
                    <a:pt x="821870" y="698044"/>
                  </a:lnTo>
                  <a:lnTo>
                    <a:pt x="779814" y="664911"/>
                  </a:lnTo>
                  <a:lnTo>
                    <a:pt x="758731" y="613942"/>
                  </a:lnTo>
                  <a:lnTo>
                    <a:pt x="753040" y="571800"/>
                  </a:lnTo>
                  <a:lnTo>
                    <a:pt x="751492" y="524701"/>
                  </a:lnTo>
                  <a:lnTo>
                    <a:pt x="751687" y="499549"/>
                  </a:lnTo>
                  <a:lnTo>
                    <a:pt x="751838" y="473672"/>
                  </a:lnTo>
                  <a:lnTo>
                    <a:pt x="751934" y="447069"/>
                  </a:lnTo>
                  <a:lnTo>
                    <a:pt x="751968" y="419740"/>
                  </a:lnTo>
                  <a:lnTo>
                    <a:pt x="742729" y="416354"/>
                  </a:lnTo>
                  <a:lnTo>
                    <a:pt x="736157" y="411679"/>
                  </a:lnTo>
                  <a:lnTo>
                    <a:pt x="732156" y="405713"/>
                  </a:lnTo>
                  <a:lnTo>
                    <a:pt x="727489" y="400554"/>
                  </a:lnTo>
                  <a:lnTo>
                    <a:pt x="724346" y="393862"/>
                  </a:lnTo>
                  <a:lnTo>
                    <a:pt x="722727" y="385639"/>
                  </a:lnTo>
                  <a:lnTo>
                    <a:pt x="721725" y="379337"/>
                  </a:lnTo>
                  <a:lnTo>
                    <a:pt x="721143" y="373003"/>
                  </a:lnTo>
                  <a:lnTo>
                    <a:pt x="720972" y="366640"/>
                  </a:lnTo>
                  <a:lnTo>
                    <a:pt x="721203" y="360246"/>
                  </a:lnTo>
                  <a:lnTo>
                    <a:pt x="739646" y="324029"/>
                  </a:lnTo>
                  <a:lnTo>
                    <a:pt x="751016" y="313570"/>
                  </a:lnTo>
                  <a:lnTo>
                    <a:pt x="750552" y="283278"/>
                  </a:lnTo>
                  <a:lnTo>
                    <a:pt x="750159" y="254801"/>
                  </a:lnTo>
                  <a:lnTo>
                    <a:pt x="749837" y="228138"/>
                  </a:lnTo>
                  <a:lnTo>
                    <a:pt x="749587" y="203288"/>
                  </a:lnTo>
                  <a:lnTo>
                    <a:pt x="749407" y="180131"/>
                  </a:lnTo>
                  <a:lnTo>
                    <a:pt x="749432" y="158788"/>
                  </a:lnTo>
                  <a:lnTo>
                    <a:pt x="750666" y="106142"/>
                  </a:lnTo>
                  <a:lnTo>
                    <a:pt x="754350" y="65194"/>
                  </a:lnTo>
                  <a:lnTo>
                    <a:pt x="775209" y="26499"/>
                  </a:lnTo>
                  <a:lnTo>
                    <a:pt x="814897" y="14437"/>
                  </a:lnTo>
                  <a:lnTo>
                    <a:pt x="834169" y="14407"/>
                  </a:lnTo>
                  <a:lnTo>
                    <a:pt x="842170" y="15616"/>
                  </a:lnTo>
                  <a:lnTo>
                    <a:pt x="889580" y="10047"/>
                  </a:lnTo>
                  <a:lnTo>
                    <a:pt x="936845" y="6560"/>
                  </a:lnTo>
                  <a:lnTo>
                    <a:pt x="983962" y="5156"/>
                  </a:lnTo>
                  <a:lnTo>
                    <a:pt x="1030928" y="5835"/>
                  </a:lnTo>
                  <a:lnTo>
                    <a:pt x="1077740" y="8596"/>
                  </a:lnTo>
                  <a:lnTo>
                    <a:pt x="1124396" y="13439"/>
                  </a:lnTo>
                  <a:lnTo>
                    <a:pt x="1218503" y="32303"/>
                  </a:lnTo>
                  <a:lnTo>
                    <a:pt x="1253555" y="54311"/>
                  </a:lnTo>
                  <a:lnTo>
                    <a:pt x="1270986" y="89863"/>
                  </a:lnTo>
                  <a:lnTo>
                    <a:pt x="1270271" y="98131"/>
                  </a:lnTo>
                  <a:lnTo>
                    <a:pt x="1242649" y="131762"/>
                  </a:lnTo>
                  <a:lnTo>
                    <a:pt x="1230007" y="132503"/>
                  </a:lnTo>
                  <a:lnTo>
                    <a:pt x="1214598" y="130492"/>
                  </a:lnTo>
                  <a:lnTo>
                    <a:pt x="1125348" y="124447"/>
                  </a:lnTo>
                  <a:lnTo>
                    <a:pt x="1092009" y="122542"/>
                  </a:lnTo>
                  <a:lnTo>
                    <a:pt x="1059162" y="121665"/>
                  </a:lnTo>
                  <a:lnTo>
                    <a:pt x="1026832" y="121816"/>
                  </a:lnTo>
                  <a:lnTo>
                    <a:pt x="963955" y="125157"/>
                  </a:lnTo>
                  <a:lnTo>
                    <a:pt x="903843" y="132291"/>
                  </a:lnTo>
                  <a:lnTo>
                    <a:pt x="873984" y="167193"/>
                  </a:lnTo>
                  <a:lnTo>
                    <a:pt x="873232" y="223150"/>
                  </a:lnTo>
                  <a:lnTo>
                    <a:pt x="873257" y="243555"/>
                  </a:lnTo>
                  <a:lnTo>
                    <a:pt x="873479" y="264505"/>
                  </a:lnTo>
                  <a:lnTo>
                    <a:pt x="873888" y="285999"/>
                  </a:lnTo>
                  <a:lnTo>
                    <a:pt x="924878" y="283732"/>
                  </a:lnTo>
                  <a:lnTo>
                    <a:pt x="975842" y="283944"/>
                  </a:lnTo>
                  <a:lnTo>
                    <a:pt x="1026787" y="286634"/>
                  </a:lnTo>
                  <a:lnTo>
                    <a:pt x="1077723" y="291804"/>
                  </a:lnTo>
                  <a:lnTo>
                    <a:pt x="1166973" y="310667"/>
                  </a:lnTo>
                  <a:lnTo>
                    <a:pt x="1200596" y="332676"/>
                  </a:lnTo>
                  <a:lnTo>
                    <a:pt x="1217550" y="368227"/>
                  </a:lnTo>
                  <a:lnTo>
                    <a:pt x="1216461" y="376495"/>
                  </a:lnTo>
                  <a:lnTo>
                    <a:pt x="1190392" y="410127"/>
                  </a:lnTo>
                  <a:lnTo>
                    <a:pt x="1178541" y="410867"/>
                  </a:lnTo>
                  <a:lnTo>
                    <a:pt x="1164020" y="408857"/>
                  </a:lnTo>
                  <a:lnTo>
                    <a:pt x="1076771" y="402811"/>
                  </a:lnTo>
                  <a:lnTo>
                    <a:pt x="1050266" y="401239"/>
                  </a:lnTo>
                  <a:lnTo>
                    <a:pt x="1024181" y="400392"/>
                  </a:lnTo>
                  <a:lnTo>
                    <a:pt x="998507" y="400271"/>
                  </a:lnTo>
                  <a:lnTo>
                    <a:pt x="973234" y="400876"/>
                  </a:lnTo>
                  <a:lnTo>
                    <a:pt x="948514" y="402100"/>
                  </a:lnTo>
                  <a:lnTo>
                    <a:pt x="924204" y="403839"/>
                  </a:lnTo>
                  <a:lnTo>
                    <a:pt x="900288" y="406091"/>
                  </a:lnTo>
                  <a:lnTo>
                    <a:pt x="876746" y="408857"/>
                  </a:lnTo>
                  <a:lnTo>
                    <a:pt x="877640" y="428930"/>
                  </a:lnTo>
                  <a:lnTo>
                    <a:pt x="878330" y="448520"/>
                  </a:lnTo>
                  <a:lnTo>
                    <a:pt x="879377" y="503948"/>
                  </a:lnTo>
                  <a:lnTo>
                    <a:pt x="879699" y="550336"/>
                  </a:lnTo>
                  <a:lnTo>
                    <a:pt x="880236" y="562882"/>
                  </a:lnTo>
                  <a:lnTo>
                    <a:pt x="902995" y="595834"/>
                  </a:lnTo>
                  <a:lnTo>
                    <a:pt x="949916" y="607745"/>
                  </a:lnTo>
                  <a:lnTo>
                    <a:pt x="963828" y="608259"/>
                  </a:lnTo>
                  <a:lnTo>
                    <a:pt x="978205" y="607987"/>
                  </a:lnTo>
                  <a:lnTo>
                    <a:pt x="1022931" y="603482"/>
                  </a:lnTo>
                  <a:lnTo>
                    <a:pt x="1052101" y="598948"/>
                  </a:lnTo>
                  <a:lnTo>
                    <a:pt x="1056188" y="598374"/>
                  </a:lnTo>
                  <a:lnTo>
                    <a:pt x="1105858" y="593022"/>
                  </a:lnTo>
                  <a:lnTo>
                    <a:pt x="1132873" y="590241"/>
                  </a:lnTo>
                  <a:lnTo>
                    <a:pt x="1146677" y="588775"/>
                  </a:lnTo>
                  <a:lnTo>
                    <a:pt x="1194235" y="585072"/>
                  </a:lnTo>
                  <a:lnTo>
                    <a:pt x="1202453" y="584800"/>
                  </a:lnTo>
                  <a:lnTo>
                    <a:pt x="1208600" y="584830"/>
                  </a:lnTo>
                  <a:lnTo>
                    <a:pt x="1245554" y="608380"/>
                  </a:lnTo>
                  <a:lnTo>
                    <a:pt x="1247285" y="618205"/>
                  </a:lnTo>
                  <a:lnTo>
                    <a:pt x="1246899" y="628332"/>
                  </a:lnTo>
                  <a:lnTo>
                    <a:pt x="1224837" y="668781"/>
                  </a:lnTo>
                  <a:lnTo>
                    <a:pt x="1189105" y="688703"/>
                  </a:lnTo>
                  <a:lnTo>
                    <a:pt x="1133826" y="701490"/>
                  </a:lnTo>
                  <a:lnTo>
                    <a:pt x="1087951" y="706992"/>
                  </a:lnTo>
                  <a:lnTo>
                    <a:pt x="1038290" y="710438"/>
                  </a:lnTo>
                  <a:lnTo>
                    <a:pt x="988141" y="712011"/>
                  </a:lnTo>
                  <a:lnTo>
                    <a:pt x="964031" y="712162"/>
                  </a:lnTo>
                  <a:lnTo>
                    <a:pt x="940563" y="711890"/>
                  </a:lnTo>
                  <a:lnTo>
                    <a:pt x="918689" y="711285"/>
                  </a:lnTo>
                  <a:lnTo>
                    <a:pt x="898939" y="710439"/>
                  </a:lnTo>
                  <a:lnTo>
                    <a:pt x="881333" y="709350"/>
                  </a:lnTo>
                  <a:lnTo>
                    <a:pt x="865887" y="708020"/>
                  </a:lnTo>
                  <a:close/>
                </a:path>
              </a:pathLst>
            </a:custGeom>
            <a:ln w="37149">
              <a:solidFill>
                <a:srgbClr val="052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28049" y="416312"/>
              <a:ext cx="5694720" cy="7791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</a:t>
            </a:r>
            <a:r>
              <a:rPr spc="480" dirty="0"/>
              <a:t>C</a:t>
            </a:r>
            <a:r>
              <a:rPr spc="465" dirty="0"/>
              <a:t>O</a:t>
            </a:r>
            <a:r>
              <a:rPr spc="340" dirty="0"/>
              <a:t>G</a:t>
            </a:r>
            <a:r>
              <a:rPr spc="250" dirty="0"/>
              <a:t>R</a:t>
            </a:r>
            <a:r>
              <a:rPr spc="515" dirty="0"/>
              <a:t>A</a:t>
            </a:r>
            <a:r>
              <a:rPr spc="240" dirty="0"/>
              <a:t>F</a:t>
            </a:r>
            <a:r>
              <a:rPr spc="-2570" dirty="0"/>
              <a:t>I</a:t>
            </a:r>
            <a:r>
              <a:rPr sz="11700" spc="-3427" baseline="-2492" dirty="0">
                <a:solidFill>
                  <a:srgbClr val="FDCAE1"/>
                </a:solidFill>
              </a:rPr>
              <a:t>I</a:t>
            </a:r>
            <a:r>
              <a:rPr sz="7800" spc="1165" dirty="0"/>
              <a:t>A</a:t>
            </a:r>
            <a:r>
              <a:rPr sz="7800" spc="-770" dirty="0"/>
              <a:t> </a:t>
            </a:r>
            <a:r>
              <a:rPr sz="7800" spc="375" dirty="0"/>
              <a:t>D</a:t>
            </a:r>
            <a:r>
              <a:rPr sz="7800" spc="580" dirty="0"/>
              <a:t>E</a:t>
            </a:r>
            <a:r>
              <a:rPr sz="7800" spc="-770" dirty="0"/>
              <a:t> </a:t>
            </a:r>
            <a:r>
              <a:rPr sz="7800" spc="515" dirty="0"/>
              <a:t>A</a:t>
            </a:r>
            <a:r>
              <a:rPr sz="7800" spc="-360" dirty="0"/>
              <a:t>N</a:t>
            </a:r>
            <a:r>
              <a:rPr sz="7800" spc="65" dirty="0"/>
              <a:t>T</a:t>
            </a:r>
            <a:r>
              <a:rPr sz="7800" spc="-70" dirty="0"/>
              <a:t>E</a:t>
            </a:r>
            <a:r>
              <a:rPr sz="7800" spc="195" dirty="0"/>
              <a:t>B</a:t>
            </a:r>
            <a:r>
              <a:rPr sz="7800" spc="250" dirty="0"/>
              <a:t>R</a:t>
            </a:r>
            <a:r>
              <a:rPr sz="7800" spc="515" dirty="0"/>
              <a:t>A</a:t>
            </a:r>
            <a:r>
              <a:rPr sz="7800" spc="95" dirty="0"/>
              <a:t>Z</a:t>
            </a:r>
            <a:r>
              <a:rPr sz="7800" spc="1115" dirty="0"/>
              <a:t>O</a:t>
            </a:r>
            <a:endParaRPr sz="7800"/>
          </a:p>
        </p:txBody>
      </p:sp>
      <p:sp>
        <p:nvSpPr>
          <p:cNvPr id="10" name="object 10"/>
          <p:cNvSpPr txBox="1"/>
          <p:nvPr/>
        </p:nvSpPr>
        <p:spPr>
          <a:xfrm>
            <a:off x="11217107" y="9568081"/>
            <a:ext cx="278066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245" dirty="0">
                <a:latin typeface="Lucida Sans Unicode"/>
                <a:cs typeface="Lucida Sans Unicode"/>
              </a:rPr>
              <a:t>L</a:t>
            </a:r>
            <a:r>
              <a:rPr sz="2600" spc="-350" dirty="0">
                <a:latin typeface="Lucida Sans Unicode"/>
                <a:cs typeface="Lucida Sans Unicode"/>
              </a:rPr>
              <a:t>A</a:t>
            </a:r>
            <a:r>
              <a:rPr sz="2600" spc="-409" dirty="0">
                <a:latin typeface="Lucida Sans Unicode"/>
                <a:cs typeface="Lucida Sans Unicode"/>
              </a:rPr>
              <a:t>T</a:t>
            </a:r>
            <a:r>
              <a:rPr sz="2600" spc="-170" dirty="0">
                <a:latin typeface="Lucida Sans Unicode"/>
                <a:cs typeface="Lucida Sans Unicode"/>
              </a:rPr>
              <a:t>E</a:t>
            </a:r>
            <a:r>
              <a:rPr sz="2600" spc="-240" dirty="0">
                <a:latin typeface="Lucida Sans Unicode"/>
                <a:cs typeface="Lucida Sans Unicode"/>
              </a:rPr>
              <a:t>R</a:t>
            </a:r>
            <a:r>
              <a:rPr sz="2600" spc="-350" dirty="0">
                <a:latin typeface="Lucida Sans Unicode"/>
                <a:cs typeface="Lucida Sans Unicode"/>
              </a:rPr>
              <a:t>A</a:t>
            </a:r>
            <a:r>
              <a:rPr sz="2600" spc="-2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25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170" dirty="0">
                <a:latin typeface="Lucida Sans Unicode"/>
                <a:cs typeface="Lucida Sans Unicode"/>
              </a:rPr>
              <a:t>E</a:t>
            </a:r>
            <a:r>
              <a:rPr sz="2600" spc="-330" dirty="0">
                <a:latin typeface="Lucida Sans Unicode"/>
                <a:cs typeface="Lucida Sans Unicode"/>
              </a:rPr>
              <a:t>X</a:t>
            </a:r>
            <a:r>
              <a:rPr sz="2600" spc="-409" dirty="0">
                <a:latin typeface="Lucida Sans Unicode"/>
                <a:cs typeface="Lucida Sans Unicode"/>
              </a:rPr>
              <a:t>T</a:t>
            </a:r>
            <a:r>
              <a:rPr sz="2600" spc="-170" dirty="0">
                <a:latin typeface="Lucida Sans Unicode"/>
                <a:cs typeface="Lucida Sans Unicode"/>
              </a:rPr>
              <a:t>E</a:t>
            </a:r>
            <a:r>
              <a:rPr sz="2600" spc="-240" dirty="0">
                <a:latin typeface="Lucida Sans Unicode"/>
                <a:cs typeface="Lucida Sans Unicode"/>
              </a:rPr>
              <a:t>R</a:t>
            </a:r>
            <a:r>
              <a:rPr sz="2600" spc="-160" dirty="0">
                <a:latin typeface="Lucida Sans Unicode"/>
                <a:cs typeface="Lucida Sans Unicode"/>
              </a:rPr>
              <a:t>N</a:t>
            </a:r>
            <a:r>
              <a:rPr sz="2600" spc="-130" dirty="0">
                <a:latin typeface="Lucida Sans Unicode"/>
                <a:cs typeface="Lucida Sans Unicode"/>
              </a:rPr>
              <a:t>A</a:t>
            </a:r>
            <a:endParaRPr sz="26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3598" y="6720626"/>
            <a:ext cx="114300" cy="2400300"/>
            <a:chOff x="433598" y="6720626"/>
            <a:chExt cx="114300" cy="24003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98" y="6720626"/>
              <a:ext cx="114300" cy="114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98" y="7177826"/>
              <a:ext cx="114300" cy="114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98" y="7635026"/>
              <a:ext cx="114300" cy="114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98" y="8092226"/>
              <a:ext cx="114300" cy="114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98" y="8549426"/>
              <a:ext cx="114300" cy="114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598" y="9006626"/>
              <a:ext cx="114300" cy="1143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15429" y="6488203"/>
            <a:ext cx="448056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419" algn="just">
              <a:lnSpc>
                <a:spcPct val="115399"/>
              </a:lnSpc>
              <a:spcBef>
                <a:spcPts val="100"/>
              </a:spcBef>
            </a:pPr>
            <a:r>
              <a:rPr sz="2600" spc="-185" dirty="0">
                <a:latin typeface="Lucida Sans Unicode"/>
                <a:cs typeface="Lucida Sans Unicode"/>
              </a:rPr>
              <a:t>E</a:t>
            </a:r>
            <a:r>
              <a:rPr sz="2600" spc="-455" dirty="0">
                <a:latin typeface="Lucida Sans Unicode"/>
                <a:cs typeface="Lucida Sans Unicode"/>
              </a:rPr>
              <a:t>x</a:t>
            </a:r>
            <a:r>
              <a:rPr sz="2600" spc="-275" dirty="0">
                <a:latin typeface="Lucida Sans Unicode"/>
                <a:cs typeface="Lucida Sans Unicode"/>
              </a:rPr>
              <a:t>t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40" dirty="0">
                <a:latin typeface="Lucida Sans Unicode"/>
                <a:cs typeface="Lucida Sans Unicode"/>
              </a:rPr>
              <a:t>n</a:t>
            </a:r>
            <a:r>
              <a:rPr sz="2600" spc="-310" dirty="0">
                <a:latin typeface="Lucida Sans Unicode"/>
                <a:cs typeface="Lucida Sans Unicode"/>
              </a:rPr>
              <a:t>s</a:t>
            </a:r>
            <a:r>
              <a:rPr sz="2600" spc="-250" dirty="0">
                <a:latin typeface="Lucida Sans Unicode"/>
                <a:cs typeface="Lucida Sans Unicode"/>
              </a:rPr>
              <a:t>o</a:t>
            </a:r>
            <a:r>
              <a:rPr sz="2600" spc="-5" dirty="0">
                <a:latin typeface="Lucida Sans Unicode"/>
                <a:cs typeface="Lucida Sans Unicode"/>
              </a:rPr>
              <a:t>r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15" dirty="0">
                <a:latin typeface="Lucida Sans Unicode"/>
                <a:cs typeface="Lucida Sans Unicode"/>
              </a:rPr>
              <a:t>l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420" dirty="0">
                <a:latin typeface="Lucida Sans Unicode"/>
                <a:cs typeface="Lucida Sans Unicode"/>
              </a:rPr>
              <a:t>g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15" dirty="0">
                <a:latin typeface="Lucida Sans Unicode"/>
                <a:cs typeface="Lucida Sans Unicode"/>
              </a:rPr>
              <a:t>c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65" dirty="0">
                <a:latin typeface="Lucida Sans Unicode"/>
                <a:cs typeface="Lucida Sans Unicode"/>
              </a:rPr>
              <a:t>p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00" dirty="0">
                <a:latin typeface="Lucida Sans Unicode"/>
                <a:cs typeface="Lucida Sans Unicode"/>
              </a:rPr>
              <a:t>(</a:t>
            </a:r>
            <a:r>
              <a:rPr sz="2600" spc="-380" dirty="0">
                <a:latin typeface="Lucida Sans Unicode"/>
                <a:cs typeface="Lucida Sans Unicode"/>
              </a:rPr>
              <a:t>17</a:t>
            </a:r>
            <a:r>
              <a:rPr sz="2600" spc="-75" dirty="0">
                <a:latin typeface="Lucida Sans Unicode"/>
                <a:cs typeface="Lucida Sans Unicode"/>
              </a:rPr>
              <a:t>)  </a:t>
            </a:r>
            <a:r>
              <a:rPr sz="2600" spc="-185" dirty="0">
                <a:latin typeface="Lucida Sans Unicode"/>
                <a:cs typeface="Lucida Sans Unicode"/>
              </a:rPr>
              <a:t>E</a:t>
            </a:r>
            <a:r>
              <a:rPr sz="2600" spc="-455" dirty="0">
                <a:latin typeface="Lucida Sans Unicode"/>
                <a:cs typeface="Lucida Sans Unicode"/>
              </a:rPr>
              <a:t>x</a:t>
            </a:r>
            <a:r>
              <a:rPr sz="2600" spc="-275" dirty="0">
                <a:latin typeface="Lucida Sans Unicode"/>
                <a:cs typeface="Lucida Sans Unicode"/>
              </a:rPr>
              <a:t>t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40" dirty="0">
                <a:latin typeface="Lucida Sans Unicode"/>
                <a:cs typeface="Lucida Sans Unicode"/>
              </a:rPr>
              <a:t>n</a:t>
            </a:r>
            <a:r>
              <a:rPr sz="2600" spc="-310" dirty="0">
                <a:latin typeface="Lucida Sans Unicode"/>
                <a:cs typeface="Lucida Sans Unicode"/>
              </a:rPr>
              <a:t>s</a:t>
            </a:r>
            <a:r>
              <a:rPr sz="2600" spc="-250" dirty="0">
                <a:latin typeface="Lucida Sans Unicode"/>
                <a:cs typeface="Lucida Sans Unicode"/>
              </a:rPr>
              <a:t>o</a:t>
            </a:r>
            <a:r>
              <a:rPr sz="2600" spc="-5" dirty="0">
                <a:latin typeface="Lucida Sans Unicode"/>
                <a:cs typeface="Lucida Sans Unicode"/>
              </a:rPr>
              <a:t>r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15" dirty="0">
                <a:latin typeface="Lucida Sans Unicode"/>
                <a:cs typeface="Lucida Sans Unicode"/>
              </a:rPr>
              <a:t>c</a:t>
            </a:r>
            <a:r>
              <a:rPr sz="2600" spc="-250" dirty="0">
                <a:latin typeface="Lucida Sans Unicode"/>
                <a:cs typeface="Lucida Sans Unicode"/>
              </a:rPr>
              <a:t>o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75" dirty="0">
                <a:latin typeface="Lucida Sans Unicode"/>
                <a:cs typeface="Lucida Sans Unicode"/>
              </a:rPr>
              <a:t>t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15" dirty="0">
                <a:latin typeface="Lucida Sans Unicode"/>
                <a:cs typeface="Lucida Sans Unicode"/>
              </a:rPr>
              <a:t>c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65" dirty="0">
                <a:latin typeface="Lucida Sans Unicode"/>
                <a:cs typeface="Lucida Sans Unicode"/>
              </a:rPr>
              <a:t>p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00" dirty="0">
                <a:latin typeface="Lucida Sans Unicode"/>
                <a:cs typeface="Lucida Sans Unicode"/>
              </a:rPr>
              <a:t>(</a:t>
            </a:r>
            <a:r>
              <a:rPr sz="2600" spc="-380" dirty="0">
                <a:latin typeface="Lucida Sans Unicode"/>
                <a:cs typeface="Lucida Sans Unicode"/>
              </a:rPr>
              <a:t>18</a:t>
            </a:r>
            <a:r>
              <a:rPr sz="2600" spc="-75" dirty="0">
                <a:latin typeface="Lucida Sans Unicode"/>
                <a:cs typeface="Lucida Sans Unicode"/>
              </a:rPr>
              <a:t>)  </a:t>
            </a:r>
            <a:r>
              <a:rPr sz="2600" spc="-35" dirty="0">
                <a:latin typeface="Lucida Sans Unicode"/>
                <a:cs typeface="Lucida Sans Unicode"/>
              </a:rPr>
              <a:t>B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65" dirty="0">
                <a:latin typeface="Lucida Sans Unicode"/>
                <a:cs typeface="Lucida Sans Unicode"/>
              </a:rPr>
              <a:t>q</a:t>
            </a:r>
            <a:r>
              <a:rPr sz="2600" spc="-240" dirty="0">
                <a:latin typeface="Lucida Sans Unicode"/>
                <a:cs typeface="Lucida Sans Unicode"/>
              </a:rPr>
              <a:t>u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50" dirty="0">
                <a:latin typeface="Lucida Sans Unicode"/>
                <a:cs typeface="Lucida Sans Unicode"/>
              </a:rPr>
              <a:t>o</a:t>
            </a:r>
            <a:r>
              <a:rPr sz="2600" spc="-225" dirty="0">
                <a:latin typeface="Lucida Sans Unicode"/>
                <a:cs typeface="Lucida Sans Unicode"/>
              </a:rPr>
              <a:t>rr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00" dirty="0">
                <a:latin typeface="Lucida Sans Unicode"/>
                <a:cs typeface="Lucida Sans Unicode"/>
              </a:rPr>
              <a:t>(</a:t>
            </a:r>
            <a:r>
              <a:rPr sz="2600" spc="-380" dirty="0">
                <a:latin typeface="Lucida Sans Unicode"/>
                <a:cs typeface="Lucida Sans Unicode"/>
              </a:rPr>
              <a:t>19</a:t>
            </a:r>
            <a:r>
              <a:rPr sz="2600" spc="-80" dirty="0">
                <a:latin typeface="Lucida Sans Unicode"/>
                <a:cs typeface="Lucida Sans Unicode"/>
              </a:rPr>
              <a:t>)</a:t>
            </a:r>
            <a:endParaRPr sz="2600">
              <a:latin typeface="Lucida Sans Unicode"/>
              <a:cs typeface="Lucida Sans Unicode"/>
            </a:endParaRPr>
          </a:p>
          <a:p>
            <a:pPr marL="71120">
              <a:lnSpc>
                <a:spcPct val="100000"/>
              </a:lnSpc>
              <a:spcBef>
                <a:spcPts val="480"/>
              </a:spcBef>
            </a:pPr>
            <a:r>
              <a:rPr sz="2600" spc="-185" dirty="0">
                <a:latin typeface="Lucida Sans Unicode"/>
                <a:cs typeface="Lucida Sans Unicode"/>
              </a:rPr>
              <a:t>N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65" dirty="0">
                <a:latin typeface="Lucida Sans Unicode"/>
                <a:cs typeface="Lucida Sans Unicode"/>
              </a:rPr>
              <a:t>v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00" dirty="0">
                <a:latin typeface="Lucida Sans Unicode"/>
                <a:cs typeface="Lucida Sans Unicode"/>
              </a:rPr>
              <a:t>(</a:t>
            </a:r>
            <a:r>
              <a:rPr sz="2600" spc="-315" dirty="0">
                <a:latin typeface="Lucida Sans Unicode"/>
                <a:cs typeface="Lucida Sans Unicode"/>
              </a:rPr>
              <a:t>c</a:t>
            </a:r>
            <a:r>
              <a:rPr sz="2600" spc="-80" dirty="0">
                <a:latin typeface="Lucida Sans Unicode"/>
                <a:cs typeface="Lucida Sans Unicode"/>
              </a:rPr>
              <a:t>)</a:t>
            </a:r>
            <a:endParaRPr sz="2600">
              <a:latin typeface="Lucida Sans Unicode"/>
              <a:cs typeface="Lucida Sans Unicode"/>
            </a:endParaRPr>
          </a:p>
          <a:p>
            <a:pPr marL="12700" marR="704850">
              <a:lnSpc>
                <a:spcPct val="115399"/>
              </a:lnSpc>
            </a:pPr>
            <a:r>
              <a:rPr sz="2600" spc="-185" dirty="0">
                <a:latin typeface="Lucida Sans Unicode"/>
                <a:cs typeface="Lucida Sans Unicode"/>
              </a:rPr>
              <a:t>N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65" dirty="0">
                <a:latin typeface="Lucida Sans Unicode"/>
                <a:cs typeface="Lucida Sans Unicode"/>
              </a:rPr>
              <a:t>v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40" dirty="0">
                <a:latin typeface="Lucida Sans Unicode"/>
                <a:cs typeface="Lucida Sans Unicode"/>
              </a:rPr>
              <a:t>n</a:t>
            </a:r>
            <a:r>
              <a:rPr sz="2600" spc="-275" dirty="0">
                <a:latin typeface="Lucida Sans Unicode"/>
                <a:cs typeface="Lucida Sans Unicode"/>
              </a:rPr>
              <a:t>t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50" dirty="0">
                <a:latin typeface="Lucida Sans Unicode"/>
                <a:cs typeface="Lucida Sans Unicode"/>
              </a:rPr>
              <a:t>ó</a:t>
            </a:r>
            <a:r>
              <a:rPr sz="2600" spc="-310" dirty="0">
                <a:latin typeface="Lucida Sans Unicode"/>
                <a:cs typeface="Lucida Sans Unicode"/>
              </a:rPr>
              <a:t>s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30" dirty="0">
                <a:latin typeface="Lucida Sans Unicode"/>
                <a:cs typeface="Lucida Sans Unicode"/>
              </a:rPr>
              <a:t>o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65" dirty="0">
                <a:latin typeface="Lucida Sans Unicode"/>
                <a:cs typeface="Lucida Sans Unicode"/>
              </a:rPr>
              <a:t>p</a:t>
            </a:r>
            <a:r>
              <a:rPr sz="2600" spc="-250" dirty="0">
                <a:latin typeface="Lucida Sans Unicode"/>
                <a:cs typeface="Lucida Sans Unicode"/>
              </a:rPr>
              <a:t>o</a:t>
            </a:r>
            <a:r>
              <a:rPr sz="2600" spc="-310" dirty="0">
                <a:latin typeface="Lucida Sans Unicode"/>
                <a:cs typeface="Lucida Sans Unicode"/>
              </a:rPr>
              <a:t>s</a:t>
            </a:r>
            <a:r>
              <a:rPr sz="2600" spc="-275" dirty="0">
                <a:latin typeface="Lucida Sans Unicode"/>
                <a:cs typeface="Lucida Sans Unicode"/>
              </a:rPr>
              <a:t>t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50" dirty="0">
                <a:latin typeface="Lucida Sans Unicode"/>
                <a:cs typeface="Lucida Sans Unicode"/>
              </a:rPr>
              <a:t>o</a:t>
            </a:r>
            <a:r>
              <a:rPr sz="2600" spc="-5" dirty="0">
                <a:latin typeface="Lucida Sans Unicode"/>
                <a:cs typeface="Lucida Sans Unicode"/>
              </a:rPr>
              <a:t>r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00" dirty="0">
                <a:latin typeface="Lucida Sans Unicode"/>
                <a:cs typeface="Lucida Sans Unicode"/>
              </a:rPr>
              <a:t>(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75" dirty="0">
                <a:latin typeface="Lucida Sans Unicode"/>
                <a:cs typeface="Lucida Sans Unicode"/>
              </a:rPr>
              <a:t>)  </a:t>
            </a:r>
            <a:r>
              <a:rPr sz="2600" spc="-370" dirty="0">
                <a:latin typeface="Lucida Sans Unicode"/>
                <a:cs typeface="Lucida Sans Unicode"/>
              </a:rPr>
              <a:t>A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75" dirty="0">
                <a:latin typeface="Lucida Sans Unicode"/>
                <a:cs typeface="Lucida Sans Unicode"/>
              </a:rPr>
              <a:t>t</a:t>
            </a:r>
            <a:r>
              <a:rPr sz="2600" spc="-210" dirty="0">
                <a:latin typeface="Lucida Sans Unicode"/>
                <a:cs typeface="Lucida Sans Unicode"/>
              </a:rPr>
              <a:t>e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10" dirty="0">
                <a:latin typeface="Lucida Sans Unicode"/>
                <a:cs typeface="Lucida Sans Unicode"/>
              </a:rPr>
              <a:t>a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225" dirty="0">
                <a:latin typeface="Lucida Sans Unicode"/>
                <a:cs typeface="Lucida Sans Unicode"/>
              </a:rPr>
              <a:t>r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265" dirty="0">
                <a:latin typeface="Lucida Sans Unicode"/>
                <a:cs typeface="Lucida Sans Unicode"/>
              </a:rPr>
              <a:t>d</a:t>
            </a:r>
            <a:r>
              <a:rPr sz="2600" spc="-315" dirty="0">
                <a:latin typeface="Lucida Sans Unicode"/>
                <a:cs typeface="Lucida Sans Unicode"/>
              </a:rPr>
              <a:t>i</a:t>
            </a:r>
            <a:r>
              <a:rPr sz="2600" spc="-210" dirty="0">
                <a:latin typeface="Lucida Sans Unicode"/>
                <a:cs typeface="Lucida Sans Unicode"/>
              </a:rPr>
              <a:t>a</a:t>
            </a:r>
            <a:r>
              <a:rPr sz="2600" spc="-95" dirty="0">
                <a:latin typeface="Lucida Sans Unicode"/>
                <a:cs typeface="Lucida Sans Unicode"/>
              </a:rPr>
              <a:t>l</a:t>
            </a:r>
            <a:r>
              <a:rPr sz="2600" spc="-580" dirty="0">
                <a:latin typeface="Lucida Sans Unicode"/>
                <a:cs typeface="Lucida Sans Unicode"/>
              </a:rPr>
              <a:t> </a:t>
            </a:r>
            <a:r>
              <a:rPr sz="2600" spc="-300" dirty="0">
                <a:latin typeface="Lucida Sans Unicode"/>
                <a:cs typeface="Lucida Sans Unicode"/>
              </a:rPr>
              <a:t>(</a:t>
            </a:r>
            <a:r>
              <a:rPr sz="2600" spc="-420" dirty="0">
                <a:latin typeface="Lucida Sans Unicode"/>
                <a:cs typeface="Lucida Sans Unicode"/>
              </a:rPr>
              <a:t>g</a:t>
            </a:r>
            <a:r>
              <a:rPr sz="2600" spc="-80" dirty="0">
                <a:latin typeface="Lucida Sans Unicode"/>
                <a:cs typeface="Lucida Sans Unicode"/>
              </a:rPr>
              <a:t>)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583" y="1638458"/>
              <a:ext cx="4048140" cy="3543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708" y="1638482"/>
              <a:ext cx="12601589" cy="8124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4105" y="416312"/>
              <a:ext cx="5347940" cy="779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84655" y="429731"/>
              <a:ext cx="1271270" cy="724535"/>
            </a:xfrm>
            <a:custGeom>
              <a:avLst/>
              <a:gdLst/>
              <a:ahLst/>
              <a:cxnLst/>
              <a:rect l="l" t="t" r="r" b="b"/>
              <a:pathLst>
                <a:path w="1271270" h="724535">
                  <a:moveTo>
                    <a:pt x="107031" y="715759"/>
                  </a:moveTo>
                  <a:lnTo>
                    <a:pt x="52643" y="713824"/>
                  </a:lnTo>
                  <a:lnTo>
                    <a:pt x="26453" y="679548"/>
                  </a:lnTo>
                  <a:lnTo>
                    <a:pt x="23810" y="627835"/>
                  </a:lnTo>
                  <a:lnTo>
                    <a:pt x="22687" y="585730"/>
                  </a:lnTo>
                  <a:lnTo>
                    <a:pt x="21695" y="532793"/>
                  </a:lnTo>
                  <a:lnTo>
                    <a:pt x="20833" y="469023"/>
                  </a:lnTo>
                  <a:lnTo>
                    <a:pt x="20100" y="394421"/>
                  </a:lnTo>
                  <a:lnTo>
                    <a:pt x="19496" y="308986"/>
                  </a:lnTo>
                  <a:lnTo>
                    <a:pt x="19020" y="212720"/>
                  </a:lnTo>
                  <a:lnTo>
                    <a:pt x="7286" y="190379"/>
                  </a:lnTo>
                  <a:lnTo>
                    <a:pt x="946" y="170034"/>
                  </a:lnTo>
                  <a:lnTo>
                    <a:pt x="0" y="151684"/>
                  </a:lnTo>
                  <a:lnTo>
                    <a:pt x="4446" y="135329"/>
                  </a:lnTo>
                  <a:lnTo>
                    <a:pt x="43103" y="91026"/>
                  </a:lnTo>
                  <a:lnTo>
                    <a:pt x="110581" y="48369"/>
                  </a:lnTo>
                  <a:lnTo>
                    <a:pt x="158419" y="26326"/>
                  </a:lnTo>
                  <a:lnTo>
                    <a:pt x="207020" y="10917"/>
                  </a:lnTo>
                  <a:lnTo>
                    <a:pt x="256383" y="2142"/>
                  </a:lnTo>
                  <a:lnTo>
                    <a:pt x="306511" y="0"/>
                  </a:lnTo>
                  <a:lnTo>
                    <a:pt x="357406" y="4491"/>
                  </a:lnTo>
                  <a:lnTo>
                    <a:pt x="409068" y="15616"/>
                  </a:lnTo>
                  <a:lnTo>
                    <a:pt x="472946" y="39377"/>
                  </a:lnTo>
                  <a:lnTo>
                    <a:pt x="531465" y="73417"/>
                  </a:lnTo>
                  <a:lnTo>
                    <a:pt x="584912" y="118158"/>
                  </a:lnTo>
                  <a:lnTo>
                    <a:pt x="633001" y="174024"/>
                  </a:lnTo>
                  <a:lnTo>
                    <a:pt x="655346" y="206266"/>
                  </a:lnTo>
                  <a:lnTo>
                    <a:pt x="674673" y="239625"/>
                  </a:lnTo>
                  <a:lnTo>
                    <a:pt x="691000" y="274104"/>
                  </a:lnTo>
                  <a:lnTo>
                    <a:pt x="714288" y="345735"/>
                  </a:lnTo>
                  <a:lnTo>
                    <a:pt x="722640" y="417080"/>
                  </a:lnTo>
                  <a:lnTo>
                    <a:pt x="721012" y="452389"/>
                  </a:lnTo>
                  <a:lnTo>
                    <a:pt x="705320" y="520045"/>
                  </a:lnTo>
                  <a:lnTo>
                    <a:pt x="671768" y="582260"/>
                  </a:lnTo>
                  <a:lnTo>
                    <a:pt x="618547" y="636373"/>
                  </a:lnTo>
                  <a:lnTo>
                    <a:pt x="583953" y="659575"/>
                  </a:lnTo>
                  <a:lnTo>
                    <a:pt x="544038" y="680208"/>
                  </a:lnTo>
                  <a:lnTo>
                    <a:pt x="495472" y="697923"/>
                  </a:lnTo>
                  <a:lnTo>
                    <a:pt x="441263" y="711406"/>
                  </a:lnTo>
                  <a:lnTo>
                    <a:pt x="378541" y="720294"/>
                  </a:lnTo>
                  <a:lnTo>
                    <a:pt x="304103" y="724224"/>
                  </a:lnTo>
                  <a:lnTo>
                    <a:pt x="261778" y="724239"/>
                  </a:lnTo>
                  <a:lnTo>
                    <a:pt x="214818" y="722833"/>
                  </a:lnTo>
                  <a:lnTo>
                    <a:pt x="163233" y="720006"/>
                  </a:lnTo>
                  <a:lnTo>
                    <a:pt x="107031" y="715759"/>
                  </a:lnTo>
                  <a:close/>
                </a:path>
                <a:path w="1271270" h="724535">
                  <a:moveTo>
                    <a:pt x="124938" y="292771"/>
                  </a:moveTo>
                  <a:lnTo>
                    <a:pt x="124741" y="332826"/>
                  </a:lnTo>
                  <a:lnTo>
                    <a:pt x="125152" y="372701"/>
                  </a:lnTo>
                  <a:lnTo>
                    <a:pt x="126170" y="412394"/>
                  </a:lnTo>
                  <a:lnTo>
                    <a:pt x="127795" y="451906"/>
                  </a:lnTo>
                  <a:lnTo>
                    <a:pt x="130404" y="491251"/>
                  </a:lnTo>
                  <a:lnTo>
                    <a:pt x="134094" y="530687"/>
                  </a:lnTo>
                  <a:lnTo>
                    <a:pt x="138873" y="570213"/>
                  </a:lnTo>
                  <a:lnTo>
                    <a:pt x="144750" y="609830"/>
                  </a:lnTo>
                  <a:lnTo>
                    <a:pt x="186968" y="616814"/>
                  </a:lnTo>
                  <a:lnTo>
                    <a:pt x="226605" y="621802"/>
                  </a:lnTo>
                  <a:lnTo>
                    <a:pt x="298102" y="625792"/>
                  </a:lnTo>
                  <a:lnTo>
                    <a:pt x="331016" y="624976"/>
                  </a:lnTo>
                  <a:lnTo>
                    <a:pt x="394985" y="618446"/>
                  </a:lnTo>
                  <a:lnTo>
                    <a:pt x="477235" y="596851"/>
                  </a:lnTo>
                  <a:lnTo>
                    <a:pt x="519333" y="574843"/>
                  </a:lnTo>
                  <a:lnTo>
                    <a:pt x="552313" y="546709"/>
                  </a:lnTo>
                  <a:lnTo>
                    <a:pt x="576172" y="512447"/>
                  </a:lnTo>
                  <a:lnTo>
                    <a:pt x="590909" y="472059"/>
                  </a:lnTo>
                  <a:lnTo>
                    <a:pt x="596520" y="425544"/>
                  </a:lnTo>
                  <a:lnTo>
                    <a:pt x="595772" y="400861"/>
                  </a:lnTo>
                  <a:lnTo>
                    <a:pt x="586809" y="352129"/>
                  </a:lnTo>
                  <a:lnTo>
                    <a:pt x="568325" y="304395"/>
                  </a:lnTo>
                  <a:lnTo>
                    <a:pt x="542569" y="259291"/>
                  </a:lnTo>
                  <a:lnTo>
                    <a:pt x="510050" y="217542"/>
                  </a:lnTo>
                  <a:lnTo>
                    <a:pt x="471590" y="181144"/>
                  </a:lnTo>
                  <a:lnTo>
                    <a:pt x="427858" y="150717"/>
                  </a:lnTo>
                  <a:lnTo>
                    <a:pt x="381034" y="127983"/>
                  </a:lnTo>
                  <a:lnTo>
                    <a:pt x="326027" y="112883"/>
                  </a:lnTo>
                  <a:lnTo>
                    <a:pt x="296781" y="109633"/>
                  </a:lnTo>
                  <a:lnTo>
                    <a:pt x="268838" y="109860"/>
                  </a:lnTo>
                  <a:lnTo>
                    <a:pt x="215739" y="120743"/>
                  </a:lnTo>
                  <a:lnTo>
                    <a:pt x="160122" y="145532"/>
                  </a:lnTo>
                  <a:lnTo>
                    <a:pt x="128675" y="195731"/>
                  </a:lnTo>
                  <a:lnTo>
                    <a:pt x="125648" y="260545"/>
                  </a:lnTo>
                  <a:lnTo>
                    <a:pt x="124938" y="292771"/>
                  </a:lnTo>
                  <a:close/>
                </a:path>
                <a:path w="1271270" h="724535">
                  <a:moveTo>
                    <a:pt x="865887" y="708020"/>
                  </a:moveTo>
                  <a:lnTo>
                    <a:pt x="821870" y="698044"/>
                  </a:lnTo>
                  <a:lnTo>
                    <a:pt x="779814" y="664911"/>
                  </a:lnTo>
                  <a:lnTo>
                    <a:pt x="758731" y="613942"/>
                  </a:lnTo>
                  <a:lnTo>
                    <a:pt x="753040" y="571800"/>
                  </a:lnTo>
                  <a:lnTo>
                    <a:pt x="751492" y="524701"/>
                  </a:lnTo>
                  <a:lnTo>
                    <a:pt x="751687" y="499549"/>
                  </a:lnTo>
                  <a:lnTo>
                    <a:pt x="751838" y="473672"/>
                  </a:lnTo>
                  <a:lnTo>
                    <a:pt x="751934" y="447069"/>
                  </a:lnTo>
                  <a:lnTo>
                    <a:pt x="751968" y="419740"/>
                  </a:lnTo>
                  <a:lnTo>
                    <a:pt x="742729" y="416354"/>
                  </a:lnTo>
                  <a:lnTo>
                    <a:pt x="736157" y="411679"/>
                  </a:lnTo>
                  <a:lnTo>
                    <a:pt x="732156" y="405713"/>
                  </a:lnTo>
                  <a:lnTo>
                    <a:pt x="727489" y="400554"/>
                  </a:lnTo>
                  <a:lnTo>
                    <a:pt x="724346" y="393862"/>
                  </a:lnTo>
                  <a:lnTo>
                    <a:pt x="722727" y="385639"/>
                  </a:lnTo>
                  <a:lnTo>
                    <a:pt x="721725" y="379337"/>
                  </a:lnTo>
                  <a:lnTo>
                    <a:pt x="721143" y="373003"/>
                  </a:lnTo>
                  <a:lnTo>
                    <a:pt x="720972" y="366640"/>
                  </a:lnTo>
                  <a:lnTo>
                    <a:pt x="721203" y="360246"/>
                  </a:lnTo>
                  <a:lnTo>
                    <a:pt x="739646" y="324029"/>
                  </a:lnTo>
                  <a:lnTo>
                    <a:pt x="751016" y="313570"/>
                  </a:lnTo>
                  <a:lnTo>
                    <a:pt x="750552" y="283278"/>
                  </a:lnTo>
                  <a:lnTo>
                    <a:pt x="750159" y="254801"/>
                  </a:lnTo>
                  <a:lnTo>
                    <a:pt x="749837" y="228138"/>
                  </a:lnTo>
                  <a:lnTo>
                    <a:pt x="749587" y="203288"/>
                  </a:lnTo>
                  <a:lnTo>
                    <a:pt x="749407" y="180131"/>
                  </a:lnTo>
                  <a:lnTo>
                    <a:pt x="749432" y="158788"/>
                  </a:lnTo>
                  <a:lnTo>
                    <a:pt x="750666" y="106142"/>
                  </a:lnTo>
                  <a:lnTo>
                    <a:pt x="754350" y="65194"/>
                  </a:lnTo>
                  <a:lnTo>
                    <a:pt x="775209" y="26499"/>
                  </a:lnTo>
                  <a:lnTo>
                    <a:pt x="814897" y="14437"/>
                  </a:lnTo>
                  <a:lnTo>
                    <a:pt x="834169" y="14407"/>
                  </a:lnTo>
                  <a:lnTo>
                    <a:pt x="842170" y="15616"/>
                  </a:lnTo>
                  <a:lnTo>
                    <a:pt x="889580" y="10047"/>
                  </a:lnTo>
                  <a:lnTo>
                    <a:pt x="936845" y="6560"/>
                  </a:lnTo>
                  <a:lnTo>
                    <a:pt x="983962" y="5156"/>
                  </a:lnTo>
                  <a:lnTo>
                    <a:pt x="1030928" y="5835"/>
                  </a:lnTo>
                  <a:lnTo>
                    <a:pt x="1077740" y="8596"/>
                  </a:lnTo>
                  <a:lnTo>
                    <a:pt x="1124396" y="13439"/>
                  </a:lnTo>
                  <a:lnTo>
                    <a:pt x="1218503" y="32303"/>
                  </a:lnTo>
                  <a:lnTo>
                    <a:pt x="1253555" y="54311"/>
                  </a:lnTo>
                  <a:lnTo>
                    <a:pt x="1270986" y="89863"/>
                  </a:lnTo>
                  <a:lnTo>
                    <a:pt x="1270271" y="98131"/>
                  </a:lnTo>
                  <a:lnTo>
                    <a:pt x="1242649" y="131762"/>
                  </a:lnTo>
                  <a:lnTo>
                    <a:pt x="1230007" y="132503"/>
                  </a:lnTo>
                  <a:lnTo>
                    <a:pt x="1214598" y="130492"/>
                  </a:lnTo>
                  <a:lnTo>
                    <a:pt x="1125348" y="124447"/>
                  </a:lnTo>
                  <a:lnTo>
                    <a:pt x="1092009" y="122542"/>
                  </a:lnTo>
                  <a:lnTo>
                    <a:pt x="1059162" y="121665"/>
                  </a:lnTo>
                  <a:lnTo>
                    <a:pt x="1026832" y="121816"/>
                  </a:lnTo>
                  <a:lnTo>
                    <a:pt x="963955" y="125157"/>
                  </a:lnTo>
                  <a:lnTo>
                    <a:pt x="903843" y="132291"/>
                  </a:lnTo>
                  <a:lnTo>
                    <a:pt x="873984" y="167193"/>
                  </a:lnTo>
                  <a:lnTo>
                    <a:pt x="873232" y="223150"/>
                  </a:lnTo>
                  <a:lnTo>
                    <a:pt x="873257" y="243555"/>
                  </a:lnTo>
                  <a:lnTo>
                    <a:pt x="873479" y="264505"/>
                  </a:lnTo>
                  <a:lnTo>
                    <a:pt x="873888" y="285999"/>
                  </a:lnTo>
                  <a:lnTo>
                    <a:pt x="924878" y="283732"/>
                  </a:lnTo>
                  <a:lnTo>
                    <a:pt x="975842" y="283944"/>
                  </a:lnTo>
                  <a:lnTo>
                    <a:pt x="1026787" y="286634"/>
                  </a:lnTo>
                  <a:lnTo>
                    <a:pt x="1077723" y="291804"/>
                  </a:lnTo>
                  <a:lnTo>
                    <a:pt x="1166973" y="310667"/>
                  </a:lnTo>
                  <a:lnTo>
                    <a:pt x="1200596" y="332676"/>
                  </a:lnTo>
                  <a:lnTo>
                    <a:pt x="1217550" y="368227"/>
                  </a:lnTo>
                  <a:lnTo>
                    <a:pt x="1216461" y="376495"/>
                  </a:lnTo>
                  <a:lnTo>
                    <a:pt x="1190392" y="410127"/>
                  </a:lnTo>
                  <a:lnTo>
                    <a:pt x="1178541" y="410867"/>
                  </a:lnTo>
                  <a:lnTo>
                    <a:pt x="1164020" y="408857"/>
                  </a:lnTo>
                  <a:lnTo>
                    <a:pt x="1076771" y="402811"/>
                  </a:lnTo>
                  <a:lnTo>
                    <a:pt x="1050266" y="401239"/>
                  </a:lnTo>
                  <a:lnTo>
                    <a:pt x="1024181" y="400392"/>
                  </a:lnTo>
                  <a:lnTo>
                    <a:pt x="998507" y="400271"/>
                  </a:lnTo>
                  <a:lnTo>
                    <a:pt x="973234" y="400876"/>
                  </a:lnTo>
                  <a:lnTo>
                    <a:pt x="948514" y="402100"/>
                  </a:lnTo>
                  <a:lnTo>
                    <a:pt x="924204" y="403839"/>
                  </a:lnTo>
                  <a:lnTo>
                    <a:pt x="900288" y="406091"/>
                  </a:lnTo>
                  <a:lnTo>
                    <a:pt x="876746" y="408857"/>
                  </a:lnTo>
                  <a:lnTo>
                    <a:pt x="877640" y="428930"/>
                  </a:lnTo>
                  <a:lnTo>
                    <a:pt x="878330" y="448520"/>
                  </a:lnTo>
                  <a:lnTo>
                    <a:pt x="879377" y="503948"/>
                  </a:lnTo>
                  <a:lnTo>
                    <a:pt x="879699" y="550336"/>
                  </a:lnTo>
                  <a:lnTo>
                    <a:pt x="880236" y="562882"/>
                  </a:lnTo>
                  <a:lnTo>
                    <a:pt x="902995" y="595834"/>
                  </a:lnTo>
                  <a:lnTo>
                    <a:pt x="949916" y="607745"/>
                  </a:lnTo>
                  <a:lnTo>
                    <a:pt x="963828" y="608259"/>
                  </a:lnTo>
                  <a:lnTo>
                    <a:pt x="978205" y="607987"/>
                  </a:lnTo>
                  <a:lnTo>
                    <a:pt x="1022931" y="603482"/>
                  </a:lnTo>
                  <a:lnTo>
                    <a:pt x="1052101" y="598948"/>
                  </a:lnTo>
                  <a:lnTo>
                    <a:pt x="1056188" y="598374"/>
                  </a:lnTo>
                  <a:lnTo>
                    <a:pt x="1105858" y="593022"/>
                  </a:lnTo>
                  <a:lnTo>
                    <a:pt x="1132873" y="590241"/>
                  </a:lnTo>
                  <a:lnTo>
                    <a:pt x="1146677" y="588775"/>
                  </a:lnTo>
                  <a:lnTo>
                    <a:pt x="1194235" y="585072"/>
                  </a:lnTo>
                  <a:lnTo>
                    <a:pt x="1202453" y="584800"/>
                  </a:lnTo>
                  <a:lnTo>
                    <a:pt x="1208600" y="584830"/>
                  </a:lnTo>
                  <a:lnTo>
                    <a:pt x="1245554" y="608380"/>
                  </a:lnTo>
                  <a:lnTo>
                    <a:pt x="1247285" y="618205"/>
                  </a:lnTo>
                  <a:lnTo>
                    <a:pt x="1246899" y="628332"/>
                  </a:lnTo>
                  <a:lnTo>
                    <a:pt x="1224837" y="668781"/>
                  </a:lnTo>
                  <a:lnTo>
                    <a:pt x="1189105" y="688703"/>
                  </a:lnTo>
                  <a:lnTo>
                    <a:pt x="1133826" y="701490"/>
                  </a:lnTo>
                  <a:lnTo>
                    <a:pt x="1087951" y="706992"/>
                  </a:lnTo>
                  <a:lnTo>
                    <a:pt x="1038290" y="710438"/>
                  </a:lnTo>
                  <a:lnTo>
                    <a:pt x="988141" y="712011"/>
                  </a:lnTo>
                  <a:lnTo>
                    <a:pt x="964031" y="712162"/>
                  </a:lnTo>
                  <a:lnTo>
                    <a:pt x="940563" y="711890"/>
                  </a:lnTo>
                  <a:lnTo>
                    <a:pt x="918689" y="711285"/>
                  </a:lnTo>
                  <a:lnTo>
                    <a:pt x="898939" y="710439"/>
                  </a:lnTo>
                  <a:lnTo>
                    <a:pt x="881333" y="709350"/>
                  </a:lnTo>
                  <a:lnTo>
                    <a:pt x="865887" y="708020"/>
                  </a:lnTo>
                  <a:close/>
                </a:path>
              </a:pathLst>
            </a:custGeom>
            <a:ln w="37149">
              <a:solidFill>
                <a:srgbClr val="052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28049" y="416312"/>
              <a:ext cx="5694720" cy="7791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</a:t>
            </a:r>
            <a:r>
              <a:rPr spc="480" dirty="0"/>
              <a:t>C</a:t>
            </a:r>
            <a:r>
              <a:rPr spc="465" dirty="0"/>
              <a:t>O</a:t>
            </a:r>
            <a:r>
              <a:rPr spc="340" dirty="0"/>
              <a:t>G</a:t>
            </a:r>
            <a:r>
              <a:rPr spc="250" dirty="0"/>
              <a:t>R</a:t>
            </a:r>
            <a:r>
              <a:rPr spc="515" dirty="0"/>
              <a:t>A</a:t>
            </a:r>
            <a:r>
              <a:rPr spc="240" dirty="0"/>
              <a:t>F</a:t>
            </a:r>
            <a:r>
              <a:rPr spc="-2570" dirty="0"/>
              <a:t>I</a:t>
            </a:r>
            <a:r>
              <a:rPr sz="11700" spc="-3427" baseline="-2492" dirty="0">
                <a:solidFill>
                  <a:srgbClr val="FDCAE1"/>
                </a:solidFill>
              </a:rPr>
              <a:t>I</a:t>
            </a:r>
            <a:r>
              <a:rPr sz="7800" spc="1165" dirty="0"/>
              <a:t>A</a:t>
            </a:r>
            <a:r>
              <a:rPr sz="7800" spc="-770" dirty="0"/>
              <a:t> </a:t>
            </a:r>
            <a:r>
              <a:rPr sz="7800" spc="375" dirty="0"/>
              <a:t>D</a:t>
            </a:r>
            <a:r>
              <a:rPr sz="7800" spc="580" dirty="0"/>
              <a:t>E</a:t>
            </a:r>
            <a:r>
              <a:rPr sz="7800" spc="-770" dirty="0"/>
              <a:t> </a:t>
            </a:r>
            <a:r>
              <a:rPr sz="7800" spc="515" dirty="0"/>
              <a:t>A</a:t>
            </a:r>
            <a:r>
              <a:rPr sz="7800" spc="-360" dirty="0"/>
              <a:t>N</a:t>
            </a:r>
            <a:r>
              <a:rPr sz="7800" spc="65" dirty="0"/>
              <a:t>T</a:t>
            </a:r>
            <a:r>
              <a:rPr sz="7800" spc="-70" dirty="0"/>
              <a:t>E</a:t>
            </a:r>
            <a:r>
              <a:rPr sz="7800" spc="195" dirty="0"/>
              <a:t>B</a:t>
            </a:r>
            <a:r>
              <a:rPr sz="7800" spc="250" dirty="0"/>
              <a:t>R</a:t>
            </a:r>
            <a:r>
              <a:rPr sz="7800" spc="515" dirty="0"/>
              <a:t>A</a:t>
            </a:r>
            <a:r>
              <a:rPr sz="7800" spc="95" dirty="0"/>
              <a:t>Z</a:t>
            </a:r>
            <a:r>
              <a:rPr sz="7800" spc="1115" dirty="0"/>
              <a:t>O</a:t>
            </a:r>
            <a:endParaRPr sz="7800"/>
          </a:p>
        </p:txBody>
      </p:sp>
      <p:grpSp>
        <p:nvGrpSpPr>
          <p:cNvPr id="10" name="object 10"/>
          <p:cNvGrpSpPr/>
          <p:nvPr/>
        </p:nvGrpSpPr>
        <p:grpSpPr>
          <a:xfrm>
            <a:off x="402622" y="5756483"/>
            <a:ext cx="104775" cy="3457575"/>
            <a:chOff x="402622" y="5756483"/>
            <a:chExt cx="104775" cy="345757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622" y="5756483"/>
              <a:ext cx="104775" cy="10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622" y="6175583"/>
              <a:ext cx="104775" cy="104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22" y="6594683"/>
              <a:ext cx="104775" cy="10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22" y="7013783"/>
              <a:ext cx="104775" cy="1047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22" y="7432883"/>
              <a:ext cx="104775" cy="104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22" y="7851983"/>
              <a:ext cx="104775" cy="104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22" y="8271083"/>
              <a:ext cx="104775" cy="10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22" y="8690183"/>
              <a:ext cx="104775" cy="1047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622" y="9109283"/>
              <a:ext cx="104775" cy="1047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69868" y="5547567"/>
            <a:ext cx="3901440" cy="37973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520"/>
              </a:spcBef>
            </a:pPr>
            <a:r>
              <a:rPr sz="2400" spc="-250" dirty="0">
                <a:solidFill>
                  <a:srgbClr val="05204F"/>
                </a:solidFill>
                <a:latin typeface="Lucida Sans Unicode"/>
                <a:cs typeface="Lucida Sans Unicode"/>
              </a:rPr>
              <a:t>F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415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38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38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350" dirty="0">
                <a:solidFill>
                  <a:srgbClr val="05204F"/>
                </a:solidFill>
                <a:latin typeface="Lucida Sans Unicode"/>
                <a:cs typeface="Lucida Sans Unicode"/>
              </a:rPr>
              <a:t>1</a:t>
            </a:r>
            <a:r>
              <a:rPr sz="2400" spc="-75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 marR="5080" indent="53975" algn="just">
              <a:lnSpc>
                <a:spcPct val="114599"/>
              </a:lnSpc>
            </a:pPr>
            <a:r>
              <a:rPr sz="2400" spc="-250" dirty="0">
                <a:solidFill>
                  <a:srgbClr val="05204F"/>
                </a:solidFill>
                <a:latin typeface="Lucida Sans Unicode"/>
                <a:cs typeface="Lucida Sans Unicode"/>
              </a:rPr>
              <a:t>F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415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270" dirty="0">
                <a:solidFill>
                  <a:srgbClr val="05204F"/>
                </a:solidFill>
                <a:latin typeface="Lucida Sans Unicode"/>
                <a:cs typeface="Lucida Sans Unicode"/>
              </a:rPr>
              <a:t>f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un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80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80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350" dirty="0">
                <a:solidFill>
                  <a:srgbClr val="05204F"/>
                </a:solidFill>
                <a:latin typeface="Lucida Sans Unicode"/>
                <a:cs typeface="Lucida Sans Unicode"/>
              </a:rPr>
              <a:t>2</a:t>
            </a:r>
            <a:r>
              <a:rPr sz="240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400" spc="-229" dirty="0">
                <a:solidFill>
                  <a:srgbClr val="05204F"/>
                </a:solidFill>
                <a:latin typeface="Lucida Sans Unicode"/>
                <a:cs typeface="Lucida Sans Unicode"/>
              </a:rPr>
              <a:t>Flexor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35" dirty="0">
                <a:solidFill>
                  <a:srgbClr val="05204F"/>
                </a:solidFill>
                <a:latin typeface="Lucida Sans Unicode"/>
                <a:cs typeface="Lucida Sans Unicode"/>
              </a:rPr>
              <a:t>superficial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05204F"/>
                </a:solidFill>
                <a:latin typeface="Lucida Sans Unicode"/>
                <a:cs typeface="Lucida Sans Unicode"/>
              </a:rPr>
              <a:t>de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00" dirty="0">
                <a:solidFill>
                  <a:srgbClr val="05204F"/>
                </a:solidFill>
                <a:latin typeface="Lucida Sans Unicode"/>
                <a:cs typeface="Lucida Sans Unicode"/>
              </a:rPr>
              <a:t>los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35" dirty="0">
                <a:solidFill>
                  <a:srgbClr val="05204F"/>
                </a:solidFill>
                <a:latin typeface="Lucida Sans Unicode"/>
                <a:cs typeface="Lucida Sans Unicode"/>
              </a:rPr>
              <a:t>dedos(4) </a:t>
            </a:r>
            <a:r>
              <a:rPr sz="2400" spc="-229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350" dirty="0">
                <a:solidFill>
                  <a:srgbClr val="05204F"/>
                </a:solidFill>
                <a:latin typeface="Lucida Sans Unicode"/>
                <a:cs typeface="Lucida Sans Unicode"/>
              </a:rPr>
              <a:t>5</a:t>
            </a:r>
            <a:r>
              <a:rPr sz="2400" spc="-75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210" dirty="0">
                <a:solidFill>
                  <a:srgbClr val="05204F"/>
                </a:solidFill>
                <a:latin typeface="Lucida Sans Unicode"/>
                <a:cs typeface="Lucida Sans Unicode"/>
              </a:rPr>
              <a:t>m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38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350" dirty="0">
                <a:solidFill>
                  <a:srgbClr val="05204F"/>
                </a:solidFill>
                <a:latin typeface="Lucida Sans Unicode"/>
                <a:cs typeface="Lucida Sans Unicode"/>
              </a:rPr>
              <a:t>6</a:t>
            </a:r>
            <a:r>
              <a:rPr sz="2400" spc="-75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 marR="715645" indent="53975">
              <a:lnSpc>
                <a:spcPct val="114599"/>
              </a:lnSpc>
            </a:pPr>
            <a:r>
              <a:rPr sz="2400" spc="-250" dirty="0">
                <a:solidFill>
                  <a:srgbClr val="05204F"/>
                </a:solidFill>
                <a:latin typeface="Lucida Sans Unicode"/>
                <a:cs typeface="Lucida Sans Unicode"/>
              </a:rPr>
              <a:t>F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415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350" dirty="0">
                <a:solidFill>
                  <a:srgbClr val="05204F"/>
                </a:solidFill>
                <a:latin typeface="Lucida Sans Unicode"/>
                <a:cs typeface="Lucida Sans Unicode"/>
              </a:rPr>
              <a:t>7</a:t>
            </a:r>
            <a:r>
              <a:rPr sz="240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400" spc="-250" dirty="0">
                <a:solidFill>
                  <a:srgbClr val="05204F"/>
                </a:solidFill>
                <a:latin typeface="Lucida Sans Unicode"/>
                <a:cs typeface="Lucida Sans Unicode"/>
              </a:rPr>
              <a:t>F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415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40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b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400" spc="-254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110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350" dirty="0">
                <a:solidFill>
                  <a:srgbClr val="05204F"/>
                </a:solidFill>
                <a:latin typeface="Lucida Sans Unicode"/>
                <a:cs typeface="Lucida Sans Unicode"/>
              </a:rPr>
              <a:t>8</a:t>
            </a:r>
            <a:r>
              <a:rPr sz="240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40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v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b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400" spc="-254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9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75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v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05204F"/>
                </a:solidFill>
                <a:latin typeface="Lucida Sans Unicode"/>
                <a:cs typeface="Lucida Sans Unicode"/>
              </a:rPr>
              <a:t>M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400" spc="-29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40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400" spc="-220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400" spc="-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400" spc="-53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40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b</a:t>
            </a:r>
            <a:r>
              <a:rPr sz="2400" spc="-275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r>
              <a:rPr sz="2400" spc="-125" dirty="0">
                <a:solidFill>
                  <a:srgbClr val="05204F"/>
                </a:solidFill>
                <a:latin typeface="Lucida Sans Unicode"/>
                <a:cs typeface="Lucida Sans Unicode"/>
              </a:rPr>
              <a:t>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044" y="1753849"/>
            <a:ext cx="7238999" cy="80104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444" y="243940"/>
            <a:ext cx="1124077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585" dirty="0">
                <a:solidFill>
                  <a:srgbClr val="012033"/>
                </a:solidFill>
              </a:rPr>
              <a:t>A</a:t>
            </a:r>
            <a:r>
              <a:rPr sz="8800" spc="-400" dirty="0">
                <a:solidFill>
                  <a:srgbClr val="012033"/>
                </a:solidFill>
              </a:rPr>
              <a:t>N</a:t>
            </a:r>
            <a:r>
              <a:rPr sz="8800" spc="80" dirty="0">
                <a:solidFill>
                  <a:srgbClr val="012033"/>
                </a:solidFill>
              </a:rPr>
              <a:t>T</a:t>
            </a:r>
            <a:r>
              <a:rPr sz="8800" spc="-70" dirty="0">
                <a:solidFill>
                  <a:srgbClr val="012033"/>
                </a:solidFill>
              </a:rPr>
              <a:t>E</a:t>
            </a:r>
            <a:r>
              <a:rPr sz="8800" spc="225" dirty="0">
                <a:solidFill>
                  <a:srgbClr val="012033"/>
                </a:solidFill>
              </a:rPr>
              <a:t>B</a:t>
            </a:r>
            <a:r>
              <a:rPr sz="8800" spc="285" dirty="0">
                <a:solidFill>
                  <a:srgbClr val="012033"/>
                </a:solidFill>
              </a:rPr>
              <a:t>R</a:t>
            </a:r>
            <a:r>
              <a:rPr sz="8800" spc="585" dirty="0">
                <a:solidFill>
                  <a:srgbClr val="012033"/>
                </a:solidFill>
              </a:rPr>
              <a:t>A</a:t>
            </a:r>
            <a:r>
              <a:rPr sz="8800" spc="110" dirty="0">
                <a:solidFill>
                  <a:srgbClr val="012033"/>
                </a:solidFill>
              </a:rPr>
              <a:t>Z</a:t>
            </a:r>
            <a:r>
              <a:rPr sz="8800" spc="1270" dirty="0">
                <a:solidFill>
                  <a:srgbClr val="012033"/>
                </a:solidFill>
              </a:rPr>
              <a:t>O</a:t>
            </a:r>
            <a:r>
              <a:rPr sz="8800" spc="-869" dirty="0">
                <a:solidFill>
                  <a:srgbClr val="012033"/>
                </a:solidFill>
              </a:rPr>
              <a:t> </a:t>
            </a:r>
            <a:r>
              <a:rPr sz="8800" spc="430" dirty="0">
                <a:solidFill>
                  <a:srgbClr val="012033"/>
                </a:solidFill>
              </a:rPr>
              <a:t>D</a:t>
            </a:r>
            <a:r>
              <a:rPr sz="8800" spc="535" dirty="0">
                <a:solidFill>
                  <a:srgbClr val="012033"/>
                </a:solidFill>
              </a:rPr>
              <a:t>O</a:t>
            </a:r>
            <a:r>
              <a:rPr sz="8800" spc="285" dirty="0">
                <a:solidFill>
                  <a:srgbClr val="012033"/>
                </a:solidFill>
              </a:rPr>
              <a:t>R</a:t>
            </a:r>
            <a:r>
              <a:rPr sz="8800" spc="515" dirty="0">
                <a:solidFill>
                  <a:srgbClr val="012033"/>
                </a:solidFill>
              </a:rPr>
              <a:t>S</a:t>
            </a:r>
            <a:r>
              <a:rPr sz="8800" spc="585" dirty="0">
                <a:solidFill>
                  <a:srgbClr val="012033"/>
                </a:solidFill>
              </a:rPr>
              <a:t>A</a:t>
            </a:r>
            <a:r>
              <a:rPr sz="8800" spc="825" dirty="0">
                <a:solidFill>
                  <a:srgbClr val="012033"/>
                </a:solidFill>
              </a:rPr>
              <a:t>L</a:t>
            </a:r>
            <a:endParaRPr sz="8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5328" y="3825356"/>
            <a:ext cx="112713" cy="1127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33783" y="3601575"/>
            <a:ext cx="4344670" cy="363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580"/>
              </a:spcBef>
            </a:pPr>
            <a:r>
              <a:rPr sz="2550" spc="-17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9</a:t>
            </a:r>
            <a:r>
              <a:rPr sz="255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endParaRPr sz="2550">
              <a:latin typeface="Lucida Sans Unicode"/>
              <a:cs typeface="Lucida Sans Unicode"/>
            </a:endParaRPr>
          </a:p>
          <a:p>
            <a:pPr marL="12700" marR="5080">
              <a:lnSpc>
                <a:spcPct val="115999"/>
              </a:lnSpc>
              <a:spcBef>
                <a:spcPts val="5"/>
              </a:spcBef>
            </a:pPr>
            <a:r>
              <a:rPr sz="2550" spc="-345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bd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550" spc="-295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39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550" spc="-10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39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11</a:t>
            </a:r>
            <a:r>
              <a:rPr sz="2550" spc="-65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55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430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95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0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39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10</a:t>
            </a:r>
            <a:r>
              <a:rPr sz="2550" spc="-65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55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430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39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550" spc="-10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395" dirty="0">
                <a:solidFill>
                  <a:srgbClr val="05204F"/>
                </a:solidFill>
                <a:latin typeface="Lucida Sans Unicode"/>
                <a:cs typeface="Lucida Sans Unicode"/>
              </a:rPr>
              <a:t>g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12</a:t>
            </a:r>
            <a:r>
              <a:rPr sz="2550" spc="-65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55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430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í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550" spc="-295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550" spc="2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550" spc="-10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13</a:t>
            </a:r>
            <a:r>
              <a:rPr sz="2550" spc="-65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55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430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95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m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ú</a:t>
            </a:r>
            <a:r>
              <a:rPr sz="2550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2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14</a:t>
            </a:r>
            <a:r>
              <a:rPr sz="2550" spc="-65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55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430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2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m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í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550" spc="-195" dirty="0">
                <a:solidFill>
                  <a:srgbClr val="05204F"/>
                </a:solidFill>
                <a:latin typeface="Lucida Sans Unicode"/>
                <a:cs typeface="Lucida Sans Unicode"/>
              </a:rPr>
              <a:t>m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15</a:t>
            </a:r>
            <a:r>
              <a:rPr sz="2550" spc="-65" dirty="0">
                <a:solidFill>
                  <a:srgbClr val="05204F"/>
                </a:solidFill>
                <a:latin typeface="Lucida Sans Unicode"/>
                <a:cs typeface="Lucida Sans Unicode"/>
              </a:rPr>
              <a:t>)  </a:t>
            </a:r>
            <a:r>
              <a:rPr sz="2550" spc="-165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430" dirty="0">
                <a:solidFill>
                  <a:srgbClr val="05204F"/>
                </a:solidFill>
                <a:latin typeface="Lucida Sans Unicode"/>
                <a:cs typeface="Lucida Sans Unicode"/>
              </a:rPr>
              <a:t>x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n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s</a:t>
            </a:r>
            <a:r>
              <a:rPr sz="2550" spc="-225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10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95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550" spc="-215" dirty="0">
                <a:solidFill>
                  <a:srgbClr val="05204F"/>
                </a:solidFill>
                <a:latin typeface="Lucida Sans Unicode"/>
                <a:cs typeface="Lucida Sans Unicode"/>
              </a:rPr>
              <a:t>u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b</a:t>
            </a:r>
            <a:r>
              <a:rPr sz="2550" spc="-300" dirty="0">
                <a:solidFill>
                  <a:srgbClr val="05204F"/>
                </a:solidFill>
                <a:latin typeface="Lucida Sans Unicode"/>
                <a:cs typeface="Lucida Sans Unicode"/>
              </a:rPr>
              <a:t>i</a:t>
            </a:r>
            <a:r>
              <a:rPr sz="2550" spc="-260" dirty="0">
                <a:solidFill>
                  <a:srgbClr val="05204F"/>
                </a:solidFill>
                <a:latin typeface="Lucida Sans Unicode"/>
                <a:cs typeface="Lucida Sans Unicode"/>
              </a:rPr>
              <a:t>t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d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e</a:t>
            </a:r>
            <a:r>
              <a:rPr sz="2550" spc="-85" dirty="0">
                <a:solidFill>
                  <a:srgbClr val="05204F"/>
                </a:solidFill>
                <a:latin typeface="Lucida Sans Unicode"/>
                <a:cs typeface="Lucida Sans Unicode"/>
              </a:rPr>
              <a:t>l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95" dirty="0">
                <a:solidFill>
                  <a:srgbClr val="05204F"/>
                </a:solidFill>
                <a:latin typeface="Lucida Sans Unicode"/>
                <a:cs typeface="Lucida Sans Unicode"/>
              </a:rPr>
              <a:t>c</a:t>
            </a:r>
            <a:r>
              <a:rPr sz="2550" spc="-190" dirty="0">
                <a:solidFill>
                  <a:srgbClr val="05204F"/>
                </a:solidFill>
                <a:latin typeface="Lucida Sans Unicode"/>
                <a:cs typeface="Lucida Sans Unicode"/>
              </a:rPr>
              <a:t>a</a:t>
            </a:r>
            <a:r>
              <a:rPr sz="2550" spc="-204" dirty="0">
                <a:solidFill>
                  <a:srgbClr val="05204F"/>
                </a:solidFill>
                <a:latin typeface="Lucida Sans Unicode"/>
                <a:cs typeface="Lucida Sans Unicode"/>
              </a:rPr>
              <a:t>r</a:t>
            </a:r>
            <a:r>
              <a:rPr sz="2550" spc="-240" dirty="0">
                <a:solidFill>
                  <a:srgbClr val="05204F"/>
                </a:solidFill>
                <a:latin typeface="Lucida Sans Unicode"/>
                <a:cs typeface="Lucida Sans Unicode"/>
              </a:rPr>
              <a:t>p</a:t>
            </a:r>
            <a:r>
              <a:rPr sz="2550" spc="-10" dirty="0">
                <a:solidFill>
                  <a:srgbClr val="05204F"/>
                </a:solidFill>
                <a:latin typeface="Lucida Sans Unicode"/>
                <a:cs typeface="Lucida Sans Unicode"/>
              </a:rPr>
              <a:t>o</a:t>
            </a:r>
            <a:r>
              <a:rPr sz="2550" spc="-565" dirty="0">
                <a:solidFill>
                  <a:srgbClr val="05204F"/>
                </a:solidFill>
                <a:latin typeface="Lucida Sans Unicode"/>
                <a:cs typeface="Lucida Sans Unicode"/>
              </a:rPr>
              <a:t> </a:t>
            </a:r>
            <a:r>
              <a:rPr sz="2550" spc="-285" dirty="0">
                <a:solidFill>
                  <a:srgbClr val="05204F"/>
                </a:solidFill>
                <a:latin typeface="Lucida Sans Unicode"/>
                <a:cs typeface="Lucida Sans Unicode"/>
              </a:rPr>
              <a:t>(</a:t>
            </a:r>
            <a:r>
              <a:rPr sz="2550" spc="-355" dirty="0">
                <a:solidFill>
                  <a:srgbClr val="05204F"/>
                </a:solidFill>
                <a:latin typeface="Lucida Sans Unicode"/>
                <a:cs typeface="Lucida Sans Unicode"/>
              </a:rPr>
              <a:t>16</a:t>
            </a:r>
            <a:r>
              <a:rPr sz="2550" spc="-70" dirty="0">
                <a:solidFill>
                  <a:srgbClr val="05204F"/>
                </a:solidFill>
                <a:latin typeface="Lucida Sans Unicode"/>
                <a:cs typeface="Lucida Sans Unicode"/>
              </a:rPr>
              <a:t>)</a:t>
            </a:r>
            <a:endParaRPr sz="255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328" y="4276208"/>
            <a:ext cx="112713" cy="1127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5328" y="4727060"/>
            <a:ext cx="112713" cy="1127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5328" y="5177913"/>
            <a:ext cx="112713" cy="1127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328" y="5628765"/>
            <a:ext cx="112713" cy="1127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5328" y="6079618"/>
            <a:ext cx="112713" cy="1127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5328" y="6530470"/>
            <a:ext cx="112713" cy="11271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328" y="6981322"/>
            <a:ext cx="112713" cy="1127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4352" y="0"/>
            <a:ext cx="12543647" cy="99177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760" y="6177046"/>
            <a:ext cx="85725" cy="85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4501" y="5873509"/>
            <a:ext cx="671195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X</a:t>
            </a:r>
            <a:r>
              <a:rPr sz="2800" spc="-80" dirty="0">
                <a:latin typeface="Times New Roman"/>
                <a:cs typeface="Times New Roman"/>
              </a:rPr>
              <a:t>TE</a:t>
            </a:r>
            <a:r>
              <a:rPr sz="2800" spc="45" dirty="0">
                <a:latin typeface="Times New Roman"/>
                <a:cs typeface="Times New Roman"/>
              </a:rPr>
              <a:t>N</a:t>
            </a:r>
            <a:r>
              <a:rPr sz="2800" spc="-250" dirty="0">
                <a:latin typeface="Times New Roman"/>
                <a:cs typeface="Times New Roman"/>
              </a:rPr>
              <a:t>S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290" dirty="0">
                <a:latin typeface="Times New Roman"/>
                <a:cs typeface="Times New Roman"/>
              </a:rPr>
              <a:t>R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C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45" dirty="0">
                <a:latin typeface="Times New Roman"/>
                <a:cs typeface="Times New Roman"/>
              </a:rPr>
              <a:t>MÚ</a:t>
            </a:r>
            <a:r>
              <a:rPr sz="2800" spc="280" dirty="0">
                <a:latin typeface="Times New Roman"/>
                <a:cs typeface="Times New Roman"/>
              </a:rPr>
              <a:t>N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155" dirty="0">
                <a:latin typeface="Times New Roman"/>
                <a:cs typeface="Times New Roman"/>
              </a:rPr>
              <a:t>E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(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9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)  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X</a:t>
            </a:r>
            <a:r>
              <a:rPr sz="2800" spc="-80" dirty="0">
                <a:latin typeface="Times New Roman"/>
                <a:cs typeface="Times New Roman"/>
              </a:rPr>
              <a:t>TE</a:t>
            </a:r>
            <a:r>
              <a:rPr sz="2800" spc="45" dirty="0">
                <a:latin typeface="Times New Roman"/>
                <a:cs typeface="Times New Roman"/>
              </a:rPr>
              <a:t>N</a:t>
            </a:r>
            <a:r>
              <a:rPr sz="2800" spc="-250" dirty="0">
                <a:latin typeface="Times New Roman"/>
                <a:cs typeface="Times New Roman"/>
              </a:rPr>
              <a:t>S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290" dirty="0">
                <a:latin typeface="Times New Roman"/>
                <a:cs typeface="Times New Roman"/>
              </a:rPr>
              <a:t>R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M</a:t>
            </a:r>
            <a:r>
              <a:rPr sz="2800" spc="-90" dirty="0">
                <a:latin typeface="Times New Roman"/>
                <a:cs typeface="Times New Roman"/>
              </a:rPr>
              <a:t>Í</a:t>
            </a:r>
            <a:r>
              <a:rPr sz="2800" spc="45" dirty="0">
                <a:latin typeface="Times New Roman"/>
                <a:cs typeface="Times New Roman"/>
              </a:rPr>
              <a:t>N</a:t>
            </a:r>
            <a:r>
              <a:rPr sz="2800" spc="-90" dirty="0">
                <a:latin typeface="Times New Roman"/>
                <a:cs typeface="Times New Roman"/>
              </a:rPr>
              <a:t>I</a:t>
            </a:r>
            <a:r>
              <a:rPr sz="2800" spc="45" dirty="0">
                <a:latin typeface="Times New Roman"/>
                <a:cs typeface="Times New Roman"/>
              </a:rPr>
              <a:t>M</a:t>
            </a:r>
            <a:r>
              <a:rPr sz="2800" spc="135" dirty="0">
                <a:latin typeface="Times New Roman"/>
                <a:cs typeface="Times New Roman"/>
              </a:rPr>
              <a:t>O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155" dirty="0">
                <a:latin typeface="Times New Roman"/>
                <a:cs typeface="Times New Roman"/>
              </a:rPr>
              <a:t>E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(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45" dirty="0">
                <a:latin typeface="Times New Roman"/>
                <a:cs typeface="Times New Roman"/>
              </a:rPr>
              <a:t>DM</a:t>
            </a:r>
            <a:r>
              <a:rPr sz="2800" dirty="0">
                <a:latin typeface="Times New Roman"/>
                <a:cs typeface="Times New Roman"/>
              </a:rPr>
              <a:t>)  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X</a:t>
            </a:r>
            <a:r>
              <a:rPr sz="2800" spc="-80" dirty="0">
                <a:latin typeface="Times New Roman"/>
                <a:cs typeface="Times New Roman"/>
              </a:rPr>
              <a:t>TE</a:t>
            </a:r>
            <a:r>
              <a:rPr sz="2800" spc="45" dirty="0">
                <a:latin typeface="Times New Roman"/>
                <a:cs typeface="Times New Roman"/>
              </a:rPr>
              <a:t>N</a:t>
            </a:r>
            <a:r>
              <a:rPr sz="2800" spc="-250" dirty="0">
                <a:latin typeface="Times New Roman"/>
                <a:cs typeface="Times New Roman"/>
              </a:rPr>
              <a:t>S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290" dirty="0">
                <a:latin typeface="Times New Roman"/>
                <a:cs typeface="Times New Roman"/>
              </a:rPr>
              <a:t>R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C</a:t>
            </a:r>
            <a:r>
              <a:rPr sz="2800" spc="45" dirty="0">
                <a:latin typeface="Times New Roman"/>
                <a:cs typeface="Times New Roman"/>
              </a:rPr>
              <a:t>U</a:t>
            </a:r>
            <a:r>
              <a:rPr sz="2800" spc="-235" dirty="0">
                <a:latin typeface="Times New Roman"/>
                <a:cs typeface="Times New Roman"/>
              </a:rPr>
              <a:t>B</a:t>
            </a:r>
            <a:r>
              <a:rPr sz="2800" spc="-90" dirty="0">
                <a:latin typeface="Times New Roman"/>
                <a:cs typeface="Times New Roman"/>
              </a:rPr>
              <a:t>I</a:t>
            </a:r>
            <a:r>
              <a:rPr sz="2800" spc="-80" dirty="0">
                <a:latin typeface="Times New Roman"/>
                <a:cs typeface="Times New Roman"/>
              </a:rPr>
              <a:t>T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155" dirty="0">
                <a:latin typeface="Times New Roman"/>
                <a:cs typeface="Times New Roman"/>
              </a:rPr>
              <a:t>L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L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C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R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135" dirty="0">
                <a:latin typeface="Times New Roman"/>
                <a:cs typeface="Times New Roman"/>
              </a:rPr>
              <a:t>O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(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90" dirty="0">
                <a:latin typeface="Times New Roman"/>
                <a:cs typeface="Times New Roman"/>
              </a:rPr>
              <a:t>C</a:t>
            </a:r>
            <a:r>
              <a:rPr sz="2800" spc="4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)  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-80" dirty="0">
                <a:latin typeface="Times New Roman"/>
                <a:cs typeface="Times New Roman"/>
              </a:rPr>
              <a:t>LL</a:t>
            </a:r>
            <a:r>
              <a:rPr sz="2800" spc="-90" dirty="0">
                <a:latin typeface="Times New Roman"/>
                <a:cs typeface="Times New Roman"/>
              </a:rPr>
              <a:t>ICI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45" dirty="0">
                <a:latin typeface="Times New Roman"/>
                <a:cs typeface="Times New Roman"/>
              </a:rPr>
              <a:t>NGU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(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2700" marR="567690" indent="59055">
              <a:lnSpc>
                <a:spcPct val="116100"/>
              </a:lnSpc>
            </a:pP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X</a:t>
            </a:r>
            <a:r>
              <a:rPr sz="2800" spc="-80" dirty="0">
                <a:latin typeface="Times New Roman"/>
                <a:cs typeface="Times New Roman"/>
              </a:rPr>
              <a:t>TE</a:t>
            </a:r>
            <a:r>
              <a:rPr sz="2800" spc="45" dirty="0">
                <a:latin typeface="Times New Roman"/>
                <a:cs typeface="Times New Roman"/>
              </a:rPr>
              <a:t>N</a:t>
            </a:r>
            <a:r>
              <a:rPr sz="2800" spc="-250" dirty="0">
                <a:latin typeface="Times New Roman"/>
                <a:cs typeface="Times New Roman"/>
              </a:rPr>
              <a:t>S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290" dirty="0">
                <a:latin typeface="Times New Roman"/>
                <a:cs typeface="Times New Roman"/>
              </a:rPr>
              <a:t>R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-80" dirty="0">
                <a:latin typeface="Times New Roman"/>
                <a:cs typeface="Times New Roman"/>
              </a:rPr>
              <a:t>LL</a:t>
            </a:r>
            <a:r>
              <a:rPr sz="2800" spc="-90" dirty="0">
                <a:latin typeface="Times New Roman"/>
                <a:cs typeface="Times New Roman"/>
              </a:rPr>
              <a:t>ICI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B</a:t>
            </a:r>
            <a:r>
              <a:rPr sz="2800" spc="55" dirty="0">
                <a:latin typeface="Times New Roman"/>
                <a:cs typeface="Times New Roman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245" dirty="0">
                <a:latin typeface="Times New Roman"/>
                <a:cs typeface="Times New Roman"/>
              </a:rPr>
              <a:t>V</a:t>
            </a:r>
            <a:r>
              <a:rPr sz="2800" spc="-9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(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-23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)  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X</a:t>
            </a:r>
            <a:r>
              <a:rPr sz="2800" spc="-80" dirty="0">
                <a:latin typeface="Times New Roman"/>
                <a:cs typeface="Times New Roman"/>
              </a:rPr>
              <a:t>TE</a:t>
            </a:r>
            <a:r>
              <a:rPr sz="2800" spc="45" dirty="0">
                <a:latin typeface="Times New Roman"/>
                <a:cs typeface="Times New Roman"/>
              </a:rPr>
              <a:t>N</a:t>
            </a:r>
            <a:r>
              <a:rPr sz="2800" spc="-250" dirty="0">
                <a:latin typeface="Times New Roman"/>
                <a:cs typeface="Times New Roman"/>
              </a:rPr>
              <a:t>S</a:t>
            </a:r>
            <a:r>
              <a:rPr sz="2800" spc="-100" dirty="0">
                <a:latin typeface="Times New Roman"/>
                <a:cs typeface="Times New Roman"/>
              </a:rPr>
              <a:t>O</a:t>
            </a:r>
            <a:r>
              <a:rPr sz="2800" spc="290" dirty="0">
                <a:latin typeface="Times New Roman"/>
                <a:cs typeface="Times New Roman"/>
              </a:rPr>
              <a:t>R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R</a:t>
            </a:r>
            <a:r>
              <a:rPr sz="2800" spc="45" dirty="0">
                <a:latin typeface="Times New Roman"/>
                <a:cs typeface="Times New Roman"/>
              </a:rPr>
              <a:t>G</a:t>
            </a:r>
            <a:r>
              <a:rPr sz="2800" spc="135" dirty="0">
                <a:latin typeface="Times New Roman"/>
                <a:cs typeface="Times New Roman"/>
              </a:rPr>
              <a:t>O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L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45" dirty="0">
                <a:latin typeface="Times New Roman"/>
                <a:cs typeface="Times New Roman"/>
              </a:rPr>
              <a:t>U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spc="45" dirty="0">
                <a:latin typeface="Times New Roman"/>
                <a:cs typeface="Times New Roman"/>
              </a:rPr>
              <a:t>G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290" dirty="0">
                <a:latin typeface="Times New Roman"/>
                <a:cs typeface="Times New Roman"/>
              </a:rPr>
              <a:t>R</a:t>
            </a:r>
            <a:r>
              <a:rPr sz="2800" spc="-4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(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spc="-105" dirty="0">
                <a:latin typeface="Times New Roman"/>
                <a:cs typeface="Times New Roman"/>
              </a:rPr>
              <a:t>P</a:t>
            </a:r>
            <a:r>
              <a:rPr sz="2800" spc="-8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)  </a:t>
            </a:r>
            <a:r>
              <a:rPr sz="2800" spc="10" dirty="0">
                <a:latin typeface="Times New Roman"/>
                <a:cs typeface="Times New Roman"/>
              </a:rPr>
              <a:t>RADIO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(R)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800" spc="-85" dirty="0">
                <a:latin typeface="Times New Roman"/>
                <a:cs typeface="Times New Roman"/>
              </a:rPr>
              <a:t>CUBITO(U)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760" y="6672346"/>
            <a:ext cx="85725" cy="85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60" y="7167646"/>
            <a:ext cx="85725" cy="85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60" y="7662946"/>
            <a:ext cx="85725" cy="85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60" y="8158246"/>
            <a:ext cx="85725" cy="857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60" y="8653546"/>
            <a:ext cx="85725" cy="857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60" y="9148846"/>
            <a:ext cx="85725" cy="857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760" y="9644146"/>
            <a:ext cx="85725" cy="857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9824" y="1894362"/>
            <a:ext cx="6848794" cy="7362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9414" y="266583"/>
            <a:ext cx="11166475" cy="1017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125" dirty="0">
                <a:solidFill>
                  <a:srgbClr val="012033"/>
                </a:solidFill>
              </a:rPr>
              <a:t>W</a:t>
            </a:r>
            <a:r>
              <a:rPr sz="6500" spc="430" dirty="0">
                <a:solidFill>
                  <a:srgbClr val="012033"/>
                </a:solidFill>
              </a:rPr>
              <a:t>A</a:t>
            </a:r>
            <a:r>
              <a:rPr sz="6500" spc="860" dirty="0">
                <a:solidFill>
                  <a:srgbClr val="012033"/>
                </a:solidFill>
              </a:rPr>
              <a:t>D</a:t>
            </a:r>
            <a:r>
              <a:rPr sz="6500" spc="-640" dirty="0">
                <a:solidFill>
                  <a:srgbClr val="012033"/>
                </a:solidFill>
              </a:rPr>
              <a:t> </a:t>
            </a:r>
            <a:r>
              <a:rPr sz="6500" spc="985" dirty="0">
                <a:solidFill>
                  <a:srgbClr val="012033"/>
                </a:solidFill>
              </a:rPr>
              <a:t>M</a:t>
            </a:r>
            <a:r>
              <a:rPr sz="6500" spc="390" dirty="0">
                <a:solidFill>
                  <a:srgbClr val="012033"/>
                </a:solidFill>
              </a:rPr>
              <a:t>O</a:t>
            </a:r>
            <a:r>
              <a:rPr sz="6500" spc="-15" dirty="0">
                <a:solidFill>
                  <a:srgbClr val="012033"/>
                </a:solidFill>
              </a:rPr>
              <a:t>V</a:t>
            </a:r>
            <a:r>
              <a:rPr sz="6500" spc="-1620" dirty="0">
                <a:solidFill>
                  <a:srgbClr val="012033"/>
                </a:solidFill>
              </a:rPr>
              <a:t>I</a:t>
            </a:r>
            <a:r>
              <a:rPr sz="6500" spc="65" dirty="0">
                <a:solidFill>
                  <a:srgbClr val="012033"/>
                </a:solidFill>
              </a:rPr>
              <a:t>L</a:t>
            </a:r>
            <a:r>
              <a:rPr sz="6500" spc="1410" dirty="0">
                <a:solidFill>
                  <a:srgbClr val="012033"/>
                </a:solidFill>
              </a:rPr>
              <a:t>-</a:t>
            </a:r>
            <a:r>
              <a:rPr sz="6500" spc="-640" dirty="0">
                <a:solidFill>
                  <a:srgbClr val="012033"/>
                </a:solidFill>
              </a:rPr>
              <a:t> </a:t>
            </a:r>
            <a:r>
              <a:rPr sz="6500" spc="290" dirty="0">
                <a:solidFill>
                  <a:srgbClr val="012033"/>
                </a:solidFill>
              </a:rPr>
              <a:t>G</a:t>
            </a:r>
            <a:r>
              <a:rPr sz="6500" spc="210" dirty="0">
                <a:solidFill>
                  <a:srgbClr val="012033"/>
                </a:solidFill>
              </a:rPr>
              <a:t>R</a:t>
            </a:r>
            <a:r>
              <a:rPr sz="6500" spc="-45" dirty="0">
                <a:solidFill>
                  <a:srgbClr val="012033"/>
                </a:solidFill>
              </a:rPr>
              <a:t>U</a:t>
            </a:r>
            <a:r>
              <a:rPr sz="6500" spc="645" dirty="0">
                <a:solidFill>
                  <a:srgbClr val="012033"/>
                </a:solidFill>
              </a:rPr>
              <a:t>P</a:t>
            </a:r>
            <a:r>
              <a:rPr sz="6500" spc="935" dirty="0">
                <a:solidFill>
                  <a:srgbClr val="012033"/>
                </a:solidFill>
              </a:rPr>
              <a:t>O</a:t>
            </a:r>
            <a:r>
              <a:rPr sz="6500" spc="-640" dirty="0">
                <a:solidFill>
                  <a:srgbClr val="012033"/>
                </a:solidFill>
              </a:rPr>
              <a:t> </a:t>
            </a:r>
            <a:r>
              <a:rPr sz="6500" spc="210" dirty="0">
                <a:solidFill>
                  <a:srgbClr val="012033"/>
                </a:solidFill>
              </a:rPr>
              <a:t>R</a:t>
            </a:r>
            <a:r>
              <a:rPr sz="6500" spc="430" dirty="0">
                <a:solidFill>
                  <a:srgbClr val="012033"/>
                </a:solidFill>
              </a:rPr>
              <a:t>A</a:t>
            </a:r>
            <a:r>
              <a:rPr sz="6500" spc="315" dirty="0">
                <a:solidFill>
                  <a:srgbClr val="012033"/>
                </a:solidFill>
              </a:rPr>
              <a:t>D</a:t>
            </a:r>
            <a:r>
              <a:rPr sz="6500" spc="-1620" dirty="0">
                <a:solidFill>
                  <a:srgbClr val="012033"/>
                </a:solidFill>
              </a:rPr>
              <a:t>I</a:t>
            </a:r>
            <a:r>
              <a:rPr sz="6500" spc="430" dirty="0">
                <a:solidFill>
                  <a:srgbClr val="012033"/>
                </a:solidFill>
              </a:rPr>
              <a:t>A</a:t>
            </a:r>
            <a:r>
              <a:rPr sz="6500" spc="610" dirty="0">
                <a:solidFill>
                  <a:srgbClr val="012033"/>
                </a:solidFill>
              </a:rPr>
              <a:t>L</a:t>
            </a:r>
            <a:endParaRPr sz="6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5" y="3666454"/>
            <a:ext cx="123825" cy="1238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8037" y="3428145"/>
            <a:ext cx="5880100" cy="14827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750" spc="-40" dirty="0">
                <a:solidFill>
                  <a:srgbClr val="012033"/>
                </a:solidFill>
                <a:latin typeface="Lucida Sans Unicode"/>
                <a:cs typeface="Lucida Sans Unicode"/>
              </a:rPr>
              <a:t>B</a:t>
            </a:r>
            <a:r>
              <a:rPr sz="2750" spc="-280" dirty="0">
                <a:solidFill>
                  <a:srgbClr val="012033"/>
                </a:solidFill>
                <a:latin typeface="Lucida Sans Unicode"/>
                <a:cs typeface="Lucida Sans Unicode"/>
              </a:rPr>
              <a:t>R</a:t>
            </a:r>
            <a:r>
              <a:rPr sz="2750" spc="-395" dirty="0">
                <a:solidFill>
                  <a:srgbClr val="012033"/>
                </a:solidFill>
                <a:latin typeface="Lucida Sans Unicode"/>
                <a:cs typeface="Lucida Sans Unicode"/>
              </a:rPr>
              <a:t>A</a:t>
            </a:r>
            <a:r>
              <a:rPr sz="2750" spc="-409" dirty="0">
                <a:solidFill>
                  <a:srgbClr val="012033"/>
                </a:solidFill>
                <a:latin typeface="Lucida Sans Unicode"/>
                <a:cs typeface="Lucida Sans Unicode"/>
              </a:rPr>
              <a:t>C</a:t>
            </a:r>
            <a:r>
              <a:rPr sz="2750" spc="-235" dirty="0">
                <a:solidFill>
                  <a:srgbClr val="012033"/>
                </a:solidFill>
                <a:latin typeface="Lucida Sans Unicode"/>
                <a:cs typeface="Lucida Sans Unicode"/>
              </a:rPr>
              <a:t>O</a:t>
            </a:r>
            <a:r>
              <a:rPr sz="2750" spc="-280" dirty="0">
                <a:solidFill>
                  <a:srgbClr val="012033"/>
                </a:solidFill>
                <a:latin typeface="Lucida Sans Unicode"/>
                <a:cs typeface="Lucida Sans Unicode"/>
              </a:rPr>
              <a:t>RR</a:t>
            </a:r>
            <a:r>
              <a:rPr sz="2750" spc="-395" dirty="0">
                <a:solidFill>
                  <a:srgbClr val="012033"/>
                </a:solidFill>
                <a:latin typeface="Lucida Sans Unicode"/>
                <a:cs typeface="Lucida Sans Unicode"/>
              </a:rPr>
              <a:t>A</a:t>
            </a:r>
            <a:r>
              <a:rPr sz="2750" spc="-300" dirty="0">
                <a:solidFill>
                  <a:srgbClr val="012033"/>
                </a:solidFill>
                <a:latin typeface="Lucida Sans Unicode"/>
                <a:cs typeface="Lucida Sans Unicode"/>
              </a:rPr>
              <a:t>D</a:t>
            </a:r>
            <a:r>
              <a:rPr sz="2750" spc="-260" dirty="0">
                <a:solidFill>
                  <a:srgbClr val="012033"/>
                </a:solidFill>
                <a:latin typeface="Lucida Sans Unicode"/>
                <a:cs typeface="Lucida Sans Unicode"/>
              </a:rPr>
              <a:t>I</a:t>
            </a:r>
            <a:r>
              <a:rPr sz="2750" spc="-395" dirty="0">
                <a:solidFill>
                  <a:srgbClr val="012033"/>
                </a:solidFill>
                <a:latin typeface="Lucida Sans Unicode"/>
                <a:cs typeface="Lucida Sans Unicode"/>
              </a:rPr>
              <a:t>A</a:t>
            </a:r>
            <a:r>
              <a:rPr sz="2750" spc="-35" dirty="0">
                <a:solidFill>
                  <a:srgbClr val="012033"/>
                </a:solidFill>
                <a:latin typeface="Lucida Sans Unicode"/>
                <a:cs typeface="Lucida Sans Unicode"/>
              </a:rPr>
              <a:t>L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320" dirty="0">
                <a:solidFill>
                  <a:srgbClr val="012033"/>
                </a:solidFill>
                <a:latin typeface="Lucida Sans Unicode"/>
                <a:cs typeface="Lucida Sans Unicode"/>
              </a:rPr>
              <a:t>(</a:t>
            </a:r>
            <a:r>
              <a:rPr sz="2750" spc="-405" dirty="0">
                <a:solidFill>
                  <a:srgbClr val="012033"/>
                </a:solidFill>
                <a:latin typeface="Lucida Sans Unicode"/>
                <a:cs typeface="Lucida Sans Unicode"/>
              </a:rPr>
              <a:t>19</a:t>
            </a:r>
            <a:r>
              <a:rPr sz="2750" spc="-90" dirty="0">
                <a:solidFill>
                  <a:srgbClr val="012033"/>
                </a:solidFill>
                <a:latin typeface="Lucida Sans Unicode"/>
                <a:cs typeface="Lucida Sans Unicode"/>
              </a:rPr>
              <a:t>)</a:t>
            </a:r>
            <a:endParaRPr sz="2750">
              <a:latin typeface="Lucida Sans Unicode"/>
              <a:cs typeface="Lucida Sans Unicode"/>
            </a:endParaRPr>
          </a:p>
          <a:p>
            <a:pPr marL="12700" marR="5080">
              <a:lnSpc>
                <a:spcPct val="115900"/>
              </a:lnSpc>
            </a:pPr>
            <a:r>
              <a:rPr sz="2750" spc="-200" dirty="0">
                <a:solidFill>
                  <a:srgbClr val="012033"/>
                </a:solidFill>
                <a:latin typeface="Lucida Sans Unicode"/>
                <a:cs typeface="Lucida Sans Unicode"/>
              </a:rPr>
              <a:t>E</a:t>
            </a:r>
            <a:r>
              <a:rPr sz="2750" spc="-370" dirty="0">
                <a:solidFill>
                  <a:srgbClr val="012033"/>
                </a:solidFill>
                <a:latin typeface="Lucida Sans Unicode"/>
                <a:cs typeface="Lucida Sans Unicode"/>
              </a:rPr>
              <a:t>X</a:t>
            </a:r>
            <a:r>
              <a:rPr sz="2750" spc="-459" dirty="0">
                <a:solidFill>
                  <a:srgbClr val="012033"/>
                </a:solidFill>
                <a:latin typeface="Lucida Sans Unicode"/>
                <a:cs typeface="Lucida Sans Unicode"/>
              </a:rPr>
              <a:t>T</a:t>
            </a:r>
            <a:r>
              <a:rPr sz="2750" spc="-200" dirty="0">
                <a:solidFill>
                  <a:srgbClr val="012033"/>
                </a:solidFill>
                <a:latin typeface="Lucida Sans Unicode"/>
                <a:cs typeface="Lucida Sans Unicode"/>
              </a:rPr>
              <a:t>EN</a:t>
            </a:r>
            <a:r>
              <a:rPr sz="2750" spc="-210" dirty="0">
                <a:solidFill>
                  <a:srgbClr val="012033"/>
                </a:solidFill>
                <a:latin typeface="Lucida Sans Unicode"/>
                <a:cs typeface="Lucida Sans Unicode"/>
              </a:rPr>
              <a:t>S</a:t>
            </a:r>
            <a:r>
              <a:rPr sz="2750" spc="-235" dirty="0">
                <a:solidFill>
                  <a:srgbClr val="012033"/>
                </a:solidFill>
                <a:latin typeface="Lucida Sans Unicode"/>
                <a:cs typeface="Lucida Sans Unicode"/>
              </a:rPr>
              <a:t>O</a:t>
            </a:r>
            <a:r>
              <a:rPr sz="2750" spc="-50" dirty="0">
                <a:solidFill>
                  <a:srgbClr val="012033"/>
                </a:solidFill>
                <a:latin typeface="Lucida Sans Unicode"/>
                <a:cs typeface="Lucida Sans Unicode"/>
              </a:rPr>
              <a:t>R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280" dirty="0">
                <a:solidFill>
                  <a:srgbClr val="012033"/>
                </a:solidFill>
                <a:latin typeface="Lucida Sans Unicode"/>
                <a:cs typeface="Lucida Sans Unicode"/>
              </a:rPr>
              <a:t>R</a:t>
            </a:r>
            <a:r>
              <a:rPr sz="2750" spc="-395" dirty="0">
                <a:solidFill>
                  <a:srgbClr val="012033"/>
                </a:solidFill>
                <a:latin typeface="Lucida Sans Unicode"/>
                <a:cs typeface="Lucida Sans Unicode"/>
              </a:rPr>
              <a:t>A</a:t>
            </a:r>
            <a:r>
              <a:rPr sz="2750" spc="-300" dirty="0">
                <a:solidFill>
                  <a:srgbClr val="012033"/>
                </a:solidFill>
                <a:latin typeface="Lucida Sans Unicode"/>
                <a:cs typeface="Lucida Sans Unicode"/>
              </a:rPr>
              <a:t>D</a:t>
            </a:r>
            <a:r>
              <a:rPr sz="2750" spc="-260" dirty="0">
                <a:solidFill>
                  <a:srgbClr val="012033"/>
                </a:solidFill>
                <a:latin typeface="Lucida Sans Unicode"/>
                <a:cs typeface="Lucida Sans Unicode"/>
              </a:rPr>
              <a:t>I</a:t>
            </a:r>
            <a:r>
              <a:rPr sz="2750" spc="-395" dirty="0">
                <a:solidFill>
                  <a:srgbClr val="012033"/>
                </a:solidFill>
                <a:latin typeface="Lucida Sans Unicode"/>
                <a:cs typeface="Lucida Sans Unicode"/>
              </a:rPr>
              <a:t>A</a:t>
            </a:r>
            <a:r>
              <a:rPr sz="2750" spc="-35" dirty="0">
                <a:solidFill>
                  <a:srgbClr val="012033"/>
                </a:solidFill>
                <a:latin typeface="Lucida Sans Unicode"/>
                <a:cs typeface="Lucida Sans Unicode"/>
              </a:rPr>
              <a:t>L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409" dirty="0">
                <a:solidFill>
                  <a:srgbClr val="012033"/>
                </a:solidFill>
                <a:latin typeface="Lucida Sans Unicode"/>
                <a:cs typeface="Lucida Sans Unicode"/>
              </a:rPr>
              <a:t>C</a:t>
            </a:r>
            <a:r>
              <a:rPr sz="2750" spc="-235" dirty="0">
                <a:solidFill>
                  <a:srgbClr val="012033"/>
                </a:solidFill>
                <a:latin typeface="Lucida Sans Unicode"/>
                <a:cs typeface="Lucida Sans Unicode"/>
              </a:rPr>
              <a:t>O</a:t>
            </a:r>
            <a:r>
              <a:rPr sz="2750" spc="-280" dirty="0">
                <a:solidFill>
                  <a:srgbClr val="012033"/>
                </a:solidFill>
                <a:latin typeface="Lucida Sans Unicode"/>
                <a:cs typeface="Lucida Sans Unicode"/>
              </a:rPr>
              <a:t>R</a:t>
            </a:r>
            <a:r>
              <a:rPr sz="2750" spc="-459" dirty="0">
                <a:solidFill>
                  <a:srgbClr val="012033"/>
                </a:solidFill>
                <a:latin typeface="Lucida Sans Unicode"/>
                <a:cs typeface="Lucida Sans Unicode"/>
              </a:rPr>
              <a:t>T</a:t>
            </a:r>
            <a:r>
              <a:rPr sz="2750" spc="-5" dirty="0">
                <a:solidFill>
                  <a:srgbClr val="012033"/>
                </a:solidFill>
                <a:latin typeface="Lucida Sans Unicode"/>
                <a:cs typeface="Lucida Sans Unicode"/>
              </a:rPr>
              <a:t>O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300" dirty="0">
                <a:solidFill>
                  <a:srgbClr val="012033"/>
                </a:solidFill>
                <a:latin typeface="Lucida Sans Unicode"/>
                <a:cs typeface="Lucida Sans Unicode"/>
              </a:rPr>
              <a:t>D</a:t>
            </a:r>
            <a:r>
              <a:rPr sz="2750" spc="-200" dirty="0">
                <a:solidFill>
                  <a:srgbClr val="012033"/>
                </a:solidFill>
                <a:latin typeface="Lucida Sans Unicode"/>
                <a:cs typeface="Lucida Sans Unicode"/>
              </a:rPr>
              <a:t>E</a:t>
            </a:r>
            <a:r>
              <a:rPr sz="2750" spc="-35" dirty="0">
                <a:solidFill>
                  <a:srgbClr val="012033"/>
                </a:solidFill>
                <a:latin typeface="Lucida Sans Unicode"/>
                <a:cs typeface="Lucida Sans Unicode"/>
              </a:rPr>
              <a:t>L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409" dirty="0">
                <a:solidFill>
                  <a:srgbClr val="012033"/>
                </a:solidFill>
                <a:latin typeface="Lucida Sans Unicode"/>
                <a:cs typeface="Lucida Sans Unicode"/>
              </a:rPr>
              <a:t>C</a:t>
            </a:r>
            <a:r>
              <a:rPr sz="2750" spc="-395" dirty="0">
                <a:solidFill>
                  <a:srgbClr val="012033"/>
                </a:solidFill>
                <a:latin typeface="Lucida Sans Unicode"/>
                <a:cs typeface="Lucida Sans Unicode"/>
              </a:rPr>
              <a:t>A</a:t>
            </a:r>
            <a:r>
              <a:rPr sz="2750" spc="-280" dirty="0">
                <a:solidFill>
                  <a:srgbClr val="012033"/>
                </a:solidFill>
                <a:latin typeface="Lucida Sans Unicode"/>
                <a:cs typeface="Lucida Sans Unicode"/>
              </a:rPr>
              <a:t>R</a:t>
            </a:r>
            <a:r>
              <a:rPr sz="2750" spc="-105" dirty="0">
                <a:solidFill>
                  <a:srgbClr val="012033"/>
                </a:solidFill>
                <a:latin typeface="Lucida Sans Unicode"/>
                <a:cs typeface="Lucida Sans Unicode"/>
              </a:rPr>
              <a:t>P</a:t>
            </a:r>
            <a:r>
              <a:rPr sz="2750" spc="-235" dirty="0">
                <a:solidFill>
                  <a:srgbClr val="012033"/>
                </a:solidFill>
                <a:latin typeface="Lucida Sans Unicode"/>
                <a:cs typeface="Lucida Sans Unicode"/>
              </a:rPr>
              <a:t>O</a:t>
            </a:r>
            <a:r>
              <a:rPr sz="2750" spc="-320" dirty="0">
                <a:solidFill>
                  <a:srgbClr val="012033"/>
                </a:solidFill>
                <a:latin typeface="Lucida Sans Unicode"/>
                <a:cs typeface="Lucida Sans Unicode"/>
              </a:rPr>
              <a:t>(</a:t>
            </a:r>
            <a:r>
              <a:rPr sz="2750" spc="-405" dirty="0">
                <a:solidFill>
                  <a:srgbClr val="012033"/>
                </a:solidFill>
                <a:latin typeface="Lucida Sans Unicode"/>
                <a:cs typeface="Lucida Sans Unicode"/>
              </a:rPr>
              <a:t>17</a:t>
            </a:r>
            <a:r>
              <a:rPr sz="2750" spc="-85" dirty="0">
                <a:solidFill>
                  <a:srgbClr val="012033"/>
                </a:solidFill>
                <a:latin typeface="Lucida Sans Unicode"/>
                <a:cs typeface="Lucida Sans Unicode"/>
              </a:rPr>
              <a:t>)  </a:t>
            </a:r>
            <a:r>
              <a:rPr sz="2750" spc="-240" dirty="0">
                <a:solidFill>
                  <a:srgbClr val="012033"/>
                </a:solidFill>
                <a:latin typeface="Lucida Sans Unicode"/>
                <a:cs typeface="Lucida Sans Unicode"/>
              </a:rPr>
              <a:t>EXTENSOR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280" dirty="0">
                <a:solidFill>
                  <a:srgbClr val="012033"/>
                </a:solidFill>
                <a:latin typeface="Lucida Sans Unicode"/>
                <a:cs typeface="Lucida Sans Unicode"/>
              </a:rPr>
              <a:t>RADIAL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235" dirty="0">
                <a:solidFill>
                  <a:srgbClr val="012033"/>
                </a:solidFill>
                <a:latin typeface="Lucida Sans Unicode"/>
                <a:cs typeface="Lucida Sans Unicode"/>
              </a:rPr>
              <a:t>LARGO</a:t>
            </a:r>
            <a:r>
              <a:rPr sz="2750" spc="-610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180" dirty="0">
                <a:solidFill>
                  <a:srgbClr val="012033"/>
                </a:solidFill>
                <a:latin typeface="Lucida Sans Unicode"/>
                <a:cs typeface="Lucida Sans Unicode"/>
              </a:rPr>
              <a:t>DEL</a:t>
            </a:r>
            <a:r>
              <a:rPr sz="2750" spc="-615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240" dirty="0">
                <a:solidFill>
                  <a:srgbClr val="012033"/>
                </a:solidFill>
                <a:latin typeface="Lucida Sans Unicode"/>
                <a:cs typeface="Lucida Sans Unicode"/>
              </a:rPr>
              <a:t>CARPO</a:t>
            </a:r>
            <a:r>
              <a:rPr sz="2750" spc="-610" dirty="0">
                <a:solidFill>
                  <a:srgbClr val="012033"/>
                </a:solidFill>
                <a:latin typeface="Lucida Sans Unicode"/>
                <a:cs typeface="Lucida Sans Unicode"/>
              </a:rPr>
              <a:t> </a:t>
            </a:r>
            <a:r>
              <a:rPr sz="2750" spc="-305" dirty="0">
                <a:solidFill>
                  <a:srgbClr val="012033"/>
                </a:solidFill>
                <a:latin typeface="Lucida Sans Unicode"/>
                <a:cs typeface="Lucida Sans Unicode"/>
              </a:rPr>
              <a:t>(18)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5" y="4152229"/>
            <a:ext cx="123825" cy="1238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925" y="4638004"/>
            <a:ext cx="123825" cy="1238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299" y="0"/>
            <a:ext cx="9572609" cy="10219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4606533"/>
            <a:ext cx="76200" cy="76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651" y="4323952"/>
            <a:ext cx="5734050" cy="52832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500" spc="-210" dirty="0">
                <a:latin typeface="Times New Roman"/>
                <a:cs typeface="Times New Roman"/>
              </a:rPr>
              <a:t>B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-80" dirty="0">
                <a:latin typeface="Times New Roman"/>
                <a:cs typeface="Times New Roman"/>
              </a:rPr>
              <a:t>C</a:t>
            </a:r>
            <a:r>
              <a:rPr sz="2500" spc="-90" dirty="0">
                <a:latin typeface="Times New Roman"/>
                <a:cs typeface="Times New Roman"/>
              </a:rPr>
              <a:t>O</a:t>
            </a:r>
            <a:r>
              <a:rPr sz="2500" spc="50" dirty="0">
                <a:latin typeface="Times New Roman"/>
                <a:cs typeface="Times New Roman"/>
              </a:rPr>
              <a:t>RR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80" dirty="0">
                <a:latin typeface="Times New Roman"/>
                <a:cs typeface="Times New Roman"/>
              </a:rPr>
              <a:t>I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210" dirty="0">
                <a:latin typeface="Times New Roman"/>
                <a:cs typeface="Times New Roman"/>
              </a:rPr>
              <a:t>(B</a:t>
            </a:r>
            <a:r>
              <a:rPr sz="2500" spc="50" dirty="0">
                <a:latin typeface="Times New Roman"/>
                <a:cs typeface="Times New Roman"/>
              </a:rPr>
              <a:t>RR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14999"/>
              </a:lnSpc>
            </a:pPr>
            <a:r>
              <a:rPr sz="2500" spc="-70" dirty="0">
                <a:latin typeface="Times New Roman"/>
                <a:cs typeface="Times New Roman"/>
              </a:rPr>
              <a:t>E</a:t>
            </a:r>
            <a:r>
              <a:rPr sz="2500" spc="-90" dirty="0">
                <a:latin typeface="Times New Roman"/>
                <a:cs typeface="Times New Roman"/>
              </a:rPr>
              <a:t>X</a:t>
            </a:r>
            <a:r>
              <a:rPr sz="2500" spc="-70" dirty="0">
                <a:latin typeface="Times New Roman"/>
                <a:cs typeface="Times New Roman"/>
              </a:rPr>
              <a:t>TE</a:t>
            </a:r>
            <a:r>
              <a:rPr sz="2500" spc="40" dirty="0">
                <a:latin typeface="Times New Roman"/>
                <a:cs typeface="Times New Roman"/>
              </a:rPr>
              <a:t>N</a:t>
            </a:r>
            <a:r>
              <a:rPr sz="2500" spc="-225" dirty="0">
                <a:latin typeface="Times New Roman"/>
                <a:cs typeface="Times New Roman"/>
              </a:rPr>
              <a:t>S</a:t>
            </a:r>
            <a:r>
              <a:rPr sz="2500" spc="-90" dirty="0">
                <a:latin typeface="Times New Roman"/>
                <a:cs typeface="Times New Roman"/>
              </a:rPr>
              <a:t>O</a:t>
            </a:r>
            <a:r>
              <a:rPr sz="2500" spc="260" dirty="0">
                <a:latin typeface="Times New Roman"/>
                <a:cs typeface="Times New Roman"/>
              </a:rPr>
              <a:t>R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80" dirty="0">
                <a:latin typeface="Times New Roman"/>
                <a:cs typeface="Times New Roman"/>
              </a:rPr>
              <a:t>I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70" dirty="0">
                <a:latin typeface="Times New Roman"/>
                <a:cs typeface="Times New Roman"/>
              </a:rPr>
              <a:t>L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40" dirty="0">
                <a:latin typeface="Times New Roman"/>
                <a:cs typeface="Times New Roman"/>
              </a:rPr>
              <a:t>G</a:t>
            </a:r>
            <a:r>
              <a:rPr sz="2500" spc="120" dirty="0">
                <a:latin typeface="Times New Roman"/>
                <a:cs typeface="Times New Roman"/>
              </a:rPr>
              <a:t>O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70" dirty="0">
                <a:latin typeface="Times New Roman"/>
                <a:cs typeface="Times New Roman"/>
              </a:rPr>
              <a:t>E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Times New Roman"/>
                <a:cs typeface="Times New Roman"/>
              </a:rPr>
              <a:t>C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5" dirty="0">
                <a:latin typeface="Times New Roman"/>
                <a:cs typeface="Times New Roman"/>
              </a:rPr>
              <a:t>P</a:t>
            </a:r>
            <a:r>
              <a:rPr sz="2500" spc="65" dirty="0">
                <a:latin typeface="Times New Roman"/>
                <a:cs typeface="Times New Roman"/>
              </a:rPr>
              <a:t>O  </a:t>
            </a:r>
            <a:r>
              <a:rPr sz="2500" spc="-65" dirty="0">
                <a:latin typeface="Times New Roman"/>
                <a:cs typeface="Times New Roman"/>
              </a:rPr>
              <a:t>(ECRL)</a:t>
            </a:r>
            <a:endParaRPr sz="2500">
              <a:latin typeface="Times New Roman"/>
              <a:cs typeface="Times New Roman"/>
            </a:endParaRPr>
          </a:p>
          <a:p>
            <a:pPr marL="12700" marR="38735">
              <a:lnSpc>
                <a:spcPct val="114999"/>
              </a:lnSpc>
            </a:pPr>
            <a:r>
              <a:rPr sz="2500" spc="-70" dirty="0">
                <a:latin typeface="Times New Roman"/>
                <a:cs typeface="Times New Roman"/>
              </a:rPr>
              <a:t>E</a:t>
            </a:r>
            <a:r>
              <a:rPr sz="2500" spc="-90" dirty="0">
                <a:latin typeface="Times New Roman"/>
                <a:cs typeface="Times New Roman"/>
              </a:rPr>
              <a:t>X</a:t>
            </a:r>
            <a:r>
              <a:rPr sz="2500" spc="-70" dirty="0">
                <a:latin typeface="Times New Roman"/>
                <a:cs typeface="Times New Roman"/>
              </a:rPr>
              <a:t>TE</a:t>
            </a:r>
            <a:r>
              <a:rPr sz="2500" spc="40" dirty="0">
                <a:latin typeface="Times New Roman"/>
                <a:cs typeface="Times New Roman"/>
              </a:rPr>
              <a:t>N</a:t>
            </a:r>
            <a:r>
              <a:rPr sz="2500" spc="-225" dirty="0">
                <a:latin typeface="Times New Roman"/>
                <a:cs typeface="Times New Roman"/>
              </a:rPr>
              <a:t>S</a:t>
            </a:r>
            <a:r>
              <a:rPr sz="2500" spc="-90" dirty="0">
                <a:latin typeface="Times New Roman"/>
                <a:cs typeface="Times New Roman"/>
              </a:rPr>
              <a:t>O</a:t>
            </a:r>
            <a:r>
              <a:rPr sz="2500" spc="260" dirty="0">
                <a:latin typeface="Times New Roman"/>
                <a:cs typeface="Times New Roman"/>
              </a:rPr>
              <a:t>R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80" dirty="0">
                <a:latin typeface="Times New Roman"/>
                <a:cs typeface="Times New Roman"/>
              </a:rPr>
              <a:t>I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Times New Roman"/>
                <a:cs typeface="Times New Roman"/>
              </a:rPr>
              <a:t>C</a:t>
            </a:r>
            <a:r>
              <a:rPr sz="2500" spc="-90" dirty="0">
                <a:latin typeface="Times New Roman"/>
                <a:cs typeface="Times New Roman"/>
              </a:rPr>
              <a:t>O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70" dirty="0">
                <a:latin typeface="Times New Roman"/>
                <a:cs typeface="Times New Roman"/>
              </a:rPr>
              <a:t>T</a:t>
            </a:r>
            <a:r>
              <a:rPr sz="2500" spc="120" dirty="0">
                <a:latin typeface="Times New Roman"/>
                <a:cs typeface="Times New Roman"/>
              </a:rPr>
              <a:t>O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70" dirty="0">
                <a:latin typeface="Times New Roman"/>
                <a:cs typeface="Times New Roman"/>
              </a:rPr>
              <a:t>E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Times New Roman"/>
                <a:cs typeface="Times New Roman"/>
              </a:rPr>
              <a:t>C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5" dirty="0">
                <a:latin typeface="Times New Roman"/>
                <a:cs typeface="Times New Roman"/>
              </a:rPr>
              <a:t>P</a:t>
            </a:r>
            <a:r>
              <a:rPr sz="2500" spc="65" dirty="0">
                <a:latin typeface="Times New Roman"/>
                <a:cs typeface="Times New Roman"/>
              </a:rPr>
              <a:t>O  </a:t>
            </a:r>
            <a:r>
              <a:rPr sz="2500" spc="-90" dirty="0">
                <a:latin typeface="Times New Roman"/>
                <a:cs typeface="Times New Roman"/>
              </a:rPr>
              <a:t>(ECRB)</a:t>
            </a:r>
            <a:endParaRPr sz="2500">
              <a:latin typeface="Times New Roman"/>
              <a:cs typeface="Times New Roman"/>
            </a:endParaRPr>
          </a:p>
          <a:p>
            <a:pPr marL="65405" marR="1434465" indent="-53340">
              <a:lnSpc>
                <a:spcPct val="114999"/>
              </a:lnSpc>
            </a:pP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70" dirty="0">
                <a:latin typeface="Times New Roman"/>
                <a:cs typeface="Times New Roman"/>
              </a:rPr>
              <a:t>TE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80" dirty="0">
                <a:latin typeface="Times New Roman"/>
                <a:cs typeface="Times New Roman"/>
              </a:rPr>
              <a:t>I</a:t>
            </a:r>
            <a:r>
              <a:rPr sz="2500" spc="120" dirty="0">
                <a:latin typeface="Times New Roman"/>
                <a:cs typeface="Times New Roman"/>
              </a:rPr>
              <a:t>A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80" dirty="0">
                <a:latin typeface="Times New Roman"/>
                <a:cs typeface="Times New Roman"/>
              </a:rPr>
              <a:t>I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-70" dirty="0">
                <a:latin typeface="Times New Roman"/>
                <a:cs typeface="Times New Roman"/>
              </a:rPr>
              <a:t>L</a:t>
            </a:r>
            <a:r>
              <a:rPr sz="2500" spc="-210" dirty="0">
                <a:latin typeface="Times New Roman"/>
                <a:cs typeface="Times New Roman"/>
              </a:rPr>
              <a:t>(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)  </a:t>
            </a:r>
            <a:r>
              <a:rPr sz="2500" spc="-80" dirty="0">
                <a:latin typeface="Times New Roman"/>
                <a:cs typeface="Times New Roman"/>
              </a:rPr>
              <a:t>C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-210" dirty="0">
                <a:latin typeface="Times New Roman"/>
                <a:cs typeface="Times New Roman"/>
              </a:rPr>
              <a:t>B</a:t>
            </a:r>
            <a:r>
              <a:rPr sz="2500" spc="-70" dirty="0">
                <a:latin typeface="Times New Roman"/>
                <a:cs typeface="Times New Roman"/>
              </a:rPr>
              <a:t>EZ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-15" dirty="0">
                <a:latin typeface="Times New Roman"/>
                <a:cs typeface="Times New Roman"/>
              </a:rPr>
              <a:t>S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225" dirty="0">
                <a:latin typeface="Times New Roman"/>
                <a:cs typeface="Times New Roman"/>
              </a:rPr>
              <a:t>S</a:t>
            </a:r>
            <a:r>
              <a:rPr sz="2500" spc="40" dirty="0">
                <a:latin typeface="Times New Roman"/>
                <a:cs typeface="Times New Roman"/>
              </a:rPr>
              <a:t>U</a:t>
            </a:r>
            <a:r>
              <a:rPr sz="2500" spc="-95" dirty="0">
                <a:latin typeface="Times New Roman"/>
                <a:cs typeface="Times New Roman"/>
              </a:rPr>
              <a:t>P</a:t>
            </a:r>
            <a:r>
              <a:rPr sz="2500" spc="-70" dirty="0">
                <a:latin typeface="Times New Roman"/>
                <a:cs typeface="Times New Roman"/>
              </a:rPr>
              <a:t>E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65" dirty="0">
                <a:latin typeface="Times New Roman"/>
                <a:cs typeface="Times New Roman"/>
              </a:rPr>
              <a:t>F</a:t>
            </a:r>
            <a:r>
              <a:rPr sz="2500" spc="-80" dirty="0">
                <a:latin typeface="Times New Roman"/>
                <a:cs typeface="Times New Roman"/>
              </a:rPr>
              <a:t>ICI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210" dirty="0">
                <a:latin typeface="Times New Roman"/>
                <a:cs typeface="Times New Roman"/>
              </a:rPr>
              <a:t>(</a:t>
            </a:r>
            <a:r>
              <a:rPr sz="2500" spc="-225" dirty="0">
                <a:latin typeface="Times New Roman"/>
                <a:cs typeface="Times New Roman"/>
              </a:rPr>
              <a:t>S</a:t>
            </a:r>
            <a:r>
              <a:rPr sz="2500" spc="40" dirty="0">
                <a:latin typeface="Times New Roman"/>
                <a:cs typeface="Times New Roman"/>
              </a:rPr>
              <a:t>H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120" dirty="0">
                <a:latin typeface="Times New Roman"/>
                <a:cs typeface="Times New Roman"/>
              </a:rPr>
              <a:t>Y</a:t>
            </a:r>
            <a:endParaRPr sz="2500">
              <a:latin typeface="Times New Roman"/>
              <a:cs typeface="Times New Roman"/>
            </a:endParaRPr>
          </a:p>
          <a:p>
            <a:pPr marL="12700" marR="1070610">
              <a:lnSpc>
                <a:spcPct val="114999"/>
              </a:lnSpc>
            </a:pPr>
            <a:r>
              <a:rPr sz="2500" spc="-95" dirty="0">
                <a:latin typeface="Times New Roman"/>
                <a:cs typeface="Times New Roman"/>
              </a:rPr>
              <a:t>P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0" dirty="0">
                <a:latin typeface="Times New Roman"/>
                <a:cs typeface="Times New Roman"/>
              </a:rPr>
              <a:t>O</a:t>
            </a:r>
            <a:r>
              <a:rPr sz="2500" spc="65" dirty="0">
                <a:latin typeface="Times New Roman"/>
                <a:cs typeface="Times New Roman"/>
              </a:rPr>
              <a:t>F</a:t>
            </a:r>
            <a:r>
              <a:rPr sz="2500" spc="40" dirty="0">
                <a:latin typeface="Times New Roman"/>
                <a:cs typeface="Times New Roman"/>
              </a:rPr>
              <a:t>UND</a:t>
            </a:r>
            <a:r>
              <a:rPr sz="2500" spc="120" dirty="0">
                <a:latin typeface="Times New Roman"/>
                <a:cs typeface="Times New Roman"/>
              </a:rPr>
              <a:t>A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-210" dirty="0">
                <a:latin typeface="Times New Roman"/>
                <a:cs typeface="Times New Roman"/>
              </a:rPr>
              <a:t>(</a:t>
            </a:r>
            <a:r>
              <a:rPr sz="2500" spc="40" dirty="0">
                <a:latin typeface="Times New Roman"/>
                <a:cs typeface="Times New Roman"/>
              </a:rPr>
              <a:t>DH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D</a:t>
            </a:r>
            <a:r>
              <a:rPr sz="2500" spc="-70" dirty="0">
                <a:latin typeface="Times New Roman"/>
                <a:cs typeface="Times New Roman"/>
              </a:rPr>
              <a:t>E</a:t>
            </a:r>
            <a:r>
              <a:rPr sz="2500" spc="140" dirty="0">
                <a:latin typeface="Times New Roman"/>
                <a:cs typeface="Times New Roman"/>
              </a:rPr>
              <a:t>L</a:t>
            </a:r>
            <a:r>
              <a:rPr sz="2500" spc="-42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MÚ</a:t>
            </a:r>
            <a:r>
              <a:rPr sz="2500" spc="-225" dirty="0">
                <a:latin typeface="Times New Roman"/>
                <a:cs typeface="Times New Roman"/>
              </a:rPr>
              <a:t>S</a:t>
            </a:r>
            <a:r>
              <a:rPr sz="2500" spc="-80" dirty="0">
                <a:latin typeface="Times New Roman"/>
                <a:cs typeface="Times New Roman"/>
              </a:rPr>
              <a:t>C</a:t>
            </a:r>
            <a:r>
              <a:rPr sz="2500" spc="40" dirty="0">
                <a:latin typeface="Times New Roman"/>
                <a:cs typeface="Times New Roman"/>
              </a:rPr>
              <a:t>U</a:t>
            </a:r>
            <a:r>
              <a:rPr sz="2500" spc="-70" dirty="0">
                <a:latin typeface="Times New Roman"/>
                <a:cs typeface="Times New Roman"/>
              </a:rPr>
              <a:t>L</a:t>
            </a:r>
            <a:r>
              <a:rPr sz="2500" spc="65" dirty="0">
                <a:latin typeface="Times New Roman"/>
                <a:cs typeface="Times New Roman"/>
              </a:rPr>
              <a:t>O  </a:t>
            </a:r>
            <a:r>
              <a:rPr sz="2500" spc="-20" dirty="0">
                <a:latin typeface="Times New Roman"/>
                <a:cs typeface="Times New Roman"/>
              </a:rPr>
              <a:t>SUPINADOR</a:t>
            </a:r>
            <a:endParaRPr sz="2500">
              <a:latin typeface="Times New Roman"/>
              <a:cs typeface="Times New Roman"/>
            </a:endParaRPr>
          </a:p>
          <a:p>
            <a:pPr marL="12700" marR="3549650">
              <a:lnSpc>
                <a:spcPct val="114999"/>
              </a:lnSpc>
            </a:pPr>
            <a:r>
              <a:rPr sz="2500" spc="-210" dirty="0">
                <a:latin typeface="Times New Roman"/>
                <a:cs typeface="Times New Roman"/>
              </a:rPr>
              <a:t>B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spc="-90" dirty="0">
                <a:latin typeface="Times New Roman"/>
                <a:cs typeface="Times New Roman"/>
              </a:rPr>
              <a:t>AQ</a:t>
            </a:r>
            <a:r>
              <a:rPr sz="2500" spc="40" dirty="0">
                <a:latin typeface="Times New Roman"/>
                <a:cs typeface="Times New Roman"/>
              </a:rPr>
              <a:t>U</a:t>
            </a:r>
            <a:r>
              <a:rPr sz="2500" spc="-80" dirty="0">
                <a:latin typeface="Times New Roman"/>
                <a:cs typeface="Times New Roman"/>
              </a:rPr>
              <a:t>I</a:t>
            </a:r>
            <a:r>
              <a:rPr sz="2500" spc="-90" dirty="0">
                <a:latin typeface="Times New Roman"/>
                <a:cs typeface="Times New Roman"/>
              </a:rPr>
              <a:t>A</a:t>
            </a:r>
            <a:r>
              <a:rPr sz="2500" spc="-70" dirty="0">
                <a:latin typeface="Times New Roman"/>
                <a:cs typeface="Times New Roman"/>
              </a:rPr>
              <a:t>L</a:t>
            </a:r>
            <a:r>
              <a:rPr sz="2500" spc="-210" dirty="0">
                <a:latin typeface="Times New Roman"/>
                <a:cs typeface="Times New Roman"/>
              </a:rPr>
              <a:t>(B</a:t>
            </a:r>
            <a:r>
              <a:rPr sz="2500" spc="50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)  </a:t>
            </a:r>
            <a:r>
              <a:rPr sz="2500" spc="-20" dirty="0">
                <a:latin typeface="Times New Roman"/>
                <a:cs typeface="Times New Roman"/>
              </a:rPr>
              <a:t>HUMERO(R)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Times New Roman"/>
                <a:cs typeface="Times New Roman"/>
              </a:rPr>
              <a:t>RADIO(U)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5044683"/>
            <a:ext cx="76200" cy="76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5920983"/>
            <a:ext cx="76200" cy="76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6797283"/>
            <a:ext cx="76200" cy="76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7235433"/>
            <a:ext cx="76200" cy="76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8549883"/>
            <a:ext cx="76200" cy="76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8988033"/>
            <a:ext cx="76200" cy="76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5" y="9426183"/>
            <a:ext cx="762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49" y="4"/>
            <a:ext cx="17687543" cy="78866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5" y="8705864"/>
            <a:ext cx="95250" cy="95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3271" y="8395337"/>
            <a:ext cx="7419975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2900" spc="434" dirty="0">
                <a:latin typeface="Tahoma"/>
                <a:cs typeface="Tahoma"/>
              </a:rPr>
              <a:t>M</a:t>
            </a:r>
            <a:r>
              <a:rPr sz="2900" spc="-25" dirty="0">
                <a:latin typeface="Tahoma"/>
                <a:cs typeface="Tahoma"/>
              </a:rPr>
              <a:t>Ú</a:t>
            </a:r>
            <a:r>
              <a:rPr sz="2900" spc="165" dirty="0">
                <a:latin typeface="Tahoma"/>
                <a:cs typeface="Tahoma"/>
              </a:rPr>
              <a:t>S</a:t>
            </a:r>
            <a:r>
              <a:rPr sz="2900" spc="175" dirty="0">
                <a:latin typeface="Tahoma"/>
                <a:cs typeface="Tahoma"/>
              </a:rPr>
              <a:t>C</a:t>
            </a:r>
            <a:r>
              <a:rPr sz="2900" spc="-25" dirty="0">
                <a:latin typeface="Tahoma"/>
                <a:cs typeface="Tahoma"/>
              </a:rPr>
              <a:t>U</a:t>
            </a:r>
            <a:r>
              <a:rPr sz="2900" spc="25" dirty="0">
                <a:latin typeface="Tahoma"/>
                <a:cs typeface="Tahoma"/>
              </a:rPr>
              <a:t>L</a:t>
            </a:r>
            <a:r>
              <a:rPr sz="2900" spc="415" dirty="0">
                <a:latin typeface="Tahoma"/>
                <a:cs typeface="Tahoma"/>
              </a:rPr>
              <a:t>O</a:t>
            </a:r>
            <a:r>
              <a:rPr sz="2900" spc="-290" dirty="0">
                <a:latin typeface="Tahoma"/>
                <a:cs typeface="Tahoma"/>
              </a:rPr>
              <a:t> </a:t>
            </a:r>
            <a:r>
              <a:rPr sz="2900" spc="70" dirty="0">
                <a:latin typeface="Tahoma"/>
                <a:cs typeface="Tahoma"/>
              </a:rPr>
              <a:t>B</a:t>
            </a:r>
            <a:r>
              <a:rPr sz="2900" spc="85" dirty="0">
                <a:latin typeface="Tahoma"/>
                <a:cs typeface="Tahoma"/>
              </a:rPr>
              <a:t>R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170" dirty="0">
                <a:latin typeface="Tahoma"/>
                <a:cs typeface="Tahoma"/>
              </a:rPr>
              <a:t>Q</a:t>
            </a:r>
            <a:r>
              <a:rPr sz="2900" spc="-25" dirty="0">
                <a:latin typeface="Tahoma"/>
                <a:cs typeface="Tahoma"/>
              </a:rPr>
              <a:t>U</a:t>
            </a:r>
            <a:r>
              <a:rPr sz="2900" spc="-725" dirty="0">
                <a:latin typeface="Tahoma"/>
                <a:cs typeface="Tahoma"/>
              </a:rPr>
              <a:t>I</a:t>
            </a:r>
            <a:r>
              <a:rPr sz="2900" spc="170" dirty="0">
                <a:latin typeface="Tahoma"/>
                <a:cs typeface="Tahoma"/>
              </a:rPr>
              <a:t>O</a:t>
            </a:r>
            <a:r>
              <a:rPr sz="2900" spc="85" dirty="0">
                <a:latin typeface="Tahoma"/>
                <a:cs typeface="Tahoma"/>
              </a:rPr>
              <a:t>RR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135" dirty="0">
                <a:latin typeface="Tahoma"/>
                <a:cs typeface="Tahoma"/>
              </a:rPr>
              <a:t>D</a:t>
            </a:r>
            <a:r>
              <a:rPr sz="2900" spc="-725" dirty="0">
                <a:latin typeface="Tahoma"/>
                <a:cs typeface="Tahoma"/>
              </a:rPr>
              <a:t>I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25" dirty="0">
                <a:latin typeface="Tahoma"/>
                <a:cs typeface="Tahoma"/>
              </a:rPr>
              <a:t>L</a:t>
            </a:r>
            <a:r>
              <a:rPr sz="2900" spc="-10" dirty="0">
                <a:latin typeface="Tahoma"/>
                <a:cs typeface="Tahoma"/>
              </a:rPr>
              <a:t>(</a:t>
            </a:r>
            <a:r>
              <a:rPr sz="2900" spc="70" dirty="0">
                <a:latin typeface="Tahoma"/>
                <a:cs typeface="Tahoma"/>
              </a:rPr>
              <a:t>B</a:t>
            </a:r>
            <a:r>
              <a:rPr sz="2900" spc="85" dirty="0">
                <a:latin typeface="Tahoma"/>
                <a:cs typeface="Tahoma"/>
              </a:rPr>
              <a:t>RR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135" dirty="0">
                <a:latin typeface="Tahoma"/>
                <a:cs typeface="Tahoma"/>
              </a:rPr>
              <a:t>D</a:t>
            </a:r>
            <a:r>
              <a:rPr sz="2900" spc="204" dirty="0">
                <a:latin typeface="Tahoma"/>
                <a:cs typeface="Tahoma"/>
              </a:rPr>
              <a:t>)  </a:t>
            </a:r>
            <a:r>
              <a:rPr sz="2900" spc="-30" dirty="0">
                <a:latin typeface="Tahoma"/>
                <a:cs typeface="Tahoma"/>
              </a:rPr>
              <a:t>E</a:t>
            </a:r>
            <a:r>
              <a:rPr sz="2900" spc="30" dirty="0">
                <a:latin typeface="Tahoma"/>
                <a:cs typeface="Tahoma"/>
              </a:rPr>
              <a:t>X</a:t>
            </a:r>
            <a:r>
              <a:rPr sz="2900" spc="20" dirty="0">
                <a:latin typeface="Tahoma"/>
                <a:cs typeface="Tahoma"/>
              </a:rPr>
              <a:t>T</a:t>
            </a:r>
            <a:r>
              <a:rPr sz="2900" spc="-30" dirty="0">
                <a:latin typeface="Tahoma"/>
                <a:cs typeface="Tahoma"/>
              </a:rPr>
              <a:t>E</a:t>
            </a:r>
            <a:r>
              <a:rPr sz="2900" spc="-140" dirty="0">
                <a:latin typeface="Tahoma"/>
                <a:cs typeface="Tahoma"/>
              </a:rPr>
              <a:t>N</a:t>
            </a:r>
            <a:r>
              <a:rPr sz="2900" spc="165" dirty="0">
                <a:latin typeface="Tahoma"/>
                <a:cs typeface="Tahoma"/>
              </a:rPr>
              <a:t>S</a:t>
            </a:r>
            <a:r>
              <a:rPr sz="2900" spc="170" dirty="0">
                <a:latin typeface="Tahoma"/>
                <a:cs typeface="Tahoma"/>
              </a:rPr>
              <a:t>O</a:t>
            </a:r>
            <a:r>
              <a:rPr sz="2900" spc="330" dirty="0">
                <a:latin typeface="Tahoma"/>
                <a:cs typeface="Tahoma"/>
              </a:rPr>
              <a:t>R</a:t>
            </a:r>
            <a:r>
              <a:rPr sz="2900" spc="-290" dirty="0">
                <a:latin typeface="Tahoma"/>
                <a:cs typeface="Tahoma"/>
              </a:rPr>
              <a:t> </a:t>
            </a:r>
            <a:r>
              <a:rPr sz="2900" spc="175" dirty="0">
                <a:latin typeface="Tahoma"/>
                <a:cs typeface="Tahoma"/>
              </a:rPr>
              <a:t>C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85" dirty="0">
                <a:latin typeface="Tahoma"/>
                <a:cs typeface="Tahoma"/>
              </a:rPr>
              <a:t>R</a:t>
            </a:r>
            <a:r>
              <a:rPr sz="2900" spc="280" dirty="0">
                <a:latin typeface="Tahoma"/>
                <a:cs typeface="Tahoma"/>
              </a:rPr>
              <a:t>P</a:t>
            </a:r>
            <a:r>
              <a:rPr sz="2900" spc="-480" dirty="0">
                <a:latin typeface="Tahoma"/>
                <a:cs typeface="Tahoma"/>
              </a:rPr>
              <a:t>I</a:t>
            </a:r>
            <a:r>
              <a:rPr sz="2900" spc="-290" dirty="0">
                <a:latin typeface="Tahoma"/>
                <a:cs typeface="Tahoma"/>
              </a:rPr>
              <a:t> </a:t>
            </a:r>
            <a:r>
              <a:rPr sz="2900" spc="85" dirty="0">
                <a:latin typeface="Tahoma"/>
                <a:cs typeface="Tahoma"/>
              </a:rPr>
              <a:t>R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135" dirty="0">
                <a:latin typeface="Tahoma"/>
                <a:cs typeface="Tahoma"/>
              </a:rPr>
              <a:t>D</a:t>
            </a:r>
            <a:r>
              <a:rPr sz="2900" spc="-725" dirty="0">
                <a:latin typeface="Tahoma"/>
                <a:cs typeface="Tahoma"/>
              </a:rPr>
              <a:t>I</a:t>
            </a:r>
            <a:r>
              <a:rPr sz="2900" spc="185" dirty="0">
                <a:latin typeface="Tahoma"/>
                <a:cs typeface="Tahoma"/>
              </a:rPr>
              <a:t>A</a:t>
            </a:r>
            <a:r>
              <a:rPr sz="2900" spc="25" dirty="0">
                <a:latin typeface="Tahoma"/>
                <a:cs typeface="Tahoma"/>
              </a:rPr>
              <a:t>L</a:t>
            </a:r>
            <a:r>
              <a:rPr sz="2900" spc="-725" dirty="0">
                <a:latin typeface="Tahoma"/>
                <a:cs typeface="Tahoma"/>
              </a:rPr>
              <a:t>I</a:t>
            </a:r>
            <a:r>
              <a:rPr sz="2900" spc="409" dirty="0">
                <a:latin typeface="Tahoma"/>
                <a:cs typeface="Tahoma"/>
              </a:rPr>
              <a:t>S</a:t>
            </a:r>
            <a:r>
              <a:rPr sz="2900" spc="-290" dirty="0">
                <a:latin typeface="Tahoma"/>
                <a:cs typeface="Tahoma"/>
              </a:rPr>
              <a:t> </a:t>
            </a:r>
            <a:r>
              <a:rPr sz="2900" spc="25" dirty="0">
                <a:latin typeface="Tahoma"/>
                <a:cs typeface="Tahoma"/>
              </a:rPr>
              <a:t>L</a:t>
            </a:r>
            <a:r>
              <a:rPr sz="2900" spc="170" dirty="0">
                <a:latin typeface="Tahoma"/>
                <a:cs typeface="Tahoma"/>
              </a:rPr>
              <a:t>O</a:t>
            </a:r>
            <a:r>
              <a:rPr sz="2900" spc="-140" dirty="0">
                <a:latin typeface="Tahoma"/>
                <a:cs typeface="Tahoma"/>
              </a:rPr>
              <a:t>N</a:t>
            </a:r>
            <a:r>
              <a:rPr sz="2900" spc="120" dirty="0">
                <a:latin typeface="Tahoma"/>
                <a:cs typeface="Tahoma"/>
              </a:rPr>
              <a:t>G</a:t>
            </a:r>
            <a:r>
              <a:rPr sz="2900" spc="-25" dirty="0">
                <a:latin typeface="Tahoma"/>
                <a:cs typeface="Tahoma"/>
              </a:rPr>
              <a:t>U</a:t>
            </a:r>
            <a:r>
              <a:rPr sz="2900" spc="409" dirty="0">
                <a:latin typeface="Tahoma"/>
                <a:cs typeface="Tahoma"/>
              </a:rPr>
              <a:t>S</a:t>
            </a:r>
            <a:r>
              <a:rPr sz="2900" spc="-290" dirty="0">
                <a:latin typeface="Tahoma"/>
                <a:cs typeface="Tahoma"/>
              </a:rPr>
              <a:t> </a:t>
            </a:r>
            <a:r>
              <a:rPr sz="2900" spc="-10" dirty="0">
                <a:latin typeface="Tahoma"/>
                <a:cs typeface="Tahoma"/>
              </a:rPr>
              <a:t>(</a:t>
            </a:r>
            <a:r>
              <a:rPr sz="2900" spc="-30" dirty="0">
                <a:latin typeface="Tahoma"/>
                <a:cs typeface="Tahoma"/>
              </a:rPr>
              <a:t>E</a:t>
            </a:r>
            <a:r>
              <a:rPr sz="2900" spc="175" dirty="0">
                <a:latin typeface="Tahoma"/>
                <a:cs typeface="Tahoma"/>
              </a:rPr>
              <a:t>C</a:t>
            </a:r>
            <a:r>
              <a:rPr sz="2900" spc="85" dirty="0">
                <a:latin typeface="Tahoma"/>
                <a:cs typeface="Tahoma"/>
              </a:rPr>
              <a:t>R</a:t>
            </a:r>
            <a:r>
              <a:rPr sz="2900" spc="25" dirty="0">
                <a:latin typeface="Tahoma"/>
                <a:cs typeface="Tahoma"/>
              </a:rPr>
              <a:t>L</a:t>
            </a:r>
            <a:r>
              <a:rPr sz="2900" spc="204" dirty="0">
                <a:latin typeface="Tahoma"/>
                <a:cs typeface="Tahoma"/>
              </a:rPr>
              <a:t>)  </a:t>
            </a:r>
            <a:r>
              <a:rPr sz="2900" spc="20" dirty="0">
                <a:latin typeface="Tahoma"/>
                <a:cs typeface="Tahoma"/>
              </a:rPr>
              <a:t>RADIO(R)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5" y="9220214"/>
            <a:ext cx="95250" cy="95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5" y="9734564"/>
            <a:ext cx="95250" cy="952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4485" y="1763873"/>
            <a:ext cx="10039350" cy="4860925"/>
          </a:xfrm>
          <a:prstGeom prst="rect">
            <a:avLst/>
          </a:prstGeom>
        </p:spPr>
        <p:txBody>
          <a:bodyPr vert="horz" wrap="square" lIns="0" tIns="655955" rIns="0" bIns="0" rtlCol="0">
            <a:spAutoFit/>
          </a:bodyPr>
          <a:lstStyle/>
          <a:p>
            <a:pPr marL="59055" marR="5080" indent="-46990">
              <a:lnSpc>
                <a:spcPct val="76600"/>
              </a:lnSpc>
              <a:spcBef>
                <a:spcPts val="5165"/>
              </a:spcBef>
            </a:pPr>
            <a:r>
              <a:rPr sz="17950" spc="-3055" dirty="0">
                <a:solidFill>
                  <a:srgbClr val="012033"/>
                </a:solidFill>
              </a:rPr>
              <a:t>¡</a:t>
            </a:r>
            <a:r>
              <a:rPr sz="17950" spc="2735" dirty="0">
                <a:solidFill>
                  <a:srgbClr val="012033"/>
                </a:solidFill>
              </a:rPr>
              <a:t>M</a:t>
            </a:r>
            <a:r>
              <a:rPr sz="17950" spc="-110" dirty="0">
                <a:solidFill>
                  <a:srgbClr val="012033"/>
                </a:solidFill>
              </a:rPr>
              <a:t>U</a:t>
            </a:r>
            <a:r>
              <a:rPr sz="17950" spc="1130" dirty="0">
                <a:solidFill>
                  <a:srgbClr val="012033"/>
                </a:solidFill>
              </a:rPr>
              <a:t>C</a:t>
            </a:r>
            <a:r>
              <a:rPr sz="17950" spc="-875" dirty="0">
                <a:solidFill>
                  <a:srgbClr val="012033"/>
                </a:solidFill>
              </a:rPr>
              <a:t>H</a:t>
            </a:r>
            <a:r>
              <a:rPr sz="17950" spc="1200" dirty="0">
                <a:solidFill>
                  <a:srgbClr val="012033"/>
                </a:solidFill>
              </a:rPr>
              <a:t>A</a:t>
            </a:r>
            <a:r>
              <a:rPr sz="17950" spc="1810" dirty="0">
                <a:solidFill>
                  <a:srgbClr val="012033"/>
                </a:solidFill>
              </a:rPr>
              <a:t>S  </a:t>
            </a:r>
            <a:r>
              <a:rPr sz="17950" dirty="0">
                <a:solidFill>
                  <a:srgbClr val="012033"/>
                </a:solidFill>
              </a:rPr>
              <a:t>GRACIAS!</a:t>
            </a:r>
            <a:endParaRPr sz="1795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238500" cy="4276725"/>
            <a:chOff x="0" y="0"/>
            <a:chExt cx="3238500" cy="42767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389505" cy="4276725"/>
            </a:xfrm>
            <a:custGeom>
              <a:avLst/>
              <a:gdLst/>
              <a:ahLst/>
              <a:cxnLst/>
              <a:rect l="l" t="t" r="r" b="b"/>
              <a:pathLst>
                <a:path w="2389505" h="4276725">
                  <a:moveTo>
                    <a:pt x="0" y="4276419"/>
                  </a:moveTo>
                  <a:lnTo>
                    <a:pt x="0" y="0"/>
                  </a:lnTo>
                  <a:lnTo>
                    <a:pt x="2384727" y="0"/>
                  </a:lnTo>
                  <a:lnTo>
                    <a:pt x="2385705" y="30886"/>
                  </a:lnTo>
                  <a:lnTo>
                    <a:pt x="2387024" y="81373"/>
                  </a:lnTo>
                  <a:lnTo>
                    <a:pt x="2388057" y="131871"/>
                  </a:lnTo>
                  <a:lnTo>
                    <a:pt x="2388799" y="182381"/>
                  </a:lnTo>
                  <a:lnTo>
                    <a:pt x="2389245" y="232901"/>
                  </a:lnTo>
                  <a:lnTo>
                    <a:pt x="2389389" y="283432"/>
                  </a:lnTo>
                  <a:lnTo>
                    <a:pt x="2389226" y="333975"/>
                  </a:lnTo>
                  <a:lnTo>
                    <a:pt x="2388750" y="384528"/>
                  </a:lnTo>
                  <a:lnTo>
                    <a:pt x="2387957" y="435092"/>
                  </a:lnTo>
                  <a:lnTo>
                    <a:pt x="2386832" y="485674"/>
                  </a:lnTo>
                  <a:lnTo>
                    <a:pt x="2385363" y="536278"/>
                  </a:lnTo>
                  <a:lnTo>
                    <a:pt x="2383546" y="586900"/>
                  </a:lnTo>
                  <a:lnTo>
                    <a:pt x="2381376" y="637532"/>
                  </a:lnTo>
                  <a:lnTo>
                    <a:pt x="2378851" y="688169"/>
                  </a:lnTo>
                  <a:lnTo>
                    <a:pt x="2375965" y="738806"/>
                  </a:lnTo>
                  <a:lnTo>
                    <a:pt x="2372716" y="789437"/>
                  </a:lnTo>
                  <a:lnTo>
                    <a:pt x="2369098" y="840056"/>
                  </a:lnTo>
                  <a:lnTo>
                    <a:pt x="2365109" y="890658"/>
                  </a:lnTo>
                  <a:lnTo>
                    <a:pt x="2360745" y="941237"/>
                  </a:lnTo>
                  <a:lnTo>
                    <a:pt x="2356001" y="991788"/>
                  </a:lnTo>
                  <a:lnTo>
                    <a:pt x="2350873" y="1042304"/>
                  </a:lnTo>
                  <a:lnTo>
                    <a:pt x="2345358" y="1092780"/>
                  </a:lnTo>
                  <a:lnTo>
                    <a:pt x="2339451" y="1143211"/>
                  </a:lnTo>
                  <a:lnTo>
                    <a:pt x="2333149" y="1193591"/>
                  </a:lnTo>
                  <a:lnTo>
                    <a:pt x="2326448" y="1243914"/>
                  </a:lnTo>
                  <a:lnTo>
                    <a:pt x="2319344" y="1294175"/>
                  </a:lnTo>
                  <a:lnTo>
                    <a:pt x="2311832" y="1344367"/>
                  </a:lnTo>
                  <a:lnTo>
                    <a:pt x="2303910" y="1394486"/>
                  </a:lnTo>
                  <a:lnTo>
                    <a:pt x="2295572" y="1444525"/>
                  </a:lnTo>
                  <a:lnTo>
                    <a:pt x="2286816" y="1494480"/>
                  </a:lnTo>
                  <a:lnTo>
                    <a:pt x="2277637" y="1544344"/>
                  </a:lnTo>
                  <a:lnTo>
                    <a:pt x="2268032" y="1594111"/>
                  </a:lnTo>
                  <a:lnTo>
                    <a:pt x="2257995" y="1643777"/>
                  </a:lnTo>
                  <a:lnTo>
                    <a:pt x="2247524" y="1693335"/>
                  </a:lnTo>
                  <a:lnTo>
                    <a:pt x="2236615" y="1742779"/>
                  </a:lnTo>
                  <a:lnTo>
                    <a:pt x="2225263" y="1792105"/>
                  </a:lnTo>
                  <a:lnTo>
                    <a:pt x="2213465" y="1841307"/>
                  </a:lnTo>
                  <a:lnTo>
                    <a:pt x="2201217" y="1890378"/>
                  </a:lnTo>
                  <a:lnTo>
                    <a:pt x="2188514" y="1939314"/>
                  </a:lnTo>
                  <a:lnTo>
                    <a:pt x="2175353" y="1988108"/>
                  </a:lnTo>
                  <a:lnTo>
                    <a:pt x="2161730" y="2036755"/>
                  </a:lnTo>
                  <a:lnTo>
                    <a:pt x="2147642" y="2085249"/>
                  </a:lnTo>
                  <a:lnTo>
                    <a:pt x="2133083" y="2133585"/>
                  </a:lnTo>
                  <a:lnTo>
                    <a:pt x="2118051" y="2181757"/>
                  </a:lnTo>
                  <a:lnTo>
                    <a:pt x="2102540" y="2229759"/>
                  </a:lnTo>
                  <a:lnTo>
                    <a:pt x="2086548" y="2277586"/>
                  </a:lnTo>
                  <a:lnTo>
                    <a:pt x="2070071" y="2325232"/>
                  </a:lnTo>
                  <a:lnTo>
                    <a:pt x="2053104" y="2372692"/>
                  </a:lnTo>
                  <a:lnTo>
                    <a:pt x="2035643" y="2419959"/>
                  </a:lnTo>
                  <a:lnTo>
                    <a:pt x="2017686" y="2467028"/>
                  </a:lnTo>
                  <a:lnTo>
                    <a:pt x="1999226" y="2513894"/>
                  </a:lnTo>
                  <a:lnTo>
                    <a:pt x="1980262" y="2560551"/>
                  </a:lnTo>
                  <a:lnTo>
                    <a:pt x="1960788" y="2606993"/>
                  </a:lnTo>
                  <a:lnTo>
                    <a:pt x="1940802" y="2653215"/>
                  </a:lnTo>
                  <a:lnTo>
                    <a:pt x="1920298" y="2699210"/>
                  </a:lnTo>
                  <a:lnTo>
                    <a:pt x="1899273" y="2744974"/>
                  </a:lnTo>
                  <a:lnTo>
                    <a:pt x="1877724" y="2790500"/>
                  </a:lnTo>
                  <a:lnTo>
                    <a:pt x="1855646" y="2835784"/>
                  </a:lnTo>
                  <a:lnTo>
                    <a:pt x="1833035" y="2880818"/>
                  </a:lnTo>
                  <a:lnTo>
                    <a:pt x="1809887" y="2925599"/>
                  </a:lnTo>
                  <a:lnTo>
                    <a:pt x="1786199" y="2970119"/>
                  </a:lnTo>
                  <a:lnTo>
                    <a:pt x="1761966" y="3014374"/>
                  </a:lnTo>
                  <a:lnTo>
                    <a:pt x="1737185" y="3058358"/>
                  </a:lnTo>
                  <a:lnTo>
                    <a:pt x="1711852" y="3102065"/>
                  </a:lnTo>
                  <a:lnTo>
                    <a:pt x="1685962" y="3145489"/>
                  </a:lnTo>
                  <a:lnTo>
                    <a:pt x="1660009" y="3187634"/>
                  </a:lnTo>
                  <a:lnTo>
                    <a:pt x="1633457" y="3229498"/>
                  </a:lnTo>
                  <a:lnTo>
                    <a:pt x="1606300" y="3271043"/>
                  </a:lnTo>
                  <a:lnTo>
                    <a:pt x="1578527" y="3312229"/>
                  </a:lnTo>
                  <a:lnTo>
                    <a:pt x="1550130" y="3353019"/>
                  </a:lnTo>
                  <a:lnTo>
                    <a:pt x="1521099" y="3393373"/>
                  </a:lnTo>
                  <a:lnTo>
                    <a:pt x="1491426" y="3433252"/>
                  </a:lnTo>
                  <a:lnTo>
                    <a:pt x="1461102" y="3472619"/>
                  </a:lnTo>
                  <a:lnTo>
                    <a:pt x="1430117" y="3511433"/>
                  </a:lnTo>
                  <a:lnTo>
                    <a:pt x="1398462" y="3549658"/>
                  </a:lnTo>
                  <a:lnTo>
                    <a:pt x="1366129" y="3587253"/>
                  </a:lnTo>
                  <a:lnTo>
                    <a:pt x="1333109" y="3624180"/>
                  </a:lnTo>
                  <a:lnTo>
                    <a:pt x="1299392" y="3660400"/>
                  </a:lnTo>
                  <a:lnTo>
                    <a:pt x="1264969" y="3695876"/>
                  </a:lnTo>
                  <a:lnTo>
                    <a:pt x="1229832" y="3730567"/>
                  </a:lnTo>
                  <a:lnTo>
                    <a:pt x="1193971" y="3764436"/>
                  </a:lnTo>
                  <a:lnTo>
                    <a:pt x="1157378" y="3797443"/>
                  </a:lnTo>
                  <a:lnTo>
                    <a:pt x="1120043" y="3829550"/>
                  </a:lnTo>
                  <a:lnTo>
                    <a:pt x="1081957" y="3860718"/>
                  </a:lnTo>
                  <a:lnTo>
                    <a:pt x="1043112" y="3890908"/>
                  </a:lnTo>
                  <a:lnTo>
                    <a:pt x="1003498" y="3920083"/>
                  </a:lnTo>
                  <a:lnTo>
                    <a:pt x="963106" y="3948202"/>
                  </a:lnTo>
                  <a:lnTo>
                    <a:pt x="921927" y="3975228"/>
                  </a:lnTo>
                  <a:lnTo>
                    <a:pt x="879953" y="4001121"/>
                  </a:lnTo>
                  <a:lnTo>
                    <a:pt x="837174" y="4025843"/>
                  </a:lnTo>
                  <a:lnTo>
                    <a:pt x="792984" y="4049703"/>
                  </a:lnTo>
                  <a:lnTo>
                    <a:pt x="748265" y="4072208"/>
                  </a:lnTo>
                  <a:lnTo>
                    <a:pt x="703039" y="4093396"/>
                  </a:lnTo>
                  <a:lnTo>
                    <a:pt x="657328" y="4113306"/>
                  </a:lnTo>
                  <a:lnTo>
                    <a:pt x="611155" y="4131974"/>
                  </a:lnTo>
                  <a:lnTo>
                    <a:pt x="564541" y="4149439"/>
                  </a:lnTo>
                  <a:lnTo>
                    <a:pt x="517510" y="4165739"/>
                  </a:lnTo>
                  <a:lnTo>
                    <a:pt x="470084" y="4180910"/>
                  </a:lnTo>
                  <a:lnTo>
                    <a:pt x="422284" y="4194992"/>
                  </a:lnTo>
                  <a:lnTo>
                    <a:pt x="374133" y="4208022"/>
                  </a:lnTo>
                  <a:lnTo>
                    <a:pt x="325654" y="4220038"/>
                  </a:lnTo>
                  <a:lnTo>
                    <a:pt x="276868" y="4231077"/>
                  </a:lnTo>
                  <a:lnTo>
                    <a:pt x="227799" y="4241177"/>
                  </a:lnTo>
                  <a:lnTo>
                    <a:pt x="178467" y="4250377"/>
                  </a:lnTo>
                  <a:lnTo>
                    <a:pt x="128896" y="4258714"/>
                  </a:lnTo>
                  <a:lnTo>
                    <a:pt x="79107" y="4266225"/>
                  </a:lnTo>
                  <a:lnTo>
                    <a:pt x="29123" y="4272950"/>
                  </a:lnTo>
                  <a:lnTo>
                    <a:pt x="0" y="4276419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238500" cy="3677285"/>
            </a:xfrm>
            <a:custGeom>
              <a:avLst/>
              <a:gdLst/>
              <a:ahLst/>
              <a:cxnLst/>
              <a:rect l="l" t="t" r="r" b="b"/>
              <a:pathLst>
                <a:path w="3238500" h="3677285">
                  <a:moveTo>
                    <a:pt x="0" y="3676590"/>
                  </a:moveTo>
                  <a:lnTo>
                    <a:pt x="0" y="3637557"/>
                  </a:lnTo>
                  <a:lnTo>
                    <a:pt x="27294" y="3637729"/>
                  </a:lnTo>
                  <a:lnTo>
                    <a:pt x="78649" y="3637531"/>
                  </a:lnTo>
                  <a:lnTo>
                    <a:pt x="129709" y="3636807"/>
                  </a:lnTo>
                  <a:lnTo>
                    <a:pt x="180473" y="3635559"/>
                  </a:lnTo>
                  <a:lnTo>
                    <a:pt x="230939" y="3633786"/>
                  </a:lnTo>
                  <a:lnTo>
                    <a:pt x="281108" y="3631489"/>
                  </a:lnTo>
                  <a:lnTo>
                    <a:pt x="330977" y="3628668"/>
                  </a:lnTo>
                  <a:lnTo>
                    <a:pt x="380545" y="3625323"/>
                  </a:lnTo>
                  <a:lnTo>
                    <a:pt x="429812" y="3621454"/>
                  </a:lnTo>
                  <a:lnTo>
                    <a:pt x="478776" y="3617061"/>
                  </a:lnTo>
                  <a:lnTo>
                    <a:pt x="527437" y="3612145"/>
                  </a:lnTo>
                  <a:lnTo>
                    <a:pt x="575792" y="3606705"/>
                  </a:lnTo>
                  <a:lnTo>
                    <a:pt x="623841" y="3600743"/>
                  </a:lnTo>
                  <a:lnTo>
                    <a:pt x="671584" y="3594257"/>
                  </a:lnTo>
                  <a:lnTo>
                    <a:pt x="719018" y="3587249"/>
                  </a:lnTo>
                  <a:lnTo>
                    <a:pt x="766142" y="3579718"/>
                  </a:lnTo>
                  <a:lnTo>
                    <a:pt x="812956" y="3571665"/>
                  </a:lnTo>
                  <a:lnTo>
                    <a:pt x="859458" y="3563090"/>
                  </a:lnTo>
                  <a:lnTo>
                    <a:pt x="905648" y="3553992"/>
                  </a:lnTo>
                  <a:lnTo>
                    <a:pt x="951524" y="3544373"/>
                  </a:lnTo>
                  <a:lnTo>
                    <a:pt x="997085" y="3534232"/>
                  </a:lnTo>
                  <a:lnTo>
                    <a:pt x="1042329" y="3523570"/>
                  </a:lnTo>
                  <a:lnTo>
                    <a:pt x="1087257" y="3512387"/>
                  </a:lnTo>
                  <a:lnTo>
                    <a:pt x="1131866" y="3500682"/>
                  </a:lnTo>
                  <a:lnTo>
                    <a:pt x="1176156" y="3488456"/>
                  </a:lnTo>
                  <a:lnTo>
                    <a:pt x="1220125" y="3475710"/>
                  </a:lnTo>
                  <a:lnTo>
                    <a:pt x="1263773" y="3462443"/>
                  </a:lnTo>
                  <a:lnTo>
                    <a:pt x="1307098" y="3448656"/>
                  </a:lnTo>
                  <a:lnTo>
                    <a:pt x="1350099" y="3434348"/>
                  </a:lnTo>
                  <a:lnTo>
                    <a:pt x="1392775" y="3419521"/>
                  </a:lnTo>
                  <a:lnTo>
                    <a:pt x="1435125" y="3404174"/>
                  </a:lnTo>
                  <a:lnTo>
                    <a:pt x="1477148" y="3388307"/>
                  </a:lnTo>
                  <a:lnTo>
                    <a:pt x="1518843" y="3371920"/>
                  </a:lnTo>
                  <a:lnTo>
                    <a:pt x="1560208" y="3355015"/>
                  </a:lnTo>
                  <a:lnTo>
                    <a:pt x="1601242" y="3337590"/>
                  </a:lnTo>
                  <a:lnTo>
                    <a:pt x="1648982" y="3316328"/>
                  </a:lnTo>
                  <a:lnTo>
                    <a:pt x="1696196" y="3294306"/>
                  </a:lnTo>
                  <a:lnTo>
                    <a:pt x="1742872" y="3271537"/>
                  </a:lnTo>
                  <a:lnTo>
                    <a:pt x="1789002" y="3248031"/>
                  </a:lnTo>
                  <a:lnTo>
                    <a:pt x="1834574" y="3223802"/>
                  </a:lnTo>
                  <a:lnTo>
                    <a:pt x="1879580" y="3198859"/>
                  </a:lnTo>
                  <a:lnTo>
                    <a:pt x="1924009" y="3173216"/>
                  </a:lnTo>
                  <a:lnTo>
                    <a:pt x="1967852" y="3146884"/>
                  </a:lnTo>
                  <a:lnTo>
                    <a:pt x="2011097" y="3119875"/>
                  </a:lnTo>
                  <a:lnTo>
                    <a:pt x="2053737" y="3092200"/>
                  </a:lnTo>
                  <a:lnTo>
                    <a:pt x="2095759" y="3063872"/>
                  </a:lnTo>
                  <a:lnTo>
                    <a:pt x="2137155" y="3034901"/>
                  </a:lnTo>
                  <a:lnTo>
                    <a:pt x="2177915" y="3005300"/>
                  </a:lnTo>
                  <a:lnTo>
                    <a:pt x="2218028" y="2975081"/>
                  </a:lnTo>
                  <a:lnTo>
                    <a:pt x="2257484" y="2944255"/>
                  </a:lnTo>
                  <a:lnTo>
                    <a:pt x="2296274" y="2912834"/>
                  </a:lnTo>
                  <a:lnTo>
                    <a:pt x="2334388" y="2880829"/>
                  </a:lnTo>
                  <a:lnTo>
                    <a:pt x="2371815" y="2848253"/>
                  </a:lnTo>
                  <a:lnTo>
                    <a:pt x="2408547" y="2815117"/>
                  </a:lnTo>
                  <a:lnTo>
                    <a:pt x="2444572" y="2781433"/>
                  </a:lnTo>
                  <a:lnTo>
                    <a:pt x="2479880" y="2747213"/>
                  </a:lnTo>
                  <a:lnTo>
                    <a:pt x="2514463" y="2712468"/>
                  </a:lnTo>
                  <a:lnTo>
                    <a:pt x="2548309" y="2677211"/>
                  </a:lnTo>
                  <a:lnTo>
                    <a:pt x="2581410" y="2641453"/>
                  </a:lnTo>
                  <a:lnTo>
                    <a:pt x="2613754" y="2605205"/>
                  </a:lnTo>
                  <a:lnTo>
                    <a:pt x="2645332" y="2568479"/>
                  </a:lnTo>
                  <a:lnTo>
                    <a:pt x="2676134" y="2531288"/>
                  </a:lnTo>
                  <a:lnTo>
                    <a:pt x="2706151" y="2493643"/>
                  </a:lnTo>
                  <a:lnTo>
                    <a:pt x="2735371" y="2455556"/>
                  </a:lnTo>
                  <a:lnTo>
                    <a:pt x="2763786" y="2417038"/>
                  </a:lnTo>
                  <a:lnTo>
                    <a:pt x="2791385" y="2378101"/>
                  </a:lnTo>
                  <a:lnTo>
                    <a:pt x="2818158" y="2338757"/>
                  </a:lnTo>
                  <a:lnTo>
                    <a:pt x="2844095" y="2299018"/>
                  </a:lnTo>
                  <a:lnTo>
                    <a:pt x="2869186" y="2258896"/>
                  </a:lnTo>
                  <a:lnTo>
                    <a:pt x="2893422" y="2218401"/>
                  </a:lnTo>
                  <a:lnTo>
                    <a:pt x="2916792" y="2177547"/>
                  </a:lnTo>
                  <a:lnTo>
                    <a:pt x="2939287" y="2136344"/>
                  </a:lnTo>
                  <a:lnTo>
                    <a:pt x="2960896" y="2094805"/>
                  </a:lnTo>
                  <a:lnTo>
                    <a:pt x="2981610" y="2052941"/>
                  </a:lnTo>
                  <a:lnTo>
                    <a:pt x="3001418" y="2010763"/>
                  </a:lnTo>
                  <a:lnTo>
                    <a:pt x="3020311" y="1968285"/>
                  </a:lnTo>
                  <a:lnTo>
                    <a:pt x="3038278" y="1925517"/>
                  </a:lnTo>
                  <a:lnTo>
                    <a:pt x="3055310" y="1882471"/>
                  </a:lnTo>
                  <a:lnTo>
                    <a:pt x="3071397" y="1839159"/>
                  </a:lnTo>
                  <a:lnTo>
                    <a:pt x="3086528" y="1795593"/>
                  </a:lnTo>
                  <a:lnTo>
                    <a:pt x="3100694" y="1751784"/>
                  </a:lnTo>
                  <a:lnTo>
                    <a:pt x="3113885" y="1707745"/>
                  </a:lnTo>
                  <a:lnTo>
                    <a:pt x="3126091" y="1663486"/>
                  </a:lnTo>
                  <a:lnTo>
                    <a:pt x="3137301" y="1619021"/>
                  </a:lnTo>
                  <a:lnTo>
                    <a:pt x="3147507" y="1574359"/>
                  </a:lnTo>
                  <a:lnTo>
                    <a:pt x="3156698" y="1529514"/>
                  </a:lnTo>
                  <a:lnTo>
                    <a:pt x="3164863" y="1484497"/>
                  </a:lnTo>
                  <a:lnTo>
                    <a:pt x="3172563" y="1435558"/>
                  </a:lnTo>
                  <a:lnTo>
                    <a:pt x="3179137" y="1386473"/>
                  </a:lnTo>
                  <a:lnTo>
                    <a:pt x="3184634" y="1337256"/>
                  </a:lnTo>
                  <a:lnTo>
                    <a:pt x="3189105" y="1287918"/>
                  </a:lnTo>
                  <a:lnTo>
                    <a:pt x="3192599" y="1238473"/>
                  </a:lnTo>
                  <a:lnTo>
                    <a:pt x="3195166" y="1188933"/>
                  </a:lnTo>
                  <a:lnTo>
                    <a:pt x="3196856" y="1139310"/>
                  </a:lnTo>
                  <a:lnTo>
                    <a:pt x="3197719" y="1089617"/>
                  </a:lnTo>
                  <a:lnTo>
                    <a:pt x="3197805" y="1039868"/>
                  </a:lnTo>
                  <a:lnTo>
                    <a:pt x="3197163" y="990073"/>
                  </a:lnTo>
                  <a:lnTo>
                    <a:pt x="3195845" y="940247"/>
                  </a:lnTo>
                  <a:lnTo>
                    <a:pt x="3193899" y="890401"/>
                  </a:lnTo>
                  <a:lnTo>
                    <a:pt x="3191376" y="840548"/>
                  </a:lnTo>
                  <a:lnTo>
                    <a:pt x="3188326" y="790701"/>
                  </a:lnTo>
                  <a:lnTo>
                    <a:pt x="3184798" y="740872"/>
                  </a:lnTo>
                  <a:lnTo>
                    <a:pt x="3180842" y="691075"/>
                  </a:lnTo>
                  <a:lnTo>
                    <a:pt x="3176509" y="641321"/>
                  </a:lnTo>
                  <a:lnTo>
                    <a:pt x="3171848" y="591623"/>
                  </a:lnTo>
                  <a:lnTo>
                    <a:pt x="3166909" y="541994"/>
                  </a:lnTo>
                  <a:lnTo>
                    <a:pt x="3156397" y="442992"/>
                  </a:lnTo>
                  <a:lnTo>
                    <a:pt x="3139795" y="295320"/>
                  </a:lnTo>
                  <a:lnTo>
                    <a:pt x="3136428" y="262898"/>
                  </a:lnTo>
                  <a:lnTo>
                    <a:pt x="3132964" y="223857"/>
                  </a:lnTo>
                  <a:lnTo>
                    <a:pt x="3129439" y="178950"/>
                  </a:lnTo>
                  <a:lnTo>
                    <a:pt x="3125891" y="128930"/>
                  </a:lnTo>
                  <a:lnTo>
                    <a:pt x="3122355" y="74549"/>
                  </a:lnTo>
                  <a:lnTo>
                    <a:pt x="3118869" y="16562"/>
                  </a:lnTo>
                  <a:lnTo>
                    <a:pt x="3117943" y="0"/>
                  </a:lnTo>
                  <a:lnTo>
                    <a:pt x="3148130" y="0"/>
                  </a:lnTo>
                  <a:lnTo>
                    <a:pt x="3152544" y="44111"/>
                  </a:lnTo>
                  <a:lnTo>
                    <a:pt x="3163060" y="142711"/>
                  </a:lnTo>
                  <a:lnTo>
                    <a:pt x="3196449" y="438764"/>
                  </a:lnTo>
                  <a:lnTo>
                    <a:pt x="3207074" y="538486"/>
                  </a:lnTo>
                  <a:lnTo>
                    <a:pt x="3212063" y="588476"/>
                  </a:lnTo>
                  <a:lnTo>
                    <a:pt x="3216769" y="638539"/>
                  </a:lnTo>
                  <a:lnTo>
                    <a:pt x="3221141" y="688662"/>
                  </a:lnTo>
                  <a:lnTo>
                    <a:pt x="3225128" y="738836"/>
                  </a:lnTo>
                  <a:lnTo>
                    <a:pt x="3228681" y="789049"/>
                  </a:lnTo>
                  <a:lnTo>
                    <a:pt x="3231747" y="839293"/>
                  </a:lnTo>
                  <a:lnTo>
                    <a:pt x="3234278" y="889554"/>
                  </a:lnTo>
                  <a:lnTo>
                    <a:pt x="3236220" y="939824"/>
                  </a:lnTo>
                  <a:lnTo>
                    <a:pt x="3237525" y="990092"/>
                  </a:lnTo>
                  <a:lnTo>
                    <a:pt x="3238142" y="1040346"/>
                  </a:lnTo>
                  <a:lnTo>
                    <a:pt x="3238019" y="1090576"/>
                  </a:lnTo>
                  <a:lnTo>
                    <a:pt x="3237106" y="1140772"/>
                  </a:lnTo>
                  <a:lnTo>
                    <a:pt x="3235353" y="1190923"/>
                  </a:lnTo>
                  <a:lnTo>
                    <a:pt x="3232709" y="1241019"/>
                  </a:lnTo>
                  <a:lnTo>
                    <a:pt x="3229122" y="1291048"/>
                  </a:lnTo>
                  <a:lnTo>
                    <a:pt x="3224543" y="1341000"/>
                  </a:lnTo>
                  <a:lnTo>
                    <a:pt x="3218921" y="1390864"/>
                  </a:lnTo>
                  <a:lnTo>
                    <a:pt x="3212205" y="1440631"/>
                  </a:lnTo>
                  <a:lnTo>
                    <a:pt x="3204344" y="1490288"/>
                  </a:lnTo>
                  <a:lnTo>
                    <a:pt x="3195563" y="1538512"/>
                  </a:lnTo>
                  <a:lnTo>
                    <a:pt x="3185610" y="1586608"/>
                  </a:lnTo>
                  <a:lnTo>
                    <a:pt x="3174492" y="1634558"/>
                  </a:lnTo>
                  <a:lnTo>
                    <a:pt x="3162218" y="1682349"/>
                  </a:lnTo>
                  <a:lnTo>
                    <a:pt x="3148795" y="1729962"/>
                  </a:lnTo>
                  <a:lnTo>
                    <a:pt x="3134230" y="1777384"/>
                  </a:lnTo>
                  <a:lnTo>
                    <a:pt x="3118532" y="1824598"/>
                  </a:lnTo>
                  <a:lnTo>
                    <a:pt x="3101708" y="1871588"/>
                  </a:lnTo>
                  <a:lnTo>
                    <a:pt x="3083766" y="1918339"/>
                  </a:lnTo>
                  <a:lnTo>
                    <a:pt x="3064713" y="1964835"/>
                  </a:lnTo>
                  <a:lnTo>
                    <a:pt x="3044558" y="2011060"/>
                  </a:lnTo>
                  <a:lnTo>
                    <a:pt x="3023308" y="2056998"/>
                  </a:lnTo>
                  <a:lnTo>
                    <a:pt x="3000970" y="2102633"/>
                  </a:lnTo>
                  <a:lnTo>
                    <a:pt x="2977553" y="2147950"/>
                  </a:lnTo>
                  <a:lnTo>
                    <a:pt x="2953064" y="2192934"/>
                  </a:lnTo>
                  <a:lnTo>
                    <a:pt x="2927512" y="2237567"/>
                  </a:lnTo>
                  <a:lnTo>
                    <a:pt x="2900903" y="2281834"/>
                  </a:lnTo>
                  <a:lnTo>
                    <a:pt x="2873245" y="2325720"/>
                  </a:lnTo>
                  <a:lnTo>
                    <a:pt x="2844547" y="2369209"/>
                  </a:lnTo>
                  <a:lnTo>
                    <a:pt x="2814815" y="2412285"/>
                  </a:lnTo>
                  <a:lnTo>
                    <a:pt x="2784058" y="2454933"/>
                  </a:lnTo>
                  <a:lnTo>
                    <a:pt x="2752284" y="2497135"/>
                  </a:lnTo>
                  <a:lnTo>
                    <a:pt x="2719499" y="2538878"/>
                  </a:lnTo>
                  <a:lnTo>
                    <a:pt x="2685712" y="2580144"/>
                  </a:lnTo>
                  <a:lnTo>
                    <a:pt x="2650931" y="2620918"/>
                  </a:lnTo>
                  <a:lnTo>
                    <a:pt x="2615101" y="2660944"/>
                  </a:lnTo>
                  <a:lnTo>
                    <a:pt x="2578565" y="2700276"/>
                  </a:lnTo>
                  <a:lnTo>
                    <a:pt x="2541324" y="2738915"/>
                  </a:lnTo>
                  <a:lnTo>
                    <a:pt x="2503377" y="2776862"/>
                  </a:lnTo>
                  <a:lnTo>
                    <a:pt x="2464723" y="2814115"/>
                  </a:lnTo>
                  <a:lnTo>
                    <a:pt x="2425363" y="2850675"/>
                  </a:lnTo>
                  <a:lnTo>
                    <a:pt x="2385339" y="2886501"/>
                  </a:lnTo>
                  <a:lnTo>
                    <a:pt x="2344690" y="2921561"/>
                  </a:lnTo>
                  <a:lnTo>
                    <a:pt x="2303414" y="2955856"/>
                  </a:lnTo>
                  <a:lnTo>
                    <a:pt x="2261512" y="2989385"/>
                  </a:lnTo>
                  <a:lnTo>
                    <a:pt x="2218983" y="3022148"/>
                  </a:lnTo>
                  <a:lnTo>
                    <a:pt x="2175827" y="3054145"/>
                  </a:lnTo>
                  <a:lnTo>
                    <a:pt x="2132097" y="3085341"/>
                  </a:lnTo>
                  <a:lnTo>
                    <a:pt x="2087828" y="3115705"/>
                  </a:lnTo>
                  <a:lnTo>
                    <a:pt x="2043021" y="3145238"/>
                  </a:lnTo>
                  <a:lnTo>
                    <a:pt x="1997676" y="3173940"/>
                  </a:lnTo>
                  <a:lnTo>
                    <a:pt x="1951795" y="3201811"/>
                  </a:lnTo>
                  <a:lnTo>
                    <a:pt x="1905378" y="3228852"/>
                  </a:lnTo>
                  <a:lnTo>
                    <a:pt x="1858471" y="3255036"/>
                  </a:lnTo>
                  <a:lnTo>
                    <a:pt x="1811124" y="3280334"/>
                  </a:lnTo>
                  <a:lnTo>
                    <a:pt x="1763335" y="3304747"/>
                  </a:lnTo>
                  <a:lnTo>
                    <a:pt x="1715103" y="3328274"/>
                  </a:lnTo>
                  <a:lnTo>
                    <a:pt x="1666429" y="3350916"/>
                  </a:lnTo>
                  <a:lnTo>
                    <a:pt x="1617311" y="3372672"/>
                  </a:lnTo>
                  <a:lnTo>
                    <a:pt x="1575829" y="3390336"/>
                  </a:lnTo>
                  <a:lnTo>
                    <a:pt x="1534017" y="3407473"/>
                  </a:lnTo>
                  <a:lnTo>
                    <a:pt x="1491876" y="3424082"/>
                  </a:lnTo>
                  <a:lnTo>
                    <a:pt x="1449409" y="3440164"/>
                  </a:lnTo>
                  <a:lnTo>
                    <a:pt x="1406615" y="3455718"/>
                  </a:lnTo>
                  <a:lnTo>
                    <a:pt x="1363496" y="3470744"/>
                  </a:lnTo>
                  <a:lnTo>
                    <a:pt x="1320052" y="3485242"/>
                  </a:lnTo>
                  <a:lnTo>
                    <a:pt x="1276286" y="3499213"/>
                  </a:lnTo>
                  <a:lnTo>
                    <a:pt x="1232198" y="3512655"/>
                  </a:lnTo>
                  <a:lnTo>
                    <a:pt x="1187789" y="3525569"/>
                  </a:lnTo>
                  <a:lnTo>
                    <a:pt x="1143060" y="3537954"/>
                  </a:lnTo>
                  <a:lnTo>
                    <a:pt x="1098012" y="3549811"/>
                  </a:lnTo>
                  <a:lnTo>
                    <a:pt x="1052647" y="3561140"/>
                  </a:lnTo>
                  <a:lnTo>
                    <a:pt x="1006964" y="3571940"/>
                  </a:lnTo>
                  <a:lnTo>
                    <a:pt x="960967" y="3582211"/>
                  </a:lnTo>
                  <a:lnTo>
                    <a:pt x="914655" y="3591954"/>
                  </a:lnTo>
                  <a:lnTo>
                    <a:pt x="868029" y="3601167"/>
                  </a:lnTo>
                  <a:lnTo>
                    <a:pt x="821091" y="3609851"/>
                  </a:lnTo>
                  <a:lnTo>
                    <a:pt x="773842" y="3618007"/>
                  </a:lnTo>
                  <a:lnTo>
                    <a:pt x="726283" y="3625633"/>
                  </a:lnTo>
                  <a:lnTo>
                    <a:pt x="678414" y="3632729"/>
                  </a:lnTo>
                  <a:lnTo>
                    <a:pt x="630238" y="3639296"/>
                  </a:lnTo>
                  <a:lnTo>
                    <a:pt x="581754" y="3645334"/>
                  </a:lnTo>
                  <a:lnTo>
                    <a:pt x="532965" y="3650842"/>
                  </a:lnTo>
                  <a:lnTo>
                    <a:pt x="483870" y="3655820"/>
                  </a:lnTo>
                  <a:lnTo>
                    <a:pt x="434472" y="3660269"/>
                  </a:lnTo>
                  <a:lnTo>
                    <a:pt x="384771" y="3664187"/>
                  </a:lnTo>
                  <a:lnTo>
                    <a:pt x="334769" y="3667575"/>
                  </a:lnTo>
                  <a:lnTo>
                    <a:pt x="284465" y="3670433"/>
                  </a:lnTo>
                  <a:lnTo>
                    <a:pt x="233863" y="3672761"/>
                  </a:lnTo>
                  <a:lnTo>
                    <a:pt x="182962" y="3674558"/>
                  </a:lnTo>
                  <a:lnTo>
                    <a:pt x="131763" y="3675825"/>
                  </a:lnTo>
                  <a:lnTo>
                    <a:pt x="80268" y="3676562"/>
                  </a:lnTo>
                  <a:lnTo>
                    <a:pt x="28478" y="3676767"/>
                  </a:lnTo>
                  <a:lnTo>
                    <a:pt x="0" y="3676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306341" y="4758676"/>
            <a:ext cx="2981960" cy="5528945"/>
            <a:chOff x="15306341" y="4758676"/>
            <a:chExt cx="2981960" cy="5528945"/>
          </a:xfrm>
        </p:grpSpPr>
        <p:sp>
          <p:nvSpPr>
            <p:cNvPr id="7" name="object 7"/>
            <p:cNvSpPr/>
            <p:nvPr/>
          </p:nvSpPr>
          <p:spPr>
            <a:xfrm>
              <a:off x="15306341" y="4758676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BDB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52617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4860294"/>
            <a:ext cx="3641725" cy="5426710"/>
            <a:chOff x="0" y="4860294"/>
            <a:chExt cx="3641725" cy="5426710"/>
          </a:xfrm>
        </p:grpSpPr>
        <p:sp>
          <p:nvSpPr>
            <p:cNvPr id="10" name="object 10"/>
            <p:cNvSpPr/>
            <p:nvPr/>
          </p:nvSpPr>
          <p:spPr>
            <a:xfrm>
              <a:off x="0" y="4860294"/>
              <a:ext cx="2822575" cy="5426710"/>
            </a:xfrm>
            <a:custGeom>
              <a:avLst/>
              <a:gdLst/>
              <a:ahLst/>
              <a:cxnLst/>
              <a:rect l="l" t="t" r="r" b="b"/>
              <a:pathLst>
                <a:path w="2822575" h="5426709">
                  <a:moveTo>
                    <a:pt x="0" y="5426704"/>
                  </a:moveTo>
                  <a:lnTo>
                    <a:pt x="0" y="639"/>
                  </a:lnTo>
                  <a:lnTo>
                    <a:pt x="411" y="616"/>
                  </a:lnTo>
                  <a:lnTo>
                    <a:pt x="37534" y="0"/>
                  </a:lnTo>
                  <a:lnTo>
                    <a:pt x="74379" y="811"/>
                  </a:lnTo>
                  <a:lnTo>
                    <a:pt x="147256" y="6707"/>
                  </a:lnTo>
                  <a:lnTo>
                    <a:pt x="219069" y="18284"/>
                  </a:lnTo>
                  <a:lnTo>
                    <a:pt x="289846" y="35521"/>
                  </a:lnTo>
                  <a:lnTo>
                    <a:pt x="359618" y="58394"/>
                  </a:lnTo>
                  <a:lnTo>
                    <a:pt x="428411" y="86885"/>
                  </a:lnTo>
                  <a:lnTo>
                    <a:pt x="496255" y="120970"/>
                  </a:lnTo>
                  <a:lnTo>
                    <a:pt x="529830" y="140105"/>
                  </a:lnTo>
                  <a:lnTo>
                    <a:pt x="563178" y="160630"/>
                  </a:lnTo>
                  <a:lnTo>
                    <a:pt x="596303" y="182543"/>
                  </a:lnTo>
                  <a:lnTo>
                    <a:pt x="629208" y="205842"/>
                  </a:lnTo>
                  <a:lnTo>
                    <a:pt x="661898" y="230523"/>
                  </a:lnTo>
                  <a:lnTo>
                    <a:pt x="694375" y="256585"/>
                  </a:lnTo>
                  <a:lnTo>
                    <a:pt x="726643" y="284024"/>
                  </a:lnTo>
                  <a:lnTo>
                    <a:pt x="758706" y="312838"/>
                  </a:lnTo>
                  <a:lnTo>
                    <a:pt x="790568" y="343024"/>
                  </a:lnTo>
                  <a:lnTo>
                    <a:pt x="822231" y="374579"/>
                  </a:lnTo>
                  <a:lnTo>
                    <a:pt x="853700" y="407501"/>
                  </a:lnTo>
                  <a:lnTo>
                    <a:pt x="884977" y="441788"/>
                  </a:lnTo>
                  <a:lnTo>
                    <a:pt x="916068" y="477436"/>
                  </a:lnTo>
                  <a:lnTo>
                    <a:pt x="946974" y="514442"/>
                  </a:lnTo>
                  <a:lnTo>
                    <a:pt x="977700" y="552805"/>
                  </a:lnTo>
                  <a:lnTo>
                    <a:pt x="1008249" y="592522"/>
                  </a:lnTo>
                  <a:lnTo>
                    <a:pt x="1038626" y="633589"/>
                  </a:lnTo>
                  <a:lnTo>
                    <a:pt x="1068832" y="676004"/>
                  </a:lnTo>
                  <a:lnTo>
                    <a:pt x="1098873" y="719765"/>
                  </a:lnTo>
                  <a:lnTo>
                    <a:pt x="1128751" y="764868"/>
                  </a:lnTo>
                  <a:lnTo>
                    <a:pt x="1158470" y="811312"/>
                  </a:lnTo>
                  <a:lnTo>
                    <a:pt x="1188034" y="859093"/>
                  </a:lnTo>
                  <a:lnTo>
                    <a:pt x="1217446" y="908209"/>
                  </a:lnTo>
                  <a:lnTo>
                    <a:pt x="1246710" y="958658"/>
                  </a:lnTo>
                  <a:lnTo>
                    <a:pt x="1446547" y="1310947"/>
                  </a:lnTo>
                  <a:lnTo>
                    <a:pt x="1569809" y="1532229"/>
                  </a:lnTo>
                  <a:lnTo>
                    <a:pt x="1666992" y="1710044"/>
                  </a:lnTo>
                  <a:lnTo>
                    <a:pt x="1738832" y="1843938"/>
                  </a:lnTo>
                  <a:lnTo>
                    <a:pt x="1809622" y="1978342"/>
                  </a:lnTo>
                  <a:lnTo>
                    <a:pt x="1856163" y="2068251"/>
                  </a:lnTo>
                  <a:lnTo>
                    <a:pt x="1902135" y="2158422"/>
                  </a:lnTo>
                  <a:lnTo>
                    <a:pt x="1947497" y="2248867"/>
                  </a:lnTo>
                  <a:lnTo>
                    <a:pt x="1992208" y="2339603"/>
                  </a:lnTo>
                  <a:lnTo>
                    <a:pt x="2036227" y="2430642"/>
                  </a:lnTo>
                  <a:lnTo>
                    <a:pt x="2057965" y="2476279"/>
                  </a:lnTo>
                  <a:lnTo>
                    <a:pt x="2079514" y="2521998"/>
                  </a:lnTo>
                  <a:lnTo>
                    <a:pt x="2100870" y="2567799"/>
                  </a:lnTo>
                  <a:lnTo>
                    <a:pt x="2122028" y="2613686"/>
                  </a:lnTo>
                  <a:lnTo>
                    <a:pt x="2142982" y="2659658"/>
                  </a:lnTo>
                  <a:lnTo>
                    <a:pt x="2163727" y="2705719"/>
                  </a:lnTo>
                  <a:lnTo>
                    <a:pt x="2184258" y="2751869"/>
                  </a:lnTo>
                  <a:lnTo>
                    <a:pt x="2204571" y="2798111"/>
                  </a:lnTo>
                  <a:lnTo>
                    <a:pt x="2224659" y="2844446"/>
                  </a:lnTo>
                  <a:lnTo>
                    <a:pt x="2244519" y="2890877"/>
                  </a:lnTo>
                  <a:lnTo>
                    <a:pt x="2264144" y="2937404"/>
                  </a:lnTo>
                  <a:lnTo>
                    <a:pt x="2283530" y="2984030"/>
                  </a:lnTo>
                  <a:lnTo>
                    <a:pt x="2302671" y="3030756"/>
                  </a:lnTo>
                  <a:lnTo>
                    <a:pt x="2321563" y="3077584"/>
                  </a:lnTo>
                  <a:lnTo>
                    <a:pt x="2340200" y="3124516"/>
                  </a:lnTo>
                  <a:lnTo>
                    <a:pt x="2358578" y="3171554"/>
                  </a:lnTo>
                  <a:lnTo>
                    <a:pt x="2376690" y="3218699"/>
                  </a:lnTo>
                  <a:lnTo>
                    <a:pt x="2394533" y="3265953"/>
                  </a:lnTo>
                  <a:lnTo>
                    <a:pt x="2412100" y="3313318"/>
                  </a:lnTo>
                  <a:lnTo>
                    <a:pt x="2429387" y="3360795"/>
                  </a:lnTo>
                  <a:lnTo>
                    <a:pt x="2446389" y="3408387"/>
                  </a:lnTo>
                  <a:lnTo>
                    <a:pt x="2463101" y="3456095"/>
                  </a:lnTo>
                  <a:lnTo>
                    <a:pt x="2479517" y="3503920"/>
                  </a:lnTo>
                  <a:lnTo>
                    <a:pt x="2495627" y="3551875"/>
                  </a:lnTo>
                  <a:lnTo>
                    <a:pt x="2511421" y="3599968"/>
                  </a:lnTo>
                  <a:lnTo>
                    <a:pt x="2526893" y="3648194"/>
                  </a:lnTo>
                  <a:lnTo>
                    <a:pt x="2542037" y="3696550"/>
                  </a:lnTo>
                  <a:lnTo>
                    <a:pt x="2556847" y="3745032"/>
                  </a:lnTo>
                  <a:lnTo>
                    <a:pt x="2571319" y="3793635"/>
                  </a:lnTo>
                  <a:lnTo>
                    <a:pt x="2585446" y="3842355"/>
                  </a:lnTo>
                  <a:lnTo>
                    <a:pt x="2599223" y="3891189"/>
                  </a:lnTo>
                  <a:lnTo>
                    <a:pt x="2612645" y="3940133"/>
                  </a:lnTo>
                  <a:lnTo>
                    <a:pt x="2625705" y="3989183"/>
                  </a:lnTo>
                  <a:lnTo>
                    <a:pt x="2638398" y="4038334"/>
                  </a:lnTo>
                  <a:lnTo>
                    <a:pt x="2650718" y="4087583"/>
                  </a:lnTo>
                  <a:lnTo>
                    <a:pt x="2662661" y="4136926"/>
                  </a:lnTo>
                  <a:lnTo>
                    <a:pt x="2674219" y="4186359"/>
                  </a:lnTo>
                  <a:lnTo>
                    <a:pt x="2685388" y="4235878"/>
                  </a:lnTo>
                  <a:lnTo>
                    <a:pt x="2696162" y="4285478"/>
                  </a:lnTo>
                  <a:lnTo>
                    <a:pt x="2706536" y="4335156"/>
                  </a:lnTo>
                  <a:lnTo>
                    <a:pt x="2716503" y="4384908"/>
                  </a:lnTo>
                  <a:lnTo>
                    <a:pt x="2726058" y="4434730"/>
                  </a:lnTo>
                  <a:lnTo>
                    <a:pt x="2735196" y="4484618"/>
                  </a:lnTo>
                  <a:lnTo>
                    <a:pt x="2743911" y="4534568"/>
                  </a:lnTo>
                  <a:lnTo>
                    <a:pt x="2752197" y="4584575"/>
                  </a:lnTo>
                  <a:lnTo>
                    <a:pt x="2760049" y="4634637"/>
                  </a:lnTo>
                  <a:lnTo>
                    <a:pt x="2767461" y="4684749"/>
                  </a:lnTo>
                  <a:lnTo>
                    <a:pt x="2774428" y="4734907"/>
                  </a:lnTo>
                  <a:lnTo>
                    <a:pt x="2780943" y="4785107"/>
                  </a:lnTo>
                  <a:lnTo>
                    <a:pt x="2787002" y="4835345"/>
                  </a:lnTo>
                  <a:lnTo>
                    <a:pt x="2792598" y="4885617"/>
                  </a:lnTo>
                  <a:lnTo>
                    <a:pt x="2797727" y="4935919"/>
                  </a:lnTo>
                  <a:lnTo>
                    <a:pt x="2802382" y="4986247"/>
                  </a:lnTo>
                  <a:lnTo>
                    <a:pt x="2806557" y="5036598"/>
                  </a:lnTo>
                  <a:lnTo>
                    <a:pt x="2810248" y="5086966"/>
                  </a:lnTo>
                  <a:lnTo>
                    <a:pt x="2813449" y="5137349"/>
                  </a:lnTo>
                  <a:lnTo>
                    <a:pt x="2816153" y="5187743"/>
                  </a:lnTo>
                  <a:lnTo>
                    <a:pt x="2818356" y="5238142"/>
                  </a:lnTo>
                  <a:lnTo>
                    <a:pt x="2820052" y="5288544"/>
                  </a:lnTo>
                  <a:lnTo>
                    <a:pt x="2821234" y="5338944"/>
                  </a:lnTo>
                  <a:lnTo>
                    <a:pt x="2821899" y="5389338"/>
                  </a:lnTo>
                  <a:lnTo>
                    <a:pt x="2822003" y="5426704"/>
                  </a:lnTo>
                  <a:lnTo>
                    <a:pt x="0" y="5426704"/>
                  </a:lnTo>
                  <a:close/>
                </a:path>
              </a:pathLst>
            </a:custGeom>
            <a:solidFill>
              <a:srgbClr val="E7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" y="5100578"/>
              <a:ext cx="3641090" cy="5184140"/>
            </a:xfrm>
            <a:custGeom>
              <a:avLst/>
              <a:gdLst/>
              <a:ahLst/>
              <a:cxnLst/>
              <a:rect l="l" t="t" r="r" b="b"/>
              <a:pathLst>
                <a:path w="3641090" h="5184140">
                  <a:moveTo>
                    <a:pt x="1505928" y="99390"/>
                  </a:moveTo>
                  <a:lnTo>
                    <a:pt x="1140462" y="11209"/>
                  </a:lnTo>
                  <a:lnTo>
                    <a:pt x="1189811" y="10052"/>
                  </a:lnTo>
                  <a:lnTo>
                    <a:pt x="1464162" y="76248"/>
                  </a:lnTo>
                  <a:lnTo>
                    <a:pt x="1505928" y="99390"/>
                  </a:lnTo>
                  <a:close/>
                </a:path>
                <a:path w="3641090" h="5184140">
                  <a:moveTo>
                    <a:pt x="849" y="414818"/>
                  </a:moveTo>
                  <a:lnTo>
                    <a:pt x="858" y="363335"/>
                  </a:lnTo>
                  <a:lnTo>
                    <a:pt x="2595" y="363754"/>
                  </a:lnTo>
                  <a:lnTo>
                    <a:pt x="46010" y="335036"/>
                  </a:lnTo>
                  <a:lnTo>
                    <a:pt x="93618" y="294265"/>
                  </a:lnTo>
                  <a:lnTo>
                    <a:pt x="139462" y="266133"/>
                  </a:lnTo>
                  <a:lnTo>
                    <a:pt x="186443" y="238276"/>
                  </a:lnTo>
                  <a:lnTo>
                    <a:pt x="234469" y="210670"/>
                  </a:lnTo>
                  <a:lnTo>
                    <a:pt x="283542" y="183317"/>
                  </a:lnTo>
                  <a:lnTo>
                    <a:pt x="330683" y="168563"/>
                  </a:lnTo>
                  <a:lnTo>
                    <a:pt x="381853" y="141716"/>
                  </a:lnTo>
                  <a:lnTo>
                    <a:pt x="433976" y="115099"/>
                  </a:lnTo>
                  <a:lnTo>
                    <a:pt x="483977" y="101035"/>
                  </a:lnTo>
                  <a:lnTo>
                    <a:pt x="534837" y="87177"/>
                  </a:lnTo>
                  <a:lnTo>
                    <a:pt x="589536" y="61182"/>
                  </a:lnTo>
                  <a:lnTo>
                    <a:pt x="642117" y="47740"/>
                  </a:lnTo>
                  <a:lnTo>
                    <a:pt x="693705" y="34058"/>
                  </a:lnTo>
                  <a:lnTo>
                    <a:pt x="742550" y="32779"/>
                  </a:lnTo>
                  <a:lnTo>
                    <a:pt x="794573" y="19203"/>
                  </a:lnTo>
                  <a:lnTo>
                    <a:pt x="843782" y="18012"/>
                  </a:lnTo>
                  <a:lnTo>
                    <a:pt x="896097" y="4506"/>
                  </a:lnTo>
                  <a:lnTo>
                    <a:pt x="1094004" y="0"/>
                  </a:lnTo>
                  <a:lnTo>
                    <a:pt x="1550297" y="110095"/>
                  </a:lnTo>
                  <a:lnTo>
                    <a:pt x="1591274" y="133047"/>
                  </a:lnTo>
                  <a:lnTo>
                    <a:pt x="1315138" y="66420"/>
                  </a:lnTo>
                  <a:lnTo>
                    <a:pt x="1265575" y="67526"/>
                  </a:lnTo>
                  <a:lnTo>
                    <a:pt x="1172901" y="45165"/>
                  </a:lnTo>
                  <a:lnTo>
                    <a:pt x="1123897" y="46406"/>
                  </a:lnTo>
                  <a:lnTo>
                    <a:pt x="1078125" y="35362"/>
                  </a:lnTo>
                  <a:lnTo>
                    <a:pt x="886310" y="41338"/>
                  </a:lnTo>
                  <a:lnTo>
                    <a:pt x="836341" y="55410"/>
                  </a:lnTo>
                  <a:lnTo>
                    <a:pt x="789801" y="57245"/>
                  </a:lnTo>
                  <a:lnTo>
                    <a:pt x="740767" y="71543"/>
                  </a:lnTo>
                  <a:lnTo>
                    <a:pt x="695230" y="73620"/>
                  </a:lnTo>
                  <a:lnTo>
                    <a:pt x="599883" y="102872"/>
                  </a:lnTo>
                  <a:lnTo>
                    <a:pt x="507005" y="132720"/>
                  </a:lnTo>
                  <a:lnTo>
                    <a:pt x="461575" y="147887"/>
                  </a:lnTo>
                  <a:lnTo>
                    <a:pt x="416861" y="163227"/>
                  </a:lnTo>
                  <a:lnTo>
                    <a:pt x="369918" y="191094"/>
                  </a:lnTo>
                  <a:lnTo>
                    <a:pt x="326736" y="206804"/>
                  </a:lnTo>
                  <a:lnTo>
                    <a:pt x="281392" y="235056"/>
                  </a:lnTo>
                  <a:lnTo>
                    <a:pt x="239875" y="251168"/>
                  </a:lnTo>
                  <a:lnTo>
                    <a:pt x="196262" y="279838"/>
                  </a:lnTo>
                  <a:lnTo>
                    <a:pt x="153564" y="308729"/>
                  </a:lnTo>
                  <a:lnTo>
                    <a:pt x="114794" y="325504"/>
                  </a:lnTo>
                  <a:lnTo>
                    <a:pt x="74026" y="354860"/>
                  </a:lnTo>
                  <a:lnTo>
                    <a:pt x="34273" y="384462"/>
                  </a:lnTo>
                  <a:lnTo>
                    <a:pt x="849" y="414818"/>
                  </a:lnTo>
                  <a:close/>
                </a:path>
                <a:path w="3641090" h="5184140">
                  <a:moveTo>
                    <a:pt x="3447226" y="5176258"/>
                  </a:moveTo>
                  <a:lnTo>
                    <a:pt x="3463181" y="5131137"/>
                  </a:lnTo>
                  <a:lnTo>
                    <a:pt x="3479326" y="5082775"/>
                  </a:lnTo>
                  <a:lnTo>
                    <a:pt x="3494588" y="5034199"/>
                  </a:lnTo>
                  <a:lnTo>
                    <a:pt x="3505986" y="4997756"/>
                  </a:lnTo>
                  <a:lnTo>
                    <a:pt x="3519477" y="4948753"/>
                  </a:lnTo>
                  <a:lnTo>
                    <a:pt x="3532078" y="4899536"/>
                  </a:lnTo>
                  <a:lnTo>
                    <a:pt x="3543790" y="4850104"/>
                  </a:lnTo>
                  <a:lnTo>
                    <a:pt x="3551630" y="4812803"/>
                  </a:lnTo>
                  <a:lnTo>
                    <a:pt x="3561556" y="4762940"/>
                  </a:lnTo>
                  <a:lnTo>
                    <a:pt x="3570586" y="4712861"/>
                  </a:lnTo>
                  <a:lnTo>
                    <a:pt x="3575739" y="4674911"/>
                  </a:lnTo>
                  <a:lnTo>
                    <a:pt x="3582972" y="4624398"/>
                  </a:lnTo>
                  <a:lnTo>
                    <a:pt x="3589304" y="4573668"/>
                  </a:lnTo>
                  <a:lnTo>
                    <a:pt x="3591754" y="4535066"/>
                  </a:lnTo>
                  <a:lnTo>
                    <a:pt x="3596278" y="4483900"/>
                  </a:lnTo>
                  <a:lnTo>
                    <a:pt x="3596917" y="4444860"/>
                  </a:lnTo>
                  <a:lnTo>
                    <a:pt x="3599627" y="4393256"/>
                  </a:lnTo>
                  <a:lnTo>
                    <a:pt x="3601426" y="4341433"/>
                  </a:lnTo>
                  <a:lnTo>
                    <a:pt x="3599334" y="4301735"/>
                  </a:lnTo>
                  <a:lnTo>
                    <a:pt x="3599308" y="4249470"/>
                  </a:lnTo>
                  <a:lnTo>
                    <a:pt x="3595387" y="4209331"/>
                  </a:lnTo>
                  <a:lnTo>
                    <a:pt x="3593528" y="4156625"/>
                  </a:lnTo>
                  <a:lnTo>
                    <a:pt x="3587771" y="4116042"/>
                  </a:lnTo>
                  <a:lnTo>
                    <a:pt x="3581093" y="4075238"/>
                  </a:lnTo>
                  <a:lnTo>
                    <a:pt x="3576471" y="4021864"/>
                  </a:lnTo>
                  <a:lnTo>
                    <a:pt x="3567946" y="3980614"/>
                  </a:lnTo>
                  <a:lnTo>
                    <a:pt x="3556944" y="3938766"/>
                  </a:lnTo>
                  <a:lnTo>
                    <a:pt x="3547928" y="3884333"/>
                  </a:lnTo>
                  <a:lnTo>
                    <a:pt x="3534987" y="3842017"/>
                  </a:lnTo>
                  <a:lnTo>
                    <a:pt x="3524128" y="3787139"/>
                  </a:lnTo>
                  <a:lnTo>
                    <a:pt x="3509438" y="3744402"/>
                  </a:lnTo>
                  <a:lnTo>
                    <a:pt x="3496924" y="3689124"/>
                  </a:lnTo>
                  <a:lnTo>
                    <a:pt x="3480675" y="3646010"/>
                  </a:lnTo>
                  <a:lnTo>
                    <a:pt x="3463717" y="3602725"/>
                  </a:lnTo>
                  <a:lnTo>
                    <a:pt x="3449076" y="3546935"/>
                  </a:lnTo>
                  <a:lnTo>
                    <a:pt x="3430841" y="3503342"/>
                  </a:lnTo>
                  <a:lnTo>
                    <a:pt x="3412040" y="3459612"/>
                  </a:lnTo>
                  <a:lnTo>
                    <a:pt x="3392719" y="3415757"/>
                  </a:lnTo>
                  <a:lnTo>
                    <a:pt x="3372925" y="3371787"/>
                  </a:lnTo>
                  <a:lnTo>
                    <a:pt x="3355684" y="3315370"/>
                  </a:lnTo>
                  <a:lnTo>
                    <a:pt x="3335087" y="3271207"/>
                  </a:lnTo>
                  <a:lnTo>
                    <a:pt x="3314159" y="3226964"/>
                  </a:lnTo>
                  <a:lnTo>
                    <a:pt x="3271501" y="3138284"/>
                  </a:lnTo>
                  <a:lnTo>
                    <a:pt x="3140506" y="2871517"/>
                  </a:lnTo>
                  <a:lnTo>
                    <a:pt x="3126378" y="2841979"/>
                  </a:lnTo>
                  <a:lnTo>
                    <a:pt x="3108627" y="2811567"/>
                  </a:lnTo>
                  <a:lnTo>
                    <a:pt x="3090667" y="2768040"/>
                  </a:lnTo>
                  <a:lnTo>
                    <a:pt x="3069950" y="2723849"/>
                  </a:lnTo>
                  <a:lnTo>
                    <a:pt x="3049889" y="2666750"/>
                  </a:lnTo>
                  <a:lnTo>
                    <a:pt x="3024959" y="2621542"/>
                  </a:lnTo>
                  <a:lnTo>
                    <a:pt x="3001550" y="2563636"/>
                  </a:lnTo>
                  <a:lnTo>
                    <a:pt x="2977117" y="2505483"/>
                  </a:lnTo>
                  <a:lnTo>
                    <a:pt x="2952091" y="2447186"/>
                  </a:lnTo>
                  <a:lnTo>
                    <a:pt x="2929884" y="2376506"/>
                  </a:lnTo>
                  <a:lnTo>
                    <a:pt x="2904972" y="2318237"/>
                  </a:lnTo>
                  <a:lnTo>
                    <a:pt x="2880766" y="2260139"/>
                  </a:lnTo>
                  <a:lnTo>
                    <a:pt x="2857699" y="2202316"/>
                  </a:lnTo>
                  <a:lnTo>
                    <a:pt x="2836204" y="2144871"/>
                  </a:lnTo>
                  <a:lnTo>
                    <a:pt x="2813734" y="2100256"/>
                  </a:lnTo>
                  <a:lnTo>
                    <a:pt x="2796681" y="2043884"/>
                  </a:lnTo>
                  <a:lnTo>
                    <a:pt x="2779518" y="2000549"/>
                  </a:lnTo>
                  <a:lnTo>
                    <a:pt x="2765658" y="1958012"/>
                  </a:lnTo>
                  <a:lnTo>
                    <a:pt x="2752555" y="1928722"/>
                  </a:lnTo>
                  <a:lnTo>
                    <a:pt x="2743620" y="1900437"/>
                  </a:lnTo>
                  <a:lnTo>
                    <a:pt x="2736308" y="1885608"/>
                  </a:lnTo>
                  <a:lnTo>
                    <a:pt x="2721142" y="1829691"/>
                  </a:lnTo>
                  <a:lnTo>
                    <a:pt x="2702624" y="1786029"/>
                  </a:lnTo>
                  <a:lnTo>
                    <a:pt x="2683732" y="1742278"/>
                  </a:lnTo>
                  <a:lnTo>
                    <a:pt x="2667444" y="1686090"/>
                  </a:lnTo>
                  <a:lnTo>
                    <a:pt x="2647803" y="1642158"/>
                  </a:lnTo>
                  <a:lnTo>
                    <a:pt x="2627789" y="1598135"/>
                  </a:lnTo>
                  <a:lnTo>
                    <a:pt x="2607400" y="1554022"/>
                  </a:lnTo>
                  <a:lnTo>
                    <a:pt x="2586637" y="1509819"/>
                  </a:lnTo>
                  <a:lnTo>
                    <a:pt x="2565500" y="1465526"/>
                  </a:lnTo>
                  <a:lnTo>
                    <a:pt x="2543990" y="1421142"/>
                  </a:lnTo>
                  <a:lnTo>
                    <a:pt x="2525083" y="1364323"/>
                  </a:lnTo>
                  <a:lnTo>
                    <a:pt x="2502824" y="1319758"/>
                  </a:lnTo>
                  <a:lnTo>
                    <a:pt x="2480191" y="1275104"/>
                  </a:lnTo>
                  <a:lnTo>
                    <a:pt x="2457184" y="1230359"/>
                  </a:lnTo>
                  <a:lnTo>
                    <a:pt x="2433802" y="1185525"/>
                  </a:lnTo>
                  <a:lnTo>
                    <a:pt x="2407068" y="1152945"/>
                  </a:lnTo>
                  <a:lnTo>
                    <a:pt x="2382938" y="1107930"/>
                  </a:lnTo>
                  <a:lnTo>
                    <a:pt x="2358434" y="1062824"/>
                  </a:lnTo>
                  <a:lnTo>
                    <a:pt x="2333556" y="1017628"/>
                  </a:lnTo>
                  <a:lnTo>
                    <a:pt x="2308304" y="972342"/>
                  </a:lnTo>
                  <a:lnTo>
                    <a:pt x="2282678" y="926965"/>
                  </a:lnTo>
                  <a:lnTo>
                    <a:pt x="2256678" y="881498"/>
                  </a:lnTo>
                  <a:lnTo>
                    <a:pt x="2227324" y="848287"/>
                  </a:lnTo>
                  <a:lnTo>
                    <a:pt x="2200575" y="802639"/>
                  </a:lnTo>
                  <a:lnTo>
                    <a:pt x="2175027" y="770346"/>
                  </a:lnTo>
                  <a:lnTo>
                    <a:pt x="2151106" y="725381"/>
                  </a:lnTo>
                  <a:lnTo>
                    <a:pt x="2122877" y="692441"/>
                  </a:lnTo>
                  <a:lnTo>
                    <a:pt x="2096318" y="646839"/>
                  </a:lnTo>
                  <a:lnTo>
                    <a:pt x="2065492" y="613272"/>
                  </a:lnTo>
                  <a:lnTo>
                    <a:pt x="2036377" y="567054"/>
                  </a:lnTo>
                  <a:lnTo>
                    <a:pt x="2003037" y="532881"/>
                  </a:lnTo>
                  <a:lnTo>
                    <a:pt x="1968472" y="498412"/>
                  </a:lnTo>
                  <a:lnTo>
                    <a:pt x="1935681" y="451307"/>
                  </a:lnTo>
                  <a:lnTo>
                    <a:pt x="1898727" y="416262"/>
                  </a:lnTo>
                  <a:lnTo>
                    <a:pt x="1860611" y="380936"/>
                  </a:lnTo>
                  <a:lnTo>
                    <a:pt x="1821352" y="345334"/>
                  </a:lnTo>
                  <a:lnTo>
                    <a:pt x="1780972" y="309463"/>
                  </a:lnTo>
                  <a:lnTo>
                    <a:pt x="1739492" y="273325"/>
                  </a:lnTo>
                  <a:lnTo>
                    <a:pt x="1693954" y="249273"/>
                  </a:lnTo>
                  <a:lnTo>
                    <a:pt x="1650336" y="212620"/>
                  </a:lnTo>
                  <a:lnTo>
                    <a:pt x="1464457" y="115512"/>
                  </a:lnTo>
                  <a:lnTo>
                    <a:pt x="1363302" y="91105"/>
                  </a:lnTo>
                  <a:lnTo>
                    <a:pt x="1315138" y="66420"/>
                  </a:lnTo>
                  <a:lnTo>
                    <a:pt x="1591274" y="133047"/>
                  </a:lnTo>
                  <a:lnTo>
                    <a:pt x="1671849" y="178617"/>
                  </a:lnTo>
                  <a:lnTo>
                    <a:pt x="1716684" y="215564"/>
                  </a:lnTo>
                  <a:lnTo>
                    <a:pt x="1763374" y="239894"/>
                  </a:lnTo>
                  <a:lnTo>
                    <a:pt x="1805945" y="276295"/>
                  </a:lnTo>
                  <a:lnTo>
                    <a:pt x="1847357" y="312416"/>
                  </a:lnTo>
                  <a:lnTo>
                    <a:pt x="1887593" y="348253"/>
                  </a:lnTo>
                  <a:lnTo>
                    <a:pt x="1926638" y="383803"/>
                  </a:lnTo>
                  <a:lnTo>
                    <a:pt x="1961494" y="431406"/>
                  </a:lnTo>
                  <a:lnTo>
                    <a:pt x="1998102" y="466368"/>
                  </a:lnTo>
                  <a:lnTo>
                    <a:pt x="2033467" y="501030"/>
                  </a:lnTo>
                  <a:lnTo>
                    <a:pt x="2064591" y="547733"/>
                  </a:lnTo>
                  <a:lnTo>
                    <a:pt x="2097417" y="581782"/>
                  </a:lnTo>
                  <a:lnTo>
                    <a:pt x="2125969" y="627865"/>
                  </a:lnTo>
                  <a:lnTo>
                    <a:pt x="2156187" y="661285"/>
                  </a:lnTo>
                  <a:lnTo>
                    <a:pt x="2182098" y="706730"/>
                  </a:lnTo>
                  <a:lnTo>
                    <a:pt x="2209641" y="739504"/>
                  </a:lnTo>
                  <a:lnTo>
                    <a:pt x="2232841" y="784296"/>
                  </a:lnTo>
                  <a:lnTo>
                    <a:pt x="2262689" y="817626"/>
                  </a:lnTo>
                  <a:lnTo>
                    <a:pt x="2289190" y="863214"/>
                  </a:lnTo>
                  <a:lnTo>
                    <a:pt x="2315323" y="908713"/>
                  </a:lnTo>
                  <a:lnTo>
                    <a:pt x="2341087" y="954123"/>
                  </a:lnTo>
                  <a:lnTo>
                    <a:pt x="2366483" y="999444"/>
                  </a:lnTo>
                  <a:lnTo>
                    <a:pt x="2394490" y="1032330"/>
                  </a:lnTo>
                  <a:lnTo>
                    <a:pt x="2419150" y="1077474"/>
                  </a:lnTo>
                  <a:lnTo>
                    <a:pt x="2443442" y="1122528"/>
                  </a:lnTo>
                  <a:lnTo>
                    <a:pt x="2467365" y="1167494"/>
                  </a:lnTo>
                  <a:lnTo>
                    <a:pt x="2490920" y="1212371"/>
                  </a:lnTo>
                  <a:lnTo>
                    <a:pt x="2514108" y="1257159"/>
                  </a:lnTo>
                  <a:lnTo>
                    <a:pt x="2536927" y="1301858"/>
                  </a:lnTo>
                  <a:lnTo>
                    <a:pt x="2559377" y="1346468"/>
                  </a:lnTo>
                  <a:lnTo>
                    <a:pt x="2581460" y="1390990"/>
                  </a:lnTo>
                  <a:lnTo>
                    <a:pt x="2603175" y="1435423"/>
                  </a:lnTo>
                  <a:lnTo>
                    <a:pt x="2621542" y="1492112"/>
                  </a:lnTo>
                  <a:lnTo>
                    <a:pt x="2642521" y="1536367"/>
                  </a:lnTo>
                  <a:lnTo>
                    <a:pt x="2663131" y="1580534"/>
                  </a:lnTo>
                  <a:lnTo>
                    <a:pt x="2683373" y="1624611"/>
                  </a:lnTo>
                  <a:lnTo>
                    <a:pt x="2703248" y="1668600"/>
                  </a:lnTo>
                  <a:lnTo>
                    <a:pt x="2734512" y="1754530"/>
                  </a:lnTo>
                  <a:lnTo>
                    <a:pt x="2753839" y="1798387"/>
                  </a:lnTo>
                  <a:lnTo>
                    <a:pt x="2765966" y="1827442"/>
                  </a:lnTo>
                  <a:lnTo>
                    <a:pt x="2775632" y="1868967"/>
                  </a:lnTo>
                  <a:lnTo>
                    <a:pt x="2794633" y="1912745"/>
                  </a:lnTo>
                  <a:lnTo>
                    <a:pt x="2810210" y="1968762"/>
                  </a:lnTo>
                  <a:lnTo>
                    <a:pt x="2828321" y="2012325"/>
                  </a:lnTo>
                  <a:lnTo>
                    <a:pt x="2843008" y="2068126"/>
                  </a:lnTo>
                  <a:lnTo>
                    <a:pt x="2857249" y="2123820"/>
                  </a:lnTo>
                  <a:lnTo>
                    <a:pt x="2874024" y="2167061"/>
                  </a:lnTo>
                  <a:lnTo>
                    <a:pt x="2887373" y="2222540"/>
                  </a:lnTo>
                  <a:lnTo>
                    <a:pt x="2906019" y="2266232"/>
                  </a:lnTo>
                  <a:lnTo>
                    <a:pt x="2925185" y="2310050"/>
                  </a:lnTo>
                  <a:lnTo>
                    <a:pt x="2944824" y="2353982"/>
                  </a:lnTo>
                  <a:lnTo>
                    <a:pt x="2961913" y="2410363"/>
                  </a:lnTo>
                  <a:lnTo>
                    <a:pt x="2982361" y="2454490"/>
                  </a:lnTo>
                  <a:lnTo>
                    <a:pt x="3003146" y="2498699"/>
                  </a:lnTo>
                  <a:lnTo>
                    <a:pt x="3045537" y="2587314"/>
                  </a:lnTo>
                  <a:lnTo>
                    <a:pt x="3198106" y="2898479"/>
                  </a:lnTo>
                  <a:lnTo>
                    <a:pt x="3308435" y="3121067"/>
                  </a:lnTo>
                  <a:lnTo>
                    <a:pt x="3351554" y="3209857"/>
                  </a:lnTo>
                  <a:lnTo>
                    <a:pt x="3372709" y="3254155"/>
                  </a:lnTo>
                  <a:lnTo>
                    <a:pt x="3390553" y="3310719"/>
                  </a:lnTo>
                  <a:lnTo>
                    <a:pt x="3410998" y="3354845"/>
                  </a:lnTo>
                  <a:lnTo>
                    <a:pt x="3431016" y="3398868"/>
                  </a:lnTo>
                  <a:lnTo>
                    <a:pt x="3450562" y="3442778"/>
                  </a:lnTo>
                  <a:lnTo>
                    <a:pt x="3469589" y="3486562"/>
                  </a:lnTo>
                  <a:lnTo>
                    <a:pt x="3485070" y="3542555"/>
                  </a:lnTo>
                  <a:lnTo>
                    <a:pt x="3502917" y="3586055"/>
                  </a:lnTo>
                  <a:lnTo>
                    <a:pt x="3520105" y="3629395"/>
                  </a:lnTo>
                  <a:lnTo>
                    <a:pt x="3533606" y="3684911"/>
                  </a:lnTo>
                  <a:lnTo>
                    <a:pt x="3549333" y="3727899"/>
                  </a:lnTo>
                  <a:lnTo>
                    <a:pt x="3561281" y="3783039"/>
                  </a:lnTo>
                  <a:lnTo>
                    <a:pt x="3575360" y="3825630"/>
                  </a:lnTo>
                  <a:lnTo>
                    <a:pt x="3585566" y="3880350"/>
                  </a:lnTo>
                  <a:lnTo>
                    <a:pt x="3597810" y="3922498"/>
                  </a:lnTo>
                  <a:lnTo>
                    <a:pt x="3606088" y="3976753"/>
                  </a:lnTo>
                  <a:lnTo>
                    <a:pt x="3615830" y="4018297"/>
                  </a:lnTo>
                  <a:lnTo>
                    <a:pt x="3621572" y="4071940"/>
                  </a:lnTo>
                  <a:lnTo>
                    <a:pt x="3629270" y="4112991"/>
                  </a:lnTo>
                  <a:lnTo>
                    <a:pt x="3632964" y="4166140"/>
                  </a:lnTo>
                  <a:lnTo>
                    <a:pt x="3635630" y="4219041"/>
                  </a:lnTo>
                  <a:lnTo>
                    <a:pt x="3637266" y="4271694"/>
                  </a:lnTo>
                  <a:lnTo>
                    <a:pt x="3640850" y="4311752"/>
                  </a:lnTo>
                  <a:lnTo>
                    <a:pt x="3640420" y="4363906"/>
                  </a:lnTo>
                  <a:lnTo>
                    <a:pt x="3638954" y="4415810"/>
                  </a:lnTo>
                  <a:lnTo>
                    <a:pt x="3636450" y="4467463"/>
                  </a:lnTo>
                  <a:lnTo>
                    <a:pt x="3632906" y="4518866"/>
                  </a:lnTo>
                  <a:lnTo>
                    <a:pt x="3628318" y="4570017"/>
                  </a:lnTo>
                  <a:lnTo>
                    <a:pt x="3622686" y="4620916"/>
                  </a:lnTo>
                  <a:lnTo>
                    <a:pt x="3616007" y="4671562"/>
                  </a:lnTo>
                  <a:lnTo>
                    <a:pt x="3608279" y="4721955"/>
                  </a:lnTo>
                  <a:lnTo>
                    <a:pt x="3599499" y="4772095"/>
                  </a:lnTo>
                  <a:lnTo>
                    <a:pt x="3589665" y="4821980"/>
                  </a:lnTo>
                  <a:lnTo>
                    <a:pt x="3578776" y="4871610"/>
                  </a:lnTo>
                  <a:lnTo>
                    <a:pt x="3566829" y="4920985"/>
                  </a:lnTo>
                  <a:lnTo>
                    <a:pt x="3553822" y="4970105"/>
                  </a:lnTo>
                  <a:lnTo>
                    <a:pt x="3539753" y="5018968"/>
                  </a:lnTo>
                  <a:lnTo>
                    <a:pt x="3524619" y="5067574"/>
                  </a:lnTo>
                  <a:lnTo>
                    <a:pt x="3505440" y="5128269"/>
                  </a:lnTo>
                  <a:lnTo>
                    <a:pt x="3488171" y="5176360"/>
                  </a:lnTo>
                  <a:lnTo>
                    <a:pt x="3487381" y="5176169"/>
                  </a:lnTo>
                  <a:lnTo>
                    <a:pt x="3447226" y="5176258"/>
                  </a:lnTo>
                  <a:close/>
                </a:path>
                <a:path w="3641090" h="5184140">
                  <a:moveTo>
                    <a:pt x="0" y="5183911"/>
                  </a:moveTo>
                  <a:lnTo>
                    <a:pt x="177" y="415428"/>
                  </a:lnTo>
                  <a:lnTo>
                    <a:pt x="849" y="414818"/>
                  </a:lnTo>
                  <a:lnTo>
                    <a:pt x="0" y="5183911"/>
                  </a:lnTo>
                  <a:close/>
                </a:path>
                <a:path w="3641090" h="5184140">
                  <a:moveTo>
                    <a:pt x="0" y="5183911"/>
                  </a:moveTo>
                  <a:lnTo>
                    <a:pt x="3447226" y="5176258"/>
                  </a:lnTo>
                  <a:lnTo>
                    <a:pt x="3446155" y="5179287"/>
                  </a:lnTo>
                  <a:lnTo>
                    <a:pt x="3445697" y="5179176"/>
                  </a:lnTo>
                  <a:lnTo>
                    <a:pt x="0" y="5183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696260" y="0"/>
            <a:ext cx="5591810" cy="3738245"/>
            <a:chOff x="12696260" y="0"/>
            <a:chExt cx="5591810" cy="3738245"/>
          </a:xfrm>
        </p:grpSpPr>
        <p:sp>
          <p:nvSpPr>
            <p:cNvPr id="13" name="object 13"/>
            <p:cNvSpPr/>
            <p:nvPr/>
          </p:nvSpPr>
          <p:spPr>
            <a:xfrm>
              <a:off x="12696260" y="0"/>
              <a:ext cx="5591810" cy="3738245"/>
            </a:xfrm>
            <a:custGeom>
              <a:avLst/>
              <a:gdLst/>
              <a:ahLst/>
              <a:cxnLst/>
              <a:rect l="l" t="t" r="r" b="b"/>
              <a:pathLst>
                <a:path w="5591809" h="3738245">
                  <a:moveTo>
                    <a:pt x="5591738" y="3738140"/>
                  </a:moveTo>
                  <a:lnTo>
                    <a:pt x="5537963" y="3698710"/>
                  </a:lnTo>
                  <a:lnTo>
                    <a:pt x="5498970" y="3668261"/>
                  </a:lnTo>
                  <a:lnTo>
                    <a:pt x="5460736" y="3636961"/>
                  </a:lnTo>
                  <a:lnTo>
                    <a:pt x="5423230" y="3604847"/>
                  </a:lnTo>
                  <a:lnTo>
                    <a:pt x="5386418" y="3571955"/>
                  </a:lnTo>
                  <a:lnTo>
                    <a:pt x="5350269" y="3538323"/>
                  </a:lnTo>
                  <a:lnTo>
                    <a:pt x="5314750" y="3503987"/>
                  </a:lnTo>
                  <a:lnTo>
                    <a:pt x="5279829" y="3468983"/>
                  </a:lnTo>
                  <a:lnTo>
                    <a:pt x="5245474" y="3433348"/>
                  </a:lnTo>
                  <a:lnTo>
                    <a:pt x="5211653" y="3397119"/>
                  </a:lnTo>
                  <a:lnTo>
                    <a:pt x="5178332" y="3360331"/>
                  </a:lnTo>
                  <a:lnTo>
                    <a:pt x="5145481" y="3323022"/>
                  </a:lnTo>
                  <a:lnTo>
                    <a:pt x="5113067" y="3285229"/>
                  </a:lnTo>
                  <a:lnTo>
                    <a:pt x="5081057" y="3246987"/>
                  </a:lnTo>
                  <a:lnTo>
                    <a:pt x="5049420" y="3208333"/>
                  </a:lnTo>
                  <a:lnTo>
                    <a:pt x="5018123" y="3169305"/>
                  </a:lnTo>
                  <a:lnTo>
                    <a:pt x="4987134" y="3129938"/>
                  </a:lnTo>
                  <a:lnTo>
                    <a:pt x="4956420" y="3090269"/>
                  </a:lnTo>
                  <a:lnTo>
                    <a:pt x="4925950" y="3050335"/>
                  </a:lnTo>
                  <a:lnTo>
                    <a:pt x="4895690" y="3010172"/>
                  </a:lnTo>
                  <a:lnTo>
                    <a:pt x="4865610" y="2969816"/>
                  </a:lnTo>
                  <a:lnTo>
                    <a:pt x="4835677" y="2929305"/>
                  </a:lnTo>
                  <a:lnTo>
                    <a:pt x="4805857" y="2888675"/>
                  </a:lnTo>
                  <a:lnTo>
                    <a:pt x="4776121" y="2847963"/>
                  </a:lnTo>
                  <a:lnTo>
                    <a:pt x="4687080" y="2725696"/>
                  </a:lnTo>
                  <a:lnTo>
                    <a:pt x="4657350" y="2685019"/>
                  </a:lnTo>
                  <a:lnTo>
                    <a:pt x="4627540" y="2644442"/>
                  </a:lnTo>
                  <a:lnTo>
                    <a:pt x="4597619" y="2604003"/>
                  </a:lnTo>
                  <a:lnTo>
                    <a:pt x="4567555" y="2563737"/>
                  </a:lnTo>
                  <a:lnTo>
                    <a:pt x="4537315" y="2523680"/>
                  </a:lnTo>
                  <a:lnTo>
                    <a:pt x="4506867" y="2483871"/>
                  </a:lnTo>
                  <a:lnTo>
                    <a:pt x="4476179" y="2444345"/>
                  </a:lnTo>
                  <a:lnTo>
                    <a:pt x="4445218" y="2405138"/>
                  </a:lnTo>
                  <a:lnTo>
                    <a:pt x="4414576" y="2367220"/>
                  </a:lnTo>
                  <a:lnTo>
                    <a:pt x="4383236" y="2329516"/>
                  </a:lnTo>
                  <a:lnTo>
                    <a:pt x="4351211" y="2292079"/>
                  </a:lnTo>
                  <a:lnTo>
                    <a:pt x="4318514" y="2254960"/>
                  </a:lnTo>
                  <a:lnTo>
                    <a:pt x="4285157" y="2218213"/>
                  </a:lnTo>
                  <a:lnTo>
                    <a:pt x="4251152" y="2181891"/>
                  </a:lnTo>
                  <a:lnTo>
                    <a:pt x="4216512" y="2146045"/>
                  </a:lnTo>
                  <a:lnTo>
                    <a:pt x="4181250" y="2110728"/>
                  </a:lnTo>
                  <a:lnTo>
                    <a:pt x="4145377" y="2075993"/>
                  </a:lnTo>
                  <a:lnTo>
                    <a:pt x="4108907" y="2041893"/>
                  </a:lnTo>
                  <a:lnTo>
                    <a:pt x="4071852" y="2008480"/>
                  </a:lnTo>
                  <a:lnTo>
                    <a:pt x="4034225" y="1975806"/>
                  </a:lnTo>
                  <a:lnTo>
                    <a:pt x="3996037" y="1943925"/>
                  </a:lnTo>
                  <a:lnTo>
                    <a:pt x="3957302" y="1912889"/>
                  </a:lnTo>
                  <a:lnTo>
                    <a:pt x="3918032" y="1882750"/>
                  </a:lnTo>
                  <a:lnTo>
                    <a:pt x="3878239" y="1853561"/>
                  </a:lnTo>
                  <a:lnTo>
                    <a:pt x="3837937" y="1825375"/>
                  </a:lnTo>
                  <a:lnTo>
                    <a:pt x="3797136" y="1798244"/>
                  </a:lnTo>
                  <a:lnTo>
                    <a:pt x="3755851" y="1772221"/>
                  </a:lnTo>
                  <a:lnTo>
                    <a:pt x="3714093" y="1747359"/>
                  </a:lnTo>
                  <a:lnTo>
                    <a:pt x="3671876" y="1723709"/>
                  </a:lnTo>
                  <a:lnTo>
                    <a:pt x="3629210" y="1701325"/>
                  </a:lnTo>
                  <a:lnTo>
                    <a:pt x="3586110" y="1680258"/>
                  </a:lnTo>
                  <a:lnTo>
                    <a:pt x="3542587" y="1660563"/>
                  </a:lnTo>
                  <a:lnTo>
                    <a:pt x="3498654" y="1642291"/>
                  </a:lnTo>
                  <a:lnTo>
                    <a:pt x="3454324" y="1625495"/>
                  </a:lnTo>
                  <a:lnTo>
                    <a:pt x="3409609" y="1610227"/>
                  </a:lnTo>
                  <a:lnTo>
                    <a:pt x="3364521" y="1596541"/>
                  </a:lnTo>
                  <a:lnTo>
                    <a:pt x="3319073" y="1584488"/>
                  </a:lnTo>
                  <a:lnTo>
                    <a:pt x="3273278" y="1574121"/>
                  </a:lnTo>
                  <a:lnTo>
                    <a:pt x="3227148" y="1565493"/>
                  </a:lnTo>
                  <a:lnTo>
                    <a:pt x="3180695" y="1558657"/>
                  </a:lnTo>
                  <a:lnTo>
                    <a:pt x="3133932" y="1553664"/>
                  </a:lnTo>
                  <a:lnTo>
                    <a:pt x="3086872" y="1550568"/>
                  </a:lnTo>
                  <a:lnTo>
                    <a:pt x="3039527" y="1549422"/>
                  </a:lnTo>
                  <a:lnTo>
                    <a:pt x="2991909" y="1550277"/>
                  </a:lnTo>
                  <a:lnTo>
                    <a:pt x="2944031" y="1553186"/>
                  </a:lnTo>
                  <a:lnTo>
                    <a:pt x="2895906" y="1558202"/>
                  </a:lnTo>
                  <a:lnTo>
                    <a:pt x="2846712" y="1565476"/>
                  </a:lnTo>
                  <a:lnTo>
                    <a:pt x="2797789" y="1574548"/>
                  </a:lnTo>
                  <a:lnTo>
                    <a:pt x="2749076" y="1584979"/>
                  </a:lnTo>
                  <a:lnTo>
                    <a:pt x="2700513" y="1596329"/>
                  </a:lnTo>
                  <a:lnTo>
                    <a:pt x="2603596" y="1620026"/>
                  </a:lnTo>
                  <a:lnTo>
                    <a:pt x="2555121" y="1631493"/>
                  </a:lnTo>
                  <a:lnTo>
                    <a:pt x="2506554" y="1642119"/>
                  </a:lnTo>
                  <a:lnTo>
                    <a:pt x="2457835" y="1651463"/>
                  </a:lnTo>
                  <a:lnTo>
                    <a:pt x="2408904" y="1659087"/>
                  </a:lnTo>
                  <a:lnTo>
                    <a:pt x="2359701" y="1664549"/>
                  </a:lnTo>
                  <a:lnTo>
                    <a:pt x="2310164" y="1667411"/>
                  </a:lnTo>
                  <a:lnTo>
                    <a:pt x="2259106" y="1667246"/>
                  </a:lnTo>
                  <a:lnTo>
                    <a:pt x="2208282" y="1664084"/>
                  </a:lnTo>
                  <a:lnTo>
                    <a:pt x="2157721" y="1658159"/>
                  </a:lnTo>
                  <a:lnTo>
                    <a:pt x="2107452" y="1649709"/>
                  </a:lnTo>
                  <a:lnTo>
                    <a:pt x="2057503" y="1638970"/>
                  </a:lnTo>
                  <a:lnTo>
                    <a:pt x="2007905" y="1626179"/>
                  </a:lnTo>
                  <a:lnTo>
                    <a:pt x="1958685" y="1611573"/>
                  </a:lnTo>
                  <a:lnTo>
                    <a:pt x="1909872" y="1595388"/>
                  </a:lnTo>
                  <a:lnTo>
                    <a:pt x="1861496" y="1577861"/>
                  </a:lnTo>
                  <a:lnTo>
                    <a:pt x="1813585" y="1559228"/>
                  </a:lnTo>
                  <a:lnTo>
                    <a:pt x="1766168" y="1539726"/>
                  </a:lnTo>
                  <a:lnTo>
                    <a:pt x="1720802" y="1520355"/>
                  </a:lnTo>
                  <a:lnTo>
                    <a:pt x="1675744" y="1500355"/>
                  </a:lnTo>
                  <a:lnTo>
                    <a:pt x="1631000" y="1479735"/>
                  </a:lnTo>
                  <a:lnTo>
                    <a:pt x="1586574" y="1458501"/>
                  </a:lnTo>
                  <a:lnTo>
                    <a:pt x="1542469" y="1436659"/>
                  </a:lnTo>
                  <a:lnTo>
                    <a:pt x="1498691" y="1414217"/>
                  </a:lnTo>
                  <a:lnTo>
                    <a:pt x="1455243" y="1391180"/>
                  </a:lnTo>
                  <a:lnTo>
                    <a:pt x="1412129" y="1367556"/>
                  </a:lnTo>
                  <a:lnTo>
                    <a:pt x="1369354" y="1343351"/>
                  </a:lnTo>
                  <a:lnTo>
                    <a:pt x="1326922" y="1318572"/>
                  </a:lnTo>
                  <a:lnTo>
                    <a:pt x="1284838" y="1293225"/>
                  </a:lnTo>
                  <a:lnTo>
                    <a:pt x="1243105" y="1267318"/>
                  </a:lnTo>
                  <a:lnTo>
                    <a:pt x="1201728" y="1240857"/>
                  </a:lnTo>
                  <a:lnTo>
                    <a:pt x="1160712" y="1213849"/>
                  </a:lnTo>
                  <a:lnTo>
                    <a:pt x="1120059" y="1186300"/>
                  </a:lnTo>
                  <a:lnTo>
                    <a:pt x="1079775" y="1158217"/>
                  </a:lnTo>
                  <a:lnTo>
                    <a:pt x="1039865" y="1129607"/>
                  </a:lnTo>
                  <a:lnTo>
                    <a:pt x="1000331" y="1100476"/>
                  </a:lnTo>
                  <a:lnTo>
                    <a:pt x="961179" y="1070831"/>
                  </a:lnTo>
                  <a:lnTo>
                    <a:pt x="922412" y="1040679"/>
                  </a:lnTo>
                  <a:lnTo>
                    <a:pt x="884035" y="1010027"/>
                  </a:lnTo>
                  <a:lnTo>
                    <a:pt x="846053" y="978880"/>
                  </a:lnTo>
                  <a:lnTo>
                    <a:pt x="808469" y="947247"/>
                  </a:lnTo>
                  <a:lnTo>
                    <a:pt x="771288" y="915133"/>
                  </a:lnTo>
                  <a:lnTo>
                    <a:pt x="734513" y="882545"/>
                  </a:lnTo>
                  <a:lnTo>
                    <a:pt x="698150" y="849491"/>
                  </a:lnTo>
                  <a:lnTo>
                    <a:pt x="662202" y="815975"/>
                  </a:lnTo>
                  <a:lnTo>
                    <a:pt x="626675" y="782006"/>
                  </a:lnTo>
                  <a:lnTo>
                    <a:pt x="591571" y="747590"/>
                  </a:lnTo>
                  <a:lnTo>
                    <a:pt x="556895" y="712734"/>
                  </a:lnTo>
                  <a:lnTo>
                    <a:pt x="522652" y="677444"/>
                  </a:lnTo>
                  <a:lnTo>
                    <a:pt x="488845" y="641727"/>
                  </a:lnTo>
                  <a:lnTo>
                    <a:pt x="455480" y="605589"/>
                  </a:lnTo>
                  <a:lnTo>
                    <a:pt x="422560" y="569038"/>
                  </a:lnTo>
                  <a:lnTo>
                    <a:pt x="390089" y="532080"/>
                  </a:lnTo>
                  <a:lnTo>
                    <a:pt x="358072" y="494722"/>
                  </a:lnTo>
                  <a:lnTo>
                    <a:pt x="326514" y="456970"/>
                  </a:lnTo>
                  <a:lnTo>
                    <a:pt x="295417" y="418832"/>
                  </a:lnTo>
                  <a:lnTo>
                    <a:pt x="264787" y="380313"/>
                  </a:lnTo>
                  <a:lnTo>
                    <a:pt x="234628" y="341420"/>
                  </a:lnTo>
                  <a:lnTo>
                    <a:pt x="204944" y="302161"/>
                  </a:lnTo>
                  <a:lnTo>
                    <a:pt x="175740" y="262542"/>
                  </a:lnTo>
                  <a:lnTo>
                    <a:pt x="147019" y="222569"/>
                  </a:lnTo>
                  <a:lnTo>
                    <a:pt x="118786" y="182249"/>
                  </a:lnTo>
                  <a:lnTo>
                    <a:pt x="91044" y="141590"/>
                  </a:lnTo>
                  <a:lnTo>
                    <a:pt x="63800" y="100597"/>
                  </a:lnTo>
                  <a:lnTo>
                    <a:pt x="37056" y="59277"/>
                  </a:lnTo>
                  <a:lnTo>
                    <a:pt x="10817" y="17637"/>
                  </a:lnTo>
                  <a:lnTo>
                    <a:pt x="0" y="0"/>
                  </a:lnTo>
                  <a:lnTo>
                    <a:pt x="5591738" y="0"/>
                  </a:lnTo>
                  <a:lnTo>
                    <a:pt x="5591738" y="3738140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81210" y="0"/>
              <a:ext cx="3806825" cy="2257425"/>
            </a:xfrm>
            <a:custGeom>
              <a:avLst/>
              <a:gdLst/>
              <a:ahLst/>
              <a:cxnLst/>
              <a:rect l="l" t="t" r="r" b="b"/>
              <a:pathLst>
                <a:path w="3806825" h="2257425">
                  <a:moveTo>
                    <a:pt x="3806789" y="2177370"/>
                  </a:moveTo>
                  <a:lnTo>
                    <a:pt x="3763301" y="2192991"/>
                  </a:lnTo>
                  <a:lnTo>
                    <a:pt x="3712100" y="2209050"/>
                  </a:lnTo>
                  <a:lnTo>
                    <a:pt x="3660845" y="2222811"/>
                  </a:lnTo>
                  <a:lnTo>
                    <a:pt x="3609591" y="2234268"/>
                  </a:lnTo>
                  <a:lnTo>
                    <a:pt x="3558397" y="2243415"/>
                  </a:lnTo>
                  <a:lnTo>
                    <a:pt x="3507319" y="2250247"/>
                  </a:lnTo>
                  <a:lnTo>
                    <a:pt x="3456415" y="2254757"/>
                  </a:lnTo>
                  <a:lnTo>
                    <a:pt x="3405743" y="2256939"/>
                  </a:lnTo>
                  <a:lnTo>
                    <a:pt x="3355360" y="2256788"/>
                  </a:lnTo>
                  <a:lnTo>
                    <a:pt x="3305323" y="2254297"/>
                  </a:lnTo>
                  <a:lnTo>
                    <a:pt x="3255689" y="2249461"/>
                  </a:lnTo>
                  <a:lnTo>
                    <a:pt x="3206516" y="2242273"/>
                  </a:lnTo>
                  <a:lnTo>
                    <a:pt x="3157862" y="2232728"/>
                  </a:lnTo>
                  <a:lnTo>
                    <a:pt x="3109565" y="2220844"/>
                  </a:lnTo>
                  <a:lnTo>
                    <a:pt x="3062296" y="2206924"/>
                  </a:lnTo>
                  <a:lnTo>
                    <a:pt x="3016018" y="2191052"/>
                  </a:lnTo>
                  <a:lnTo>
                    <a:pt x="2970693" y="2173315"/>
                  </a:lnTo>
                  <a:lnTo>
                    <a:pt x="2926283" y="2153798"/>
                  </a:lnTo>
                  <a:lnTo>
                    <a:pt x="2882752" y="2132586"/>
                  </a:lnTo>
                  <a:lnTo>
                    <a:pt x="2840060" y="2109764"/>
                  </a:lnTo>
                  <a:lnTo>
                    <a:pt x="2798171" y="2085418"/>
                  </a:lnTo>
                  <a:lnTo>
                    <a:pt x="2757047" y="2059633"/>
                  </a:lnTo>
                  <a:lnTo>
                    <a:pt x="2716650" y="2032495"/>
                  </a:lnTo>
                  <a:lnTo>
                    <a:pt x="2676943" y="2004088"/>
                  </a:lnTo>
                  <a:lnTo>
                    <a:pt x="2637888" y="1974498"/>
                  </a:lnTo>
                  <a:lnTo>
                    <a:pt x="2599447" y="1943811"/>
                  </a:lnTo>
                  <a:lnTo>
                    <a:pt x="2561583" y="1912112"/>
                  </a:lnTo>
                  <a:lnTo>
                    <a:pt x="2524259" y="1879486"/>
                  </a:lnTo>
                  <a:lnTo>
                    <a:pt x="2487436" y="1846018"/>
                  </a:lnTo>
                  <a:lnTo>
                    <a:pt x="2451077" y="1811794"/>
                  </a:lnTo>
                  <a:lnTo>
                    <a:pt x="2415144" y="1776899"/>
                  </a:lnTo>
                  <a:lnTo>
                    <a:pt x="2379600" y="1741419"/>
                  </a:lnTo>
                  <a:lnTo>
                    <a:pt x="2344407" y="1705439"/>
                  </a:lnTo>
                  <a:lnTo>
                    <a:pt x="2309528" y="1669044"/>
                  </a:lnTo>
                  <a:lnTo>
                    <a:pt x="2274924" y="1632319"/>
                  </a:lnTo>
                  <a:lnTo>
                    <a:pt x="2240559" y="1595350"/>
                  </a:lnTo>
                  <a:lnTo>
                    <a:pt x="2206394" y="1558223"/>
                  </a:lnTo>
                  <a:lnTo>
                    <a:pt x="2172393" y="1521021"/>
                  </a:lnTo>
                  <a:lnTo>
                    <a:pt x="2103495" y="1445421"/>
                  </a:lnTo>
                  <a:lnTo>
                    <a:pt x="2068191" y="1406827"/>
                  </a:lnTo>
                  <a:lnTo>
                    <a:pt x="2032625" y="1368215"/>
                  </a:lnTo>
                  <a:lnTo>
                    <a:pt x="1996814" y="1329749"/>
                  </a:lnTo>
                  <a:lnTo>
                    <a:pt x="1960778" y="1291594"/>
                  </a:lnTo>
                  <a:lnTo>
                    <a:pt x="1924537" y="1253913"/>
                  </a:lnTo>
                  <a:lnTo>
                    <a:pt x="1888108" y="1216872"/>
                  </a:lnTo>
                  <a:lnTo>
                    <a:pt x="1851511" y="1180634"/>
                  </a:lnTo>
                  <a:lnTo>
                    <a:pt x="1815476" y="1146073"/>
                  </a:lnTo>
                  <a:lnTo>
                    <a:pt x="1778923" y="1112101"/>
                  </a:lnTo>
                  <a:lnTo>
                    <a:pt x="1741869" y="1078702"/>
                  </a:lnTo>
                  <a:lnTo>
                    <a:pt x="1704332" y="1045862"/>
                  </a:lnTo>
                  <a:lnTo>
                    <a:pt x="1666329" y="1013563"/>
                  </a:lnTo>
                  <a:lnTo>
                    <a:pt x="1627879" y="981790"/>
                  </a:lnTo>
                  <a:lnTo>
                    <a:pt x="1588999" y="950527"/>
                  </a:lnTo>
                  <a:lnTo>
                    <a:pt x="1549707" y="919757"/>
                  </a:lnTo>
                  <a:lnTo>
                    <a:pt x="1510020" y="889466"/>
                  </a:lnTo>
                  <a:lnTo>
                    <a:pt x="1469957" y="859635"/>
                  </a:lnTo>
                  <a:lnTo>
                    <a:pt x="1429535" y="830251"/>
                  </a:lnTo>
                  <a:lnTo>
                    <a:pt x="1388771" y="801296"/>
                  </a:lnTo>
                  <a:lnTo>
                    <a:pt x="1347685" y="772755"/>
                  </a:lnTo>
                  <a:lnTo>
                    <a:pt x="1306293" y="744611"/>
                  </a:lnTo>
                  <a:lnTo>
                    <a:pt x="1264612" y="716849"/>
                  </a:lnTo>
                  <a:lnTo>
                    <a:pt x="1222662" y="689453"/>
                  </a:lnTo>
                  <a:lnTo>
                    <a:pt x="1180227" y="662259"/>
                  </a:lnTo>
                  <a:lnTo>
                    <a:pt x="1137528" y="635387"/>
                  </a:lnTo>
                  <a:lnTo>
                    <a:pt x="1094617" y="608840"/>
                  </a:lnTo>
                  <a:lnTo>
                    <a:pt x="1051512" y="582602"/>
                  </a:lnTo>
                  <a:lnTo>
                    <a:pt x="1008230" y="556655"/>
                  </a:lnTo>
                  <a:lnTo>
                    <a:pt x="966283" y="531856"/>
                  </a:lnTo>
                  <a:lnTo>
                    <a:pt x="922939" y="506570"/>
                  </a:lnTo>
                  <a:lnTo>
                    <a:pt x="879468" y="481522"/>
                  </a:lnTo>
                  <a:lnTo>
                    <a:pt x="835885" y="456696"/>
                  </a:lnTo>
                  <a:lnTo>
                    <a:pt x="792211" y="432075"/>
                  </a:lnTo>
                  <a:lnTo>
                    <a:pt x="748461" y="407643"/>
                  </a:lnTo>
                  <a:lnTo>
                    <a:pt x="704655" y="383385"/>
                  </a:lnTo>
                  <a:lnTo>
                    <a:pt x="660809" y="359285"/>
                  </a:lnTo>
                  <a:lnTo>
                    <a:pt x="616942" y="335325"/>
                  </a:lnTo>
                  <a:lnTo>
                    <a:pt x="573071" y="311492"/>
                  </a:lnTo>
                  <a:lnTo>
                    <a:pt x="529214" y="287767"/>
                  </a:lnTo>
                  <a:lnTo>
                    <a:pt x="485388" y="264136"/>
                  </a:lnTo>
                  <a:lnTo>
                    <a:pt x="355077" y="194060"/>
                  </a:lnTo>
                  <a:lnTo>
                    <a:pt x="311962" y="170850"/>
                  </a:lnTo>
                  <a:lnTo>
                    <a:pt x="268644" y="147482"/>
                  </a:lnTo>
                  <a:lnTo>
                    <a:pt x="225208" y="123979"/>
                  </a:lnTo>
                  <a:lnTo>
                    <a:pt x="181738" y="100362"/>
                  </a:lnTo>
                  <a:lnTo>
                    <a:pt x="138320" y="76653"/>
                  </a:lnTo>
                  <a:lnTo>
                    <a:pt x="95038" y="52873"/>
                  </a:lnTo>
                  <a:lnTo>
                    <a:pt x="51978" y="29044"/>
                  </a:lnTo>
                  <a:lnTo>
                    <a:pt x="10540" y="5936"/>
                  </a:lnTo>
                  <a:lnTo>
                    <a:pt x="0" y="0"/>
                  </a:lnTo>
                  <a:lnTo>
                    <a:pt x="81955" y="0"/>
                  </a:lnTo>
                  <a:lnTo>
                    <a:pt x="114114" y="17884"/>
                  </a:lnTo>
                  <a:lnTo>
                    <a:pt x="157287" y="41653"/>
                  </a:lnTo>
                  <a:lnTo>
                    <a:pt x="200628" y="65316"/>
                  </a:lnTo>
                  <a:lnTo>
                    <a:pt x="244047" y="88867"/>
                  </a:lnTo>
                  <a:lnTo>
                    <a:pt x="287453" y="112295"/>
                  </a:lnTo>
                  <a:lnTo>
                    <a:pt x="330756" y="135592"/>
                  </a:lnTo>
                  <a:lnTo>
                    <a:pt x="460606" y="205356"/>
                  </a:lnTo>
                  <a:lnTo>
                    <a:pt x="504587" y="229014"/>
                  </a:lnTo>
                  <a:lnTo>
                    <a:pt x="548618" y="252750"/>
                  </a:lnTo>
                  <a:lnTo>
                    <a:pt x="592683" y="276582"/>
                  </a:lnTo>
                  <a:lnTo>
                    <a:pt x="636762" y="300526"/>
                  </a:lnTo>
                  <a:lnTo>
                    <a:pt x="680839" y="324598"/>
                  </a:lnTo>
                  <a:lnTo>
                    <a:pt x="724896" y="348814"/>
                  </a:lnTo>
                  <a:lnTo>
                    <a:pt x="768917" y="373191"/>
                  </a:lnTo>
                  <a:lnTo>
                    <a:pt x="812882" y="397746"/>
                  </a:lnTo>
                  <a:lnTo>
                    <a:pt x="856776" y="422495"/>
                  </a:lnTo>
                  <a:lnTo>
                    <a:pt x="900579" y="447453"/>
                  </a:lnTo>
                  <a:lnTo>
                    <a:pt x="944276" y="472638"/>
                  </a:lnTo>
                  <a:lnTo>
                    <a:pt x="987848" y="498066"/>
                  </a:lnTo>
                  <a:lnTo>
                    <a:pt x="1032524" y="524501"/>
                  </a:lnTo>
                  <a:lnTo>
                    <a:pt x="1075548" y="550325"/>
                  </a:lnTo>
                  <a:lnTo>
                    <a:pt x="1118390" y="576435"/>
                  </a:lnTo>
                  <a:lnTo>
                    <a:pt x="1161034" y="602845"/>
                  </a:lnTo>
                  <a:lnTo>
                    <a:pt x="1203461" y="629573"/>
                  </a:lnTo>
                  <a:lnTo>
                    <a:pt x="1245687" y="656654"/>
                  </a:lnTo>
                  <a:lnTo>
                    <a:pt x="1287898" y="684241"/>
                  </a:lnTo>
                  <a:lnTo>
                    <a:pt x="1329845" y="712202"/>
                  </a:lnTo>
                  <a:lnTo>
                    <a:pt x="1371509" y="740554"/>
                  </a:lnTo>
                  <a:lnTo>
                    <a:pt x="1412875" y="769312"/>
                  </a:lnTo>
                  <a:lnTo>
                    <a:pt x="1453923" y="798494"/>
                  </a:lnTo>
                  <a:lnTo>
                    <a:pt x="1494638" y="828115"/>
                  </a:lnTo>
                  <a:lnTo>
                    <a:pt x="1535000" y="858192"/>
                  </a:lnTo>
                  <a:lnTo>
                    <a:pt x="1574993" y="888742"/>
                  </a:lnTo>
                  <a:lnTo>
                    <a:pt x="1614600" y="919780"/>
                  </a:lnTo>
                  <a:lnTo>
                    <a:pt x="1653802" y="951323"/>
                  </a:lnTo>
                  <a:lnTo>
                    <a:pt x="1692583" y="983388"/>
                  </a:lnTo>
                  <a:lnTo>
                    <a:pt x="1730924" y="1015991"/>
                  </a:lnTo>
                  <a:lnTo>
                    <a:pt x="1768809" y="1049148"/>
                  </a:lnTo>
                  <a:lnTo>
                    <a:pt x="1806220" y="1082875"/>
                  </a:lnTo>
                  <a:lnTo>
                    <a:pt x="1843139" y="1117190"/>
                  </a:lnTo>
                  <a:lnTo>
                    <a:pt x="1879549" y="1152108"/>
                  </a:lnTo>
                  <a:lnTo>
                    <a:pt x="1916530" y="1188675"/>
                  </a:lnTo>
                  <a:lnTo>
                    <a:pt x="1953281" y="1226005"/>
                  </a:lnTo>
                  <a:lnTo>
                    <a:pt x="1989792" y="1263940"/>
                  </a:lnTo>
                  <a:lnTo>
                    <a:pt x="2026054" y="1302326"/>
                  </a:lnTo>
                  <a:lnTo>
                    <a:pt x="2062057" y="1341006"/>
                  </a:lnTo>
                  <a:lnTo>
                    <a:pt x="2097791" y="1379824"/>
                  </a:lnTo>
                  <a:lnTo>
                    <a:pt x="2133246" y="1418625"/>
                  </a:lnTo>
                  <a:lnTo>
                    <a:pt x="2203150" y="1495369"/>
                  </a:lnTo>
                  <a:lnTo>
                    <a:pt x="2238019" y="1533495"/>
                  </a:lnTo>
                  <a:lnTo>
                    <a:pt x="2273060" y="1571535"/>
                  </a:lnTo>
                  <a:lnTo>
                    <a:pt x="2308313" y="1609394"/>
                  </a:lnTo>
                  <a:lnTo>
                    <a:pt x="2343816" y="1646976"/>
                  </a:lnTo>
                  <a:lnTo>
                    <a:pt x="2379608" y="1684186"/>
                  </a:lnTo>
                  <a:lnTo>
                    <a:pt x="2415729" y="1720929"/>
                  </a:lnTo>
                  <a:lnTo>
                    <a:pt x="2452218" y="1757109"/>
                  </a:lnTo>
                  <a:lnTo>
                    <a:pt x="2489115" y="1792632"/>
                  </a:lnTo>
                  <a:lnTo>
                    <a:pt x="2526550" y="1827486"/>
                  </a:lnTo>
                  <a:lnTo>
                    <a:pt x="2564284" y="1861325"/>
                  </a:lnTo>
                  <a:lnTo>
                    <a:pt x="2602636" y="1894303"/>
                  </a:lnTo>
                  <a:lnTo>
                    <a:pt x="2641552" y="1926244"/>
                  </a:lnTo>
                  <a:lnTo>
                    <a:pt x="2681070" y="1957050"/>
                  </a:lnTo>
                  <a:lnTo>
                    <a:pt x="2721230" y="1986627"/>
                  </a:lnTo>
                  <a:lnTo>
                    <a:pt x="2762070" y="2014880"/>
                  </a:lnTo>
                  <a:lnTo>
                    <a:pt x="2803631" y="2041713"/>
                  </a:lnTo>
                  <a:lnTo>
                    <a:pt x="2845952" y="2067031"/>
                  </a:lnTo>
                  <a:lnTo>
                    <a:pt x="2889070" y="2090739"/>
                  </a:lnTo>
                  <a:lnTo>
                    <a:pt x="2933026" y="2112741"/>
                  </a:lnTo>
                  <a:lnTo>
                    <a:pt x="2977859" y="2132943"/>
                  </a:lnTo>
                  <a:lnTo>
                    <a:pt x="3023608" y="2151249"/>
                  </a:lnTo>
                  <a:lnTo>
                    <a:pt x="3070311" y="2167564"/>
                  </a:lnTo>
                  <a:lnTo>
                    <a:pt x="3118009" y="2181793"/>
                  </a:lnTo>
                  <a:lnTo>
                    <a:pt x="3166740" y="2193840"/>
                  </a:lnTo>
                  <a:lnTo>
                    <a:pt x="3211273" y="2202633"/>
                  </a:lnTo>
                  <a:lnTo>
                    <a:pt x="3256191" y="2209359"/>
                  </a:lnTo>
                  <a:lnTo>
                    <a:pt x="3301439" y="2214039"/>
                  </a:lnTo>
                  <a:lnTo>
                    <a:pt x="3346963" y="2216694"/>
                  </a:lnTo>
                  <a:lnTo>
                    <a:pt x="3392707" y="2217348"/>
                  </a:lnTo>
                  <a:lnTo>
                    <a:pt x="3438619" y="2216021"/>
                  </a:lnTo>
                  <a:lnTo>
                    <a:pt x="3484642" y="2212736"/>
                  </a:lnTo>
                  <a:lnTo>
                    <a:pt x="3530723" y="2207514"/>
                  </a:lnTo>
                  <a:lnTo>
                    <a:pt x="3576808" y="2200379"/>
                  </a:lnTo>
                  <a:lnTo>
                    <a:pt x="3622841" y="2191351"/>
                  </a:lnTo>
                  <a:lnTo>
                    <a:pt x="3668768" y="2180452"/>
                  </a:lnTo>
                  <a:lnTo>
                    <a:pt x="3714535" y="2167706"/>
                  </a:lnTo>
                  <a:lnTo>
                    <a:pt x="3760088" y="2153133"/>
                  </a:lnTo>
                  <a:lnTo>
                    <a:pt x="3805371" y="2136755"/>
                  </a:lnTo>
                  <a:lnTo>
                    <a:pt x="3806789" y="2136182"/>
                  </a:lnTo>
                  <a:lnTo>
                    <a:pt x="3806789" y="2177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276952" y="8899927"/>
            <a:ext cx="4949190" cy="1387475"/>
            <a:chOff x="10276952" y="8899927"/>
            <a:chExt cx="4949190" cy="1387475"/>
          </a:xfrm>
        </p:grpSpPr>
        <p:sp>
          <p:nvSpPr>
            <p:cNvPr id="16" name="object 16"/>
            <p:cNvSpPr/>
            <p:nvPr/>
          </p:nvSpPr>
          <p:spPr>
            <a:xfrm>
              <a:off x="10276952" y="8899927"/>
              <a:ext cx="4463415" cy="1387475"/>
            </a:xfrm>
            <a:custGeom>
              <a:avLst/>
              <a:gdLst/>
              <a:ahLst/>
              <a:cxnLst/>
              <a:rect l="l" t="t" r="r" b="b"/>
              <a:pathLst>
                <a:path w="4463415" h="1387475">
                  <a:moveTo>
                    <a:pt x="0" y="1387072"/>
                  </a:moveTo>
                  <a:lnTo>
                    <a:pt x="41462" y="1337162"/>
                  </a:lnTo>
                  <a:lnTo>
                    <a:pt x="73641" y="1299773"/>
                  </a:lnTo>
                  <a:lnTo>
                    <a:pt x="106324" y="1262869"/>
                  </a:lnTo>
                  <a:lnTo>
                    <a:pt x="139504" y="1226450"/>
                  </a:lnTo>
                  <a:lnTo>
                    <a:pt x="173174" y="1190520"/>
                  </a:lnTo>
                  <a:lnTo>
                    <a:pt x="207325" y="1155081"/>
                  </a:lnTo>
                  <a:lnTo>
                    <a:pt x="241951" y="1120134"/>
                  </a:lnTo>
                  <a:lnTo>
                    <a:pt x="277043" y="1085681"/>
                  </a:lnTo>
                  <a:lnTo>
                    <a:pt x="312594" y="1051725"/>
                  </a:lnTo>
                  <a:lnTo>
                    <a:pt x="348596" y="1018267"/>
                  </a:lnTo>
                  <a:lnTo>
                    <a:pt x="385041" y="985310"/>
                  </a:lnTo>
                  <a:lnTo>
                    <a:pt x="421923" y="952855"/>
                  </a:lnTo>
                  <a:lnTo>
                    <a:pt x="459232" y="920905"/>
                  </a:lnTo>
                  <a:lnTo>
                    <a:pt x="496962" y="889462"/>
                  </a:lnTo>
                  <a:lnTo>
                    <a:pt x="535105" y="858528"/>
                  </a:lnTo>
                  <a:lnTo>
                    <a:pt x="573654" y="828104"/>
                  </a:lnTo>
                  <a:lnTo>
                    <a:pt x="612599" y="798193"/>
                  </a:lnTo>
                  <a:lnTo>
                    <a:pt x="651935" y="768797"/>
                  </a:lnTo>
                  <a:lnTo>
                    <a:pt x="691653" y="739918"/>
                  </a:lnTo>
                  <a:lnTo>
                    <a:pt x="731745" y="711557"/>
                  </a:lnTo>
                  <a:lnTo>
                    <a:pt x="772205" y="683718"/>
                  </a:lnTo>
                  <a:lnTo>
                    <a:pt x="813023" y="656402"/>
                  </a:lnTo>
                  <a:lnTo>
                    <a:pt x="854194" y="629610"/>
                  </a:lnTo>
                  <a:lnTo>
                    <a:pt x="895708" y="603346"/>
                  </a:lnTo>
                  <a:lnTo>
                    <a:pt x="937558" y="577611"/>
                  </a:lnTo>
                  <a:lnTo>
                    <a:pt x="979737" y="552406"/>
                  </a:lnTo>
                  <a:lnTo>
                    <a:pt x="1022237" y="527736"/>
                  </a:lnTo>
                  <a:lnTo>
                    <a:pt x="1065051" y="503600"/>
                  </a:lnTo>
                  <a:lnTo>
                    <a:pt x="1108170" y="480001"/>
                  </a:lnTo>
                  <a:lnTo>
                    <a:pt x="1151587" y="456942"/>
                  </a:lnTo>
                  <a:lnTo>
                    <a:pt x="1195294" y="434424"/>
                  </a:lnTo>
                  <a:lnTo>
                    <a:pt x="1239284" y="412450"/>
                  </a:lnTo>
                  <a:lnTo>
                    <a:pt x="1283549" y="391021"/>
                  </a:lnTo>
                  <a:lnTo>
                    <a:pt x="1328081" y="370139"/>
                  </a:lnTo>
                  <a:lnTo>
                    <a:pt x="1372873" y="349807"/>
                  </a:lnTo>
                  <a:lnTo>
                    <a:pt x="1417917" y="330026"/>
                  </a:lnTo>
                  <a:lnTo>
                    <a:pt x="1463205" y="310799"/>
                  </a:lnTo>
                  <a:lnTo>
                    <a:pt x="1508730" y="292128"/>
                  </a:lnTo>
                  <a:lnTo>
                    <a:pt x="1554485" y="274014"/>
                  </a:lnTo>
                  <a:lnTo>
                    <a:pt x="1600460" y="256459"/>
                  </a:lnTo>
                  <a:lnTo>
                    <a:pt x="1646649" y="239467"/>
                  </a:lnTo>
                  <a:lnTo>
                    <a:pt x="1693045" y="223038"/>
                  </a:lnTo>
                  <a:lnTo>
                    <a:pt x="1739638" y="207175"/>
                  </a:lnTo>
                  <a:lnTo>
                    <a:pt x="1786423" y="191880"/>
                  </a:lnTo>
                  <a:lnTo>
                    <a:pt x="1833390" y="177155"/>
                  </a:lnTo>
                  <a:lnTo>
                    <a:pt x="1880533" y="163001"/>
                  </a:lnTo>
                  <a:lnTo>
                    <a:pt x="1927844" y="149422"/>
                  </a:lnTo>
                  <a:lnTo>
                    <a:pt x="1975315" y="136418"/>
                  </a:lnTo>
                  <a:lnTo>
                    <a:pt x="2022938" y="123993"/>
                  </a:lnTo>
                  <a:lnTo>
                    <a:pt x="2070706" y="112147"/>
                  </a:lnTo>
                  <a:lnTo>
                    <a:pt x="2118612" y="100884"/>
                  </a:lnTo>
                  <a:lnTo>
                    <a:pt x="2166646" y="90204"/>
                  </a:lnTo>
                  <a:lnTo>
                    <a:pt x="2214803" y="80111"/>
                  </a:lnTo>
                  <a:lnTo>
                    <a:pt x="2263073" y="70606"/>
                  </a:lnTo>
                  <a:lnTo>
                    <a:pt x="2311451" y="61692"/>
                  </a:lnTo>
                  <a:lnTo>
                    <a:pt x="2359927" y="53369"/>
                  </a:lnTo>
                  <a:lnTo>
                    <a:pt x="2408494" y="45641"/>
                  </a:lnTo>
                  <a:lnTo>
                    <a:pt x="2457145" y="38509"/>
                  </a:lnTo>
                  <a:lnTo>
                    <a:pt x="2505871" y="31976"/>
                  </a:lnTo>
                  <a:lnTo>
                    <a:pt x="2554666" y="26043"/>
                  </a:lnTo>
                  <a:lnTo>
                    <a:pt x="2603521" y="20712"/>
                  </a:lnTo>
                  <a:lnTo>
                    <a:pt x="2652430" y="15986"/>
                  </a:lnTo>
                  <a:lnTo>
                    <a:pt x="2701383" y="11867"/>
                  </a:lnTo>
                  <a:lnTo>
                    <a:pt x="2750374" y="8356"/>
                  </a:lnTo>
                  <a:lnTo>
                    <a:pt x="2799395" y="5456"/>
                  </a:lnTo>
                  <a:lnTo>
                    <a:pt x="2848438" y="3168"/>
                  </a:lnTo>
                  <a:lnTo>
                    <a:pt x="2897496" y="1495"/>
                  </a:lnTo>
                  <a:lnTo>
                    <a:pt x="2946561" y="439"/>
                  </a:lnTo>
                  <a:lnTo>
                    <a:pt x="3005089" y="0"/>
                  </a:lnTo>
                  <a:lnTo>
                    <a:pt x="3062392" y="491"/>
                  </a:lnTo>
                  <a:lnTo>
                    <a:pt x="3118473" y="1914"/>
                  </a:lnTo>
                  <a:lnTo>
                    <a:pt x="3173336" y="4268"/>
                  </a:lnTo>
                  <a:lnTo>
                    <a:pt x="3226987" y="7553"/>
                  </a:lnTo>
                  <a:lnTo>
                    <a:pt x="3279430" y="11770"/>
                  </a:lnTo>
                  <a:lnTo>
                    <a:pt x="3330669" y="16919"/>
                  </a:lnTo>
                  <a:lnTo>
                    <a:pt x="3380709" y="23000"/>
                  </a:lnTo>
                  <a:lnTo>
                    <a:pt x="3429554" y="30013"/>
                  </a:lnTo>
                  <a:lnTo>
                    <a:pt x="3477208" y="37959"/>
                  </a:lnTo>
                  <a:lnTo>
                    <a:pt x="3523676" y="46837"/>
                  </a:lnTo>
                  <a:lnTo>
                    <a:pt x="3568963" y="56647"/>
                  </a:lnTo>
                  <a:lnTo>
                    <a:pt x="3613073" y="67391"/>
                  </a:lnTo>
                  <a:lnTo>
                    <a:pt x="3656010" y="79067"/>
                  </a:lnTo>
                  <a:lnTo>
                    <a:pt x="3697779" y="91677"/>
                  </a:lnTo>
                  <a:lnTo>
                    <a:pt x="3738384" y="105220"/>
                  </a:lnTo>
                  <a:lnTo>
                    <a:pt x="3777829" y="119696"/>
                  </a:lnTo>
                  <a:lnTo>
                    <a:pt x="3816120" y="135106"/>
                  </a:lnTo>
                  <a:lnTo>
                    <a:pt x="3853261" y="151451"/>
                  </a:lnTo>
                  <a:lnTo>
                    <a:pt x="3889255" y="168729"/>
                  </a:lnTo>
                  <a:lnTo>
                    <a:pt x="3924108" y="186941"/>
                  </a:lnTo>
                  <a:lnTo>
                    <a:pt x="3957824" y="206088"/>
                  </a:lnTo>
                  <a:lnTo>
                    <a:pt x="3990407" y="226170"/>
                  </a:lnTo>
                  <a:lnTo>
                    <a:pt x="4052194" y="269137"/>
                  </a:lnTo>
                  <a:lnTo>
                    <a:pt x="4109503" y="315845"/>
                  </a:lnTo>
                  <a:lnTo>
                    <a:pt x="4162371" y="366295"/>
                  </a:lnTo>
                  <a:lnTo>
                    <a:pt x="4210833" y="420488"/>
                  </a:lnTo>
                  <a:lnTo>
                    <a:pt x="4254925" y="478425"/>
                  </a:lnTo>
                  <a:lnTo>
                    <a:pt x="4294682" y="540109"/>
                  </a:lnTo>
                  <a:lnTo>
                    <a:pt x="4330140" y="605540"/>
                  </a:lnTo>
                  <a:lnTo>
                    <a:pt x="4361334" y="674720"/>
                  </a:lnTo>
                  <a:lnTo>
                    <a:pt x="4375344" y="710716"/>
                  </a:lnTo>
                  <a:lnTo>
                    <a:pt x="4388301" y="747650"/>
                  </a:lnTo>
                  <a:lnTo>
                    <a:pt x="4400210" y="785521"/>
                  </a:lnTo>
                  <a:lnTo>
                    <a:pt x="4411075" y="824331"/>
                  </a:lnTo>
                  <a:lnTo>
                    <a:pt x="4420901" y="864079"/>
                  </a:lnTo>
                  <a:lnTo>
                    <a:pt x="4429692" y="904766"/>
                  </a:lnTo>
                  <a:lnTo>
                    <a:pt x="4437453" y="946391"/>
                  </a:lnTo>
                  <a:lnTo>
                    <a:pt x="4444188" y="988955"/>
                  </a:lnTo>
                  <a:lnTo>
                    <a:pt x="4449902" y="1032458"/>
                  </a:lnTo>
                  <a:lnTo>
                    <a:pt x="4454599" y="1076900"/>
                  </a:lnTo>
                  <a:lnTo>
                    <a:pt x="4458283" y="1122281"/>
                  </a:lnTo>
                  <a:lnTo>
                    <a:pt x="4460960" y="1168601"/>
                  </a:lnTo>
                  <a:lnTo>
                    <a:pt x="4462632" y="1215862"/>
                  </a:lnTo>
                  <a:lnTo>
                    <a:pt x="4463306" y="1264062"/>
                  </a:lnTo>
                  <a:lnTo>
                    <a:pt x="4462985" y="1313202"/>
                  </a:lnTo>
                  <a:lnTo>
                    <a:pt x="4461673" y="1363282"/>
                  </a:lnTo>
                  <a:lnTo>
                    <a:pt x="4460602" y="1387072"/>
                  </a:lnTo>
                  <a:lnTo>
                    <a:pt x="0" y="1387072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84863" y="9640894"/>
              <a:ext cx="2941320" cy="646430"/>
            </a:xfrm>
            <a:custGeom>
              <a:avLst/>
              <a:gdLst/>
              <a:ahLst/>
              <a:cxnLst/>
              <a:rect l="l" t="t" r="r" b="b"/>
              <a:pathLst>
                <a:path w="2941319" h="646429">
                  <a:moveTo>
                    <a:pt x="0" y="646105"/>
                  </a:moveTo>
                  <a:lnTo>
                    <a:pt x="48824" y="608968"/>
                  </a:lnTo>
                  <a:lnTo>
                    <a:pt x="89287" y="578973"/>
                  </a:lnTo>
                  <a:lnTo>
                    <a:pt x="130132" y="549385"/>
                  </a:lnTo>
                  <a:lnTo>
                    <a:pt x="171362" y="520233"/>
                  </a:lnTo>
                  <a:lnTo>
                    <a:pt x="212977" y="491546"/>
                  </a:lnTo>
                  <a:lnTo>
                    <a:pt x="254980" y="463353"/>
                  </a:lnTo>
                  <a:lnTo>
                    <a:pt x="297371" y="435685"/>
                  </a:lnTo>
                  <a:lnTo>
                    <a:pt x="340153" y="408570"/>
                  </a:lnTo>
                  <a:lnTo>
                    <a:pt x="383326" y="382037"/>
                  </a:lnTo>
                  <a:lnTo>
                    <a:pt x="426894" y="356116"/>
                  </a:lnTo>
                  <a:lnTo>
                    <a:pt x="470856" y="330837"/>
                  </a:lnTo>
                  <a:lnTo>
                    <a:pt x="515215" y="306228"/>
                  </a:lnTo>
                  <a:lnTo>
                    <a:pt x="559972" y="282319"/>
                  </a:lnTo>
                  <a:lnTo>
                    <a:pt x="605128" y="259139"/>
                  </a:lnTo>
                  <a:lnTo>
                    <a:pt x="650686" y="236718"/>
                  </a:lnTo>
                  <a:lnTo>
                    <a:pt x="696647" y="215084"/>
                  </a:lnTo>
                  <a:lnTo>
                    <a:pt x="743012" y="194267"/>
                  </a:lnTo>
                  <a:lnTo>
                    <a:pt x="789783" y="174297"/>
                  </a:lnTo>
                  <a:lnTo>
                    <a:pt x="836961" y="155203"/>
                  </a:lnTo>
                  <a:lnTo>
                    <a:pt x="884549" y="137014"/>
                  </a:lnTo>
                  <a:lnTo>
                    <a:pt x="932547" y="119759"/>
                  </a:lnTo>
                  <a:lnTo>
                    <a:pt x="980957" y="103467"/>
                  </a:lnTo>
                  <a:lnTo>
                    <a:pt x="1029781" y="88169"/>
                  </a:lnTo>
                  <a:lnTo>
                    <a:pt x="1079020" y="73893"/>
                  </a:lnTo>
                  <a:lnTo>
                    <a:pt x="1128676" y="60669"/>
                  </a:lnTo>
                  <a:lnTo>
                    <a:pt x="1178750" y="48526"/>
                  </a:lnTo>
                  <a:lnTo>
                    <a:pt x="1229244" y="37493"/>
                  </a:lnTo>
                  <a:lnTo>
                    <a:pt x="1280160" y="27599"/>
                  </a:lnTo>
                  <a:lnTo>
                    <a:pt x="1334430" y="18930"/>
                  </a:lnTo>
                  <a:lnTo>
                    <a:pt x="1388863" y="11889"/>
                  </a:lnTo>
                  <a:lnTo>
                    <a:pt x="1443458" y="6476"/>
                  </a:lnTo>
                  <a:lnTo>
                    <a:pt x="1498215" y="2690"/>
                  </a:lnTo>
                  <a:lnTo>
                    <a:pt x="1553134" y="533"/>
                  </a:lnTo>
                  <a:lnTo>
                    <a:pt x="1608088" y="0"/>
                  </a:lnTo>
                  <a:lnTo>
                    <a:pt x="1662961" y="1102"/>
                  </a:lnTo>
                  <a:lnTo>
                    <a:pt x="1717754" y="3838"/>
                  </a:lnTo>
                  <a:lnTo>
                    <a:pt x="1772465" y="8209"/>
                  </a:lnTo>
                  <a:lnTo>
                    <a:pt x="1827096" y="14213"/>
                  </a:lnTo>
                  <a:lnTo>
                    <a:pt x="1881527" y="21840"/>
                  </a:lnTo>
                  <a:lnTo>
                    <a:pt x="1935633" y="31068"/>
                  </a:lnTo>
                  <a:lnTo>
                    <a:pt x="1989416" y="41898"/>
                  </a:lnTo>
                  <a:lnTo>
                    <a:pt x="2042876" y="54331"/>
                  </a:lnTo>
                  <a:lnTo>
                    <a:pt x="2096014" y="68368"/>
                  </a:lnTo>
                  <a:lnTo>
                    <a:pt x="2148711" y="83974"/>
                  </a:lnTo>
                  <a:lnTo>
                    <a:pt x="2200851" y="101117"/>
                  </a:lnTo>
                  <a:lnTo>
                    <a:pt x="2252433" y="119798"/>
                  </a:lnTo>
                  <a:lnTo>
                    <a:pt x="2303458" y="140016"/>
                  </a:lnTo>
                  <a:lnTo>
                    <a:pt x="2353928" y="161774"/>
                  </a:lnTo>
                  <a:lnTo>
                    <a:pt x="2401482" y="184475"/>
                  </a:lnTo>
                  <a:lnTo>
                    <a:pt x="2447795" y="208429"/>
                  </a:lnTo>
                  <a:lnTo>
                    <a:pt x="2492843" y="233610"/>
                  </a:lnTo>
                  <a:lnTo>
                    <a:pt x="2536598" y="259991"/>
                  </a:lnTo>
                  <a:lnTo>
                    <a:pt x="2579033" y="287546"/>
                  </a:lnTo>
                  <a:lnTo>
                    <a:pt x="2620122" y="316250"/>
                  </a:lnTo>
                  <a:lnTo>
                    <a:pt x="2659838" y="346075"/>
                  </a:lnTo>
                  <a:lnTo>
                    <a:pt x="2698155" y="376996"/>
                  </a:lnTo>
                  <a:lnTo>
                    <a:pt x="2735045" y="408986"/>
                  </a:lnTo>
                  <a:lnTo>
                    <a:pt x="2770482" y="442020"/>
                  </a:lnTo>
                  <a:lnTo>
                    <a:pt x="2804440" y="476070"/>
                  </a:lnTo>
                  <a:lnTo>
                    <a:pt x="2836891" y="511112"/>
                  </a:lnTo>
                  <a:lnTo>
                    <a:pt x="2867810" y="547118"/>
                  </a:lnTo>
                  <a:lnTo>
                    <a:pt x="2897168" y="584062"/>
                  </a:lnTo>
                  <a:lnTo>
                    <a:pt x="2924941" y="621918"/>
                  </a:lnTo>
                  <a:lnTo>
                    <a:pt x="2941272" y="646105"/>
                  </a:lnTo>
                  <a:lnTo>
                    <a:pt x="2896690" y="646105"/>
                  </a:lnTo>
                  <a:lnTo>
                    <a:pt x="2862601" y="601508"/>
                  </a:lnTo>
                  <a:lnTo>
                    <a:pt x="2832744" y="564047"/>
                  </a:lnTo>
                  <a:lnTo>
                    <a:pt x="2801460" y="527874"/>
                  </a:lnTo>
                  <a:lnTo>
                    <a:pt x="2768806" y="492989"/>
                  </a:lnTo>
                  <a:lnTo>
                    <a:pt x="2734838" y="459393"/>
                  </a:lnTo>
                  <a:lnTo>
                    <a:pt x="2699612" y="427086"/>
                  </a:lnTo>
                  <a:lnTo>
                    <a:pt x="2663183" y="396068"/>
                  </a:lnTo>
                  <a:lnTo>
                    <a:pt x="2625606" y="366339"/>
                  </a:lnTo>
                  <a:lnTo>
                    <a:pt x="2586939" y="337900"/>
                  </a:lnTo>
                  <a:lnTo>
                    <a:pt x="2547235" y="310751"/>
                  </a:lnTo>
                  <a:lnTo>
                    <a:pt x="2506552" y="284892"/>
                  </a:lnTo>
                  <a:lnTo>
                    <a:pt x="2464944" y="260324"/>
                  </a:lnTo>
                  <a:lnTo>
                    <a:pt x="2422468" y="237046"/>
                  </a:lnTo>
                  <a:lnTo>
                    <a:pt x="2379180" y="215060"/>
                  </a:lnTo>
                  <a:lnTo>
                    <a:pt x="2335134" y="194366"/>
                  </a:lnTo>
                  <a:lnTo>
                    <a:pt x="2290387" y="174963"/>
                  </a:lnTo>
                  <a:lnTo>
                    <a:pt x="2244995" y="156852"/>
                  </a:lnTo>
                  <a:lnTo>
                    <a:pt x="2199012" y="140033"/>
                  </a:lnTo>
                  <a:lnTo>
                    <a:pt x="2152496" y="124507"/>
                  </a:lnTo>
                  <a:lnTo>
                    <a:pt x="2105501" y="110274"/>
                  </a:lnTo>
                  <a:lnTo>
                    <a:pt x="2058084" y="97335"/>
                  </a:lnTo>
                  <a:lnTo>
                    <a:pt x="2010299" y="85688"/>
                  </a:lnTo>
                  <a:lnTo>
                    <a:pt x="1962204" y="75336"/>
                  </a:lnTo>
                  <a:lnTo>
                    <a:pt x="1913853" y="66277"/>
                  </a:lnTo>
                  <a:lnTo>
                    <a:pt x="1865302" y="58513"/>
                  </a:lnTo>
                  <a:lnTo>
                    <a:pt x="1816608" y="52043"/>
                  </a:lnTo>
                  <a:lnTo>
                    <a:pt x="1767825" y="46868"/>
                  </a:lnTo>
                  <a:lnTo>
                    <a:pt x="1719010" y="42989"/>
                  </a:lnTo>
                  <a:lnTo>
                    <a:pt x="1670217" y="40405"/>
                  </a:lnTo>
                  <a:lnTo>
                    <a:pt x="1621504" y="39117"/>
                  </a:lnTo>
                  <a:lnTo>
                    <a:pt x="1572925" y="39125"/>
                  </a:lnTo>
                  <a:lnTo>
                    <a:pt x="1524537" y="40429"/>
                  </a:lnTo>
                  <a:lnTo>
                    <a:pt x="1476395" y="43030"/>
                  </a:lnTo>
                  <a:lnTo>
                    <a:pt x="1428555" y="46928"/>
                  </a:lnTo>
                  <a:lnTo>
                    <a:pt x="1381072" y="52123"/>
                  </a:lnTo>
                  <a:lnTo>
                    <a:pt x="1334003" y="58615"/>
                  </a:lnTo>
                  <a:lnTo>
                    <a:pt x="1287402" y="66406"/>
                  </a:lnTo>
                  <a:lnTo>
                    <a:pt x="1237200" y="76161"/>
                  </a:lnTo>
                  <a:lnTo>
                    <a:pt x="1187405" y="87048"/>
                  </a:lnTo>
                  <a:lnTo>
                    <a:pt x="1138016" y="99038"/>
                  </a:lnTo>
                  <a:lnTo>
                    <a:pt x="1089031" y="112101"/>
                  </a:lnTo>
                  <a:lnTo>
                    <a:pt x="1040449" y="126209"/>
                  </a:lnTo>
                  <a:lnTo>
                    <a:pt x="992269" y="141331"/>
                  </a:lnTo>
                  <a:lnTo>
                    <a:pt x="944490" y="157441"/>
                  </a:lnTo>
                  <a:lnTo>
                    <a:pt x="897110" y="174507"/>
                  </a:lnTo>
                  <a:lnTo>
                    <a:pt x="850127" y="192501"/>
                  </a:lnTo>
                  <a:lnTo>
                    <a:pt x="803541" y="211395"/>
                  </a:lnTo>
                  <a:lnTo>
                    <a:pt x="757350" y="231159"/>
                  </a:lnTo>
                  <a:lnTo>
                    <a:pt x="711553" y="251763"/>
                  </a:lnTo>
                  <a:lnTo>
                    <a:pt x="666148" y="273180"/>
                  </a:lnTo>
                  <a:lnTo>
                    <a:pt x="621134" y="295380"/>
                  </a:lnTo>
                  <a:lnTo>
                    <a:pt x="576510" y="318333"/>
                  </a:lnTo>
                  <a:lnTo>
                    <a:pt x="532274" y="342012"/>
                  </a:lnTo>
                  <a:lnTo>
                    <a:pt x="488425" y="366386"/>
                  </a:lnTo>
                  <a:lnTo>
                    <a:pt x="444962" y="391427"/>
                  </a:lnTo>
                  <a:lnTo>
                    <a:pt x="401883" y="417106"/>
                  </a:lnTo>
                  <a:lnTo>
                    <a:pt x="359187" y="443393"/>
                  </a:lnTo>
                  <a:lnTo>
                    <a:pt x="316872" y="470260"/>
                  </a:lnTo>
                  <a:lnTo>
                    <a:pt x="274938" y="497677"/>
                  </a:lnTo>
                  <a:lnTo>
                    <a:pt x="233383" y="525617"/>
                  </a:lnTo>
                  <a:lnTo>
                    <a:pt x="192205" y="554048"/>
                  </a:lnTo>
                  <a:lnTo>
                    <a:pt x="151403" y="582943"/>
                  </a:lnTo>
                  <a:lnTo>
                    <a:pt x="110976" y="612272"/>
                  </a:lnTo>
                  <a:lnTo>
                    <a:pt x="72935" y="640512"/>
                  </a:lnTo>
                  <a:lnTo>
                    <a:pt x="65522" y="646105"/>
                  </a:lnTo>
                  <a:lnTo>
                    <a:pt x="0" y="646105"/>
                  </a:lnTo>
                  <a:close/>
                </a:path>
                <a:path w="2941319" h="646429">
                  <a:moveTo>
                    <a:pt x="2894953" y="646105"/>
                  </a:moveTo>
                  <a:lnTo>
                    <a:pt x="2893574" y="644018"/>
                  </a:lnTo>
                  <a:lnTo>
                    <a:pt x="2862601" y="601508"/>
                  </a:lnTo>
                  <a:lnTo>
                    <a:pt x="2896690" y="646105"/>
                  </a:lnTo>
                  <a:lnTo>
                    <a:pt x="2894953" y="646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95459" y="8963542"/>
            <a:ext cx="4878705" cy="1323975"/>
            <a:chOff x="3795459" y="8963542"/>
            <a:chExt cx="4878705" cy="1323975"/>
          </a:xfrm>
        </p:grpSpPr>
        <p:sp>
          <p:nvSpPr>
            <p:cNvPr id="19" name="object 19"/>
            <p:cNvSpPr/>
            <p:nvPr/>
          </p:nvSpPr>
          <p:spPr>
            <a:xfrm>
              <a:off x="3795459" y="9390662"/>
              <a:ext cx="3347720" cy="896619"/>
            </a:xfrm>
            <a:custGeom>
              <a:avLst/>
              <a:gdLst/>
              <a:ahLst/>
              <a:cxnLst/>
              <a:rect l="l" t="t" r="r" b="b"/>
              <a:pathLst>
                <a:path w="3347720" h="896620">
                  <a:moveTo>
                    <a:pt x="3347690" y="896337"/>
                  </a:moveTo>
                  <a:lnTo>
                    <a:pt x="0" y="896337"/>
                  </a:lnTo>
                  <a:lnTo>
                    <a:pt x="8089" y="874176"/>
                  </a:lnTo>
                  <a:lnTo>
                    <a:pt x="26706" y="826162"/>
                  </a:lnTo>
                  <a:lnTo>
                    <a:pt x="45903" y="779553"/>
                  </a:lnTo>
                  <a:lnTo>
                    <a:pt x="65679" y="734343"/>
                  </a:lnTo>
                  <a:lnTo>
                    <a:pt x="86037" y="690530"/>
                  </a:lnTo>
                  <a:lnTo>
                    <a:pt x="106977" y="648108"/>
                  </a:lnTo>
                  <a:lnTo>
                    <a:pt x="128501" y="607073"/>
                  </a:lnTo>
                  <a:lnTo>
                    <a:pt x="150611" y="567422"/>
                  </a:lnTo>
                  <a:lnTo>
                    <a:pt x="173308" y="529149"/>
                  </a:lnTo>
                  <a:lnTo>
                    <a:pt x="196593" y="492252"/>
                  </a:lnTo>
                  <a:lnTo>
                    <a:pt x="220467" y="456724"/>
                  </a:lnTo>
                  <a:lnTo>
                    <a:pt x="244932" y="422563"/>
                  </a:lnTo>
                  <a:lnTo>
                    <a:pt x="269989" y="389763"/>
                  </a:lnTo>
                  <a:lnTo>
                    <a:pt x="295640" y="358322"/>
                  </a:lnTo>
                  <a:lnTo>
                    <a:pt x="321886" y="328234"/>
                  </a:lnTo>
                  <a:lnTo>
                    <a:pt x="348728" y="299495"/>
                  </a:lnTo>
                  <a:lnTo>
                    <a:pt x="376167" y="272100"/>
                  </a:lnTo>
                  <a:lnTo>
                    <a:pt x="404206" y="246047"/>
                  </a:lnTo>
                  <a:lnTo>
                    <a:pt x="462085" y="197946"/>
                  </a:lnTo>
                  <a:lnTo>
                    <a:pt x="522377" y="155156"/>
                  </a:lnTo>
                  <a:lnTo>
                    <a:pt x="585091" y="117645"/>
                  </a:lnTo>
                  <a:lnTo>
                    <a:pt x="650239" y="85377"/>
                  </a:lnTo>
                  <a:lnTo>
                    <a:pt x="717832" y="58320"/>
                  </a:lnTo>
                  <a:lnTo>
                    <a:pt x="787879" y="36439"/>
                  </a:lnTo>
                  <a:lnTo>
                    <a:pt x="860394" y="19701"/>
                  </a:lnTo>
                  <a:lnTo>
                    <a:pt x="935385" y="8070"/>
                  </a:lnTo>
                  <a:lnTo>
                    <a:pt x="973813" y="4160"/>
                  </a:lnTo>
                  <a:lnTo>
                    <a:pt x="1012864" y="1515"/>
                  </a:lnTo>
                  <a:lnTo>
                    <a:pt x="1052540" y="129"/>
                  </a:lnTo>
                  <a:lnTo>
                    <a:pt x="1092841" y="0"/>
                  </a:lnTo>
                  <a:lnTo>
                    <a:pt x="1133771" y="1121"/>
                  </a:lnTo>
                  <a:lnTo>
                    <a:pt x="1175329" y="3491"/>
                  </a:lnTo>
                  <a:lnTo>
                    <a:pt x="1217517" y="7103"/>
                  </a:lnTo>
                  <a:lnTo>
                    <a:pt x="1260336" y="11955"/>
                  </a:lnTo>
                  <a:lnTo>
                    <a:pt x="1303788" y="18041"/>
                  </a:lnTo>
                  <a:lnTo>
                    <a:pt x="1347875" y="25358"/>
                  </a:lnTo>
                  <a:lnTo>
                    <a:pt x="1392597" y="33900"/>
                  </a:lnTo>
                  <a:lnTo>
                    <a:pt x="1437955" y="43665"/>
                  </a:lnTo>
                  <a:lnTo>
                    <a:pt x="1483952" y="54648"/>
                  </a:lnTo>
                  <a:lnTo>
                    <a:pt x="1530589" y="66843"/>
                  </a:lnTo>
                  <a:lnTo>
                    <a:pt x="1577866" y="80249"/>
                  </a:lnTo>
                  <a:lnTo>
                    <a:pt x="1625786" y="94859"/>
                  </a:lnTo>
                  <a:lnTo>
                    <a:pt x="1674349" y="110670"/>
                  </a:lnTo>
                  <a:lnTo>
                    <a:pt x="1723557" y="127677"/>
                  </a:lnTo>
                  <a:lnTo>
                    <a:pt x="1773412" y="145877"/>
                  </a:lnTo>
                  <a:lnTo>
                    <a:pt x="1823914" y="165264"/>
                  </a:lnTo>
                  <a:lnTo>
                    <a:pt x="1875065" y="185836"/>
                  </a:lnTo>
                  <a:lnTo>
                    <a:pt x="1926867" y="207587"/>
                  </a:lnTo>
                  <a:lnTo>
                    <a:pt x="1979320" y="230513"/>
                  </a:lnTo>
                  <a:lnTo>
                    <a:pt x="2032427" y="254611"/>
                  </a:lnTo>
                  <a:lnTo>
                    <a:pt x="2078355" y="275836"/>
                  </a:lnTo>
                  <a:lnTo>
                    <a:pt x="2399604" y="425510"/>
                  </a:lnTo>
                  <a:lnTo>
                    <a:pt x="2582707" y="512289"/>
                  </a:lnTo>
                  <a:lnTo>
                    <a:pt x="2719658" y="578185"/>
                  </a:lnTo>
                  <a:lnTo>
                    <a:pt x="2856190" y="644908"/>
                  </a:lnTo>
                  <a:lnTo>
                    <a:pt x="2992221" y="712578"/>
                  </a:lnTo>
                  <a:lnTo>
                    <a:pt x="3082587" y="758275"/>
                  </a:lnTo>
                  <a:lnTo>
                    <a:pt x="3172667" y="804481"/>
                  </a:lnTo>
                  <a:lnTo>
                    <a:pt x="3262436" y="851230"/>
                  </a:lnTo>
                  <a:lnTo>
                    <a:pt x="3347690" y="896337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60099" y="8963542"/>
              <a:ext cx="4114165" cy="1323975"/>
            </a:xfrm>
            <a:custGeom>
              <a:avLst/>
              <a:gdLst/>
              <a:ahLst/>
              <a:cxnLst/>
              <a:rect l="l" t="t" r="r" b="b"/>
              <a:pathLst>
                <a:path w="4114165" h="1323975">
                  <a:moveTo>
                    <a:pt x="39708" y="1323457"/>
                  </a:moveTo>
                  <a:lnTo>
                    <a:pt x="0" y="1323457"/>
                  </a:lnTo>
                  <a:lnTo>
                    <a:pt x="9281" y="1277843"/>
                  </a:lnTo>
                  <a:lnTo>
                    <a:pt x="21837" y="1224335"/>
                  </a:lnTo>
                  <a:lnTo>
                    <a:pt x="35968" y="1171227"/>
                  </a:lnTo>
                  <a:lnTo>
                    <a:pt x="51653" y="1118632"/>
                  </a:lnTo>
                  <a:lnTo>
                    <a:pt x="68893" y="1066550"/>
                  </a:lnTo>
                  <a:lnTo>
                    <a:pt x="87686" y="1014981"/>
                  </a:lnTo>
                  <a:lnTo>
                    <a:pt x="108031" y="963927"/>
                  </a:lnTo>
                  <a:lnTo>
                    <a:pt x="129888" y="913497"/>
                  </a:lnTo>
                  <a:lnTo>
                    <a:pt x="153202" y="863806"/>
                  </a:lnTo>
                  <a:lnTo>
                    <a:pt x="177973" y="814854"/>
                  </a:lnTo>
                  <a:lnTo>
                    <a:pt x="204203" y="766641"/>
                  </a:lnTo>
                  <a:lnTo>
                    <a:pt x="231893" y="719166"/>
                  </a:lnTo>
                  <a:lnTo>
                    <a:pt x="260979" y="672533"/>
                  </a:lnTo>
                  <a:lnTo>
                    <a:pt x="291397" y="626848"/>
                  </a:lnTo>
                  <a:lnTo>
                    <a:pt x="323148" y="582109"/>
                  </a:lnTo>
                  <a:lnTo>
                    <a:pt x="356234" y="538317"/>
                  </a:lnTo>
                  <a:lnTo>
                    <a:pt x="390654" y="495471"/>
                  </a:lnTo>
                  <a:lnTo>
                    <a:pt x="425207" y="455687"/>
                  </a:lnTo>
                  <a:lnTo>
                    <a:pt x="460637" y="417432"/>
                  </a:lnTo>
                  <a:lnTo>
                    <a:pt x="496912" y="380724"/>
                  </a:lnTo>
                  <a:lnTo>
                    <a:pt x="534000" y="345582"/>
                  </a:lnTo>
                  <a:lnTo>
                    <a:pt x="571867" y="312024"/>
                  </a:lnTo>
                  <a:lnTo>
                    <a:pt x="610483" y="280071"/>
                  </a:lnTo>
                  <a:lnTo>
                    <a:pt x="649814" y="249739"/>
                  </a:lnTo>
                  <a:lnTo>
                    <a:pt x="689827" y="221049"/>
                  </a:lnTo>
                  <a:lnTo>
                    <a:pt x="730492" y="194018"/>
                  </a:lnTo>
                  <a:lnTo>
                    <a:pt x="771775" y="168665"/>
                  </a:lnTo>
                  <a:lnTo>
                    <a:pt x="813643" y="145010"/>
                  </a:lnTo>
                  <a:lnTo>
                    <a:pt x="856066" y="123071"/>
                  </a:lnTo>
                  <a:lnTo>
                    <a:pt x="899009" y="102866"/>
                  </a:lnTo>
                  <a:lnTo>
                    <a:pt x="942441" y="84414"/>
                  </a:lnTo>
                  <a:lnTo>
                    <a:pt x="986330" y="67735"/>
                  </a:lnTo>
                  <a:lnTo>
                    <a:pt x="1030643" y="52846"/>
                  </a:lnTo>
                  <a:lnTo>
                    <a:pt x="1075347" y="39767"/>
                  </a:lnTo>
                  <a:lnTo>
                    <a:pt x="1120411" y="28516"/>
                  </a:lnTo>
                  <a:lnTo>
                    <a:pt x="1165801" y="19112"/>
                  </a:lnTo>
                  <a:lnTo>
                    <a:pt x="1211486" y="11574"/>
                  </a:lnTo>
                  <a:lnTo>
                    <a:pt x="1231183" y="9150"/>
                  </a:lnTo>
                  <a:lnTo>
                    <a:pt x="950045" y="122380"/>
                  </a:lnTo>
                  <a:lnTo>
                    <a:pt x="905982" y="141175"/>
                  </a:lnTo>
                  <a:lnTo>
                    <a:pt x="862780" y="161688"/>
                  </a:lnTo>
                  <a:lnTo>
                    <a:pt x="820455" y="183864"/>
                  </a:lnTo>
                  <a:lnTo>
                    <a:pt x="779021" y="207650"/>
                  </a:lnTo>
                  <a:lnTo>
                    <a:pt x="738494" y="232993"/>
                  </a:lnTo>
                  <a:lnTo>
                    <a:pt x="698890" y="259838"/>
                  </a:lnTo>
                  <a:lnTo>
                    <a:pt x="660222" y="288133"/>
                  </a:lnTo>
                  <a:lnTo>
                    <a:pt x="622507" y="317824"/>
                  </a:lnTo>
                  <a:lnTo>
                    <a:pt x="585759" y="348856"/>
                  </a:lnTo>
                  <a:lnTo>
                    <a:pt x="549993" y="381177"/>
                  </a:lnTo>
                  <a:lnTo>
                    <a:pt x="515225" y="414733"/>
                  </a:lnTo>
                  <a:lnTo>
                    <a:pt x="481470" y="449469"/>
                  </a:lnTo>
                  <a:lnTo>
                    <a:pt x="448743" y="485333"/>
                  </a:lnTo>
                  <a:lnTo>
                    <a:pt x="417059" y="522271"/>
                  </a:lnTo>
                  <a:lnTo>
                    <a:pt x="386433" y="560229"/>
                  </a:lnTo>
                  <a:lnTo>
                    <a:pt x="356880" y="599153"/>
                  </a:lnTo>
                  <a:lnTo>
                    <a:pt x="328416" y="638991"/>
                  </a:lnTo>
                  <a:lnTo>
                    <a:pt x="301055" y="679687"/>
                  </a:lnTo>
                  <a:lnTo>
                    <a:pt x="274813" y="721189"/>
                  </a:lnTo>
                  <a:lnTo>
                    <a:pt x="249704" y="763444"/>
                  </a:lnTo>
                  <a:lnTo>
                    <a:pt x="225745" y="806396"/>
                  </a:lnTo>
                  <a:lnTo>
                    <a:pt x="202949" y="849993"/>
                  </a:lnTo>
                  <a:lnTo>
                    <a:pt x="181333" y="894182"/>
                  </a:lnTo>
                  <a:lnTo>
                    <a:pt x="160911" y="938907"/>
                  </a:lnTo>
                  <a:lnTo>
                    <a:pt x="141699" y="984117"/>
                  </a:lnTo>
                  <a:lnTo>
                    <a:pt x="123711" y="1029757"/>
                  </a:lnTo>
                  <a:lnTo>
                    <a:pt x="106963" y="1075773"/>
                  </a:lnTo>
                  <a:lnTo>
                    <a:pt x="91469" y="1122112"/>
                  </a:lnTo>
                  <a:lnTo>
                    <a:pt x="77246" y="1168720"/>
                  </a:lnTo>
                  <a:lnTo>
                    <a:pt x="64307" y="1215544"/>
                  </a:lnTo>
                  <a:lnTo>
                    <a:pt x="52669" y="1262530"/>
                  </a:lnTo>
                  <a:lnTo>
                    <a:pt x="42347" y="1309624"/>
                  </a:lnTo>
                  <a:lnTo>
                    <a:pt x="39708" y="1323457"/>
                  </a:lnTo>
                  <a:close/>
                </a:path>
                <a:path w="4114165" h="1323975">
                  <a:moveTo>
                    <a:pt x="4113868" y="1323457"/>
                  </a:moveTo>
                  <a:lnTo>
                    <a:pt x="4029611" y="1323457"/>
                  </a:lnTo>
                  <a:lnTo>
                    <a:pt x="3960178" y="1283476"/>
                  </a:lnTo>
                  <a:lnTo>
                    <a:pt x="3917023" y="1257934"/>
                  </a:lnTo>
                  <a:lnTo>
                    <a:pt x="3870291" y="1229902"/>
                  </a:lnTo>
                  <a:lnTo>
                    <a:pt x="3820620" y="1199776"/>
                  </a:lnTo>
                  <a:lnTo>
                    <a:pt x="3768651" y="1167956"/>
                  </a:lnTo>
                  <a:lnTo>
                    <a:pt x="3715023" y="1134839"/>
                  </a:lnTo>
                  <a:lnTo>
                    <a:pt x="3605355" y="1066309"/>
                  </a:lnTo>
                  <a:lnTo>
                    <a:pt x="3550593" y="1031693"/>
                  </a:lnTo>
                  <a:lnTo>
                    <a:pt x="3496734" y="997373"/>
                  </a:lnTo>
                  <a:lnTo>
                    <a:pt x="3444417" y="963748"/>
                  </a:lnTo>
                  <a:lnTo>
                    <a:pt x="3394282" y="931216"/>
                  </a:lnTo>
                  <a:lnTo>
                    <a:pt x="3346970" y="900175"/>
                  </a:lnTo>
                  <a:lnTo>
                    <a:pt x="3303120" y="871024"/>
                  </a:lnTo>
                  <a:lnTo>
                    <a:pt x="3263373" y="844161"/>
                  </a:lnTo>
                  <a:lnTo>
                    <a:pt x="3228368" y="819984"/>
                  </a:lnTo>
                  <a:lnTo>
                    <a:pt x="3175147" y="781282"/>
                  </a:lnTo>
                  <a:lnTo>
                    <a:pt x="3158210" y="767553"/>
                  </a:lnTo>
                  <a:lnTo>
                    <a:pt x="3116643" y="738873"/>
                  </a:lnTo>
                  <a:lnTo>
                    <a:pt x="3074839" y="710636"/>
                  </a:lnTo>
                  <a:lnTo>
                    <a:pt x="3032799" y="682842"/>
                  </a:lnTo>
                  <a:lnTo>
                    <a:pt x="2990524" y="655492"/>
                  </a:lnTo>
                  <a:lnTo>
                    <a:pt x="2948012" y="628585"/>
                  </a:lnTo>
                  <a:lnTo>
                    <a:pt x="2905264" y="602121"/>
                  </a:lnTo>
                  <a:lnTo>
                    <a:pt x="2862281" y="576101"/>
                  </a:lnTo>
                  <a:lnTo>
                    <a:pt x="2819061" y="550524"/>
                  </a:lnTo>
                  <a:lnTo>
                    <a:pt x="2775605" y="525391"/>
                  </a:lnTo>
                  <a:lnTo>
                    <a:pt x="2731913" y="500700"/>
                  </a:lnTo>
                  <a:lnTo>
                    <a:pt x="2687985" y="476454"/>
                  </a:lnTo>
                  <a:lnTo>
                    <a:pt x="2643821" y="452650"/>
                  </a:lnTo>
                  <a:lnTo>
                    <a:pt x="2599420" y="429290"/>
                  </a:lnTo>
                  <a:lnTo>
                    <a:pt x="2554784" y="406374"/>
                  </a:lnTo>
                  <a:lnTo>
                    <a:pt x="2509912" y="383900"/>
                  </a:lnTo>
                  <a:lnTo>
                    <a:pt x="2464803" y="361871"/>
                  </a:lnTo>
                  <a:lnTo>
                    <a:pt x="2419459" y="340284"/>
                  </a:lnTo>
                  <a:lnTo>
                    <a:pt x="2373878" y="319141"/>
                  </a:lnTo>
                  <a:lnTo>
                    <a:pt x="2328061" y="298441"/>
                  </a:lnTo>
                  <a:lnTo>
                    <a:pt x="2282008" y="278185"/>
                  </a:lnTo>
                  <a:lnTo>
                    <a:pt x="2235719" y="258372"/>
                  </a:lnTo>
                  <a:lnTo>
                    <a:pt x="2189194" y="239002"/>
                  </a:lnTo>
                  <a:lnTo>
                    <a:pt x="2142432" y="220076"/>
                  </a:lnTo>
                  <a:lnTo>
                    <a:pt x="2095435" y="201593"/>
                  </a:lnTo>
                  <a:lnTo>
                    <a:pt x="2054155" y="185807"/>
                  </a:lnTo>
                  <a:lnTo>
                    <a:pt x="2011355" y="169963"/>
                  </a:lnTo>
                  <a:lnTo>
                    <a:pt x="1967130" y="154240"/>
                  </a:lnTo>
                  <a:lnTo>
                    <a:pt x="1921575" y="138816"/>
                  </a:lnTo>
                  <a:lnTo>
                    <a:pt x="1874785" y="123871"/>
                  </a:lnTo>
                  <a:lnTo>
                    <a:pt x="1826854" y="109583"/>
                  </a:lnTo>
                  <a:lnTo>
                    <a:pt x="1777879" y="96130"/>
                  </a:lnTo>
                  <a:lnTo>
                    <a:pt x="1727953" y="83692"/>
                  </a:lnTo>
                  <a:lnTo>
                    <a:pt x="1677173" y="72446"/>
                  </a:lnTo>
                  <a:lnTo>
                    <a:pt x="1625634" y="62571"/>
                  </a:lnTo>
                  <a:lnTo>
                    <a:pt x="1573429" y="54247"/>
                  </a:lnTo>
                  <a:lnTo>
                    <a:pt x="1520655" y="47651"/>
                  </a:lnTo>
                  <a:lnTo>
                    <a:pt x="1467406" y="42962"/>
                  </a:lnTo>
                  <a:lnTo>
                    <a:pt x="1413778" y="40360"/>
                  </a:lnTo>
                  <a:lnTo>
                    <a:pt x="1359866" y="40021"/>
                  </a:lnTo>
                  <a:lnTo>
                    <a:pt x="1305764" y="42126"/>
                  </a:lnTo>
                  <a:lnTo>
                    <a:pt x="1253355" y="46533"/>
                  </a:lnTo>
                  <a:lnTo>
                    <a:pt x="1201477" y="53292"/>
                  </a:lnTo>
                  <a:lnTo>
                    <a:pt x="1150130" y="62404"/>
                  </a:lnTo>
                  <a:lnTo>
                    <a:pt x="1099313" y="73869"/>
                  </a:lnTo>
                  <a:lnTo>
                    <a:pt x="1049027" y="87686"/>
                  </a:lnTo>
                  <a:lnTo>
                    <a:pt x="999271" y="103857"/>
                  </a:lnTo>
                  <a:lnTo>
                    <a:pt x="950045" y="122380"/>
                  </a:lnTo>
                  <a:lnTo>
                    <a:pt x="1231183" y="9150"/>
                  </a:lnTo>
                  <a:lnTo>
                    <a:pt x="1257433" y="5920"/>
                  </a:lnTo>
                  <a:lnTo>
                    <a:pt x="1303611" y="2169"/>
                  </a:lnTo>
                  <a:lnTo>
                    <a:pt x="1359036" y="0"/>
                  </a:lnTo>
                  <a:lnTo>
                    <a:pt x="1414218" y="322"/>
                  </a:lnTo>
                  <a:lnTo>
                    <a:pt x="1469066" y="2953"/>
                  </a:lnTo>
                  <a:lnTo>
                    <a:pt x="1523487" y="7711"/>
                  </a:lnTo>
                  <a:lnTo>
                    <a:pt x="1577389" y="14414"/>
                  </a:lnTo>
                  <a:lnTo>
                    <a:pt x="1630678" y="22879"/>
                  </a:lnTo>
                  <a:lnTo>
                    <a:pt x="1683263" y="32923"/>
                  </a:lnTo>
                  <a:lnTo>
                    <a:pt x="1735051" y="44365"/>
                  </a:lnTo>
                  <a:lnTo>
                    <a:pt x="1785950" y="57022"/>
                  </a:lnTo>
                  <a:lnTo>
                    <a:pt x="1835868" y="70711"/>
                  </a:lnTo>
                  <a:lnTo>
                    <a:pt x="1884711" y="85251"/>
                  </a:lnTo>
                  <a:lnTo>
                    <a:pt x="1932388" y="100458"/>
                  </a:lnTo>
                  <a:lnTo>
                    <a:pt x="1978806" y="116151"/>
                  </a:lnTo>
                  <a:lnTo>
                    <a:pt x="2023872" y="132147"/>
                  </a:lnTo>
                  <a:lnTo>
                    <a:pt x="2067495" y="148263"/>
                  </a:lnTo>
                  <a:lnTo>
                    <a:pt x="2109582" y="164317"/>
                  </a:lnTo>
                  <a:lnTo>
                    <a:pt x="2156733" y="182850"/>
                  </a:lnTo>
                  <a:lnTo>
                    <a:pt x="2203657" y="201832"/>
                  </a:lnTo>
                  <a:lnTo>
                    <a:pt x="2250353" y="221263"/>
                  </a:lnTo>
                  <a:lnTo>
                    <a:pt x="2296822" y="241142"/>
                  </a:lnTo>
                  <a:lnTo>
                    <a:pt x="2343064" y="261470"/>
                  </a:lnTo>
                  <a:lnTo>
                    <a:pt x="2389078" y="282247"/>
                  </a:lnTo>
                  <a:lnTo>
                    <a:pt x="2434865" y="303472"/>
                  </a:lnTo>
                  <a:lnTo>
                    <a:pt x="2480424" y="325147"/>
                  </a:lnTo>
                  <a:lnTo>
                    <a:pt x="2525756" y="347270"/>
                  </a:lnTo>
                  <a:lnTo>
                    <a:pt x="2570861" y="369841"/>
                  </a:lnTo>
                  <a:lnTo>
                    <a:pt x="2615738" y="392862"/>
                  </a:lnTo>
                  <a:lnTo>
                    <a:pt x="2660388" y="416331"/>
                  </a:lnTo>
                  <a:lnTo>
                    <a:pt x="2704811" y="440249"/>
                  </a:lnTo>
                  <a:lnTo>
                    <a:pt x="2749006" y="464615"/>
                  </a:lnTo>
                  <a:lnTo>
                    <a:pt x="2792974" y="489430"/>
                  </a:lnTo>
                  <a:lnTo>
                    <a:pt x="2836715" y="514694"/>
                  </a:lnTo>
                  <a:lnTo>
                    <a:pt x="2880229" y="540407"/>
                  </a:lnTo>
                  <a:lnTo>
                    <a:pt x="2923515" y="566568"/>
                  </a:lnTo>
                  <a:lnTo>
                    <a:pt x="2966574" y="593178"/>
                  </a:lnTo>
                  <a:lnTo>
                    <a:pt x="3009406" y="620236"/>
                  </a:lnTo>
                  <a:lnTo>
                    <a:pt x="3080727" y="662091"/>
                  </a:lnTo>
                  <a:lnTo>
                    <a:pt x="3122510" y="688051"/>
                  </a:lnTo>
                  <a:lnTo>
                    <a:pt x="3150962" y="708925"/>
                  </a:lnTo>
                  <a:lnTo>
                    <a:pt x="3182293" y="735522"/>
                  </a:lnTo>
                  <a:lnTo>
                    <a:pt x="3225559" y="766062"/>
                  </a:lnTo>
                  <a:lnTo>
                    <a:pt x="3268519" y="797067"/>
                  </a:lnTo>
                  <a:lnTo>
                    <a:pt x="3311174" y="828539"/>
                  </a:lnTo>
                  <a:lnTo>
                    <a:pt x="3353523" y="860476"/>
                  </a:lnTo>
                  <a:lnTo>
                    <a:pt x="3395565" y="892879"/>
                  </a:lnTo>
                  <a:lnTo>
                    <a:pt x="3437300" y="925747"/>
                  </a:lnTo>
                  <a:lnTo>
                    <a:pt x="3478729" y="959080"/>
                  </a:lnTo>
                  <a:lnTo>
                    <a:pt x="3520222" y="986195"/>
                  </a:lnTo>
                  <a:lnTo>
                    <a:pt x="3562085" y="1012799"/>
                  </a:lnTo>
                  <a:lnTo>
                    <a:pt x="3604283" y="1038928"/>
                  </a:lnTo>
                  <a:lnTo>
                    <a:pt x="3646777" y="1064618"/>
                  </a:lnTo>
                  <a:lnTo>
                    <a:pt x="3689533" y="1089906"/>
                  </a:lnTo>
                  <a:lnTo>
                    <a:pt x="3732513" y="1114828"/>
                  </a:lnTo>
                  <a:lnTo>
                    <a:pt x="3775681" y="1139420"/>
                  </a:lnTo>
                  <a:lnTo>
                    <a:pt x="3819001" y="1163718"/>
                  </a:lnTo>
                  <a:lnTo>
                    <a:pt x="3862435" y="1187757"/>
                  </a:lnTo>
                  <a:lnTo>
                    <a:pt x="3949504" y="1235208"/>
                  </a:lnTo>
                  <a:lnTo>
                    <a:pt x="4113868" y="13234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979998" y="0"/>
            <a:ext cx="6435090" cy="1235710"/>
            <a:chOff x="3979998" y="0"/>
            <a:chExt cx="6435090" cy="1235710"/>
          </a:xfrm>
        </p:grpSpPr>
        <p:sp>
          <p:nvSpPr>
            <p:cNvPr id="22" name="object 22"/>
            <p:cNvSpPr/>
            <p:nvPr/>
          </p:nvSpPr>
          <p:spPr>
            <a:xfrm>
              <a:off x="3979998" y="0"/>
              <a:ext cx="6128385" cy="1235710"/>
            </a:xfrm>
            <a:custGeom>
              <a:avLst/>
              <a:gdLst/>
              <a:ahLst/>
              <a:cxnLst/>
              <a:rect l="l" t="t" r="r" b="b"/>
              <a:pathLst>
                <a:path w="6128384" h="1235710">
                  <a:moveTo>
                    <a:pt x="513673" y="762793"/>
                  </a:moveTo>
                  <a:lnTo>
                    <a:pt x="471059" y="736412"/>
                  </a:lnTo>
                  <a:lnTo>
                    <a:pt x="430551" y="709620"/>
                  </a:lnTo>
                  <a:lnTo>
                    <a:pt x="390646" y="681199"/>
                  </a:lnTo>
                  <a:lnTo>
                    <a:pt x="351546" y="651203"/>
                  </a:lnTo>
                  <a:lnTo>
                    <a:pt x="313456" y="619687"/>
                  </a:lnTo>
                  <a:lnTo>
                    <a:pt x="276578" y="586705"/>
                  </a:lnTo>
                  <a:lnTo>
                    <a:pt x="241115" y="552311"/>
                  </a:lnTo>
                  <a:lnTo>
                    <a:pt x="207272" y="516560"/>
                  </a:lnTo>
                  <a:lnTo>
                    <a:pt x="175251" y="479507"/>
                  </a:lnTo>
                  <a:lnTo>
                    <a:pt x="145256" y="441205"/>
                  </a:lnTo>
                  <a:lnTo>
                    <a:pt x="117490" y="401710"/>
                  </a:lnTo>
                  <a:lnTo>
                    <a:pt x="92156" y="361075"/>
                  </a:lnTo>
                  <a:lnTo>
                    <a:pt x="69458" y="319356"/>
                  </a:lnTo>
                  <a:lnTo>
                    <a:pt x="49598" y="276606"/>
                  </a:lnTo>
                  <a:lnTo>
                    <a:pt x="32781" y="232880"/>
                  </a:lnTo>
                  <a:lnTo>
                    <a:pt x="19209" y="188233"/>
                  </a:lnTo>
                  <a:lnTo>
                    <a:pt x="9086" y="142718"/>
                  </a:lnTo>
                  <a:lnTo>
                    <a:pt x="2615" y="96391"/>
                  </a:lnTo>
                  <a:lnTo>
                    <a:pt x="0" y="49306"/>
                  </a:lnTo>
                  <a:lnTo>
                    <a:pt x="1624" y="0"/>
                  </a:lnTo>
                  <a:lnTo>
                    <a:pt x="6127927" y="0"/>
                  </a:lnTo>
                  <a:lnTo>
                    <a:pt x="6121000" y="12387"/>
                  </a:lnTo>
                  <a:lnTo>
                    <a:pt x="6096236" y="55332"/>
                  </a:lnTo>
                  <a:lnTo>
                    <a:pt x="6070852" y="97983"/>
                  </a:lnTo>
                  <a:lnTo>
                    <a:pt x="6044838" y="140303"/>
                  </a:lnTo>
                  <a:lnTo>
                    <a:pt x="6018183" y="182252"/>
                  </a:lnTo>
                  <a:lnTo>
                    <a:pt x="5990878" y="223792"/>
                  </a:lnTo>
                  <a:lnTo>
                    <a:pt x="5962910" y="264886"/>
                  </a:lnTo>
                  <a:lnTo>
                    <a:pt x="5934270" y="305494"/>
                  </a:lnTo>
                  <a:lnTo>
                    <a:pt x="5904947" y="345579"/>
                  </a:lnTo>
                  <a:lnTo>
                    <a:pt x="5874930" y="385103"/>
                  </a:lnTo>
                  <a:lnTo>
                    <a:pt x="5844209" y="424026"/>
                  </a:lnTo>
                  <a:lnTo>
                    <a:pt x="5812773" y="462311"/>
                  </a:lnTo>
                  <a:lnTo>
                    <a:pt x="5780611" y="499919"/>
                  </a:lnTo>
                  <a:lnTo>
                    <a:pt x="5747713" y="536812"/>
                  </a:lnTo>
                  <a:lnTo>
                    <a:pt x="5714067" y="572953"/>
                  </a:lnTo>
                  <a:lnTo>
                    <a:pt x="5679665" y="608301"/>
                  </a:lnTo>
                  <a:lnTo>
                    <a:pt x="5644494" y="642820"/>
                  </a:lnTo>
                  <a:lnTo>
                    <a:pt x="5608544" y="676471"/>
                  </a:lnTo>
                  <a:lnTo>
                    <a:pt x="5571804" y="709215"/>
                  </a:lnTo>
                  <a:lnTo>
                    <a:pt x="5534265" y="741015"/>
                  </a:lnTo>
                  <a:lnTo>
                    <a:pt x="5495914" y="771831"/>
                  </a:lnTo>
                  <a:lnTo>
                    <a:pt x="5456743" y="801626"/>
                  </a:lnTo>
                  <a:lnTo>
                    <a:pt x="5416739" y="830362"/>
                  </a:lnTo>
                  <a:lnTo>
                    <a:pt x="5375892" y="858000"/>
                  </a:lnTo>
                  <a:lnTo>
                    <a:pt x="5334192" y="884502"/>
                  </a:lnTo>
                  <a:lnTo>
                    <a:pt x="5291046" y="910201"/>
                  </a:lnTo>
                  <a:lnTo>
                    <a:pt x="5247314" y="934569"/>
                  </a:lnTo>
                  <a:lnTo>
                    <a:pt x="5203020" y="957643"/>
                  </a:lnTo>
                  <a:lnTo>
                    <a:pt x="5158188" y="979460"/>
                  </a:lnTo>
                  <a:lnTo>
                    <a:pt x="5112842" y="1000056"/>
                  </a:lnTo>
                  <a:lnTo>
                    <a:pt x="5067005" y="1019468"/>
                  </a:lnTo>
                  <a:lnTo>
                    <a:pt x="5020703" y="1037734"/>
                  </a:lnTo>
                  <a:lnTo>
                    <a:pt x="4973957" y="1054889"/>
                  </a:lnTo>
                  <a:lnTo>
                    <a:pt x="4926793" y="1070971"/>
                  </a:lnTo>
                  <a:lnTo>
                    <a:pt x="4879233" y="1086017"/>
                  </a:lnTo>
                  <a:lnTo>
                    <a:pt x="4831303" y="1100063"/>
                  </a:lnTo>
                  <a:lnTo>
                    <a:pt x="4783025" y="1113147"/>
                  </a:lnTo>
                  <a:lnTo>
                    <a:pt x="4734424" y="1125305"/>
                  </a:lnTo>
                  <a:lnTo>
                    <a:pt x="4685524" y="1136574"/>
                  </a:lnTo>
                  <a:lnTo>
                    <a:pt x="4636347" y="1146991"/>
                  </a:lnTo>
                  <a:lnTo>
                    <a:pt x="4586919" y="1156592"/>
                  </a:lnTo>
                  <a:lnTo>
                    <a:pt x="4537263" y="1165415"/>
                  </a:lnTo>
                  <a:lnTo>
                    <a:pt x="4487403" y="1173497"/>
                  </a:lnTo>
                  <a:lnTo>
                    <a:pt x="4437362" y="1180874"/>
                  </a:lnTo>
                  <a:lnTo>
                    <a:pt x="4387165" y="1187583"/>
                  </a:lnTo>
                  <a:lnTo>
                    <a:pt x="4336836" y="1193661"/>
                  </a:lnTo>
                  <a:lnTo>
                    <a:pt x="4286397" y="1199144"/>
                  </a:lnTo>
                  <a:lnTo>
                    <a:pt x="4235874" y="1204071"/>
                  </a:lnTo>
                  <a:lnTo>
                    <a:pt x="4185290" y="1208476"/>
                  </a:lnTo>
                  <a:lnTo>
                    <a:pt x="4134668" y="1212399"/>
                  </a:lnTo>
                  <a:lnTo>
                    <a:pt x="4084033" y="1215874"/>
                  </a:lnTo>
                  <a:lnTo>
                    <a:pt x="4033409" y="1218939"/>
                  </a:lnTo>
                  <a:lnTo>
                    <a:pt x="3982819" y="1221631"/>
                  </a:lnTo>
                  <a:lnTo>
                    <a:pt x="3932287" y="1223987"/>
                  </a:lnTo>
                  <a:lnTo>
                    <a:pt x="3831493" y="1227838"/>
                  </a:lnTo>
                  <a:lnTo>
                    <a:pt x="3729665" y="1230842"/>
                  </a:lnTo>
                  <a:lnTo>
                    <a:pt x="3627863" y="1233097"/>
                  </a:lnTo>
                  <a:lnTo>
                    <a:pt x="3526085" y="1234603"/>
                  </a:lnTo>
                  <a:lnTo>
                    <a:pt x="3424332" y="1235361"/>
                  </a:lnTo>
                  <a:lnTo>
                    <a:pt x="3322603" y="1235370"/>
                  </a:lnTo>
                  <a:lnTo>
                    <a:pt x="3220899" y="1234631"/>
                  </a:lnTo>
                  <a:lnTo>
                    <a:pt x="3119221" y="1233143"/>
                  </a:lnTo>
                  <a:lnTo>
                    <a:pt x="3017566" y="1230907"/>
                  </a:lnTo>
                  <a:lnTo>
                    <a:pt x="2915937" y="1227922"/>
                  </a:lnTo>
                  <a:lnTo>
                    <a:pt x="2814333" y="1224188"/>
                  </a:lnTo>
                  <a:lnTo>
                    <a:pt x="2712753" y="1219706"/>
                  </a:lnTo>
                  <a:lnTo>
                    <a:pt x="2611198" y="1214476"/>
                  </a:lnTo>
                  <a:lnTo>
                    <a:pt x="2509668" y="1208497"/>
                  </a:lnTo>
                  <a:lnTo>
                    <a:pt x="2408163" y="1201769"/>
                  </a:lnTo>
                  <a:lnTo>
                    <a:pt x="2306682" y="1194293"/>
                  </a:lnTo>
                  <a:lnTo>
                    <a:pt x="2205227" y="1186068"/>
                  </a:lnTo>
                  <a:lnTo>
                    <a:pt x="2103796" y="1177095"/>
                  </a:lnTo>
                  <a:lnTo>
                    <a:pt x="2002391" y="1167373"/>
                  </a:lnTo>
                  <a:lnTo>
                    <a:pt x="1902378" y="1156958"/>
                  </a:lnTo>
                  <a:lnTo>
                    <a:pt x="1852295" y="1151348"/>
                  </a:lnTo>
                  <a:lnTo>
                    <a:pt x="1802188" y="1145431"/>
                  </a:lnTo>
                  <a:lnTo>
                    <a:pt x="1752077" y="1139177"/>
                  </a:lnTo>
                  <a:lnTo>
                    <a:pt x="1701981" y="1132558"/>
                  </a:lnTo>
                  <a:lnTo>
                    <a:pt x="1651922" y="1125545"/>
                  </a:lnTo>
                  <a:lnTo>
                    <a:pt x="1601919" y="1118107"/>
                  </a:lnTo>
                  <a:lnTo>
                    <a:pt x="1551992" y="1110216"/>
                  </a:lnTo>
                  <a:lnTo>
                    <a:pt x="1502162" y="1101842"/>
                  </a:lnTo>
                  <a:lnTo>
                    <a:pt x="1452448" y="1092957"/>
                  </a:lnTo>
                  <a:lnTo>
                    <a:pt x="1402871" y="1083531"/>
                  </a:lnTo>
                  <a:lnTo>
                    <a:pt x="1353452" y="1073535"/>
                  </a:lnTo>
                  <a:lnTo>
                    <a:pt x="1304209" y="1062939"/>
                  </a:lnTo>
                  <a:lnTo>
                    <a:pt x="1255163" y="1051715"/>
                  </a:lnTo>
                  <a:lnTo>
                    <a:pt x="1206334" y="1039833"/>
                  </a:lnTo>
                  <a:lnTo>
                    <a:pt x="1157743" y="1027264"/>
                  </a:lnTo>
                  <a:lnTo>
                    <a:pt x="1109410" y="1013979"/>
                  </a:lnTo>
                  <a:lnTo>
                    <a:pt x="1061354" y="999948"/>
                  </a:lnTo>
                  <a:lnTo>
                    <a:pt x="1013596" y="985143"/>
                  </a:lnTo>
                  <a:lnTo>
                    <a:pt x="966156" y="969533"/>
                  </a:lnTo>
                  <a:lnTo>
                    <a:pt x="919054" y="953091"/>
                  </a:lnTo>
                  <a:lnTo>
                    <a:pt x="872311" y="935786"/>
                  </a:lnTo>
                  <a:lnTo>
                    <a:pt x="825945" y="917589"/>
                  </a:lnTo>
                  <a:lnTo>
                    <a:pt x="779979" y="898472"/>
                  </a:lnTo>
                  <a:lnTo>
                    <a:pt x="734430" y="878404"/>
                  </a:lnTo>
                  <a:lnTo>
                    <a:pt x="689321" y="857358"/>
                  </a:lnTo>
                  <a:lnTo>
                    <a:pt x="644670" y="835302"/>
                  </a:lnTo>
                  <a:lnTo>
                    <a:pt x="600499" y="812209"/>
                  </a:lnTo>
                  <a:lnTo>
                    <a:pt x="556826" y="788049"/>
                  </a:lnTo>
                  <a:lnTo>
                    <a:pt x="513673" y="762793"/>
                  </a:lnTo>
                  <a:close/>
                </a:path>
              </a:pathLst>
            </a:custGeom>
            <a:solidFill>
              <a:srgbClr val="BDB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4531" y="0"/>
              <a:ext cx="4320540" cy="574675"/>
            </a:xfrm>
            <a:custGeom>
              <a:avLst/>
              <a:gdLst/>
              <a:ahLst/>
              <a:cxnLst/>
              <a:rect l="l" t="t" r="r" b="b"/>
              <a:pathLst>
                <a:path w="4320540" h="574675">
                  <a:moveTo>
                    <a:pt x="595297" y="336855"/>
                  </a:moveTo>
                  <a:lnTo>
                    <a:pt x="267032" y="139835"/>
                  </a:lnTo>
                  <a:lnTo>
                    <a:pt x="313703" y="166216"/>
                  </a:lnTo>
                  <a:lnTo>
                    <a:pt x="360926" y="191255"/>
                  </a:lnTo>
                  <a:lnTo>
                    <a:pt x="408628" y="214991"/>
                  </a:lnTo>
                  <a:lnTo>
                    <a:pt x="456740" y="237464"/>
                  </a:lnTo>
                  <a:lnTo>
                    <a:pt x="505189" y="258713"/>
                  </a:lnTo>
                  <a:lnTo>
                    <a:pt x="553905" y="278779"/>
                  </a:lnTo>
                  <a:lnTo>
                    <a:pt x="602817" y="297699"/>
                  </a:lnTo>
                  <a:lnTo>
                    <a:pt x="651853" y="315515"/>
                  </a:lnTo>
                  <a:lnTo>
                    <a:pt x="700942" y="332266"/>
                  </a:lnTo>
                  <a:lnTo>
                    <a:pt x="750013" y="347991"/>
                  </a:lnTo>
                  <a:lnTo>
                    <a:pt x="798996" y="362730"/>
                  </a:lnTo>
                  <a:lnTo>
                    <a:pt x="847817" y="376522"/>
                  </a:lnTo>
                  <a:lnTo>
                    <a:pt x="896408" y="389408"/>
                  </a:lnTo>
                  <a:lnTo>
                    <a:pt x="944696" y="401426"/>
                  </a:lnTo>
                  <a:lnTo>
                    <a:pt x="992610" y="412617"/>
                  </a:lnTo>
                  <a:lnTo>
                    <a:pt x="1040079" y="423019"/>
                  </a:lnTo>
                  <a:lnTo>
                    <a:pt x="1087032" y="432673"/>
                  </a:lnTo>
                  <a:lnTo>
                    <a:pt x="1133398" y="441618"/>
                  </a:lnTo>
                  <a:lnTo>
                    <a:pt x="1179105" y="449894"/>
                  </a:lnTo>
                  <a:lnTo>
                    <a:pt x="1224083" y="457540"/>
                  </a:lnTo>
                  <a:lnTo>
                    <a:pt x="1268260" y="464596"/>
                  </a:lnTo>
                  <a:lnTo>
                    <a:pt x="1311565" y="471101"/>
                  </a:lnTo>
                  <a:lnTo>
                    <a:pt x="1353928" y="477096"/>
                  </a:lnTo>
                  <a:lnTo>
                    <a:pt x="1435538" y="487710"/>
                  </a:lnTo>
                  <a:lnTo>
                    <a:pt x="1531161" y="498787"/>
                  </a:lnTo>
                  <a:lnTo>
                    <a:pt x="1587380" y="504650"/>
                  </a:lnTo>
                  <a:lnTo>
                    <a:pt x="1643300" y="509997"/>
                  </a:lnTo>
                  <a:lnTo>
                    <a:pt x="1698920" y="514828"/>
                  </a:lnTo>
                  <a:lnTo>
                    <a:pt x="1754238" y="519144"/>
                  </a:lnTo>
                  <a:lnTo>
                    <a:pt x="1809254" y="522946"/>
                  </a:lnTo>
                  <a:lnTo>
                    <a:pt x="1863967" y="526232"/>
                  </a:lnTo>
                  <a:lnTo>
                    <a:pt x="1918374" y="529004"/>
                  </a:lnTo>
                  <a:lnTo>
                    <a:pt x="1972476" y="531262"/>
                  </a:lnTo>
                  <a:lnTo>
                    <a:pt x="2026272" y="533005"/>
                  </a:lnTo>
                  <a:lnTo>
                    <a:pt x="2079759" y="534235"/>
                  </a:lnTo>
                  <a:lnTo>
                    <a:pt x="2132937" y="534951"/>
                  </a:lnTo>
                  <a:lnTo>
                    <a:pt x="2185805" y="535154"/>
                  </a:lnTo>
                  <a:lnTo>
                    <a:pt x="2238362" y="534843"/>
                  </a:lnTo>
                  <a:lnTo>
                    <a:pt x="2290607" y="534020"/>
                  </a:lnTo>
                  <a:lnTo>
                    <a:pt x="2342538" y="532684"/>
                  </a:lnTo>
                  <a:lnTo>
                    <a:pt x="2394154" y="530835"/>
                  </a:lnTo>
                  <a:lnTo>
                    <a:pt x="2445455" y="528474"/>
                  </a:lnTo>
                  <a:lnTo>
                    <a:pt x="2496439" y="525601"/>
                  </a:lnTo>
                  <a:lnTo>
                    <a:pt x="2547106" y="522217"/>
                  </a:lnTo>
                  <a:lnTo>
                    <a:pt x="2597453" y="518320"/>
                  </a:lnTo>
                  <a:lnTo>
                    <a:pt x="2647480" y="513913"/>
                  </a:lnTo>
                  <a:lnTo>
                    <a:pt x="2697186" y="508994"/>
                  </a:lnTo>
                  <a:lnTo>
                    <a:pt x="2746570" y="503565"/>
                  </a:lnTo>
                  <a:lnTo>
                    <a:pt x="2795630" y="497624"/>
                  </a:lnTo>
                  <a:lnTo>
                    <a:pt x="2844366" y="491174"/>
                  </a:lnTo>
                  <a:lnTo>
                    <a:pt x="2892776" y="484213"/>
                  </a:lnTo>
                  <a:lnTo>
                    <a:pt x="2940859" y="476742"/>
                  </a:lnTo>
                  <a:lnTo>
                    <a:pt x="2988615" y="468761"/>
                  </a:lnTo>
                  <a:lnTo>
                    <a:pt x="3036042" y="460271"/>
                  </a:lnTo>
                  <a:lnTo>
                    <a:pt x="3083139" y="451272"/>
                  </a:lnTo>
                  <a:lnTo>
                    <a:pt x="3129904" y="441763"/>
                  </a:lnTo>
                  <a:lnTo>
                    <a:pt x="3176338" y="431746"/>
                  </a:lnTo>
                  <a:lnTo>
                    <a:pt x="3222438" y="421220"/>
                  </a:lnTo>
                  <a:lnTo>
                    <a:pt x="3268203" y="410186"/>
                  </a:lnTo>
                  <a:lnTo>
                    <a:pt x="3313633" y="398643"/>
                  </a:lnTo>
                  <a:lnTo>
                    <a:pt x="3358727" y="386593"/>
                  </a:lnTo>
                  <a:lnTo>
                    <a:pt x="3403482" y="374035"/>
                  </a:lnTo>
                  <a:lnTo>
                    <a:pt x="3447899" y="360969"/>
                  </a:lnTo>
                  <a:lnTo>
                    <a:pt x="3491976" y="347397"/>
                  </a:lnTo>
                  <a:lnTo>
                    <a:pt x="3535712" y="333317"/>
                  </a:lnTo>
                  <a:lnTo>
                    <a:pt x="3579105" y="318730"/>
                  </a:lnTo>
                  <a:lnTo>
                    <a:pt x="3622156" y="303637"/>
                  </a:lnTo>
                  <a:lnTo>
                    <a:pt x="3664862" y="288038"/>
                  </a:lnTo>
                  <a:lnTo>
                    <a:pt x="3707222" y="271932"/>
                  </a:lnTo>
                  <a:lnTo>
                    <a:pt x="3749236" y="255321"/>
                  </a:lnTo>
                  <a:lnTo>
                    <a:pt x="3790902" y="238204"/>
                  </a:lnTo>
                  <a:lnTo>
                    <a:pt x="3832220" y="220581"/>
                  </a:lnTo>
                  <a:lnTo>
                    <a:pt x="3873187" y="202454"/>
                  </a:lnTo>
                  <a:lnTo>
                    <a:pt x="3913804" y="183821"/>
                  </a:lnTo>
                  <a:lnTo>
                    <a:pt x="3954068" y="164684"/>
                  </a:lnTo>
                  <a:lnTo>
                    <a:pt x="4000871" y="141430"/>
                  </a:lnTo>
                  <a:lnTo>
                    <a:pt x="4047115" y="117440"/>
                  </a:lnTo>
                  <a:lnTo>
                    <a:pt x="4092791" y="92725"/>
                  </a:lnTo>
                  <a:lnTo>
                    <a:pt x="4137890" y="67298"/>
                  </a:lnTo>
                  <a:lnTo>
                    <a:pt x="4182402" y="41171"/>
                  </a:lnTo>
                  <a:lnTo>
                    <a:pt x="4226317" y="14356"/>
                  </a:lnTo>
                  <a:lnTo>
                    <a:pt x="4248935" y="0"/>
                  </a:lnTo>
                  <a:lnTo>
                    <a:pt x="4319989" y="0"/>
                  </a:lnTo>
                  <a:lnTo>
                    <a:pt x="4253355" y="43236"/>
                  </a:lnTo>
                  <a:lnTo>
                    <a:pt x="4207593" y="71372"/>
                  </a:lnTo>
                  <a:lnTo>
                    <a:pt x="4161353" y="98641"/>
                  </a:lnTo>
                  <a:lnTo>
                    <a:pt x="4114634" y="125044"/>
                  </a:lnTo>
                  <a:lnTo>
                    <a:pt x="4067436" y="150582"/>
                  </a:lnTo>
                  <a:lnTo>
                    <a:pt x="4019758" y="175253"/>
                  </a:lnTo>
                  <a:lnTo>
                    <a:pt x="3971600" y="199059"/>
                  </a:lnTo>
                  <a:lnTo>
                    <a:pt x="3930898" y="218454"/>
                  </a:lnTo>
                  <a:lnTo>
                    <a:pt x="3889845" y="237336"/>
                  </a:lnTo>
                  <a:lnTo>
                    <a:pt x="3848441" y="255705"/>
                  </a:lnTo>
                  <a:lnTo>
                    <a:pt x="3806688" y="273561"/>
                  </a:lnTo>
                  <a:lnTo>
                    <a:pt x="3764587" y="290903"/>
                  </a:lnTo>
                  <a:lnTo>
                    <a:pt x="3722139" y="307732"/>
                  </a:lnTo>
                  <a:lnTo>
                    <a:pt x="3679345" y="324046"/>
                  </a:lnTo>
                  <a:lnTo>
                    <a:pt x="3636206" y="339847"/>
                  </a:lnTo>
                  <a:lnTo>
                    <a:pt x="3592723" y="355134"/>
                  </a:lnTo>
                  <a:lnTo>
                    <a:pt x="3548897" y="369906"/>
                  </a:lnTo>
                  <a:lnTo>
                    <a:pt x="3504729" y="384164"/>
                  </a:lnTo>
                  <a:lnTo>
                    <a:pt x="3460221" y="397908"/>
                  </a:lnTo>
                  <a:lnTo>
                    <a:pt x="3415372" y="411137"/>
                  </a:lnTo>
                  <a:lnTo>
                    <a:pt x="3370186" y="423851"/>
                  </a:lnTo>
                  <a:lnTo>
                    <a:pt x="3324661" y="436050"/>
                  </a:lnTo>
                  <a:lnTo>
                    <a:pt x="3278801" y="447734"/>
                  </a:lnTo>
                  <a:lnTo>
                    <a:pt x="3232604" y="458902"/>
                  </a:lnTo>
                  <a:lnTo>
                    <a:pt x="3186074" y="469556"/>
                  </a:lnTo>
                  <a:lnTo>
                    <a:pt x="3139210" y="479693"/>
                  </a:lnTo>
                  <a:lnTo>
                    <a:pt x="3092014" y="489315"/>
                  </a:lnTo>
                  <a:lnTo>
                    <a:pt x="3044487" y="498421"/>
                  </a:lnTo>
                  <a:lnTo>
                    <a:pt x="2996629" y="507011"/>
                  </a:lnTo>
                  <a:lnTo>
                    <a:pt x="2948443" y="515085"/>
                  </a:lnTo>
                  <a:lnTo>
                    <a:pt x="2899929" y="522643"/>
                  </a:lnTo>
                  <a:lnTo>
                    <a:pt x="2851087" y="529684"/>
                  </a:lnTo>
                  <a:lnTo>
                    <a:pt x="2801920" y="536209"/>
                  </a:lnTo>
                  <a:lnTo>
                    <a:pt x="2752428" y="542216"/>
                  </a:lnTo>
                  <a:lnTo>
                    <a:pt x="2702613" y="547707"/>
                  </a:lnTo>
                  <a:lnTo>
                    <a:pt x="2652475" y="552681"/>
                  </a:lnTo>
                  <a:lnTo>
                    <a:pt x="2602015" y="557137"/>
                  </a:lnTo>
                  <a:lnTo>
                    <a:pt x="2551235" y="561077"/>
                  </a:lnTo>
                  <a:lnTo>
                    <a:pt x="2500135" y="564498"/>
                  </a:lnTo>
                  <a:lnTo>
                    <a:pt x="2448717" y="567403"/>
                  </a:lnTo>
                  <a:lnTo>
                    <a:pt x="2396981" y="569789"/>
                  </a:lnTo>
                  <a:lnTo>
                    <a:pt x="2344929" y="571657"/>
                  </a:lnTo>
                  <a:lnTo>
                    <a:pt x="2292562" y="573007"/>
                  </a:lnTo>
                  <a:lnTo>
                    <a:pt x="2239881" y="573839"/>
                  </a:lnTo>
                  <a:lnTo>
                    <a:pt x="2186887" y="574153"/>
                  </a:lnTo>
                  <a:lnTo>
                    <a:pt x="2133581" y="573948"/>
                  </a:lnTo>
                  <a:lnTo>
                    <a:pt x="2079963" y="573225"/>
                  </a:lnTo>
                  <a:lnTo>
                    <a:pt x="2026036" y="571982"/>
                  </a:lnTo>
                  <a:lnTo>
                    <a:pt x="1971800" y="570221"/>
                  </a:lnTo>
                  <a:lnTo>
                    <a:pt x="1917257" y="567940"/>
                  </a:lnTo>
                  <a:lnTo>
                    <a:pt x="1862406" y="565140"/>
                  </a:lnTo>
                  <a:lnTo>
                    <a:pt x="1807250" y="561821"/>
                  </a:lnTo>
                  <a:lnTo>
                    <a:pt x="1751789" y="557982"/>
                  </a:lnTo>
                  <a:lnTo>
                    <a:pt x="1696025" y="553624"/>
                  </a:lnTo>
                  <a:lnTo>
                    <a:pt x="1639959" y="548745"/>
                  </a:lnTo>
                  <a:lnTo>
                    <a:pt x="1583591" y="543347"/>
                  </a:lnTo>
                  <a:lnTo>
                    <a:pt x="1526923" y="537428"/>
                  </a:lnTo>
                  <a:lnTo>
                    <a:pt x="1429698" y="526236"/>
                  </a:lnTo>
                  <a:lnTo>
                    <a:pt x="1345648" y="515426"/>
                  </a:lnTo>
                  <a:lnTo>
                    <a:pt x="1302005" y="509285"/>
                  </a:lnTo>
                  <a:lnTo>
                    <a:pt x="1257384" y="502597"/>
                  </a:lnTo>
                  <a:lnTo>
                    <a:pt x="1211857" y="495321"/>
                  </a:lnTo>
                  <a:lnTo>
                    <a:pt x="1165501" y="487413"/>
                  </a:lnTo>
                  <a:lnTo>
                    <a:pt x="1118390" y="478834"/>
                  </a:lnTo>
                  <a:lnTo>
                    <a:pt x="1070598" y="469540"/>
                  </a:lnTo>
                  <a:lnTo>
                    <a:pt x="1022201" y="459490"/>
                  </a:lnTo>
                  <a:lnTo>
                    <a:pt x="973272" y="448641"/>
                  </a:lnTo>
                  <a:lnTo>
                    <a:pt x="923887" y="436953"/>
                  </a:lnTo>
                  <a:lnTo>
                    <a:pt x="874119" y="424382"/>
                  </a:lnTo>
                  <a:lnTo>
                    <a:pt x="824045" y="410887"/>
                  </a:lnTo>
                  <a:lnTo>
                    <a:pt x="773738" y="396427"/>
                  </a:lnTo>
                  <a:lnTo>
                    <a:pt x="723273" y="380958"/>
                  </a:lnTo>
                  <a:lnTo>
                    <a:pt x="672724" y="364440"/>
                  </a:lnTo>
                  <a:lnTo>
                    <a:pt x="622167" y="346830"/>
                  </a:lnTo>
                  <a:lnTo>
                    <a:pt x="595297" y="336855"/>
                  </a:lnTo>
                  <a:close/>
                </a:path>
                <a:path w="4320540" h="574675">
                  <a:moveTo>
                    <a:pt x="226356" y="161616"/>
                  </a:moveTo>
                  <a:lnTo>
                    <a:pt x="166467" y="124133"/>
                  </a:lnTo>
                  <a:lnTo>
                    <a:pt x="107750" y="84121"/>
                  </a:lnTo>
                  <a:lnTo>
                    <a:pt x="65393" y="52943"/>
                  </a:lnTo>
                  <a:lnTo>
                    <a:pt x="24217" y="20460"/>
                  </a:lnTo>
                  <a:lnTo>
                    <a:pt x="0" y="0"/>
                  </a:lnTo>
                  <a:lnTo>
                    <a:pt x="61902" y="0"/>
                  </a:lnTo>
                  <a:lnTo>
                    <a:pt x="87885" y="20492"/>
                  </a:lnTo>
                  <a:lnTo>
                    <a:pt x="131038" y="52241"/>
                  </a:lnTo>
                  <a:lnTo>
                    <a:pt x="175629" y="82887"/>
                  </a:lnTo>
                  <a:lnTo>
                    <a:pt x="220983" y="112072"/>
                  </a:lnTo>
                  <a:lnTo>
                    <a:pt x="595297" y="336855"/>
                  </a:lnTo>
                  <a:lnTo>
                    <a:pt x="571676" y="328086"/>
                  </a:lnTo>
                  <a:lnTo>
                    <a:pt x="521325" y="308167"/>
                  </a:lnTo>
                  <a:lnTo>
                    <a:pt x="471190" y="287030"/>
                  </a:lnTo>
                  <a:lnTo>
                    <a:pt x="421345" y="264634"/>
                  </a:lnTo>
                  <a:lnTo>
                    <a:pt x="371864" y="240936"/>
                  </a:lnTo>
                  <a:lnTo>
                    <a:pt x="322823" y="215895"/>
                  </a:lnTo>
                  <a:lnTo>
                    <a:pt x="274295" y="189469"/>
                  </a:lnTo>
                  <a:lnTo>
                    <a:pt x="226356" y="161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06341" y="4758680"/>
            <a:ext cx="2981960" cy="5528945"/>
            <a:chOff x="15306341" y="4758680"/>
            <a:chExt cx="2981960" cy="5528945"/>
          </a:xfrm>
        </p:grpSpPr>
        <p:sp>
          <p:nvSpPr>
            <p:cNvPr id="3" name="object 3"/>
            <p:cNvSpPr/>
            <p:nvPr/>
          </p:nvSpPr>
          <p:spPr>
            <a:xfrm>
              <a:off x="15306341" y="4758680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19"/>
                  </a:moveTo>
                  <a:lnTo>
                    <a:pt x="0" y="5487899"/>
                  </a:lnTo>
                  <a:lnTo>
                    <a:pt x="3454" y="5440213"/>
                  </a:lnTo>
                  <a:lnTo>
                    <a:pt x="11751" y="5389232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5"/>
                  </a:lnTo>
                  <a:lnTo>
                    <a:pt x="187813" y="5021070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6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1"/>
                  </a:lnTo>
                  <a:lnTo>
                    <a:pt x="654793" y="4510908"/>
                  </a:lnTo>
                  <a:lnTo>
                    <a:pt x="692532" y="4478185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8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3"/>
                  </a:lnTo>
                  <a:lnTo>
                    <a:pt x="965375" y="4256601"/>
                  </a:lnTo>
                  <a:lnTo>
                    <a:pt x="1005142" y="4225640"/>
                  </a:lnTo>
                  <a:lnTo>
                    <a:pt x="1044993" y="4194758"/>
                  </a:lnTo>
                  <a:lnTo>
                    <a:pt x="1164681" y="4102280"/>
                  </a:lnTo>
                  <a:lnTo>
                    <a:pt x="1204497" y="4071406"/>
                  </a:lnTo>
                  <a:lnTo>
                    <a:pt x="1244210" y="4040456"/>
                  </a:lnTo>
                  <a:lnTo>
                    <a:pt x="1283783" y="4009398"/>
                  </a:lnTo>
                  <a:lnTo>
                    <a:pt x="1323179" y="3978202"/>
                  </a:lnTo>
                  <a:lnTo>
                    <a:pt x="1362360" y="3946836"/>
                  </a:lnTo>
                  <a:lnTo>
                    <a:pt x="1401288" y="3915269"/>
                  </a:lnTo>
                  <a:lnTo>
                    <a:pt x="1439927" y="3883471"/>
                  </a:lnTo>
                  <a:lnTo>
                    <a:pt x="1478238" y="3851408"/>
                  </a:lnTo>
                  <a:lnTo>
                    <a:pt x="1515270" y="3819702"/>
                  </a:lnTo>
                  <a:lnTo>
                    <a:pt x="1552068" y="3787303"/>
                  </a:lnTo>
                  <a:lnTo>
                    <a:pt x="1588581" y="3754228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3"/>
                  </a:lnTo>
                  <a:lnTo>
                    <a:pt x="1798731" y="3542338"/>
                  </a:lnTo>
                  <a:lnTo>
                    <a:pt x="1831782" y="3504914"/>
                  </a:lnTo>
                  <a:lnTo>
                    <a:pt x="1864128" y="3466925"/>
                  </a:lnTo>
                  <a:lnTo>
                    <a:pt x="1895720" y="3428384"/>
                  </a:lnTo>
                  <a:lnTo>
                    <a:pt x="1926503" y="3389306"/>
                  </a:lnTo>
                  <a:lnTo>
                    <a:pt x="1956426" y="3349705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7"/>
                  </a:lnTo>
                  <a:lnTo>
                    <a:pt x="2091314" y="3144339"/>
                  </a:lnTo>
                  <a:lnTo>
                    <a:pt x="2114980" y="3101892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4"/>
                  </a:lnTo>
                  <a:lnTo>
                    <a:pt x="2196868" y="2927989"/>
                  </a:lnTo>
                  <a:lnTo>
                    <a:pt x="2213885" y="2883555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6"/>
                  </a:lnTo>
                  <a:lnTo>
                    <a:pt x="2266563" y="2702405"/>
                  </a:lnTo>
                  <a:lnTo>
                    <a:pt x="2275624" y="2656333"/>
                  </a:lnTo>
                  <a:lnTo>
                    <a:pt x="2282938" y="2609976"/>
                  </a:lnTo>
                  <a:lnTo>
                    <a:pt x="2288452" y="2563348"/>
                  </a:lnTo>
                  <a:lnTo>
                    <a:pt x="2292114" y="2516463"/>
                  </a:lnTo>
                  <a:lnTo>
                    <a:pt x="2293872" y="2469333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4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6"/>
                  </a:lnTo>
                  <a:lnTo>
                    <a:pt x="2185872" y="1891851"/>
                  </a:lnTo>
                  <a:lnTo>
                    <a:pt x="2175147" y="1843417"/>
                  </a:lnTo>
                  <a:lnTo>
                    <a:pt x="2166136" y="1794723"/>
                  </a:lnTo>
                  <a:lnTo>
                    <a:pt x="2159278" y="1745694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3"/>
                  </a:lnTo>
                  <a:lnTo>
                    <a:pt x="2159927" y="1543614"/>
                  </a:lnTo>
                  <a:lnTo>
                    <a:pt x="2166946" y="1493126"/>
                  </a:lnTo>
                  <a:lnTo>
                    <a:pt x="2176261" y="1442892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8"/>
                  </a:lnTo>
                  <a:lnTo>
                    <a:pt x="2249041" y="1196807"/>
                  </a:lnTo>
                  <a:lnTo>
                    <a:pt x="2267188" y="1148855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6"/>
                  </a:lnTo>
                  <a:lnTo>
                    <a:pt x="2363858" y="922319"/>
                  </a:lnTo>
                  <a:lnTo>
                    <a:pt x="2385048" y="877920"/>
                  </a:lnTo>
                  <a:lnTo>
                    <a:pt x="2406841" y="833835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4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5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0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2"/>
                  </a:lnTo>
                  <a:lnTo>
                    <a:pt x="2894794" y="98947"/>
                  </a:lnTo>
                  <a:lnTo>
                    <a:pt x="2926803" y="61660"/>
                  </a:lnTo>
                  <a:lnTo>
                    <a:pt x="2959283" y="24774"/>
                  </a:lnTo>
                  <a:lnTo>
                    <a:pt x="2981659" y="0"/>
                  </a:lnTo>
                  <a:lnTo>
                    <a:pt x="2981659" y="5528319"/>
                  </a:lnTo>
                  <a:lnTo>
                    <a:pt x="540" y="5528319"/>
                  </a:lnTo>
                  <a:close/>
                </a:path>
              </a:pathLst>
            </a:custGeom>
            <a:solidFill>
              <a:srgbClr val="BDB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7" y="7387246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4" y="2899753"/>
                  </a:moveTo>
                  <a:lnTo>
                    <a:pt x="415954" y="2848432"/>
                  </a:lnTo>
                  <a:lnTo>
                    <a:pt x="379889" y="2810478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5"/>
                  </a:lnTo>
                  <a:lnTo>
                    <a:pt x="117230" y="2420259"/>
                  </a:lnTo>
                  <a:lnTo>
                    <a:pt x="95155" y="2369948"/>
                  </a:lnTo>
                  <a:lnTo>
                    <a:pt x="75360" y="2319402"/>
                  </a:lnTo>
                  <a:lnTo>
                    <a:pt x="57854" y="2268679"/>
                  </a:lnTo>
                  <a:lnTo>
                    <a:pt x="42642" y="2217835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6"/>
                  </a:lnTo>
                  <a:lnTo>
                    <a:pt x="1280" y="1963806"/>
                  </a:lnTo>
                  <a:lnTo>
                    <a:pt x="0" y="1913439"/>
                  </a:lnTo>
                  <a:lnTo>
                    <a:pt x="1068" y="1863351"/>
                  </a:lnTo>
                  <a:lnTo>
                    <a:pt x="4492" y="1813600"/>
                  </a:lnTo>
                  <a:lnTo>
                    <a:pt x="10280" y="1764243"/>
                  </a:lnTo>
                  <a:lnTo>
                    <a:pt x="18439" y="1715337"/>
                  </a:lnTo>
                  <a:lnTo>
                    <a:pt x="28946" y="1666722"/>
                  </a:lnTo>
                  <a:lnTo>
                    <a:pt x="41518" y="1619077"/>
                  </a:lnTo>
                  <a:lnTo>
                    <a:pt x="56068" y="1572367"/>
                  </a:lnTo>
                  <a:lnTo>
                    <a:pt x="72510" y="1526556"/>
                  </a:lnTo>
                  <a:lnTo>
                    <a:pt x="90758" y="1481610"/>
                  </a:lnTo>
                  <a:lnTo>
                    <a:pt x="110725" y="1437493"/>
                  </a:lnTo>
                  <a:lnTo>
                    <a:pt x="132325" y="1394170"/>
                  </a:lnTo>
                  <a:lnTo>
                    <a:pt x="155471" y="1351606"/>
                  </a:lnTo>
                  <a:lnTo>
                    <a:pt x="180077" y="1309766"/>
                  </a:lnTo>
                  <a:lnTo>
                    <a:pt x="206057" y="1268615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0"/>
                  </a:lnTo>
                  <a:lnTo>
                    <a:pt x="321985" y="1110191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79"/>
                  </a:lnTo>
                  <a:lnTo>
                    <a:pt x="452983" y="959969"/>
                  </a:lnTo>
                  <a:lnTo>
                    <a:pt x="487439" y="923432"/>
                  </a:lnTo>
                  <a:lnTo>
                    <a:pt x="522405" y="887231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7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3"/>
                  </a:lnTo>
                  <a:lnTo>
                    <a:pt x="850635" y="565994"/>
                  </a:lnTo>
                  <a:lnTo>
                    <a:pt x="888068" y="529105"/>
                  </a:lnTo>
                  <a:lnTo>
                    <a:pt x="925184" y="492000"/>
                  </a:lnTo>
                  <a:lnTo>
                    <a:pt x="961819" y="454703"/>
                  </a:lnTo>
                  <a:lnTo>
                    <a:pt x="997811" y="417236"/>
                  </a:lnTo>
                  <a:lnTo>
                    <a:pt x="1032994" y="379624"/>
                  </a:lnTo>
                  <a:lnTo>
                    <a:pt x="1066518" y="342622"/>
                  </a:lnTo>
                  <a:lnTo>
                    <a:pt x="1099438" y="305119"/>
                  </a:lnTo>
                  <a:lnTo>
                    <a:pt x="1131770" y="267131"/>
                  </a:lnTo>
                  <a:lnTo>
                    <a:pt x="1163531" y="228676"/>
                  </a:lnTo>
                  <a:lnTo>
                    <a:pt x="1194737" y="189771"/>
                  </a:lnTo>
                  <a:lnTo>
                    <a:pt x="1225404" y="150434"/>
                  </a:lnTo>
                  <a:lnTo>
                    <a:pt x="1255550" y="110681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8"/>
                  </a:lnTo>
                  <a:lnTo>
                    <a:pt x="1256596" y="175481"/>
                  </a:lnTo>
                  <a:lnTo>
                    <a:pt x="1225646" y="215157"/>
                  </a:lnTo>
                  <a:lnTo>
                    <a:pt x="1194145" y="254409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1"/>
                  </a:lnTo>
                  <a:lnTo>
                    <a:pt x="1026804" y="444846"/>
                  </a:lnTo>
                  <a:lnTo>
                    <a:pt x="990533" y="482642"/>
                  </a:lnTo>
                  <a:lnTo>
                    <a:pt x="953651" y="520216"/>
                  </a:lnTo>
                  <a:lnTo>
                    <a:pt x="916311" y="557554"/>
                  </a:lnTo>
                  <a:lnTo>
                    <a:pt x="878669" y="594641"/>
                  </a:lnTo>
                  <a:lnTo>
                    <a:pt x="840881" y="631463"/>
                  </a:lnTo>
                  <a:lnTo>
                    <a:pt x="803104" y="668007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4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7"/>
                  </a:lnTo>
                  <a:lnTo>
                    <a:pt x="405662" y="1072672"/>
                  </a:lnTo>
                  <a:lnTo>
                    <a:pt x="372829" y="1111448"/>
                  </a:lnTo>
                  <a:lnTo>
                    <a:pt x="340953" y="1150721"/>
                  </a:lnTo>
                  <a:lnTo>
                    <a:pt x="310131" y="1190528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3"/>
                  </a:lnTo>
                  <a:lnTo>
                    <a:pt x="175208" y="1398846"/>
                  </a:lnTo>
                  <a:lnTo>
                    <a:pt x="152734" y="1442620"/>
                  </a:lnTo>
                  <a:lnTo>
                    <a:pt x="131990" y="1487184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3"/>
                  </a:lnTo>
                  <a:lnTo>
                    <a:pt x="57564" y="1723107"/>
                  </a:lnTo>
                  <a:lnTo>
                    <a:pt x="50039" y="1767872"/>
                  </a:lnTo>
                  <a:lnTo>
                    <a:pt x="44592" y="1812963"/>
                  </a:lnTo>
                  <a:lnTo>
                    <a:pt x="41200" y="1858326"/>
                  </a:lnTo>
                  <a:lnTo>
                    <a:pt x="39839" y="1903906"/>
                  </a:lnTo>
                  <a:lnTo>
                    <a:pt x="40485" y="1949651"/>
                  </a:lnTo>
                  <a:lnTo>
                    <a:pt x="43116" y="1995506"/>
                  </a:lnTo>
                  <a:lnTo>
                    <a:pt x="47707" y="2041417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8"/>
                  </a:lnTo>
                  <a:lnTo>
                    <a:pt x="115111" y="2315058"/>
                  </a:lnTo>
                  <a:lnTo>
                    <a:pt x="132769" y="2359858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8"/>
                  </a:lnTo>
                  <a:lnTo>
                    <a:pt x="247175" y="2577169"/>
                  </a:lnTo>
                  <a:lnTo>
                    <a:pt x="275116" y="2618917"/>
                  </a:lnTo>
                  <a:lnTo>
                    <a:pt x="304688" y="2659968"/>
                  </a:lnTo>
                  <a:lnTo>
                    <a:pt x="335868" y="2700268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5"/>
                  </a:lnTo>
                  <a:lnTo>
                    <a:pt x="476199" y="2852884"/>
                  </a:lnTo>
                  <a:lnTo>
                    <a:pt x="515066" y="2888623"/>
                  </a:lnTo>
                  <a:lnTo>
                    <a:pt x="528017" y="2899753"/>
                  </a:lnTo>
                  <a:lnTo>
                    <a:pt x="469154" y="2899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6697325" cy="9791065"/>
            <a:chOff x="0" y="0"/>
            <a:chExt cx="16697325" cy="97910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315845" cy="2955290"/>
            </a:xfrm>
            <a:custGeom>
              <a:avLst/>
              <a:gdLst/>
              <a:ahLst/>
              <a:cxnLst/>
              <a:rect l="l" t="t" r="r" b="b"/>
              <a:pathLst>
                <a:path w="2315845" h="2955290">
                  <a:moveTo>
                    <a:pt x="0" y="2955021"/>
                  </a:moveTo>
                  <a:lnTo>
                    <a:pt x="0" y="0"/>
                  </a:lnTo>
                  <a:lnTo>
                    <a:pt x="2315269" y="0"/>
                  </a:lnTo>
                  <a:lnTo>
                    <a:pt x="2311832" y="22969"/>
                  </a:lnTo>
                  <a:lnTo>
                    <a:pt x="2303909" y="73088"/>
                  </a:lnTo>
                  <a:lnTo>
                    <a:pt x="2295572" y="123127"/>
                  </a:lnTo>
                  <a:lnTo>
                    <a:pt x="2286816" y="173082"/>
                  </a:lnTo>
                  <a:lnTo>
                    <a:pt x="2277637" y="222946"/>
                  </a:lnTo>
                  <a:lnTo>
                    <a:pt x="2268031" y="272713"/>
                  </a:lnTo>
                  <a:lnTo>
                    <a:pt x="2257995" y="322379"/>
                  </a:lnTo>
                  <a:lnTo>
                    <a:pt x="2247524" y="371937"/>
                  </a:lnTo>
                  <a:lnTo>
                    <a:pt x="2236614" y="421381"/>
                  </a:lnTo>
                  <a:lnTo>
                    <a:pt x="2225263" y="470707"/>
                  </a:lnTo>
                  <a:lnTo>
                    <a:pt x="2213464" y="519909"/>
                  </a:lnTo>
                  <a:lnTo>
                    <a:pt x="2201216" y="568980"/>
                  </a:lnTo>
                  <a:lnTo>
                    <a:pt x="2188513" y="617916"/>
                  </a:lnTo>
                  <a:lnTo>
                    <a:pt x="2175353" y="666710"/>
                  </a:lnTo>
                  <a:lnTo>
                    <a:pt x="2161730" y="715357"/>
                  </a:lnTo>
                  <a:lnTo>
                    <a:pt x="2147641" y="763851"/>
                  </a:lnTo>
                  <a:lnTo>
                    <a:pt x="2133082" y="812187"/>
                  </a:lnTo>
                  <a:lnTo>
                    <a:pt x="2118050" y="860359"/>
                  </a:lnTo>
                  <a:lnTo>
                    <a:pt x="2102540" y="908361"/>
                  </a:lnTo>
                  <a:lnTo>
                    <a:pt x="2086548" y="956188"/>
                  </a:lnTo>
                  <a:lnTo>
                    <a:pt x="2070070" y="1003834"/>
                  </a:lnTo>
                  <a:lnTo>
                    <a:pt x="2053103" y="1051294"/>
                  </a:lnTo>
                  <a:lnTo>
                    <a:pt x="2035643" y="1098561"/>
                  </a:lnTo>
                  <a:lnTo>
                    <a:pt x="2017685" y="1145630"/>
                  </a:lnTo>
                  <a:lnTo>
                    <a:pt x="1999226" y="1192496"/>
                  </a:lnTo>
                  <a:lnTo>
                    <a:pt x="1980261" y="1239153"/>
                  </a:lnTo>
                  <a:lnTo>
                    <a:pt x="1960788" y="1285595"/>
                  </a:lnTo>
                  <a:lnTo>
                    <a:pt x="1940801" y="1331817"/>
                  </a:lnTo>
                  <a:lnTo>
                    <a:pt x="1920298" y="1377812"/>
                  </a:lnTo>
                  <a:lnTo>
                    <a:pt x="1899273" y="1423576"/>
                  </a:lnTo>
                  <a:lnTo>
                    <a:pt x="1877723" y="1469102"/>
                  </a:lnTo>
                  <a:lnTo>
                    <a:pt x="1855645" y="1514386"/>
                  </a:lnTo>
                  <a:lnTo>
                    <a:pt x="1833034" y="1559420"/>
                  </a:lnTo>
                  <a:lnTo>
                    <a:pt x="1809887" y="1604201"/>
                  </a:lnTo>
                  <a:lnTo>
                    <a:pt x="1786198" y="1648721"/>
                  </a:lnTo>
                  <a:lnTo>
                    <a:pt x="1761966" y="1692976"/>
                  </a:lnTo>
                  <a:lnTo>
                    <a:pt x="1737185" y="1736960"/>
                  </a:lnTo>
                  <a:lnTo>
                    <a:pt x="1711851" y="1780667"/>
                  </a:lnTo>
                  <a:lnTo>
                    <a:pt x="1685962" y="1824091"/>
                  </a:lnTo>
                  <a:lnTo>
                    <a:pt x="1660008" y="1866236"/>
                  </a:lnTo>
                  <a:lnTo>
                    <a:pt x="1633457" y="1908100"/>
                  </a:lnTo>
                  <a:lnTo>
                    <a:pt x="1606299" y="1949645"/>
                  </a:lnTo>
                  <a:lnTo>
                    <a:pt x="1578527" y="1990831"/>
                  </a:lnTo>
                  <a:lnTo>
                    <a:pt x="1550129" y="2031621"/>
                  </a:lnTo>
                  <a:lnTo>
                    <a:pt x="1521099" y="2071975"/>
                  </a:lnTo>
                  <a:lnTo>
                    <a:pt x="1491426" y="2111854"/>
                  </a:lnTo>
                  <a:lnTo>
                    <a:pt x="1461101" y="2151221"/>
                  </a:lnTo>
                  <a:lnTo>
                    <a:pt x="1430116" y="2190035"/>
                  </a:lnTo>
                  <a:lnTo>
                    <a:pt x="1398462" y="2228260"/>
                  </a:lnTo>
                  <a:lnTo>
                    <a:pt x="1366129" y="2265855"/>
                  </a:lnTo>
                  <a:lnTo>
                    <a:pt x="1333108" y="2302782"/>
                  </a:lnTo>
                  <a:lnTo>
                    <a:pt x="1299391" y="2339002"/>
                  </a:lnTo>
                  <a:lnTo>
                    <a:pt x="1264968" y="2374478"/>
                  </a:lnTo>
                  <a:lnTo>
                    <a:pt x="1229831" y="2409169"/>
                  </a:lnTo>
                  <a:lnTo>
                    <a:pt x="1193970" y="2443038"/>
                  </a:lnTo>
                  <a:lnTo>
                    <a:pt x="1157377" y="2476045"/>
                  </a:lnTo>
                  <a:lnTo>
                    <a:pt x="1120042" y="2508152"/>
                  </a:lnTo>
                  <a:lnTo>
                    <a:pt x="1081956" y="2539320"/>
                  </a:lnTo>
                  <a:lnTo>
                    <a:pt x="1043111" y="2569510"/>
                  </a:lnTo>
                  <a:lnTo>
                    <a:pt x="1003497" y="2598685"/>
                  </a:lnTo>
                  <a:lnTo>
                    <a:pt x="963105" y="2626804"/>
                  </a:lnTo>
                  <a:lnTo>
                    <a:pt x="921927" y="2653830"/>
                  </a:lnTo>
                  <a:lnTo>
                    <a:pt x="879953" y="2679723"/>
                  </a:lnTo>
                  <a:lnTo>
                    <a:pt x="837174" y="2704445"/>
                  </a:lnTo>
                  <a:lnTo>
                    <a:pt x="792984" y="2728305"/>
                  </a:lnTo>
                  <a:lnTo>
                    <a:pt x="748264" y="2750810"/>
                  </a:lnTo>
                  <a:lnTo>
                    <a:pt x="703038" y="2771998"/>
                  </a:lnTo>
                  <a:lnTo>
                    <a:pt x="657327" y="2791908"/>
                  </a:lnTo>
                  <a:lnTo>
                    <a:pt x="611154" y="2810576"/>
                  </a:lnTo>
                  <a:lnTo>
                    <a:pt x="564541" y="2828041"/>
                  </a:lnTo>
                  <a:lnTo>
                    <a:pt x="517510" y="2844340"/>
                  </a:lnTo>
                  <a:lnTo>
                    <a:pt x="470083" y="2859512"/>
                  </a:lnTo>
                  <a:lnTo>
                    <a:pt x="422284" y="2873594"/>
                  </a:lnTo>
                  <a:lnTo>
                    <a:pt x="374133" y="2886624"/>
                  </a:lnTo>
                  <a:lnTo>
                    <a:pt x="325654" y="2898640"/>
                  </a:lnTo>
                  <a:lnTo>
                    <a:pt x="276868" y="2909679"/>
                  </a:lnTo>
                  <a:lnTo>
                    <a:pt x="227798" y="2919779"/>
                  </a:lnTo>
                  <a:lnTo>
                    <a:pt x="178466" y="2928979"/>
                  </a:lnTo>
                  <a:lnTo>
                    <a:pt x="128895" y="2937316"/>
                  </a:lnTo>
                  <a:lnTo>
                    <a:pt x="79106" y="2944827"/>
                  </a:lnTo>
                  <a:lnTo>
                    <a:pt x="29123" y="2951552"/>
                  </a:lnTo>
                  <a:lnTo>
                    <a:pt x="0" y="29550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226435" cy="2355850"/>
            </a:xfrm>
            <a:custGeom>
              <a:avLst/>
              <a:gdLst/>
              <a:ahLst/>
              <a:cxnLst/>
              <a:rect l="l" t="t" r="r" b="b"/>
              <a:pathLst>
                <a:path w="3226435" h="2355850">
                  <a:moveTo>
                    <a:pt x="0" y="2355192"/>
                  </a:moveTo>
                  <a:lnTo>
                    <a:pt x="0" y="2316159"/>
                  </a:lnTo>
                  <a:lnTo>
                    <a:pt x="27294" y="2316331"/>
                  </a:lnTo>
                  <a:lnTo>
                    <a:pt x="78648" y="2316133"/>
                  </a:lnTo>
                  <a:lnTo>
                    <a:pt x="129708" y="2315409"/>
                  </a:lnTo>
                  <a:lnTo>
                    <a:pt x="180472" y="2314161"/>
                  </a:lnTo>
                  <a:lnTo>
                    <a:pt x="230939" y="2312388"/>
                  </a:lnTo>
                  <a:lnTo>
                    <a:pt x="281107" y="2310091"/>
                  </a:lnTo>
                  <a:lnTo>
                    <a:pt x="330976" y="2307270"/>
                  </a:lnTo>
                  <a:lnTo>
                    <a:pt x="380545" y="2303925"/>
                  </a:lnTo>
                  <a:lnTo>
                    <a:pt x="429812" y="2300056"/>
                  </a:lnTo>
                  <a:lnTo>
                    <a:pt x="478776" y="2295663"/>
                  </a:lnTo>
                  <a:lnTo>
                    <a:pt x="527436" y="2290747"/>
                  </a:lnTo>
                  <a:lnTo>
                    <a:pt x="575792" y="2285307"/>
                  </a:lnTo>
                  <a:lnTo>
                    <a:pt x="623841" y="2279345"/>
                  </a:lnTo>
                  <a:lnTo>
                    <a:pt x="671583" y="2272859"/>
                  </a:lnTo>
                  <a:lnTo>
                    <a:pt x="719017" y="2265851"/>
                  </a:lnTo>
                  <a:lnTo>
                    <a:pt x="766141" y="2258320"/>
                  </a:lnTo>
                  <a:lnTo>
                    <a:pt x="812955" y="2250267"/>
                  </a:lnTo>
                  <a:lnTo>
                    <a:pt x="859458" y="2241692"/>
                  </a:lnTo>
                  <a:lnTo>
                    <a:pt x="905648" y="2232594"/>
                  </a:lnTo>
                  <a:lnTo>
                    <a:pt x="951523" y="2222975"/>
                  </a:lnTo>
                  <a:lnTo>
                    <a:pt x="997084" y="2212834"/>
                  </a:lnTo>
                  <a:lnTo>
                    <a:pt x="1042329" y="2202172"/>
                  </a:lnTo>
                  <a:lnTo>
                    <a:pt x="1087256" y="2190989"/>
                  </a:lnTo>
                  <a:lnTo>
                    <a:pt x="1131866" y="2179284"/>
                  </a:lnTo>
                  <a:lnTo>
                    <a:pt x="1176156" y="2167058"/>
                  </a:lnTo>
                  <a:lnTo>
                    <a:pt x="1220125" y="2154312"/>
                  </a:lnTo>
                  <a:lnTo>
                    <a:pt x="1263773" y="2141045"/>
                  </a:lnTo>
                  <a:lnTo>
                    <a:pt x="1307098" y="2127258"/>
                  </a:lnTo>
                  <a:lnTo>
                    <a:pt x="1350099" y="2112950"/>
                  </a:lnTo>
                  <a:lnTo>
                    <a:pt x="1392775" y="2098123"/>
                  </a:lnTo>
                  <a:lnTo>
                    <a:pt x="1435125" y="2082776"/>
                  </a:lnTo>
                  <a:lnTo>
                    <a:pt x="1477148" y="2066909"/>
                  </a:lnTo>
                  <a:lnTo>
                    <a:pt x="1518842" y="2050522"/>
                  </a:lnTo>
                  <a:lnTo>
                    <a:pt x="1560207" y="2033617"/>
                  </a:lnTo>
                  <a:lnTo>
                    <a:pt x="1601242" y="2016192"/>
                  </a:lnTo>
                  <a:lnTo>
                    <a:pt x="1648982" y="1994930"/>
                  </a:lnTo>
                  <a:lnTo>
                    <a:pt x="1696195" y="1972908"/>
                  </a:lnTo>
                  <a:lnTo>
                    <a:pt x="1742872" y="1950139"/>
                  </a:lnTo>
                  <a:lnTo>
                    <a:pt x="1789001" y="1926633"/>
                  </a:lnTo>
                  <a:lnTo>
                    <a:pt x="1834574" y="1902404"/>
                  </a:lnTo>
                  <a:lnTo>
                    <a:pt x="1879580" y="1877461"/>
                  </a:lnTo>
                  <a:lnTo>
                    <a:pt x="1924009" y="1851818"/>
                  </a:lnTo>
                  <a:lnTo>
                    <a:pt x="1967851" y="1825486"/>
                  </a:lnTo>
                  <a:lnTo>
                    <a:pt x="2011097" y="1798477"/>
                  </a:lnTo>
                  <a:lnTo>
                    <a:pt x="2053736" y="1770802"/>
                  </a:lnTo>
                  <a:lnTo>
                    <a:pt x="2095759" y="1742474"/>
                  </a:lnTo>
                  <a:lnTo>
                    <a:pt x="2137155" y="1713503"/>
                  </a:lnTo>
                  <a:lnTo>
                    <a:pt x="2177914" y="1683902"/>
                  </a:lnTo>
                  <a:lnTo>
                    <a:pt x="2218027" y="1653683"/>
                  </a:lnTo>
                  <a:lnTo>
                    <a:pt x="2257484" y="1622857"/>
                  </a:lnTo>
                  <a:lnTo>
                    <a:pt x="2296274" y="1591435"/>
                  </a:lnTo>
                  <a:lnTo>
                    <a:pt x="2334387" y="1559431"/>
                  </a:lnTo>
                  <a:lnTo>
                    <a:pt x="2371815" y="1526855"/>
                  </a:lnTo>
                  <a:lnTo>
                    <a:pt x="2408546" y="1493719"/>
                  </a:lnTo>
                  <a:lnTo>
                    <a:pt x="2444571" y="1460035"/>
                  </a:lnTo>
                  <a:lnTo>
                    <a:pt x="2479880" y="1425815"/>
                  </a:lnTo>
                  <a:lnTo>
                    <a:pt x="2514462" y="1391070"/>
                  </a:lnTo>
                  <a:lnTo>
                    <a:pt x="2548309" y="1355813"/>
                  </a:lnTo>
                  <a:lnTo>
                    <a:pt x="2581409" y="1320055"/>
                  </a:lnTo>
                  <a:lnTo>
                    <a:pt x="2613753" y="1283807"/>
                  </a:lnTo>
                  <a:lnTo>
                    <a:pt x="2645332" y="1247081"/>
                  </a:lnTo>
                  <a:lnTo>
                    <a:pt x="2676134" y="1209890"/>
                  </a:lnTo>
                  <a:lnTo>
                    <a:pt x="2706150" y="1172245"/>
                  </a:lnTo>
                  <a:lnTo>
                    <a:pt x="2735371" y="1134158"/>
                  </a:lnTo>
                  <a:lnTo>
                    <a:pt x="2763785" y="1095640"/>
                  </a:lnTo>
                  <a:lnTo>
                    <a:pt x="2791384" y="1056703"/>
                  </a:lnTo>
                  <a:lnTo>
                    <a:pt x="2818157" y="1017359"/>
                  </a:lnTo>
                  <a:lnTo>
                    <a:pt x="2844094" y="977620"/>
                  </a:lnTo>
                  <a:lnTo>
                    <a:pt x="2869186" y="937498"/>
                  </a:lnTo>
                  <a:lnTo>
                    <a:pt x="2893422" y="897003"/>
                  </a:lnTo>
                  <a:lnTo>
                    <a:pt x="2916792" y="856149"/>
                  </a:lnTo>
                  <a:lnTo>
                    <a:pt x="2939287" y="814946"/>
                  </a:lnTo>
                  <a:lnTo>
                    <a:pt x="2960896" y="773407"/>
                  </a:lnTo>
                  <a:lnTo>
                    <a:pt x="2981609" y="731542"/>
                  </a:lnTo>
                  <a:lnTo>
                    <a:pt x="3001417" y="689365"/>
                  </a:lnTo>
                  <a:lnTo>
                    <a:pt x="3020310" y="646887"/>
                  </a:lnTo>
                  <a:lnTo>
                    <a:pt x="3038278" y="604119"/>
                  </a:lnTo>
                  <a:lnTo>
                    <a:pt x="3055309" y="561073"/>
                  </a:lnTo>
                  <a:lnTo>
                    <a:pt x="3071396" y="517761"/>
                  </a:lnTo>
                  <a:lnTo>
                    <a:pt x="3086527" y="474195"/>
                  </a:lnTo>
                  <a:lnTo>
                    <a:pt x="3100694" y="430386"/>
                  </a:lnTo>
                  <a:lnTo>
                    <a:pt x="3113885" y="386347"/>
                  </a:lnTo>
                  <a:lnTo>
                    <a:pt x="3126090" y="342088"/>
                  </a:lnTo>
                  <a:lnTo>
                    <a:pt x="3137301" y="297623"/>
                  </a:lnTo>
                  <a:lnTo>
                    <a:pt x="3147506" y="252961"/>
                  </a:lnTo>
                  <a:lnTo>
                    <a:pt x="3156697" y="208116"/>
                  </a:lnTo>
                  <a:lnTo>
                    <a:pt x="3164862" y="163099"/>
                  </a:lnTo>
                  <a:lnTo>
                    <a:pt x="3172563" y="114160"/>
                  </a:lnTo>
                  <a:lnTo>
                    <a:pt x="3179137" y="65075"/>
                  </a:lnTo>
                  <a:lnTo>
                    <a:pt x="3184634" y="15858"/>
                  </a:lnTo>
                  <a:lnTo>
                    <a:pt x="3186071" y="0"/>
                  </a:lnTo>
                  <a:lnTo>
                    <a:pt x="3226340" y="0"/>
                  </a:lnTo>
                  <a:lnTo>
                    <a:pt x="3218920" y="69466"/>
                  </a:lnTo>
                  <a:lnTo>
                    <a:pt x="3212204" y="119233"/>
                  </a:lnTo>
                  <a:lnTo>
                    <a:pt x="3204343" y="168890"/>
                  </a:lnTo>
                  <a:lnTo>
                    <a:pt x="3195562" y="217114"/>
                  </a:lnTo>
                  <a:lnTo>
                    <a:pt x="3185609" y="265210"/>
                  </a:lnTo>
                  <a:lnTo>
                    <a:pt x="3174492" y="313160"/>
                  </a:lnTo>
                  <a:lnTo>
                    <a:pt x="3162218" y="360950"/>
                  </a:lnTo>
                  <a:lnTo>
                    <a:pt x="3148794" y="408564"/>
                  </a:lnTo>
                  <a:lnTo>
                    <a:pt x="3134230" y="455986"/>
                  </a:lnTo>
                  <a:lnTo>
                    <a:pt x="3118531" y="503200"/>
                  </a:lnTo>
                  <a:lnTo>
                    <a:pt x="3101707" y="550190"/>
                  </a:lnTo>
                  <a:lnTo>
                    <a:pt x="3083765" y="596941"/>
                  </a:lnTo>
                  <a:lnTo>
                    <a:pt x="3064713" y="643437"/>
                  </a:lnTo>
                  <a:lnTo>
                    <a:pt x="3044557" y="689662"/>
                  </a:lnTo>
                  <a:lnTo>
                    <a:pt x="3023307" y="735600"/>
                  </a:lnTo>
                  <a:lnTo>
                    <a:pt x="3000970" y="781235"/>
                  </a:lnTo>
                  <a:lnTo>
                    <a:pt x="2977553" y="826552"/>
                  </a:lnTo>
                  <a:lnTo>
                    <a:pt x="2953064" y="871535"/>
                  </a:lnTo>
                  <a:lnTo>
                    <a:pt x="2927511" y="916169"/>
                  </a:lnTo>
                  <a:lnTo>
                    <a:pt x="2900902" y="960436"/>
                  </a:lnTo>
                  <a:lnTo>
                    <a:pt x="2873245" y="1004322"/>
                  </a:lnTo>
                  <a:lnTo>
                    <a:pt x="2844546" y="1047811"/>
                  </a:lnTo>
                  <a:lnTo>
                    <a:pt x="2814815" y="1090887"/>
                  </a:lnTo>
                  <a:lnTo>
                    <a:pt x="2784058" y="1133535"/>
                  </a:lnTo>
                  <a:lnTo>
                    <a:pt x="2752283" y="1175737"/>
                  </a:lnTo>
                  <a:lnTo>
                    <a:pt x="2719499" y="1217480"/>
                  </a:lnTo>
                  <a:lnTo>
                    <a:pt x="2685712" y="1258746"/>
                  </a:lnTo>
                  <a:lnTo>
                    <a:pt x="2650931" y="1299520"/>
                  </a:lnTo>
                  <a:lnTo>
                    <a:pt x="2615100" y="1339546"/>
                  </a:lnTo>
                  <a:lnTo>
                    <a:pt x="2578565" y="1378878"/>
                  </a:lnTo>
                  <a:lnTo>
                    <a:pt x="2541324" y="1417517"/>
                  </a:lnTo>
                  <a:lnTo>
                    <a:pt x="2503376" y="1455463"/>
                  </a:lnTo>
                  <a:lnTo>
                    <a:pt x="2464723" y="1492717"/>
                  </a:lnTo>
                  <a:lnTo>
                    <a:pt x="2425362" y="1529277"/>
                  </a:lnTo>
                  <a:lnTo>
                    <a:pt x="2385339" y="1565103"/>
                  </a:lnTo>
                  <a:lnTo>
                    <a:pt x="2344689" y="1600163"/>
                  </a:lnTo>
                  <a:lnTo>
                    <a:pt x="2303414" y="1634458"/>
                  </a:lnTo>
                  <a:lnTo>
                    <a:pt x="2261511" y="1667987"/>
                  </a:lnTo>
                  <a:lnTo>
                    <a:pt x="2218982" y="1700750"/>
                  </a:lnTo>
                  <a:lnTo>
                    <a:pt x="2175826" y="1732747"/>
                  </a:lnTo>
                  <a:lnTo>
                    <a:pt x="2132096" y="1763943"/>
                  </a:lnTo>
                  <a:lnTo>
                    <a:pt x="2087827" y="1794307"/>
                  </a:lnTo>
                  <a:lnTo>
                    <a:pt x="2043020" y="1823840"/>
                  </a:lnTo>
                  <a:lnTo>
                    <a:pt x="1997676" y="1852542"/>
                  </a:lnTo>
                  <a:lnTo>
                    <a:pt x="1951795" y="1880413"/>
                  </a:lnTo>
                  <a:lnTo>
                    <a:pt x="1905377" y="1907454"/>
                  </a:lnTo>
                  <a:lnTo>
                    <a:pt x="1858471" y="1933638"/>
                  </a:lnTo>
                  <a:lnTo>
                    <a:pt x="1811124" y="1958936"/>
                  </a:lnTo>
                  <a:lnTo>
                    <a:pt x="1763334" y="1983349"/>
                  </a:lnTo>
                  <a:lnTo>
                    <a:pt x="1715103" y="2006876"/>
                  </a:lnTo>
                  <a:lnTo>
                    <a:pt x="1666429" y="2029518"/>
                  </a:lnTo>
                  <a:lnTo>
                    <a:pt x="1617311" y="2051274"/>
                  </a:lnTo>
                  <a:lnTo>
                    <a:pt x="1575828" y="2068938"/>
                  </a:lnTo>
                  <a:lnTo>
                    <a:pt x="1534016" y="2086075"/>
                  </a:lnTo>
                  <a:lnTo>
                    <a:pt x="1491876" y="2102684"/>
                  </a:lnTo>
                  <a:lnTo>
                    <a:pt x="1449408" y="2118766"/>
                  </a:lnTo>
                  <a:lnTo>
                    <a:pt x="1406614" y="2134320"/>
                  </a:lnTo>
                  <a:lnTo>
                    <a:pt x="1363495" y="2149346"/>
                  </a:lnTo>
                  <a:lnTo>
                    <a:pt x="1320052" y="2163844"/>
                  </a:lnTo>
                  <a:lnTo>
                    <a:pt x="1276286" y="2177815"/>
                  </a:lnTo>
                  <a:lnTo>
                    <a:pt x="1232197" y="2191257"/>
                  </a:lnTo>
                  <a:lnTo>
                    <a:pt x="1187788" y="2204171"/>
                  </a:lnTo>
                  <a:lnTo>
                    <a:pt x="1143059" y="2216556"/>
                  </a:lnTo>
                  <a:lnTo>
                    <a:pt x="1098011" y="2228413"/>
                  </a:lnTo>
                  <a:lnTo>
                    <a:pt x="1052646" y="2239742"/>
                  </a:lnTo>
                  <a:lnTo>
                    <a:pt x="1006964" y="2250542"/>
                  </a:lnTo>
                  <a:lnTo>
                    <a:pt x="960966" y="2260813"/>
                  </a:lnTo>
                  <a:lnTo>
                    <a:pt x="914654" y="2270555"/>
                  </a:lnTo>
                  <a:lnTo>
                    <a:pt x="868029" y="2279769"/>
                  </a:lnTo>
                  <a:lnTo>
                    <a:pt x="821091" y="2288453"/>
                  </a:lnTo>
                  <a:lnTo>
                    <a:pt x="773842" y="2296609"/>
                  </a:lnTo>
                  <a:lnTo>
                    <a:pt x="726282" y="2304235"/>
                  </a:lnTo>
                  <a:lnTo>
                    <a:pt x="678414" y="2311331"/>
                  </a:lnTo>
                  <a:lnTo>
                    <a:pt x="630237" y="2317898"/>
                  </a:lnTo>
                  <a:lnTo>
                    <a:pt x="581754" y="2323936"/>
                  </a:lnTo>
                  <a:lnTo>
                    <a:pt x="532964" y="2329444"/>
                  </a:lnTo>
                  <a:lnTo>
                    <a:pt x="483870" y="2334422"/>
                  </a:lnTo>
                  <a:lnTo>
                    <a:pt x="434472" y="2338871"/>
                  </a:lnTo>
                  <a:lnTo>
                    <a:pt x="384771" y="2342789"/>
                  </a:lnTo>
                  <a:lnTo>
                    <a:pt x="334768" y="2346177"/>
                  </a:lnTo>
                  <a:lnTo>
                    <a:pt x="284465" y="2349035"/>
                  </a:lnTo>
                  <a:lnTo>
                    <a:pt x="233862" y="2351363"/>
                  </a:lnTo>
                  <a:lnTo>
                    <a:pt x="182961" y="2353160"/>
                  </a:lnTo>
                  <a:lnTo>
                    <a:pt x="131762" y="2354427"/>
                  </a:lnTo>
                  <a:lnTo>
                    <a:pt x="80268" y="2355164"/>
                  </a:lnTo>
                  <a:lnTo>
                    <a:pt x="28477" y="2355369"/>
                  </a:lnTo>
                  <a:lnTo>
                    <a:pt x="0" y="2355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332719"/>
              <a:ext cx="15668609" cy="9458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20643"/>
            <a:ext cx="3147060" cy="4666615"/>
            <a:chOff x="0" y="5620643"/>
            <a:chExt cx="3147060" cy="4666615"/>
          </a:xfrm>
        </p:grpSpPr>
        <p:sp>
          <p:nvSpPr>
            <p:cNvPr id="3" name="object 3"/>
            <p:cNvSpPr/>
            <p:nvPr/>
          </p:nvSpPr>
          <p:spPr>
            <a:xfrm>
              <a:off x="0" y="5620643"/>
              <a:ext cx="3147060" cy="4666615"/>
            </a:xfrm>
            <a:custGeom>
              <a:avLst/>
              <a:gdLst/>
              <a:ahLst/>
              <a:cxnLst/>
              <a:rect l="l" t="t" r="r" b="b"/>
              <a:pathLst>
                <a:path w="3147060" h="4666615">
                  <a:moveTo>
                    <a:pt x="0" y="0"/>
                  </a:moveTo>
                  <a:lnTo>
                    <a:pt x="46133" y="30593"/>
                  </a:lnTo>
                  <a:lnTo>
                    <a:pt x="85734" y="55192"/>
                  </a:lnTo>
                  <a:lnTo>
                    <a:pt x="126073" y="78821"/>
                  </a:lnTo>
                  <a:lnTo>
                    <a:pt x="167157" y="101461"/>
                  </a:lnTo>
                  <a:lnTo>
                    <a:pt x="208991" y="123092"/>
                  </a:lnTo>
                  <a:lnTo>
                    <a:pt x="251581" y="143694"/>
                  </a:lnTo>
                  <a:lnTo>
                    <a:pt x="294931" y="163246"/>
                  </a:lnTo>
                  <a:lnTo>
                    <a:pt x="339049" y="181729"/>
                  </a:lnTo>
                  <a:lnTo>
                    <a:pt x="385444" y="199694"/>
                  </a:lnTo>
                  <a:lnTo>
                    <a:pt x="432280" y="216487"/>
                  </a:lnTo>
                  <a:lnTo>
                    <a:pt x="479494" y="232273"/>
                  </a:lnTo>
                  <a:lnTo>
                    <a:pt x="527020" y="247216"/>
                  </a:lnTo>
                  <a:lnTo>
                    <a:pt x="574795" y="261482"/>
                  </a:lnTo>
                  <a:lnTo>
                    <a:pt x="622753" y="275236"/>
                  </a:lnTo>
                  <a:lnTo>
                    <a:pt x="815136" y="328435"/>
                  </a:lnTo>
                  <a:lnTo>
                    <a:pt x="863047" y="342106"/>
                  </a:lnTo>
                  <a:lnTo>
                    <a:pt x="910755" y="356255"/>
                  </a:lnTo>
                  <a:lnTo>
                    <a:pt x="958196" y="371048"/>
                  </a:lnTo>
                  <a:lnTo>
                    <a:pt x="1005305" y="386649"/>
                  </a:lnTo>
                  <a:lnTo>
                    <a:pt x="1052018" y="403225"/>
                  </a:lnTo>
                  <a:lnTo>
                    <a:pt x="1098270" y="420939"/>
                  </a:lnTo>
                  <a:lnTo>
                    <a:pt x="1143997" y="439958"/>
                  </a:lnTo>
                  <a:lnTo>
                    <a:pt x="1189134" y="460446"/>
                  </a:lnTo>
                  <a:lnTo>
                    <a:pt x="1233617" y="482568"/>
                  </a:lnTo>
                  <a:lnTo>
                    <a:pt x="1277028" y="506290"/>
                  </a:lnTo>
                  <a:lnTo>
                    <a:pt x="1319433" y="531545"/>
                  </a:lnTo>
                  <a:lnTo>
                    <a:pt x="1360865" y="558253"/>
                  </a:lnTo>
                  <a:lnTo>
                    <a:pt x="1401357" y="586333"/>
                  </a:lnTo>
                  <a:lnTo>
                    <a:pt x="1440941" y="615707"/>
                  </a:lnTo>
                  <a:lnTo>
                    <a:pt x="1479650" y="646294"/>
                  </a:lnTo>
                  <a:lnTo>
                    <a:pt x="1517516" y="678015"/>
                  </a:lnTo>
                  <a:lnTo>
                    <a:pt x="1554572" y="710789"/>
                  </a:lnTo>
                  <a:lnTo>
                    <a:pt x="1590851" y="744538"/>
                  </a:lnTo>
                  <a:lnTo>
                    <a:pt x="1626384" y="779181"/>
                  </a:lnTo>
                  <a:lnTo>
                    <a:pt x="1661205" y="814638"/>
                  </a:lnTo>
                  <a:lnTo>
                    <a:pt x="1695346" y="850829"/>
                  </a:lnTo>
                  <a:lnTo>
                    <a:pt x="1728839" y="887676"/>
                  </a:lnTo>
                  <a:lnTo>
                    <a:pt x="1761717" y="925098"/>
                  </a:lnTo>
                  <a:lnTo>
                    <a:pt x="1794013" y="963014"/>
                  </a:lnTo>
                  <a:lnTo>
                    <a:pt x="1825760" y="1001347"/>
                  </a:lnTo>
                  <a:lnTo>
                    <a:pt x="1856988" y="1040015"/>
                  </a:lnTo>
                  <a:lnTo>
                    <a:pt x="1887732" y="1078938"/>
                  </a:lnTo>
                  <a:lnTo>
                    <a:pt x="1918065" y="1117929"/>
                  </a:lnTo>
                  <a:lnTo>
                    <a:pt x="1948034" y="1157172"/>
                  </a:lnTo>
                  <a:lnTo>
                    <a:pt x="1977639" y="1196666"/>
                  </a:lnTo>
                  <a:lnTo>
                    <a:pt x="2006879" y="1236408"/>
                  </a:lnTo>
                  <a:lnTo>
                    <a:pt x="2035754" y="1276393"/>
                  </a:lnTo>
                  <a:lnTo>
                    <a:pt x="2064265" y="1316619"/>
                  </a:lnTo>
                  <a:lnTo>
                    <a:pt x="2092410" y="1357082"/>
                  </a:lnTo>
                  <a:lnTo>
                    <a:pt x="2120191" y="1397780"/>
                  </a:lnTo>
                  <a:lnTo>
                    <a:pt x="2147606" y="1438709"/>
                  </a:lnTo>
                  <a:lnTo>
                    <a:pt x="2174656" y="1479867"/>
                  </a:lnTo>
                  <a:lnTo>
                    <a:pt x="2201340" y="1521249"/>
                  </a:lnTo>
                  <a:lnTo>
                    <a:pt x="2227658" y="1562853"/>
                  </a:lnTo>
                  <a:lnTo>
                    <a:pt x="2253609" y="1604676"/>
                  </a:lnTo>
                  <a:lnTo>
                    <a:pt x="2279195" y="1646714"/>
                  </a:lnTo>
                  <a:lnTo>
                    <a:pt x="2304414" y="1688965"/>
                  </a:lnTo>
                  <a:lnTo>
                    <a:pt x="2329267" y="1731424"/>
                  </a:lnTo>
                  <a:lnTo>
                    <a:pt x="2353752" y="1774090"/>
                  </a:lnTo>
                  <a:lnTo>
                    <a:pt x="2377871" y="1816959"/>
                  </a:lnTo>
                  <a:lnTo>
                    <a:pt x="2401622" y="1860027"/>
                  </a:lnTo>
                  <a:lnTo>
                    <a:pt x="2425006" y="1903291"/>
                  </a:lnTo>
                  <a:lnTo>
                    <a:pt x="2448023" y="1946749"/>
                  </a:lnTo>
                  <a:lnTo>
                    <a:pt x="2470671" y="1990397"/>
                  </a:lnTo>
                  <a:lnTo>
                    <a:pt x="2492952" y="2034232"/>
                  </a:lnTo>
                  <a:lnTo>
                    <a:pt x="2514864" y="2078251"/>
                  </a:lnTo>
                  <a:lnTo>
                    <a:pt x="2536408" y="2122451"/>
                  </a:lnTo>
                  <a:lnTo>
                    <a:pt x="2557584" y="2166828"/>
                  </a:lnTo>
                  <a:lnTo>
                    <a:pt x="2578391" y="2211379"/>
                  </a:lnTo>
                  <a:lnTo>
                    <a:pt x="2598829" y="2256101"/>
                  </a:lnTo>
                  <a:lnTo>
                    <a:pt x="2618898" y="2300992"/>
                  </a:lnTo>
                  <a:lnTo>
                    <a:pt x="2638598" y="2346047"/>
                  </a:lnTo>
                  <a:lnTo>
                    <a:pt x="2657928" y="2391264"/>
                  </a:lnTo>
                  <a:lnTo>
                    <a:pt x="2676889" y="2436639"/>
                  </a:lnTo>
                  <a:lnTo>
                    <a:pt x="2695480" y="2482170"/>
                  </a:lnTo>
                  <a:lnTo>
                    <a:pt x="2713701" y="2527853"/>
                  </a:lnTo>
                  <a:lnTo>
                    <a:pt x="2731551" y="2573685"/>
                  </a:lnTo>
                  <a:lnTo>
                    <a:pt x="2749032" y="2619663"/>
                  </a:lnTo>
                  <a:lnTo>
                    <a:pt x="2766142" y="2665783"/>
                  </a:lnTo>
                  <a:lnTo>
                    <a:pt x="2782881" y="2712043"/>
                  </a:lnTo>
                  <a:lnTo>
                    <a:pt x="2799249" y="2758440"/>
                  </a:lnTo>
                  <a:lnTo>
                    <a:pt x="2815246" y="2804969"/>
                  </a:lnTo>
                  <a:lnTo>
                    <a:pt x="2830871" y="2851628"/>
                  </a:lnTo>
                  <a:lnTo>
                    <a:pt x="2846126" y="2898415"/>
                  </a:lnTo>
                  <a:lnTo>
                    <a:pt x="2861008" y="2945325"/>
                  </a:lnTo>
                  <a:lnTo>
                    <a:pt x="2875519" y="2992355"/>
                  </a:lnTo>
                  <a:lnTo>
                    <a:pt x="2889658" y="3039503"/>
                  </a:lnTo>
                  <a:lnTo>
                    <a:pt x="2903424" y="3086765"/>
                  </a:lnTo>
                  <a:lnTo>
                    <a:pt x="2916818" y="3134138"/>
                  </a:lnTo>
                  <a:lnTo>
                    <a:pt x="2929840" y="3181619"/>
                  </a:lnTo>
                  <a:lnTo>
                    <a:pt x="2942488" y="3229205"/>
                  </a:lnTo>
                  <a:lnTo>
                    <a:pt x="2954764" y="3276892"/>
                  </a:lnTo>
                  <a:lnTo>
                    <a:pt x="2966667" y="3324677"/>
                  </a:lnTo>
                  <a:lnTo>
                    <a:pt x="2978196" y="3372558"/>
                  </a:lnTo>
                  <a:lnTo>
                    <a:pt x="2989352" y="3420531"/>
                  </a:lnTo>
                  <a:lnTo>
                    <a:pt x="3000134" y="3468592"/>
                  </a:lnTo>
                  <a:lnTo>
                    <a:pt x="3010542" y="3516740"/>
                  </a:lnTo>
                  <a:lnTo>
                    <a:pt x="3020576" y="3564969"/>
                  </a:lnTo>
                  <a:lnTo>
                    <a:pt x="3030235" y="3613279"/>
                  </a:lnTo>
                  <a:lnTo>
                    <a:pt x="3039521" y="3661664"/>
                  </a:lnTo>
                  <a:lnTo>
                    <a:pt x="3048431" y="3710122"/>
                  </a:lnTo>
                  <a:lnTo>
                    <a:pt x="3056967" y="3758651"/>
                  </a:lnTo>
                  <a:lnTo>
                    <a:pt x="3065128" y="3807246"/>
                  </a:lnTo>
                  <a:lnTo>
                    <a:pt x="3072914" y="3855904"/>
                  </a:lnTo>
                  <a:lnTo>
                    <a:pt x="3080324" y="3904623"/>
                  </a:lnTo>
                  <a:lnTo>
                    <a:pt x="3087359" y="3953399"/>
                  </a:lnTo>
                  <a:lnTo>
                    <a:pt x="3094018" y="4002230"/>
                  </a:lnTo>
                  <a:lnTo>
                    <a:pt x="3100301" y="4051111"/>
                  </a:lnTo>
                  <a:lnTo>
                    <a:pt x="3106208" y="4100039"/>
                  </a:lnTo>
                  <a:lnTo>
                    <a:pt x="3111739" y="4149013"/>
                  </a:lnTo>
                  <a:lnTo>
                    <a:pt x="3116893" y="4198027"/>
                  </a:lnTo>
                  <a:lnTo>
                    <a:pt x="3121670" y="4247080"/>
                  </a:lnTo>
                  <a:lnTo>
                    <a:pt x="3126071" y="4296168"/>
                  </a:lnTo>
                  <a:lnTo>
                    <a:pt x="3130094" y="4345288"/>
                  </a:lnTo>
                  <a:lnTo>
                    <a:pt x="3133741" y="4394437"/>
                  </a:lnTo>
                  <a:lnTo>
                    <a:pt x="3137010" y="4443611"/>
                  </a:lnTo>
                  <a:lnTo>
                    <a:pt x="3139901" y="4492808"/>
                  </a:lnTo>
                  <a:lnTo>
                    <a:pt x="3142414" y="4542023"/>
                  </a:lnTo>
                  <a:lnTo>
                    <a:pt x="3144550" y="4591255"/>
                  </a:lnTo>
                  <a:lnTo>
                    <a:pt x="3146307" y="4640500"/>
                  </a:lnTo>
                  <a:lnTo>
                    <a:pt x="3147031" y="4666355"/>
                  </a:lnTo>
                  <a:lnTo>
                    <a:pt x="0" y="466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49071"/>
              <a:ext cx="1428115" cy="2538095"/>
            </a:xfrm>
            <a:custGeom>
              <a:avLst/>
              <a:gdLst/>
              <a:ahLst/>
              <a:cxnLst/>
              <a:rect l="l" t="t" r="r" b="b"/>
              <a:pathLst>
                <a:path w="1428115" h="2538095">
                  <a:moveTo>
                    <a:pt x="0" y="0"/>
                  </a:moveTo>
                  <a:lnTo>
                    <a:pt x="21837" y="34907"/>
                  </a:lnTo>
                  <a:lnTo>
                    <a:pt x="48653" y="77600"/>
                  </a:lnTo>
                  <a:lnTo>
                    <a:pt x="75521" y="120222"/>
                  </a:lnTo>
                  <a:lnTo>
                    <a:pt x="102432" y="162775"/>
                  </a:lnTo>
                  <a:lnTo>
                    <a:pt x="129376" y="205260"/>
                  </a:lnTo>
                  <a:lnTo>
                    <a:pt x="156344" y="247680"/>
                  </a:lnTo>
                  <a:lnTo>
                    <a:pt x="183326" y="290037"/>
                  </a:lnTo>
                  <a:lnTo>
                    <a:pt x="210312" y="332334"/>
                  </a:lnTo>
                  <a:lnTo>
                    <a:pt x="346581" y="545532"/>
                  </a:lnTo>
                  <a:lnTo>
                    <a:pt x="374436" y="589164"/>
                  </a:lnTo>
                  <a:lnTo>
                    <a:pt x="402362" y="632962"/>
                  </a:lnTo>
                  <a:lnTo>
                    <a:pt x="430329" y="676898"/>
                  </a:lnTo>
                  <a:lnTo>
                    <a:pt x="458308" y="720944"/>
                  </a:lnTo>
                  <a:lnTo>
                    <a:pt x="486268" y="765071"/>
                  </a:lnTo>
                  <a:lnTo>
                    <a:pt x="514179" y="809252"/>
                  </a:lnTo>
                  <a:lnTo>
                    <a:pt x="542013" y="853458"/>
                  </a:lnTo>
                  <a:lnTo>
                    <a:pt x="569738" y="897661"/>
                  </a:lnTo>
                  <a:lnTo>
                    <a:pt x="597325" y="941831"/>
                  </a:lnTo>
                  <a:lnTo>
                    <a:pt x="624745" y="985942"/>
                  </a:lnTo>
                  <a:lnTo>
                    <a:pt x="649363" y="1025722"/>
                  </a:lnTo>
                  <a:lnTo>
                    <a:pt x="673982" y="1065726"/>
                  </a:lnTo>
                  <a:lnTo>
                    <a:pt x="698590" y="1105953"/>
                  </a:lnTo>
                  <a:lnTo>
                    <a:pt x="723176" y="1146401"/>
                  </a:lnTo>
                  <a:lnTo>
                    <a:pt x="747729" y="1187068"/>
                  </a:lnTo>
                  <a:lnTo>
                    <a:pt x="772237" y="1227952"/>
                  </a:lnTo>
                  <a:lnTo>
                    <a:pt x="796691" y="1269053"/>
                  </a:lnTo>
                  <a:lnTo>
                    <a:pt x="821077" y="1310368"/>
                  </a:lnTo>
                  <a:lnTo>
                    <a:pt x="845386" y="1351895"/>
                  </a:lnTo>
                  <a:lnTo>
                    <a:pt x="869607" y="1393634"/>
                  </a:lnTo>
                  <a:lnTo>
                    <a:pt x="893727" y="1435582"/>
                  </a:lnTo>
                  <a:lnTo>
                    <a:pt x="917737" y="1477737"/>
                  </a:lnTo>
                  <a:lnTo>
                    <a:pt x="941624" y="1520099"/>
                  </a:lnTo>
                  <a:lnTo>
                    <a:pt x="965378" y="1562664"/>
                  </a:lnTo>
                  <a:lnTo>
                    <a:pt x="988988" y="1605433"/>
                  </a:lnTo>
                  <a:lnTo>
                    <a:pt x="1012442" y="1648402"/>
                  </a:lnTo>
                  <a:lnTo>
                    <a:pt x="1035730" y="1691571"/>
                  </a:lnTo>
                  <a:lnTo>
                    <a:pt x="1058839" y="1734937"/>
                  </a:lnTo>
                  <a:lnTo>
                    <a:pt x="1081760" y="1778500"/>
                  </a:lnTo>
                  <a:lnTo>
                    <a:pt x="1104481" y="1822256"/>
                  </a:lnTo>
                  <a:lnTo>
                    <a:pt x="1126991" y="1866205"/>
                  </a:lnTo>
                  <a:lnTo>
                    <a:pt x="1149278" y="1910346"/>
                  </a:lnTo>
                  <a:lnTo>
                    <a:pt x="1171332" y="1954675"/>
                  </a:lnTo>
                  <a:lnTo>
                    <a:pt x="1214695" y="2043895"/>
                  </a:lnTo>
                  <a:lnTo>
                    <a:pt x="1235981" y="2088783"/>
                  </a:lnTo>
                  <a:lnTo>
                    <a:pt x="1256990" y="2133853"/>
                  </a:lnTo>
                  <a:lnTo>
                    <a:pt x="1277710" y="2179104"/>
                  </a:lnTo>
                  <a:lnTo>
                    <a:pt x="1298129" y="2224534"/>
                  </a:lnTo>
                  <a:lnTo>
                    <a:pt x="1318237" y="2270142"/>
                  </a:lnTo>
                  <a:lnTo>
                    <a:pt x="1338023" y="2315926"/>
                  </a:lnTo>
                  <a:lnTo>
                    <a:pt x="1357475" y="2361884"/>
                  </a:lnTo>
                  <a:lnTo>
                    <a:pt x="1376582" y="2408015"/>
                  </a:lnTo>
                  <a:lnTo>
                    <a:pt x="1395334" y="2454317"/>
                  </a:lnTo>
                  <a:lnTo>
                    <a:pt x="1413718" y="2500788"/>
                  </a:lnTo>
                  <a:lnTo>
                    <a:pt x="1428057" y="2537927"/>
                  </a:lnTo>
                  <a:lnTo>
                    <a:pt x="1360801" y="2537927"/>
                  </a:lnTo>
                  <a:lnTo>
                    <a:pt x="1344857" y="2497224"/>
                  </a:lnTo>
                  <a:lnTo>
                    <a:pt x="1326167" y="2450652"/>
                  </a:lnTo>
                  <a:lnTo>
                    <a:pt x="1307109" y="2404250"/>
                  </a:lnTo>
                  <a:lnTo>
                    <a:pt x="1287693" y="2358019"/>
                  </a:lnTo>
                  <a:lnTo>
                    <a:pt x="1267931" y="2311961"/>
                  </a:lnTo>
                  <a:lnTo>
                    <a:pt x="1247834" y="2266077"/>
                  </a:lnTo>
                  <a:lnTo>
                    <a:pt x="1227414" y="2220371"/>
                  </a:lnTo>
                  <a:lnTo>
                    <a:pt x="1206682" y="2174842"/>
                  </a:lnTo>
                  <a:lnTo>
                    <a:pt x="1185649" y="2129494"/>
                  </a:lnTo>
                  <a:lnTo>
                    <a:pt x="1164329" y="2084328"/>
                  </a:lnTo>
                  <a:lnTo>
                    <a:pt x="1120867" y="1994548"/>
                  </a:lnTo>
                  <a:lnTo>
                    <a:pt x="1098749" y="1949938"/>
                  </a:lnTo>
                  <a:lnTo>
                    <a:pt x="1076389" y="1905518"/>
                  </a:lnTo>
                  <a:lnTo>
                    <a:pt x="1053797" y="1861288"/>
                  </a:lnTo>
                  <a:lnTo>
                    <a:pt x="1030986" y="1817251"/>
                  </a:lnTo>
                  <a:lnTo>
                    <a:pt x="1007966" y="1773409"/>
                  </a:lnTo>
                  <a:lnTo>
                    <a:pt x="984750" y="1729763"/>
                  </a:lnTo>
                  <a:lnTo>
                    <a:pt x="961349" y="1686315"/>
                  </a:lnTo>
                  <a:lnTo>
                    <a:pt x="937774" y="1643067"/>
                  </a:lnTo>
                  <a:lnTo>
                    <a:pt x="914037" y="1600021"/>
                  </a:lnTo>
                  <a:lnTo>
                    <a:pt x="890149" y="1557179"/>
                  </a:lnTo>
                  <a:lnTo>
                    <a:pt x="866123" y="1514542"/>
                  </a:lnTo>
                  <a:lnTo>
                    <a:pt x="841968" y="1472112"/>
                  </a:lnTo>
                  <a:lnTo>
                    <a:pt x="817698" y="1429891"/>
                  </a:lnTo>
                  <a:lnTo>
                    <a:pt x="793323" y="1387881"/>
                  </a:lnTo>
                  <a:lnTo>
                    <a:pt x="768855" y="1346083"/>
                  </a:lnTo>
                  <a:lnTo>
                    <a:pt x="744305" y="1304500"/>
                  </a:lnTo>
                  <a:lnTo>
                    <a:pt x="719686" y="1263133"/>
                  </a:lnTo>
                  <a:lnTo>
                    <a:pt x="695007" y="1221984"/>
                  </a:lnTo>
                  <a:lnTo>
                    <a:pt x="670282" y="1181054"/>
                  </a:lnTo>
                  <a:lnTo>
                    <a:pt x="645521" y="1140347"/>
                  </a:lnTo>
                  <a:lnTo>
                    <a:pt x="620736" y="1099862"/>
                  </a:lnTo>
                  <a:lnTo>
                    <a:pt x="595939" y="1059603"/>
                  </a:lnTo>
                  <a:lnTo>
                    <a:pt x="571141" y="1019571"/>
                  </a:lnTo>
                  <a:lnTo>
                    <a:pt x="543885" y="975496"/>
                  </a:lnTo>
                  <a:lnTo>
                    <a:pt x="516420" y="931380"/>
                  </a:lnTo>
                  <a:lnTo>
                    <a:pt x="488780" y="887247"/>
                  </a:lnTo>
                  <a:lnTo>
                    <a:pt x="461001" y="843122"/>
                  </a:lnTo>
                  <a:lnTo>
                    <a:pt x="433118" y="799027"/>
                  </a:lnTo>
                  <a:lnTo>
                    <a:pt x="405166" y="754987"/>
                  </a:lnTo>
                  <a:lnTo>
                    <a:pt x="377179" y="711027"/>
                  </a:lnTo>
                  <a:lnTo>
                    <a:pt x="349194" y="667170"/>
                  </a:lnTo>
                  <a:lnTo>
                    <a:pt x="183793" y="408571"/>
                  </a:lnTo>
                  <a:lnTo>
                    <a:pt x="156682" y="366141"/>
                  </a:lnTo>
                  <a:lnTo>
                    <a:pt x="129566" y="323651"/>
                  </a:lnTo>
                  <a:lnTo>
                    <a:pt x="102455" y="281099"/>
                  </a:lnTo>
                  <a:lnTo>
                    <a:pt x="75358" y="238482"/>
                  </a:lnTo>
                  <a:lnTo>
                    <a:pt x="48284" y="195799"/>
                  </a:lnTo>
                  <a:lnTo>
                    <a:pt x="21244" y="153047"/>
                  </a:lnTo>
                  <a:lnTo>
                    <a:pt x="0" y="11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418768" y="7093077"/>
            <a:ext cx="1869439" cy="3194050"/>
            <a:chOff x="16418768" y="7093077"/>
            <a:chExt cx="1869439" cy="3194050"/>
          </a:xfrm>
        </p:grpSpPr>
        <p:sp>
          <p:nvSpPr>
            <p:cNvPr id="6" name="object 6"/>
            <p:cNvSpPr/>
            <p:nvPr/>
          </p:nvSpPr>
          <p:spPr>
            <a:xfrm>
              <a:off x="16418768" y="7093077"/>
              <a:ext cx="1869439" cy="3194050"/>
            </a:xfrm>
            <a:custGeom>
              <a:avLst/>
              <a:gdLst/>
              <a:ahLst/>
              <a:cxnLst/>
              <a:rect l="l" t="t" r="r" b="b"/>
              <a:pathLst>
                <a:path w="1869440" h="3194050">
                  <a:moveTo>
                    <a:pt x="0" y="3193921"/>
                  </a:moveTo>
                  <a:lnTo>
                    <a:pt x="1842" y="3123413"/>
                  </a:lnTo>
                  <a:lnTo>
                    <a:pt x="4008" y="3074299"/>
                  </a:lnTo>
                  <a:lnTo>
                    <a:pt x="6844" y="3025232"/>
                  </a:lnTo>
                  <a:lnTo>
                    <a:pt x="10347" y="2976220"/>
                  </a:lnTo>
                  <a:lnTo>
                    <a:pt x="14512" y="2927269"/>
                  </a:lnTo>
                  <a:lnTo>
                    <a:pt x="19335" y="2878386"/>
                  </a:lnTo>
                  <a:lnTo>
                    <a:pt x="24813" y="2829578"/>
                  </a:lnTo>
                  <a:lnTo>
                    <a:pt x="30940" y="2780852"/>
                  </a:lnTo>
                  <a:lnTo>
                    <a:pt x="37714" y="2732214"/>
                  </a:lnTo>
                  <a:lnTo>
                    <a:pt x="45130" y="2683670"/>
                  </a:lnTo>
                  <a:lnTo>
                    <a:pt x="53183" y="2635229"/>
                  </a:lnTo>
                  <a:lnTo>
                    <a:pt x="61870" y="2586896"/>
                  </a:lnTo>
                  <a:lnTo>
                    <a:pt x="71186" y="2538679"/>
                  </a:lnTo>
                  <a:lnTo>
                    <a:pt x="81128" y="2490584"/>
                  </a:lnTo>
                  <a:lnTo>
                    <a:pt x="91691" y="2442617"/>
                  </a:lnTo>
                  <a:lnTo>
                    <a:pt x="102871" y="2394787"/>
                  </a:lnTo>
                  <a:lnTo>
                    <a:pt x="114664" y="2347099"/>
                  </a:lnTo>
                  <a:lnTo>
                    <a:pt x="127066" y="2299560"/>
                  </a:lnTo>
                  <a:lnTo>
                    <a:pt x="140073" y="2252177"/>
                  </a:lnTo>
                  <a:lnTo>
                    <a:pt x="153680" y="2204957"/>
                  </a:lnTo>
                  <a:lnTo>
                    <a:pt x="167884" y="2157906"/>
                  </a:lnTo>
                  <a:lnTo>
                    <a:pt x="182680" y="2111032"/>
                  </a:lnTo>
                  <a:lnTo>
                    <a:pt x="198065" y="2064341"/>
                  </a:lnTo>
                  <a:lnTo>
                    <a:pt x="214034" y="2017839"/>
                  </a:lnTo>
                  <a:lnTo>
                    <a:pt x="230583" y="1971535"/>
                  </a:lnTo>
                  <a:lnTo>
                    <a:pt x="247708" y="1925433"/>
                  </a:lnTo>
                  <a:lnTo>
                    <a:pt x="265405" y="1879542"/>
                  </a:lnTo>
                  <a:lnTo>
                    <a:pt x="283669" y="1833868"/>
                  </a:lnTo>
                  <a:lnTo>
                    <a:pt x="302497" y="1788418"/>
                  </a:lnTo>
                  <a:lnTo>
                    <a:pt x="321884" y="1743198"/>
                  </a:lnTo>
                  <a:lnTo>
                    <a:pt x="341827" y="1698215"/>
                  </a:lnTo>
                  <a:lnTo>
                    <a:pt x="362321" y="1653477"/>
                  </a:lnTo>
                  <a:lnTo>
                    <a:pt x="383362" y="1608989"/>
                  </a:lnTo>
                  <a:lnTo>
                    <a:pt x="404947" y="1564759"/>
                  </a:lnTo>
                  <a:lnTo>
                    <a:pt x="427070" y="1520793"/>
                  </a:lnTo>
                  <a:lnTo>
                    <a:pt x="449727" y="1477098"/>
                  </a:lnTo>
                  <a:lnTo>
                    <a:pt x="472916" y="1433682"/>
                  </a:lnTo>
                  <a:lnTo>
                    <a:pt x="496631" y="1390549"/>
                  </a:lnTo>
                  <a:lnTo>
                    <a:pt x="520868" y="1347709"/>
                  </a:lnTo>
                  <a:lnTo>
                    <a:pt x="545624" y="1305166"/>
                  </a:lnTo>
                  <a:lnTo>
                    <a:pt x="570893" y="1262929"/>
                  </a:lnTo>
                  <a:lnTo>
                    <a:pt x="596673" y="1221003"/>
                  </a:lnTo>
                  <a:lnTo>
                    <a:pt x="622959" y="1179396"/>
                  </a:lnTo>
                  <a:lnTo>
                    <a:pt x="649747" y="1138114"/>
                  </a:lnTo>
                  <a:lnTo>
                    <a:pt x="677032" y="1097164"/>
                  </a:lnTo>
                  <a:lnTo>
                    <a:pt x="704811" y="1056553"/>
                  </a:lnTo>
                  <a:lnTo>
                    <a:pt x="733079" y="1016287"/>
                  </a:lnTo>
                  <a:lnTo>
                    <a:pt x="761832" y="976374"/>
                  </a:lnTo>
                  <a:lnTo>
                    <a:pt x="791067" y="936820"/>
                  </a:lnTo>
                  <a:lnTo>
                    <a:pt x="820779" y="897632"/>
                  </a:lnTo>
                  <a:lnTo>
                    <a:pt x="850964" y="858817"/>
                  </a:lnTo>
                  <a:lnTo>
                    <a:pt x="881618" y="820381"/>
                  </a:lnTo>
                  <a:lnTo>
                    <a:pt x="912736" y="782332"/>
                  </a:lnTo>
                  <a:lnTo>
                    <a:pt x="944315" y="744675"/>
                  </a:lnTo>
                  <a:lnTo>
                    <a:pt x="976351" y="707418"/>
                  </a:lnTo>
                  <a:lnTo>
                    <a:pt x="1008839" y="670568"/>
                  </a:lnTo>
                  <a:lnTo>
                    <a:pt x="1041775" y="634131"/>
                  </a:lnTo>
                  <a:lnTo>
                    <a:pt x="1075155" y="598114"/>
                  </a:lnTo>
                  <a:lnTo>
                    <a:pt x="1108975" y="562525"/>
                  </a:lnTo>
                  <a:lnTo>
                    <a:pt x="1143232" y="527368"/>
                  </a:lnTo>
                  <a:lnTo>
                    <a:pt x="1177920" y="492652"/>
                  </a:lnTo>
                  <a:lnTo>
                    <a:pt x="1219866" y="451833"/>
                  </a:lnTo>
                  <a:lnTo>
                    <a:pt x="1261572" y="412533"/>
                  </a:lnTo>
                  <a:lnTo>
                    <a:pt x="1303041" y="374752"/>
                  </a:lnTo>
                  <a:lnTo>
                    <a:pt x="1344275" y="338485"/>
                  </a:lnTo>
                  <a:lnTo>
                    <a:pt x="1385278" y="303729"/>
                  </a:lnTo>
                  <a:lnTo>
                    <a:pt x="1426054" y="270482"/>
                  </a:lnTo>
                  <a:lnTo>
                    <a:pt x="1466606" y="238741"/>
                  </a:lnTo>
                  <a:lnTo>
                    <a:pt x="1506937" y="208503"/>
                  </a:lnTo>
                  <a:lnTo>
                    <a:pt x="1547050" y="179764"/>
                  </a:lnTo>
                  <a:lnTo>
                    <a:pt x="1586949" y="152522"/>
                  </a:lnTo>
                  <a:lnTo>
                    <a:pt x="1626638" y="126774"/>
                  </a:lnTo>
                  <a:lnTo>
                    <a:pt x="1666118" y="102517"/>
                  </a:lnTo>
                  <a:lnTo>
                    <a:pt x="1705395" y="79748"/>
                  </a:lnTo>
                  <a:lnTo>
                    <a:pt x="1744471" y="58464"/>
                  </a:lnTo>
                  <a:lnTo>
                    <a:pt x="1783349" y="38662"/>
                  </a:lnTo>
                  <a:lnTo>
                    <a:pt x="1822033" y="20340"/>
                  </a:lnTo>
                  <a:lnTo>
                    <a:pt x="1860526" y="3493"/>
                  </a:lnTo>
                  <a:lnTo>
                    <a:pt x="1869231" y="0"/>
                  </a:lnTo>
                  <a:lnTo>
                    <a:pt x="1869231" y="3193921"/>
                  </a:lnTo>
                  <a:lnTo>
                    <a:pt x="0" y="31939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97635" y="8033103"/>
              <a:ext cx="490855" cy="2254250"/>
            </a:xfrm>
            <a:custGeom>
              <a:avLst/>
              <a:gdLst/>
              <a:ahLst/>
              <a:cxnLst/>
              <a:rect l="l" t="t" r="r" b="b"/>
              <a:pathLst>
                <a:path w="490855" h="2254250">
                  <a:moveTo>
                    <a:pt x="0" y="2253895"/>
                  </a:moveTo>
                  <a:lnTo>
                    <a:pt x="3070" y="2171258"/>
                  </a:lnTo>
                  <a:lnTo>
                    <a:pt x="4985" y="2121908"/>
                  </a:lnTo>
                  <a:lnTo>
                    <a:pt x="6986" y="2072477"/>
                  </a:lnTo>
                  <a:lnTo>
                    <a:pt x="9094" y="2023052"/>
                  </a:lnTo>
                  <a:lnTo>
                    <a:pt x="11325" y="1973719"/>
                  </a:lnTo>
                  <a:lnTo>
                    <a:pt x="13697" y="1924562"/>
                  </a:lnTo>
                  <a:lnTo>
                    <a:pt x="16140" y="1877179"/>
                  </a:lnTo>
                  <a:lnTo>
                    <a:pt x="18797" y="1829504"/>
                  </a:lnTo>
                  <a:lnTo>
                    <a:pt x="21691" y="1781556"/>
                  </a:lnTo>
                  <a:lnTo>
                    <a:pt x="24843" y="1733356"/>
                  </a:lnTo>
                  <a:lnTo>
                    <a:pt x="28274" y="1684923"/>
                  </a:lnTo>
                  <a:lnTo>
                    <a:pt x="32006" y="1636279"/>
                  </a:lnTo>
                  <a:lnTo>
                    <a:pt x="36199" y="1585890"/>
                  </a:lnTo>
                  <a:lnTo>
                    <a:pt x="40566" y="1537307"/>
                  </a:lnTo>
                  <a:lnTo>
                    <a:pt x="45292" y="1488577"/>
                  </a:lnTo>
                  <a:lnTo>
                    <a:pt x="50397" y="1439722"/>
                  </a:lnTo>
                  <a:lnTo>
                    <a:pt x="55925" y="1390574"/>
                  </a:lnTo>
                  <a:lnTo>
                    <a:pt x="61911" y="1341078"/>
                  </a:lnTo>
                  <a:lnTo>
                    <a:pt x="68347" y="1291510"/>
                  </a:lnTo>
                  <a:lnTo>
                    <a:pt x="75255" y="1241890"/>
                  </a:lnTo>
                  <a:lnTo>
                    <a:pt x="82656" y="1192239"/>
                  </a:lnTo>
                  <a:lnTo>
                    <a:pt x="90573" y="1142577"/>
                  </a:lnTo>
                  <a:lnTo>
                    <a:pt x="99025" y="1092923"/>
                  </a:lnTo>
                  <a:lnTo>
                    <a:pt x="108035" y="1043298"/>
                  </a:lnTo>
                  <a:lnTo>
                    <a:pt x="117625" y="993722"/>
                  </a:lnTo>
                  <a:lnTo>
                    <a:pt x="127814" y="944215"/>
                  </a:lnTo>
                  <a:lnTo>
                    <a:pt x="138626" y="894798"/>
                  </a:lnTo>
                  <a:lnTo>
                    <a:pt x="150080" y="845489"/>
                  </a:lnTo>
                  <a:lnTo>
                    <a:pt x="162200" y="796309"/>
                  </a:lnTo>
                  <a:lnTo>
                    <a:pt x="175005" y="747279"/>
                  </a:lnTo>
                  <a:lnTo>
                    <a:pt x="188518" y="698418"/>
                  </a:lnTo>
                  <a:lnTo>
                    <a:pt x="202760" y="649747"/>
                  </a:lnTo>
                  <a:lnTo>
                    <a:pt x="217752" y="601285"/>
                  </a:lnTo>
                  <a:lnTo>
                    <a:pt x="233516" y="553053"/>
                  </a:lnTo>
                  <a:lnTo>
                    <a:pt x="250073" y="505071"/>
                  </a:lnTo>
                  <a:lnTo>
                    <a:pt x="267445" y="457359"/>
                  </a:lnTo>
                  <a:lnTo>
                    <a:pt x="285652" y="409936"/>
                  </a:lnTo>
                  <a:lnTo>
                    <a:pt x="304717" y="362824"/>
                  </a:lnTo>
                  <a:lnTo>
                    <a:pt x="324660" y="316042"/>
                  </a:lnTo>
                  <a:lnTo>
                    <a:pt x="345504" y="269610"/>
                  </a:lnTo>
                  <a:lnTo>
                    <a:pt x="367270" y="223548"/>
                  </a:lnTo>
                  <a:lnTo>
                    <a:pt x="389978" y="177877"/>
                  </a:lnTo>
                  <a:lnTo>
                    <a:pt x="413651" y="132616"/>
                  </a:lnTo>
                  <a:lnTo>
                    <a:pt x="438309" y="87786"/>
                  </a:lnTo>
                  <a:lnTo>
                    <a:pt x="463975" y="43406"/>
                  </a:lnTo>
                  <a:lnTo>
                    <a:pt x="490364" y="0"/>
                  </a:lnTo>
                  <a:lnTo>
                    <a:pt x="490364" y="76657"/>
                  </a:lnTo>
                  <a:lnTo>
                    <a:pt x="472334" y="107863"/>
                  </a:lnTo>
                  <a:lnTo>
                    <a:pt x="448019" y="152121"/>
                  </a:lnTo>
                  <a:lnTo>
                    <a:pt x="424676" y="196814"/>
                  </a:lnTo>
                  <a:lnTo>
                    <a:pt x="402283" y="241921"/>
                  </a:lnTo>
                  <a:lnTo>
                    <a:pt x="380820" y="287424"/>
                  </a:lnTo>
                  <a:lnTo>
                    <a:pt x="360265" y="333301"/>
                  </a:lnTo>
                  <a:lnTo>
                    <a:pt x="340597" y="379533"/>
                  </a:lnTo>
                  <a:lnTo>
                    <a:pt x="321795" y="426099"/>
                  </a:lnTo>
                  <a:lnTo>
                    <a:pt x="303839" y="472981"/>
                  </a:lnTo>
                  <a:lnTo>
                    <a:pt x="286707" y="520156"/>
                  </a:lnTo>
                  <a:lnTo>
                    <a:pt x="270378" y="567607"/>
                  </a:lnTo>
                  <a:lnTo>
                    <a:pt x="254830" y="615312"/>
                  </a:lnTo>
                  <a:lnTo>
                    <a:pt x="240044" y="663251"/>
                  </a:lnTo>
                  <a:lnTo>
                    <a:pt x="225997" y="711405"/>
                  </a:lnTo>
                  <a:lnTo>
                    <a:pt x="212669" y="759753"/>
                  </a:lnTo>
                  <a:lnTo>
                    <a:pt x="200039" y="808276"/>
                  </a:lnTo>
                  <a:lnTo>
                    <a:pt x="188085" y="856953"/>
                  </a:lnTo>
                  <a:lnTo>
                    <a:pt x="176786" y="905764"/>
                  </a:lnTo>
                  <a:lnTo>
                    <a:pt x="166122" y="954690"/>
                  </a:lnTo>
                  <a:lnTo>
                    <a:pt x="156072" y="1003710"/>
                  </a:lnTo>
                  <a:lnTo>
                    <a:pt x="146613" y="1052804"/>
                  </a:lnTo>
                  <a:lnTo>
                    <a:pt x="137726" y="1101952"/>
                  </a:lnTo>
                  <a:lnTo>
                    <a:pt x="129389" y="1151134"/>
                  </a:lnTo>
                  <a:lnTo>
                    <a:pt x="121581" y="1200331"/>
                  </a:lnTo>
                  <a:lnTo>
                    <a:pt x="114281" y="1249521"/>
                  </a:lnTo>
                  <a:lnTo>
                    <a:pt x="107467" y="1298686"/>
                  </a:lnTo>
                  <a:lnTo>
                    <a:pt x="101120" y="1347805"/>
                  </a:lnTo>
                  <a:lnTo>
                    <a:pt x="95217" y="1396857"/>
                  </a:lnTo>
                  <a:lnTo>
                    <a:pt x="89711" y="1446081"/>
                  </a:lnTo>
                  <a:lnTo>
                    <a:pt x="84594" y="1495379"/>
                  </a:lnTo>
                  <a:lnTo>
                    <a:pt x="79866" y="1544545"/>
                  </a:lnTo>
                  <a:lnTo>
                    <a:pt x="75504" y="1593560"/>
                  </a:lnTo>
                  <a:lnTo>
                    <a:pt x="71636" y="1640428"/>
                  </a:lnTo>
                  <a:lnTo>
                    <a:pt x="67959" y="1688664"/>
                  </a:lnTo>
                  <a:lnTo>
                    <a:pt x="64580" y="1736693"/>
                  </a:lnTo>
                  <a:lnTo>
                    <a:pt x="61476" y="1784496"/>
                  </a:lnTo>
                  <a:lnTo>
                    <a:pt x="58627" y="1832052"/>
                  </a:lnTo>
                  <a:lnTo>
                    <a:pt x="56013" y="1879343"/>
                  </a:lnTo>
                  <a:lnTo>
                    <a:pt x="53611" y="1926346"/>
                  </a:lnTo>
                  <a:lnTo>
                    <a:pt x="51141" y="1975389"/>
                  </a:lnTo>
                  <a:lnTo>
                    <a:pt x="48872" y="2024620"/>
                  </a:lnTo>
                  <a:lnTo>
                    <a:pt x="46771" y="2073956"/>
                  </a:lnTo>
                  <a:lnTo>
                    <a:pt x="44807" y="2123311"/>
                  </a:lnTo>
                  <a:lnTo>
                    <a:pt x="42946" y="2172601"/>
                  </a:lnTo>
                  <a:lnTo>
                    <a:pt x="40008" y="2253895"/>
                  </a:lnTo>
                  <a:lnTo>
                    <a:pt x="0" y="225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921317" y="0"/>
            <a:ext cx="3366770" cy="1816100"/>
            <a:chOff x="14921317" y="0"/>
            <a:chExt cx="3366770" cy="1816100"/>
          </a:xfrm>
        </p:grpSpPr>
        <p:sp>
          <p:nvSpPr>
            <p:cNvPr id="9" name="object 9"/>
            <p:cNvSpPr/>
            <p:nvPr/>
          </p:nvSpPr>
          <p:spPr>
            <a:xfrm>
              <a:off x="14921317" y="0"/>
              <a:ext cx="3366770" cy="1816100"/>
            </a:xfrm>
            <a:custGeom>
              <a:avLst/>
              <a:gdLst/>
              <a:ahLst/>
              <a:cxnLst/>
              <a:rect l="l" t="t" r="r" b="b"/>
              <a:pathLst>
                <a:path w="3366769" h="1816100">
                  <a:moveTo>
                    <a:pt x="3366682" y="1815938"/>
                  </a:moveTo>
                  <a:lnTo>
                    <a:pt x="3340405" y="1767215"/>
                  </a:lnTo>
                  <a:lnTo>
                    <a:pt x="3316850" y="1724466"/>
                  </a:lnTo>
                  <a:lnTo>
                    <a:pt x="3292754" y="1681774"/>
                  </a:lnTo>
                  <a:lnTo>
                    <a:pt x="3268118" y="1639169"/>
                  </a:lnTo>
                  <a:lnTo>
                    <a:pt x="3242945" y="1596680"/>
                  </a:lnTo>
                  <a:lnTo>
                    <a:pt x="3217236" y="1554338"/>
                  </a:lnTo>
                  <a:lnTo>
                    <a:pt x="3190993" y="1512172"/>
                  </a:lnTo>
                  <a:lnTo>
                    <a:pt x="3164218" y="1470214"/>
                  </a:lnTo>
                  <a:lnTo>
                    <a:pt x="3136912" y="1428492"/>
                  </a:lnTo>
                  <a:lnTo>
                    <a:pt x="3109077" y="1387037"/>
                  </a:lnTo>
                  <a:lnTo>
                    <a:pt x="3080716" y="1345878"/>
                  </a:lnTo>
                  <a:lnTo>
                    <a:pt x="3051829" y="1305046"/>
                  </a:lnTo>
                  <a:lnTo>
                    <a:pt x="3022419" y="1264571"/>
                  </a:lnTo>
                  <a:lnTo>
                    <a:pt x="2992487" y="1224483"/>
                  </a:lnTo>
                  <a:lnTo>
                    <a:pt x="2962035" y="1184812"/>
                  </a:lnTo>
                  <a:lnTo>
                    <a:pt x="2931066" y="1145587"/>
                  </a:lnTo>
                  <a:lnTo>
                    <a:pt x="2899580" y="1106839"/>
                  </a:lnTo>
                  <a:lnTo>
                    <a:pt x="2867579" y="1068598"/>
                  </a:lnTo>
                  <a:lnTo>
                    <a:pt x="2835066" y="1030894"/>
                  </a:lnTo>
                  <a:lnTo>
                    <a:pt x="2802042" y="993757"/>
                  </a:lnTo>
                  <a:lnTo>
                    <a:pt x="2768509" y="957217"/>
                  </a:lnTo>
                  <a:lnTo>
                    <a:pt x="2734468" y="921304"/>
                  </a:lnTo>
                  <a:lnTo>
                    <a:pt x="2699921" y="886047"/>
                  </a:lnTo>
                  <a:lnTo>
                    <a:pt x="2664871" y="851478"/>
                  </a:lnTo>
                  <a:lnTo>
                    <a:pt x="2629319" y="817625"/>
                  </a:lnTo>
                  <a:lnTo>
                    <a:pt x="2593266" y="784519"/>
                  </a:lnTo>
                  <a:lnTo>
                    <a:pt x="2556715" y="752191"/>
                  </a:lnTo>
                  <a:lnTo>
                    <a:pt x="2519667" y="720669"/>
                  </a:lnTo>
                  <a:lnTo>
                    <a:pt x="2482124" y="689984"/>
                  </a:lnTo>
                  <a:lnTo>
                    <a:pt x="2444088" y="660167"/>
                  </a:lnTo>
                  <a:lnTo>
                    <a:pt x="2405560" y="631246"/>
                  </a:lnTo>
                  <a:lnTo>
                    <a:pt x="2366543" y="603252"/>
                  </a:lnTo>
                  <a:lnTo>
                    <a:pt x="2327038" y="576216"/>
                  </a:lnTo>
                  <a:lnTo>
                    <a:pt x="2287047" y="550166"/>
                  </a:lnTo>
                  <a:lnTo>
                    <a:pt x="2246571" y="525134"/>
                  </a:lnTo>
                  <a:lnTo>
                    <a:pt x="2205613" y="501149"/>
                  </a:lnTo>
                  <a:lnTo>
                    <a:pt x="2164174" y="478240"/>
                  </a:lnTo>
                  <a:lnTo>
                    <a:pt x="2122256" y="456439"/>
                  </a:lnTo>
                  <a:lnTo>
                    <a:pt x="2079861" y="435775"/>
                  </a:lnTo>
                  <a:lnTo>
                    <a:pt x="2036991" y="416278"/>
                  </a:lnTo>
                  <a:lnTo>
                    <a:pt x="1993647" y="397979"/>
                  </a:lnTo>
                  <a:lnTo>
                    <a:pt x="1949831" y="380906"/>
                  </a:lnTo>
                  <a:lnTo>
                    <a:pt x="1905545" y="365091"/>
                  </a:lnTo>
                  <a:lnTo>
                    <a:pt x="1860790" y="350563"/>
                  </a:lnTo>
                  <a:lnTo>
                    <a:pt x="1815569" y="337352"/>
                  </a:lnTo>
                  <a:lnTo>
                    <a:pt x="1769883" y="325488"/>
                  </a:lnTo>
                  <a:lnTo>
                    <a:pt x="1723734" y="315002"/>
                  </a:lnTo>
                  <a:lnTo>
                    <a:pt x="1677124" y="305923"/>
                  </a:lnTo>
                  <a:lnTo>
                    <a:pt x="1630055" y="298281"/>
                  </a:lnTo>
                  <a:lnTo>
                    <a:pt x="1582528" y="292106"/>
                  </a:lnTo>
                  <a:lnTo>
                    <a:pt x="1534545" y="287429"/>
                  </a:lnTo>
                  <a:lnTo>
                    <a:pt x="1486107" y="284279"/>
                  </a:lnTo>
                  <a:lnTo>
                    <a:pt x="1435980" y="282646"/>
                  </a:lnTo>
                  <a:lnTo>
                    <a:pt x="1385815" y="282473"/>
                  </a:lnTo>
                  <a:lnTo>
                    <a:pt x="1335622" y="283507"/>
                  </a:lnTo>
                  <a:lnTo>
                    <a:pt x="1285411" y="285498"/>
                  </a:lnTo>
                  <a:lnTo>
                    <a:pt x="1235190" y="288193"/>
                  </a:lnTo>
                  <a:lnTo>
                    <a:pt x="1084573" y="297985"/>
                  </a:lnTo>
                  <a:lnTo>
                    <a:pt x="1034413" y="300979"/>
                  </a:lnTo>
                  <a:lnTo>
                    <a:pt x="984292" y="303419"/>
                  </a:lnTo>
                  <a:lnTo>
                    <a:pt x="934220" y="305052"/>
                  </a:lnTo>
                  <a:lnTo>
                    <a:pt x="884205" y="305626"/>
                  </a:lnTo>
                  <a:lnTo>
                    <a:pt x="834259" y="304891"/>
                  </a:lnTo>
                  <a:lnTo>
                    <a:pt x="784389" y="302594"/>
                  </a:lnTo>
                  <a:lnTo>
                    <a:pt x="734607" y="298484"/>
                  </a:lnTo>
                  <a:lnTo>
                    <a:pt x="684920" y="292308"/>
                  </a:lnTo>
                  <a:lnTo>
                    <a:pt x="635262" y="283813"/>
                  </a:lnTo>
                  <a:lnTo>
                    <a:pt x="586149" y="273166"/>
                  </a:lnTo>
                  <a:lnTo>
                    <a:pt x="537575" y="260492"/>
                  </a:lnTo>
                  <a:lnTo>
                    <a:pt x="489533" y="245920"/>
                  </a:lnTo>
                  <a:lnTo>
                    <a:pt x="442016" y="229573"/>
                  </a:lnTo>
                  <a:lnTo>
                    <a:pt x="395017" y="211580"/>
                  </a:lnTo>
                  <a:lnTo>
                    <a:pt x="348531" y="192066"/>
                  </a:lnTo>
                  <a:lnTo>
                    <a:pt x="302549" y="171157"/>
                  </a:lnTo>
                  <a:lnTo>
                    <a:pt x="257067" y="148980"/>
                  </a:lnTo>
                  <a:lnTo>
                    <a:pt x="212075" y="125660"/>
                  </a:lnTo>
                  <a:lnTo>
                    <a:pt x="167570" y="101325"/>
                  </a:lnTo>
                  <a:lnTo>
                    <a:pt x="123542" y="76099"/>
                  </a:lnTo>
                  <a:lnTo>
                    <a:pt x="79986" y="50111"/>
                  </a:lnTo>
                  <a:lnTo>
                    <a:pt x="36895" y="23485"/>
                  </a:lnTo>
                  <a:lnTo>
                    <a:pt x="0" y="0"/>
                  </a:lnTo>
                  <a:lnTo>
                    <a:pt x="3366682" y="0"/>
                  </a:lnTo>
                  <a:lnTo>
                    <a:pt x="3366682" y="1815938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06786" y="0"/>
              <a:ext cx="781685" cy="1141095"/>
            </a:xfrm>
            <a:custGeom>
              <a:avLst/>
              <a:gdLst/>
              <a:ahLst/>
              <a:cxnLst/>
              <a:rect l="l" t="t" r="r" b="b"/>
              <a:pathLst>
                <a:path w="781684" h="1141095">
                  <a:moveTo>
                    <a:pt x="781212" y="1141033"/>
                  </a:moveTo>
                  <a:lnTo>
                    <a:pt x="734395" y="1085390"/>
                  </a:lnTo>
                  <a:lnTo>
                    <a:pt x="703319" y="1046836"/>
                  </a:lnTo>
                  <a:lnTo>
                    <a:pt x="672724" y="1007724"/>
                  </a:lnTo>
                  <a:lnTo>
                    <a:pt x="642580" y="968096"/>
                  </a:lnTo>
                  <a:lnTo>
                    <a:pt x="612859" y="927994"/>
                  </a:lnTo>
                  <a:lnTo>
                    <a:pt x="583533" y="887462"/>
                  </a:lnTo>
                  <a:lnTo>
                    <a:pt x="554573" y="846542"/>
                  </a:lnTo>
                  <a:lnTo>
                    <a:pt x="525950" y="805277"/>
                  </a:lnTo>
                  <a:lnTo>
                    <a:pt x="497636" y="763710"/>
                  </a:lnTo>
                  <a:lnTo>
                    <a:pt x="469603" y="721884"/>
                  </a:lnTo>
                  <a:lnTo>
                    <a:pt x="441821" y="679841"/>
                  </a:lnTo>
                  <a:lnTo>
                    <a:pt x="414263" y="637623"/>
                  </a:lnTo>
                  <a:lnTo>
                    <a:pt x="386898" y="595275"/>
                  </a:lnTo>
                  <a:lnTo>
                    <a:pt x="359700" y="552837"/>
                  </a:lnTo>
                  <a:lnTo>
                    <a:pt x="332639" y="510354"/>
                  </a:lnTo>
                  <a:lnTo>
                    <a:pt x="305687" y="467868"/>
                  </a:lnTo>
                  <a:lnTo>
                    <a:pt x="251631" y="382525"/>
                  </a:lnTo>
                  <a:lnTo>
                    <a:pt x="224274" y="339434"/>
                  </a:lnTo>
                  <a:lnTo>
                    <a:pt x="196739" y="296234"/>
                  </a:lnTo>
                  <a:lnTo>
                    <a:pt x="169020" y="253011"/>
                  </a:lnTo>
                  <a:lnTo>
                    <a:pt x="141113" y="209849"/>
                  </a:lnTo>
                  <a:lnTo>
                    <a:pt x="113013" y="166834"/>
                  </a:lnTo>
                  <a:lnTo>
                    <a:pt x="84714" y="124051"/>
                  </a:lnTo>
                  <a:lnTo>
                    <a:pt x="56211" y="81587"/>
                  </a:lnTo>
                  <a:lnTo>
                    <a:pt x="27500" y="39525"/>
                  </a:lnTo>
                  <a:lnTo>
                    <a:pt x="0" y="0"/>
                  </a:lnTo>
                  <a:lnTo>
                    <a:pt x="65600" y="0"/>
                  </a:lnTo>
                  <a:lnTo>
                    <a:pt x="100845" y="51406"/>
                  </a:lnTo>
                  <a:lnTo>
                    <a:pt x="129562" y="94160"/>
                  </a:lnTo>
                  <a:lnTo>
                    <a:pt x="158047" y="137209"/>
                  </a:lnTo>
                  <a:lnTo>
                    <a:pt x="186310" y="180472"/>
                  </a:lnTo>
                  <a:lnTo>
                    <a:pt x="214360" y="223869"/>
                  </a:lnTo>
                  <a:lnTo>
                    <a:pt x="242206" y="267320"/>
                  </a:lnTo>
                  <a:lnTo>
                    <a:pt x="269856" y="310745"/>
                  </a:lnTo>
                  <a:lnTo>
                    <a:pt x="297321" y="354062"/>
                  </a:lnTo>
                  <a:lnTo>
                    <a:pt x="351884" y="440257"/>
                  </a:lnTo>
                  <a:lnTo>
                    <a:pt x="379242" y="483362"/>
                  </a:lnTo>
                  <a:lnTo>
                    <a:pt x="406714" y="526460"/>
                  </a:lnTo>
                  <a:lnTo>
                    <a:pt x="434328" y="569506"/>
                  </a:lnTo>
                  <a:lnTo>
                    <a:pt x="462114" y="612451"/>
                  </a:lnTo>
                  <a:lnTo>
                    <a:pt x="490101" y="655251"/>
                  </a:lnTo>
                  <a:lnTo>
                    <a:pt x="518318" y="697859"/>
                  </a:lnTo>
                  <a:lnTo>
                    <a:pt x="546796" y="740227"/>
                  </a:lnTo>
                  <a:lnTo>
                    <a:pt x="575563" y="782310"/>
                  </a:lnTo>
                  <a:lnTo>
                    <a:pt x="604650" y="824060"/>
                  </a:lnTo>
                  <a:lnTo>
                    <a:pt x="634084" y="865432"/>
                  </a:lnTo>
                  <a:lnTo>
                    <a:pt x="663897" y="906379"/>
                  </a:lnTo>
                  <a:lnTo>
                    <a:pt x="694117" y="946854"/>
                  </a:lnTo>
                  <a:lnTo>
                    <a:pt x="724773" y="986812"/>
                  </a:lnTo>
                  <a:lnTo>
                    <a:pt x="755896" y="1026204"/>
                  </a:lnTo>
                  <a:lnTo>
                    <a:pt x="781212" y="1057256"/>
                  </a:lnTo>
                  <a:lnTo>
                    <a:pt x="781212" y="114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756" y="4875306"/>
            <a:ext cx="8381999" cy="43814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4875306"/>
            <a:ext cx="8191499" cy="43814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59268" y="0"/>
            <a:ext cx="1131887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-525" dirty="0">
                <a:solidFill>
                  <a:srgbClr val="012033"/>
                </a:solidFill>
              </a:rPr>
              <a:t>N</a:t>
            </a:r>
            <a:r>
              <a:rPr sz="11600" spc="105" dirty="0">
                <a:solidFill>
                  <a:srgbClr val="012033"/>
                </a:solidFill>
              </a:rPr>
              <a:t>T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-2880" dirty="0">
                <a:solidFill>
                  <a:srgbClr val="012033"/>
                </a:solidFill>
              </a:rPr>
              <a:t>I</a:t>
            </a:r>
            <a:r>
              <a:rPr sz="11600" spc="705" dirty="0">
                <a:solidFill>
                  <a:srgbClr val="012033"/>
                </a:solidFill>
              </a:rPr>
              <a:t>O</a:t>
            </a:r>
            <a:r>
              <a:rPr sz="11600" spc="1340" dirty="0">
                <a:solidFill>
                  <a:srgbClr val="012033"/>
                </a:solidFill>
              </a:rPr>
              <a:t>R</a:t>
            </a:r>
            <a:endParaRPr sz="11600"/>
          </a:p>
        </p:txBody>
      </p:sp>
      <p:sp>
        <p:nvSpPr>
          <p:cNvPr id="14" name="object 14"/>
          <p:cNvSpPr txBox="1"/>
          <p:nvPr/>
        </p:nvSpPr>
        <p:spPr>
          <a:xfrm>
            <a:off x="6272232" y="2439606"/>
            <a:ext cx="923861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860" algn="l"/>
                <a:tab pos="1674495" algn="l"/>
                <a:tab pos="2226310" algn="l"/>
                <a:tab pos="4192270" algn="l"/>
                <a:tab pos="4537710" algn="l"/>
                <a:tab pos="6678930" algn="l"/>
              </a:tabLst>
            </a:pPr>
            <a:r>
              <a:rPr sz="2300" spc="254" dirty="0">
                <a:solidFill>
                  <a:srgbClr val="012033"/>
                </a:solidFill>
                <a:latin typeface="Tahoma"/>
                <a:cs typeface="Tahoma"/>
              </a:rPr>
              <a:t>EL	</a:t>
            </a:r>
            <a:r>
              <a:rPr sz="2300" spc="415" dirty="0">
                <a:solidFill>
                  <a:srgbClr val="012033"/>
                </a:solidFill>
                <a:latin typeface="Tahoma"/>
                <a:cs typeface="Tahoma"/>
              </a:rPr>
              <a:t>CODO	</a:t>
            </a:r>
            <a:r>
              <a:rPr sz="2300" spc="190" dirty="0">
                <a:solidFill>
                  <a:srgbClr val="012033"/>
                </a:solidFill>
                <a:latin typeface="Tahoma"/>
                <a:cs typeface="Tahoma"/>
              </a:rPr>
              <a:t>EN	</a:t>
            </a:r>
            <a:r>
              <a:rPr sz="2300" spc="245" dirty="0">
                <a:solidFill>
                  <a:srgbClr val="012033"/>
                </a:solidFill>
                <a:latin typeface="Tahoma"/>
                <a:cs typeface="Tahoma"/>
              </a:rPr>
              <a:t>EXTENSIÓN	</a:t>
            </a:r>
            <a:r>
              <a:rPr sz="2300" spc="260" dirty="0">
                <a:solidFill>
                  <a:srgbClr val="012033"/>
                </a:solidFill>
                <a:latin typeface="Tahoma"/>
                <a:cs typeface="Tahoma"/>
              </a:rPr>
              <a:t>Y	</a:t>
            </a:r>
            <a:r>
              <a:rPr sz="2300" spc="245" dirty="0">
                <a:solidFill>
                  <a:srgbClr val="012033"/>
                </a:solidFill>
                <a:latin typeface="Tahoma"/>
                <a:cs typeface="Tahoma"/>
              </a:rPr>
              <a:t>SUPINACIÓN	</a:t>
            </a:r>
            <a:r>
              <a:rPr sz="2300" spc="380" dirty="0">
                <a:solidFill>
                  <a:srgbClr val="012033"/>
                </a:solidFill>
                <a:latin typeface="Tahoma"/>
                <a:cs typeface="Tahoma"/>
              </a:rPr>
              <a:t>DESCANSANDO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1302" y="2839656"/>
            <a:ext cx="59524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8255" algn="l"/>
                <a:tab pos="1830070" algn="l"/>
                <a:tab pos="2924810" algn="l"/>
                <a:tab pos="3507104" algn="l"/>
              </a:tabLst>
            </a:pPr>
            <a:r>
              <a:rPr sz="2300" spc="45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70" dirty="0">
                <a:solidFill>
                  <a:srgbClr val="012033"/>
                </a:solidFill>
                <a:latin typeface="Tahoma"/>
                <a:cs typeface="Tahoma"/>
              </a:rPr>
              <a:t>B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17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660" dirty="0">
                <a:solidFill>
                  <a:srgbClr val="012033"/>
                </a:solidFill>
                <a:latin typeface="Tahoma"/>
                <a:cs typeface="Tahoma"/>
              </a:rPr>
              <a:t>M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45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17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45" dirty="0">
                <a:solidFill>
                  <a:srgbClr val="012033"/>
                </a:solidFill>
                <a:latin typeface="Tahoma"/>
                <a:cs typeface="Tahoma"/>
              </a:rPr>
              <a:t>X</a:t>
            </a:r>
            <a:r>
              <a:rPr sz="2300" spc="54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465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-170" dirty="0">
                <a:solidFill>
                  <a:srgbClr val="012033"/>
                </a:solidFill>
                <a:latin typeface="Tahoma"/>
                <a:cs typeface="Tahoma"/>
              </a:rPr>
              <a:t>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4729" y="2909627"/>
            <a:ext cx="239458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82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3450" spc="68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3450" spc="13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8903" y="292218"/>
            <a:ext cx="16959580" cy="9994900"/>
            <a:chOff x="1328903" y="292218"/>
            <a:chExt cx="16959580" cy="9994900"/>
          </a:xfrm>
        </p:grpSpPr>
        <p:sp>
          <p:nvSpPr>
            <p:cNvPr id="3" name="object 3"/>
            <p:cNvSpPr/>
            <p:nvPr/>
          </p:nvSpPr>
          <p:spPr>
            <a:xfrm>
              <a:off x="15306341" y="4758677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6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903" y="292218"/>
              <a:ext cx="15687659" cy="9697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7651" y="278252"/>
            <a:ext cx="15580360" cy="10008870"/>
            <a:chOff x="2707651" y="278252"/>
            <a:chExt cx="15580360" cy="10008870"/>
          </a:xfrm>
        </p:grpSpPr>
        <p:sp>
          <p:nvSpPr>
            <p:cNvPr id="3" name="object 3"/>
            <p:cNvSpPr/>
            <p:nvPr/>
          </p:nvSpPr>
          <p:spPr>
            <a:xfrm>
              <a:off x="15306341" y="4758677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7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7651" y="278252"/>
              <a:ext cx="13477859" cy="9734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0008" y="410291"/>
            <a:ext cx="15428594" cy="9876790"/>
            <a:chOff x="2860008" y="410291"/>
            <a:chExt cx="15428594" cy="9876790"/>
          </a:xfrm>
        </p:grpSpPr>
        <p:sp>
          <p:nvSpPr>
            <p:cNvPr id="3" name="object 3"/>
            <p:cNvSpPr/>
            <p:nvPr/>
          </p:nvSpPr>
          <p:spPr>
            <a:xfrm>
              <a:off x="15306341" y="4758677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21"/>
                  </a:moveTo>
                  <a:lnTo>
                    <a:pt x="0" y="5487900"/>
                  </a:lnTo>
                  <a:lnTo>
                    <a:pt x="3454" y="5440214"/>
                  </a:lnTo>
                  <a:lnTo>
                    <a:pt x="11751" y="5389233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6"/>
                  </a:lnTo>
                  <a:lnTo>
                    <a:pt x="187813" y="5021071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7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2"/>
                  </a:lnTo>
                  <a:lnTo>
                    <a:pt x="654793" y="4510908"/>
                  </a:lnTo>
                  <a:lnTo>
                    <a:pt x="692532" y="4478186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9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4"/>
                  </a:lnTo>
                  <a:lnTo>
                    <a:pt x="965375" y="4256602"/>
                  </a:lnTo>
                  <a:lnTo>
                    <a:pt x="1005142" y="4225640"/>
                  </a:lnTo>
                  <a:lnTo>
                    <a:pt x="1044993" y="4194759"/>
                  </a:lnTo>
                  <a:lnTo>
                    <a:pt x="1164681" y="4102281"/>
                  </a:lnTo>
                  <a:lnTo>
                    <a:pt x="1204497" y="4071407"/>
                  </a:lnTo>
                  <a:lnTo>
                    <a:pt x="1244210" y="4040456"/>
                  </a:lnTo>
                  <a:lnTo>
                    <a:pt x="1283783" y="4009399"/>
                  </a:lnTo>
                  <a:lnTo>
                    <a:pt x="1323179" y="3978203"/>
                  </a:lnTo>
                  <a:lnTo>
                    <a:pt x="1362360" y="3946837"/>
                  </a:lnTo>
                  <a:lnTo>
                    <a:pt x="1401288" y="3915270"/>
                  </a:lnTo>
                  <a:lnTo>
                    <a:pt x="1439927" y="3883471"/>
                  </a:lnTo>
                  <a:lnTo>
                    <a:pt x="1478238" y="3851409"/>
                  </a:lnTo>
                  <a:lnTo>
                    <a:pt x="1515270" y="3819702"/>
                  </a:lnTo>
                  <a:lnTo>
                    <a:pt x="1552068" y="3787304"/>
                  </a:lnTo>
                  <a:lnTo>
                    <a:pt x="1588581" y="3754229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4"/>
                  </a:lnTo>
                  <a:lnTo>
                    <a:pt x="1798731" y="3542339"/>
                  </a:lnTo>
                  <a:lnTo>
                    <a:pt x="1831782" y="3504915"/>
                  </a:lnTo>
                  <a:lnTo>
                    <a:pt x="1864128" y="3466925"/>
                  </a:lnTo>
                  <a:lnTo>
                    <a:pt x="1895720" y="3428385"/>
                  </a:lnTo>
                  <a:lnTo>
                    <a:pt x="1926503" y="3389307"/>
                  </a:lnTo>
                  <a:lnTo>
                    <a:pt x="1956426" y="3349706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8"/>
                  </a:lnTo>
                  <a:lnTo>
                    <a:pt x="2091314" y="3144340"/>
                  </a:lnTo>
                  <a:lnTo>
                    <a:pt x="2114980" y="3101893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5"/>
                  </a:lnTo>
                  <a:lnTo>
                    <a:pt x="2196868" y="2927990"/>
                  </a:lnTo>
                  <a:lnTo>
                    <a:pt x="2213885" y="2883556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7"/>
                  </a:lnTo>
                  <a:lnTo>
                    <a:pt x="2266563" y="2702405"/>
                  </a:lnTo>
                  <a:lnTo>
                    <a:pt x="2275624" y="2656334"/>
                  </a:lnTo>
                  <a:lnTo>
                    <a:pt x="2282938" y="2609977"/>
                  </a:lnTo>
                  <a:lnTo>
                    <a:pt x="2288452" y="2563349"/>
                  </a:lnTo>
                  <a:lnTo>
                    <a:pt x="2292114" y="2516463"/>
                  </a:lnTo>
                  <a:lnTo>
                    <a:pt x="2293872" y="2469334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5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7"/>
                  </a:lnTo>
                  <a:lnTo>
                    <a:pt x="2185872" y="1891851"/>
                  </a:lnTo>
                  <a:lnTo>
                    <a:pt x="2175147" y="1843418"/>
                  </a:lnTo>
                  <a:lnTo>
                    <a:pt x="2166136" y="1794723"/>
                  </a:lnTo>
                  <a:lnTo>
                    <a:pt x="2159278" y="1745695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4"/>
                  </a:lnTo>
                  <a:lnTo>
                    <a:pt x="2159927" y="1543615"/>
                  </a:lnTo>
                  <a:lnTo>
                    <a:pt x="2166946" y="1493126"/>
                  </a:lnTo>
                  <a:lnTo>
                    <a:pt x="2176261" y="1442893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9"/>
                  </a:lnTo>
                  <a:lnTo>
                    <a:pt x="2249041" y="1196808"/>
                  </a:lnTo>
                  <a:lnTo>
                    <a:pt x="2267188" y="1148856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7"/>
                  </a:lnTo>
                  <a:lnTo>
                    <a:pt x="2363858" y="922319"/>
                  </a:lnTo>
                  <a:lnTo>
                    <a:pt x="2385048" y="877921"/>
                  </a:lnTo>
                  <a:lnTo>
                    <a:pt x="2406841" y="833836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5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6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1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3"/>
                  </a:lnTo>
                  <a:lnTo>
                    <a:pt x="2894794" y="98948"/>
                  </a:lnTo>
                  <a:lnTo>
                    <a:pt x="2926803" y="61660"/>
                  </a:lnTo>
                  <a:lnTo>
                    <a:pt x="2959283" y="24775"/>
                  </a:lnTo>
                  <a:lnTo>
                    <a:pt x="2981659" y="0"/>
                  </a:lnTo>
                  <a:lnTo>
                    <a:pt x="2981659" y="5528321"/>
                  </a:lnTo>
                  <a:lnTo>
                    <a:pt x="540" y="5528321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6" y="7387242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6" y="2899756"/>
                  </a:moveTo>
                  <a:lnTo>
                    <a:pt x="415954" y="2848433"/>
                  </a:lnTo>
                  <a:lnTo>
                    <a:pt x="379889" y="2810479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6"/>
                  </a:lnTo>
                  <a:lnTo>
                    <a:pt x="117230" y="2420259"/>
                  </a:lnTo>
                  <a:lnTo>
                    <a:pt x="95155" y="2369949"/>
                  </a:lnTo>
                  <a:lnTo>
                    <a:pt x="75360" y="2319403"/>
                  </a:lnTo>
                  <a:lnTo>
                    <a:pt x="57854" y="2268680"/>
                  </a:lnTo>
                  <a:lnTo>
                    <a:pt x="42642" y="2217836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7"/>
                  </a:lnTo>
                  <a:lnTo>
                    <a:pt x="1280" y="1963807"/>
                  </a:lnTo>
                  <a:lnTo>
                    <a:pt x="0" y="1913440"/>
                  </a:lnTo>
                  <a:lnTo>
                    <a:pt x="1068" y="1863352"/>
                  </a:lnTo>
                  <a:lnTo>
                    <a:pt x="4492" y="1813601"/>
                  </a:lnTo>
                  <a:lnTo>
                    <a:pt x="10280" y="1764244"/>
                  </a:lnTo>
                  <a:lnTo>
                    <a:pt x="18439" y="1715338"/>
                  </a:lnTo>
                  <a:lnTo>
                    <a:pt x="28946" y="1666723"/>
                  </a:lnTo>
                  <a:lnTo>
                    <a:pt x="41518" y="1619078"/>
                  </a:lnTo>
                  <a:lnTo>
                    <a:pt x="56068" y="1572367"/>
                  </a:lnTo>
                  <a:lnTo>
                    <a:pt x="72510" y="1526557"/>
                  </a:lnTo>
                  <a:lnTo>
                    <a:pt x="90758" y="1481611"/>
                  </a:lnTo>
                  <a:lnTo>
                    <a:pt x="110725" y="1437494"/>
                  </a:lnTo>
                  <a:lnTo>
                    <a:pt x="132325" y="1394171"/>
                  </a:lnTo>
                  <a:lnTo>
                    <a:pt x="155471" y="1351607"/>
                  </a:lnTo>
                  <a:lnTo>
                    <a:pt x="180077" y="1309767"/>
                  </a:lnTo>
                  <a:lnTo>
                    <a:pt x="206057" y="1268616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1"/>
                  </a:lnTo>
                  <a:lnTo>
                    <a:pt x="321985" y="1110192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80"/>
                  </a:lnTo>
                  <a:lnTo>
                    <a:pt x="452983" y="959970"/>
                  </a:lnTo>
                  <a:lnTo>
                    <a:pt x="487439" y="923432"/>
                  </a:lnTo>
                  <a:lnTo>
                    <a:pt x="522405" y="887232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8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4"/>
                  </a:lnTo>
                  <a:lnTo>
                    <a:pt x="850635" y="565995"/>
                  </a:lnTo>
                  <a:lnTo>
                    <a:pt x="888068" y="529106"/>
                  </a:lnTo>
                  <a:lnTo>
                    <a:pt x="925184" y="492001"/>
                  </a:lnTo>
                  <a:lnTo>
                    <a:pt x="961819" y="454703"/>
                  </a:lnTo>
                  <a:lnTo>
                    <a:pt x="997811" y="417237"/>
                  </a:lnTo>
                  <a:lnTo>
                    <a:pt x="1032994" y="379625"/>
                  </a:lnTo>
                  <a:lnTo>
                    <a:pt x="1066518" y="342623"/>
                  </a:lnTo>
                  <a:lnTo>
                    <a:pt x="1099438" y="305119"/>
                  </a:lnTo>
                  <a:lnTo>
                    <a:pt x="1131770" y="267132"/>
                  </a:lnTo>
                  <a:lnTo>
                    <a:pt x="1163531" y="228677"/>
                  </a:lnTo>
                  <a:lnTo>
                    <a:pt x="1194737" y="189772"/>
                  </a:lnTo>
                  <a:lnTo>
                    <a:pt x="1225404" y="150435"/>
                  </a:lnTo>
                  <a:lnTo>
                    <a:pt x="1255550" y="110682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9"/>
                  </a:lnTo>
                  <a:lnTo>
                    <a:pt x="1256596" y="175482"/>
                  </a:lnTo>
                  <a:lnTo>
                    <a:pt x="1225646" y="215158"/>
                  </a:lnTo>
                  <a:lnTo>
                    <a:pt x="1194145" y="254410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2"/>
                  </a:lnTo>
                  <a:lnTo>
                    <a:pt x="1026804" y="444846"/>
                  </a:lnTo>
                  <a:lnTo>
                    <a:pt x="990533" y="482643"/>
                  </a:lnTo>
                  <a:lnTo>
                    <a:pt x="953651" y="520217"/>
                  </a:lnTo>
                  <a:lnTo>
                    <a:pt x="916311" y="557555"/>
                  </a:lnTo>
                  <a:lnTo>
                    <a:pt x="878669" y="594642"/>
                  </a:lnTo>
                  <a:lnTo>
                    <a:pt x="840881" y="631464"/>
                  </a:lnTo>
                  <a:lnTo>
                    <a:pt x="803104" y="668008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5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8"/>
                  </a:lnTo>
                  <a:lnTo>
                    <a:pt x="405662" y="1072673"/>
                  </a:lnTo>
                  <a:lnTo>
                    <a:pt x="372829" y="1111449"/>
                  </a:lnTo>
                  <a:lnTo>
                    <a:pt x="340953" y="1150722"/>
                  </a:lnTo>
                  <a:lnTo>
                    <a:pt x="310131" y="1190529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4"/>
                  </a:lnTo>
                  <a:lnTo>
                    <a:pt x="175208" y="1398846"/>
                  </a:lnTo>
                  <a:lnTo>
                    <a:pt x="152734" y="1442621"/>
                  </a:lnTo>
                  <a:lnTo>
                    <a:pt x="131990" y="1487185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4"/>
                  </a:lnTo>
                  <a:lnTo>
                    <a:pt x="57564" y="1723107"/>
                  </a:lnTo>
                  <a:lnTo>
                    <a:pt x="50039" y="1767873"/>
                  </a:lnTo>
                  <a:lnTo>
                    <a:pt x="44592" y="1812964"/>
                  </a:lnTo>
                  <a:lnTo>
                    <a:pt x="41200" y="1858326"/>
                  </a:lnTo>
                  <a:lnTo>
                    <a:pt x="39839" y="1903907"/>
                  </a:lnTo>
                  <a:lnTo>
                    <a:pt x="40485" y="1949652"/>
                  </a:lnTo>
                  <a:lnTo>
                    <a:pt x="43116" y="1995507"/>
                  </a:lnTo>
                  <a:lnTo>
                    <a:pt x="47707" y="2041418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9"/>
                  </a:lnTo>
                  <a:lnTo>
                    <a:pt x="115111" y="2315059"/>
                  </a:lnTo>
                  <a:lnTo>
                    <a:pt x="132769" y="2359859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9"/>
                  </a:lnTo>
                  <a:lnTo>
                    <a:pt x="247175" y="2577170"/>
                  </a:lnTo>
                  <a:lnTo>
                    <a:pt x="275116" y="2618918"/>
                  </a:lnTo>
                  <a:lnTo>
                    <a:pt x="304688" y="2659969"/>
                  </a:lnTo>
                  <a:lnTo>
                    <a:pt x="335868" y="2700269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6"/>
                  </a:lnTo>
                  <a:lnTo>
                    <a:pt x="476199" y="2852885"/>
                  </a:lnTo>
                  <a:lnTo>
                    <a:pt x="515066" y="2888623"/>
                  </a:lnTo>
                  <a:lnTo>
                    <a:pt x="528020" y="2899756"/>
                  </a:lnTo>
                  <a:lnTo>
                    <a:pt x="469156" y="2899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0008" y="410291"/>
              <a:ext cx="12839699" cy="95821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08982" y="511331"/>
              <a:ext cx="7266305" cy="1272540"/>
            </a:xfrm>
            <a:custGeom>
              <a:avLst/>
              <a:gdLst/>
              <a:ahLst/>
              <a:cxnLst/>
              <a:rect l="l" t="t" r="r" b="b"/>
              <a:pathLst>
                <a:path w="7266305" h="1272539">
                  <a:moveTo>
                    <a:pt x="6341219" y="1272140"/>
                  </a:moveTo>
                  <a:lnTo>
                    <a:pt x="6289889" y="1272144"/>
                  </a:lnTo>
                  <a:lnTo>
                    <a:pt x="6186929" y="1271206"/>
                  </a:lnTo>
                  <a:lnTo>
                    <a:pt x="6083730" y="1269260"/>
                  </a:lnTo>
                  <a:lnTo>
                    <a:pt x="5621595" y="1256129"/>
                  </a:lnTo>
                  <a:lnTo>
                    <a:pt x="5520560" y="1254044"/>
                  </a:lnTo>
                  <a:lnTo>
                    <a:pt x="5420550" y="1252917"/>
                  </a:lnTo>
                  <a:lnTo>
                    <a:pt x="5370991" y="1252807"/>
                  </a:lnTo>
                  <a:lnTo>
                    <a:pt x="4097421" y="1258652"/>
                  </a:lnTo>
                  <a:lnTo>
                    <a:pt x="1156802" y="1257790"/>
                  </a:lnTo>
                  <a:lnTo>
                    <a:pt x="346459" y="1261997"/>
                  </a:lnTo>
                  <a:lnTo>
                    <a:pt x="297171" y="1259162"/>
                  </a:lnTo>
                  <a:lnTo>
                    <a:pt x="252608" y="1250363"/>
                  </a:lnTo>
                  <a:lnTo>
                    <a:pt x="212565" y="1235995"/>
                  </a:lnTo>
                  <a:lnTo>
                    <a:pt x="176840" y="1216453"/>
                  </a:lnTo>
                  <a:lnTo>
                    <a:pt x="145230" y="1192132"/>
                  </a:lnTo>
                  <a:lnTo>
                    <a:pt x="117531" y="1163428"/>
                  </a:lnTo>
                  <a:lnTo>
                    <a:pt x="93541" y="1130736"/>
                  </a:lnTo>
                  <a:lnTo>
                    <a:pt x="73056" y="1094451"/>
                  </a:lnTo>
                  <a:lnTo>
                    <a:pt x="55873" y="1054969"/>
                  </a:lnTo>
                  <a:lnTo>
                    <a:pt x="41790" y="1012685"/>
                  </a:lnTo>
                  <a:lnTo>
                    <a:pt x="30602" y="967994"/>
                  </a:lnTo>
                  <a:lnTo>
                    <a:pt x="22108" y="921291"/>
                  </a:lnTo>
                  <a:lnTo>
                    <a:pt x="16103" y="872973"/>
                  </a:lnTo>
                  <a:lnTo>
                    <a:pt x="12384" y="823433"/>
                  </a:lnTo>
                  <a:lnTo>
                    <a:pt x="10750" y="773068"/>
                  </a:lnTo>
                  <a:lnTo>
                    <a:pt x="10995" y="722273"/>
                  </a:lnTo>
                  <a:lnTo>
                    <a:pt x="6522" y="695436"/>
                  </a:lnTo>
                  <a:lnTo>
                    <a:pt x="4659" y="667108"/>
                  </a:lnTo>
                  <a:lnTo>
                    <a:pt x="4426" y="653083"/>
                  </a:lnTo>
                  <a:lnTo>
                    <a:pt x="5031" y="638780"/>
                  </a:lnTo>
                  <a:lnTo>
                    <a:pt x="2236" y="626409"/>
                  </a:lnTo>
                  <a:lnTo>
                    <a:pt x="559" y="613620"/>
                  </a:lnTo>
                  <a:lnTo>
                    <a:pt x="0" y="599992"/>
                  </a:lnTo>
                  <a:lnTo>
                    <a:pt x="559" y="585105"/>
                  </a:lnTo>
                  <a:lnTo>
                    <a:pt x="3733" y="535484"/>
                  </a:lnTo>
                  <a:lnTo>
                    <a:pt x="7376" y="485353"/>
                  </a:lnTo>
                  <a:lnTo>
                    <a:pt x="11956" y="435211"/>
                  </a:lnTo>
                  <a:lnTo>
                    <a:pt x="17940" y="385553"/>
                  </a:lnTo>
                  <a:lnTo>
                    <a:pt x="25797" y="336876"/>
                  </a:lnTo>
                  <a:lnTo>
                    <a:pt x="35995" y="289677"/>
                  </a:lnTo>
                  <a:lnTo>
                    <a:pt x="49003" y="244453"/>
                  </a:lnTo>
                  <a:lnTo>
                    <a:pt x="65289" y="201701"/>
                  </a:lnTo>
                  <a:lnTo>
                    <a:pt x="85321" y="161917"/>
                  </a:lnTo>
                  <a:lnTo>
                    <a:pt x="109567" y="125598"/>
                  </a:lnTo>
                  <a:lnTo>
                    <a:pt x="138496" y="93241"/>
                  </a:lnTo>
                  <a:lnTo>
                    <a:pt x="172575" y="65342"/>
                  </a:lnTo>
                  <a:lnTo>
                    <a:pt x="212274" y="42399"/>
                  </a:lnTo>
                  <a:lnTo>
                    <a:pt x="232984" y="28305"/>
                  </a:lnTo>
                  <a:lnTo>
                    <a:pt x="257188" y="17985"/>
                  </a:lnTo>
                  <a:lnTo>
                    <a:pt x="285027" y="12417"/>
                  </a:lnTo>
                  <a:lnTo>
                    <a:pt x="324095" y="12580"/>
                  </a:lnTo>
                  <a:lnTo>
                    <a:pt x="336768" y="10530"/>
                  </a:lnTo>
                  <a:lnTo>
                    <a:pt x="342965" y="9855"/>
                  </a:lnTo>
                  <a:lnTo>
                    <a:pt x="349441" y="9598"/>
                  </a:lnTo>
                  <a:lnTo>
                    <a:pt x="3886425" y="27734"/>
                  </a:lnTo>
                  <a:lnTo>
                    <a:pt x="4788659" y="26791"/>
                  </a:lnTo>
                  <a:lnTo>
                    <a:pt x="5440981" y="22570"/>
                  </a:lnTo>
                  <a:lnTo>
                    <a:pt x="5542511" y="20936"/>
                  </a:lnTo>
                  <a:lnTo>
                    <a:pt x="5695341" y="17093"/>
                  </a:lnTo>
                  <a:lnTo>
                    <a:pt x="6053411" y="5886"/>
                  </a:lnTo>
                  <a:lnTo>
                    <a:pt x="6155831" y="3205"/>
                  </a:lnTo>
                  <a:lnTo>
                    <a:pt x="6258193" y="1201"/>
                  </a:lnTo>
                  <a:lnTo>
                    <a:pt x="6360439" y="119"/>
                  </a:lnTo>
                  <a:lnTo>
                    <a:pt x="6411500" y="0"/>
                  </a:lnTo>
                  <a:lnTo>
                    <a:pt x="6462510" y="202"/>
                  </a:lnTo>
                  <a:lnTo>
                    <a:pt x="6513462" y="756"/>
                  </a:lnTo>
                  <a:lnTo>
                    <a:pt x="6564348" y="1693"/>
                  </a:lnTo>
                  <a:lnTo>
                    <a:pt x="6615162" y="3043"/>
                  </a:lnTo>
                  <a:lnTo>
                    <a:pt x="6665895" y="4836"/>
                  </a:lnTo>
                  <a:lnTo>
                    <a:pt x="6716540" y="7104"/>
                  </a:lnTo>
                  <a:lnTo>
                    <a:pt x="6767090" y="9875"/>
                  </a:lnTo>
                  <a:lnTo>
                    <a:pt x="6817538" y="13182"/>
                  </a:lnTo>
                  <a:lnTo>
                    <a:pt x="6867877" y="17053"/>
                  </a:lnTo>
                  <a:lnTo>
                    <a:pt x="6923638" y="22578"/>
                  </a:lnTo>
                  <a:lnTo>
                    <a:pt x="6975360" y="29904"/>
                  </a:lnTo>
                  <a:lnTo>
                    <a:pt x="7022921" y="39797"/>
                  </a:lnTo>
                  <a:lnTo>
                    <a:pt x="7066201" y="53024"/>
                  </a:lnTo>
                  <a:lnTo>
                    <a:pt x="7105079" y="70351"/>
                  </a:lnTo>
                  <a:lnTo>
                    <a:pt x="7139434" y="92544"/>
                  </a:lnTo>
                  <a:lnTo>
                    <a:pt x="7169144" y="120369"/>
                  </a:lnTo>
                  <a:lnTo>
                    <a:pt x="7194089" y="154592"/>
                  </a:lnTo>
                  <a:lnTo>
                    <a:pt x="7214148" y="195981"/>
                  </a:lnTo>
                  <a:lnTo>
                    <a:pt x="7229200" y="245300"/>
                  </a:lnTo>
                  <a:lnTo>
                    <a:pt x="7239123" y="303316"/>
                  </a:lnTo>
                  <a:lnTo>
                    <a:pt x="7244479" y="353825"/>
                  </a:lnTo>
                  <a:lnTo>
                    <a:pt x="7249468" y="404822"/>
                  </a:lnTo>
                  <a:lnTo>
                    <a:pt x="7253989" y="456215"/>
                  </a:lnTo>
                  <a:lnTo>
                    <a:pt x="7257940" y="507909"/>
                  </a:lnTo>
                  <a:lnTo>
                    <a:pt x="7261220" y="559811"/>
                  </a:lnTo>
                  <a:lnTo>
                    <a:pt x="7263725" y="611826"/>
                  </a:lnTo>
                  <a:lnTo>
                    <a:pt x="7265355" y="663862"/>
                  </a:lnTo>
                  <a:lnTo>
                    <a:pt x="7266008" y="715825"/>
                  </a:lnTo>
                  <a:lnTo>
                    <a:pt x="7265582" y="767621"/>
                  </a:lnTo>
                  <a:lnTo>
                    <a:pt x="7263975" y="819156"/>
                  </a:lnTo>
                  <a:lnTo>
                    <a:pt x="7261085" y="870337"/>
                  </a:lnTo>
                  <a:lnTo>
                    <a:pt x="7256811" y="921070"/>
                  </a:lnTo>
                  <a:lnTo>
                    <a:pt x="7251051" y="971261"/>
                  </a:lnTo>
                  <a:lnTo>
                    <a:pt x="7241143" y="1023585"/>
                  </a:lnTo>
                  <a:lnTo>
                    <a:pt x="7226201" y="1069355"/>
                  </a:lnTo>
                  <a:lnTo>
                    <a:pt x="7206440" y="1108895"/>
                  </a:lnTo>
                  <a:lnTo>
                    <a:pt x="7182075" y="1142527"/>
                  </a:lnTo>
                  <a:lnTo>
                    <a:pt x="7153321" y="1170574"/>
                  </a:lnTo>
                  <a:lnTo>
                    <a:pt x="7120394" y="1193358"/>
                  </a:lnTo>
                  <a:lnTo>
                    <a:pt x="7083508" y="1211203"/>
                  </a:lnTo>
                  <a:lnTo>
                    <a:pt x="7042878" y="1224430"/>
                  </a:lnTo>
                  <a:lnTo>
                    <a:pt x="6998720" y="1233362"/>
                  </a:lnTo>
                  <a:lnTo>
                    <a:pt x="6951248" y="1238322"/>
                  </a:lnTo>
                  <a:lnTo>
                    <a:pt x="6891732" y="1239633"/>
                  </a:lnTo>
                  <a:lnTo>
                    <a:pt x="6843200" y="1245741"/>
                  </a:lnTo>
                  <a:lnTo>
                    <a:pt x="6794292" y="1251105"/>
                  </a:lnTo>
                  <a:lnTo>
                    <a:pt x="6745033" y="1255763"/>
                  </a:lnTo>
                  <a:lnTo>
                    <a:pt x="6695446" y="1259752"/>
                  </a:lnTo>
                  <a:lnTo>
                    <a:pt x="6645557" y="1263111"/>
                  </a:lnTo>
                  <a:lnTo>
                    <a:pt x="6595389" y="1265877"/>
                  </a:lnTo>
                  <a:lnTo>
                    <a:pt x="6544966" y="1268088"/>
                  </a:lnTo>
                  <a:lnTo>
                    <a:pt x="6494313" y="1269782"/>
                  </a:lnTo>
                  <a:lnTo>
                    <a:pt x="6443455" y="1270997"/>
                  </a:lnTo>
                  <a:lnTo>
                    <a:pt x="6392415" y="1271770"/>
                  </a:lnTo>
                  <a:lnTo>
                    <a:pt x="6341219" y="1272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5868" y="387623"/>
            <a:ext cx="15822294" cy="9899650"/>
            <a:chOff x="2465868" y="387623"/>
            <a:chExt cx="15822294" cy="9899650"/>
          </a:xfrm>
        </p:grpSpPr>
        <p:sp>
          <p:nvSpPr>
            <p:cNvPr id="3" name="object 3"/>
            <p:cNvSpPr/>
            <p:nvPr/>
          </p:nvSpPr>
          <p:spPr>
            <a:xfrm>
              <a:off x="15306341" y="4758680"/>
              <a:ext cx="2981960" cy="5528945"/>
            </a:xfrm>
            <a:custGeom>
              <a:avLst/>
              <a:gdLst/>
              <a:ahLst/>
              <a:cxnLst/>
              <a:rect l="l" t="t" r="r" b="b"/>
              <a:pathLst>
                <a:path w="2981959" h="5528945">
                  <a:moveTo>
                    <a:pt x="540" y="5528319"/>
                  </a:moveTo>
                  <a:lnTo>
                    <a:pt x="0" y="5487899"/>
                  </a:lnTo>
                  <a:lnTo>
                    <a:pt x="3454" y="5440213"/>
                  </a:lnTo>
                  <a:lnTo>
                    <a:pt x="11751" y="5389232"/>
                  </a:lnTo>
                  <a:lnTo>
                    <a:pt x="24381" y="5339247"/>
                  </a:lnTo>
                  <a:lnTo>
                    <a:pt x="40811" y="5290270"/>
                  </a:lnTo>
                  <a:lnTo>
                    <a:pt x="60506" y="5242315"/>
                  </a:lnTo>
                  <a:lnTo>
                    <a:pt x="82934" y="5195394"/>
                  </a:lnTo>
                  <a:lnTo>
                    <a:pt x="107560" y="5149521"/>
                  </a:lnTo>
                  <a:lnTo>
                    <a:pt x="133849" y="5104709"/>
                  </a:lnTo>
                  <a:lnTo>
                    <a:pt x="160339" y="5062475"/>
                  </a:lnTo>
                  <a:lnTo>
                    <a:pt x="187813" y="5021070"/>
                  </a:lnTo>
                  <a:lnTo>
                    <a:pt x="216233" y="4980462"/>
                  </a:lnTo>
                  <a:lnTo>
                    <a:pt x="245563" y="4940620"/>
                  </a:lnTo>
                  <a:lnTo>
                    <a:pt x="275764" y="4901513"/>
                  </a:lnTo>
                  <a:lnTo>
                    <a:pt x="306799" y="4863109"/>
                  </a:lnTo>
                  <a:lnTo>
                    <a:pt x="338631" y="4825378"/>
                  </a:lnTo>
                  <a:lnTo>
                    <a:pt x="371223" y="4788288"/>
                  </a:lnTo>
                  <a:lnTo>
                    <a:pt x="404536" y="4751808"/>
                  </a:lnTo>
                  <a:lnTo>
                    <a:pt x="438534" y="4715906"/>
                  </a:lnTo>
                  <a:lnTo>
                    <a:pt x="473179" y="4680553"/>
                  </a:lnTo>
                  <a:lnTo>
                    <a:pt x="508433" y="4645716"/>
                  </a:lnTo>
                  <a:lnTo>
                    <a:pt x="544259" y="4611364"/>
                  </a:lnTo>
                  <a:lnTo>
                    <a:pt x="580619" y="4577466"/>
                  </a:lnTo>
                  <a:lnTo>
                    <a:pt x="617476" y="4543991"/>
                  </a:lnTo>
                  <a:lnTo>
                    <a:pt x="654793" y="4510908"/>
                  </a:lnTo>
                  <a:lnTo>
                    <a:pt x="692532" y="4478185"/>
                  </a:lnTo>
                  <a:lnTo>
                    <a:pt x="730656" y="4445792"/>
                  </a:lnTo>
                  <a:lnTo>
                    <a:pt x="769127" y="4413697"/>
                  </a:lnTo>
                  <a:lnTo>
                    <a:pt x="807907" y="4381868"/>
                  </a:lnTo>
                  <a:lnTo>
                    <a:pt x="846959" y="4350276"/>
                  </a:lnTo>
                  <a:lnTo>
                    <a:pt x="886247" y="4318888"/>
                  </a:lnTo>
                  <a:lnTo>
                    <a:pt x="925731" y="4287673"/>
                  </a:lnTo>
                  <a:lnTo>
                    <a:pt x="965375" y="4256601"/>
                  </a:lnTo>
                  <a:lnTo>
                    <a:pt x="1005142" y="4225640"/>
                  </a:lnTo>
                  <a:lnTo>
                    <a:pt x="1044993" y="4194758"/>
                  </a:lnTo>
                  <a:lnTo>
                    <a:pt x="1164681" y="4102280"/>
                  </a:lnTo>
                  <a:lnTo>
                    <a:pt x="1204497" y="4071406"/>
                  </a:lnTo>
                  <a:lnTo>
                    <a:pt x="1244210" y="4040456"/>
                  </a:lnTo>
                  <a:lnTo>
                    <a:pt x="1283783" y="4009398"/>
                  </a:lnTo>
                  <a:lnTo>
                    <a:pt x="1323179" y="3978202"/>
                  </a:lnTo>
                  <a:lnTo>
                    <a:pt x="1362360" y="3946836"/>
                  </a:lnTo>
                  <a:lnTo>
                    <a:pt x="1401288" y="3915269"/>
                  </a:lnTo>
                  <a:lnTo>
                    <a:pt x="1439927" y="3883471"/>
                  </a:lnTo>
                  <a:lnTo>
                    <a:pt x="1478238" y="3851408"/>
                  </a:lnTo>
                  <a:lnTo>
                    <a:pt x="1515270" y="3819702"/>
                  </a:lnTo>
                  <a:lnTo>
                    <a:pt x="1552068" y="3787303"/>
                  </a:lnTo>
                  <a:lnTo>
                    <a:pt x="1588581" y="3754228"/>
                  </a:lnTo>
                  <a:lnTo>
                    <a:pt x="1624755" y="3720490"/>
                  </a:lnTo>
                  <a:lnTo>
                    <a:pt x="1660540" y="3686102"/>
                  </a:lnTo>
                  <a:lnTo>
                    <a:pt x="1695882" y="3651079"/>
                  </a:lnTo>
                  <a:lnTo>
                    <a:pt x="1730729" y="3615435"/>
                  </a:lnTo>
                  <a:lnTo>
                    <a:pt x="1765030" y="3579183"/>
                  </a:lnTo>
                  <a:lnTo>
                    <a:pt x="1798731" y="3542338"/>
                  </a:lnTo>
                  <a:lnTo>
                    <a:pt x="1831782" y="3504914"/>
                  </a:lnTo>
                  <a:lnTo>
                    <a:pt x="1864128" y="3466925"/>
                  </a:lnTo>
                  <a:lnTo>
                    <a:pt x="1895720" y="3428384"/>
                  </a:lnTo>
                  <a:lnTo>
                    <a:pt x="1926503" y="3389306"/>
                  </a:lnTo>
                  <a:lnTo>
                    <a:pt x="1956426" y="3349705"/>
                  </a:lnTo>
                  <a:lnTo>
                    <a:pt x="1985437" y="3309595"/>
                  </a:lnTo>
                  <a:lnTo>
                    <a:pt x="2013484" y="3268989"/>
                  </a:lnTo>
                  <a:lnTo>
                    <a:pt x="2040513" y="3227902"/>
                  </a:lnTo>
                  <a:lnTo>
                    <a:pt x="2066474" y="3186347"/>
                  </a:lnTo>
                  <a:lnTo>
                    <a:pt x="2091314" y="3144339"/>
                  </a:lnTo>
                  <a:lnTo>
                    <a:pt x="2114980" y="3101892"/>
                  </a:lnTo>
                  <a:lnTo>
                    <a:pt x="2137421" y="3059020"/>
                  </a:lnTo>
                  <a:lnTo>
                    <a:pt x="2158584" y="3015736"/>
                  </a:lnTo>
                  <a:lnTo>
                    <a:pt x="2178417" y="2972054"/>
                  </a:lnTo>
                  <a:lnTo>
                    <a:pt x="2196868" y="2927989"/>
                  </a:lnTo>
                  <a:lnTo>
                    <a:pt x="2213885" y="2883555"/>
                  </a:lnTo>
                  <a:lnTo>
                    <a:pt x="2229415" y="2838766"/>
                  </a:lnTo>
                  <a:lnTo>
                    <a:pt x="2243406" y="2793635"/>
                  </a:lnTo>
                  <a:lnTo>
                    <a:pt x="2255806" y="2748176"/>
                  </a:lnTo>
                  <a:lnTo>
                    <a:pt x="2266563" y="2702405"/>
                  </a:lnTo>
                  <a:lnTo>
                    <a:pt x="2275624" y="2656333"/>
                  </a:lnTo>
                  <a:lnTo>
                    <a:pt x="2282938" y="2609976"/>
                  </a:lnTo>
                  <a:lnTo>
                    <a:pt x="2288452" y="2563348"/>
                  </a:lnTo>
                  <a:lnTo>
                    <a:pt x="2292114" y="2516463"/>
                  </a:lnTo>
                  <a:lnTo>
                    <a:pt x="2293872" y="2469333"/>
                  </a:lnTo>
                  <a:lnTo>
                    <a:pt x="2293673" y="2421975"/>
                  </a:lnTo>
                  <a:lnTo>
                    <a:pt x="2291465" y="2374401"/>
                  </a:lnTo>
                  <a:lnTo>
                    <a:pt x="2287197" y="2326625"/>
                  </a:lnTo>
                  <a:lnTo>
                    <a:pt x="2280815" y="2278662"/>
                  </a:lnTo>
                  <a:lnTo>
                    <a:pt x="2272147" y="2229694"/>
                  </a:lnTo>
                  <a:lnTo>
                    <a:pt x="2261689" y="2181049"/>
                  </a:lnTo>
                  <a:lnTo>
                    <a:pt x="2249878" y="2132652"/>
                  </a:lnTo>
                  <a:lnTo>
                    <a:pt x="2237153" y="2084431"/>
                  </a:lnTo>
                  <a:lnTo>
                    <a:pt x="2210712" y="1988226"/>
                  </a:lnTo>
                  <a:lnTo>
                    <a:pt x="2197873" y="1940096"/>
                  </a:lnTo>
                  <a:lnTo>
                    <a:pt x="2185872" y="1891851"/>
                  </a:lnTo>
                  <a:lnTo>
                    <a:pt x="2175147" y="1843417"/>
                  </a:lnTo>
                  <a:lnTo>
                    <a:pt x="2166136" y="1794723"/>
                  </a:lnTo>
                  <a:lnTo>
                    <a:pt x="2159278" y="1745694"/>
                  </a:lnTo>
                  <a:lnTo>
                    <a:pt x="2155010" y="1696259"/>
                  </a:lnTo>
                  <a:lnTo>
                    <a:pt x="2153724" y="1645217"/>
                  </a:lnTo>
                  <a:lnTo>
                    <a:pt x="2155442" y="1594323"/>
                  </a:lnTo>
                  <a:lnTo>
                    <a:pt x="2159927" y="1543614"/>
                  </a:lnTo>
                  <a:lnTo>
                    <a:pt x="2166946" y="1493126"/>
                  </a:lnTo>
                  <a:lnTo>
                    <a:pt x="2176261" y="1442892"/>
                  </a:lnTo>
                  <a:lnTo>
                    <a:pt x="2187638" y="1392951"/>
                  </a:lnTo>
                  <a:lnTo>
                    <a:pt x="2200840" y="1343336"/>
                  </a:lnTo>
                  <a:lnTo>
                    <a:pt x="2215632" y="1294083"/>
                  </a:lnTo>
                  <a:lnTo>
                    <a:pt x="2231777" y="1245228"/>
                  </a:lnTo>
                  <a:lnTo>
                    <a:pt x="2249041" y="1196807"/>
                  </a:lnTo>
                  <a:lnTo>
                    <a:pt x="2267188" y="1148855"/>
                  </a:lnTo>
                  <a:lnTo>
                    <a:pt x="2285263" y="1102957"/>
                  </a:lnTo>
                  <a:lnTo>
                    <a:pt x="2303974" y="1057350"/>
                  </a:lnTo>
                  <a:lnTo>
                    <a:pt x="2323315" y="1012038"/>
                  </a:lnTo>
                  <a:lnTo>
                    <a:pt x="2343278" y="967026"/>
                  </a:lnTo>
                  <a:lnTo>
                    <a:pt x="2363858" y="922319"/>
                  </a:lnTo>
                  <a:lnTo>
                    <a:pt x="2385048" y="877920"/>
                  </a:lnTo>
                  <a:lnTo>
                    <a:pt x="2406841" y="833835"/>
                  </a:lnTo>
                  <a:lnTo>
                    <a:pt x="2429231" y="790068"/>
                  </a:lnTo>
                  <a:lnTo>
                    <a:pt x="2452211" y="746623"/>
                  </a:lnTo>
                  <a:lnTo>
                    <a:pt x="2475774" y="703504"/>
                  </a:lnTo>
                  <a:lnTo>
                    <a:pt x="2499915" y="660717"/>
                  </a:lnTo>
                  <a:lnTo>
                    <a:pt x="2524626" y="618265"/>
                  </a:lnTo>
                  <a:lnTo>
                    <a:pt x="2549901" y="576153"/>
                  </a:lnTo>
                  <a:lnTo>
                    <a:pt x="2575733" y="534385"/>
                  </a:lnTo>
                  <a:lnTo>
                    <a:pt x="2602116" y="492967"/>
                  </a:lnTo>
                  <a:lnTo>
                    <a:pt x="2629043" y="451902"/>
                  </a:lnTo>
                  <a:lnTo>
                    <a:pt x="2656508" y="411194"/>
                  </a:lnTo>
                  <a:lnTo>
                    <a:pt x="2684504" y="370849"/>
                  </a:lnTo>
                  <a:lnTo>
                    <a:pt x="2713024" y="330870"/>
                  </a:lnTo>
                  <a:lnTo>
                    <a:pt x="2742062" y="291263"/>
                  </a:lnTo>
                  <a:lnTo>
                    <a:pt x="2771612" y="252031"/>
                  </a:lnTo>
                  <a:lnTo>
                    <a:pt x="2801667" y="213179"/>
                  </a:lnTo>
                  <a:lnTo>
                    <a:pt x="2832220" y="174711"/>
                  </a:lnTo>
                  <a:lnTo>
                    <a:pt x="2863264" y="136632"/>
                  </a:lnTo>
                  <a:lnTo>
                    <a:pt x="2894794" y="98947"/>
                  </a:lnTo>
                  <a:lnTo>
                    <a:pt x="2926803" y="61660"/>
                  </a:lnTo>
                  <a:lnTo>
                    <a:pt x="2959283" y="24774"/>
                  </a:lnTo>
                  <a:lnTo>
                    <a:pt x="2981659" y="0"/>
                  </a:lnTo>
                  <a:lnTo>
                    <a:pt x="2981659" y="5528319"/>
                  </a:lnTo>
                  <a:lnTo>
                    <a:pt x="540" y="5528319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52616" y="7387246"/>
              <a:ext cx="1335405" cy="2900045"/>
            </a:xfrm>
            <a:custGeom>
              <a:avLst/>
              <a:gdLst/>
              <a:ahLst/>
              <a:cxnLst/>
              <a:rect l="l" t="t" r="r" b="b"/>
              <a:pathLst>
                <a:path w="1335405" h="2900045">
                  <a:moveTo>
                    <a:pt x="469154" y="2899753"/>
                  </a:moveTo>
                  <a:lnTo>
                    <a:pt x="415954" y="2848432"/>
                  </a:lnTo>
                  <a:lnTo>
                    <a:pt x="379889" y="2810478"/>
                  </a:lnTo>
                  <a:lnTo>
                    <a:pt x="345060" y="2771269"/>
                  </a:lnTo>
                  <a:lnTo>
                    <a:pt x="311466" y="2730804"/>
                  </a:lnTo>
                  <a:lnTo>
                    <a:pt x="279237" y="2689244"/>
                  </a:lnTo>
                  <a:lnTo>
                    <a:pt x="248503" y="2646749"/>
                  </a:lnTo>
                  <a:lnTo>
                    <a:pt x="219262" y="2603320"/>
                  </a:lnTo>
                  <a:lnTo>
                    <a:pt x="191515" y="2558956"/>
                  </a:lnTo>
                  <a:lnTo>
                    <a:pt x="165260" y="2513658"/>
                  </a:lnTo>
                  <a:lnTo>
                    <a:pt x="140499" y="2467425"/>
                  </a:lnTo>
                  <a:lnTo>
                    <a:pt x="117230" y="2420259"/>
                  </a:lnTo>
                  <a:lnTo>
                    <a:pt x="95155" y="2369948"/>
                  </a:lnTo>
                  <a:lnTo>
                    <a:pt x="75360" y="2319402"/>
                  </a:lnTo>
                  <a:lnTo>
                    <a:pt x="57854" y="2268679"/>
                  </a:lnTo>
                  <a:lnTo>
                    <a:pt x="42642" y="2217835"/>
                  </a:lnTo>
                  <a:lnTo>
                    <a:pt x="29733" y="2166928"/>
                  </a:lnTo>
                  <a:lnTo>
                    <a:pt x="19135" y="2116014"/>
                  </a:lnTo>
                  <a:lnTo>
                    <a:pt x="10855" y="2065151"/>
                  </a:lnTo>
                  <a:lnTo>
                    <a:pt x="4901" y="2014396"/>
                  </a:lnTo>
                  <a:lnTo>
                    <a:pt x="1280" y="1963806"/>
                  </a:lnTo>
                  <a:lnTo>
                    <a:pt x="0" y="1913439"/>
                  </a:lnTo>
                  <a:lnTo>
                    <a:pt x="1068" y="1863351"/>
                  </a:lnTo>
                  <a:lnTo>
                    <a:pt x="4492" y="1813600"/>
                  </a:lnTo>
                  <a:lnTo>
                    <a:pt x="10280" y="1764243"/>
                  </a:lnTo>
                  <a:lnTo>
                    <a:pt x="18439" y="1715337"/>
                  </a:lnTo>
                  <a:lnTo>
                    <a:pt x="28946" y="1666722"/>
                  </a:lnTo>
                  <a:lnTo>
                    <a:pt x="41518" y="1619077"/>
                  </a:lnTo>
                  <a:lnTo>
                    <a:pt x="56068" y="1572367"/>
                  </a:lnTo>
                  <a:lnTo>
                    <a:pt x="72510" y="1526556"/>
                  </a:lnTo>
                  <a:lnTo>
                    <a:pt x="90758" y="1481610"/>
                  </a:lnTo>
                  <a:lnTo>
                    <a:pt x="110725" y="1437493"/>
                  </a:lnTo>
                  <a:lnTo>
                    <a:pt x="132325" y="1394170"/>
                  </a:lnTo>
                  <a:lnTo>
                    <a:pt x="155471" y="1351606"/>
                  </a:lnTo>
                  <a:lnTo>
                    <a:pt x="180077" y="1309766"/>
                  </a:lnTo>
                  <a:lnTo>
                    <a:pt x="206057" y="1268615"/>
                  </a:lnTo>
                  <a:lnTo>
                    <a:pt x="233324" y="1228117"/>
                  </a:lnTo>
                  <a:lnTo>
                    <a:pt x="261792" y="1188237"/>
                  </a:lnTo>
                  <a:lnTo>
                    <a:pt x="291374" y="1148940"/>
                  </a:lnTo>
                  <a:lnTo>
                    <a:pt x="321985" y="1110191"/>
                  </a:lnTo>
                  <a:lnTo>
                    <a:pt x="353538" y="1071955"/>
                  </a:lnTo>
                  <a:lnTo>
                    <a:pt x="385946" y="1034196"/>
                  </a:lnTo>
                  <a:lnTo>
                    <a:pt x="419123" y="996879"/>
                  </a:lnTo>
                  <a:lnTo>
                    <a:pt x="452983" y="959969"/>
                  </a:lnTo>
                  <a:lnTo>
                    <a:pt x="487439" y="923432"/>
                  </a:lnTo>
                  <a:lnTo>
                    <a:pt x="522405" y="887231"/>
                  </a:lnTo>
                  <a:lnTo>
                    <a:pt x="557794" y="851332"/>
                  </a:lnTo>
                  <a:lnTo>
                    <a:pt x="593521" y="815699"/>
                  </a:lnTo>
                  <a:lnTo>
                    <a:pt x="629499" y="780297"/>
                  </a:lnTo>
                  <a:lnTo>
                    <a:pt x="665641" y="745092"/>
                  </a:lnTo>
                  <a:lnTo>
                    <a:pt x="701861" y="710047"/>
                  </a:lnTo>
                  <a:lnTo>
                    <a:pt x="775474" y="639029"/>
                  </a:lnTo>
                  <a:lnTo>
                    <a:pt x="813049" y="602643"/>
                  </a:lnTo>
                  <a:lnTo>
                    <a:pt x="850635" y="565994"/>
                  </a:lnTo>
                  <a:lnTo>
                    <a:pt x="888068" y="529105"/>
                  </a:lnTo>
                  <a:lnTo>
                    <a:pt x="925184" y="492000"/>
                  </a:lnTo>
                  <a:lnTo>
                    <a:pt x="961819" y="454703"/>
                  </a:lnTo>
                  <a:lnTo>
                    <a:pt x="997811" y="417236"/>
                  </a:lnTo>
                  <a:lnTo>
                    <a:pt x="1032994" y="379624"/>
                  </a:lnTo>
                  <a:lnTo>
                    <a:pt x="1066518" y="342622"/>
                  </a:lnTo>
                  <a:lnTo>
                    <a:pt x="1099438" y="305119"/>
                  </a:lnTo>
                  <a:lnTo>
                    <a:pt x="1131770" y="267131"/>
                  </a:lnTo>
                  <a:lnTo>
                    <a:pt x="1163531" y="228676"/>
                  </a:lnTo>
                  <a:lnTo>
                    <a:pt x="1194737" y="189771"/>
                  </a:lnTo>
                  <a:lnTo>
                    <a:pt x="1225404" y="150434"/>
                  </a:lnTo>
                  <a:lnTo>
                    <a:pt x="1255550" y="110681"/>
                  </a:lnTo>
                  <a:lnTo>
                    <a:pt x="1285191" y="70531"/>
                  </a:lnTo>
                  <a:lnTo>
                    <a:pt x="1314343" y="30000"/>
                  </a:lnTo>
                  <a:lnTo>
                    <a:pt x="1335383" y="0"/>
                  </a:lnTo>
                  <a:lnTo>
                    <a:pt x="1335383" y="69267"/>
                  </a:lnTo>
                  <a:lnTo>
                    <a:pt x="1287013" y="135398"/>
                  </a:lnTo>
                  <a:lnTo>
                    <a:pt x="1256596" y="175481"/>
                  </a:lnTo>
                  <a:lnTo>
                    <a:pt x="1225646" y="215157"/>
                  </a:lnTo>
                  <a:lnTo>
                    <a:pt x="1194145" y="254409"/>
                  </a:lnTo>
                  <a:lnTo>
                    <a:pt x="1162078" y="293221"/>
                  </a:lnTo>
                  <a:lnTo>
                    <a:pt x="1129427" y="331575"/>
                  </a:lnTo>
                  <a:lnTo>
                    <a:pt x="1096175" y="369454"/>
                  </a:lnTo>
                  <a:lnTo>
                    <a:pt x="1062305" y="406841"/>
                  </a:lnTo>
                  <a:lnTo>
                    <a:pt x="1026804" y="444846"/>
                  </a:lnTo>
                  <a:lnTo>
                    <a:pt x="990533" y="482642"/>
                  </a:lnTo>
                  <a:lnTo>
                    <a:pt x="953651" y="520216"/>
                  </a:lnTo>
                  <a:lnTo>
                    <a:pt x="916311" y="557554"/>
                  </a:lnTo>
                  <a:lnTo>
                    <a:pt x="878669" y="594641"/>
                  </a:lnTo>
                  <a:lnTo>
                    <a:pt x="840881" y="631463"/>
                  </a:lnTo>
                  <a:lnTo>
                    <a:pt x="803104" y="668007"/>
                  </a:lnTo>
                  <a:lnTo>
                    <a:pt x="728377" y="740063"/>
                  </a:lnTo>
                  <a:lnTo>
                    <a:pt x="691257" y="776001"/>
                  </a:lnTo>
                  <a:lnTo>
                    <a:pt x="654228" y="812109"/>
                  </a:lnTo>
                  <a:lnTo>
                    <a:pt x="617386" y="848423"/>
                  </a:lnTo>
                  <a:lnTo>
                    <a:pt x="580828" y="884979"/>
                  </a:lnTo>
                  <a:lnTo>
                    <a:pt x="544649" y="921814"/>
                  </a:lnTo>
                  <a:lnTo>
                    <a:pt x="508947" y="958965"/>
                  </a:lnTo>
                  <a:lnTo>
                    <a:pt x="473818" y="996467"/>
                  </a:lnTo>
                  <a:lnTo>
                    <a:pt x="439358" y="1034357"/>
                  </a:lnTo>
                  <a:lnTo>
                    <a:pt x="405662" y="1072672"/>
                  </a:lnTo>
                  <a:lnTo>
                    <a:pt x="372829" y="1111448"/>
                  </a:lnTo>
                  <a:lnTo>
                    <a:pt x="340953" y="1150721"/>
                  </a:lnTo>
                  <a:lnTo>
                    <a:pt x="310131" y="1190528"/>
                  </a:lnTo>
                  <a:lnTo>
                    <a:pt x="280460" y="1230906"/>
                  </a:lnTo>
                  <a:lnTo>
                    <a:pt x="252036" y="1271890"/>
                  </a:lnTo>
                  <a:lnTo>
                    <a:pt x="224955" y="1313517"/>
                  </a:lnTo>
                  <a:lnTo>
                    <a:pt x="199313" y="1355823"/>
                  </a:lnTo>
                  <a:lnTo>
                    <a:pt x="175208" y="1398846"/>
                  </a:lnTo>
                  <a:lnTo>
                    <a:pt x="152734" y="1442620"/>
                  </a:lnTo>
                  <a:lnTo>
                    <a:pt x="131990" y="1487184"/>
                  </a:lnTo>
                  <a:lnTo>
                    <a:pt x="113069" y="1532573"/>
                  </a:lnTo>
                  <a:lnTo>
                    <a:pt x="96070" y="1578823"/>
                  </a:lnTo>
                  <a:lnTo>
                    <a:pt x="81089" y="1625971"/>
                  </a:lnTo>
                  <a:lnTo>
                    <a:pt x="68221" y="1674053"/>
                  </a:lnTo>
                  <a:lnTo>
                    <a:pt x="57564" y="1723107"/>
                  </a:lnTo>
                  <a:lnTo>
                    <a:pt x="50039" y="1767872"/>
                  </a:lnTo>
                  <a:lnTo>
                    <a:pt x="44592" y="1812963"/>
                  </a:lnTo>
                  <a:lnTo>
                    <a:pt x="41200" y="1858326"/>
                  </a:lnTo>
                  <a:lnTo>
                    <a:pt x="39839" y="1903906"/>
                  </a:lnTo>
                  <a:lnTo>
                    <a:pt x="40485" y="1949651"/>
                  </a:lnTo>
                  <a:lnTo>
                    <a:pt x="43116" y="1995506"/>
                  </a:lnTo>
                  <a:lnTo>
                    <a:pt x="47707" y="2041417"/>
                  </a:lnTo>
                  <a:lnTo>
                    <a:pt x="54235" y="2087332"/>
                  </a:lnTo>
                  <a:lnTo>
                    <a:pt x="62677" y="2133195"/>
                  </a:lnTo>
                  <a:lnTo>
                    <a:pt x="73009" y="2178953"/>
                  </a:lnTo>
                  <a:lnTo>
                    <a:pt x="85208" y="2224552"/>
                  </a:lnTo>
                  <a:lnTo>
                    <a:pt x="99250" y="2269938"/>
                  </a:lnTo>
                  <a:lnTo>
                    <a:pt x="115111" y="2315058"/>
                  </a:lnTo>
                  <a:lnTo>
                    <a:pt x="132769" y="2359858"/>
                  </a:lnTo>
                  <a:lnTo>
                    <a:pt x="152199" y="2404284"/>
                  </a:lnTo>
                  <a:lnTo>
                    <a:pt x="173378" y="2448282"/>
                  </a:lnTo>
                  <a:lnTo>
                    <a:pt x="196283" y="2491798"/>
                  </a:lnTo>
                  <a:lnTo>
                    <a:pt x="220890" y="2534778"/>
                  </a:lnTo>
                  <a:lnTo>
                    <a:pt x="247175" y="2577169"/>
                  </a:lnTo>
                  <a:lnTo>
                    <a:pt x="275116" y="2618917"/>
                  </a:lnTo>
                  <a:lnTo>
                    <a:pt x="304688" y="2659968"/>
                  </a:lnTo>
                  <a:lnTo>
                    <a:pt x="335868" y="2700268"/>
                  </a:lnTo>
                  <a:lnTo>
                    <a:pt x="368632" y="2739764"/>
                  </a:lnTo>
                  <a:lnTo>
                    <a:pt x="402958" y="2778401"/>
                  </a:lnTo>
                  <a:lnTo>
                    <a:pt x="438821" y="2816125"/>
                  </a:lnTo>
                  <a:lnTo>
                    <a:pt x="476199" y="2852884"/>
                  </a:lnTo>
                  <a:lnTo>
                    <a:pt x="515066" y="2888623"/>
                  </a:lnTo>
                  <a:lnTo>
                    <a:pt x="528017" y="2899753"/>
                  </a:lnTo>
                  <a:lnTo>
                    <a:pt x="469154" y="2899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5868" y="387623"/>
              <a:ext cx="14106539" cy="95154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20643"/>
            <a:ext cx="3147060" cy="4666615"/>
            <a:chOff x="0" y="5620643"/>
            <a:chExt cx="3147060" cy="4666615"/>
          </a:xfrm>
        </p:grpSpPr>
        <p:sp>
          <p:nvSpPr>
            <p:cNvPr id="3" name="object 3"/>
            <p:cNvSpPr/>
            <p:nvPr/>
          </p:nvSpPr>
          <p:spPr>
            <a:xfrm>
              <a:off x="0" y="5620643"/>
              <a:ext cx="3147060" cy="4666615"/>
            </a:xfrm>
            <a:custGeom>
              <a:avLst/>
              <a:gdLst/>
              <a:ahLst/>
              <a:cxnLst/>
              <a:rect l="l" t="t" r="r" b="b"/>
              <a:pathLst>
                <a:path w="3147060" h="4666615">
                  <a:moveTo>
                    <a:pt x="0" y="0"/>
                  </a:moveTo>
                  <a:lnTo>
                    <a:pt x="46133" y="30593"/>
                  </a:lnTo>
                  <a:lnTo>
                    <a:pt x="85734" y="55192"/>
                  </a:lnTo>
                  <a:lnTo>
                    <a:pt x="126073" y="78821"/>
                  </a:lnTo>
                  <a:lnTo>
                    <a:pt x="167157" y="101461"/>
                  </a:lnTo>
                  <a:lnTo>
                    <a:pt x="208991" y="123092"/>
                  </a:lnTo>
                  <a:lnTo>
                    <a:pt x="251581" y="143694"/>
                  </a:lnTo>
                  <a:lnTo>
                    <a:pt x="294931" y="163246"/>
                  </a:lnTo>
                  <a:lnTo>
                    <a:pt x="339049" y="181729"/>
                  </a:lnTo>
                  <a:lnTo>
                    <a:pt x="385444" y="199694"/>
                  </a:lnTo>
                  <a:lnTo>
                    <a:pt x="432280" y="216487"/>
                  </a:lnTo>
                  <a:lnTo>
                    <a:pt x="479494" y="232273"/>
                  </a:lnTo>
                  <a:lnTo>
                    <a:pt x="527020" y="247216"/>
                  </a:lnTo>
                  <a:lnTo>
                    <a:pt x="574795" y="261482"/>
                  </a:lnTo>
                  <a:lnTo>
                    <a:pt x="622753" y="275236"/>
                  </a:lnTo>
                  <a:lnTo>
                    <a:pt x="815136" y="328435"/>
                  </a:lnTo>
                  <a:lnTo>
                    <a:pt x="863047" y="342106"/>
                  </a:lnTo>
                  <a:lnTo>
                    <a:pt x="910755" y="356255"/>
                  </a:lnTo>
                  <a:lnTo>
                    <a:pt x="958196" y="371048"/>
                  </a:lnTo>
                  <a:lnTo>
                    <a:pt x="1005305" y="386649"/>
                  </a:lnTo>
                  <a:lnTo>
                    <a:pt x="1052018" y="403225"/>
                  </a:lnTo>
                  <a:lnTo>
                    <a:pt x="1098270" y="420939"/>
                  </a:lnTo>
                  <a:lnTo>
                    <a:pt x="1143997" y="439958"/>
                  </a:lnTo>
                  <a:lnTo>
                    <a:pt x="1189134" y="460446"/>
                  </a:lnTo>
                  <a:lnTo>
                    <a:pt x="1233617" y="482568"/>
                  </a:lnTo>
                  <a:lnTo>
                    <a:pt x="1277028" y="506290"/>
                  </a:lnTo>
                  <a:lnTo>
                    <a:pt x="1319433" y="531545"/>
                  </a:lnTo>
                  <a:lnTo>
                    <a:pt x="1360865" y="558253"/>
                  </a:lnTo>
                  <a:lnTo>
                    <a:pt x="1401357" y="586333"/>
                  </a:lnTo>
                  <a:lnTo>
                    <a:pt x="1440941" y="615707"/>
                  </a:lnTo>
                  <a:lnTo>
                    <a:pt x="1479650" y="646294"/>
                  </a:lnTo>
                  <a:lnTo>
                    <a:pt x="1517516" y="678015"/>
                  </a:lnTo>
                  <a:lnTo>
                    <a:pt x="1554572" y="710789"/>
                  </a:lnTo>
                  <a:lnTo>
                    <a:pt x="1590851" y="744538"/>
                  </a:lnTo>
                  <a:lnTo>
                    <a:pt x="1626384" y="779181"/>
                  </a:lnTo>
                  <a:lnTo>
                    <a:pt x="1661205" y="814638"/>
                  </a:lnTo>
                  <a:lnTo>
                    <a:pt x="1695346" y="850829"/>
                  </a:lnTo>
                  <a:lnTo>
                    <a:pt x="1728839" y="887676"/>
                  </a:lnTo>
                  <a:lnTo>
                    <a:pt x="1761717" y="925098"/>
                  </a:lnTo>
                  <a:lnTo>
                    <a:pt x="1794013" y="963014"/>
                  </a:lnTo>
                  <a:lnTo>
                    <a:pt x="1825760" y="1001347"/>
                  </a:lnTo>
                  <a:lnTo>
                    <a:pt x="1856988" y="1040015"/>
                  </a:lnTo>
                  <a:lnTo>
                    <a:pt x="1887732" y="1078938"/>
                  </a:lnTo>
                  <a:lnTo>
                    <a:pt x="1918065" y="1117929"/>
                  </a:lnTo>
                  <a:lnTo>
                    <a:pt x="1948034" y="1157172"/>
                  </a:lnTo>
                  <a:lnTo>
                    <a:pt x="1977639" y="1196666"/>
                  </a:lnTo>
                  <a:lnTo>
                    <a:pt x="2006879" y="1236408"/>
                  </a:lnTo>
                  <a:lnTo>
                    <a:pt x="2035754" y="1276393"/>
                  </a:lnTo>
                  <a:lnTo>
                    <a:pt x="2064265" y="1316619"/>
                  </a:lnTo>
                  <a:lnTo>
                    <a:pt x="2092410" y="1357082"/>
                  </a:lnTo>
                  <a:lnTo>
                    <a:pt x="2120191" y="1397780"/>
                  </a:lnTo>
                  <a:lnTo>
                    <a:pt x="2147606" y="1438709"/>
                  </a:lnTo>
                  <a:lnTo>
                    <a:pt x="2174656" y="1479867"/>
                  </a:lnTo>
                  <a:lnTo>
                    <a:pt x="2201340" y="1521249"/>
                  </a:lnTo>
                  <a:lnTo>
                    <a:pt x="2227658" y="1562853"/>
                  </a:lnTo>
                  <a:lnTo>
                    <a:pt x="2253609" y="1604676"/>
                  </a:lnTo>
                  <a:lnTo>
                    <a:pt x="2279195" y="1646714"/>
                  </a:lnTo>
                  <a:lnTo>
                    <a:pt x="2304414" y="1688965"/>
                  </a:lnTo>
                  <a:lnTo>
                    <a:pt x="2329267" y="1731424"/>
                  </a:lnTo>
                  <a:lnTo>
                    <a:pt x="2353752" y="1774090"/>
                  </a:lnTo>
                  <a:lnTo>
                    <a:pt x="2377871" y="1816959"/>
                  </a:lnTo>
                  <a:lnTo>
                    <a:pt x="2401622" y="1860027"/>
                  </a:lnTo>
                  <a:lnTo>
                    <a:pt x="2425006" y="1903291"/>
                  </a:lnTo>
                  <a:lnTo>
                    <a:pt x="2448023" y="1946749"/>
                  </a:lnTo>
                  <a:lnTo>
                    <a:pt x="2470671" y="1990397"/>
                  </a:lnTo>
                  <a:lnTo>
                    <a:pt x="2492952" y="2034232"/>
                  </a:lnTo>
                  <a:lnTo>
                    <a:pt x="2514864" y="2078251"/>
                  </a:lnTo>
                  <a:lnTo>
                    <a:pt x="2536408" y="2122451"/>
                  </a:lnTo>
                  <a:lnTo>
                    <a:pt x="2557584" y="2166828"/>
                  </a:lnTo>
                  <a:lnTo>
                    <a:pt x="2578391" y="2211379"/>
                  </a:lnTo>
                  <a:lnTo>
                    <a:pt x="2598829" y="2256101"/>
                  </a:lnTo>
                  <a:lnTo>
                    <a:pt x="2618898" y="2300992"/>
                  </a:lnTo>
                  <a:lnTo>
                    <a:pt x="2638598" y="2346047"/>
                  </a:lnTo>
                  <a:lnTo>
                    <a:pt x="2657928" y="2391264"/>
                  </a:lnTo>
                  <a:lnTo>
                    <a:pt x="2676889" y="2436639"/>
                  </a:lnTo>
                  <a:lnTo>
                    <a:pt x="2695480" y="2482170"/>
                  </a:lnTo>
                  <a:lnTo>
                    <a:pt x="2713701" y="2527853"/>
                  </a:lnTo>
                  <a:lnTo>
                    <a:pt x="2731551" y="2573685"/>
                  </a:lnTo>
                  <a:lnTo>
                    <a:pt x="2749032" y="2619663"/>
                  </a:lnTo>
                  <a:lnTo>
                    <a:pt x="2766142" y="2665783"/>
                  </a:lnTo>
                  <a:lnTo>
                    <a:pt x="2782881" y="2712043"/>
                  </a:lnTo>
                  <a:lnTo>
                    <a:pt x="2799249" y="2758440"/>
                  </a:lnTo>
                  <a:lnTo>
                    <a:pt x="2815246" y="2804969"/>
                  </a:lnTo>
                  <a:lnTo>
                    <a:pt x="2830871" y="2851628"/>
                  </a:lnTo>
                  <a:lnTo>
                    <a:pt x="2846126" y="2898415"/>
                  </a:lnTo>
                  <a:lnTo>
                    <a:pt x="2861008" y="2945325"/>
                  </a:lnTo>
                  <a:lnTo>
                    <a:pt x="2875519" y="2992355"/>
                  </a:lnTo>
                  <a:lnTo>
                    <a:pt x="2889658" y="3039503"/>
                  </a:lnTo>
                  <a:lnTo>
                    <a:pt x="2903424" y="3086765"/>
                  </a:lnTo>
                  <a:lnTo>
                    <a:pt x="2916818" y="3134138"/>
                  </a:lnTo>
                  <a:lnTo>
                    <a:pt x="2929840" y="3181619"/>
                  </a:lnTo>
                  <a:lnTo>
                    <a:pt x="2942488" y="3229205"/>
                  </a:lnTo>
                  <a:lnTo>
                    <a:pt x="2954764" y="3276892"/>
                  </a:lnTo>
                  <a:lnTo>
                    <a:pt x="2966667" y="3324677"/>
                  </a:lnTo>
                  <a:lnTo>
                    <a:pt x="2978196" y="3372558"/>
                  </a:lnTo>
                  <a:lnTo>
                    <a:pt x="2989352" y="3420531"/>
                  </a:lnTo>
                  <a:lnTo>
                    <a:pt x="3000134" y="3468592"/>
                  </a:lnTo>
                  <a:lnTo>
                    <a:pt x="3010542" y="3516740"/>
                  </a:lnTo>
                  <a:lnTo>
                    <a:pt x="3020576" y="3564969"/>
                  </a:lnTo>
                  <a:lnTo>
                    <a:pt x="3030235" y="3613279"/>
                  </a:lnTo>
                  <a:lnTo>
                    <a:pt x="3039521" y="3661664"/>
                  </a:lnTo>
                  <a:lnTo>
                    <a:pt x="3048431" y="3710122"/>
                  </a:lnTo>
                  <a:lnTo>
                    <a:pt x="3056967" y="3758651"/>
                  </a:lnTo>
                  <a:lnTo>
                    <a:pt x="3065128" y="3807246"/>
                  </a:lnTo>
                  <a:lnTo>
                    <a:pt x="3072914" y="3855904"/>
                  </a:lnTo>
                  <a:lnTo>
                    <a:pt x="3080324" y="3904623"/>
                  </a:lnTo>
                  <a:lnTo>
                    <a:pt x="3087359" y="3953399"/>
                  </a:lnTo>
                  <a:lnTo>
                    <a:pt x="3094018" y="4002230"/>
                  </a:lnTo>
                  <a:lnTo>
                    <a:pt x="3100301" y="4051111"/>
                  </a:lnTo>
                  <a:lnTo>
                    <a:pt x="3106208" y="4100039"/>
                  </a:lnTo>
                  <a:lnTo>
                    <a:pt x="3111739" y="4149013"/>
                  </a:lnTo>
                  <a:lnTo>
                    <a:pt x="3116893" y="4198027"/>
                  </a:lnTo>
                  <a:lnTo>
                    <a:pt x="3121670" y="4247080"/>
                  </a:lnTo>
                  <a:lnTo>
                    <a:pt x="3126071" y="4296168"/>
                  </a:lnTo>
                  <a:lnTo>
                    <a:pt x="3130094" y="4345288"/>
                  </a:lnTo>
                  <a:lnTo>
                    <a:pt x="3133741" y="4394437"/>
                  </a:lnTo>
                  <a:lnTo>
                    <a:pt x="3137010" y="4443611"/>
                  </a:lnTo>
                  <a:lnTo>
                    <a:pt x="3139901" y="4492808"/>
                  </a:lnTo>
                  <a:lnTo>
                    <a:pt x="3142414" y="4542023"/>
                  </a:lnTo>
                  <a:lnTo>
                    <a:pt x="3144550" y="4591255"/>
                  </a:lnTo>
                  <a:lnTo>
                    <a:pt x="3146307" y="4640500"/>
                  </a:lnTo>
                  <a:lnTo>
                    <a:pt x="3147031" y="4666355"/>
                  </a:lnTo>
                  <a:lnTo>
                    <a:pt x="0" y="4666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49071"/>
              <a:ext cx="1428115" cy="2538095"/>
            </a:xfrm>
            <a:custGeom>
              <a:avLst/>
              <a:gdLst/>
              <a:ahLst/>
              <a:cxnLst/>
              <a:rect l="l" t="t" r="r" b="b"/>
              <a:pathLst>
                <a:path w="1428115" h="2538095">
                  <a:moveTo>
                    <a:pt x="0" y="0"/>
                  </a:moveTo>
                  <a:lnTo>
                    <a:pt x="21837" y="34907"/>
                  </a:lnTo>
                  <a:lnTo>
                    <a:pt x="48653" y="77600"/>
                  </a:lnTo>
                  <a:lnTo>
                    <a:pt x="75521" y="120222"/>
                  </a:lnTo>
                  <a:lnTo>
                    <a:pt x="102432" y="162775"/>
                  </a:lnTo>
                  <a:lnTo>
                    <a:pt x="129376" y="205260"/>
                  </a:lnTo>
                  <a:lnTo>
                    <a:pt x="156344" y="247680"/>
                  </a:lnTo>
                  <a:lnTo>
                    <a:pt x="183326" y="290037"/>
                  </a:lnTo>
                  <a:lnTo>
                    <a:pt x="210312" y="332334"/>
                  </a:lnTo>
                  <a:lnTo>
                    <a:pt x="346581" y="545532"/>
                  </a:lnTo>
                  <a:lnTo>
                    <a:pt x="374436" y="589164"/>
                  </a:lnTo>
                  <a:lnTo>
                    <a:pt x="402362" y="632962"/>
                  </a:lnTo>
                  <a:lnTo>
                    <a:pt x="430329" y="676898"/>
                  </a:lnTo>
                  <a:lnTo>
                    <a:pt x="458308" y="720944"/>
                  </a:lnTo>
                  <a:lnTo>
                    <a:pt x="486268" y="765071"/>
                  </a:lnTo>
                  <a:lnTo>
                    <a:pt x="514179" y="809252"/>
                  </a:lnTo>
                  <a:lnTo>
                    <a:pt x="542013" y="853458"/>
                  </a:lnTo>
                  <a:lnTo>
                    <a:pt x="569738" y="897661"/>
                  </a:lnTo>
                  <a:lnTo>
                    <a:pt x="597325" y="941831"/>
                  </a:lnTo>
                  <a:lnTo>
                    <a:pt x="624745" y="985942"/>
                  </a:lnTo>
                  <a:lnTo>
                    <a:pt x="649363" y="1025722"/>
                  </a:lnTo>
                  <a:lnTo>
                    <a:pt x="673982" y="1065726"/>
                  </a:lnTo>
                  <a:lnTo>
                    <a:pt x="698590" y="1105953"/>
                  </a:lnTo>
                  <a:lnTo>
                    <a:pt x="723176" y="1146401"/>
                  </a:lnTo>
                  <a:lnTo>
                    <a:pt x="747729" y="1187068"/>
                  </a:lnTo>
                  <a:lnTo>
                    <a:pt x="772237" y="1227952"/>
                  </a:lnTo>
                  <a:lnTo>
                    <a:pt x="796691" y="1269053"/>
                  </a:lnTo>
                  <a:lnTo>
                    <a:pt x="821077" y="1310368"/>
                  </a:lnTo>
                  <a:lnTo>
                    <a:pt x="845386" y="1351895"/>
                  </a:lnTo>
                  <a:lnTo>
                    <a:pt x="869607" y="1393634"/>
                  </a:lnTo>
                  <a:lnTo>
                    <a:pt x="893727" y="1435582"/>
                  </a:lnTo>
                  <a:lnTo>
                    <a:pt x="917737" y="1477737"/>
                  </a:lnTo>
                  <a:lnTo>
                    <a:pt x="941624" y="1520099"/>
                  </a:lnTo>
                  <a:lnTo>
                    <a:pt x="965378" y="1562664"/>
                  </a:lnTo>
                  <a:lnTo>
                    <a:pt x="988988" y="1605433"/>
                  </a:lnTo>
                  <a:lnTo>
                    <a:pt x="1012442" y="1648402"/>
                  </a:lnTo>
                  <a:lnTo>
                    <a:pt x="1035730" y="1691571"/>
                  </a:lnTo>
                  <a:lnTo>
                    <a:pt x="1058839" y="1734937"/>
                  </a:lnTo>
                  <a:lnTo>
                    <a:pt x="1081760" y="1778500"/>
                  </a:lnTo>
                  <a:lnTo>
                    <a:pt x="1104481" y="1822256"/>
                  </a:lnTo>
                  <a:lnTo>
                    <a:pt x="1126991" y="1866205"/>
                  </a:lnTo>
                  <a:lnTo>
                    <a:pt x="1149278" y="1910346"/>
                  </a:lnTo>
                  <a:lnTo>
                    <a:pt x="1171332" y="1954675"/>
                  </a:lnTo>
                  <a:lnTo>
                    <a:pt x="1214695" y="2043895"/>
                  </a:lnTo>
                  <a:lnTo>
                    <a:pt x="1235981" y="2088783"/>
                  </a:lnTo>
                  <a:lnTo>
                    <a:pt x="1256990" y="2133853"/>
                  </a:lnTo>
                  <a:lnTo>
                    <a:pt x="1277710" y="2179104"/>
                  </a:lnTo>
                  <a:lnTo>
                    <a:pt x="1298129" y="2224534"/>
                  </a:lnTo>
                  <a:lnTo>
                    <a:pt x="1318237" y="2270142"/>
                  </a:lnTo>
                  <a:lnTo>
                    <a:pt x="1338023" y="2315926"/>
                  </a:lnTo>
                  <a:lnTo>
                    <a:pt x="1357475" y="2361884"/>
                  </a:lnTo>
                  <a:lnTo>
                    <a:pt x="1376582" y="2408015"/>
                  </a:lnTo>
                  <a:lnTo>
                    <a:pt x="1395334" y="2454317"/>
                  </a:lnTo>
                  <a:lnTo>
                    <a:pt x="1413718" y="2500788"/>
                  </a:lnTo>
                  <a:lnTo>
                    <a:pt x="1428057" y="2537927"/>
                  </a:lnTo>
                  <a:lnTo>
                    <a:pt x="1360801" y="2537927"/>
                  </a:lnTo>
                  <a:lnTo>
                    <a:pt x="1344857" y="2497224"/>
                  </a:lnTo>
                  <a:lnTo>
                    <a:pt x="1326167" y="2450652"/>
                  </a:lnTo>
                  <a:lnTo>
                    <a:pt x="1307109" y="2404250"/>
                  </a:lnTo>
                  <a:lnTo>
                    <a:pt x="1287693" y="2358019"/>
                  </a:lnTo>
                  <a:lnTo>
                    <a:pt x="1267931" y="2311961"/>
                  </a:lnTo>
                  <a:lnTo>
                    <a:pt x="1247834" y="2266077"/>
                  </a:lnTo>
                  <a:lnTo>
                    <a:pt x="1227414" y="2220371"/>
                  </a:lnTo>
                  <a:lnTo>
                    <a:pt x="1206682" y="2174842"/>
                  </a:lnTo>
                  <a:lnTo>
                    <a:pt x="1185649" y="2129494"/>
                  </a:lnTo>
                  <a:lnTo>
                    <a:pt x="1164329" y="2084328"/>
                  </a:lnTo>
                  <a:lnTo>
                    <a:pt x="1120867" y="1994548"/>
                  </a:lnTo>
                  <a:lnTo>
                    <a:pt x="1098749" y="1949938"/>
                  </a:lnTo>
                  <a:lnTo>
                    <a:pt x="1076389" y="1905518"/>
                  </a:lnTo>
                  <a:lnTo>
                    <a:pt x="1053797" y="1861288"/>
                  </a:lnTo>
                  <a:lnTo>
                    <a:pt x="1030986" y="1817251"/>
                  </a:lnTo>
                  <a:lnTo>
                    <a:pt x="1007966" y="1773409"/>
                  </a:lnTo>
                  <a:lnTo>
                    <a:pt x="984750" y="1729763"/>
                  </a:lnTo>
                  <a:lnTo>
                    <a:pt x="961349" y="1686315"/>
                  </a:lnTo>
                  <a:lnTo>
                    <a:pt x="937774" y="1643067"/>
                  </a:lnTo>
                  <a:lnTo>
                    <a:pt x="914037" y="1600021"/>
                  </a:lnTo>
                  <a:lnTo>
                    <a:pt x="890149" y="1557179"/>
                  </a:lnTo>
                  <a:lnTo>
                    <a:pt x="866123" y="1514542"/>
                  </a:lnTo>
                  <a:lnTo>
                    <a:pt x="841968" y="1472112"/>
                  </a:lnTo>
                  <a:lnTo>
                    <a:pt x="817698" y="1429891"/>
                  </a:lnTo>
                  <a:lnTo>
                    <a:pt x="793323" y="1387881"/>
                  </a:lnTo>
                  <a:lnTo>
                    <a:pt x="768855" y="1346083"/>
                  </a:lnTo>
                  <a:lnTo>
                    <a:pt x="744305" y="1304500"/>
                  </a:lnTo>
                  <a:lnTo>
                    <a:pt x="719686" y="1263133"/>
                  </a:lnTo>
                  <a:lnTo>
                    <a:pt x="695007" y="1221984"/>
                  </a:lnTo>
                  <a:lnTo>
                    <a:pt x="670282" y="1181054"/>
                  </a:lnTo>
                  <a:lnTo>
                    <a:pt x="645521" y="1140347"/>
                  </a:lnTo>
                  <a:lnTo>
                    <a:pt x="620736" y="1099862"/>
                  </a:lnTo>
                  <a:lnTo>
                    <a:pt x="595939" y="1059603"/>
                  </a:lnTo>
                  <a:lnTo>
                    <a:pt x="571141" y="1019571"/>
                  </a:lnTo>
                  <a:lnTo>
                    <a:pt x="543885" y="975496"/>
                  </a:lnTo>
                  <a:lnTo>
                    <a:pt x="516420" y="931380"/>
                  </a:lnTo>
                  <a:lnTo>
                    <a:pt x="488780" y="887247"/>
                  </a:lnTo>
                  <a:lnTo>
                    <a:pt x="461001" y="843122"/>
                  </a:lnTo>
                  <a:lnTo>
                    <a:pt x="433118" y="799027"/>
                  </a:lnTo>
                  <a:lnTo>
                    <a:pt x="405166" y="754987"/>
                  </a:lnTo>
                  <a:lnTo>
                    <a:pt x="377179" y="711027"/>
                  </a:lnTo>
                  <a:lnTo>
                    <a:pt x="349194" y="667170"/>
                  </a:lnTo>
                  <a:lnTo>
                    <a:pt x="183793" y="408571"/>
                  </a:lnTo>
                  <a:lnTo>
                    <a:pt x="156682" y="366141"/>
                  </a:lnTo>
                  <a:lnTo>
                    <a:pt x="129566" y="323651"/>
                  </a:lnTo>
                  <a:lnTo>
                    <a:pt x="102455" y="281099"/>
                  </a:lnTo>
                  <a:lnTo>
                    <a:pt x="75358" y="238482"/>
                  </a:lnTo>
                  <a:lnTo>
                    <a:pt x="48284" y="195799"/>
                  </a:lnTo>
                  <a:lnTo>
                    <a:pt x="21244" y="153047"/>
                  </a:lnTo>
                  <a:lnTo>
                    <a:pt x="0" y="11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418768" y="7093077"/>
            <a:ext cx="1869439" cy="3194050"/>
            <a:chOff x="16418768" y="7093077"/>
            <a:chExt cx="1869439" cy="3194050"/>
          </a:xfrm>
        </p:grpSpPr>
        <p:sp>
          <p:nvSpPr>
            <p:cNvPr id="6" name="object 6"/>
            <p:cNvSpPr/>
            <p:nvPr/>
          </p:nvSpPr>
          <p:spPr>
            <a:xfrm>
              <a:off x="16418768" y="7093077"/>
              <a:ext cx="1869439" cy="3194050"/>
            </a:xfrm>
            <a:custGeom>
              <a:avLst/>
              <a:gdLst/>
              <a:ahLst/>
              <a:cxnLst/>
              <a:rect l="l" t="t" r="r" b="b"/>
              <a:pathLst>
                <a:path w="1869440" h="3194050">
                  <a:moveTo>
                    <a:pt x="0" y="3193921"/>
                  </a:moveTo>
                  <a:lnTo>
                    <a:pt x="1842" y="3123413"/>
                  </a:lnTo>
                  <a:lnTo>
                    <a:pt x="4008" y="3074299"/>
                  </a:lnTo>
                  <a:lnTo>
                    <a:pt x="6844" y="3025232"/>
                  </a:lnTo>
                  <a:lnTo>
                    <a:pt x="10347" y="2976220"/>
                  </a:lnTo>
                  <a:lnTo>
                    <a:pt x="14512" y="2927269"/>
                  </a:lnTo>
                  <a:lnTo>
                    <a:pt x="19335" y="2878386"/>
                  </a:lnTo>
                  <a:lnTo>
                    <a:pt x="24813" y="2829578"/>
                  </a:lnTo>
                  <a:lnTo>
                    <a:pt x="30940" y="2780852"/>
                  </a:lnTo>
                  <a:lnTo>
                    <a:pt x="37714" y="2732214"/>
                  </a:lnTo>
                  <a:lnTo>
                    <a:pt x="45130" y="2683670"/>
                  </a:lnTo>
                  <a:lnTo>
                    <a:pt x="53183" y="2635229"/>
                  </a:lnTo>
                  <a:lnTo>
                    <a:pt x="61870" y="2586896"/>
                  </a:lnTo>
                  <a:lnTo>
                    <a:pt x="71186" y="2538679"/>
                  </a:lnTo>
                  <a:lnTo>
                    <a:pt x="81128" y="2490584"/>
                  </a:lnTo>
                  <a:lnTo>
                    <a:pt x="91691" y="2442617"/>
                  </a:lnTo>
                  <a:lnTo>
                    <a:pt x="102871" y="2394787"/>
                  </a:lnTo>
                  <a:lnTo>
                    <a:pt x="114664" y="2347099"/>
                  </a:lnTo>
                  <a:lnTo>
                    <a:pt x="127066" y="2299560"/>
                  </a:lnTo>
                  <a:lnTo>
                    <a:pt x="140073" y="2252177"/>
                  </a:lnTo>
                  <a:lnTo>
                    <a:pt x="153680" y="2204957"/>
                  </a:lnTo>
                  <a:lnTo>
                    <a:pt x="167884" y="2157906"/>
                  </a:lnTo>
                  <a:lnTo>
                    <a:pt x="182680" y="2111032"/>
                  </a:lnTo>
                  <a:lnTo>
                    <a:pt x="198065" y="2064341"/>
                  </a:lnTo>
                  <a:lnTo>
                    <a:pt x="214034" y="2017839"/>
                  </a:lnTo>
                  <a:lnTo>
                    <a:pt x="230583" y="1971535"/>
                  </a:lnTo>
                  <a:lnTo>
                    <a:pt x="247708" y="1925433"/>
                  </a:lnTo>
                  <a:lnTo>
                    <a:pt x="265405" y="1879542"/>
                  </a:lnTo>
                  <a:lnTo>
                    <a:pt x="283669" y="1833868"/>
                  </a:lnTo>
                  <a:lnTo>
                    <a:pt x="302497" y="1788418"/>
                  </a:lnTo>
                  <a:lnTo>
                    <a:pt x="321884" y="1743198"/>
                  </a:lnTo>
                  <a:lnTo>
                    <a:pt x="341827" y="1698215"/>
                  </a:lnTo>
                  <a:lnTo>
                    <a:pt x="362321" y="1653477"/>
                  </a:lnTo>
                  <a:lnTo>
                    <a:pt x="383362" y="1608989"/>
                  </a:lnTo>
                  <a:lnTo>
                    <a:pt x="404947" y="1564759"/>
                  </a:lnTo>
                  <a:lnTo>
                    <a:pt x="427070" y="1520793"/>
                  </a:lnTo>
                  <a:lnTo>
                    <a:pt x="449727" y="1477098"/>
                  </a:lnTo>
                  <a:lnTo>
                    <a:pt x="472916" y="1433682"/>
                  </a:lnTo>
                  <a:lnTo>
                    <a:pt x="496631" y="1390549"/>
                  </a:lnTo>
                  <a:lnTo>
                    <a:pt x="520868" y="1347709"/>
                  </a:lnTo>
                  <a:lnTo>
                    <a:pt x="545624" y="1305166"/>
                  </a:lnTo>
                  <a:lnTo>
                    <a:pt x="570893" y="1262929"/>
                  </a:lnTo>
                  <a:lnTo>
                    <a:pt x="596673" y="1221003"/>
                  </a:lnTo>
                  <a:lnTo>
                    <a:pt x="622959" y="1179396"/>
                  </a:lnTo>
                  <a:lnTo>
                    <a:pt x="649747" y="1138114"/>
                  </a:lnTo>
                  <a:lnTo>
                    <a:pt x="677032" y="1097164"/>
                  </a:lnTo>
                  <a:lnTo>
                    <a:pt x="704811" y="1056553"/>
                  </a:lnTo>
                  <a:lnTo>
                    <a:pt x="733079" y="1016287"/>
                  </a:lnTo>
                  <a:lnTo>
                    <a:pt x="761832" y="976374"/>
                  </a:lnTo>
                  <a:lnTo>
                    <a:pt x="791067" y="936820"/>
                  </a:lnTo>
                  <a:lnTo>
                    <a:pt x="820779" y="897632"/>
                  </a:lnTo>
                  <a:lnTo>
                    <a:pt x="850964" y="858817"/>
                  </a:lnTo>
                  <a:lnTo>
                    <a:pt x="881618" y="820381"/>
                  </a:lnTo>
                  <a:lnTo>
                    <a:pt x="912736" y="782332"/>
                  </a:lnTo>
                  <a:lnTo>
                    <a:pt x="944315" y="744675"/>
                  </a:lnTo>
                  <a:lnTo>
                    <a:pt x="976351" y="707418"/>
                  </a:lnTo>
                  <a:lnTo>
                    <a:pt x="1008839" y="670568"/>
                  </a:lnTo>
                  <a:lnTo>
                    <a:pt x="1041775" y="634131"/>
                  </a:lnTo>
                  <a:lnTo>
                    <a:pt x="1075155" y="598114"/>
                  </a:lnTo>
                  <a:lnTo>
                    <a:pt x="1108975" y="562525"/>
                  </a:lnTo>
                  <a:lnTo>
                    <a:pt x="1143232" y="527368"/>
                  </a:lnTo>
                  <a:lnTo>
                    <a:pt x="1177920" y="492652"/>
                  </a:lnTo>
                  <a:lnTo>
                    <a:pt x="1219866" y="451833"/>
                  </a:lnTo>
                  <a:lnTo>
                    <a:pt x="1261572" y="412533"/>
                  </a:lnTo>
                  <a:lnTo>
                    <a:pt x="1303041" y="374752"/>
                  </a:lnTo>
                  <a:lnTo>
                    <a:pt x="1344275" y="338485"/>
                  </a:lnTo>
                  <a:lnTo>
                    <a:pt x="1385278" y="303729"/>
                  </a:lnTo>
                  <a:lnTo>
                    <a:pt x="1426054" y="270482"/>
                  </a:lnTo>
                  <a:lnTo>
                    <a:pt x="1466606" y="238741"/>
                  </a:lnTo>
                  <a:lnTo>
                    <a:pt x="1506937" y="208503"/>
                  </a:lnTo>
                  <a:lnTo>
                    <a:pt x="1547050" y="179764"/>
                  </a:lnTo>
                  <a:lnTo>
                    <a:pt x="1586949" y="152522"/>
                  </a:lnTo>
                  <a:lnTo>
                    <a:pt x="1626638" y="126774"/>
                  </a:lnTo>
                  <a:lnTo>
                    <a:pt x="1666118" y="102517"/>
                  </a:lnTo>
                  <a:lnTo>
                    <a:pt x="1705395" y="79748"/>
                  </a:lnTo>
                  <a:lnTo>
                    <a:pt x="1744471" y="58464"/>
                  </a:lnTo>
                  <a:lnTo>
                    <a:pt x="1783349" y="38662"/>
                  </a:lnTo>
                  <a:lnTo>
                    <a:pt x="1822033" y="20340"/>
                  </a:lnTo>
                  <a:lnTo>
                    <a:pt x="1860526" y="3493"/>
                  </a:lnTo>
                  <a:lnTo>
                    <a:pt x="1869231" y="0"/>
                  </a:lnTo>
                  <a:lnTo>
                    <a:pt x="1869231" y="3193921"/>
                  </a:lnTo>
                  <a:lnTo>
                    <a:pt x="0" y="3193921"/>
                  </a:lnTo>
                  <a:close/>
                </a:path>
              </a:pathLst>
            </a:custGeom>
            <a:solidFill>
              <a:srgbClr val="F2E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97635" y="8033103"/>
              <a:ext cx="490855" cy="2254250"/>
            </a:xfrm>
            <a:custGeom>
              <a:avLst/>
              <a:gdLst/>
              <a:ahLst/>
              <a:cxnLst/>
              <a:rect l="l" t="t" r="r" b="b"/>
              <a:pathLst>
                <a:path w="490855" h="2254250">
                  <a:moveTo>
                    <a:pt x="0" y="2253895"/>
                  </a:moveTo>
                  <a:lnTo>
                    <a:pt x="3070" y="2171258"/>
                  </a:lnTo>
                  <a:lnTo>
                    <a:pt x="4985" y="2121908"/>
                  </a:lnTo>
                  <a:lnTo>
                    <a:pt x="6986" y="2072477"/>
                  </a:lnTo>
                  <a:lnTo>
                    <a:pt x="9094" y="2023052"/>
                  </a:lnTo>
                  <a:lnTo>
                    <a:pt x="11325" y="1973719"/>
                  </a:lnTo>
                  <a:lnTo>
                    <a:pt x="13697" y="1924562"/>
                  </a:lnTo>
                  <a:lnTo>
                    <a:pt x="16140" y="1877179"/>
                  </a:lnTo>
                  <a:lnTo>
                    <a:pt x="18797" y="1829504"/>
                  </a:lnTo>
                  <a:lnTo>
                    <a:pt x="21691" y="1781556"/>
                  </a:lnTo>
                  <a:lnTo>
                    <a:pt x="24843" y="1733356"/>
                  </a:lnTo>
                  <a:lnTo>
                    <a:pt x="28274" y="1684923"/>
                  </a:lnTo>
                  <a:lnTo>
                    <a:pt x="32006" y="1636279"/>
                  </a:lnTo>
                  <a:lnTo>
                    <a:pt x="36199" y="1585890"/>
                  </a:lnTo>
                  <a:lnTo>
                    <a:pt x="40566" y="1537307"/>
                  </a:lnTo>
                  <a:lnTo>
                    <a:pt x="45292" y="1488577"/>
                  </a:lnTo>
                  <a:lnTo>
                    <a:pt x="50397" y="1439722"/>
                  </a:lnTo>
                  <a:lnTo>
                    <a:pt x="55925" y="1390574"/>
                  </a:lnTo>
                  <a:lnTo>
                    <a:pt x="61911" y="1341078"/>
                  </a:lnTo>
                  <a:lnTo>
                    <a:pt x="68347" y="1291510"/>
                  </a:lnTo>
                  <a:lnTo>
                    <a:pt x="75255" y="1241890"/>
                  </a:lnTo>
                  <a:lnTo>
                    <a:pt x="82656" y="1192239"/>
                  </a:lnTo>
                  <a:lnTo>
                    <a:pt x="90573" y="1142577"/>
                  </a:lnTo>
                  <a:lnTo>
                    <a:pt x="99025" y="1092923"/>
                  </a:lnTo>
                  <a:lnTo>
                    <a:pt x="108035" y="1043298"/>
                  </a:lnTo>
                  <a:lnTo>
                    <a:pt x="117625" y="993722"/>
                  </a:lnTo>
                  <a:lnTo>
                    <a:pt x="127814" y="944215"/>
                  </a:lnTo>
                  <a:lnTo>
                    <a:pt x="138626" y="894798"/>
                  </a:lnTo>
                  <a:lnTo>
                    <a:pt x="150080" y="845489"/>
                  </a:lnTo>
                  <a:lnTo>
                    <a:pt x="162200" y="796309"/>
                  </a:lnTo>
                  <a:lnTo>
                    <a:pt x="175005" y="747279"/>
                  </a:lnTo>
                  <a:lnTo>
                    <a:pt x="188518" y="698418"/>
                  </a:lnTo>
                  <a:lnTo>
                    <a:pt x="202760" y="649747"/>
                  </a:lnTo>
                  <a:lnTo>
                    <a:pt x="217752" y="601285"/>
                  </a:lnTo>
                  <a:lnTo>
                    <a:pt x="233516" y="553053"/>
                  </a:lnTo>
                  <a:lnTo>
                    <a:pt x="250073" y="505071"/>
                  </a:lnTo>
                  <a:lnTo>
                    <a:pt x="267445" y="457359"/>
                  </a:lnTo>
                  <a:lnTo>
                    <a:pt x="285652" y="409936"/>
                  </a:lnTo>
                  <a:lnTo>
                    <a:pt x="304717" y="362824"/>
                  </a:lnTo>
                  <a:lnTo>
                    <a:pt x="324660" y="316042"/>
                  </a:lnTo>
                  <a:lnTo>
                    <a:pt x="345504" y="269610"/>
                  </a:lnTo>
                  <a:lnTo>
                    <a:pt x="367270" y="223548"/>
                  </a:lnTo>
                  <a:lnTo>
                    <a:pt x="389978" y="177877"/>
                  </a:lnTo>
                  <a:lnTo>
                    <a:pt x="413651" y="132616"/>
                  </a:lnTo>
                  <a:lnTo>
                    <a:pt x="438309" y="87786"/>
                  </a:lnTo>
                  <a:lnTo>
                    <a:pt x="463975" y="43406"/>
                  </a:lnTo>
                  <a:lnTo>
                    <a:pt x="490364" y="0"/>
                  </a:lnTo>
                  <a:lnTo>
                    <a:pt x="490364" y="76657"/>
                  </a:lnTo>
                  <a:lnTo>
                    <a:pt x="472334" y="107863"/>
                  </a:lnTo>
                  <a:lnTo>
                    <a:pt x="448019" y="152121"/>
                  </a:lnTo>
                  <a:lnTo>
                    <a:pt x="424676" y="196814"/>
                  </a:lnTo>
                  <a:lnTo>
                    <a:pt x="402283" y="241921"/>
                  </a:lnTo>
                  <a:lnTo>
                    <a:pt x="380820" y="287424"/>
                  </a:lnTo>
                  <a:lnTo>
                    <a:pt x="360265" y="333301"/>
                  </a:lnTo>
                  <a:lnTo>
                    <a:pt x="340597" y="379533"/>
                  </a:lnTo>
                  <a:lnTo>
                    <a:pt x="321795" y="426099"/>
                  </a:lnTo>
                  <a:lnTo>
                    <a:pt x="303839" y="472981"/>
                  </a:lnTo>
                  <a:lnTo>
                    <a:pt x="286707" y="520156"/>
                  </a:lnTo>
                  <a:lnTo>
                    <a:pt x="270378" y="567607"/>
                  </a:lnTo>
                  <a:lnTo>
                    <a:pt x="254830" y="615312"/>
                  </a:lnTo>
                  <a:lnTo>
                    <a:pt x="240044" y="663251"/>
                  </a:lnTo>
                  <a:lnTo>
                    <a:pt x="225997" y="711405"/>
                  </a:lnTo>
                  <a:lnTo>
                    <a:pt x="212669" y="759753"/>
                  </a:lnTo>
                  <a:lnTo>
                    <a:pt x="200039" y="808276"/>
                  </a:lnTo>
                  <a:lnTo>
                    <a:pt x="188085" y="856953"/>
                  </a:lnTo>
                  <a:lnTo>
                    <a:pt x="176786" y="905764"/>
                  </a:lnTo>
                  <a:lnTo>
                    <a:pt x="166122" y="954690"/>
                  </a:lnTo>
                  <a:lnTo>
                    <a:pt x="156072" y="1003710"/>
                  </a:lnTo>
                  <a:lnTo>
                    <a:pt x="146613" y="1052804"/>
                  </a:lnTo>
                  <a:lnTo>
                    <a:pt x="137726" y="1101952"/>
                  </a:lnTo>
                  <a:lnTo>
                    <a:pt x="129389" y="1151134"/>
                  </a:lnTo>
                  <a:lnTo>
                    <a:pt x="121581" y="1200331"/>
                  </a:lnTo>
                  <a:lnTo>
                    <a:pt x="114281" y="1249521"/>
                  </a:lnTo>
                  <a:lnTo>
                    <a:pt x="107467" y="1298686"/>
                  </a:lnTo>
                  <a:lnTo>
                    <a:pt x="101120" y="1347805"/>
                  </a:lnTo>
                  <a:lnTo>
                    <a:pt x="95217" y="1396857"/>
                  </a:lnTo>
                  <a:lnTo>
                    <a:pt x="89711" y="1446081"/>
                  </a:lnTo>
                  <a:lnTo>
                    <a:pt x="84594" y="1495379"/>
                  </a:lnTo>
                  <a:lnTo>
                    <a:pt x="79866" y="1544545"/>
                  </a:lnTo>
                  <a:lnTo>
                    <a:pt x="75504" y="1593560"/>
                  </a:lnTo>
                  <a:lnTo>
                    <a:pt x="71636" y="1640428"/>
                  </a:lnTo>
                  <a:lnTo>
                    <a:pt x="67959" y="1688664"/>
                  </a:lnTo>
                  <a:lnTo>
                    <a:pt x="64580" y="1736693"/>
                  </a:lnTo>
                  <a:lnTo>
                    <a:pt x="61476" y="1784496"/>
                  </a:lnTo>
                  <a:lnTo>
                    <a:pt x="58627" y="1832052"/>
                  </a:lnTo>
                  <a:lnTo>
                    <a:pt x="56013" y="1879343"/>
                  </a:lnTo>
                  <a:lnTo>
                    <a:pt x="53611" y="1926346"/>
                  </a:lnTo>
                  <a:lnTo>
                    <a:pt x="51141" y="1975389"/>
                  </a:lnTo>
                  <a:lnTo>
                    <a:pt x="48872" y="2024620"/>
                  </a:lnTo>
                  <a:lnTo>
                    <a:pt x="46771" y="2073956"/>
                  </a:lnTo>
                  <a:lnTo>
                    <a:pt x="44807" y="2123311"/>
                  </a:lnTo>
                  <a:lnTo>
                    <a:pt x="42946" y="2172601"/>
                  </a:lnTo>
                  <a:lnTo>
                    <a:pt x="40008" y="2253895"/>
                  </a:lnTo>
                  <a:lnTo>
                    <a:pt x="0" y="2253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590696" y="0"/>
            <a:ext cx="4697730" cy="9863455"/>
            <a:chOff x="13590696" y="0"/>
            <a:chExt cx="4697730" cy="9863455"/>
          </a:xfrm>
        </p:grpSpPr>
        <p:sp>
          <p:nvSpPr>
            <p:cNvPr id="9" name="object 9"/>
            <p:cNvSpPr/>
            <p:nvPr/>
          </p:nvSpPr>
          <p:spPr>
            <a:xfrm>
              <a:off x="14921315" y="0"/>
              <a:ext cx="3366770" cy="1816100"/>
            </a:xfrm>
            <a:custGeom>
              <a:avLst/>
              <a:gdLst/>
              <a:ahLst/>
              <a:cxnLst/>
              <a:rect l="l" t="t" r="r" b="b"/>
              <a:pathLst>
                <a:path w="3366769" h="1816100">
                  <a:moveTo>
                    <a:pt x="3366682" y="1815938"/>
                  </a:moveTo>
                  <a:lnTo>
                    <a:pt x="3340405" y="1767215"/>
                  </a:lnTo>
                  <a:lnTo>
                    <a:pt x="3316850" y="1724466"/>
                  </a:lnTo>
                  <a:lnTo>
                    <a:pt x="3292754" y="1681774"/>
                  </a:lnTo>
                  <a:lnTo>
                    <a:pt x="3268118" y="1639169"/>
                  </a:lnTo>
                  <a:lnTo>
                    <a:pt x="3242945" y="1596680"/>
                  </a:lnTo>
                  <a:lnTo>
                    <a:pt x="3217236" y="1554338"/>
                  </a:lnTo>
                  <a:lnTo>
                    <a:pt x="3190993" y="1512172"/>
                  </a:lnTo>
                  <a:lnTo>
                    <a:pt x="3164218" y="1470214"/>
                  </a:lnTo>
                  <a:lnTo>
                    <a:pt x="3136912" y="1428492"/>
                  </a:lnTo>
                  <a:lnTo>
                    <a:pt x="3109077" y="1387037"/>
                  </a:lnTo>
                  <a:lnTo>
                    <a:pt x="3080716" y="1345878"/>
                  </a:lnTo>
                  <a:lnTo>
                    <a:pt x="3051829" y="1305046"/>
                  </a:lnTo>
                  <a:lnTo>
                    <a:pt x="3022419" y="1264571"/>
                  </a:lnTo>
                  <a:lnTo>
                    <a:pt x="2992487" y="1224483"/>
                  </a:lnTo>
                  <a:lnTo>
                    <a:pt x="2962035" y="1184812"/>
                  </a:lnTo>
                  <a:lnTo>
                    <a:pt x="2931066" y="1145587"/>
                  </a:lnTo>
                  <a:lnTo>
                    <a:pt x="2899580" y="1106839"/>
                  </a:lnTo>
                  <a:lnTo>
                    <a:pt x="2867579" y="1068598"/>
                  </a:lnTo>
                  <a:lnTo>
                    <a:pt x="2835066" y="1030894"/>
                  </a:lnTo>
                  <a:lnTo>
                    <a:pt x="2802042" y="993757"/>
                  </a:lnTo>
                  <a:lnTo>
                    <a:pt x="2768509" y="957217"/>
                  </a:lnTo>
                  <a:lnTo>
                    <a:pt x="2734468" y="921304"/>
                  </a:lnTo>
                  <a:lnTo>
                    <a:pt x="2699921" y="886047"/>
                  </a:lnTo>
                  <a:lnTo>
                    <a:pt x="2664871" y="851478"/>
                  </a:lnTo>
                  <a:lnTo>
                    <a:pt x="2629319" y="817625"/>
                  </a:lnTo>
                  <a:lnTo>
                    <a:pt x="2593266" y="784519"/>
                  </a:lnTo>
                  <a:lnTo>
                    <a:pt x="2556715" y="752191"/>
                  </a:lnTo>
                  <a:lnTo>
                    <a:pt x="2519667" y="720669"/>
                  </a:lnTo>
                  <a:lnTo>
                    <a:pt x="2482124" y="689984"/>
                  </a:lnTo>
                  <a:lnTo>
                    <a:pt x="2444088" y="660167"/>
                  </a:lnTo>
                  <a:lnTo>
                    <a:pt x="2405560" y="631246"/>
                  </a:lnTo>
                  <a:lnTo>
                    <a:pt x="2366543" y="603252"/>
                  </a:lnTo>
                  <a:lnTo>
                    <a:pt x="2327038" y="576216"/>
                  </a:lnTo>
                  <a:lnTo>
                    <a:pt x="2287047" y="550166"/>
                  </a:lnTo>
                  <a:lnTo>
                    <a:pt x="2246571" y="525134"/>
                  </a:lnTo>
                  <a:lnTo>
                    <a:pt x="2205613" y="501149"/>
                  </a:lnTo>
                  <a:lnTo>
                    <a:pt x="2164174" y="478240"/>
                  </a:lnTo>
                  <a:lnTo>
                    <a:pt x="2122256" y="456439"/>
                  </a:lnTo>
                  <a:lnTo>
                    <a:pt x="2079861" y="435775"/>
                  </a:lnTo>
                  <a:lnTo>
                    <a:pt x="2036991" y="416278"/>
                  </a:lnTo>
                  <a:lnTo>
                    <a:pt x="1993647" y="397979"/>
                  </a:lnTo>
                  <a:lnTo>
                    <a:pt x="1949831" y="380906"/>
                  </a:lnTo>
                  <a:lnTo>
                    <a:pt x="1905545" y="365091"/>
                  </a:lnTo>
                  <a:lnTo>
                    <a:pt x="1860790" y="350563"/>
                  </a:lnTo>
                  <a:lnTo>
                    <a:pt x="1815569" y="337352"/>
                  </a:lnTo>
                  <a:lnTo>
                    <a:pt x="1769883" y="325488"/>
                  </a:lnTo>
                  <a:lnTo>
                    <a:pt x="1723734" y="315002"/>
                  </a:lnTo>
                  <a:lnTo>
                    <a:pt x="1677124" y="305923"/>
                  </a:lnTo>
                  <a:lnTo>
                    <a:pt x="1630055" y="298281"/>
                  </a:lnTo>
                  <a:lnTo>
                    <a:pt x="1582528" y="292106"/>
                  </a:lnTo>
                  <a:lnTo>
                    <a:pt x="1534545" y="287429"/>
                  </a:lnTo>
                  <a:lnTo>
                    <a:pt x="1486107" y="284279"/>
                  </a:lnTo>
                  <a:lnTo>
                    <a:pt x="1435980" y="282646"/>
                  </a:lnTo>
                  <a:lnTo>
                    <a:pt x="1385815" y="282473"/>
                  </a:lnTo>
                  <a:lnTo>
                    <a:pt x="1335622" y="283507"/>
                  </a:lnTo>
                  <a:lnTo>
                    <a:pt x="1285411" y="285498"/>
                  </a:lnTo>
                  <a:lnTo>
                    <a:pt x="1235190" y="288193"/>
                  </a:lnTo>
                  <a:lnTo>
                    <a:pt x="1084573" y="297985"/>
                  </a:lnTo>
                  <a:lnTo>
                    <a:pt x="1034413" y="300979"/>
                  </a:lnTo>
                  <a:lnTo>
                    <a:pt x="984292" y="303419"/>
                  </a:lnTo>
                  <a:lnTo>
                    <a:pt x="934220" y="305052"/>
                  </a:lnTo>
                  <a:lnTo>
                    <a:pt x="884205" y="305626"/>
                  </a:lnTo>
                  <a:lnTo>
                    <a:pt x="834259" y="304891"/>
                  </a:lnTo>
                  <a:lnTo>
                    <a:pt x="784389" y="302594"/>
                  </a:lnTo>
                  <a:lnTo>
                    <a:pt x="734607" y="298484"/>
                  </a:lnTo>
                  <a:lnTo>
                    <a:pt x="684920" y="292308"/>
                  </a:lnTo>
                  <a:lnTo>
                    <a:pt x="635262" y="283813"/>
                  </a:lnTo>
                  <a:lnTo>
                    <a:pt x="586149" y="273166"/>
                  </a:lnTo>
                  <a:lnTo>
                    <a:pt x="537575" y="260492"/>
                  </a:lnTo>
                  <a:lnTo>
                    <a:pt x="489533" y="245920"/>
                  </a:lnTo>
                  <a:lnTo>
                    <a:pt x="442016" y="229573"/>
                  </a:lnTo>
                  <a:lnTo>
                    <a:pt x="395017" y="211580"/>
                  </a:lnTo>
                  <a:lnTo>
                    <a:pt x="348531" y="192066"/>
                  </a:lnTo>
                  <a:lnTo>
                    <a:pt x="302549" y="171157"/>
                  </a:lnTo>
                  <a:lnTo>
                    <a:pt x="257067" y="148980"/>
                  </a:lnTo>
                  <a:lnTo>
                    <a:pt x="212075" y="125660"/>
                  </a:lnTo>
                  <a:lnTo>
                    <a:pt x="167570" y="101325"/>
                  </a:lnTo>
                  <a:lnTo>
                    <a:pt x="123542" y="76099"/>
                  </a:lnTo>
                  <a:lnTo>
                    <a:pt x="79986" y="50111"/>
                  </a:lnTo>
                  <a:lnTo>
                    <a:pt x="36895" y="23485"/>
                  </a:lnTo>
                  <a:lnTo>
                    <a:pt x="0" y="0"/>
                  </a:lnTo>
                  <a:lnTo>
                    <a:pt x="3366682" y="0"/>
                  </a:lnTo>
                  <a:lnTo>
                    <a:pt x="3366682" y="1815938"/>
                  </a:lnTo>
                  <a:close/>
                </a:path>
              </a:pathLst>
            </a:custGeom>
            <a:solidFill>
              <a:srgbClr val="FDC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06785" y="0"/>
              <a:ext cx="781685" cy="1141095"/>
            </a:xfrm>
            <a:custGeom>
              <a:avLst/>
              <a:gdLst/>
              <a:ahLst/>
              <a:cxnLst/>
              <a:rect l="l" t="t" r="r" b="b"/>
              <a:pathLst>
                <a:path w="781684" h="1141095">
                  <a:moveTo>
                    <a:pt x="781212" y="1141033"/>
                  </a:moveTo>
                  <a:lnTo>
                    <a:pt x="734395" y="1085390"/>
                  </a:lnTo>
                  <a:lnTo>
                    <a:pt x="703319" y="1046836"/>
                  </a:lnTo>
                  <a:lnTo>
                    <a:pt x="672724" y="1007724"/>
                  </a:lnTo>
                  <a:lnTo>
                    <a:pt x="642580" y="968096"/>
                  </a:lnTo>
                  <a:lnTo>
                    <a:pt x="612859" y="927994"/>
                  </a:lnTo>
                  <a:lnTo>
                    <a:pt x="583533" y="887462"/>
                  </a:lnTo>
                  <a:lnTo>
                    <a:pt x="554573" y="846542"/>
                  </a:lnTo>
                  <a:lnTo>
                    <a:pt x="525950" y="805277"/>
                  </a:lnTo>
                  <a:lnTo>
                    <a:pt x="497636" y="763710"/>
                  </a:lnTo>
                  <a:lnTo>
                    <a:pt x="469603" y="721884"/>
                  </a:lnTo>
                  <a:lnTo>
                    <a:pt x="441821" y="679841"/>
                  </a:lnTo>
                  <a:lnTo>
                    <a:pt x="414263" y="637623"/>
                  </a:lnTo>
                  <a:lnTo>
                    <a:pt x="386898" y="595275"/>
                  </a:lnTo>
                  <a:lnTo>
                    <a:pt x="359700" y="552837"/>
                  </a:lnTo>
                  <a:lnTo>
                    <a:pt x="332639" y="510354"/>
                  </a:lnTo>
                  <a:lnTo>
                    <a:pt x="305687" y="467868"/>
                  </a:lnTo>
                  <a:lnTo>
                    <a:pt x="251631" y="382525"/>
                  </a:lnTo>
                  <a:lnTo>
                    <a:pt x="224274" y="339434"/>
                  </a:lnTo>
                  <a:lnTo>
                    <a:pt x="196739" y="296234"/>
                  </a:lnTo>
                  <a:lnTo>
                    <a:pt x="169020" y="253011"/>
                  </a:lnTo>
                  <a:lnTo>
                    <a:pt x="141113" y="209849"/>
                  </a:lnTo>
                  <a:lnTo>
                    <a:pt x="113013" y="166834"/>
                  </a:lnTo>
                  <a:lnTo>
                    <a:pt x="84714" y="124051"/>
                  </a:lnTo>
                  <a:lnTo>
                    <a:pt x="56211" y="81587"/>
                  </a:lnTo>
                  <a:lnTo>
                    <a:pt x="27500" y="39525"/>
                  </a:lnTo>
                  <a:lnTo>
                    <a:pt x="0" y="0"/>
                  </a:lnTo>
                  <a:lnTo>
                    <a:pt x="65600" y="0"/>
                  </a:lnTo>
                  <a:lnTo>
                    <a:pt x="100845" y="51406"/>
                  </a:lnTo>
                  <a:lnTo>
                    <a:pt x="129562" y="94160"/>
                  </a:lnTo>
                  <a:lnTo>
                    <a:pt x="158047" y="137209"/>
                  </a:lnTo>
                  <a:lnTo>
                    <a:pt x="186310" y="180472"/>
                  </a:lnTo>
                  <a:lnTo>
                    <a:pt x="214360" y="223869"/>
                  </a:lnTo>
                  <a:lnTo>
                    <a:pt x="242206" y="267320"/>
                  </a:lnTo>
                  <a:lnTo>
                    <a:pt x="269856" y="310745"/>
                  </a:lnTo>
                  <a:lnTo>
                    <a:pt x="297321" y="354062"/>
                  </a:lnTo>
                  <a:lnTo>
                    <a:pt x="351884" y="440257"/>
                  </a:lnTo>
                  <a:lnTo>
                    <a:pt x="379242" y="483362"/>
                  </a:lnTo>
                  <a:lnTo>
                    <a:pt x="406714" y="526460"/>
                  </a:lnTo>
                  <a:lnTo>
                    <a:pt x="434328" y="569506"/>
                  </a:lnTo>
                  <a:lnTo>
                    <a:pt x="462114" y="612451"/>
                  </a:lnTo>
                  <a:lnTo>
                    <a:pt x="490101" y="655251"/>
                  </a:lnTo>
                  <a:lnTo>
                    <a:pt x="518318" y="697859"/>
                  </a:lnTo>
                  <a:lnTo>
                    <a:pt x="546796" y="740227"/>
                  </a:lnTo>
                  <a:lnTo>
                    <a:pt x="575563" y="782310"/>
                  </a:lnTo>
                  <a:lnTo>
                    <a:pt x="604650" y="824060"/>
                  </a:lnTo>
                  <a:lnTo>
                    <a:pt x="634084" y="865432"/>
                  </a:lnTo>
                  <a:lnTo>
                    <a:pt x="663897" y="906379"/>
                  </a:lnTo>
                  <a:lnTo>
                    <a:pt x="694117" y="946854"/>
                  </a:lnTo>
                  <a:lnTo>
                    <a:pt x="724773" y="986812"/>
                  </a:lnTo>
                  <a:lnTo>
                    <a:pt x="755896" y="1026204"/>
                  </a:lnTo>
                  <a:lnTo>
                    <a:pt x="781212" y="1057256"/>
                  </a:lnTo>
                  <a:lnTo>
                    <a:pt x="781212" y="114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0696" y="704273"/>
              <a:ext cx="3765102" cy="91586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15005" y="868284"/>
            <a:ext cx="965009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600" spc="725" dirty="0">
                <a:solidFill>
                  <a:srgbClr val="012033"/>
                </a:solidFill>
              </a:rPr>
              <a:t>C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375" dirty="0">
                <a:solidFill>
                  <a:srgbClr val="012033"/>
                </a:solidFill>
              </a:rPr>
              <a:t>R</a:t>
            </a:r>
            <a:r>
              <a:rPr sz="11600" spc="1735" dirty="0">
                <a:solidFill>
                  <a:srgbClr val="012033"/>
                </a:solidFill>
              </a:rPr>
              <a:t>A</a:t>
            </a:r>
            <a:r>
              <a:rPr sz="11600" spc="-1145" dirty="0">
                <a:solidFill>
                  <a:srgbClr val="012033"/>
                </a:solidFill>
              </a:rPr>
              <a:t> </a:t>
            </a:r>
            <a:r>
              <a:rPr sz="11600" spc="1760" dirty="0">
                <a:solidFill>
                  <a:srgbClr val="012033"/>
                </a:solidFill>
              </a:rPr>
              <a:t>M</a:t>
            </a:r>
            <a:r>
              <a:rPr sz="11600" spc="-95" dirty="0">
                <a:solidFill>
                  <a:srgbClr val="012033"/>
                </a:solidFill>
              </a:rPr>
              <a:t>E</a:t>
            </a:r>
            <a:r>
              <a:rPr sz="11600" spc="570" dirty="0">
                <a:solidFill>
                  <a:srgbClr val="012033"/>
                </a:solidFill>
              </a:rPr>
              <a:t>D</a:t>
            </a:r>
            <a:r>
              <a:rPr sz="11600" spc="-2880" dirty="0">
                <a:solidFill>
                  <a:srgbClr val="012033"/>
                </a:solidFill>
              </a:rPr>
              <a:t>I</a:t>
            </a:r>
            <a:r>
              <a:rPr sz="11600" spc="770" dirty="0">
                <a:solidFill>
                  <a:srgbClr val="012033"/>
                </a:solidFill>
              </a:rPr>
              <a:t>A</a:t>
            </a:r>
            <a:r>
              <a:rPr sz="11600" spc="1085" dirty="0">
                <a:solidFill>
                  <a:srgbClr val="012033"/>
                </a:solidFill>
              </a:rPr>
              <a:t>L</a:t>
            </a:r>
            <a:endParaRPr sz="11600"/>
          </a:p>
        </p:txBody>
      </p:sp>
      <p:sp>
        <p:nvSpPr>
          <p:cNvPr id="13" name="object 13"/>
          <p:cNvSpPr txBox="1"/>
          <p:nvPr/>
        </p:nvSpPr>
        <p:spPr>
          <a:xfrm>
            <a:off x="5640974" y="4576940"/>
            <a:ext cx="665353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635">
              <a:lnSpc>
                <a:spcPct val="114100"/>
              </a:lnSpc>
              <a:spcBef>
                <a:spcPts val="100"/>
              </a:spcBef>
              <a:tabLst>
                <a:tab pos="912494" algn="l"/>
                <a:tab pos="1659889" algn="l"/>
                <a:tab pos="2005330" algn="l"/>
                <a:tab pos="2056764" algn="l"/>
                <a:tab pos="2557145" algn="l"/>
                <a:tab pos="2607945" algn="l"/>
                <a:tab pos="4055745" algn="l"/>
                <a:tab pos="4638040" algn="l"/>
                <a:tab pos="4658995" algn="l"/>
                <a:tab pos="5384165" algn="l"/>
                <a:tab pos="6232525" algn="l"/>
              </a:tabLst>
            </a:pPr>
            <a:r>
              <a:rPr sz="2300" spc="254" dirty="0">
                <a:solidFill>
                  <a:srgbClr val="012033"/>
                </a:solidFill>
                <a:latin typeface="Tahoma"/>
                <a:cs typeface="Tahoma"/>
              </a:rPr>
              <a:t>EL	</a:t>
            </a:r>
            <a:r>
              <a:rPr sz="2300" spc="415" dirty="0">
                <a:solidFill>
                  <a:srgbClr val="012033"/>
                </a:solidFill>
                <a:latin typeface="Tahoma"/>
                <a:cs typeface="Tahoma"/>
              </a:rPr>
              <a:t>CODO		</a:t>
            </a:r>
            <a:r>
              <a:rPr sz="2300" spc="190" dirty="0">
                <a:solidFill>
                  <a:srgbClr val="012033"/>
                </a:solidFill>
                <a:latin typeface="Tahoma"/>
                <a:cs typeface="Tahoma"/>
              </a:rPr>
              <a:t>EN		</a:t>
            </a:r>
            <a:r>
              <a:rPr sz="2300" spc="215" dirty="0">
                <a:solidFill>
                  <a:srgbClr val="012033"/>
                </a:solidFill>
                <a:latin typeface="Tahoma"/>
                <a:cs typeface="Tahoma"/>
              </a:rPr>
              <a:t>EXTENSIÓN,		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ROTACIÓN </a:t>
            </a:r>
            <a:r>
              <a:rPr sz="2300" spc="300" dirty="0">
                <a:solidFill>
                  <a:srgbClr val="012033"/>
                </a:solidFill>
                <a:latin typeface="Tahoma"/>
                <a:cs typeface="Tahoma"/>
              </a:rPr>
              <a:t> 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45" dirty="0">
                <a:solidFill>
                  <a:srgbClr val="012033"/>
                </a:solidFill>
                <a:latin typeface="Tahoma"/>
                <a:cs typeface="Tahoma"/>
              </a:rPr>
              <a:t>X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T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90" dirty="0">
                <a:solidFill>
                  <a:srgbClr val="012033"/>
                </a:solidFill>
                <a:latin typeface="Tahoma"/>
                <a:cs typeface="Tahoma"/>
              </a:rPr>
              <a:t>R</a:t>
            </a:r>
            <a:r>
              <a:rPr sz="2300" spc="21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260" dirty="0">
                <a:solidFill>
                  <a:srgbClr val="012033"/>
                </a:solidFill>
                <a:latin typeface="Tahoma"/>
                <a:cs typeface="Tahoma"/>
              </a:rPr>
              <a:t>Y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85" dirty="0">
                <a:solidFill>
                  <a:srgbClr val="012033"/>
                </a:solidFill>
                <a:latin typeface="Tahoma"/>
                <a:cs typeface="Tahoma"/>
              </a:rPr>
              <a:t>F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295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spc="345" dirty="0">
                <a:solidFill>
                  <a:srgbClr val="012033"/>
                </a:solidFill>
                <a:latin typeface="Tahoma"/>
                <a:cs typeface="Tahoma"/>
              </a:rPr>
              <a:t>X</a:t>
            </a:r>
            <a:r>
              <a:rPr sz="2300" spc="-254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425" dirty="0">
                <a:solidFill>
                  <a:srgbClr val="012033"/>
                </a:solidFill>
                <a:latin typeface="Tahoma"/>
                <a:cs typeface="Tahoma"/>
              </a:rPr>
              <a:t>D</a:t>
            </a:r>
            <a:r>
              <a:rPr sz="2300" spc="170" dirty="0">
                <a:solidFill>
                  <a:srgbClr val="012033"/>
                </a:solidFill>
                <a:latin typeface="Tahoma"/>
                <a:cs typeface="Tahoma"/>
              </a:rPr>
              <a:t>E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550" dirty="0">
                <a:solidFill>
                  <a:srgbClr val="012033"/>
                </a:solidFill>
                <a:latin typeface="Tahoma"/>
                <a:cs typeface="Tahoma"/>
              </a:rPr>
              <a:t>9</a:t>
            </a:r>
            <a:r>
              <a:rPr sz="2300" spc="810" dirty="0">
                <a:solidFill>
                  <a:srgbClr val="012033"/>
                </a:solidFill>
                <a:latin typeface="Tahoma"/>
                <a:cs typeface="Tahoma"/>
              </a:rPr>
              <a:t>0</a:t>
            </a:r>
            <a:r>
              <a:rPr sz="2300" spc="20" dirty="0">
                <a:solidFill>
                  <a:srgbClr val="012033"/>
                </a:solidFill>
                <a:latin typeface="Trebuchet MS"/>
                <a:cs typeface="Trebuchet MS"/>
              </a:rPr>
              <a:t>º</a:t>
            </a:r>
            <a:r>
              <a:rPr sz="2300" dirty="0">
                <a:solidFill>
                  <a:srgbClr val="012033"/>
                </a:solidFill>
                <a:latin typeface="Trebuchet MS"/>
                <a:cs typeface="Trebuchet MS"/>
              </a:rPr>
              <a:t>	</a:t>
            </a:r>
            <a:r>
              <a:rPr sz="2300" spc="455" dirty="0">
                <a:solidFill>
                  <a:srgbClr val="012033"/>
                </a:solidFill>
                <a:latin typeface="Tahoma"/>
                <a:cs typeface="Tahoma"/>
              </a:rPr>
              <a:t>CO</a:t>
            </a:r>
            <a:r>
              <a:rPr sz="2300" spc="85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r>
              <a:rPr sz="2300" dirty="0">
                <a:solidFill>
                  <a:srgbClr val="012033"/>
                </a:solidFill>
                <a:latin typeface="Tahoma"/>
                <a:cs typeface="Tahoma"/>
              </a:rPr>
              <a:t>	</a:t>
            </a:r>
            <a:r>
              <a:rPr sz="2300" spc="335" dirty="0">
                <a:solidFill>
                  <a:srgbClr val="012033"/>
                </a:solidFill>
                <a:latin typeface="Tahoma"/>
                <a:cs typeface="Tahoma"/>
              </a:rPr>
              <a:t>L</a:t>
            </a:r>
            <a:r>
              <a:rPr sz="2300" spc="340" dirty="0">
                <a:solidFill>
                  <a:srgbClr val="012033"/>
                </a:solidFill>
                <a:latin typeface="Tahoma"/>
                <a:cs typeface="Tahoma"/>
              </a:rPr>
              <a:t>A</a:t>
            </a:r>
            <a:endParaRPr sz="2300">
              <a:latin typeface="Tahoma"/>
              <a:cs typeface="Tahoma"/>
            </a:endParaRPr>
          </a:p>
          <a:p>
            <a:pPr marL="1304290">
              <a:lnSpc>
                <a:spcPct val="100000"/>
              </a:lnSpc>
              <a:spcBef>
                <a:spcPts val="390"/>
              </a:spcBef>
              <a:tabLst>
                <a:tab pos="1746250" algn="l"/>
                <a:tab pos="3394075" algn="l"/>
              </a:tabLst>
            </a:pPr>
            <a:r>
              <a:rPr sz="2300" spc="110" dirty="0">
                <a:solidFill>
                  <a:srgbClr val="012033"/>
                </a:solidFill>
                <a:latin typeface="Tahoma"/>
                <a:cs typeface="Tahoma"/>
              </a:rPr>
              <a:t>R.	</a:t>
            </a:r>
            <a:r>
              <a:rPr sz="2300" spc="315" dirty="0">
                <a:solidFill>
                  <a:srgbClr val="012033"/>
                </a:solidFill>
                <a:latin typeface="Tahoma"/>
                <a:cs typeface="Tahoma"/>
              </a:rPr>
              <a:t>EXTERNA	</a:t>
            </a:r>
            <a:r>
              <a:rPr sz="2300" spc="300" dirty="0">
                <a:solidFill>
                  <a:srgbClr val="012033"/>
                </a:solidFill>
                <a:latin typeface="Tahoma"/>
                <a:cs typeface="Tahoma"/>
              </a:rPr>
              <a:t>MANTENIDA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0371" y="4925267"/>
            <a:ext cx="239458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825" dirty="0">
                <a:solidFill>
                  <a:srgbClr val="012033"/>
                </a:solidFill>
                <a:latin typeface="Tahoma"/>
                <a:cs typeface="Tahoma"/>
              </a:rPr>
              <a:t>P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O</a:t>
            </a:r>
            <a:r>
              <a:rPr sz="3450" spc="680" dirty="0">
                <a:solidFill>
                  <a:srgbClr val="012033"/>
                </a:solidFill>
                <a:latin typeface="Tahoma"/>
                <a:cs typeface="Tahoma"/>
              </a:rPr>
              <a:t>S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5" dirty="0">
                <a:solidFill>
                  <a:srgbClr val="012033"/>
                </a:solidFill>
                <a:latin typeface="Tahoma"/>
                <a:cs typeface="Tahoma"/>
              </a:rPr>
              <a:t>C</a:t>
            </a:r>
            <a:r>
              <a:rPr sz="3450" spc="-380" dirty="0">
                <a:solidFill>
                  <a:srgbClr val="012033"/>
                </a:solidFill>
                <a:latin typeface="Tahoma"/>
                <a:cs typeface="Tahoma"/>
              </a:rPr>
              <a:t>I</a:t>
            </a:r>
            <a:r>
              <a:rPr sz="3450" spc="690" dirty="0">
                <a:solidFill>
                  <a:srgbClr val="012033"/>
                </a:solidFill>
                <a:latin typeface="Tahoma"/>
                <a:cs typeface="Tahoma"/>
              </a:rPr>
              <a:t>Ó</a:t>
            </a:r>
            <a:r>
              <a:rPr sz="3450" spc="130" dirty="0">
                <a:solidFill>
                  <a:srgbClr val="012033"/>
                </a:solidFill>
                <a:latin typeface="Tahoma"/>
                <a:cs typeface="Tahoma"/>
              </a:rPr>
              <a:t>N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Office PowerPoint</Application>
  <PresentationFormat>Personalizado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Lucida Sans Unicode</vt:lpstr>
      <vt:lpstr>Tahoma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CARA ANTERIOR</vt:lpstr>
      <vt:lpstr>Presentación de PowerPoint</vt:lpstr>
      <vt:lpstr>Presentación de PowerPoint</vt:lpstr>
      <vt:lpstr>Presentación de PowerPoint</vt:lpstr>
      <vt:lpstr>Presentación de PowerPoint</vt:lpstr>
      <vt:lpstr>CARA MEDIAL</vt:lpstr>
      <vt:lpstr>Presentación de PowerPoint</vt:lpstr>
      <vt:lpstr>CARA POSTERIOR</vt:lpstr>
      <vt:lpstr>CARA POSTERIOR</vt:lpstr>
      <vt:lpstr>CARA POSTERIOR</vt:lpstr>
      <vt:lpstr>CARA LATERAL</vt:lpstr>
      <vt:lpstr>CARA LATERAL</vt:lpstr>
      <vt:lpstr>CARA LATERAL</vt:lpstr>
      <vt:lpstr>CARA LATERAL</vt:lpstr>
      <vt:lpstr>Presentación de PowerPoint</vt:lpstr>
      <vt:lpstr>ECOGRAFIIA DE ANTEBRAZO</vt:lpstr>
      <vt:lpstr>ECOGRAFIIA DE ANTEBRAZO Esquema de una vista transversal a través del antebrazo derecho</vt:lpstr>
      <vt:lpstr>ECOGRAFIIA DE ANTEBRAZO</vt:lpstr>
      <vt:lpstr>ECOGRAFIIA DE ANTEBRAZO</vt:lpstr>
      <vt:lpstr>ECOGRAFIIA DE ANTEBRAZO</vt:lpstr>
      <vt:lpstr>ANTEBRAZO DORSAL</vt:lpstr>
      <vt:lpstr>Presentación de PowerPoint</vt:lpstr>
      <vt:lpstr>WAD MOVIL- GRUPO RADIAL</vt:lpstr>
      <vt:lpstr>Presentación de PowerPoint</vt:lpstr>
      <vt:lpstr>Presentación de PowerPoint</vt:lpstr>
      <vt:lpstr>¡MUCHAS 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ecografia codo y antebrazo</dc:title>
  <dc:creator>Pame Mariscal</dc:creator>
  <cp:keywords>DAFniLHoXTs,BAD3HRnccVg</cp:keywords>
  <cp:lastModifiedBy>RODRIGO LONDOÑO</cp:lastModifiedBy>
  <cp:revision>1</cp:revision>
  <dcterms:created xsi:type="dcterms:W3CDTF">2024-06-24T21:38:56Z</dcterms:created>
  <dcterms:modified xsi:type="dcterms:W3CDTF">2024-06-24T21:39:53Z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2024-06-24T00:00:00Z</vt:filetime>
  </property>
</Properties>
</file>