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FONÉTICA ARTICULATORIA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DR. GALO SILVA BORJA. PHD.</a:t>
            </a:r>
            <a:endParaRPr lang="es-EC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864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586" y="1609859"/>
            <a:ext cx="8293994" cy="287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61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157" y="450761"/>
            <a:ext cx="10406129" cy="604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97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425004"/>
            <a:ext cx="10058400" cy="1687131"/>
          </a:xfrm>
        </p:spPr>
        <p:txBody>
          <a:bodyPr/>
          <a:lstStyle/>
          <a:p>
            <a:r>
              <a:rPr lang="es-ES" dirty="0" smtClean="0"/>
              <a:t>¿Para qué estudiar fonética articulatoria?</a:t>
            </a:r>
            <a:endParaRPr lang="es-EC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2" y="2653047"/>
            <a:ext cx="11022684" cy="3709115"/>
          </a:xfrm>
        </p:spPr>
        <p:txBody>
          <a:bodyPr>
            <a:normAutofit/>
          </a:bodyPr>
          <a:lstStyle/>
          <a:p>
            <a:pPr algn="just"/>
            <a:r>
              <a:rPr lang="es-ES" sz="3200" dirty="0" smtClean="0">
                <a:solidFill>
                  <a:schemeClr val="tx1"/>
                </a:solidFill>
              </a:rPr>
              <a:t>Para conocer la función productora de sonidos del ser humano , cómo está conformado el aparato fonador desde un punto de vista fisiológico, por lo tanto el objeto de estudio de la fonética articulatoria sería: “</a:t>
            </a:r>
            <a:r>
              <a:rPr lang="es-ES" sz="3200" b="1" dirty="0" smtClean="0">
                <a:solidFill>
                  <a:schemeClr val="tx1"/>
                </a:solidFill>
              </a:rPr>
              <a:t>EL ESTUDIO DE LA PRODUCCIÓN DE LOS SONIDOS DEL HABLA”</a:t>
            </a:r>
            <a:endParaRPr lang="es-EC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1658" t="18089" r="23011" b="8496"/>
          <a:stretch/>
        </p:blipFill>
        <p:spPr>
          <a:xfrm>
            <a:off x="901521" y="334851"/>
            <a:ext cx="10534917" cy="622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7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312312"/>
            <a:ext cx="10058400" cy="94981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GÉNESIS DEL HABLA DESDE EL PUNTO DE VISTA FISIOLÓGICO</a:t>
            </a:r>
            <a:endParaRPr lang="es-EC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1" y="1777285"/>
            <a:ext cx="10159799" cy="4217115"/>
          </a:xfrm>
        </p:spPr>
        <p:txBody>
          <a:bodyPr/>
          <a:lstStyle/>
          <a:p>
            <a:pPr algn="just"/>
            <a:r>
              <a:rPr lang="es-ES" dirty="0" smtClean="0">
                <a:solidFill>
                  <a:schemeClr val="tx1"/>
                </a:solidFill>
              </a:rPr>
              <a:t>La fonética articulatoria también toma el nombre de fonética fisiológica, según D’ Introno Del Teso se puede distinguir tres momentos relevantes en la producción de habla:</a:t>
            </a:r>
          </a:p>
          <a:p>
            <a:pPr marL="457200" indent="-457200" algn="just">
              <a:buAutoNum type="arabicParenR"/>
            </a:pPr>
            <a:r>
              <a:rPr lang="es-ES" dirty="0" smtClean="0">
                <a:solidFill>
                  <a:schemeClr val="tx1"/>
                </a:solidFill>
              </a:rPr>
              <a:t>Respiración.- aporta la energía cinética que se transmitirá por las ondas sonoras </a:t>
            </a:r>
          </a:p>
          <a:p>
            <a:pPr marL="457200" indent="-457200" algn="just">
              <a:buAutoNum type="arabicParenR"/>
            </a:pPr>
            <a:r>
              <a:rPr lang="es-ES" dirty="0" smtClean="0">
                <a:solidFill>
                  <a:schemeClr val="tx1"/>
                </a:solidFill>
              </a:rPr>
              <a:t>Fonación.- Consiste en la conversión de esta energía cinética en energía propia del sonido</a:t>
            </a:r>
          </a:p>
          <a:p>
            <a:pPr marL="457200" indent="-457200" algn="just">
              <a:buAutoNum type="arabicParenR"/>
            </a:pPr>
            <a:r>
              <a:rPr lang="es-ES" dirty="0" smtClean="0">
                <a:solidFill>
                  <a:schemeClr val="tx1"/>
                </a:solidFill>
              </a:rPr>
              <a:t>Articulación.- Tras la fonación de sonidos se adquieren matices que los diferencias de distintos timbres a través de fenómenos de resonancia que tiene lugar en la cavidades supraglóticas</a:t>
            </a:r>
            <a:endParaRPr lang="es-EC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26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376707"/>
            <a:ext cx="10058400" cy="1001332"/>
          </a:xfrm>
        </p:spPr>
        <p:txBody>
          <a:bodyPr/>
          <a:lstStyle/>
          <a:p>
            <a:r>
              <a:rPr lang="es-ES" dirty="0" smtClean="0"/>
              <a:t>¿Qué es la articulación?</a:t>
            </a:r>
            <a:endParaRPr lang="es-EC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2" y="2060620"/>
            <a:ext cx="10058400" cy="3933780"/>
          </a:xfrm>
        </p:spPr>
        <p:txBody>
          <a:bodyPr>
            <a:noAutofit/>
          </a:bodyPr>
          <a:lstStyle/>
          <a:p>
            <a:pPr algn="just"/>
            <a:r>
              <a:rPr lang="es-ES" sz="2800" dirty="0" smtClean="0">
                <a:solidFill>
                  <a:schemeClr val="tx1"/>
                </a:solidFill>
              </a:rPr>
              <a:t>Cuando hablamos de producir la voz, ejecutamos una serie de gestos articulatorios en los que intervienen la lengua, el maxilar inferior, el velo del paladar, los labios y la laringe. Así la articulación consiste en la variación de las posiciones de los órganos móviles y articulables  supraglóticos que modifican la forma y el volumen de las cavidades supraglóticas y por lo tanto sus propiedades resonadoras que filtran la señal de la onda compleja originada tras la fonación y consiguen producir con ello diferentes timbres</a:t>
            </a:r>
            <a:endParaRPr lang="es-EC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57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21757" t="18089" r="22812" b="11664"/>
          <a:stretch/>
        </p:blipFill>
        <p:spPr>
          <a:xfrm>
            <a:off x="927279" y="502276"/>
            <a:ext cx="10354614" cy="589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02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065727"/>
          </a:xfrm>
        </p:spPr>
        <p:txBody>
          <a:bodyPr/>
          <a:lstStyle/>
          <a:p>
            <a:r>
              <a:rPr lang="es-ES" dirty="0" smtClean="0"/>
              <a:t>CAVIDADES SUPRAGLÓTICAS DEL HABLA</a:t>
            </a:r>
            <a:endParaRPr lang="es-EC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1" y="2369713"/>
            <a:ext cx="10058401" cy="3624687"/>
          </a:xfrm>
        </p:spPr>
        <p:txBody>
          <a:bodyPr>
            <a:normAutofit/>
          </a:bodyPr>
          <a:lstStyle/>
          <a:p>
            <a:r>
              <a:rPr lang="es-ES" sz="4800" dirty="0" smtClean="0">
                <a:solidFill>
                  <a:schemeClr val="tx1"/>
                </a:solidFill>
              </a:rPr>
              <a:t>CAVIDAD FARÍNGEA</a:t>
            </a:r>
          </a:p>
          <a:p>
            <a:r>
              <a:rPr lang="es-ES" sz="4800" dirty="0" smtClean="0">
                <a:solidFill>
                  <a:schemeClr val="tx1"/>
                </a:solidFill>
              </a:rPr>
              <a:t>CAVIDAD BUCAL</a:t>
            </a:r>
          </a:p>
          <a:p>
            <a:r>
              <a:rPr lang="es-ES" sz="4800" dirty="0" smtClean="0">
                <a:solidFill>
                  <a:schemeClr val="tx1"/>
                </a:solidFill>
              </a:rPr>
              <a:t>CAVIDAD NASAL</a:t>
            </a:r>
            <a:endParaRPr lang="es-EC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824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31820"/>
            <a:ext cx="10058400" cy="100455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CLASIFICACIÓN DE LOS SONIDOS CONSONÁNTICOS</a:t>
            </a:r>
            <a:endParaRPr lang="es-EC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1" y="1506827"/>
            <a:ext cx="10058401" cy="4687911"/>
          </a:xfrm>
          <a:prstGeom prst="rect">
            <a:avLst/>
          </a:prstGeom>
        </p:spPr>
      </p:pic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1" y="1506827"/>
            <a:ext cx="10058401" cy="4971245"/>
          </a:xfrm>
        </p:spPr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5502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160" y="450761"/>
            <a:ext cx="9517487" cy="576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38611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</TotalTime>
  <Words>271</Words>
  <Application>Microsoft Office PowerPoint</Application>
  <PresentationFormat>Panorámica</PresentationFormat>
  <Paragraphs>16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Sector</vt:lpstr>
      <vt:lpstr>FONÉTICA ARTICULATORIA</vt:lpstr>
      <vt:lpstr>¿Para qué estudiar fonética articulatoria?</vt:lpstr>
      <vt:lpstr>Presentación de PowerPoint</vt:lpstr>
      <vt:lpstr>GÉNESIS DEL HABLA DESDE EL PUNTO DE VISTA FISIOLÓGICO</vt:lpstr>
      <vt:lpstr>¿Qué es la articulación?</vt:lpstr>
      <vt:lpstr>Presentación de PowerPoint</vt:lpstr>
      <vt:lpstr>CAVIDADES SUPRAGLÓTICAS DEL HABLA</vt:lpstr>
      <vt:lpstr>CLASIFICACIÓN DE LOS SONIDOS CONSONÁNTICOS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FONÉTICA ARTICULATORIA</dc:title>
  <dc:creator>Usuario</dc:creator>
  <cp:lastModifiedBy>Usuario</cp:lastModifiedBy>
  <cp:revision>4</cp:revision>
  <dcterms:created xsi:type="dcterms:W3CDTF">2023-01-31T19:51:08Z</dcterms:created>
  <dcterms:modified xsi:type="dcterms:W3CDTF">2023-01-31T20:25:54Z</dcterms:modified>
</cp:coreProperties>
</file>