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Raleway" pitchFamily="2" charset="0"/>
      <p:regular r:id="rId11"/>
    </p:embeddedFont>
    <p:embeddedFont>
      <p:font typeface="Roboto" panose="02000000000000000000" pitchFamily="2" charset="0"/>
      <p:regular r:id="rId12"/>
    </p:embeddedFont>
  </p:embeddedFontLst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2.fntdata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1.fntdata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8A5B-737C-164C-A4F3-12FE0E1C4EB3}" type="datetimeFigureOut">
              <a:rPr lang="es-US" smtClean="0"/>
              <a:t>5/7/2025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40C1-B6F7-0942-A76D-996E0CFF16B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5751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93150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Pensamiento Pedagógico Latinoamericano: Una Introducción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85964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Exploramos la riqueza y diversidad del pensamiento pedagógico latinoamericano.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84060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Conocer nuestras raíces es clave para transformar la educación actual.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45865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Analizaremos su contexto histórico, social y político para comprenderlo mejor.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645652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464141"/>
            <a:ext cx="347663" cy="3476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70040" y="6439614"/>
            <a:ext cx="452092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 err="1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por</a:t>
            </a:r>
            <a:r>
              <a:rPr lang="en-US" sz="22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</a:t>
            </a:r>
            <a:r>
              <a:rPr lang="es-US" sz="22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Lcdo. Bryan Chávez </a:t>
            </a:r>
            <a:r>
              <a:rPr lang="es-US" sz="2200" b="1" dirty="0" err="1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Msc</a:t>
            </a:r>
            <a:r>
              <a:rPr lang="es-US" sz="22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. 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8302" y="713303"/>
            <a:ext cx="7747397" cy="1246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Contexto Histórico: Desde la Colonia hasta las Independencias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98302" y="2259330"/>
            <a:ext cx="7747397" cy="1164669"/>
          </a:xfrm>
          <a:prstGeom prst="roundRect">
            <a:avLst>
              <a:gd name="adj" fmla="val 719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05351" y="2466380"/>
            <a:ext cx="2494002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Influencias Europeas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905351" y="2897743"/>
            <a:ext cx="733329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Pedagogía europea adaptada al contexto latinoamericano colonial.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698302" y="3623429"/>
            <a:ext cx="7747397" cy="1164669"/>
          </a:xfrm>
          <a:prstGeom prst="roundRect">
            <a:avLst>
              <a:gd name="adj" fmla="val 719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05351" y="3830479"/>
            <a:ext cx="2494002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Rol de la Iglesia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905351" y="4261842"/>
            <a:ext cx="733329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iglesia dominó la educación y la sociedad colonial.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98302" y="4987528"/>
            <a:ext cx="7747397" cy="1164669"/>
          </a:xfrm>
          <a:prstGeom prst="roundRect">
            <a:avLst>
              <a:gd name="adj" fmla="val 719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05351" y="5194578"/>
            <a:ext cx="2494002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Ideas de Libertad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905351" y="5625941"/>
            <a:ext cx="733329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Movimientos independentistas impulsaron una educación emancipadora.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698302" y="6351627"/>
            <a:ext cx="7747397" cy="1164669"/>
          </a:xfrm>
          <a:prstGeom prst="roundRect">
            <a:avLst>
              <a:gd name="adj" fmla="val 719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05351" y="6558677"/>
            <a:ext cx="2494002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Simón Rodríguez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905351" y="6990040"/>
            <a:ext cx="733329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Visionario de la educación como vía de liberación social.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834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Figuras Clave: Paulo Freire y la Pedagogía del Oprimido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28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Vida y Contexto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4024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Educador brasileño, símbolo de la educación crítica y popular.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9928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Conceptos Claves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574024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Concientización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200406" y="5016222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Diálogo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4200406" y="5458420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Problematización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7022" y="3992880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Transformación Social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607022" y="4928354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educación es herramienta para la liberación y justicia.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1013638" y="39928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Impacto Global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1013638" y="4574024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Sus ideas han influido en miles de programas educativos mundialmente.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0093" y="594241"/>
            <a:ext cx="7663815" cy="1982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Figuras Clave: José Martí y la Educación para la Emancipación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0093" y="2894171"/>
            <a:ext cx="475774" cy="475774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27321" y="2966799"/>
            <a:ext cx="2869525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Educación y Autonomía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1427321" y="3423999"/>
            <a:ext cx="6976586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Educar para la independencia cultural y política.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0093" y="4185166"/>
            <a:ext cx="475774" cy="475774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427321" y="4257794"/>
            <a:ext cx="3147774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"Ser cultos para ser libres"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427321" y="4714994"/>
            <a:ext cx="6976586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conocimiento es la base para la libertad individual y colectiva.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0093" y="5476161"/>
            <a:ext cx="475774" cy="475774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427321" y="5548789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Derecho y Deber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1427321" y="6005989"/>
            <a:ext cx="6976586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educación como obligación social y derecho humano fundamental.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0093" y="6767155"/>
            <a:ext cx="475774" cy="475774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427321" y="6839783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Formación Integral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1427321" y="7296983"/>
            <a:ext cx="6976586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Desarrollar mente, cuerpo y espíritu en armonía.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6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Figuras Clave: Gabriela Mistral y su Pedagogía del Amor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2158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Enfoque Humanista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0629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Educación sensible basada en el amor y la empatía.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353091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32158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Juego y Naturaleza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70629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Fomentó el aprendizaje mediante el juego y el contacto con la naturaleza.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91941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6684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Rol del Maestro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615886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Guía y acompañante en el desarrollo del estudiante.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614529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56684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Educación Infantil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615886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Pionera en la formación integral de la primera infancia.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575679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9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5682" y="546616"/>
            <a:ext cx="7752636" cy="1863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Retos Contemporáneos: Desigualdad y Acceso a la Educación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82" y="2742962"/>
            <a:ext cx="496848" cy="4968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91245" y="2826187"/>
            <a:ext cx="1723073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Desigualdad Social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1391245" y="3566398"/>
            <a:ext cx="1723073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Afecta la calidad y cobertura educativa.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682" y="2742962"/>
            <a:ext cx="496848" cy="49684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58245" y="2826187"/>
            <a:ext cx="1723073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Brecha Digital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4058245" y="3255883"/>
            <a:ext cx="1723073" cy="12725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Limitaciones para acceder a tecnología y educación en línea.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682" y="2742962"/>
            <a:ext cx="496848" cy="49684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725245" y="2826187"/>
            <a:ext cx="1723073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Interculturalidad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6725245" y="3566398"/>
            <a:ext cx="1723073" cy="1590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Valorar la diversidad cultural para una educación inclusiva.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682" y="5589389"/>
            <a:ext cx="496848" cy="49684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391245" y="5672614"/>
            <a:ext cx="1723073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Estrategias Inclusivas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1391245" y="6412825"/>
            <a:ext cx="1723073" cy="12725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Crear políticas que promuevan equidad y participación.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56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Oportunidades: Innovación y Transformación Educativa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3333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2833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Metodologías Activas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32374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Fomentan la participación y el pensamiento crítico.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91346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30534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Artes y Cultura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40388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Integración en el currículo para enriquecer el aprendizaje.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99360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70815" y="49936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Formación Docente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48401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Capacitación continua para mejorar la enseñanza.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607373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811095" y="60737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Rol Comunitario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1095" y="656415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comunidad como motor de la calidad educativa.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6983"/>
            <a:ext cx="111206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Conclusión: Un Legado Vivo para el Futuro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5359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46137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Fuente de Inspiración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5104209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pensamiento latinoamericano sigue guiando la educación.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57003" y="45359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194119" y="46137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Contexto Real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194119" y="5104209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Repensar la educación desde nuestras raíces y contexto.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62836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530906" y="6361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Llamado a la Acción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530906" y="6851928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Construir una educación justa, inclusiva y transformadora.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457003" y="62836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194119" y="6361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Reflexión Final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8194119" y="6851928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¿Cómo aplicar estas ideas en la práctica educativa diaria?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Bryan Alexander Chavez Coronel</cp:lastModifiedBy>
  <cp:revision>2</cp:revision>
  <dcterms:created xsi:type="dcterms:W3CDTF">2025-05-07T17:36:09Z</dcterms:created>
  <dcterms:modified xsi:type="dcterms:W3CDTF">2025-05-07T17:39:05Z</dcterms:modified>
</cp:coreProperties>
</file>