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1"/>
  </p:sldMasterIdLst>
  <p:sldIdLst>
    <p:sldId id="256" r:id="rId2"/>
    <p:sldId id="257" r:id="rId3"/>
    <p:sldId id="267" r:id="rId4"/>
    <p:sldId id="258" r:id="rId5"/>
    <p:sldId id="268" r:id="rId6"/>
    <p:sldId id="259" r:id="rId7"/>
    <p:sldId id="269" r:id="rId8"/>
    <p:sldId id="260" r:id="rId9"/>
    <p:sldId id="270" r:id="rId10"/>
    <p:sldId id="261" r:id="rId11"/>
    <p:sldId id="271" r:id="rId12"/>
    <p:sldId id="262" r:id="rId13"/>
    <p:sldId id="272" r:id="rId14"/>
    <p:sldId id="263" r:id="rId15"/>
    <p:sldId id="273" r:id="rId16"/>
    <p:sldId id="264" r:id="rId17"/>
    <p:sldId id="274" r:id="rId18"/>
    <p:sldId id="265" r:id="rId19"/>
    <p:sldId id="275" r:id="rId20"/>
    <p:sldId id="266" r:id="rId21"/>
    <p:sldId id="276" r:id="rId22"/>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640"/>
  </p:normalViewPr>
  <p:slideViewPr>
    <p:cSldViewPr snapToGrid="0">
      <p:cViewPr varScale="1">
        <p:scale>
          <a:sx n="97" d="100"/>
          <a:sy n="97" d="100"/>
        </p:scale>
        <p:origin x="91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6/24/24</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3536351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6/24/24</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1682807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6/24/24</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346440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6/24/24</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‹Nº›</a:t>
            </a:fld>
            <a:endParaRPr lang="en-US" dirty="0"/>
          </a:p>
        </p:txBody>
      </p:sp>
    </p:spTree>
    <p:extLst>
      <p:ext uri="{BB962C8B-B14F-4D97-AF65-F5344CB8AC3E}">
        <p14:creationId xmlns:p14="http://schemas.microsoft.com/office/powerpoint/2010/main" val="195755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6/24/24</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984029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6/24/24</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1430498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6/24/24</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2864490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6/24/24</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928733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6/24/24</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2397973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6/24/24</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3746659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6/24/24</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3475044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6/24/24</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‹Nº›</a:t>
            </a:fld>
            <a:endParaRPr lang="en-US"/>
          </a:p>
        </p:txBody>
      </p:sp>
    </p:spTree>
    <p:extLst>
      <p:ext uri="{BB962C8B-B14F-4D97-AF65-F5344CB8AC3E}">
        <p14:creationId xmlns:p14="http://schemas.microsoft.com/office/powerpoint/2010/main" val="3395347179"/>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F5F07B-A917-442C-82D5-5719737E9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arte de una red con un fondo blanco">
            <a:extLst>
              <a:ext uri="{FF2B5EF4-FFF2-40B4-BE49-F238E27FC236}">
                <a16:creationId xmlns:a16="http://schemas.microsoft.com/office/drawing/2014/main" id="{23ADB77C-4C3A-118E-3A1E-A2F01D982E05}"/>
              </a:ext>
            </a:extLst>
          </p:cNvPr>
          <p:cNvPicPr>
            <a:picLocks noChangeAspect="1"/>
          </p:cNvPicPr>
          <p:nvPr/>
        </p:nvPicPr>
        <p:blipFill rotWithShape="1">
          <a:blip r:embed="rId2"/>
          <a:srcRect t="15716"/>
          <a:stretch/>
        </p:blipFill>
        <p:spPr>
          <a:xfrm>
            <a:off x="9" y="-1119"/>
            <a:ext cx="12191982" cy="6859119"/>
          </a:xfrm>
          <a:prstGeom prst="rect">
            <a:avLst/>
          </a:prstGeom>
        </p:spPr>
      </p:pic>
      <p:sp>
        <p:nvSpPr>
          <p:cNvPr id="11" name="Rectangle 10">
            <a:extLst>
              <a:ext uri="{FF2B5EF4-FFF2-40B4-BE49-F238E27FC236}">
                <a16:creationId xmlns:a16="http://schemas.microsoft.com/office/drawing/2014/main" id="{C6C3E48C-655A-4982-8E73-7FB0D9E65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 y="3307170"/>
            <a:ext cx="12191982" cy="3558767"/>
          </a:xfrm>
          <a:prstGeom prst="rect">
            <a:avLst/>
          </a:prstGeom>
          <a:gradFill>
            <a:gsLst>
              <a:gs pos="89000">
                <a:srgbClr val="000000">
                  <a:alpha val="0"/>
                </a:srgbClr>
              </a:gs>
              <a:gs pos="0">
                <a:schemeClr val="tx1"/>
              </a:gs>
              <a:gs pos="56000">
                <a:srgbClr val="000000">
                  <a:alpha val="26000"/>
                </a:srgbClr>
              </a:gs>
              <a:gs pos="14000">
                <a:srgbClr val="000000">
                  <a:alpha val="37000"/>
                </a:srgbClr>
              </a:gs>
              <a:gs pos="0">
                <a:srgbClr val="000000">
                  <a:alpha val="2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F8C5E59-1AB2-3B6B-6AC4-0191618E6CE9}"/>
              </a:ext>
            </a:extLst>
          </p:cNvPr>
          <p:cNvSpPr>
            <a:spLocks noGrp="1"/>
          </p:cNvSpPr>
          <p:nvPr>
            <p:ph type="ctrTitle"/>
          </p:nvPr>
        </p:nvSpPr>
        <p:spPr>
          <a:xfrm>
            <a:off x="1783308" y="2838734"/>
            <a:ext cx="8625385" cy="2729554"/>
          </a:xfrm>
        </p:spPr>
        <p:txBody>
          <a:bodyPr>
            <a:normAutofit/>
          </a:bodyPr>
          <a:lstStyle/>
          <a:p>
            <a:r>
              <a:rPr lang="es-EC" sz="6600" dirty="0">
                <a:solidFill>
                  <a:srgbClr val="FF0000"/>
                </a:solidFill>
              </a:rPr>
              <a:t>Taller de Autismo </a:t>
            </a:r>
          </a:p>
        </p:txBody>
      </p:sp>
    </p:spTree>
    <p:extLst>
      <p:ext uri="{BB962C8B-B14F-4D97-AF65-F5344CB8AC3E}">
        <p14:creationId xmlns:p14="http://schemas.microsoft.com/office/powerpoint/2010/main" val="3558380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C28B35-1C8E-9468-3D99-149AFD0AB7CB}"/>
              </a:ext>
            </a:extLst>
          </p:cNvPr>
          <p:cNvSpPr>
            <a:spLocks noGrp="1"/>
          </p:cNvSpPr>
          <p:nvPr>
            <p:ph type="title"/>
          </p:nvPr>
        </p:nvSpPr>
        <p:spPr>
          <a:xfrm>
            <a:off x="1069848" y="502920"/>
            <a:ext cx="9889097" cy="4609407"/>
          </a:xfrm>
        </p:spPr>
        <p:txBody>
          <a:bodyPr>
            <a:normAutofit/>
          </a:bodyPr>
          <a:lstStyle/>
          <a:p>
            <a:r>
              <a:rPr lang="es-EC" sz="4800" dirty="0"/>
              <a:t>5.	¿Cuáles son las implicaciones clínicas de la ausencia de corporización de la imagen del cuerpo para el tratamiento de personas con autismo?</a:t>
            </a:r>
          </a:p>
        </p:txBody>
      </p:sp>
    </p:spTree>
    <p:extLst>
      <p:ext uri="{BB962C8B-B14F-4D97-AF65-F5344CB8AC3E}">
        <p14:creationId xmlns:p14="http://schemas.microsoft.com/office/powerpoint/2010/main" val="1618210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7" name="Rectangle 5126">
            <a:extLst>
              <a:ext uri="{FF2B5EF4-FFF2-40B4-BE49-F238E27FC236}">
                <a16:creationId xmlns:a16="http://schemas.microsoft.com/office/drawing/2014/main" id="{DA27A5CA-8322-4584-B42A-F26916528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9" name="Rectangle 5128">
            <a:extLst>
              <a:ext uri="{FF2B5EF4-FFF2-40B4-BE49-F238E27FC236}">
                <a16:creationId xmlns:a16="http://schemas.microsoft.com/office/drawing/2014/main" id="{FC989A5E-D171-4BB1-ACFF-6D1503FE5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1" name="Rectangle 5130">
            <a:extLst>
              <a:ext uri="{FF2B5EF4-FFF2-40B4-BE49-F238E27FC236}">
                <a16:creationId xmlns:a16="http://schemas.microsoft.com/office/drawing/2014/main" id="{58E37D5E-2F40-4CD5-A0F2-04001FB75C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799" y="871105"/>
            <a:ext cx="7120054" cy="5117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D3909399-A712-736C-502D-C0C9656039FF}"/>
              </a:ext>
            </a:extLst>
          </p:cNvPr>
          <p:cNvSpPr>
            <a:spLocks noGrp="1"/>
          </p:cNvSpPr>
          <p:nvPr>
            <p:ph idx="1"/>
          </p:nvPr>
        </p:nvSpPr>
        <p:spPr>
          <a:xfrm>
            <a:off x="1790699" y="2348753"/>
            <a:ext cx="5823323" cy="3199061"/>
          </a:xfrm>
        </p:spPr>
        <p:txBody>
          <a:bodyPr>
            <a:normAutofit/>
          </a:bodyPr>
          <a:lstStyle/>
          <a:p>
            <a:r>
              <a:rPr lang="es-EC" kern="100">
                <a:effectLst/>
                <a:latin typeface="Calibri" panose="020F0502020204030204" pitchFamily="34" charset="0"/>
                <a:ea typeface="Calibri" panose="020F0502020204030204" pitchFamily="34" charset="0"/>
                <a:cs typeface="Times New Roman" panose="02020603050405020304" pitchFamily="18" charset="0"/>
              </a:rPr>
              <a:t>Clínicamente, la ausencia de corporización de la imagen del cuerpo en el autismo sugiere la necesidad de abordajes terapéuticos que ayuden al individuo a integrar su imagen corporal y a habitar su cuerpo de manera más completa.</a:t>
            </a:r>
          </a:p>
          <a:p>
            <a:endParaRPr lang="es-EC" dirty="0"/>
          </a:p>
        </p:txBody>
      </p:sp>
      <p:grpSp>
        <p:nvGrpSpPr>
          <p:cNvPr id="5133" name="Group 5132">
            <a:extLst>
              <a:ext uri="{FF2B5EF4-FFF2-40B4-BE49-F238E27FC236}">
                <a16:creationId xmlns:a16="http://schemas.microsoft.com/office/drawing/2014/main" id="{2DDC3E08-72B7-412C-A277-9F3CF8EB3A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314164" y="-37765"/>
            <a:ext cx="1829755" cy="6918658"/>
            <a:chOff x="9314164" y="-37765"/>
            <a:chExt cx="1829755" cy="6918658"/>
          </a:xfrm>
        </p:grpSpPr>
        <p:sp>
          <p:nvSpPr>
            <p:cNvPr id="5134" name="Freeform 78">
              <a:extLst>
                <a:ext uri="{FF2B5EF4-FFF2-40B4-BE49-F238E27FC236}">
                  <a16:creationId xmlns:a16="http://schemas.microsoft.com/office/drawing/2014/main" id="{6E393635-9ABA-4EE9-8984-D5B554D94A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32387" y="6316529"/>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35" name="Freeform 79">
              <a:extLst>
                <a:ext uri="{FF2B5EF4-FFF2-40B4-BE49-F238E27FC236}">
                  <a16:creationId xmlns:a16="http://schemas.microsoft.com/office/drawing/2014/main" id="{2A5EAEA1-79EC-462F-A08B-6139634F7E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44759" y="6547574"/>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36" name="Freeform 80">
              <a:extLst>
                <a:ext uri="{FF2B5EF4-FFF2-40B4-BE49-F238E27FC236}">
                  <a16:creationId xmlns:a16="http://schemas.microsoft.com/office/drawing/2014/main" id="{1D2E5290-45AD-48B0-B9A0-7AE0A908BF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39418" y="6785369"/>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37" name="Freeform 84">
              <a:extLst>
                <a:ext uri="{FF2B5EF4-FFF2-40B4-BE49-F238E27FC236}">
                  <a16:creationId xmlns:a16="http://schemas.microsoft.com/office/drawing/2014/main" id="{E13C4831-440C-418E-9302-DDD9BFE382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13877" y="6111943"/>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38" name="Freeform 106">
              <a:extLst>
                <a:ext uri="{FF2B5EF4-FFF2-40B4-BE49-F238E27FC236}">
                  <a16:creationId xmlns:a16="http://schemas.microsoft.com/office/drawing/2014/main" id="{42B526D9-7E5C-4A67-9B1C-9E92092EAF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59545" y="623010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39" name="Freeform 108">
              <a:extLst>
                <a:ext uri="{FF2B5EF4-FFF2-40B4-BE49-F238E27FC236}">
                  <a16:creationId xmlns:a16="http://schemas.microsoft.com/office/drawing/2014/main" id="{DFA07926-5610-463F-BB98-6659FBA4C6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57216" y="6657917"/>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40" name="Freeform 110">
              <a:extLst>
                <a:ext uri="{FF2B5EF4-FFF2-40B4-BE49-F238E27FC236}">
                  <a16:creationId xmlns:a16="http://schemas.microsoft.com/office/drawing/2014/main" id="{827A238B-BA0C-4EBD-92EB-57B575487F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37269" y="5982273"/>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41" name="Freeform 112">
              <a:extLst>
                <a:ext uri="{FF2B5EF4-FFF2-40B4-BE49-F238E27FC236}">
                  <a16:creationId xmlns:a16="http://schemas.microsoft.com/office/drawing/2014/main" id="{0CC3E394-72A8-46B8-B333-9A48011536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47971" y="6491358"/>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42" name="Freeform 130">
              <a:extLst>
                <a:ext uri="{FF2B5EF4-FFF2-40B4-BE49-F238E27FC236}">
                  <a16:creationId xmlns:a16="http://schemas.microsoft.com/office/drawing/2014/main" id="{C2F2B81F-CCBD-4D75-A268-529C27BEB4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03634" y="6045189"/>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43" name="Freeform 131">
              <a:extLst>
                <a:ext uri="{FF2B5EF4-FFF2-40B4-BE49-F238E27FC236}">
                  <a16:creationId xmlns:a16="http://schemas.microsoft.com/office/drawing/2014/main" id="{248273A6-4595-4B49-870D-93184B2BCC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17308" y="6516876"/>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44" name="Freeform 135">
              <a:extLst>
                <a:ext uri="{FF2B5EF4-FFF2-40B4-BE49-F238E27FC236}">
                  <a16:creationId xmlns:a16="http://schemas.microsoft.com/office/drawing/2014/main" id="{613F679C-C6B7-45E2-AB85-06F11D016E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04647" y="6287218"/>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45" name="Freeform 141">
              <a:extLst>
                <a:ext uri="{FF2B5EF4-FFF2-40B4-BE49-F238E27FC236}">
                  <a16:creationId xmlns:a16="http://schemas.microsoft.com/office/drawing/2014/main" id="{AD733645-CE3B-4C6D-98E4-1C01A1C3F8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365399" y="6667109"/>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46" name="Freeform 15">
              <a:extLst>
                <a:ext uri="{FF2B5EF4-FFF2-40B4-BE49-F238E27FC236}">
                  <a16:creationId xmlns:a16="http://schemas.microsoft.com/office/drawing/2014/main" id="{CC6A862F-C126-4979-9572-943E0EFA1E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14090" y="6370129"/>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47" name="Freeform 18">
              <a:extLst>
                <a:ext uri="{FF2B5EF4-FFF2-40B4-BE49-F238E27FC236}">
                  <a16:creationId xmlns:a16="http://schemas.microsoft.com/office/drawing/2014/main" id="{D810D816-815F-4A09-A3E5-451D74A23A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93683" y="6100955"/>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48" name="Freeform 22">
              <a:extLst>
                <a:ext uri="{FF2B5EF4-FFF2-40B4-BE49-F238E27FC236}">
                  <a16:creationId xmlns:a16="http://schemas.microsoft.com/office/drawing/2014/main" id="{297ABCD3-B369-4690-81A8-2627F24E4B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77841" y="6035328"/>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49" name="Freeform 23">
              <a:extLst>
                <a:ext uri="{FF2B5EF4-FFF2-40B4-BE49-F238E27FC236}">
                  <a16:creationId xmlns:a16="http://schemas.microsoft.com/office/drawing/2014/main" id="{A2F71286-5332-4172-A372-755A472F37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75211" y="6615097"/>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50" name="Freeform 43">
              <a:extLst>
                <a:ext uri="{FF2B5EF4-FFF2-40B4-BE49-F238E27FC236}">
                  <a16:creationId xmlns:a16="http://schemas.microsoft.com/office/drawing/2014/main" id="{B5108B37-F44A-47A4-A995-524197C47E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29237" y="6564305"/>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51" name="Freeform 51">
              <a:extLst>
                <a:ext uri="{FF2B5EF4-FFF2-40B4-BE49-F238E27FC236}">
                  <a16:creationId xmlns:a16="http://schemas.microsoft.com/office/drawing/2014/main" id="{B4CEC1A4-E49B-426A-A335-FBB8D54341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91075" y="675511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52" name="Freeform 54">
              <a:extLst>
                <a:ext uri="{FF2B5EF4-FFF2-40B4-BE49-F238E27FC236}">
                  <a16:creationId xmlns:a16="http://schemas.microsoft.com/office/drawing/2014/main" id="{A877D66C-F031-4FD3-A679-013BBD5978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73283" y="6365852"/>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53" name="Freeform 78">
              <a:extLst>
                <a:ext uri="{FF2B5EF4-FFF2-40B4-BE49-F238E27FC236}">
                  <a16:creationId xmlns:a16="http://schemas.microsoft.com/office/drawing/2014/main" id="{204EE8DB-CB6A-4043-8892-547496A838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36517" y="6424733"/>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54" name="Freeform 79">
              <a:extLst>
                <a:ext uri="{FF2B5EF4-FFF2-40B4-BE49-F238E27FC236}">
                  <a16:creationId xmlns:a16="http://schemas.microsoft.com/office/drawing/2014/main" id="{D41334E9-5983-47FA-8F3F-E023DE88C4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48889" y="6655778"/>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55" name="Freeform 84">
              <a:extLst>
                <a:ext uri="{FF2B5EF4-FFF2-40B4-BE49-F238E27FC236}">
                  <a16:creationId xmlns:a16="http://schemas.microsoft.com/office/drawing/2014/main" id="{6FA6CD72-6404-4323-BFB5-E3C38E38ED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18007" y="6220147"/>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56" name="Freeform 86">
              <a:extLst>
                <a:ext uri="{FF2B5EF4-FFF2-40B4-BE49-F238E27FC236}">
                  <a16:creationId xmlns:a16="http://schemas.microsoft.com/office/drawing/2014/main" id="{8A621A24-4735-44CF-99C1-BC39C2B719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28155" y="5996330"/>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57" name="Freeform 106">
              <a:extLst>
                <a:ext uri="{FF2B5EF4-FFF2-40B4-BE49-F238E27FC236}">
                  <a16:creationId xmlns:a16="http://schemas.microsoft.com/office/drawing/2014/main" id="{C55F2697-EFEC-4C5E-9D88-7F77747352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70443" y="6392035"/>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58" name="Freeform 110">
              <a:extLst>
                <a:ext uri="{FF2B5EF4-FFF2-40B4-BE49-F238E27FC236}">
                  <a16:creationId xmlns:a16="http://schemas.microsoft.com/office/drawing/2014/main" id="{3E74E34E-E8B2-43CF-A574-E562761D27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13167" y="6169756"/>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59" name="Freeform 112">
              <a:extLst>
                <a:ext uri="{FF2B5EF4-FFF2-40B4-BE49-F238E27FC236}">
                  <a16:creationId xmlns:a16="http://schemas.microsoft.com/office/drawing/2014/main" id="{4FCC862A-0E3B-42C2-9B61-40EE412F2E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47620" y="6739599"/>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60" name="Freeform 8">
              <a:extLst>
                <a:ext uri="{FF2B5EF4-FFF2-40B4-BE49-F238E27FC236}">
                  <a16:creationId xmlns:a16="http://schemas.microsoft.com/office/drawing/2014/main" id="{6A4FFCDE-0207-482A-B5D1-757A0E0FA66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14683" y="597571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61" name="Freeform 43">
              <a:extLst>
                <a:ext uri="{FF2B5EF4-FFF2-40B4-BE49-F238E27FC236}">
                  <a16:creationId xmlns:a16="http://schemas.microsoft.com/office/drawing/2014/main" id="{4729E6D2-3822-40F6-8EB5-86F31EF1EC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53019" y="375426"/>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62" name="Freeform 51">
              <a:extLst>
                <a:ext uri="{FF2B5EF4-FFF2-40B4-BE49-F238E27FC236}">
                  <a16:creationId xmlns:a16="http://schemas.microsoft.com/office/drawing/2014/main" id="{C8B35183-6EB6-4558-9788-CE8F0594D7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23577" y="234657"/>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63" name="Freeform 53">
              <a:extLst>
                <a:ext uri="{FF2B5EF4-FFF2-40B4-BE49-F238E27FC236}">
                  <a16:creationId xmlns:a16="http://schemas.microsoft.com/office/drawing/2014/main" id="{B875E16E-F2DF-4A3D-A535-311A1886C0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17474" y="786855"/>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64" name="Freeform 54">
              <a:extLst>
                <a:ext uri="{FF2B5EF4-FFF2-40B4-BE49-F238E27FC236}">
                  <a16:creationId xmlns:a16="http://schemas.microsoft.com/office/drawing/2014/main" id="{273178BC-B163-42C8-8AA3-E6015091DD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88672" y="6153093"/>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65" name="Freeform 78">
              <a:extLst>
                <a:ext uri="{FF2B5EF4-FFF2-40B4-BE49-F238E27FC236}">
                  <a16:creationId xmlns:a16="http://schemas.microsoft.com/office/drawing/2014/main" id="{3F715015-E0A6-4A26-9FD6-8150DDF1CE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32223" y="272776"/>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66" name="Freeform 79">
              <a:extLst>
                <a:ext uri="{FF2B5EF4-FFF2-40B4-BE49-F238E27FC236}">
                  <a16:creationId xmlns:a16="http://schemas.microsoft.com/office/drawing/2014/main" id="{0EE0F506-CF28-4919-843E-96C438CCDB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44595" y="503821"/>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67" name="Freeform 80">
              <a:extLst>
                <a:ext uri="{FF2B5EF4-FFF2-40B4-BE49-F238E27FC236}">
                  <a16:creationId xmlns:a16="http://schemas.microsoft.com/office/drawing/2014/main" id="{ABF621B4-0B01-43A4-A7D1-413915B371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39253" y="723718"/>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68" name="Freeform 84">
              <a:extLst>
                <a:ext uri="{FF2B5EF4-FFF2-40B4-BE49-F238E27FC236}">
                  <a16:creationId xmlns:a16="http://schemas.microsoft.com/office/drawing/2014/main" id="{11CEF3FD-9334-449D-9A0D-A874158347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13713" y="68190"/>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69" name="Freeform 106">
              <a:extLst>
                <a:ext uri="{FF2B5EF4-FFF2-40B4-BE49-F238E27FC236}">
                  <a16:creationId xmlns:a16="http://schemas.microsoft.com/office/drawing/2014/main" id="{9FB3FAF8-148B-46ED-9715-58CFE79023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45733" y="216751"/>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70" name="Freeform 108">
              <a:extLst>
                <a:ext uri="{FF2B5EF4-FFF2-40B4-BE49-F238E27FC236}">
                  <a16:creationId xmlns:a16="http://schemas.microsoft.com/office/drawing/2014/main" id="{410E3435-0683-4EF2-9185-B5CADDD60F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42450" y="689006"/>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71" name="Freeform 110">
              <a:extLst>
                <a:ext uri="{FF2B5EF4-FFF2-40B4-BE49-F238E27FC236}">
                  <a16:creationId xmlns:a16="http://schemas.microsoft.com/office/drawing/2014/main" id="{FC146718-F493-4688-93D1-D3C4DBB663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23457" y="-31083"/>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72" name="Freeform 112">
              <a:extLst>
                <a:ext uri="{FF2B5EF4-FFF2-40B4-BE49-F238E27FC236}">
                  <a16:creationId xmlns:a16="http://schemas.microsoft.com/office/drawing/2014/main" id="{1C18D603-D7E6-4574-B11F-2C2462E3C7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98029" y="542101"/>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73" name="Freeform 130">
              <a:extLst>
                <a:ext uri="{FF2B5EF4-FFF2-40B4-BE49-F238E27FC236}">
                  <a16:creationId xmlns:a16="http://schemas.microsoft.com/office/drawing/2014/main" id="{39BAC9E3-0ED4-4E15-9E08-A51F84874F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389678" y="61440"/>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74" name="Freeform 131">
              <a:extLst>
                <a:ext uri="{FF2B5EF4-FFF2-40B4-BE49-F238E27FC236}">
                  <a16:creationId xmlns:a16="http://schemas.microsoft.com/office/drawing/2014/main" id="{731CC313-61BB-44C9-9BE8-6CFF0F2B03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03496" y="616427"/>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75" name="Freeform 135">
              <a:extLst>
                <a:ext uri="{FF2B5EF4-FFF2-40B4-BE49-F238E27FC236}">
                  <a16:creationId xmlns:a16="http://schemas.microsoft.com/office/drawing/2014/main" id="{55944B1A-48F3-4273-A87D-B12B35F8E1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26567" y="400174"/>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76" name="Freeform 10">
              <a:extLst>
                <a:ext uri="{FF2B5EF4-FFF2-40B4-BE49-F238E27FC236}">
                  <a16:creationId xmlns:a16="http://schemas.microsoft.com/office/drawing/2014/main" id="{2C030015-13DB-4AAA-B2C5-0DB11B17B6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76243" y="2767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77" name="Freeform 15">
              <a:extLst>
                <a:ext uri="{FF2B5EF4-FFF2-40B4-BE49-F238E27FC236}">
                  <a16:creationId xmlns:a16="http://schemas.microsoft.com/office/drawing/2014/main" id="{4CCDA4CA-802B-4060-84E8-3A5BCC2535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80173" y="54187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78" name="Freeform 18">
              <a:extLst>
                <a:ext uri="{FF2B5EF4-FFF2-40B4-BE49-F238E27FC236}">
                  <a16:creationId xmlns:a16="http://schemas.microsoft.com/office/drawing/2014/main" id="{4AFB2596-28AD-4968-AC8C-0C89D5F830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83587" y="28512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79" name="Freeform 22">
              <a:extLst>
                <a:ext uri="{FF2B5EF4-FFF2-40B4-BE49-F238E27FC236}">
                  <a16:creationId xmlns:a16="http://schemas.microsoft.com/office/drawing/2014/main" id="{2877C19B-C85A-43A8-9D22-E3555757E6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296325" y="6559732"/>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80" name="Freeform 23">
              <a:extLst>
                <a:ext uri="{FF2B5EF4-FFF2-40B4-BE49-F238E27FC236}">
                  <a16:creationId xmlns:a16="http://schemas.microsoft.com/office/drawing/2014/main" id="{86BB8A06-3A72-4664-906D-A764FD3C89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41294" y="78683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81" name="Freeform 30">
              <a:extLst>
                <a:ext uri="{FF2B5EF4-FFF2-40B4-BE49-F238E27FC236}">
                  <a16:creationId xmlns:a16="http://schemas.microsoft.com/office/drawing/2014/main" id="{13A6CBDF-A71E-4C76-90F5-F93EC0472A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81328" y="102815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82" name="Freeform 43">
              <a:extLst>
                <a:ext uri="{FF2B5EF4-FFF2-40B4-BE49-F238E27FC236}">
                  <a16:creationId xmlns:a16="http://schemas.microsoft.com/office/drawing/2014/main" id="{CDDE2395-D4D4-4B16-998E-BA13687949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95320" y="736046"/>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83" name="Freeform 52">
              <a:extLst>
                <a:ext uri="{FF2B5EF4-FFF2-40B4-BE49-F238E27FC236}">
                  <a16:creationId xmlns:a16="http://schemas.microsoft.com/office/drawing/2014/main" id="{0C4C9822-221D-4DFD-A8F0-88BDB960D5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65294" y="326031"/>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84" name="Freeform 54">
              <a:extLst>
                <a:ext uri="{FF2B5EF4-FFF2-40B4-BE49-F238E27FC236}">
                  <a16:creationId xmlns:a16="http://schemas.microsoft.com/office/drawing/2014/main" id="{75210329-C983-4B1D-8573-5EB689CF4C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42222" y="489659"/>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85" name="Freeform 59">
              <a:extLst>
                <a:ext uri="{FF2B5EF4-FFF2-40B4-BE49-F238E27FC236}">
                  <a16:creationId xmlns:a16="http://schemas.microsoft.com/office/drawing/2014/main" id="{12078099-9836-4B34-B3F8-123577D27E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46208" y="94600"/>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86" name="Freeform 78">
              <a:extLst>
                <a:ext uri="{FF2B5EF4-FFF2-40B4-BE49-F238E27FC236}">
                  <a16:creationId xmlns:a16="http://schemas.microsoft.com/office/drawing/2014/main" id="{DDC4164A-CF54-4258-93D9-E2985D8373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02600" y="596474"/>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87" name="Freeform 79">
              <a:extLst>
                <a:ext uri="{FF2B5EF4-FFF2-40B4-BE49-F238E27FC236}">
                  <a16:creationId xmlns:a16="http://schemas.microsoft.com/office/drawing/2014/main" id="{5757C01C-EDE3-4DA2-A988-C56F92676C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14972" y="827519"/>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88" name="Freeform 84">
              <a:extLst>
                <a:ext uri="{FF2B5EF4-FFF2-40B4-BE49-F238E27FC236}">
                  <a16:creationId xmlns:a16="http://schemas.microsoft.com/office/drawing/2014/main" id="{3DFE3A5E-CE1B-44A3-90D9-F7ECC6F864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584090" y="391888"/>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89" name="Freeform 86">
              <a:extLst>
                <a:ext uri="{FF2B5EF4-FFF2-40B4-BE49-F238E27FC236}">
                  <a16:creationId xmlns:a16="http://schemas.microsoft.com/office/drawing/2014/main" id="{96392746-AF8E-4EC4-ABD1-04C4AB9DE1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594059" y="45879"/>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90" name="Freeform 106">
              <a:extLst>
                <a:ext uri="{FF2B5EF4-FFF2-40B4-BE49-F238E27FC236}">
                  <a16:creationId xmlns:a16="http://schemas.microsoft.com/office/drawing/2014/main" id="{63B0352C-E450-4B7D-826D-25B95A158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29758" y="46449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91" name="Freeform 110">
              <a:extLst>
                <a:ext uri="{FF2B5EF4-FFF2-40B4-BE49-F238E27FC236}">
                  <a16:creationId xmlns:a16="http://schemas.microsoft.com/office/drawing/2014/main" id="{291D0AEA-30E5-47FC-9CBD-F59E92418A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07482" y="216663"/>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92" name="Freeform 112">
              <a:extLst>
                <a:ext uri="{FF2B5EF4-FFF2-40B4-BE49-F238E27FC236}">
                  <a16:creationId xmlns:a16="http://schemas.microsoft.com/office/drawing/2014/main" id="{5D3E4E8D-958E-4303-B0DC-F363C12567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18184" y="785508"/>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93" name="Freeform 8">
              <a:extLst>
                <a:ext uri="{FF2B5EF4-FFF2-40B4-BE49-F238E27FC236}">
                  <a16:creationId xmlns:a16="http://schemas.microsoft.com/office/drawing/2014/main" id="{D496ABB3-10B3-42C9-B3B5-8AE46C11AB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19874" y="3251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pic>
        <p:nvPicPr>
          <p:cNvPr id="5122" name="Picture 2" descr="Día Mundial de la Concientización sobre el Autismo">
            <a:extLst>
              <a:ext uri="{FF2B5EF4-FFF2-40B4-BE49-F238E27FC236}">
                <a16:creationId xmlns:a16="http://schemas.microsoft.com/office/drawing/2014/main" id="{A87620A6-6C00-42E3-21E6-A707F11AB1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4082" r="3001" b="1"/>
          <a:stretch/>
        </p:blipFill>
        <p:spPr bwMode="auto">
          <a:xfrm>
            <a:off x="8127999" y="871105"/>
            <a:ext cx="4064001" cy="5110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4166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C28B35-1C8E-9468-3D99-149AFD0AB7CB}"/>
              </a:ext>
            </a:extLst>
          </p:cNvPr>
          <p:cNvSpPr>
            <a:spLocks noGrp="1"/>
          </p:cNvSpPr>
          <p:nvPr>
            <p:ph type="title"/>
          </p:nvPr>
        </p:nvSpPr>
        <p:spPr>
          <a:xfrm>
            <a:off x="1069848" y="502920"/>
            <a:ext cx="9889097" cy="4609407"/>
          </a:xfrm>
        </p:spPr>
        <p:txBody>
          <a:bodyPr>
            <a:normAutofit/>
          </a:bodyPr>
          <a:lstStyle/>
          <a:p>
            <a:r>
              <a:rPr lang="es-EC" sz="4800" dirty="0"/>
              <a:t>6.	¿Qué alternativas propone el artículo para la construcción de la imagen del cuerpo en sujetos autistas?</a:t>
            </a:r>
          </a:p>
        </p:txBody>
      </p:sp>
    </p:spTree>
    <p:extLst>
      <p:ext uri="{BB962C8B-B14F-4D97-AF65-F5344CB8AC3E}">
        <p14:creationId xmlns:p14="http://schemas.microsoft.com/office/powerpoint/2010/main" val="142334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51" name="Rectangle 6150">
            <a:extLst>
              <a:ext uri="{FF2B5EF4-FFF2-40B4-BE49-F238E27FC236}">
                <a16:creationId xmlns:a16="http://schemas.microsoft.com/office/drawing/2014/main" id="{DA27A5CA-8322-4584-B42A-F26916528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3" name="Rectangle 6152">
            <a:extLst>
              <a:ext uri="{FF2B5EF4-FFF2-40B4-BE49-F238E27FC236}">
                <a16:creationId xmlns:a16="http://schemas.microsoft.com/office/drawing/2014/main" id="{75660551-9FDE-4500-BEA5-DF82DC00D1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5" name="Rectangle 6154">
            <a:extLst>
              <a:ext uri="{FF2B5EF4-FFF2-40B4-BE49-F238E27FC236}">
                <a16:creationId xmlns:a16="http://schemas.microsoft.com/office/drawing/2014/main" id="{58E37D5E-2F40-4CD5-A0F2-04001FB75C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0652" y="883545"/>
            <a:ext cx="11121347" cy="51022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Autismo y desarrollo infantil - BM Behavioral Center">
            <a:extLst>
              <a:ext uri="{FF2B5EF4-FFF2-40B4-BE49-F238E27FC236}">
                <a16:creationId xmlns:a16="http://schemas.microsoft.com/office/drawing/2014/main" id="{CAE40569-C8CC-9792-99DB-7968155FBF2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336" r="24017"/>
          <a:stretch/>
        </p:blipFill>
        <p:spPr bwMode="auto">
          <a:xfrm>
            <a:off x="1066799" y="887715"/>
            <a:ext cx="3657401" cy="5108068"/>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308AE871-CC76-F2E7-23ED-B9349925E84C}"/>
              </a:ext>
            </a:extLst>
          </p:cNvPr>
          <p:cNvSpPr>
            <a:spLocks noGrp="1"/>
          </p:cNvSpPr>
          <p:nvPr>
            <p:ph idx="1"/>
          </p:nvPr>
        </p:nvSpPr>
        <p:spPr>
          <a:xfrm>
            <a:off x="5391410" y="2374091"/>
            <a:ext cx="6229088" cy="3187979"/>
          </a:xfrm>
        </p:spPr>
        <p:txBody>
          <a:bodyPr>
            <a:normAutofit/>
          </a:bodyPr>
          <a:lstStyle/>
          <a:p>
            <a:r>
              <a:rPr lang="es-EC">
                <a:effectLst/>
                <a:latin typeface="Calibri" panose="020F0502020204030204" pitchFamily="34" charset="0"/>
                <a:ea typeface="Calibri" panose="020F0502020204030204" pitchFamily="34" charset="0"/>
                <a:cs typeface="Times New Roman" panose="02020603050405020304" pitchFamily="18" charset="0"/>
              </a:rPr>
              <a:t>Para la construcción de la imagen del cuerpo en sujetos autistas, se propone un enfoque terapéutico que enfatiza la experiencia corporal y la interacción con el Otro, buscando facilitar la captura e integración de la imagen corporal.</a:t>
            </a:r>
            <a:r>
              <a:rPr lang="es-EC" dirty="0">
                <a:effectLst/>
              </a:rPr>
              <a:t> </a:t>
            </a:r>
            <a:endParaRPr lang="es-EC" dirty="0"/>
          </a:p>
        </p:txBody>
      </p:sp>
      <p:grpSp>
        <p:nvGrpSpPr>
          <p:cNvPr id="6157" name="Group 6156">
            <a:extLst>
              <a:ext uri="{FF2B5EF4-FFF2-40B4-BE49-F238E27FC236}">
                <a16:creationId xmlns:a16="http://schemas.microsoft.com/office/drawing/2014/main" id="{393D07FD-8A77-486D-A79A-92CAD7BBAB0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1675" y="-37765"/>
            <a:ext cx="1800806" cy="6890619"/>
            <a:chOff x="9641675" y="-37765"/>
            <a:chExt cx="1800806" cy="6890619"/>
          </a:xfrm>
        </p:grpSpPr>
        <p:sp>
          <p:nvSpPr>
            <p:cNvPr id="6158" name="Freeform 53">
              <a:extLst>
                <a:ext uri="{FF2B5EF4-FFF2-40B4-BE49-F238E27FC236}">
                  <a16:creationId xmlns:a16="http://schemas.microsoft.com/office/drawing/2014/main" id="{36B184DD-523D-4294-AF51-AA45922CE7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755835" y="6746900"/>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59" name="Freeform 78">
              <a:extLst>
                <a:ext uri="{FF2B5EF4-FFF2-40B4-BE49-F238E27FC236}">
                  <a16:creationId xmlns:a16="http://schemas.microsoft.com/office/drawing/2014/main" id="{6E393635-9ABA-4EE9-8984-D5B554D94A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30949" y="6221881"/>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60" name="Freeform 79">
              <a:extLst>
                <a:ext uri="{FF2B5EF4-FFF2-40B4-BE49-F238E27FC236}">
                  <a16:creationId xmlns:a16="http://schemas.microsoft.com/office/drawing/2014/main" id="{2A5EAEA1-79EC-462F-A08B-6139634F7E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321" y="6452926"/>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61" name="Freeform 80">
              <a:extLst>
                <a:ext uri="{FF2B5EF4-FFF2-40B4-BE49-F238E27FC236}">
                  <a16:creationId xmlns:a16="http://schemas.microsoft.com/office/drawing/2014/main" id="{1D2E5290-45AD-48B0-B9A0-7AE0A908BF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37980" y="6690721"/>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62" name="Freeform 84">
              <a:extLst>
                <a:ext uri="{FF2B5EF4-FFF2-40B4-BE49-F238E27FC236}">
                  <a16:creationId xmlns:a16="http://schemas.microsoft.com/office/drawing/2014/main" id="{E13C4831-440C-418E-9302-DDD9BFE382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12439" y="6017295"/>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63" name="Freeform 106">
              <a:extLst>
                <a:ext uri="{FF2B5EF4-FFF2-40B4-BE49-F238E27FC236}">
                  <a16:creationId xmlns:a16="http://schemas.microsoft.com/office/drawing/2014/main" id="{42B526D9-7E5C-4A67-9B1C-9E92092EAF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58107" y="6107832"/>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64" name="Freeform 108">
              <a:extLst>
                <a:ext uri="{FF2B5EF4-FFF2-40B4-BE49-F238E27FC236}">
                  <a16:creationId xmlns:a16="http://schemas.microsoft.com/office/drawing/2014/main" id="{DFA07926-5610-463F-BB98-6659FBA4C6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3264" y="6717065"/>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65" name="Freeform 112">
              <a:extLst>
                <a:ext uri="{FF2B5EF4-FFF2-40B4-BE49-F238E27FC236}">
                  <a16:creationId xmlns:a16="http://schemas.microsoft.com/office/drawing/2014/main" id="{0CC3E394-72A8-46B8-B333-9A48011536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46533" y="6369083"/>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66" name="Freeform 130">
              <a:extLst>
                <a:ext uri="{FF2B5EF4-FFF2-40B4-BE49-F238E27FC236}">
                  <a16:creationId xmlns:a16="http://schemas.microsoft.com/office/drawing/2014/main" id="{C2F2B81F-CCBD-4D75-A268-529C27BEB4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90908" y="6021285"/>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67" name="Freeform 131">
              <a:extLst>
                <a:ext uri="{FF2B5EF4-FFF2-40B4-BE49-F238E27FC236}">
                  <a16:creationId xmlns:a16="http://schemas.microsoft.com/office/drawing/2014/main" id="{248273A6-4595-4B49-870D-93184B2BCC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804582" y="6516876"/>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68" name="Freeform 135">
              <a:extLst>
                <a:ext uri="{FF2B5EF4-FFF2-40B4-BE49-F238E27FC236}">
                  <a16:creationId xmlns:a16="http://schemas.microsoft.com/office/drawing/2014/main" id="{613F679C-C6B7-45E2-AB85-06F11D016E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91921" y="6287218"/>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69" name="Freeform 141">
              <a:extLst>
                <a:ext uri="{FF2B5EF4-FFF2-40B4-BE49-F238E27FC236}">
                  <a16:creationId xmlns:a16="http://schemas.microsoft.com/office/drawing/2014/main" id="{AD733645-CE3B-4C6D-98E4-1C01A1C3F8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65631" y="6643163"/>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70" name="Freeform 15">
              <a:extLst>
                <a:ext uri="{FF2B5EF4-FFF2-40B4-BE49-F238E27FC236}">
                  <a16:creationId xmlns:a16="http://schemas.microsoft.com/office/drawing/2014/main" id="{CC6A862F-C126-4979-9572-943E0EFA1E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01364" y="6340249"/>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71" name="Freeform 18">
              <a:extLst>
                <a:ext uri="{FF2B5EF4-FFF2-40B4-BE49-F238E27FC236}">
                  <a16:creationId xmlns:a16="http://schemas.microsoft.com/office/drawing/2014/main" id="{D810D816-815F-4A09-A3E5-451D74A23A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80957" y="6071075"/>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72" name="Freeform 22">
              <a:extLst>
                <a:ext uri="{FF2B5EF4-FFF2-40B4-BE49-F238E27FC236}">
                  <a16:creationId xmlns:a16="http://schemas.microsoft.com/office/drawing/2014/main" id="{297ABCD3-B369-4690-81A8-2627F24E4B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84238" y="6727753"/>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73" name="Freeform 23">
              <a:extLst>
                <a:ext uri="{FF2B5EF4-FFF2-40B4-BE49-F238E27FC236}">
                  <a16:creationId xmlns:a16="http://schemas.microsoft.com/office/drawing/2014/main" id="{A2F71286-5332-4172-A372-755A472F37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62485" y="6585217"/>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74" name="Freeform 43">
              <a:extLst>
                <a:ext uri="{FF2B5EF4-FFF2-40B4-BE49-F238E27FC236}">
                  <a16:creationId xmlns:a16="http://schemas.microsoft.com/office/drawing/2014/main" id="{B5108B37-F44A-47A4-A995-524197C47E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316511" y="6540401"/>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75" name="Freeform 51">
              <a:extLst>
                <a:ext uri="{FF2B5EF4-FFF2-40B4-BE49-F238E27FC236}">
                  <a16:creationId xmlns:a16="http://schemas.microsoft.com/office/drawing/2014/main" id="{B4CEC1A4-E49B-426A-A335-FBB8D54341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89480" y="6694817"/>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76" name="Freeform 52">
              <a:extLst>
                <a:ext uri="{FF2B5EF4-FFF2-40B4-BE49-F238E27FC236}">
                  <a16:creationId xmlns:a16="http://schemas.microsoft.com/office/drawing/2014/main" id="{FCF406CD-6197-4FC8-A53E-E4AE9A2C4E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86485" y="6130386"/>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77" name="Freeform 54">
              <a:extLst>
                <a:ext uri="{FF2B5EF4-FFF2-40B4-BE49-F238E27FC236}">
                  <a16:creationId xmlns:a16="http://schemas.microsoft.com/office/drawing/2014/main" id="{A877D66C-F031-4FD3-A679-013BBD5978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63413" y="6294014"/>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78" name="Freeform 59">
              <a:extLst>
                <a:ext uri="{FF2B5EF4-FFF2-40B4-BE49-F238E27FC236}">
                  <a16:creationId xmlns:a16="http://schemas.microsoft.com/office/drawing/2014/main" id="{841FF123-0600-4ED0-B72B-1704ED1832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43431" y="6554286"/>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79" name="Freeform 78">
              <a:extLst>
                <a:ext uri="{FF2B5EF4-FFF2-40B4-BE49-F238E27FC236}">
                  <a16:creationId xmlns:a16="http://schemas.microsoft.com/office/drawing/2014/main" id="{204EE8DB-CB6A-4043-8892-547496A838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023791" y="6448637"/>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80" name="Freeform 79">
              <a:extLst>
                <a:ext uri="{FF2B5EF4-FFF2-40B4-BE49-F238E27FC236}">
                  <a16:creationId xmlns:a16="http://schemas.microsoft.com/office/drawing/2014/main" id="{D41334E9-5983-47FA-8F3F-E023DE88C4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036163" y="667968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81" name="Freeform 84">
              <a:extLst>
                <a:ext uri="{FF2B5EF4-FFF2-40B4-BE49-F238E27FC236}">
                  <a16:creationId xmlns:a16="http://schemas.microsoft.com/office/drawing/2014/main" id="{6FA6CD72-6404-4323-BFB5-E3C38E38ED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005281" y="6244051"/>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82" name="Freeform 86">
              <a:extLst>
                <a:ext uri="{FF2B5EF4-FFF2-40B4-BE49-F238E27FC236}">
                  <a16:creationId xmlns:a16="http://schemas.microsoft.com/office/drawing/2014/main" id="{8A621A24-4735-44CF-99C1-BC39C2B719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015429" y="5993077"/>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83" name="Freeform 106">
              <a:extLst>
                <a:ext uri="{FF2B5EF4-FFF2-40B4-BE49-F238E27FC236}">
                  <a16:creationId xmlns:a16="http://schemas.microsoft.com/office/drawing/2014/main" id="{C55F2697-EFEC-4C5E-9D88-7F77747352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750540" y="6364846"/>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84" name="Freeform 110">
              <a:extLst>
                <a:ext uri="{FF2B5EF4-FFF2-40B4-BE49-F238E27FC236}">
                  <a16:creationId xmlns:a16="http://schemas.microsoft.com/office/drawing/2014/main" id="{3E74E34E-E8B2-43CF-A574-E562761D27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741854" y="6032921"/>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85" name="Freeform 112">
              <a:extLst>
                <a:ext uri="{FF2B5EF4-FFF2-40B4-BE49-F238E27FC236}">
                  <a16:creationId xmlns:a16="http://schemas.microsoft.com/office/drawing/2014/main" id="{4FCC862A-0E3B-42C2-9B61-40EE412F2E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799759" y="6566604"/>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86" name="Freeform 78">
              <a:extLst>
                <a:ext uri="{FF2B5EF4-FFF2-40B4-BE49-F238E27FC236}">
                  <a16:creationId xmlns:a16="http://schemas.microsoft.com/office/drawing/2014/main" id="{3F715015-E0A6-4A26-9FD6-8150DDF1CE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81278" y="306896"/>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87" name="Freeform 79">
              <a:extLst>
                <a:ext uri="{FF2B5EF4-FFF2-40B4-BE49-F238E27FC236}">
                  <a16:creationId xmlns:a16="http://schemas.microsoft.com/office/drawing/2014/main" id="{0EE0F506-CF28-4919-843E-96C438CCDB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93650" y="537941"/>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88" name="Freeform 80">
              <a:extLst>
                <a:ext uri="{FF2B5EF4-FFF2-40B4-BE49-F238E27FC236}">
                  <a16:creationId xmlns:a16="http://schemas.microsoft.com/office/drawing/2014/main" id="{ABF621B4-0B01-43A4-A7D1-413915B371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88309" y="751829"/>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89" name="Freeform 84">
              <a:extLst>
                <a:ext uri="{FF2B5EF4-FFF2-40B4-BE49-F238E27FC236}">
                  <a16:creationId xmlns:a16="http://schemas.microsoft.com/office/drawing/2014/main" id="{11CEF3FD-9334-449D-9A0D-A874158347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62768" y="102310"/>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90" name="Freeform 106">
              <a:extLst>
                <a:ext uri="{FF2B5EF4-FFF2-40B4-BE49-F238E27FC236}">
                  <a16:creationId xmlns:a16="http://schemas.microsoft.com/office/drawing/2014/main" id="{9FB3FAF8-148B-46ED-9715-58CFE79023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84532" y="216751"/>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91" name="Freeform 108">
              <a:extLst>
                <a:ext uri="{FF2B5EF4-FFF2-40B4-BE49-F238E27FC236}">
                  <a16:creationId xmlns:a16="http://schemas.microsoft.com/office/drawing/2014/main" id="{410E3435-0683-4EF2-9185-B5CADDD60F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79403" y="700379"/>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92" name="Freeform 110">
              <a:extLst>
                <a:ext uri="{FF2B5EF4-FFF2-40B4-BE49-F238E27FC236}">
                  <a16:creationId xmlns:a16="http://schemas.microsoft.com/office/drawing/2014/main" id="{FC146718-F493-4688-93D1-D3C4DBB663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62256" y="-31083"/>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93" name="Freeform 112">
              <a:extLst>
                <a:ext uri="{FF2B5EF4-FFF2-40B4-BE49-F238E27FC236}">
                  <a16:creationId xmlns:a16="http://schemas.microsoft.com/office/drawing/2014/main" id="{1C18D603-D7E6-4574-B11F-2C2462E3C7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72958" y="495930"/>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94" name="Freeform 130">
              <a:extLst>
                <a:ext uri="{FF2B5EF4-FFF2-40B4-BE49-F238E27FC236}">
                  <a16:creationId xmlns:a16="http://schemas.microsoft.com/office/drawing/2014/main" id="{39BAC9E3-0ED4-4E15-9E08-A51F84874F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17189" y="88736"/>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95" name="Freeform 131">
              <a:extLst>
                <a:ext uri="{FF2B5EF4-FFF2-40B4-BE49-F238E27FC236}">
                  <a16:creationId xmlns:a16="http://schemas.microsoft.com/office/drawing/2014/main" id="{731CC313-61BB-44C9-9BE8-6CFF0F2B03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31007" y="643723"/>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96" name="Freeform 135">
              <a:extLst>
                <a:ext uri="{FF2B5EF4-FFF2-40B4-BE49-F238E27FC236}">
                  <a16:creationId xmlns:a16="http://schemas.microsoft.com/office/drawing/2014/main" id="{55944B1A-48F3-4273-A87D-B12B35F8E1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18346" y="414065"/>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97" name="Freeform 10">
              <a:extLst>
                <a:ext uri="{FF2B5EF4-FFF2-40B4-BE49-F238E27FC236}">
                  <a16:creationId xmlns:a16="http://schemas.microsoft.com/office/drawing/2014/main" id="{2C030015-13DB-4AAA-B2C5-0DB11B17B6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03754" y="2767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98" name="Freeform 15">
              <a:extLst>
                <a:ext uri="{FF2B5EF4-FFF2-40B4-BE49-F238E27FC236}">
                  <a16:creationId xmlns:a16="http://schemas.microsoft.com/office/drawing/2014/main" id="{4CCDA4CA-802B-4060-84E8-3A5BCC2535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07684" y="54187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99" name="Freeform 18">
              <a:extLst>
                <a:ext uri="{FF2B5EF4-FFF2-40B4-BE49-F238E27FC236}">
                  <a16:creationId xmlns:a16="http://schemas.microsoft.com/office/drawing/2014/main" id="{4AFB2596-28AD-4968-AC8C-0C89D5F830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11098" y="28512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00" name="Freeform 22">
              <a:extLst>
                <a:ext uri="{FF2B5EF4-FFF2-40B4-BE49-F238E27FC236}">
                  <a16:creationId xmlns:a16="http://schemas.microsoft.com/office/drawing/2014/main" id="{2877C19B-C85A-43A8-9D22-E3555757E6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28419" y="17433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01" name="Freeform 23">
              <a:extLst>
                <a:ext uri="{FF2B5EF4-FFF2-40B4-BE49-F238E27FC236}">
                  <a16:creationId xmlns:a16="http://schemas.microsoft.com/office/drawing/2014/main" id="{86BB8A06-3A72-4664-906D-A764FD3C89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68805" y="78683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02" name="Freeform 30">
              <a:extLst>
                <a:ext uri="{FF2B5EF4-FFF2-40B4-BE49-F238E27FC236}">
                  <a16:creationId xmlns:a16="http://schemas.microsoft.com/office/drawing/2014/main" id="{13A6CBDF-A71E-4C76-90F5-F93EC0472A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08839" y="102815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03" name="Freeform 43">
              <a:extLst>
                <a:ext uri="{FF2B5EF4-FFF2-40B4-BE49-F238E27FC236}">
                  <a16:creationId xmlns:a16="http://schemas.microsoft.com/office/drawing/2014/main" id="{CDDE2395-D4D4-4B16-998E-BA13687949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22831" y="736046"/>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04" name="Freeform 51">
              <a:extLst>
                <a:ext uri="{FF2B5EF4-FFF2-40B4-BE49-F238E27FC236}">
                  <a16:creationId xmlns:a16="http://schemas.microsoft.com/office/drawing/2014/main" id="{20EB19B9-57B7-4434-BB0A-07330B446C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44710" y="781683"/>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05" name="Freeform 52">
              <a:extLst>
                <a:ext uri="{FF2B5EF4-FFF2-40B4-BE49-F238E27FC236}">
                  <a16:creationId xmlns:a16="http://schemas.microsoft.com/office/drawing/2014/main" id="{0C4C9822-221D-4DFD-A8F0-88BDB960D5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28441" y="302042"/>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06" name="Freeform 54">
              <a:extLst>
                <a:ext uri="{FF2B5EF4-FFF2-40B4-BE49-F238E27FC236}">
                  <a16:creationId xmlns:a16="http://schemas.microsoft.com/office/drawing/2014/main" id="{75210329-C983-4B1D-8573-5EB689CF4C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69733" y="489659"/>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07" name="Freeform 59">
              <a:extLst>
                <a:ext uri="{FF2B5EF4-FFF2-40B4-BE49-F238E27FC236}">
                  <a16:creationId xmlns:a16="http://schemas.microsoft.com/office/drawing/2014/main" id="{12078099-9836-4B34-B3F8-123577D27E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21688" y="107205"/>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08" name="Freeform 78">
              <a:extLst>
                <a:ext uri="{FF2B5EF4-FFF2-40B4-BE49-F238E27FC236}">
                  <a16:creationId xmlns:a16="http://schemas.microsoft.com/office/drawing/2014/main" id="{DDC4164A-CF54-4258-93D9-E2985D8373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30111" y="596474"/>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09" name="Freeform 79">
              <a:extLst>
                <a:ext uri="{FF2B5EF4-FFF2-40B4-BE49-F238E27FC236}">
                  <a16:creationId xmlns:a16="http://schemas.microsoft.com/office/drawing/2014/main" id="{5757C01C-EDE3-4DA2-A988-C56F92676C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41712" y="802447"/>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10" name="Freeform 84">
              <a:extLst>
                <a:ext uri="{FF2B5EF4-FFF2-40B4-BE49-F238E27FC236}">
                  <a16:creationId xmlns:a16="http://schemas.microsoft.com/office/drawing/2014/main" id="{3DFE3A5E-CE1B-44A3-90D9-F7ECC6F864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11601" y="391888"/>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11" name="Freeform 86">
              <a:extLst>
                <a:ext uri="{FF2B5EF4-FFF2-40B4-BE49-F238E27FC236}">
                  <a16:creationId xmlns:a16="http://schemas.microsoft.com/office/drawing/2014/main" id="{96392746-AF8E-4EC4-ABD1-04C4AB9DE1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21570" y="21975"/>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12" name="Freeform 106">
              <a:extLst>
                <a:ext uri="{FF2B5EF4-FFF2-40B4-BE49-F238E27FC236}">
                  <a16:creationId xmlns:a16="http://schemas.microsoft.com/office/drawing/2014/main" id="{63B0352C-E450-4B7D-826D-25B95A158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57269" y="46449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13" name="Freeform 110">
              <a:extLst>
                <a:ext uri="{FF2B5EF4-FFF2-40B4-BE49-F238E27FC236}">
                  <a16:creationId xmlns:a16="http://schemas.microsoft.com/office/drawing/2014/main" id="{291D0AEA-30E5-47FC-9CBD-F59E92418A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34993" y="216663"/>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14" name="Freeform 112">
              <a:extLst>
                <a:ext uri="{FF2B5EF4-FFF2-40B4-BE49-F238E27FC236}">
                  <a16:creationId xmlns:a16="http://schemas.microsoft.com/office/drawing/2014/main" id="{5D3E4E8D-958E-4303-B0DC-F363C12567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45695" y="707816"/>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15" name="Freeform 8">
              <a:extLst>
                <a:ext uri="{FF2B5EF4-FFF2-40B4-BE49-F238E27FC236}">
                  <a16:creationId xmlns:a16="http://schemas.microsoft.com/office/drawing/2014/main" id="{D496ABB3-10B3-42C9-B3B5-8AE46C11AB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47385" y="3251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22738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C28B35-1C8E-9468-3D99-149AFD0AB7CB}"/>
              </a:ext>
            </a:extLst>
          </p:cNvPr>
          <p:cNvSpPr>
            <a:spLocks noGrp="1"/>
          </p:cNvSpPr>
          <p:nvPr>
            <p:ph type="title"/>
          </p:nvPr>
        </p:nvSpPr>
        <p:spPr>
          <a:xfrm>
            <a:off x="1069848" y="502920"/>
            <a:ext cx="9889097" cy="4609407"/>
          </a:xfrm>
        </p:spPr>
        <p:txBody>
          <a:bodyPr>
            <a:normAutofit/>
          </a:bodyPr>
          <a:lstStyle/>
          <a:p>
            <a:r>
              <a:rPr lang="es-EC" sz="4800" dirty="0"/>
              <a:t>7.	¿Cómo se relaciona la teoría de Lacan sobre el estadio del espejo con la problemática de la imagen corporal en el autismo?</a:t>
            </a:r>
          </a:p>
        </p:txBody>
      </p:sp>
    </p:spTree>
    <p:extLst>
      <p:ext uri="{BB962C8B-B14F-4D97-AF65-F5344CB8AC3E}">
        <p14:creationId xmlns:p14="http://schemas.microsoft.com/office/powerpoint/2010/main" val="1444310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75" name="Rectangle 7174">
            <a:extLst>
              <a:ext uri="{FF2B5EF4-FFF2-40B4-BE49-F238E27FC236}">
                <a16:creationId xmlns:a16="http://schemas.microsoft.com/office/drawing/2014/main" id="{DA27A5CA-8322-4584-B42A-F26916528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7" name="Rectangle 7176">
            <a:extLst>
              <a:ext uri="{FF2B5EF4-FFF2-40B4-BE49-F238E27FC236}">
                <a16:creationId xmlns:a16="http://schemas.microsoft.com/office/drawing/2014/main" id="{FC989A5E-D171-4BB1-ACFF-6D1503FE5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9" name="Rectangle 7178">
            <a:extLst>
              <a:ext uri="{FF2B5EF4-FFF2-40B4-BE49-F238E27FC236}">
                <a16:creationId xmlns:a16="http://schemas.microsoft.com/office/drawing/2014/main" id="{58E37D5E-2F40-4CD5-A0F2-04001FB75C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799" y="871105"/>
            <a:ext cx="7120054" cy="5117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9845B277-9C79-5A78-3965-F6A06840ADDE}"/>
              </a:ext>
            </a:extLst>
          </p:cNvPr>
          <p:cNvSpPr>
            <a:spLocks noGrp="1"/>
          </p:cNvSpPr>
          <p:nvPr>
            <p:ph idx="1"/>
          </p:nvPr>
        </p:nvSpPr>
        <p:spPr>
          <a:xfrm>
            <a:off x="1790699" y="2348753"/>
            <a:ext cx="5823323" cy="3199061"/>
          </a:xfrm>
        </p:spPr>
        <p:txBody>
          <a:bodyPr>
            <a:normAutofit/>
          </a:bodyPr>
          <a:lstStyle/>
          <a:p>
            <a:r>
              <a:rPr lang="es-EC">
                <a:effectLst/>
                <a:latin typeface="Calibri" panose="020F0502020204030204" pitchFamily="34" charset="0"/>
                <a:ea typeface="Calibri" panose="020F0502020204030204" pitchFamily="34" charset="0"/>
                <a:cs typeface="Times New Roman" panose="02020603050405020304" pitchFamily="18" charset="0"/>
              </a:rPr>
              <a:t>La teoría del estadio del espejo de Lacan se relaciona con la problemática de la imagen corporal en el autismo al ser un momento fundacional para la construcción de la subjetividad, que en el caso del autismo puede estar alterado.</a:t>
            </a:r>
            <a:r>
              <a:rPr lang="es-EC" dirty="0">
                <a:effectLst/>
              </a:rPr>
              <a:t> </a:t>
            </a:r>
            <a:endParaRPr lang="es-EC" dirty="0"/>
          </a:p>
        </p:txBody>
      </p:sp>
      <p:grpSp>
        <p:nvGrpSpPr>
          <p:cNvPr id="7181" name="Group 7180">
            <a:extLst>
              <a:ext uri="{FF2B5EF4-FFF2-40B4-BE49-F238E27FC236}">
                <a16:creationId xmlns:a16="http://schemas.microsoft.com/office/drawing/2014/main" id="{2DDC3E08-72B7-412C-A277-9F3CF8EB3A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314164" y="-37765"/>
            <a:ext cx="1829755" cy="6918658"/>
            <a:chOff x="9314164" y="-37765"/>
            <a:chExt cx="1829755" cy="6918658"/>
          </a:xfrm>
        </p:grpSpPr>
        <p:sp>
          <p:nvSpPr>
            <p:cNvPr id="7182" name="Freeform 78">
              <a:extLst>
                <a:ext uri="{FF2B5EF4-FFF2-40B4-BE49-F238E27FC236}">
                  <a16:creationId xmlns:a16="http://schemas.microsoft.com/office/drawing/2014/main" id="{6E393635-9ABA-4EE9-8984-D5B554D94A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32387" y="6316529"/>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83" name="Freeform 79">
              <a:extLst>
                <a:ext uri="{FF2B5EF4-FFF2-40B4-BE49-F238E27FC236}">
                  <a16:creationId xmlns:a16="http://schemas.microsoft.com/office/drawing/2014/main" id="{2A5EAEA1-79EC-462F-A08B-6139634F7E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44759" y="6547574"/>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84" name="Freeform 80">
              <a:extLst>
                <a:ext uri="{FF2B5EF4-FFF2-40B4-BE49-F238E27FC236}">
                  <a16:creationId xmlns:a16="http://schemas.microsoft.com/office/drawing/2014/main" id="{1D2E5290-45AD-48B0-B9A0-7AE0A908BF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39418" y="6785369"/>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85" name="Freeform 84">
              <a:extLst>
                <a:ext uri="{FF2B5EF4-FFF2-40B4-BE49-F238E27FC236}">
                  <a16:creationId xmlns:a16="http://schemas.microsoft.com/office/drawing/2014/main" id="{E13C4831-440C-418E-9302-DDD9BFE382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13877" y="6111943"/>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86" name="Freeform 106">
              <a:extLst>
                <a:ext uri="{FF2B5EF4-FFF2-40B4-BE49-F238E27FC236}">
                  <a16:creationId xmlns:a16="http://schemas.microsoft.com/office/drawing/2014/main" id="{42B526D9-7E5C-4A67-9B1C-9E92092EAF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59545" y="623010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87" name="Freeform 108">
              <a:extLst>
                <a:ext uri="{FF2B5EF4-FFF2-40B4-BE49-F238E27FC236}">
                  <a16:creationId xmlns:a16="http://schemas.microsoft.com/office/drawing/2014/main" id="{DFA07926-5610-463F-BB98-6659FBA4C6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57216" y="6657917"/>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88" name="Freeform 110">
              <a:extLst>
                <a:ext uri="{FF2B5EF4-FFF2-40B4-BE49-F238E27FC236}">
                  <a16:creationId xmlns:a16="http://schemas.microsoft.com/office/drawing/2014/main" id="{827A238B-BA0C-4EBD-92EB-57B575487F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37269" y="5982273"/>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89" name="Freeform 112">
              <a:extLst>
                <a:ext uri="{FF2B5EF4-FFF2-40B4-BE49-F238E27FC236}">
                  <a16:creationId xmlns:a16="http://schemas.microsoft.com/office/drawing/2014/main" id="{0CC3E394-72A8-46B8-B333-9A48011536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47971" y="6491358"/>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90" name="Freeform 130">
              <a:extLst>
                <a:ext uri="{FF2B5EF4-FFF2-40B4-BE49-F238E27FC236}">
                  <a16:creationId xmlns:a16="http://schemas.microsoft.com/office/drawing/2014/main" id="{C2F2B81F-CCBD-4D75-A268-529C27BEB4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03634" y="6045189"/>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91" name="Freeform 131">
              <a:extLst>
                <a:ext uri="{FF2B5EF4-FFF2-40B4-BE49-F238E27FC236}">
                  <a16:creationId xmlns:a16="http://schemas.microsoft.com/office/drawing/2014/main" id="{248273A6-4595-4B49-870D-93184B2BCC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17308" y="6516876"/>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92" name="Freeform 135">
              <a:extLst>
                <a:ext uri="{FF2B5EF4-FFF2-40B4-BE49-F238E27FC236}">
                  <a16:creationId xmlns:a16="http://schemas.microsoft.com/office/drawing/2014/main" id="{613F679C-C6B7-45E2-AB85-06F11D016E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04647" y="6287218"/>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93" name="Freeform 141">
              <a:extLst>
                <a:ext uri="{FF2B5EF4-FFF2-40B4-BE49-F238E27FC236}">
                  <a16:creationId xmlns:a16="http://schemas.microsoft.com/office/drawing/2014/main" id="{AD733645-CE3B-4C6D-98E4-1C01A1C3F8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365399" y="6667109"/>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94" name="Freeform 15">
              <a:extLst>
                <a:ext uri="{FF2B5EF4-FFF2-40B4-BE49-F238E27FC236}">
                  <a16:creationId xmlns:a16="http://schemas.microsoft.com/office/drawing/2014/main" id="{CC6A862F-C126-4979-9572-943E0EFA1E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14090" y="6370129"/>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95" name="Freeform 18">
              <a:extLst>
                <a:ext uri="{FF2B5EF4-FFF2-40B4-BE49-F238E27FC236}">
                  <a16:creationId xmlns:a16="http://schemas.microsoft.com/office/drawing/2014/main" id="{D810D816-815F-4A09-A3E5-451D74A23A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93683" y="6100955"/>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96" name="Freeform 22">
              <a:extLst>
                <a:ext uri="{FF2B5EF4-FFF2-40B4-BE49-F238E27FC236}">
                  <a16:creationId xmlns:a16="http://schemas.microsoft.com/office/drawing/2014/main" id="{297ABCD3-B369-4690-81A8-2627F24E4B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77841" y="6035328"/>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97" name="Freeform 23">
              <a:extLst>
                <a:ext uri="{FF2B5EF4-FFF2-40B4-BE49-F238E27FC236}">
                  <a16:creationId xmlns:a16="http://schemas.microsoft.com/office/drawing/2014/main" id="{A2F71286-5332-4172-A372-755A472F37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75211" y="6615097"/>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98" name="Freeform 43">
              <a:extLst>
                <a:ext uri="{FF2B5EF4-FFF2-40B4-BE49-F238E27FC236}">
                  <a16:creationId xmlns:a16="http://schemas.microsoft.com/office/drawing/2014/main" id="{B5108B37-F44A-47A4-A995-524197C47E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29237" y="6564305"/>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99" name="Freeform 51">
              <a:extLst>
                <a:ext uri="{FF2B5EF4-FFF2-40B4-BE49-F238E27FC236}">
                  <a16:creationId xmlns:a16="http://schemas.microsoft.com/office/drawing/2014/main" id="{B4CEC1A4-E49B-426A-A335-FBB8D54341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91075" y="675511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00" name="Freeform 54">
              <a:extLst>
                <a:ext uri="{FF2B5EF4-FFF2-40B4-BE49-F238E27FC236}">
                  <a16:creationId xmlns:a16="http://schemas.microsoft.com/office/drawing/2014/main" id="{A877D66C-F031-4FD3-A679-013BBD5978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73283" y="6365852"/>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01" name="Freeform 78">
              <a:extLst>
                <a:ext uri="{FF2B5EF4-FFF2-40B4-BE49-F238E27FC236}">
                  <a16:creationId xmlns:a16="http://schemas.microsoft.com/office/drawing/2014/main" id="{204EE8DB-CB6A-4043-8892-547496A838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36517" y="6424733"/>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02" name="Freeform 79">
              <a:extLst>
                <a:ext uri="{FF2B5EF4-FFF2-40B4-BE49-F238E27FC236}">
                  <a16:creationId xmlns:a16="http://schemas.microsoft.com/office/drawing/2014/main" id="{D41334E9-5983-47FA-8F3F-E023DE88C4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48889" y="6655778"/>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03" name="Freeform 84">
              <a:extLst>
                <a:ext uri="{FF2B5EF4-FFF2-40B4-BE49-F238E27FC236}">
                  <a16:creationId xmlns:a16="http://schemas.microsoft.com/office/drawing/2014/main" id="{6FA6CD72-6404-4323-BFB5-E3C38E38ED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18007" y="6220147"/>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04" name="Freeform 86">
              <a:extLst>
                <a:ext uri="{FF2B5EF4-FFF2-40B4-BE49-F238E27FC236}">
                  <a16:creationId xmlns:a16="http://schemas.microsoft.com/office/drawing/2014/main" id="{8A621A24-4735-44CF-99C1-BC39C2B719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28155" y="5996330"/>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05" name="Freeform 106">
              <a:extLst>
                <a:ext uri="{FF2B5EF4-FFF2-40B4-BE49-F238E27FC236}">
                  <a16:creationId xmlns:a16="http://schemas.microsoft.com/office/drawing/2014/main" id="{C55F2697-EFEC-4C5E-9D88-7F77747352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70443" y="6392035"/>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06" name="Freeform 110">
              <a:extLst>
                <a:ext uri="{FF2B5EF4-FFF2-40B4-BE49-F238E27FC236}">
                  <a16:creationId xmlns:a16="http://schemas.microsoft.com/office/drawing/2014/main" id="{3E74E34E-E8B2-43CF-A574-E562761D27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13167" y="6169756"/>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07" name="Freeform 112">
              <a:extLst>
                <a:ext uri="{FF2B5EF4-FFF2-40B4-BE49-F238E27FC236}">
                  <a16:creationId xmlns:a16="http://schemas.microsoft.com/office/drawing/2014/main" id="{4FCC862A-0E3B-42C2-9B61-40EE412F2E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47620" y="6739599"/>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08" name="Freeform 8">
              <a:extLst>
                <a:ext uri="{FF2B5EF4-FFF2-40B4-BE49-F238E27FC236}">
                  <a16:creationId xmlns:a16="http://schemas.microsoft.com/office/drawing/2014/main" id="{6A4FFCDE-0207-482A-B5D1-757A0E0FA66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14683" y="597571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09" name="Freeform 43">
              <a:extLst>
                <a:ext uri="{FF2B5EF4-FFF2-40B4-BE49-F238E27FC236}">
                  <a16:creationId xmlns:a16="http://schemas.microsoft.com/office/drawing/2014/main" id="{4729E6D2-3822-40F6-8EB5-86F31EF1EC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53019" y="375426"/>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10" name="Freeform 51">
              <a:extLst>
                <a:ext uri="{FF2B5EF4-FFF2-40B4-BE49-F238E27FC236}">
                  <a16:creationId xmlns:a16="http://schemas.microsoft.com/office/drawing/2014/main" id="{C8B35183-6EB6-4558-9788-CE8F0594D7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23577" y="234657"/>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11" name="Freeform 53">
              <a:extLst>
                <a:ext uri="{FF2B5EF4-FFF2-40B4-BE49-F238E27FC236}">
                  <a16:creationId xmlns:a16="http://schemas.microsoft.com/office/drawing/2014/main" id="{B875E16E-F2DF-4A3D-A535-311A1886C0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17474" y="786855"/>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12" name="Freeform 54">
              <a:extLst>
                <a:ext uri="{FF2B5EF4-FFF2-40B4-BE49-F238E27FC236}">
                  <a16:creationId xmlns:a16="http://schemas.microsoft.com/office/drawing/2014/main" id="{273178BC-B163-42C8-8AA3-E6015091DD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88672" y="6153093"/>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13" name="Freeform 78">
              <a:extLst>
                <a:ext uri="{FF2B5EF4-FFF2-40B4-BE49-F238E27FC236}">
                  <a16:creationId xmlns:a16="http://schemas.microsoft.com/office/drawing/2014/main" id="{3F715015-E0A6-4A26-9FD6-8150DDF1CE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32223" y="272776"/>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14" name="Freeform 79">
              <a:extLst>
                <a:ext uri="{FF2B5EF4-FFF2-40B4-BE49-F238E27FC236}">
                  <a16:creationId xmlns:a16="http://schemas.microsoft.com/office/drawing/2014/main" id="{0EE0F506-CF28-4919-843E-96C438CCDB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44595" y="503821"/>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15" name="Freeform 80">
              <a:extLst>
                <a:ext uri="{FF2B5EF4-FFF2-40B4-BE49-F238E27FC236}">
                  <a16:creationId xmlns:a16="http://schemas.microsoft.com/office/drawing/2014/main" id="{ABF621B4-0B01-43A4-A7D1-413915B371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39253" y="723718"/>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16" name="Freeform 84">
              <a:extLst>
                <a:ext uri="{FF2B5EF4-FFF2-40B4-BE49-F238E27FC236}">
                  <a16:creationId xmlns:a16="http://schemas.microsoft.com/office/drawing/2014/main" id="{11CEF3FD-9334-449D-9A0D-A874158347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13713" y="68190"/>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17" name="Freeform 106">
              <a:extLst>
                <a:ext uri="{FF2B5EF4-FFF2-40B4-BE49-F238E27FC236}">
                  <a16:creationId xmlns:a16="http://schemas.microsoft.com/office/drawing/2014/main" id="{9FB3FAF8-148B-46ED-9715-58CFE79023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45733" y="216751"/>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18" name="Freeform 108">
              <a:extLst>
                <a:ext uri="{FF2B5EF4-FFF2-40B4-BE49-F238E27FC236}">
                  <a16:creationId xmlns:a16="http://schemas.microsoft.com/office/drawing/2014/main" id="{410E3435-0683-4EF2-9185-B5CADDD60F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42450" y="689006"/>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19" name="Freeform 110">
              <a:extLst>
                <a:ext uri="{FF2B5EF4-FFF2-40B4-BE49-F238E27FC236}">
                  <a16:creationId xmlns:a16="http://schemas.microsoft.com/office/drawing/2014/main" id="{FC146718-F493-4688-93D1-D3C4DBB663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23457" y="-31083"/>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20" name="Freeform 112">
              <a:extLst>
                <a:ext uri="{FF2B5EF4-FFF2-40B4-BE49-F238E27FC236}">
                  <a16:creationId xmlns:a16="http://schemas.microsoft.com/office/drawing/2014/main" id="{1C18D603-D7E6-4574-B11F-2C2462E3C7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98029" y="542101"/>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21" name="Freeform 130">
              <a:extLst>
                <a:ext uri="{FF2B5EF4-FFF2-40B4-BE49-F238E27FC236}">
                  <a16:creationId xmlns:a16="http://schemas.microsoft.com/office/drawing/2014/main" id="{39BAC9E3-0ED4-4E15-9E08-A51F84874F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389678" y="61440"/>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22" name="Freeform 131">
              <a:extLst>
                <a:ext uri="{FF2B5EF4-FFF2-40B4-BE49-F238E27FC236}">
                  <a16:creationId xmlns:a16="http://schemas.microsoft.com/office/drawing/2014/main" id="{731CC313-61BB-44C9-9BE8-6CFF0F2B03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03496" y="616427"/>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23" name="Freeform 135">
              <a:extLst>
                <a:ext uri="{FF2B5EF4-FFF2-40B4-BE49-F238E27FC236}">
                  <a16:creationId xmlns:a16="http://schemas.microsoft.com/office/drawing/2014/main" id="{55944B1A-48F3-4273-A87D-B12B35F8E1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26567" y="400174"/>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24" name="Freeform 10">
              <a:extLst>
                <a:ext uri="{FF2B5EF4-FFF2-40B4-BE49-F238E27FC236}">
                  <a16:creationId xmlns:a16="http://schemas.microsoft.com/office/drawing/2014/main" id="{2C030015-13DB-4AAA-B2C5-0DB11B17B6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76243" y="2767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25" name="Freeform 15">
              <a:extLst>
                <a:ext uri="{FF2B5EF4-FFF2-40B4-BE49-F238E27FC236}">
                  <a16:creationId xmlns:a16="http://schemas.microsoft.com/office/drawing/2014/main" id="{4CCDA4CA-802B-4060-84E8-3A5BCC2535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80173" y="54187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26" name="Freeform 18">
              <a:extLst>
                <a:ext uri="{FF2B5EF4-FFF2-40B4-BE49-F238E27FC236}">
                  <a16:creationId xmlns:a16="http://schemas.microsoft.com/office/drawing/2014/main" id="{4AFB2596-28AD-4968-AC8C-0C89D5F830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83587" y="28512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27" name="Freeform 22">
              <a:extLst>
                <a:ext uri="{FF2B5EF4-FFF2-40B4-BE49-F238E27FC236}">
                  <a16:creationId xmlns:a16="http://schemas.microsoft.com/office/drawing/2014/main" id="{2877C19B-C85A-43A8-9D22-E3555757E6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296325" y="6559732"/>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28" name="Freeform 23">
              <a:extLst>
                <a:ext uri="{FF2B5EF4-FFF2-40B4-BE49-F238E27FC236}">
                  <a16:creationId xmlns:a16="http://schemas.microsoft.com/office/drawing/2014/main" id="{86BB8A06-3A72-4664-906D-A764FD3C89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41294" y="78683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29" name="Freeform 30">
              <a:extLst>
                <a:ext uri="{FF2B5EF4-FFF2-40B4-BE49-F238E27FC236}">
                  <a16:creationId xmlns:a16="http://schemas.microsoft.com/office/drawing/2014/main" id="{13A6CBDF-A71E-4C76-90F5-F93EC0472A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81328" y="102815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30" name="Freeform 43">
              <a:extLst>
                <a:ext uri="{FF2B5EF4-FFF2-40B4-BE49-F238E27FC236}">
                  <a16:creationId xmlns:a16="http://schemas.microsoft.com/office/drawing/2014/main" id="{CDDE2395-D4D4-4B16-998E-BA13687949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95320" y="736046"/>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31" name="Freeform 52">
              <a:extLst>
                <a:ext uri="{FF2B5EF4-FFF2-40B4-BE49-F238E27FC236}">
                  <a16:creationId xmlns:a16="http://schemas.microsoft.com/office/drawing/2014/main" id="{0C4C9822-221D-4DFD-A8F0-88BDB960D5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65294" y="326031"/>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32" name="Freeform 54">
              <a:extLst>
                <a:ext uri="{FF2B5EF4-FFF2-40B4-BE49-F238E27FC236}">
                  <a16:creationId xmlns:a16="http://schemas.microsoft.com/office/drawing/2014/main" id="{75210329-C983-4B1D-8573-5EB689CF4C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42222" y="489659"/>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33" name="Freeform 59">
              <a:extLst>
                <a:ext uri="{FF2B5EF4-FFF2-40B4-BE49-F238E27FC236}">
                  <a16:creationId xmlns:a16="http://schemas.microsoft.com/office/drawing/2014/main" id="{12078099-9836-4B34-B3F8-123577D27E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46208" y="94600"/>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34" name="Freeform 78">
              <a:extLst>
                <a:ext uri="{FF2B5EF4-FFF2-40B4-BE49-F238E27FC236}">
                  <a16:creationId xmlns:a16="http://schemas.microsoft.com/office/drawing/2014/main" id="{DDC4164A-CF54-4258-93D9-E2985D8373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02600" y="596474"/>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35" name="Freeform 79">
              <a:extLst>
                <a:ext uri="{FF2B5EF4-FFF2-40B4-BE49-F238E27FC236}">
                  <a16:creationId xmlns:a16="http://schemas.microsoft.com/office/drawing/2014/main" id="{5757C01C-EDE3-4DA2-A988-C56F92676C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14972" y="827519"/>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36" name="Freeform 84">
              <a:extLst>
                <a:ext uri="{FF2B5EF4-FFF2-40B4-BE49-F238E27FC236}">
                  <a16:creationId xmlns:a16="http://schemas.microsoft.com/office/drawing/2014/main" id="{3DFE3A5E-CE1B-44A3-90D9-F7ECC6F864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584090" y="391888"/>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37" name="Freeform 86">
              <a:extLst>
                <a:ext uri="{FF2B5EF4-FFF2-40B4-BE49-F238E27FC236}">
                  <a16:creationId xmlns:a16="http://schemas.microsoft.com/office/drawing/2014/main" id="{96392746-AF8E-4EC4-ABD1-04C4AB9DE1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594059" y="45879"/>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38" name="Freeform 106">
              <a:extLst>
                <a:ext uri="{FF2B5EF4-FFF2-40B4-BE49-F238E27FC236}">
                  <a16:creationId xmlns:a16="http://schemas.microsoft.com/office/drawing/2014/main" id="{63B0352C-E450-4B7D-826D-25B95A158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29758" y="46449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39" name="Freeform 110">
              <a:extLst>
                <a:ext uri="{FF2B5EF4-FFF2-40B4-BE49-F238E27FC236}">
                  <a16:creationId xmlns:a16="http://schemas.microsoft.com/office/drawing/2014/main" id="{291D0AEA-30E5-47FC-9CBD-F59E92418A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07482" y="216663"/>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40" name="Freeform 112">
              <a:extLst>
                <a:ext uri="{FF2B5EF4-FFF2-40B4-BE49-F238E27FC236}">
                  <a16:creationId xmlns:a16="http://schemas.microsoft.com/office/drawing/2014/main" id="{5D3E4E8D-958E-4303-B0DC-F363C12567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18184" y="785508"/>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41" name="Freeform 8">
              <a:extLst>
                <a:ext uri="{FF2B5EF4-FFF2-40B4-BE49-F238E27FC236}">
                  <a16:creationId xmlns:a16="http://schemas.microsoft.com/office/drawing/2014/main" id="{D496ABB3-10B3-42C9-B3B5-8AE46C11AB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19874" y="3251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pic>
        <p:nvPicPr>
          <p:cNvPr id="7170" name="Picture 2" descr="▷ EL MUNDO DEL AUTISMO por Jessica Davó">
            <a:extLst>
              <a:ext uri="{FF2B5EF4-FFF2-40B4-BE49-F238E27FC236}">
                <a16:creationId xmlns:a16="http://schemas.microsoft.com/office/drawing/2014/main" id="{D955C2FA-B26E-7F6B-3F5D-93C61FFF60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305" r="44882" b="-1"/>
          <a:stretch/>
        </p:blipFill>
        <p:spPr bwMode="auto">
          <a:xfrm>
            <a:off x="8127999" y="871105"/>
            <a:ext cx="4064001" cy="5110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8187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C28B35-1C8E-9468-3D99-149AFD0AB7CB}"/>
              </a:ext>
            </a:extLst>
          </p:cNvPr>
          <p:cNvSpPr>
            <a:spLocks noGrp="1"/>
          </p:cNvSpPr>
          <p:nvPr>
            <p:ph type="title"/>
          </p:nvPr>
        </p:nvSpPr>
        <p:spPr>
          <a:xfrm>
            <a:off x="1069848" y="502920"/>
            <a:ext cx="9889097" cy="4609407"/>
          </a:xfrm>
        </p:spPr>
        <p:txBody>
          <a:bodyPr>
            <a:normAutofit/>
          </a:bodyPr>
          <a:lstStyle/>
          <a:p>
            <a:r>
              <a:rPr lang="es-EC" sz="4800" dirty="0"/>
              <a:t>8.	¿De qué manera el enfoque lacaniano difiere de otros enfoques psicoanalíticos al tratar el tema del autismo y la corporalidad?</a:t>
            </a:r>
          </a:p>
        </p:txBody>
      </p:sp>
    </p:spTree>
    <p:extLst>
      <p:ext uri="{BB962C8B-B14F-4D97-AF65-F5344CB8AC3E}">
        <p14:creationId xmlns:p14="http://schemas.microsoft.com/office/powerpoint/2010/main" val="4224310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304" name="Rectangle 8198">
            <a:extLst>
              <a:ext uri="{FF2B5EF4-FFF2-40B4-BE49-F238E27FC236}">
                <a16:creationId xmlns:a16="http://schemas.microsoft.com/office/drawing/2014/main" id="{11AC88F6-55CB-496B-8AD8-9ABD2E6E3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05" name="Rectangle 8200">
            <a:extLst>
              <a:ext uri="{FF2B5EF4-FFF2-40B4-BE49-F238E27FC236}">
                <a16:creationId xmlns:a16="http://schemas.microsoft.com/office/drawing/2014/main" id="{969239DF-EAA4-47C3-B4E3-79C6BCB243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5267"/>
            <a:ext cx="6095998" cy="6847466"/>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descr="Las diferencias entre los sexos en el autismo...* - Gaceta UNAM">
            <a:extLst>
              <a:ext uri="{FF2B5EF4-FFF2-40B4-BE49-F238E27FC236}">
                <a16:creationId xmlns:a16="http://schemas.microsoft.com/office/drawing/2014/main" id="{DD54ED59-3DB8-9B52-3DB2-A994B20F8E46}"/>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18793" r="30465" b="1"/>
          <a:stretch/>
        </p:blipFill>
        <p:spPr bwMode="auto">
          <a:xfrm>
            <a:off x="1426677" y="1648387"/>
            <a:ext cx="3327183" cy="3671953"/>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14C7F2AA-C7CD-1E48-8A3F-8485161796D1}"/>
              </a:ext>
            </a:extLst>
          </p:cNvPr>
          <p:cNvSpPr>
            <a:spLocks noGrp="1"/>
          </p:cNvSpPr>
          <p:nvPr>
            <p:ph idx="1"/>
          </p:nvPr>
        </p:nvSpPr>
        <p:spPr>
          <a:xfrm>
            <a:off x="6309360" y="235527"/>
            <a:ext cx="5633258" cy="6456218"/>
          </a:xfrm>
        </p:spPr>
        <p:txBody>
          <a:bodyPr>
            <a:normAutofit lnSpcReduction="10000"/>
          </a:bodyPr>
          <a:lstStyle/>
          <a:p>
            <a:pPr>
              <a:lnSpc>
                <a:spcPct val="140000"/>
              </a:lnSpc>
            </a:pPr>
            <a:r>
              <a:rPr lang="es-EC" kern="100" dirty="0">
                <a:effectLst/>
                <a:latin typeface="Calibri" panose="020F0502020204030204" pitchFamily="34" charset="0"/>
                <a:ea typeface="Calibri" panose="020F0502020204030204" pitchFamily="34" charset="0"/>
                <a:cs typeface="Times New Roman" panose="02020603050405020304" pitchFamily="18" charset="0"/>
              </a:rPr>
              <a:t>El enfoque lacaniano sobre el autismo y la corporalidad se distingue de otros enfoques psicoanalíticos por su énfasis en la construcción del cuerpo a través del lenguaje y la subjetividad. Mientras que otros enfoques pueden centrarse en la biología o en la psicología del desarrollo, Lacan ve el cuerpo como algo que no es innato sino que se construye a través de la interacción con el lenguaje y el Otro social. La idea de que el cuerpo "no lo es, lo tiene" refleja esta perspectiva de que el cuerpo se adquiere y se construye, no se da de manera predeterminada. Además, el enfoque lacaniano presta especial atención a la manera en que el sujeto autista se relaciona con su cuerpo y con el lenguaje, considerando las particularidades de su sufrimiento y su experiencia del goce.</a:t>
            </a:r>
          </a:p>
          <a:p>
            <a:pPr>
              <a:lnSpc>
                <a:spcPct val="140000"/>
              </a:lnSpc>
            </a:pPr>
            <a:endParaRPr lang="es-EC" dirty="0"/>
          </a:p>
        </p:txBody>
      </p:sp>
    </p:spTree>
    <p:extLst>
      <p:ext uri="{BB962C8B-B14F-4D97-AF65-F5344CB8AC3E}">
        <p14:creationId xmlns:p14="http://schemas.microsoft.com/office/powerpoint/2010/main" val="1803174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C28B35-1C8E-9468-3D99-149AFD0AB7CB}"/>
              </a:ext>
            </a:extLst>
          </p:cNvPr>
          <p:cNvSpPr>
            <a:spLocks noGrp="1"/>
          </p:cNvSpPr>
          <p:nvPr>
            <p:ph type="title"/>
          </p:nvPr>
        </p:nvSpPr>
        <p:spPr>
          <a:xfrm>
            <a:off x="1069848" y="502920"/>
            <a:ext cx="9889097" cy="4609407"/>
          </a:xfrm>
        </p:spPr>
        <p:txBody>
          <a:bodyPr>
            <a:normAutofit/>
          </a:bodyPr>
          <a:lstStyle/>
          <a:p>
            <a:r>
              <a:rPr lang="es-EC" sz="4800" dirty="0"/>
              <a:t>9.	¿Podrían identificar y discutir las posibles críticas al enfoque lacaniano en el tratamiento del autismo?</a:t>
            </a:r>
          </a:p>
        </p:txBody>
      </p:sp>
    </p:spTree>
    <p:extLst>
      <p:ext uri="{BB962C8B-B14F-4D97-AF65-F5344CB8AC3E}">
        <p14:creationId xmlns:p14="http://schemas.microsoft.com/office/powerpoint/2010/main" val="1694594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333" name="Rectangle 9222">
            <a:extLst>
              <a:ext uri="{FF2B5EF4-FFF2-40B4-BE49-F238E27FC236}">
                <a16:creationId xmlns:a16="http://schemas.microsoft.com/office/drawing/2014/main" id="{72CD369A-5284-45B1-B107-702483A8BD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8B54DE95-6CBE-0940-A0F1-A490B5DDC535}"/>
              </a:ext>
            </a:extLst>
          </p:cNvPr>
          <p:cNvSpPr>
            <a:spLocks noGrp="1"/>
          </p:cNvSpPr>
          <p:nvPr>
            <p:ph idx="1"/>
          </p:nvPr>
        </p:nvSpPr>
        <p:spPr>
          <a:xfrm>
            <a:off x="426318" y="894400"/>
            <a:ext cx="6497082" cy="5392100"/>
          </a:xfrm>
        </p:spPr>
        <p:txBody>
          <a:bodyPr>
            <a:normAutofit/>
          </a:bodyPr>
          <a:lstStyle/>
          <a:p>
            <a:pPr>
              <a:lnSpc>
                <a:spcPct val="140000"/>
              </a:lnSpc>
            </a:pPr>
            <a:r>
              <a:rPr lang="es-EC" kern="100" dirty="0">
                <a:effectLst/>
                <a:latin typeface="Calibri" panose="020F0502020204030204" pitchFamily="34" charset="0"/>
                <a:ea typeface="Calibri" panose="020F0502020204030204" pitchFamily="34" charset="0"/>
                <a:cs typeface="Times New Roman" panose="02020603050405020304" pitchFamily="18" charset="0"/>
              </a:rPr>
              <a:t>Las posibles críticas al enfoque lacaniano en el tratamiento del autismo podrían centrarse en su complejidad teórica y su posible falta de aplicabilidad práctica. Algunos podrían argumentar que la teoría lacaniana es demasiado abstracta y no ofrece suficientes herramientas concretas para el tratamiento. Además, la fuerte dependencia del lenguaje y la subjetividad podría ser vista como limitante, especialmente en casos de autismo no verbal o cuando el lenguaje no es el medio principal de comunicación para el individuo. También podría criticarse la idea de que el cuerpo se construye exclusivamente a través del lenguaje, ignorando otros factores como la biología o el entorno.</a:t>
            </a:r>
          </a:p>
        </p:txBody>
      </p:sp>
      <p:grpSp>
        <p:nvGrpSpPr>
          <p:cNvPr id="9334" name="Group 9224">
            <a:extLst>
              <a:ext uri="{FF2B5EF4-FFF2-40B4-BE49-F238E27FC236}">
                <a16:creationId xmlns:a16="http://schemas.microsoft.com/office/drawing/2014/main" id="{FD435E13-4F33-4353-A24E-D37F378524B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008178" y="0"/>
            <a:ext cx="1224388" cy="6837797"/>
            <a:chOff x="9008178" y="0"/>
            <a:chExt cx="1224388" cy="6837797"/>
          </a:xfrm>
        </p:grpSpPr>
        <p:sp>
          <p:nvSpPr>
            <p:cNvPr id="9226" name="Freeform 8">
              <a:extLst>
                <a:ext uri="{FF2B5EF4-FFF2-40B4-BE49-F238E27FC236}">
                  <a16:creationId xmlns:a16="http://schemas.microsoft.com/office/drawing/2014/main" id="{57652216-AF47-4D6B-A81B-2DC28B6255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10158" y="468628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35" name="Freeform 78">
              <a:extLst>
                <a:ext uri="{FF2B5EF4-FFF2-40B4-BE49-F238E27FC236}">
                  <a16:creationId xmlns:a16="http://schemas.microsoft.com/office/drawing/2014/main" id="{4850C240-229E-44CC-9B0C-7C70B85241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255276" y="4028238"/>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36" name="Freeform 79">
              <a:extLst>
                <a:ext uri="{FF2B5EF4-FFF2-40B4-BE49-F238E27FC236}">
                  <a16:creationId xmlns:a16="http://schemas.microsoft.com/office/drawing/2014/main" id="{0C20C1F3-97C9-485A-BBF1-F712C6FDD9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49037" y="4199618"/>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37" name="Freeform 80">
              <a:extLst>
                <a:ext uri="{FF2B5EF4-FFF2-40B4-BE49-F238E27FC236}">
                  <a16:creationId xmlns:a16="http://schemas.microsoft.com/office/drawing/2014/main" id="{5FB7F486-D669-4315-848B-079715C0A6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016499" y="4358128"/>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38" name="Freeform 84">
              <a:extLst>
                <a:ext uri="{FF2B5EF4-FFF2-40B4-BE49-F238E27FC236}">
                  <a16:creationId xmlns:a16="http://schemas.microsoft.com/office/drawing/2014/main" id="{41C1AA59-6A1E-4A61-8483-8056A09E0C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79206" y="2492807"/>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39" name="Freeform 86">
              <a:extLst>
                <a:ext uri="{FF2B5EF4-FFF2-40B4-BE49-F238E27FC236}">
                  <a16:creationId xmlns:a16="http://schemas.microsoft.com/office/drawing/2014/main" id="{851A3E4E-2857-4A69-AEC0-79CF8C413D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253994" y="4287329"/>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40" name="Freeform 106">
              <a:extLst>
                <a:ext uri="{FF2B5EF4-FFF2-40B4-BE49-F238E27FC236}">
                  <a16:creationId xmlns:a16="http://schemas.microsoft.com/office/drawing/2014/main" id="{449C2B94-6D2C-466B-9091-18CA599565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15556" y="591518"/>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41" name="Freeform 108">
              <a:extLst>
                <a:ext uri="{FF2B5EF4-FFF2-40B4-BE49-F238E27FC236}">
                  <a16:creationId xmlns:a16="http://schemas.microsoft.com/office/drawing/2014/main" id="{D09D148A-E95C-4A5F-AFBD-D05C90839A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98383" y="1092238"/>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42" name="Freeform 110">
              <a:extLst>
                <a:ext uri="{FF2B5EF4-FFF2-40B4-BE49-F238E27FC236}">
                  <a16:creationId xmlns:a16="http://schemas.microsoft.com/office/drawing/2014/main" id="{5B90C58B-B2C5-4C93-8397-016D62EE67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93280" y="343683"/>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43" name="Freeform 112">
              <a:extLst>
                <a:ext uri="{FF2B5EF4-FFF2-40B4-BE49-F238E27FC236}">
                  <a16:creationId xmlns:a16="http://schemas.microsoft.com/office/drawing/2014/main" id="{97EE4FEF-54FA-45E2-A177-BA946262DF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03982" y="912529"/>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44" name="Freeform 36">
              <a:extLst>
                <a:ext uri="{FF2B5EF4-FFF2-40B4-BE49-F238E27FC236}">
                  <a16:creationId xmlns:a16="http://schemas.microsoft.com/office/drawing/2014/main" id="{21D3B3BA-A1D7-450E-B002-44DFDC68F9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557429" y="4556751"/>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45" name="Freeform 41">
              <a:extLst>
                <a:ext uri="{FF2B5EF4-FFF2-40B4-BE49-F238E27FC236}">
                  <a16:creationId xmlns:a16="http://schemas.microsoft.com/office/drawing/2014/main" id="{71516E84-743F-4EE4-B466-909E55FCC9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297930" y="4553921"/>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46" name="Freeform 42">
              <a:extLst>
                <a:ext uri="{FF2B5EF4-FFF2-40B4-BE49-F238E27FC236}">
                  <a16:creationId xmlns:a16="http://schemas.microsoft.com/office/drawing/2014/main" id="{285EE84A-B305-47FC-9896-3EAAE94F6D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984509" y="4630313"/>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47" name="Freeform 45">
              <a:extLst>
                <a:ext uri="{FF2B5EF4-FFF2-40B4-BE49-F238E27FC236}">
                  <a16:creationId xmlns:a16="http://schemas.microsoft.com/office/drawing/2014/main" id="{ACD91DA3-CF45-4374-AEDA-5DA2E53EE4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46204" y="2560977"/>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48" name="Freeform 69">
              <a:extLst>
                <a:ext uri="{FF2B5EF4-FFF2-40B4-BE49-F238E27FC236}">
                  <a16:creationId xmlns:a16="http://schemas.microsoft.com/office/drawing/2014/main" id="{BB356FF6-7153-4AE8-904C-8535363AA8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991853" y="4026140"/>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49" name="Freeform 70">
              <a:extLst>
                <a:ext uri="{FF2B5EF4-FFF2-40B4-BE49-F238E27FC236}">
                  <a16:creationId xmlns:a16="http://schemas.microsoft.com/office/drawing/2014/main" id="{D9CD9700-C2DA-4CCD-8700-D763281E4C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43111" y="2734695"/>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50" name="Freeform 74">
              <a:extLst>
                <a:ext uri="{FF2B5EF4-FFF2-40B4-BE49-F238E27FC236}">
                  <a16:creationId xmlns:a16="http://schemas.microsoft.com/office/drawing/2014/main" id="{EF5898F8-F274-4A71-ABC2-9727884523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569397" y="3991431"/>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51" name="Freeform 85">
              <a:extLst>
                <a:ext uri="{FF2B5EF4-FFF2-40B4-BE49-F238E27FC236}">
                  <a16:creationId xmlns:a16="http://schemas.microsoft.com/office/drawing/2014/main" id="{AEBBE398-C737-4798-92D3-68B6928A9B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48867" y="2929604"/>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52" name="Freeform 87">
              <a:extLst>
                <a:ext uri="{FF2B5EF4-FFF2-40B4-BE49-F238E27FC236}">
                  <a16:creationId xmlns:a16="http://schemas.microsoft.com/office/drawing/2014/main" id="{F3116C15-246C-412A-B5A8-DC7E056EC8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555630" y="3622851"/>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53" name="Freeform 88">
              <a:extLst>
                <a:ext uri="{FF2B5EF4-FFF2-40B4-BE49-F238E27FC236}">
                  <a16:creationId xmlns:a16="http://schemas.microsoft.com/office/drawing/2014/main" id="{F9FA8A4C-F799-47E7-85C8-4DA109A003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26201" y="5658689"/>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54" name="Freeform 102">
              <a:extLst>
                <a:ext uri="{FF2B5EF4-FFF2-40B4-BE49-F238E27FC236}">
                  <a16:creationId xmlns:a16="http://schemas.microsoft.com/office/drawing/2014/main" id="{06EB852C-D558-4FA2-B6BD-72478CDCE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78780" y="5608502"/>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55" name="Freeform 103">
              <a:extLst>
                <a:ext uri="{FF2B5EF4-FFF2-40B4-BE49-F238E27FC236}">
                  <a16:creationId xmlns:a16="http://schemas.microsoft.com/office/drawing/2014/main" id="{0B128693-39C5-4999-9EB7-FAF6D33AF6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72527" y="6008427"/>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56" name="Freeform 117">
              <a:extLst>
                <a:ext uri="{FF2B5EF4-FFF2-40B4-BE49-F238E27FC236}">
                  <a16:creationId xmlns:a16="http://schemas.microsoft.com/office/drawing/2014/main" id="{A7E94734-299A-4A1A-8745-522701D7F0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61305" y="6020348"/>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57" name="Freeform 118">
              <a:extLst>
                <a:ext uri="{FF2B5EF4-FFF2-40B4-BE49-F238E27FC236}">
                  <a16:creationId xmlns:a16="http://schemas.microsoft.com/office/drawing/2014/main" id="{88D7A4B9-ADFA-49C6-A86B-1801ECE375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77400" y="6710123"/>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58" name="Freeform 119">
              <a:extLst>
                <a:ext uri="{FF2B5EF4-FFF2-40B4-BE49-F238E27FC236}">
                  <a16:creationId xmlns:a16="http://schemas.microsoft.com/office/drawing/2014/main" id="{1D2B967C-42F5-4C41-B5A8-333B15CF27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57813" y="6244300"/>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59" name="Freeform 8">
              <a:extLst>
                <a:ext uri="{FF2B5EF4-FFF2-40B4-BE49-F238E27FC236}">
                  <a16:creationId xmlns:a16="http://schemas.microsoft.com/office/drawing/2014/main" id="{7E3E1C46-3049-4EC7-A692-A95CEE2A80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98056" y="164944"/>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60" name="Freeform 8">
              <a:extLst>
                <a:ext uri="{FF2B5EF4-FFF2-40B4-BE49-F238E27FC236}">
                  <a16:creationId xmlns:a16="http://schemas.microsoft.com/office/drawing/2014/main" id="{59EC4BA9-BAFD-46B9-B282-A708F32DA6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047494" y="25343"/>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61" name="Freeform 43">
              <a:extLst>
                <a:ext uri="{FF2B5EF4-FFF2-40B4-BE49-F238E27FC236}">
                  <a16:creationId xmlns:a16="http://schemas.microsoft.com/office/drawing/2014/main" id="{0BB44AF0-8C8E-4407-8BE6-C5A64ACB7F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041061" y="5959475"/>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62" name="Freeform 51">
              <a:extLst>
                <a:ext uri="{FF2B5EF4-FFF2-40B4-BE49-F238E27FC236}">
                  <a16:creationId xmlns:a16="http://schemas.microsoft.com/office/drawing/2014/main" id="{85398933-36C3-494E-B746-673993C878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369636" y="6734906"/>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63" name="Freeform 53">
              <a:extLst>
                <a:ext uri="{FF2B5EF4-FFF2-40B4-BE49-F238E27FC236}">
                  <a16:creationId xmlns:a16="http://schemas.microsoft.com/office/drawing/2014/main" id="{84BFEAB6-0117-44A8-8459-8592C14D9F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015171" y="5423320"/>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64" name="Freeform 54">
              <a:extLst>
                <a:ext uri="{FF2B5EF4-FFF2-40B4-BE49-F238E27FC236}">
                  <a16:creationId xmlns:a16="http://schemas.microsoft.com/office/drawing/2014/main" id="{A171CE1C-2DD7-4682-BE34-E3D5986A06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112023" y="6190092"/>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65" name="Freeform 59">
              <a:extLst>
                <a:ext uri="{FF2B5EF4-FFF2-40B4-BE49-F238E27FC236}">
                  <a16:creationId xmlns:a16="http://schemas.microsoft.com/office/drawing/2014/main" id="{993E51E0-704B-47D0-9E80-52F81035FB9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049177" y="6439520"/>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66" name="Freeform 61">
              <a:extLst>
                <a:ext uri="{FF2B5EF4-FFF2-40B4-BE49-F238E27FC236}">
                  <a16:creationId xmlns:a16="http://schemas.microsoft.com/office/drawing/2014/main" id="{B877D7D4-56A7-4747-AB50-4D2CB582A7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054656" y="6656884"/>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67" name="Freeform 78">
              <a:extLst>
                <a:ext uri="{FF2B5EF4-FFF2-40B4-BE49-F238E27FC236}">
                  <a16:creationId xmlns:a16="http://schemas.microsoft.com/office/drawing/2014/main" id="{7AD863AE-05C2-42B0-8B8C-2262A95B8D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306387" y="6035932"/>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68" name="Freeform 79">
              <a:extLst>
                <a:ext uri="{FF2B5EF4-FFF2-40B4-BE49-F238E27FC236}">
                  <a16:creationId xmlns:a16="http://schemas.microsoft.com/office/drawing/2014/main" id="{96FE0420-A304-40C5-A11A-0D43C374DB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317942" y="5810600"/>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69" name="Freeform 80">
              <a:extLst>
                <a:ext uri="{FF2B5EF4-FFF2-40B4-BE49-F238E27FC236}">
                  <a16:creationId xmlns:a16="http://schemas.microsoft.com/office/drawing/2014/main" id="{5712C99F-0668-4696-B7F5-5BE3B40780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322395" y="5576069"/>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70" name="Freeform 84">
              <a:extLst>
                <a:ext uri="{FF2B5EF4-FFF2-40B4-BE49-F238E27FC236}">
                  <a16:creationId xmlns:a16="http://schemas.microsoft.com/office/drawing/2014/main" id="{45B51241-B4A7-44BA-B3B1-6D0785936E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328994" y="6311083"/>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71" name="Freeform 86">
              <a:extLst>
                <a:ext uri="{FF2B5EF4-FFF2-40B4-BE49-F238E27FC236}">
                  <a16:creationId xmlns:a16="http://schemas.microsoft.com/office/drawing/2014/main" id="{D6E3E1E9-9E2B-4B15-979A-D9ADF02FEB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342551" y="6561530"/>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72" name="Freeform 106">
              <a:extLst>
                <a:ext uri="{FF2B5EF4-FFF2-40B4-BE49-F238E27FC236}">
                  <a16:creationId xmlns:a16="http://schemas.microsoft.com/office/drawing/2014/main" id="{A37D17A3-9203-43E1-955F-779C2CFD3B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621197" y="6049694"/>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73" name="Freeform 108">
              <a:extLst>
                <a:ext uri="{FF2B5EF4-FFF2-40B4-BE49-F238E27FC236}">
                  <a16:creationId xmlns:a16="http://schemas.microsoft.com/office/drawing/2014/main" id="{42EEB773-123A-4E50-93FF-FE62CB93772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608142" y="5542560"/>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74" name="Freeform 110">
              <a:extLst>
                <a:ext uri="{FF2B5EF4-FFF2-40B4-BE49-F238E27FC236}">
                  <a16:creationId xmlns:a16="http://schemas.microsoft.com/office/drawing/2014/main" id="{41D4F2D5-C07C-4F05-A11F-6024B7F138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621887" y="6376576"/>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75" name="Freeform 112">
              <a:extLst>
                <a:ext uri="{FF2B5EF4-FFF2-40B4-BE49-F238E27FC236}">
                  <a16:creationId xmlns:a16="http://schemas.microsoft.com/office/drawing/2014/main" id="{9AD3968C-7A54-4876-A3B1-0A199BD9D3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620933" y="5840370"/>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68" name="Freeform 34">
              <a:extLst>
                <a:ext uri="{FF2B5EF4-FFF2-40B4-BE49-F238E27FC236}">
                  <a16:creationId xmlns:a16="http://schemas.microsoft.com/office/drawing/2014/main" id="{84A9F12A-9E3E-4B1C-AECE-2204350DC2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013918" y="1363185"/>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76" name="Freeform 36">
              <a:extLst>
                <a:ext uri="{FF2B5EF4-FFF2-40B4-BE49-F238E27FC236}">
                  <a16:creationId xmlns:a16="http://schemas.microsoft.com/office/drawing/2014/main" id="{AE1C5FD2-F9CD-4637-814D-A3A526F07B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036381" y="682528"/>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70" name="Freeform 41">
              <a:extLst>
                <a:ext uri="{FF2B5EF4-FFF2-40B4-BE49-F238E27FC236}">
                  <a16:creationId xmlns:a16="http://schemas.microsoft.com/office/drawing/2014/main" id="{83C66AA3-5242-4EC3-A629-2C827DED24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036381" y="47500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77" name="Freeform 42">
              <a:extLst>
                <a:ext uri="{FF2B5EF4-FFF2-40B4-BE49-F238E27FC236}">
                  <a16:creationId xmlns:a16="http://schemas.microsoft.com/office/drawing/2014/main" id="{132B76A0-CFCB-46B9-A647-A0CDEE2F7E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015571" y="1179932"/>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78" name="Freeform 45">
              <a:extLst>
                <a:ext uri="{FF2B5EF4-FFF2-40B4-BE49-F238E27FC236}">
                  <a16:creationId xmlns:a16="http://schemas.microsoft.com/office/drawing/2014/main" id="{423AA744-F810-4397-917F-77D42FE3D0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066574" y="89255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79" name="Freeform 66">
              <a:extLst>
                <a:ext uri="{FF2B5EF4-FFF2-40B4-BE49-F238E27FC236}">
                  <a16:creationId xmlns:a16="http://schemas.microsoft.com/office/drawing/2014/main" id="{5C72F779-C984-4431-94E3-38E6050EAD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319251" y="1347539"/>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80" name="Freeform 69">
              <a:extLst>
                <a:ext uri="{FF2B5EF4-FFF2-40B4-BE49-F238E27FC236}">
                  <a16:creationId xmlns:a16="http://schemas.microsoft.com/office/drawing/2014/main" id="{8BF25437-23A6-4F68-A6CC-2021B4DB5F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319134" y="1065294"/>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81" name="Freeform 70">
              <a:extLst>
                <a:ext uri="{FF2B5EF4-FFF2-40B4-BE49-F238E27FC236}">
                  <a16:creationId xmlns:a16="http://schemas.microsoft.com/office/drawing/2014/main" id="{B68970AA-D5FD-4ED4-8AE4-C981BD290B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368213" y="509456"/>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82" name="Freeform 74">
              <a:extLst>
                <a:ext uri="{FF2B5EF4-FFF2-40B4-BE49-F238E27FC236}">
                  <a16:creationId xmlns:a16="http://schemas.microsoft.com/office/drawing/2014/main" id="{56CDF8D4-4455-458D-A168-36FD9BCF2E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345118" y="723179"/>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83" name="Freeform 85">
              <a:extLst>
                <a:ext uri="{FF2B5EF4-FFF2-40B4-BE49-F238E27FC236}">
                  <a16:creationId xmlns:a16="http://schemas.microsoft.com/office/drawing/2014/main" id="{17A0BB86-D681-41CF-9C63-B55FAA2708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333158" y="216124"/>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84" name="Freeform 87">
              <a:extLst>
                <a:ext uri="{FF2B5EF4-FFF2-40B4-BE49-F238E27FC236}">
                  <a16:creationId xmlns:a16="http://schemas.microsoft.com/office/drawing/2014/main" id="{51933FCD-E07F-4E47-853E-B791F1BBDF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336772" y="52638"/>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85" name="Freeform 88">
              <a:extLst>
                <a:ext uri="{FF2B5EF4-FFF2-40B4-BE49-F238E27FC236}">
                  <a16:creationId xmlns:a16="http://schemas.microsoft.com/office/drawing/2014/main" id="{2EB1546B-A39B-432A-8E6A-1F7421881D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401716" y="1121475"/>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86" name="Freeform 94">
              <a:extLst>
                <a:ext uri="{FF2B5EF4-FFF2-40B4-BE49-F238E27FC236}">
                  <a16:creationId xmlns:a16="http://schemas.microsoft.com/office/drawing/2014/main" id="{A5AF0119-0028-4D14-B6CF-0ED0AF8629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629564" y="1320833"/>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87" name="Freeform 102">
              <a:extLst>
                <a:ext uri="{FF2B5EF4-FFF2-40B4-BE49-F238E27FC236}">
                  <a16:creationId xmlns:a16="http://schemas.microsoft.com/office/drawing/2014/main" id="{39B7BAEF-46A4-4EE7-A3F1-2B0C3139ED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638877" y="1113604"/>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88" name="Freeform 103">
              <a:extLst>
                <a:ext uri="{FF2B5EF4-FFF2-40B4-BE49-F238E27FC236}">
                  <a16:creationId xmlns:a16="http://schemas.microsoft.com/office/drawing/2014/main" id="{4AFF19DE-7520-450D-BBC4-514637C677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655163" y="755014"/>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89" name="Freeform 117">
              <a:extLst>
                <a:ext uri="{FF2B5EF4-FFF2-40B4-BE49-F238E27FC236}">
                  <a16:creationId xmlns:a16="http://schemas.microsoft.com/office/drawing/2014/main" id="{55F5F049-082E-4F28-A6F9-B22CED3476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737166" y="808442"/>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90" name="Freeform 118">
              <a:extLst>
                <a:ext uri="{FF2B5EF4-FFF2-40B4-BE49-F238E27FC236}">
                  <a16:creationId xmlns:a16="http://schemas.microsoft.com/office/drawing/2014/main" id="{F1FA5EE8-8FDF-4249-8FBE-5EE4A41B31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627996" y="70124"/>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91" name="Freeform 119">
              <a:extLst>
                <a:ext uri="{FF2B5EF4-FFF2-40B4-BE49-F238E27FC236}">
                  <a16:creationId xmlns:a16="http://schemas.microsoft.com/office/drawing/2014/main" id="{0516D437-66A6-4F8A-AB89-41D39D3598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648876" y="486555"/>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92" name="Freeform 8">
              <a:extLst>
                <a:ext uri="{FF2B5EF4-FFF2-40B4-BE49-F238E27FC236}">
                  <a16:creationId xmlns:a16="http://schemas.microsoft.com/office/drawing/2014/main" id="{3F9DD8A5-3889-448A-BB79-A5E1086DC5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582585" y="664681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93" name="Freeform 41">
              <a:extLst>
                <a:ext uri="{FF2B5EF4-FFF2-40B4-BE49-F238E27FC236}">
                  <a16:creationId xmlns:a16="http://schemas.microsoft.com/office/drawing/2014/main" id="{A5411003-0583-4E13-BD73-09447FE07B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92103" y="542898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94" name="Freeform 41">
              <a:extLst>
                <a:ext uri="{FF2B5EF4-FFF2-40B4-BE49-F238E27FC236}">
                  <a16:creationId xmlns:a16="http://schemas.microsoft.com/office/drawing/2014/main" id="{0857F65C-18A4-4138-888F-60B6250E55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90868" y="647494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95" name="Freeform 41">
              <a:extLst>
                <a:ext uri="{FF2B5EF4-FFF2-40B4-BE49-F238E27FC236}">
                  <a16:creationId xmlns:a16="http://schemas.microsoft.com/office/drawing/2014/main" id="{ABED9D28-F90F-4E28-A5EE-F59041B05E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986323" y="3789134"/>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96" name="Freeform 79">
              <a:extLst>
                <a:ext uri="{FF2B5EF4-FFF2-40B4-BE49-F238E27FC236}">
                  <a16:creationId xmlns:a16="http://schemas.microsoft.com/office/drawing/2014/main" id="{A2B5689A-49D3-4436-8E8B-8B6C049D21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601748" y="4818694"/>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97" name="Freeform 79">
              <a:extLst>
                <a:ext uri="{FF2B5EF4-FFF2-40B4-BE49-F238E27FC236}">
                  <a16:creationId xmlns:a16="http://schemas.microsoft.com/office/drawing/2014/main" id="{9AEF7DFC-F323-44D3-93BC-8991F45012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067343" y="2873840"/>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98" name="Freeform 79">
              <a:extLst>
                <a:ext uri="{FF2B5EF4-FFF2-40B4-BE49-F238E27FC236}">
                  <a16:creationId xmlns:a16="http://schemas.microsoft.com/office/drawing/2014/main" id="{7D9C0AE3-7512-40BE-9DB0-92E5C9FAAD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05212" y="1362789"/>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99" name="Freeform 79">
              <a:extLst>
                <a:ext uri="{FF2B5EF4-FFF2-40B4-BE49-F238E27FC236}">
                  <a16:creationId xmlns:a16="http://schemas.microsoft.com/office/drawing/2014/main" id="{4EDB005F-47FF-4F3E-A8EC-AA3B45D3B6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032577" y="259413"/>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94" name="Freeform 43">
              <a:extLst>
                <a:ext uri="{FF2B5EF4-FFF2-40B4-BE49-F238E27FC236}">
                  <a16:creationId xmlns:a16="http://schemas.microsoft.com/office/drawing/2014/main" id="{66DA380F-77D7-4F06-B633-F9D8566585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282239" y="484492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95" name="Freeform 51">
              <a:extLst>
                <a:ext uri="{FF2B5EF4-FFF2-40B4-BE49-F238E27FC236}">
                  <a16:creationId xmlns:a16="http://schemas.microsoft.com/office/drawing/2014/main" id="{066B6C10-E3AE-4C93-8E97-EBE1FF1F2E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715164" y="2866487"/>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96" name="Freeform 53">
              <a:extLst>
                <a:ext uri="{FF2B5EF4-FFF2-40B4-BE49-F238E27FC236}">
                  <a16:creationId xmlns:a16="http://schemas.microsoft.com/office/drawing/2014/main" id="{E277C220-5466-4FD0-B77C-7E295E8C31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86842" y="4423779"/>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97" name="Freeform 78">
              <a:extLst>
                <a:ext uri="{FF2B5EF4-FFF2-40B4-BE49-F238E27FC236}">
                  <a16:creationId xmlns:a16="http://schemas.microsoft.com/office/drawing/2014/main" id="{3DEA17E6-646F-4827-A08D-E4725219F0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45923" y="2688038"/>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98" name="Freeform 79">
              <a:extLst>
                <a:ext uri="{FF2B5EF4-FFF2-40B4-BE49-F238E27FC236}">
                  <a16:creationId xmlns:a16="http://schemas.microsoft.com/office/drawing/2014/main" id="{3B5C6B2B-92D7-442F-8445-E554C082A5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64193" y="5853929"/>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99" name="Freeform 80">
              <a:extLst>
                <a:ext uri="{FF2B5EF4-FFF2-40B4-BE49-F238E27FC236}">
                  <a16:creationId xmlns:a16="http://schemas.microsoft.com/office/drawing/2014/main" id="{78B1671C-BA12-4A0C-BF73-4C133110AE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278440" y="5118526"/>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00" name="Freeform 84">
              <a:extLst>
                <a:ext uri="{FF2B5EF4-FFF2-40B4-BE49-F238E27FC236}">
                  <a16:creationId xmlns:a16="http://schemas.microsoft.com/office/drawing/2014/main" id="{3E147694-6DC6-4EE8-AC97-7AE26398DC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08610" y="5224928"/>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01" name="Freeform 86">
              <a:extLst>
                <a:ext uri="{FF2B5EF4-FFF2-40B4-BE49-F238E27FC236}">
                  <a16:creationId xmlns:a16="http://schemas.microsoft.com/office/drawing/2014/main" id="{E0283834-E22A-4F12-8B1D-9D97BDDC8B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09191" y="4963353"/>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02" name="Freeform 106">
              <a:extLst>
                <a:ext uri="{FF2B5EF4-FFF2-40B4-BE49-F238E27FC236}">
                  <a16:creationId xmlns:a16="http://schemas.microsoft.com/office/drawing/2014/main" id="{27CBE636-5461-44EB-AE97-6E8154E9C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51948" y="216328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03" name="Freeform 108">
              <a:extLst>
                <a:ext uri="{FF2B5EF4-FFF2-40B4-BE49-F238E27FC236}">
                  <a16:creationId xmlns:a16="http://schemas.microsoft.com/office/drawing/2014/main" id="{A06117E5-5F5D-46C1-ACE2-979C1BA461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551489" y="4289932"/>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04" name="Freeform 110">
              <a:extLst>
                <a:ext uri="{FF2B5EF4-FFF2-40B4-BE49-F238E27FC236}">
                  <a16:creationId xmlns:a16="http://schemas.microsoft.com/office/drawing/2014/main" id="{9DEA3051-9D19-4DC6-8C98-00C4258769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29672" y="1915452"/>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05" name="Freeform 112">
              <a:extLst>
                <a:ext uri="{FF2B5EF4-FFF2-40B4-BE49-F238E27FC236}">
                  <a16:creationId xmlns:a16="http://schemas.microsoft.com/office/drawing/2014/main" id="{DF50010C-C69E-4770-B0E3-E4DC2ACE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56864" y="3877242"/>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06" name="Freeform 8">
              <a:extLst>
                <a:ext uri="{FF2B5EF4-FFF2-40B4-BE49-F238E27FC236}">
                  <a16:creationId xmlns:a16="http://schemas.microsoft.com/office/drawing/2014/main" id="{EF4373F0-D39C-43FD-9D4E-20E2371D66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23446" y="161572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07" name="Freeform 8">
              <a:extLst>
                <a:ext uri="{FF2B5EF4-FFF2-40B4-BE49-F238E27FC236}">
                  <a16:creationId xmlns:a16="http://schemas.microsoft.com/office/drawing/2014/main" id="{1DF9A3CD-079A-4625-84F2-DF7EC61A08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083886" y="159711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08" name="Freeform 34">
              <a:extLst>
                <a:ext uri="{FF2B5EF4-FFF2-40B4-BE49-F238E27FC236}">
                  <a16:creationId xmlns:a16="http://schemas.microsoft.com/office/drawing/2014/main" id="{D7908608-A36E-4015-8FFF-EE727465F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034584" y="5202118"/>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09" name="Freeform 36">
              <a:extLst>
                <a:ext uri="{FF2B5EF4-FFF2-40B4-BE49-F238E27FC236}">
                  <a16:creationId xmlns:a16="http://schemas.microsoft.com/office/drawing/2014/main" id="{8E4FC21A-4E37-45B9-8ED9-8E9A200F61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036381" y="2387100"/>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10" name="Freeform 41">
              <a:extLst>
                <a:ext uri="{FF2B5EF4-FFF2-40B4-BE49-F238E27FC236}">
                  <a16:creationId xmlns:a16="http://schemas.microsoft.com/office/drawing/2014/main" id="{7EC6CA60-3309-4909-A242-6EDC1620A3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036381" y="213148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11" name="Freeform 42">
              <a:extLst>
                <a:ext uri="{FF2B5EF4-FFF2-40B4-BE49-F238E27FC236}">
                  <a16:creationId xmlns:a16="http://schemas.microsoft.com/office/drawing/2014/main" id="{E36F8D28-C5C9-4366-9BDE-D82FC2ED97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016200" y="4946730"/>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12" name="Freeform 45">
              <a:extLst>
                <a:ext uri="{FF2B5EF4-FFF2-40B4-BE49-F238E27FC236}">
                  <a16:creationId xmlns:a16="http://schemas.microsoft.com/office/drawing/2014/main" id="{347BC4EC-879E-4A58-BB8E-9965F42E5A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054033" y="2727219"/>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13" name="Freeform 66">
              <a:extLst>
                <a:ext uri="{FF2B5EF4-FFF2-40B4-BE49-F238E27FC236}">
                  <a16:creationId xmlns:a16="http://schemas.microsoft.com/office/drawing/2014/main" id="{2FE79B60-958E-49FB-BAE5-09E087A8BF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614286" y="5169064"/>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14" name="Freeform 69">
              <a:extLst>
                <a:ext uri="{FF2B5EF4-FFF2-40B4-BE49-F238E27FC236}">
                  <a16:creationId xmlns:a16="http://schemas.microsoft.com/office/drawing/2014/main" id="{F219BB5D-9580-4264-9E63-C861E6658F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29703" y="16325"/>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15" name="Freeform 70">
              <a:extLst>
                <a:ext uri="{FF2B5EF4-FFF2-40B4-BE49-F238E27FC236}">
                  <a16:creationId xmlns:a16="http://schemas.microsoft.com/office/drawing/2014/main" id="{CEF6BF91-FC3D-46D7-8208-81727E55D0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343734" y="2153904"/>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16" name="Freeform 74">
              <a:extLst>
                <a:ext uri="{FF2B5EF4-FFF2-40B4-BE49-F238E27FC236}">
                  <a16:creationId xmlns:a16="http://schemas.microsoft.com/office/drawing/2014/main" id="{87C340A0-6594-44EF-A2FF-368EE43657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335519" y="2345568"/>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17" name="Freeform 85">
              <a:extLst>
                <a:ext uri="{FF2B5EF4-FFF2-40B4-BE49-F238E27FC236}">
                  <a16:creationId xmlns:a16="http://schemas.microsoft.com/office/drawing/2014/main" id="{C1864E85-CB41-4E68-88E0-97EC875AC59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356115" y="1931174"/>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18" name="Freeform 87">
              <a:extLst>
                <a:ext uri="{FF2B5EF4-FFF2-40B4-BE49-F238E27FC236}">
                  <a16:creationId xmlns:a16="http://schemas.microsoft.com/office/drawing/2014/main" id="{BE8F5959-39FD-404F-9DCA-045A6FF037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373164" y="1624407"/>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19" name="Freeform 88">
              <a:extLst>
                <a:ext uri="{FF2B5EF4-FFF2-40B4-BE49-F238E27FC236}">
                  <a16:creationId xmlns:a16="http://schemas.microsoft.com/office/drawing/2014/main" id="{AF2FFA2C-AA3B-4407-8D1E-EC9EBA5E1A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438108" y="2693244"/>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20" name="Freeform 94">
              <a:extLst>
                <a:ext uri="{FF2B5EF4-FFF2-40B4-BE49-F238E27FC236}">
                  <a16:creationId xmlns:a16="http://schemas.microsoft.com/office/drawing/2014/main" id="{9AD27997-4281-4B54-9055-A0F0028129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37042" y="5049293"/>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21" name="Freeform 102">
              <a:extLst>
                <a:ext uri="{FF2B5EF4-FFF2-40B4-BE49-F238E27FC236}">
                  <a16:creationId xmlns:a16="http://schemas.microsoft.com/office/drawing/2014/main" id="{3E41767B-D672-4A2B-A6A4-963C085A89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639676" y="5302898"/>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22" name="Freeform 103">
              <a:extLst>
                <a:ext uri="{FF2B5EF4-FFF2-40B4-BE49-F238E27FC236}">
                  <a16:creationId xmlns:a16="http://schemas.microsoft.com/office/drawing/2014/main" id="{AB4F7F6A-E2B2-4495-9B73-CD2BF7F35A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691555" y="2326783"/>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23" name="Freeform 117">
              <a:extLst>
                <a:ext uri="{FF2B5EF4-FFF2-40B4-BE49-F238E27FC236}">
                  <a16:creationId xmlns:a16="http://schemas.microsoft.com/office/drawing/2014/main" id="{47982EE6-D4AC-49D9-9045-46EB0DDEA0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773558" y="2380211"/>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24" name="Freeform 118">
              <a:extLst>
                <a:ext uri="{FF2B5EF4-FFF2-40B4-BE49-F238E27FC236}">
                  <a16:creationId xmlns:a16="http://schemas.microsoft.com/office/drawing/2014/main" id="{B37DA8E7-A892-4110-A590-4407256B2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664388" y="1641893"/>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25" name="Freeform 119">
              <a:extLst>
                <a:ext uri="{FF2B5EF4-FFF2-40B4-BE49-F238E27FC236}">
                  <a16:creationId xmlns:a16="http://schemas.microsoft.com/office/drawing/2014/main" id="{92F7A78A-541E-4652-82A6-5EFF9AFA58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646792" y="1980827"/>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26" name="Freeform 41">
              <a:extLst>
                <a:ext uri="{FF2B5EF4-FFF2-40B4-BE49-F238E27FC236}">
                  <a16:creationId xmlns:a16="http://schemas.microsoft.com/office/drawing/2014/main" id="{66CD4983-0D67-47D1-B718-95E23F619C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274146" y="5296283"/>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27" name="Freeform 79">
              <a:extLst>
                <a:ext uri="{FF2B5EF4-FFF2-40B4-BE49-F238E27FC236}">
                  <a16:creationId xmlns:a16="http://schemas.microsoft.com/office/drawing/2014/main" id="{B2994A0B-6B7D-42B0-81A8-EA482E2696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389090" y="2938560"/>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28" name="Freeform 79">
              <a:extLst>
                <a:ext uri="{FF2B5EF4-FFF2-40B4-BE49-F238E27FC236}">
                  <a16:creationId xmlns:a16="http://schemas.microsoft.com/office/drawing/2014/main" id="{71D6B524-6981-4540-85FC-1C7E3A9103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068969" y="183118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29" name="Freeform 79">
              <a:extLst>
                <a:ext uri="{FF2B5EF4-FFF2-40B4-BE49-F238E27FC236}">
                  <a16:creationId xmlns:a16="http://schemas.microsoft.com/office/drawing/2014/main" id="{119CDAF4-086B-4DF4-91C4-0E55E2E044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34612" y="26774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30" name="Freeform 74">
              <a:extLst>
                <a:ext uri="{FF2B5EF4-FFF2-40B4-BE49-F238E27FC236}">
                  <a16:creationId xmlns:a16="http://schemas.microsoft.com/office/drawing/2014/main" id="{4A3083A2-69D2-4C08-9514-FF14E494D8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564508" y="938073"/>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31" name="Freeform 53">
              <a:extLst>
                <a:ext uri="{FF2B5EF4-FFF2-40B4-BE49-F238E27FC236}">
                  <a16:creationId xmlns:a16="http://schemas.microsoft.com/office/drawing/2014/main" id="{3153AA8F-BF95-4135-98A9-71FD20DD5F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040577" y="565264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32" name="Freeform 85">
              <a:extLst>
                <a:ext uri="{FF2B5EF4-FFF2-40B4-BE49-F238E27FC236}">
                  <a16:creationId xmlns:a16="http://schemas.microsoft.com/office/drawing/2014/main" id="{D279C500-6A73-497D-9B5A-E2F33AD134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646792" y="1839756"/>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pic>
        <p:nvPicPr>
          <p:cNvPr id="9218" name="Picture 2" descr="Tratamiento del autismo en Glendale, AZ">
            <a:extLst>
              <a:ext uri="{FF2B5EF4-FFF2-40B4-BE49-F238E27FC236}">
                <a16:creationId xmlns:a16="http://schemas.microsoft.com/office/drawing/2014/main" id="{1CA9D830-315D-7A62-54BC-1305C9C4C3C2}"/>
              </a:ext>
            </a:extLst>
          </p:cNvPr>
          <p:cNvPicPr>
            <a:picLocks noChangeAspect="1" noChangeArrowheads="1"/>
          </p:cNvPicPr>
          <p:nvPr/>
        </p:nvPicPr>
        <p:blipFill>
          <a:blip r:embed="rId2">
            <a:alphaModFix/>
            <a:extLst>
              <a:ext uri="{28A0092B-C50C-407E-A947-70E740481C1C}">
                <a14:useLocalDpi xmlns:a14="http://schemas.microsoft.com/office/drawing/2010/main" val="0"/>
              </a:ext>
            </a:extLst>
          </a:blip>
          <a:stretch>
            <a:fillRect/>
          </a:stretch>
        </p:blipFill>
        <p:spPr bwMode="auto">
          <a:xfrm>
            <a:off x="7459533" y="2476542"/>
            <a:ext cx="4154439" cy="1902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2915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C28B35-1C8E-9468-3D99-149AFD0AB7CB}"/>
              </a:ext>
            </a:extLst>
          </p:cNvPr>
          <p:cNvSpPr>
            <a:spLocks noGrp="1"/>
          </p:cNvSpPr>
          <p:nvPr>
            <p:ph type="title"/>
          </p:nvPr>
        </p:nvSpPr>
        <p:spPr>
          <a:xfrm>
            <a:off x="1069848" y="502920"/>
            <a:ext cx="9889097" cy="4609407"/>
          </a:xfrm>
        </p:spPr>
        <p:txBody>
          <a:bodyPr>
            <a:normAutofit/>
          </a:bodyPr>
          <a:lstStyle/>
          <a:p>
            <a:r>
              <a:rPr lang="es-EC" sz="4800" dirty="0"/>
              <a:t>1.	¿Podrían explicar cómo el psicoanálisis lacaniano entiende la relación entre el cuerpo y el sujeto autista?</a:t>
            </a:r>
          </a:p>
        </p:txBody>
      </p:sp>
    </p:spTree>
    <p:extLst>
      <p:ext uri="{BB962C8B-B14F-4D97-AF65-F5344CB8AC3E}">
        <p14:creationId xmlns:p14="http://schemas.microsoft.com/office/powerpoint/2010/main" val="3414267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C28B35-1C8E-9468-3D99-149AFD0AB7CB}"/>
              </a:ext>
            </a:extLst>
          </p:cNvPr>
          <p:cNvSpPr>
            <a:spLocks noGrp="1"/>
          </p:cNvSpPr>
          <p:nvPr>
            <p:ph type="title"/>
          </p:nvPr>
        </p:nvSpPr>
        <p:spPr>
          <a:xfrm>
            <a:off x="1069848" y="502920"/>
            <a:ext cx="9889097" cy="4609407"/>
          </a:xfrm>
        </p:spPr>
        <p:txBody>
          <a:bodyPr>
            <a:normAutofit/>
          </a:bodyPr>
          <a:lstStyle/>
          <a:p>
            <a:r>
              <a:rPr lang="es-EC" sz="4800" dirty="0"/>
              <a:t>10.	¿Qué relevancia tiene la comprensión del cuerpo y la imagen corporal en la práctica terapéutica con sujetos autistas desde la perspectiva lacaniana?</a:t>
            </a:r>
          </a:p>
        </p:txBody>
      </p:sp>
    </p:spTree>
    <p:extLst>
      <p:ext uri="{BB962C8B-B14F-4D97-AF65-F5344CB8AC3E}">
        <p14:creationId xmlns:p14="http://schemas.microsoft.com/office/powerpoint/2010/main" val="1061984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47" name="Rectangle 10246">
            <a:extLst>
              <a:ext uri="{FF2B5EF4-FFF2-40B4-BE49-F238E27FC236}">
                <a16:creationId xmlns:a16="http://schemas.microsoft.com/office/drawing/2014/main" id="{72CD369A-5284-45B1-B107-702483A8BD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249" name="Group 10248">
            <a:extLst>
              <a:ext uri="{FF2B5EF4-FFF2-40B4-BE49-F238E27FC236}">
                <a16:creationId xmlns:a16="http://schemas.microsoft.com/office/drawing/2014/main" id="{BC3EC256-5633-414E-89A7-4DF178057ED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975" y="42050"/>
            <a:ext cx="1319321" cy="6804850"/>
            <a:chOff x="1744975" y="42050"/>
            <a:chExt cx="1319321" cy="6804850"/>
          </a:xfrm>
        </p:grpSpPr>
        <p:sp>
          <p:nvSpPr>
            <p:cNvPr id="10250" name="Freeform 8">
              <a:extLst>
                <a:ext uri="{FF2B5EF4-FFF2-40B4-BE49-F238E27FC236}">
                  <a16:creationId xmlns:a16="http://schemas.microsoft.com/office/drawing/2014/main" id="{57652216-AF47-4D6B-A81B-2DC28B6255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593792" y="472833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51" name="Freeform 78">
              <a:extLst>
                <a:ext uri="{FF2B5EF4-FFF2-40B4-BE49-F238E27FC236}">
                  <a16:creationId xmlns:a16="http://schemas.microsoft.com/office/drawing/2014/main" id="{4850C240-229E-44CC-9B0C-7C70B85241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914562" y="668947"/>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52" name="Freeform 79">
              <a:extLst>
                <a:ext uri="{FF2B5EF4-FFF2-40B4-BE49-F238E27FC236}">
                  <a16:creationId xmlns:a16="http://schemas.microsoft.com/office/drawing/2014/main" id="{0C20C1F3-97C9-485A-BBF1-F712C6FDD9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926934" y="89999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53" name="Freeform 80">
              <a:extLst>
                <a:ext uri="{FF2B5EF4-FFF2-40B4-BE49-F238E27FC236}">
                  <a16:creationId xmlns:a16="http://schemas.microsoft.com/office/drawing/2014/main" id="{5FB7F486-D669-4315-848B-079715C0A6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921593" y="1137787"/>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54" name="Freeform 84">
              <a:extLst>
                <a:ext uri="{FF2B5EF4-FFF2-40B4-BE49-F238E27FC236}">
                  <a16:creationId xmlns:a16="http://schemas.microsoft.com/office/drawing/2014/main" id="{41C1AA59-6A1E-4A61-8483-8056A09E0C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896052" y="464361"/>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55" name="Freeform 86">
              <a:extLst>
                <a:ext uri="{FF2B5EF4-FFF2-40B4-BE49-F238E27FC236}">
                  <a16:creationId xmlns:a16="http://schemas.microsoft.com/office/drawing/2014/main" id="{851A3E4E-2857-4A69-AEC0-79CF8C413D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906021" y="118352"/>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56" name="Freeform 106">
              <a:extLst>
                <a:ext uri="{FF2B5EF4-FFF2-40B4-BE49-F238E27FC236}">
                  <a16:creationId xmlns:a16="http://schemas.microsoft.com/office/drawing/2014/main" id="{449C2B94-6D2C-466B-9091-18CA599565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641720" y="633568"/>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57" name="Freeform 108">
              <a:extLst>
                <a:ext uri="{FF2B5EF4-FFF2-40B4-BE49-F238E27FC236}">
                  <a16:creationId xmlns:a16="http://schemas.microsoft.com/office/drawing/2014/main" id="{D09D148A-E95C-4A5F-AFBD-D05C90839A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624547" y="1134288"/>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58" name="Freeform 110">
              <a:extLst>
                <a:ext uri="{FF2B5EF4-FFF2-40B4-BE49-F238E27FC236}">
                  <a16:creationId xmlns:a16="http://schemas.microsoft.com/office/drawing/2014/main" id="{5B90C58B-B2C5-4C93-8397-016D62EE67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619444" y="385733"/>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59" name="Freeform 112">
              <a:extLst>
                <a:ext uri="{FF2B5EF4-FFF2-40B4-BE49-F238E27FC236}">
                  <a16:creationId xmlns:a16="http://schemas.microsoft.com/office/drawing/2014/main" id="{97EE4FEF-54FA-45E2-A177-BA946262DF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630146" y="954579"/>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60" name="Freeform 36">
              <a:extLst>
                <a:ext uri="{FF2B5EF4-FFF2-40B4-BE49-F238E27FC236}">
                  <a16:creationId xmlns:a16="http://schemas.microsoft.com/office/drawing/2014/main" id="{21D3B3BA-A1D7-450E-B002-44DFDC68F9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294226" y="4598801"/>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61" name="Freeform 41">
              <a:extLst>
                <a:ext uri="{FF2B5EF4-FFF2-40B4-BE49-F238E27FC236}">
                  <a16:creationId xmlns:a16="http://schemas.microsoft.com/office/drawing/2014/main" id="{71516E84-743F-4EE4-B466-909E55FCC9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991372" y="4671231"/>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62" name="Freeform 42">
              <a:extLst>
                <a:ext uri="{FF2B5EF4-FFF2-40B4-BE49-F238E27FC236}">
                  <a16:creationId xmlns:a16="http://schemas.microsoft.com/office/drawing/2014/main" id="{285EE84A-B305-47FC-9896-3EAAE94F6D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721306" y="4672363"/>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63" name="Freeform 45">
              <a:extLst>
                <a:ext uri="{FF2B5EF4-FFF2-40B4-BE49-F238E27FC236}">
                  <a16:creationId xmlns:a16="http://schemas.microsoft.com/office/drawing/2014/main" id="{ACD91DA3-CF45-4374-AEDA-5DA2E53EE4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857458" y="4410076"/>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64" name="Freeform 69">
              <a:extLst>
                <a:ext uri="{FF2B5EF4-FFF2-40B4-BE49-F238E27FC236}">
                  <a16:creationId xmlns:a16="http://schemas.microsoft.com/office/drawing/2014/main" id="{BB356FF6-7153-4AE8-904C-8535363AA8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854176" y="5651651"/>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65" name="Freeform 70">
              <a:extLst>
                <a:ext uri="{FF2B5EF4-FFF2-40B4-BE49-F238E27FC236}">
                  <a16:creationId xmlns:a16="http://schemas.microsoft.com/office/drawing/2014/main" id="{D9CD9700-C2DA-4CCD-8700-D763281E4C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818389" y="6243395"/>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66" name="Freeform 74">
              <a:extLst>
                <a:ext uri="{FF2B5EF4-FFF2-40B4-BE49-F238E27FC236}">
                  <a16:creationId xmlns:a16="http://schemas.microsoft.com/office/drawing/2014/main" id="{EF5898F8-F274-4A71-ABC2-9727884523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835281" y="5984792"/>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67" name="Freeform 85">
              <a:extLst>
                <a:ext uri="{FF2B5EF4-FFF2-40B4-BE49-F238E27FC236}">
                  <a16:creationId xmlns:a16="http://schemas.microsoft.com/office/drawing/2014/main" id="{AEBBE398-C737-4798-92D3-68B6928A9B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845443" y="6468970"/>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68" name="Freeform 87">
              <a:extLst>
                <a:ext uri="{FF2B5EF4-FFF2-40B4-BE49-F238E27FC236}">
                  <a16:creationId xmlns:a16="http://schemas.microsoft.com/office/drawing/2014/main" id="{F3116C15-246C-412A-B5A8-DC7E056EC8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822723" y="6734262"/>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69" name="Freeform 88">
              <a:extLst>
                <a:ext uri="{FF2B5EF4-FFF2-40B4-BE49-F238E27FC236}">
                  <a16:creationId xmlns:a16="http://schemas.microsoft.com/office/drawing/2014/main" id="{F9FA8A4C-F799-47E7-85C8-4DA109A003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909835" y="5700739"/>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70" name="Freeform 102">
              <a:extLst>
                <a:ext uri="{FF2B5EF4-FFF2-40B4-BE49-F238E27FC236}">
                  <a16:creationId xmlns:a16="http://schemas.microsoft.com/office/drawing/2014/main" id="{06EB852C-D558-4FA2-B6BD-72478CDCE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563385" y="5748297"/>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71" name="Freeform 103">
              <a:extLst>
                <a:ext uri="{FF2B5EF4-FFF2-40B4-BE49-F238E27FC236}">
                  <a16:creationId xmlns:a16="http://schemas.microsoft.com/office/drawing/2014/main" id="{0B128693-39C5-4999-9EB7-FAF6D33AF6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546293" y="6018719"/>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72" name="Freeform 117">
              <a:extLst>
                <a:ext uri="{FF2B5EF4-FFF2-40B4-BE49-F238E27FC236}">
                  <a16:creationId xmlns:a16="http://schemas.microsoft.com/office/drawing/2014/main" id="{A7E94734-299A-4A1A-8745-522701D7F0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598102" y="6062398"/>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73" name="Freeform 118">
              <a:extLst>
                <a:ext uri="{FF2B5EF4-FFF2-40B4-BE49-F238E27FC236}">
                  <a16:creationId xmlns:a16="http://schemas.microsoft.com/office/drawing/2014/main" id="{88D7A4B9-ADFA-49C6-A86B-1801ECE375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583208" y="6710138"/>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74" name="Freeform 119">
              <a:extLst>
                <a:ext uri="{FF2B5EF4-FFF2-40B4-BE49-F238E27FC236}">
                  <a16:creationId xmlns:a16="http://schemas.microsoft.com/office/drawing/2014/main" id="{1D2B967C-42F5-4C41-B5A8-333B15CF27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554120" y="6262680"/>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75" name="Freeform 8">
              <a:extLst>
                <a:ext uri="{FF2B5EF4-FFF2-40B4-BE49-F238E27FC236}">
                  <a16:creationId xmlns:a16="http://schemas.microsoft.com/office/drawing/2014/main" id="{7E3E1C46-3049-4EC7-A692-A95CEE2A80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624220" y="206994"/>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76" name="Freeform 8">
              <a:extLst>
                <a:ext uri="{FF2B5EF4-FFF2-40B4-BE49-F238E27FC236}">
                  <a16:creationId xmlns:a16="http://schemas.microsoft.com/office/drawing/2014/main" id="{59EC4BA9-BAFD-46B9-B282-A708F32DA6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53403" y="67393"/>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77" name="Freeform 43">
              <a:extLst>
                <a:ext uri="{FF2B5EF4-FFF2-40B4-BE49-F238E27FC236}">
                  <a16:creationId xmlns:a16="http://schemas.microsoft.com/office/drawing/2014/main" id="{0BB44AF0-8C8E-4407-8BE6-C5A64ACB7F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19884" y="5967585"/>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78" name="Freeform 51">
              <a:extLst>
                <a:ext uri="{FF2B5EF4-FFF2-40B4-BE49-F238E27FC236}">
                  <a16:creationId xmlns:a16="http://schemas.microsoft.com/office/drawing/2014/main" id="{85398933-36C3-494E-B746-673993C878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10283" y="573437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79" name="Freeform 53">
              <a:extLst>
                <a:ext uri="{FF2B5EF4-FFF2-40B4-BE49-F238E27FC236}">
                  <a16:creationId xmlns:a16="http://schemas.microsoft.com/office/drawing/2014/main" id="{84BFEAB6-0117-44A8-8459-8592C14D9F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751968" y="5465370"/>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80" name="Freeform 54">
              <a:extLst>
                <a:ext uri="{FF2B5EF4-FFF2-40B4-BE49-F238E27FC236}">
                  <a16:creationId xmlns:a16="http://schemas.microsoft.com/office/drawing/2014/main" id="{A171CE1C-2DD7-4682-BE34-E3D5986A06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48820" y="6232142"/>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81" name="Freeform 59">
              <a:extLst>
                <a:ext uri="{FF2B5EF4-FFF2-40B4-BE49-F238E27FC236}">
                  <a16:creationId xmlns:a16="http://schemas.microsoft.com/office/drawing/2014/main" id="{993E51E0-704B-47D0-9E80-52F81035FB9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785974" y="6481570"/>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82" name="Freeform 61">
              <a:extLst>
                <a:ext uri="{FF2B5EF4-FFF2-40B4-BE49-F238E27FC236}">
                  <a16:creationId xmlns:a16="http://schemas.microsoft.com/office/drawing/2014/main" id="{B877D7D4-56A7-4747-AB50-4D2CB582A7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791453" y="6698934"/>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83" name="Freeform 78">
              <a:extLst>
                <a:ext uri="{FF2B5EF4-FFF2-40B4-BE49-F238E27FC236}">
                  <a16:creationId xmlns:a16="http://schemas.microsoft.com/office/drawing/2014/main" id="{7AD863AE-05C2-42B0-8B8C-2262A95B8D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043184" y="6077982"/>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84" name="Freeform 79">
              <a:extLst>
                <a:ext uri="{FF2B5EF4-FFF2-40B4-BE49-F238E27FC236}">
                  <a16:creationId xmlns:a16="http://schemas.microsoft.com/office/drawing/2014/main" id="{96FE0420-A304-40C5-A11A-0D43C374DB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054739" y="5852650"/>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85" name="Freeform 80">
              <a:extLst>
                <a:ext uri="{FF2B5EF4-FFF2-40B4-BE49-F238E27FC236}">
                  <a16:creationId xmlns:a16="http://schemas.microsoft.com/office/drawing/2014/main" id="{5712C99F-0668-4696-B7F5-5BE3B40780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059192" y="5618119"/>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86" name="Freeform 84">
              <a:extLst>
                <a:ext uri="{FF2B5EF4-FFF2-40B4-BE49-F238E27FC236}">
                  <a16:creationId xmlns:a16="http://schemas.microsoft.com/office/drawing/2014/main" id="{45B51241-B4A7-44BA-B3B1-6D0785936E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065791" y="6353133"/>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87" name="Freeform 86">
              <a:extLst>
                <a:ext uri="{FF2B5EF4-FFF2-40B4-BE49-F238E27FC236}">
                  <a16:creationId xmlns:a16="http://schemas.microsoft.com/office/drawing/2014/main" id="{D6E3E1E9-9E2B-4B15-979A-D9ADF02FEB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078761" y="6639984"/>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88" name="Freeform 106">
              <a:extLst>
                <a:ext uri="{FF2B5EF4-FFF2-40B4-BE49-F238E27FC236}">
                  <a16:creationId xmlns:a16="http://schemas.microsoft.com/office/drawing/2014/main" id="{A37D17A3-9203-43E1-955F-779C2CFD3B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357994" y="6091744"/>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89" name="Freeform 108">
              <a:extLst>
                <a:ext uri="{FF2B5EF4-FFF2-40B4-BE49-F238E27FC236}">
                  <a16:creationId xmlns:a16="http://schemas.microsoft.com/office/drawing/2014/main" id="{42EEB773-123A-4E50-93FF-FE62CB93772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344939" y="5584610"/>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90" name="Freeform 110">
              <a:extLst>
                <a:ext uri="{FF2B5EF4-FFF2-40B4-BE49-F238E27FC236}">
                  <a16:creationId xmlns:a16="http://schemas.microsoft.com/office/drawing/2014/main" id="{41D4F2D5-C07C-4F05-A11F-6024B7F138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358684" y="6418626"/>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91" name="Freeform 112">
              <a:extLst>
                <a:ext uri="{FF2B5EF4-FFF2-40B4-BE49-F238E27FC236}">
                  <a16:creationId xmlns:a16="http://schemas.microsoft.com/office/drawing/2014/main" id="{9AD3968C-7A54-4876-A3B1-0A199BD9D3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357730" y="5882420"/>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92" name="Freeform 34">
              <a:extLst>
                <a:ext uri="{FF2B5EF4-FFF2-40B4-BE49-F238E27FC236}">
                  <a16:creationId xmlns:a16="http://schemas.microsoft.com/office/drawing/2014/main" id="{84A9F12A-9E3E-4B1C-AECE-2204350DC2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19827" y="1405235"/>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93" name="Freeform 36">
              <a:extLst>
                <a:ext uri="{FF2B5EF4-FFF2-40B4-BE49-F238E27FC236}">
                  <a16:creationId xmlns:a16="http://schemas.microsoft.com/office/drawing/2014/main" id="{AE1C5FD2-F9CD-4637-814D-A3A526F07B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42290" y="724578"/>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94" name="Freeform 41">
              <a:extLst>
                <a:ext uri="{FF2B5EF4-FFF2-40B4-BE49-F238E27FC236}">
                  <a16:creationId xmlns:a16="http://schemas.microsoft.com/office/drawing/2014/main" id="{83C66AA3-5242-4EC3-A629-2C827DED24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42290" y="51705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95" name="Freeform 42">
              <a:extLst>
                <a:ext uri="{FF2B5EF4-FFF2-40B4-BE49-F238E27FC236}">
                  <a16:creationId xmlns:a16="http://schemas.microsoft.com/office/drawing/2014/main" id="{132B76A0-CFCB-46B9-A647-A0CDEE2F7E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21480" y="1221982"/>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96" name="Freeform 45">
              <a:extLst>
                <a:ext uri="{FF2B5EF4-FFF2-40B4-BE49-F238E27FC236}">
                  <a16:creationId xmlns:a16="http://schemas.microsoft.com/office/drawing/2014/main" id="{423AA744-F810-4397-917F-77D42FE3D0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72483" y="93460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97" name="Freeform 66">
              <a:extLst>
                <a:ext uri="{FF2B5EF4-FFF2-40B4-BE49-F238E27FC236}">
                  <a16:creationId xmlns:a16="http://schemas.microsoft.com/office/drawing/2014/main" id="{5C72F779-C984-4431-94E3-38E6050EAD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125160" y="1389589"/>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98" name="Freeform 69">
              <a:extLst>
                <a:ext uri="{FF2B5EF4-FFF2-40B4-BE49-F238E27FC236}">
                  <a16:creationId xmlns:a16="http://schemas.microsoft.com/office/drawing/2014/main" id="{8BF25437-23A6-4F68-A6CC-2021B4DB5F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125043" y="1107344"/>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99" name="Freeform 70">
              <a:extLst>
                <a:ext uri="{FF2B5EF4-FFF2-40B4-BE49-F238E27FC236}">
                  <a16:creationId xmlns:a16="http://schemas.microsoft.com/office/drawing/2014/main" id="{B68970AA-D5FD-4ED4-8AE4-C981BD290B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174122" y="551506"/>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00" name="Freeform 74">
              <a:extLst>
                <a:ext uri="{FF2B5EF4-FFF2-40B4-BE49-F238E27FC236}">
                  <a16:creationId xmlns:a16="http://schemas.microsoft.com/office/drawing/2014/main" id="{56CDF8D4-4455-458D-A168-36FD9BCF2E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151027" y="765229"/>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01" name="Freeform 85">
              <a:extLst>
                <a:ext uri="{FF2B5EF4-FFF2-40B4-BE49-F238E27FC236}">
                  <a16:creationId xmlns:a16="http://schemas.microsoft.com/office/drawing/2014/main" id="{17A0BB86-D681-41CF-9C63-B55FAA2708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139067" y="258174"/>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02" name="Freeform 87">
              <a:extLst>
                <a:ext uri="{FF2B5EF4-FFF2-40B4-BE49-F238E27FC236}">
                  <a16:creationId xmlns:a16="http://schemas.microsoft.com/office/drawing/2014/main" id="{51933FCD-E07F-4E47-853E-B791F1BBDF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142681" y="94688"/>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03" name="Freeform 88">
              <a:extLst>
                <a:ext uri="{FF2B5EF4-FFF2-40B4-BE49-F238E27FC236}">
                  <a16:creationId xmlns:a16="http://schemas.microsoft.com/office/drawing/2014/main" id="{2EB1546B-A39B-432A-8E6A-1F7421881D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207625" y="1163525"/>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04" name="Freeform 94">
              <a:extLst>
                <a:ext uri="{FF2B5EF4-FFF2-40B4-BE49-F238E27FC236}">
                  <a16:creationId xmlns:a16="http://schemas.microsoft.com/office/drawing/2014/main" id="{A5AF0119-0028-4D14-B6CF-0ED0AF8629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392943" y="1362883"/>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05" name="Freeform 102">
              <a:extLst>
                <a:ext uri="{FF2B5EF4-FFF2-40B4-BE49-F238E27FC236}">
                  <a16:creationId xmlns:a16="http://schemas.microsoft.com/office/drawing/2014/main" id="{39B7BAEF-46A4-4EE7-A3F1-2B0C3139ED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402256" y="1155654"/>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06" name="Freeform 103">
              <a:extLst>
                <a:ext uri="{FF2B5EF4-FFF2-40B4-BE49-F238E27FC236}">
                  <a16:creationId xmlns:a16="http://schemas.microsoft.com/office/drawing/2014/main" id="{4AFF19DE-7520-450D-BBC4-514637C677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418542" y="797064"/>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07" name="Freeform 117">
              <a:extLst>
                <a:ext uri="{FF2B5EF4-FFF2-40B4-BE49-F238E27FC236}">
                  <a16:creationId xmlns:a16="http://schemas.microsoft.com/office/drawing/2014/main" id="{55F5F049-082E-4F28-A6F9-B22CED3476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500545" y="850492"/>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08" name="Freeform 118">
              <a:extLst>
                <a:ext uri="{FF2B5EF4-FFF2-40B4-BE49-F238E27FC236}">
                  <a16:creationId xmlns:a16="http://schemas.microsoft.com/office/drawing/2014/main" id="{F1FA5EE8-8FDF-4249-8FBE-5EE4A41B31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391375" y="112174"/>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09" name="Freeform 119">
              <a:extLst>
                <a:ext uri="{FF2B5EF4-FFF2-40B4-BE49-F238E27FC236}">
                  <a16:creationId xmlns:a16="http://schemas.microsoft.com/office/drawing/2014/main" id="{0516D437-66A6-4F8A-AB89-41D39D3598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412255" y="528605"/>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10" name="Freeform 8">
              <a:extLst>
                <a:ext uri="{FF2B5EF4-FFF2-40B4-BE49-F238E27FC236}">
                  <a16:creationId xmlns:a16="http://schemas.microsoft.com/office/drawing/2014/main" id="{3F9DD8A5-3889-448A-BB79-A5E1086DC5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319382" y="668886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11" name="Freeform 41">
              <a:extLst>
                <a:ext uri="{FF2B5EF4-FFF2-40B4-BE49-F238E27FC236}">
                  <a16:creationId xmlns:a16="http://schemas.microsoft.com/office/drawing/2014/main" id="{A5411003-0583-4E13-BD73-09447FE07B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576051" y="5492043"/>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12" name="Freeform 41">
              <a:extLst>
                <a:ext uri="{FF2B5EF4-FFF2-40B4-BE49-F238E27FC236}">
                  <a16:creationId xmlns:a16="http://schemas.microsoft.com/office/drawing/2014/main" id="{0857F65C-18A4-4138-888F-60B6250E55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563626" y="651588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13" name="Freeform 41">
              <a:extLst>
                <a:ext uri="{FF2B5EF4-FFF2-40B4-BE49-F238E27FC236}">
                  <a16:creationId xmlns:a16="http://schemas.microsoft.com/office/drawing/2014/main" id="{ABED9D28-F90F-4E28-A5EE-F59041B05E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916458" y="1405539"/>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14" name="Freeform 79">
              <a:extLst>
                <a:ext uri="{FF2B5EF4-FFF2-40B4-BE49-F238E27FC236}">
                  <a16:creationId xmlns:a16="http://schemas.microsoft.com/office/drawing/2014/main" id="{A2B5689A-49D3-4436-8E8B-8B6C049D21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338545" y="4860744"/>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15" name="Freeform 79">
              <a:extLst>
                <a:ext uri="{FF2B5EF4-FFF2-40B4-BE49-F238E27FC236}">
                  <a16:creationId xmlns:a16="http://schemas.microsoft.com/office/drawing/2014/main" id="{9AEF7DFC-F323-44D3-93BC-8991F45012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867650" y="543739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16" name="Freeform 79">
              <a:extLst>
                <a:ext uri="{FF2B5EF4-FFF2-40B4-BE49-F238E27FC236}">
                  <a16:creationId xmlns:a16="http://schemas.microsoft.com/office/drawing/2014/main" id="{7D9C0AE3-7512-40BE-9DB0-92E5C9FAAD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631376" y="1404839"/>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17" name="Freeform 79">
              <a:extLst>
                <a:ext uri="{FF2B5EF4-FFF2-40B4-BE49-F238E27FC236}">
                  <a16:creationId xmlns:a16="http://schemas.microsoft.com/office/drawing/2014/main" id="{4EDB005F-47FF-4F3E-A8EC-AA3B45D3B6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38486" y="301463"/>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18" name="Freeform 43">
              <a:extLst>
                <a:ext uri="{FF2B5EF4-FFF2-40B4-BE49-F238E27FC236}">
                  <a16:creationId xmlns:a16="http://schemas.microsoft.com/office/drawing/2014/main" id="{66DA380F-77D7-4F06-B633-F9D8566585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019036" y="488697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19" name="Freeform 51">
              <a:extLst>
                <a:ext uri="{FF2B5EF4-FFF2-40B4-BE49-F238E27FC236}">
                  <a16:creationId xmlns:a16="http://schemas.microsoft.com/office/drawing/2014/main" id="{066B6C10-E3AE-4C93-8E97-EBE1FF1F2E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691123" y="2512744"/>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20" name="Freeform 53">
              <a:extLst>
                <a:ext uri="{FF2B5EF4-FFF2-40B4-BE49-F238E27FC236}">
                  <a16:creationId xmlns:a16="http://schemas.microsoft.com/office/drawing/2014/main" id="{E277C220-5466-4FD0-B77C-7E295E8C31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579867" y="4136512"/>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21" name="Freeform 78">
              <a:extLst>
                <a:ext uri="{FF2B5EF4-FFF2-40B4-BE49-F238E27FC236}">
                  <a16:creationId xmlns:a16="http://schemas.microsoft.com/office/drawing/2014/main" id="{3DEA17E6-646F-4827-A08D-E4725219F0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950954" y="2303194"/>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22" name="Freeform 79">
              <a:extLst>
                <a:ext uri="{FF2B5EF4-FFF2-40B4-BE49-F238E27FC236}">
                  <a16:creationId xmlns:a16="http://schemas.microsoft.com/office/drawing/2014/main" id="{3B5C6B2B-92D7-442F-8445-E554C082A5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950350" y="276316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23" name="Freeform 80">
              <a:extLst>
                <a:ext uri="{FF2B5EF4-FFF2-40B4-BE49-F238E27FC236}">
                  <a16:creationId xmlns:a16="http://schemas.microsoft.com/office/drawing/2014/main" id="{78B1671C-BA12-4A0C-BF73-4C133110AE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015237" y="5160576"/>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24" name="Freeform 84">
              <a:extLst>
                <a:ext uri="{FF2B5EF4-FFF2-40B4-BE49-F238E27FC236}">
                  <a16:creationId xmlns:a16="http://schemas.microsoft.com/office/drawing/2014/main" id="{3E147694-6DC6-4EE8-AC97-7AE26398DC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932444" y="2098608"/>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25" name="Freeform 86">
              <a:extLst>
                <a:ext uri="{FF2B5EF4-FFF2-40B4-BE49-F238E27FC236}">
                  <a16:creationId xmlns:a16="http://schemas.microsoft.com/office/drawing/2014/main" id="{E0283834-E22A-4F12-8B1D-9D97BDDC8B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942413" y="1752599"/>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26" name="Freeform 106">
              <a:extLst>
                <a:ext uri="{FF2B5EF4-FFF2-40B4-BE49-F238E27FC236}">
                  <a16:creationId xmlns:a16="http://schemas.microsoft.com/office/drawing/2014/main" id="{27CBE636-5461-44EB-AE97-6E8154E9C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678112" y="220533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27" name="Freeform 108">
              <a:extLst>
                <a:ext uri="{FF2B5EF4-FFF2-40B4-BE49-F238E27FC236}">
                  <a16:creationId xmlns:a16="http://schemas.microsoft.com/office/drawing/2014/main" id="{A06117E5-5F5D-46C1-ACE2-979C1BA461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288286" y="4331982"/>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28" name="Freeform 110">
              <a:extLst>
                <a:ext uri="{FF2B5EF4-FFF2-40B4-BE49-F238E27FC236}">
                  <a16:creationId xmlns:a16="http://schemas.microsoft.com/office/drawing/2014/main" id="{9DEA3051-9D19-4DC6-8C98-00C4258769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655836" y="1957502"/>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29" name="Freeform 112">
              <a:extLst>
                <a:ext uri="{FF2B5EF4-FFF2-40B4-BE49-F238E27FC236}">
                  <a16:creationId xmlns:a16="http://schemas.microsoft.com/office/drawing/2014/main" id="{DF50010C-C69E-4770-B0E3-E4DC2ACE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902264" y="4778912"/>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30" name="Freeform 8">
              <a:extLst>
                <a:ext uri="{FF2B5EF4-FFF2-40B4-BE49-F238E27FC236}">
                  <a16:creationId xmlns:a16="http://schemas.microsoft.com/office/drawing/2014/main" id="{EF4373F0-D39C-43FD-9D4E-20E2371D66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691593" y="171338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31" name="Freeform 8">
              <a:extLst>
                <a:ext uri="{FF2B5EF4-FFF2-40B4-BE49-F238E27FC236}">
                  <a16:creationId xmlns:a16="http://schemas.microsoft.com/office/drawing/2014/main" id="{1DF9A3CD-079A-4625-84F2-DF7EC61A08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89795" y="163916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32" name="Freeform 34">
              <a:extLst>
                <a:ext uri="{FF2B5EF4-FFF2-40B4-BE49-F238E27FC236}">
                  <a16:creationId xmlns:a16="http://schemas.microsoft.com/office/drawing/2014/main" id="{D7908608-A36E-4015-8FFF-EE727465F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771381" y="5244168"/>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33" name="Freeform 36">
              <a:extLst>
                <a:ext uri="{FF2B5EF4-FFF2-40B4-BE49-F238E27FC236}">
                  <a16:creationId xmlns:a16="http://schemas.microsoft.com/office/drawing/2014/main" id="{8E4FC21A-4E37-45B9-8ED9-8E9A200F61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42290" y="2429150"/>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34" name="Freeform 41">
              <a:extLst>
                <a:ext uri="{FF2B5EF4-FFF2-40B4-BE49-F238E27FC236}">
                  <a16:creationId xmlns:a16="http://schemas.microsoft.com/office/drawing/2014/main" id="{7EC6CA60-3309-4909-A242-6EDC1620A3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42290" y="217353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35" name="Freeform 42">
              <a:extLst>
                <a:ext uri="{FF2B5EF4-FFF2-40B4-BE49-F238E27FC236}">
                  <a16:creationId xmlns:a16="http://schemas.microsoft.com/office/drawing/2014/main" id="{E36F8D28-C5C9-4366-9BDE-D82FC2ED97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752997" y="4988780"/>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36" name="Freeform 45">
              <a:extLst>
                <a:ext uri="{FF2B5EF4-FFF2-40B4-BE49-F238E27FC236}">
                  <a16:creationId xmlns:a16="http://schemas.microsoft.com/office/drawing/2014/main" id="{347BC4EC-879E-4A58-BB8E-9965F42E5A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59942" y="2769269"/>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37" name="Freeform 66">
              <a:extLst>
                <a:ext uri="{FF2B5EF4-FFF2-40B4-BE49-F238E27FC236}">
                  <a16:creationId xmlns:a16="http://schemas.microsoft.com/office/drawing/2014/main" id="{2FE79B60-958E-49FB-BAE5-09E087A8BF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351083" y="5211114"/>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38" name="Freeform 69">
              <a:extLst>
                <a:ext uri="{FF2B5EF4-FFF2-40B4-BE49-F238E27FC236}">
                  <a16:creationId xmlns:a16="http://schemas.microsoft.com/office/drawing/2014/main" id="{F219BB5D-9580-4264-9E63-C861E6658F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655867" y="58375"/>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39" name="Freeform 70">
              <a:extLst>
                <a:ext uri="{FF2B5EF4-FFF2-40B4-BE49-F238E27FC236}">
                  <a16:creationId xmlns:a16="http://schemas.microsoft.com/office/drawing/2014/main" id="{CEF6BF91-FC3D-46D7-8208-81727E55D0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149643" y="2195954"/>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40" name="Freeform 74">
              <a:extLst>
                <a:ext uri="{FF2B5EF4-FFF2-40B4-BE49-F238E27FC236}">
                  <a16:creationId xmlns:a16="http://schemas.microsoft.com/office/drawing/2014/main" id="{87C340A0-6594-44EF-A2FF-368EE43657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162398" y="2504649"/>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41" name="Freeform 85">
              <a:extLst>
                <a:ext uri="{FF2B5EF4-FFF2-40B4-BE49-F238E27FC236}">
                  <a16:creationId xmlns:a16="http://schemas.microsoft.com/office/drawing/2014/main" id="{C1864E85-CB41-4E68-88E0-97EC875AC59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162024" y="1973224"/>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42" name="Freeform 87">
              <a:extLst>
                <a:ext uri="{FF2B5EF4-FFF2-40B4-BE49-F238E27FC236}">
                  <a16:creationId xmlns:a16="http://schemas.microsoft.com/office/drawing/2014/main" id="{BE8F5959-39FD-404F-9DCA-045A6FF037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179073" y="1666457"/>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43" name="Freeform 88">
              <a:extLst>
                <a:ext uri="{FF2B5EF4-FFF2-40B4-BE49-F238E27FC236}">
                  <a16:creationId xmlns:a16="http://schemas.microsoft.com/office/drawing/2014/main" id="{AF2FFA2C-AA3B-4407-8D1E-EC9EBA5E1A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244017" y="2735294"/>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44" name="Freeform 94">
              <a:extLst>
                <a:ext uri="{FF2B5EF4-FFF2-40B4-BE49-F238E27FC236}">
                  <a16:creationId xmlns:a16="http://schemas.microsoft.com/office/drawing/2014/main" id="{9AD27997-4281-4B54-9055-A0F0028129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620676" y="5091343"/>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45" name="Freeform 102">
              <a:extLst>
                <a:ext uri="{FF2B5EF4-FFF2-40B4-BE49-F238E27FC236}">
                  <a16:creationId xmlns:a16="http://schemas.microsoft.com/office/drawing/2014/main" id="{3E41767B-D672-4A2B-A6A4-963C085A89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376473" y="5344948"/>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46" name="Freeform 103">
              <a:extLst>
                <a:ext uri="{FF2B5EF4-FFF2-40B4-BE49-F238E27FC236}">
                  <a16:creationId xmlns:a16="http://schemas.microsoft.com/office/drawing/2014/main" id="{AB4F7F6A-E2B2-4495-9B73-CD2BF7F35A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454934" y="2368833"/>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47" name="Freeform 117">
              <a:extLst>
                <a:ext uri="{FF2B5EF4-FFF2-40B4-BE49-F238E27FC236}">
                  <a16:creationId xmlns:a16="http://schemas.microsoft.com/office/drawing/2014/main" id="{47982EE6-D4AC-49D9-9045-46EB0DDEA0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536937" y="2422261"/>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48" name="Freeform 118">
              <a:extLst>
                <a:ext uri="{FF2B5EF4-FFF2-40B4-BE49-F238E27FC236}">
                  <a16:creationId xmlns:a16="http://schemas.microsoft.com/office/drawing/2014/main" id="{B37DA8E7-A892-4110-A590-4407256B2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427767" y="1683943"/>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49" name="Freeform 119">
              <a:extLst>
                <a:ext uri="{FF2B5EF4-FFF2-40B4-BE49-F238E27FC236}">
                  <a16:creationId xmlns:a16="http://schemas.microsoft.com/office/drawing/2014/main" id="{92F7A78A-541E-4652-82A6-5EFF9AFA58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473414" y="1980990"/>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50" name="Freeform 41">
              <a:extLst>
                <a:ext uri="{FF2B5EF4-FFF2-40B4-BE49-F238E27FC236}">
                  <a16:creationId xmlns:a16="http://schemas.microsoft.com/office/drawing/2014/main" id="{66CD4983-0D67-47D1-B718-95E23F619C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010943" y="5338333"/>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51" name="Freeform 79">
              <a:extLst>
                <a:ext uri="{FF2B5EF4-FFF2-40B4-BE49-F238E27FC236}">
                  <a16:creationId xmlns:a16="http://schemas.microsoft.com/office/drawing/2014/main" id="{B2994A0B-6B7D-42B0-81A8-EA482E2696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2876608" y="5174209"/>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52" name="Freeform 79">
              <a:extLst>
                <a:ext uri="{FF2B5EF4-FFF2-40B4-BE49-F238E27FC236}">
                  <a16:creationId xmlns:a16="http://schemas.microsoft.com/office/drawing/2014/main" id="{71D6B524-6981-4540-85FC-1C7E3A9103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874878" y="187323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53" name="Freeform 79">
              <a:extLst>
                <a:ext uri="{FF2B5EF4-FFF2-40B4-BE49-F238E27FC236}">
                  <a16:creationId xmlns:a16="http://schemas.microsoft.com/office/drawing/2014/main" id="{119CDAF4-086B-4DF4-91C4-0E55E2E044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397991" y="30979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54" name="Freeform 74">
              <a:extLst>
                <a:ext uri="{FF2B5EF4-FFF2-40B4-BE49-F238E27FC236}">
                  <a16:creationId xmlns:a16="http://schemas.microsoft.com/office/drawing/2014/main" id="{4A3083A2-69D2-4C08-9514-FF14E494D8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2327887" y="980123"/>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pic>
        <p:nvPicPr>
          <p:cNvPr id="10242" name="Picture 2" descr="Cómo trabajar con niños y niñas con autismo - Formaedu">
            <a:extLst>
              <a:ext uri="{FF2B5EF4-FFF2-40B4-BE49-F238E27FC236}">
                <a16:creationId xmlns:a16="http://schemas.microsoft.com/office/drawing/2014/main" id="{433302CB-F5BC-C975-72C3-73A9CFAD47DA}"/>
              </a:ext>
            </a:extLst>
          </p:cNvPr>
          <p:cNvPicPr>
            <a:picLocks noChangeAspect="1" noChangeArrowheads="1"/>
          </p:cNvPicPr>
          <p:nvPr/>
        </p:nvPicPr>
        <p:blipFill>
          <a:blip r:embed="rId2">
            <a:alphaModFix/>
            <a:extLst>
              <a:ext uri="{28A0092B-C50C-407E-A947-70E740481C1C}">
                <a14:useLocalDpi xmlns:a14="http://schemas.microsoft.com/office/drawing/2010/main" val="0"/>
              </a:ext>
            </a:extLst>
          </a:blip>
          <a:stretch>
            <a:fillRect/>
          </a:stretch>
        </p:blipFill>
        <p:spPr bwMode="auto">
          <a:xfrm>
            <a:off x="584590" y="2487444"/>
            <a:ext cx="3857768" cy="2160350"/>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C06F8D44-DB51-C15B-CB6C-0D6BDD9C8510}"/>
              </a:ext>
            </a:extLst>
          </p:cNvPr>
          <p:cNvSpPr>
            <a:spLocks noGrp="1"/>
          </p:cNvSpPr>
          <p:nvPr>
            <p:ph idx="1"/>
          </p:nvPr>
        </p:nvSpPr>
        <p:spPr>
          <a:xfrm>
            <a:off x="4629954" y="406505"/>
            <a:ext cx="7069228" cy="6076321"/>
          </a:xfrm>
        </p:spPr>
        <p:txBody>
          <a:bodyPr>
            <a:normAutofit fontScale="92500" lnSpcReduction="10000"/>
          </a:bodyPr>
          <a:lstStyle/>
          <a:p>
            <a:pPr>
              <a:lnSpc>
                <a:spcPct val="140000"/>
              </a:lnSpc>
            </a:pPr>
            <a:r>
              <a:rPr lang="es-EC" dirty="0">
                <a:effectLst/>
                <a:latin typeface="Calibri" panose="020F0502020204030204" pitchFamily="34" charset="0"/>
                <a:ea typeface="Calibri" panose="020F0502020204030204" pitchFamily="34" charset="0"/>
                <a:cs typeface="Times New Roman" panose="02020603050405020304" pitchFamily="18" charset="0"/>
              </a:rPr>
              <a:t>Desde la perspectiva lacaniana, la comprensión del cuerpo y la imagen corporal es crucial en la práctica terapéutica con sujetos autistas. La terapia se enfoca en ayudar al sujeto autista a construir una relación con su cuerpo que pueda integrarse en su subjetividad. Dado que el autismo implica una dificultad particular para habitar y apropiarse del cuerpo, así como una sensibilidad especial al lenguaje, el trabajo terapéutico debe adaptarse para abordar estas áreas. La ausencia de corporización de la imagen del cuerpo sugiere que los sujetos autistas pueden necesitar formas alternativas de construcción de la imagen corporal, que no dependan únicamente de la captura jubilosa en el estadio del espejo. Por lo tanto, la relevancia de comprender estos aspectos radica en la capacidad de ofrecer un tratamiento que respete y trabaje con las particularidades del sujeto autista, buscando caminos que permitan una mayor integración del cuerpo en su experiencia de vida.</a:t>
            </a:r>
            <a:r>
              <a:rPr lang="es-EC" dirty="0">
                <a:effectLst/>
              </a:rPr>
              <a:t> </a:t>
            </a:r>
            <a:endParaRPr lang="es-EC" dirty="0"/>
          </a:p>
        </p:txBody>
      </p:sp>
    </p:spTree>
    <p:extLst>
      <p:ext uri="{BB962C8B-B14F-4D97-AF65-F5344CB8AC3E}">
        <p14:creationId xmlns:p14="http://schemas.microsoft.com/office/powerpoint/2010/main" val="708977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11AC88F6-55CB-496B-8AD8-9ABD2E6E3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969239DF-EAA4-47C3-B4E3-79C6BCB243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93" y="5267"/>
            <a:ext cx="6635041" cy="6847466"/>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7F22AE4F-1AA3-724C-B699-7383D778A694}"/>
              </a:ext>
            </a:extLst>
          </p:cNvPr>
          <p:cNvSpPr>
            <a:spLocks noGrp="1"/>
          </p:cNvSpPr>
          <p:nvPr>
            <p:ph idx="1"/>
          </p:nvPr>
        </p:nvSpPr>
        <p:spPr>
          <a:xfrm>
            <a:off x="1066799" y="2415379"/>
            <a:ext cx="4539129" cy="3699747"/>
          </a:xfrm>
        </p:spPr>
        <p:txBody>
          <a:bodyPr>
            <a:normAutofit/>
          </a:bodyPr>
          <a:lstStyle/>
          <a:p>
            <a:r>
              <a:rPr lang="es-EC">
                <a:effectLst/>
                <a:latin typeface="Calibri" panose="020F0502020204030204" pitchFamily="34" charset="0"/>
                <a:ea typeface="Calibri" panose="020F0502020204030204" pitchFamily="34" charset="0"/>
                <a:cs typeface="Times New Roman" panose="02020603050405020304" pitchFamily="18" charset="0"/>
              </a:rPr>
              <a:t>El psicoanálisis lacaniano ve la relación entre el cuerpo y el sujeto autista como una desconexión entre la imagen corporal y la subjetividad, debido a una alteración en el estadio del espejo, que es crucial para la formación de la identidad.</a:t>
            </a:r>
            <a:r>
              <a:rPr lang="es-EC" dirty="0">
                <a:effectLst/>
              </a:rPr>
              <a:t> </a:t>
            </a:r>
            <a:endParaRPr lang="es-EC" dirty="0"/>
          </a:p>
        </p:txBody>
      </p:sp>
      <p:pic>
        <p:nvPicPr>
          <p:cNvPr id="1026" name="Picture 2" descr="Día Mundial de Concienciación sobre el Autismo: ¿por qué se celebra el 2 de  abril? | Efemérides | revtli | RESPUESTAS | EL COMERCIO PERÚ">
            <a:extLst>
              <a:ext uri="{FF2B5EF4-FFF2-40B4-BE49-F238E27FC236}">
                <a16:creationId xmlns:a16="http://schemas.microsoft.com/office/drawing/2014/main" id="{1D1DE294-24F9-B902-7692-0562621D47D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46" r="10278" b="-1"/>
          <a:stretch/>
        </p:blipFill>
        <p:spPr bwMode="auto">
          <a:xfrm>
            <a:off x="6645834" y="1"/>
            <a:ext cx="5546166" cy="6866192"/>
          </a:xfrm>
          <a:prstGeom prst="rect">
            <a:avLst/>
          </a:prstGeom>
          <a:noFill/>
          <a:extLst>
            <a:ext uri="{909E8E84-426E-40DD-AFC4-6F175D3DCCD1}">
              <a14:hiddenFill xmlns:a14="http://schemas.microsoft.com/office/drawing/2010/main">
                <a:solidFill>
                  <a:srgbClr val="FFFFFF"/>
                </a:solidFill>
              </a14:hiddenFill>
            </a:ext>
          </a:extLst>
        </p:spPr>
      </p:pic>
      <p:grpSp>
        <p:nvGrpSpPr>
          <p:cNvPr id="1035" name="Group 1034">
            <a:extLst>
              <a:ext uri="{FF2B5EF4-FFF2-40B4-BE49-F238E27FC236}">
                <a16:creationId xmlns:a16="http://schemas.microsoft.com/office/drawing/2014/main" id="{3389B237-4CAB-4403-A95C-C04D71F4B4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45458" y="-31769"/>
            <a:ext cx="510538" cy="6804779"/>
            <a:chOff x="11445458" y="-31769"/>
            <a:chExt cx="510538" cy="6804779"/>
          </a:xfrm>
        </p:grpSpPr>
        <p:sp>
          <p:nvSpPr>
            <p:cNvPr id="1036" name="Freeform 8">
              <a:extLst>
                <a:ext uri="{FF2B5EF4-FFF2-40B4-BE49-F238E27FC236}">
                  <a16:creationId xmlns:a16="http://schemas.microsoft.com/office/drawing/2014/main" id="{57652216-AF47-4D6B-A81B-2DC28B6255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7521" y="666336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37" name="Freeform 43">
              <a:extLst>
                <a:ext uri="{FF2B5EF4-FFF2-40B4-BE49-F238E27FC236}">
                  <a16:creationId xmlns:a16="http://schemas.microsoft.com/office/drawing/2014/main" id="{0E53B701-E5D9-4269-97AD-69F3087D28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8634" y="742112"/>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38" name="Freeform 51">
              <a:extLst>
                <a:ext uri="{FF2B5EF4-FFF2-40B4-BE49-F238E27FC236}">
                  <a16:creationId xmlns:a16="http://schemas.microsoft.com/office/drawing/2014/main" id="{53F3EB0D-ADA8-4F65-9811-0A990FE6BE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06592" y="959823"/>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39" name="Freeform 53">
              <a:extLst>
                <a:ext uri="{FF2B5EF4-FFF2-40B4-BE49-F238E27FC236}">
                  <a16:creationId xmlns:a16="http://schemas.microsoft.com/office/drawing/2014/main" id="{7FC10137-17E1-4C6D-B7A2-CD86B7C148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94678" y="1198596"/>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40" name="Freeform 54">
              <a:extLst>
                <a:ext uri="{FF2B5EF4-FFF2-40B4-BE49-F238E27FC236}">
                  <a16:creationId xmlns:a16="http://schemas.microsoft.com/office/drawing/2014/main" id="{983715DD-6794-4B57-8585-E0EFF671E7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8560" y="447364"/>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41" name="Freeform 55">
              <a:extLst>
                <a:ext uri="{FF2B5EF4-FFF2-40B4-BE49-F238E27FC236}">
                  <a16:creationId xmlns:a16="http://schemas.microsoft.com/office/drawing/2014/main" id="{6B8B9805-E14F-4943-B15E-48460BFD60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94538" y="1408197"/>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42" name="Freeform 56">
              <a:extLst>
                <a:ext uri="{FF2B5EF4-FFF2-40B4-BE49-F238E27FC236}">
                  <a16:creationId xmlns:a16="http://schemas.microsoft.com/office/drawing/2014/main" id="{112C42C6-34DE-404D-B18A-8E94E76A3C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94234" y="2238233"/>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43" name="Freeform 57">
              <a:extLst>
                <a:ext uri="{FF2B5EF4-FFF2-40B4-BE49-F238E27FC236}">
                  <a16:creationId xmlns:a16="http://schemas.microsoft.com/office/drawing/2014/main" id="{105114E3-B528-44FB-AD64-31F7940A69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80687" y="1617942"/>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44" name="Freeform 59">
              <a:extLst>
                <a:ext uri="{FF2B5EF4-FFF2-40B4-BE49-F238E27FC236}">
                  <a16:creationId xmlns:a16="http://schemas.microsoft.com/office/drawing/2014/main" id="{66162961-2E66-4F1D-AD08-A09C28C5E0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0137" y="200295"/>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45" name="Freeform 60">
              <a:extLst>
                <a:ext uri="{FF2B5EF4-FFF2-40B4-BE49-F238E27FC236}">
                  <a16:creationId xmlns:a16="http://schemas.microsoft.com/office/drawing/2014/main" id="{7DF10D80-7F03-41B7-BF83-7086CFB705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5368" y="1847736"/>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46" name="Freeform 61">
              <a:extLst>
                <a:ext uri="{FF2B5EF4-FFF2-40B4-BE49-F238E27FC236}">
                  <a16:creationId xmlns:a16="http://schemas.microsoft.com/office/drawing/2014/main" id="{60E5BEF8-88A7-4088-8382-FC596B16B9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34067" y="-12868"/>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47" name="Freeform 78">
              <a:extLst>
                <a:ext uri="{FF2B5EF4-FFF2-40B4-BE49-F238E27FC236}">
                  <a16:creationId xmlns:a16="http://schemas.microsoft.com/office/drawing/2014/main" id="{4850C240-229E-44CC-9B0C-7C70B85241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40903" y="665835"/>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48" name="Freeform 79">
              <a:extLst>
                <a:ext uri="{FF2B5EF4-FFF2-40B4-BE49-F238E27FC236}">
                  <a16:creationId xmlns:a16="http://schemas.microsoft.com/office/drawing/2014/main" id="{0C20C1F3-97C9-485A-BBF1-F712C6FDD9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53275" y="896880"/>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49" name="Freeform 80">
              <a:extLst>
                <a:ext uri="{FF2B5EF4-FFF2-40B4-BE49-F238E27FC236}">
                  <a16:creationId xmlns:a16="http://schemas.microsoft.com/office/drawing/2014/main" id="{5FB7F486-D669-4315-848B-079715C0A6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47934" y="1134675"/>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50" name="Freeform 81">
              <a:extLst>
                <a:ext uri="{FF2B5EF4-FFF2-40B4-BE49-F238E27FC236}">
                  <a16:creationId xmlns:a16="http://schemas.microsoft.com/office/drawing/2014/main" id="{884943FC-F8F5-47A2-8C6C-AD8385B0F3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0984" y="2147729"/>
              <a:ext cx="140901" cy="90579"/>
            </a:xfrm>
            <a:custGeom>
              <a:avLst/>
              <a:gdLst>
                <a:gd name="T0" fmla="*/ 27 w 43"/>
                <a:gd name="T1" fmla="*/ 3 h 30"/>
                <a:gd name="T2" fmla="*/ 40 w 43"/>
                <a:gd name="T3" fmla="*/ 22 h 30"/>
                <a:gd name="T4" fmla="*/ 27 w 43"/>
                <a:gd name="T5" fmla="*/ 3 h 30"/>
              </a:gdLst>
              <a:ahLst/>
              <a:cxnLst>
                <a:cxn ang="0">
                  <a:pos x="T0" y="T1"/>
                </a:cxn>
                <a:cxn ang="0">
                  <a:pos x="T2" y="T3"/>
                </a:cxn>
                <a:cxn ang="0">
                  <a:pos x="T4" y="T5"/>
                </a:cxn>
              </a:cxnLst>
              <a:rect l="0" t="0" r="r" b="b"/>
              <a:pathLst>
                <a:path w="43" h="30">
                  <a:moveTo>
                    <a:pt x="27" y="3"/>
                  </a:moveTo>
                  <a:cubicBezTo>
                    <a:pt x="35" y="0"/>
                    <a:pt x="43" y="16"/>
                    <a:pt x="40" y="22"/>
                  </a:cubicBezTo>
                  <a:cubicBezTo>
                    <a:pt x="21" y="30"/>
                    <a:pt x="0" y="15"/>
                    <a:pt x="27"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51" name="Freeform 82">
              <a:extLst>
                <a:ext uri="{FF2B5EF4-FFF2-40B4-BE49-F238E27FC236}">
                  <a16:creationId xmlns:a16="http://schemas.microsoft.com/office/drawing/2014/main" id="{FBD1CFD7-B550-428B-99C5-E70AE1117A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8820" y="1925276"/>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52" name="Freeform 83">
              <a:extLst>
                <a:ext uri="{FF2B5EF4-FFF2-40B4-BE49-F238E27FC236}">
                  <a16:creationId xmlns:a16="http://schemas.microsoft.com/office/drawing/2014/main" id="{86464553-DBB1-4FDD-A906-723DE0BFAF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1377" y="1610488"/>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53" name="Freeform 84">
              <a:extLst>
                <a:ext uri="{FF2B5EF4-FFF2-40B4-BE49-F238E27FC236}">
                  <a16:creationId xmlns:a16="http://schemas.microsoft.com/office/drawing/2014/main" id="{41C1AA59-6A1E-4A61-8483-8056A09E0C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22393" y="461249"/>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54" name="Freeform 86">
              <a:extLst>
                <a:ext uri="{FF2B5EF4-FFF2-40B4-BE49-F238E27FC236}">
                  <a16:creationId xmlns:a16="http://schemas.microsoft.com/office/drawing/2014/main" id="{851A3E4E-2857-4A69-AEC0-79CF8C413D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6789" y="39307"/>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55" name="Freeform 89">
              <a:extLst>
                <a:ext uri="{FF2B5EF4-FFF2-40B4-BE49-F238E27FC236}">
                  <a16:creationId xmlns:a16="http://schemas.microsoft.com/office/drawing/2014/main" id="{363F6E9F-7E05-4464-BE66-BB27B4589D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7165" y="1398137"/>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56" name="Freeform 90">
              <a:extLst>
                <a:ext uri="{FF2B5EF4-FFF2-40B4-BE49-F238E27FC236}">
                  <a16:creationId xmlns:a16="http://schemas.microsoft.com/office/drawing/2014/main" id="{CE4367E1-2C4E-4A0B-A9E2-2DC3B3BCDC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65017" y="2021046"/>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57" name="Freeform 105">
              <a:extLst>
                <a:ext uri="{FF2B5EF4-FFF2-40B4-BE49-F238E27FC236}">
                  <a16:creationId xmlns:a16="http://schemas.microsoft.com/office/drawing/2014/main" id="{EE215DA3-ED82-4F29-9835-DD3B5ADD4D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39032" y="2023516"/>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58" name="Freeform 106">
              <a:extLst>
                <a:ext uri="{FF2B5EF4-FFF2-40B4-BE49-F238E27FC236}">
                  <a16:creationId xmlns:a16="http://schemas.microsoft.com/office/drawing/2014/main" id="{449C2B94-6D2C-466B-9091-18CA599565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53729" y="26124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59" name="Freeform 32">
              <a:extLst>
                <a:ext uri="{FF2B5EF4-FFF2-40B4-BE49-F238E27FC236}">
                  <a16:creationId xmlns:a16="http://schemas.microsoft.com/office/drawing/2014/main" id="{9873A13E-F493-4022-9CDB-496767477D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3710" y="3240972"/>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60" name="Freeform 33">
              <a:extLst>
                <a:ext uri="{FF2B5EF4-FFF2-40B4-BE49-F238E27FC236}">
                  <a16:creationId xmlns:a16="http://schemas.microsoft.com/office/drawing/2014/main" id="{631ED96D-0634-4E7F-BE08-A8ACAA0A64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3623" y="4332283"/>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61" name="Freeform 34">
              <a:extLst>
                <a:ext uri="{FF2B5EF4-FFF2-40B4-BE49-F238E27FC236}">
                  <a16:creationId xmlns:a16="http://schemas.microsoft.com/office/drawing/2014/main" id="{D43F1416-268F-487F-ABB4-1C62E6C68B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7553" y="5329606"/>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62" name="Freeform 35">
              <a:extLst>
                <a:ext uri="{FF2B5EF4-FFF2-40B4-BE49-F238E27FC236}">
                  <a16:creationId xmlns:a16="http://schemas.microsoft.com/office/drawing/2014/main" id="{E5E99890-1E26-4DDC-8F50-128C4875BA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3205" y="4540510"/>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63" name="Freeform 36">
              <a:extLst>
                <a:ext uri="{FF2B5EF4-FFF2-40B4-BE49-F238E27FC236}">
                  <a16:creationId xmlns:a16="http://schemas.microsoft.com/office/drawing/2014/main" id="{21D3B3BA-A1D7-450E-B002-44DFDC68F9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5342" y="5991495"/>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64" name="Freeform 37">
              <a:extLst>
                <a:ext uri="{FF2B5EF4-FFF2-40B4-BE49-F238E27FC236}">
                  <a16:creationId xmlns:a16="http://schemas.microsoft.com/office/drawing/2014/main" id="{666093C3-5DCC-4A45-897C-F2C5CA94ACB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7108" y="3005032"/>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65" name="Freeform 38">
              <a:extLst>
                <a:ext uri="{FF2B5EF4-FFF2-40B4-BE49-F238E27FC236}">
                  <a16:creationId xmlns:a16="http://schemas.microsoft.com/office/drawing/2014/main" id="{E5879CC9-6134-4E28-8170-9DD4240CC5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4777" y="4845128"/>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66" name="Freeform 39">
              <a:extLst>
                <a:ext uri="{FF2B5EF4-FFF2-40B4-BE49-F238E27FC236}">
                  <a16:creationId xmlns:a16="http://schemas.microsoft.com/office/drawing/2014/main" id="{52B9234F-7351-4670-9340-3ABC48A30B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6885" y="5086249"/>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67" name="Freeform 40">
              <a:extLst>
                <a:ext uri="{FF2B5EF4-FFF2-40B4-BE49-F238E27FC236}">
                  <a16:creationId xmlns:a16="http://schemas.microsoft.com/office/drawing/2014/main" id="{3F67C8B5-D925-449D-BCA7-7517305514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1849" y="2542950"/>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68" name="Freeform 41">
              <a:extLst>
                <a:ext uri="{FF2B5EF4-FFF2-40B4-BE49-F238E27FC236}">
                  <a16:creationId xmlns:a16="http://schemas.microsoft.com/office/drawing/2014/main" id="{71516E84-743F-4EE4-B466-909E55FCC9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5342" y="6223503"/>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69" name="Freeform 42">
              <a:extLst>
                <a:ext uri="{FF2B5EF4-FFF2-40B4-BE49-F238E27FC236}">
                  <a16:creationId xmlns:a16="http://schemas.microsoft.com/office/drawing/2014/main" id="{285EE84A-B305-47FC-9896-3EAAE94F6D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33510" y="5541519"/>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70" name="Freeform 44">
              <a:extLst>
                <a:ext uri="{FF2B5EF4-FFF2-40B4-BE49-F238E27FC236}">
                  <a16:creationId xmlns:a16="http://schemas.microsoft.com/office/drawing/2014/main" id="{52175DC6-FE35-414D-B1FC-53870E0F6B9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37300" y="402564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71" name="Freeform 45">
              <a:extLst>
                <a:ext uri="{FF2B5EF4-FFF2-40B4-BE49-F238E27FC236}">
                  <a16:creationId xmlns:a16="http://schemas.microsoft.com/office/drawing/2014/main" id="{ACD91DA3-CF45-4374-AEDA-5DA2E53EE4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15149" y="5781473"/>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72" name="Freeform 46">
              <a:extLst>
                <a:ext uri="{FF2B5EF4-FFF2-40B4-BE49-F238E27FC236}">
                  <a16:creationId xmlns:a16="http://schemas.microsoft.com/office/drawing/2014/main" id="{8AAA7A16-3076-4557-9DC3-297D83248E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4208" y="2775569"/>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73" name="Freeform 47">
              <a:extLst>
                <a:ext uri="{FF2B5EF4-FFF2-40B4-BE49-F238E27FC236}">
                  <a16:creationId xmlns:a16="http://schemas.microsoft.com/office/drawing/2014/main" id="{62AFF181-4F3A-40CE-BC79-BD8D97E0C2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22353" y="3794520"/>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74" name="Freeform 48">
              <a:extLst>
                <a:ext uri="{FF2B5EF4-FFF2-40B4-BE49-F238E27FC236}">
                  <a16:creationId xmlns:a16="http://schemas.microsoft.com/office/drawing/2014/main" id="{E9EE8F9C-63EF-41F7-90AC-95F093366F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17610" y="3561050"/>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75" name="Freeform 62">
              <a:extLst>
                <a:ext uri="{FF2B5EF4-FFF2-40B4-BE49-F238E27FC236}">
                  <a16:creationId xmlns:a16="http://schemas.microsoft.com/office/drawing/2014/main" id="{F99D5EE6-2CC4-4A54-9A07-4734713E7A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08042" y="2895364"/>
              <a:ext cx="150648"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4"/>
                    <a:pt x="0" y="9"/>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76" name="Freeform 63">
              <a:extLst>
                <a:ext uri="{FF2B5EF4-FFF2-40B4-BE49-F238E27FC236}">
                  <a16:creationId xmlns:a16="http://schemas.microsoft.com/office/drawing/2014/main" id="{DC83D62C-4898-4734-893F-7FE7A2D706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9400" y="4033977"/>
              <a:ext cx="121406" cy="124036"/>
            </a:xfrm>
            <a:custGeom>
              <a:avLst/>
              <a:gdLst>
                <a:gd name="T0" fmla="*/ 24 w 37"/>
                <a:gd name="T1" fmla="*/ 4 h 41"/>
                <a:gd name="T2" fmla="*/ 29 w 37"/>
                <a:gd name="T3" fmla="*/ 26 h 41"/>
                <a:gd name="T4" fmla="*/ 24 w 37"/>
                <a:gd name="T5" fmla="*/ 4 h 41"/>
              </a:gdLst>
              <a:ahLst/>
              <a:cxnLst>
                <a:cxn ang="0">
                  <a:pos x="T0" y="T1"/>
                </a:cxn>
                <a:cxn ang="0">
                  <a:pos x="T2" y="T3"/>
                </a:cxn>
                <a:cxn ang="0">
                  <a:pos x="T4" y="T5"/>
                </a:cxn>
              </a:cxnLst>
              <a:rect l="0" t="0" r="r" b="b"/>
              <a:pathLst>
                <a:path w="37" h="41">
                  <a:moveTo>
                    <a:pt x="24" y="4"/>
                  </a:moveTo>
                  <a:cubicBezTo>
                    <a:pt x="37" y="1"/>
                    <a:pt x="28" y="18"/>
                    <a:pt x="29" y="26"/>
                  </a:cubicBezTo>
                  <a:cubicBezTo>
                    <a:pt x="8" y="41"/>
                    <a:pt x="0" y="0"/>
                    <a:pt x="24"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77" name="Freeform 64">
              <a:extLst>
                <a:ext uri="{FF2B5EF4-FFF2-40B4-BE49-F238E27FC236}">
                  <a16:creationId xmlns:a16="http://schemas.microsoft.com/office/drawing/2014/main" id="{EFA4198B-E065-405F-84E4-B0220DCEF9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7351" y="2627056"/>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78" name="Freeform 65">
              <a:extLst>
                <a:ext uri="{FF2B5EF4-FFF2-40B4-BE49-F238E27FC236}">
                  <a16:creationId xmlns:a16="http://schemas.microsoft.com/office/drawing/2014/main" id="{F6D1AC12-FB95-4593-BF80-DABEDD4E3E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7982" y="3771071"/>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79" name="Freeform 66">
              <a:extLst>
                <a:ext uri="{FF2B5EF4-FFF2-40B4-BE49-F238E27FC236}">
                  <a16:creationId xmlns:a16="http://schemas.microsoft.com/office/drawing/2014/main" id="{9F41615F-3978-4890-992E-1D44D0D914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764" y="5317507"/>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80" name="Freeform 67">
              <a:extLst>
                <a:ext uri="{FF2B5EF4-FFF2-40B4-BE49-F238E27FC236}">
                  <a16:creationId xmlns:a16="http://schemas.microsoft.com/office/drawing/2014/main" id="{293C0AD6-F904-4337-8CAB-2FF649834B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5944" y="4533529"/>
              <a:ext cx="157737" cy="118324"/>
            </a:xfrm>
            <a:custGeom>
              <a:avLst/>
              <a:gdLst>
                <a:gd name="T0" fmla="*/ 28 w 48"/>
                <a:gd name="T1" fmla="*/ 1 h 39"/>
                <a:gd name="T2" fmla="*/ 46 w 48"/>
                <a:gd name="T3" fmla="*/ 11 h 39"/>
                <a:gd name="T4" fmla="*/ 28 w 48"/>
                <a:gd name="T5" fmla="*/ 1 h 39"/>
              </a:gdLst>
              <a:ahLst/>
              <a:cxnLst>
                <a:cxn ang="0">
                  <a:pos x="T0" y="T1"/>
                </a:cxn>
                <a:cxn ang="0">
                  <a:pos x="T2" y="T3"/>
                </a:cxn>
                <a:cxn ang="0">
                  <a:pos x="T4" y="T5"/>
                </a:cxn>
              </a:cxnLst>
              <a:rect l="0" t="0" r="r" b="b"/>
              <a:pathLst>
                <a:path w="48" h="39">
                  <a:moveTo>
                    <a:pt x="28" y="1"/>
                  </a:moveTo>
                  <a:cubicBezTo>
                    <a:pt x="39" y="0"/>
                    <a:pt x="43" y="5"/>
                    <a:pt x="46" y="11"/>
                  </a:cubicBezTo>
                  <a:cubicBezTo>
                    <a:pt x="48" y="39"/>
                    <a:pt x="0" y="17"/>
                    <a:pt x="28"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81" name="Freeform 68">
              <a:extLst>
                <a:ext uri="{FF2B5EF4-FFF2-40B4-BE49-F238E27FC236}">
                  <a16:creationId xmlns:a16="http://schemas.microsoft.com/office/drawing/2014/main" id="{E68410D4-6ED4-4651-8543-78B0AB57A2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3332" y="3190789"/>
              <a:ext cx="115202" cy="124036"/>
            </a:xfrm>
            <a:custGeom>
              <a:avLst/>
              <a:gdLst>
                <a:gd name="T0" fmla="*/ 16 w 35"/>
                <a:gd name="T1" fmla="*/ 4 h 41"/>
                <a:gd name="T2" fmla="*/ 33 w 35"/>
                <a:gd name="T3" fmla="*/ 15 h 41"/>
                <a:gd name="T4" fmla="*/ 16 w 35"/>
                <a:gd name="T5" fmla="*/ 4 h 41"/>
              </a:gdLst>
              <a:ahLst/>
              <a:cxnLst>
                <a:cxn ang="0">
                  <a:pos x="T0" y="T1"/>
                </a:cxn>
                <a:cxn ang="0">
                  <a:pos x="T2" y="T3"/>
                </a:cxn>
                <a:cxn ang="0">
                  <a:pos x="T4" y="T5"/>
                </a:cxn>
              </a:cxnLst>
              <a:rect l="0" t="0" r="r" b="b"/>
              <a:pathLst>
                <a:path w="35" h="41">
                  <a:moveTo>
                    <a:pt x="16" y="4"/>
                  </a:moveTo>
                  <a:cubicBezTo>
                    <a:pt x="35" y="5"/>
                    <a:pt x="32" y="0"/>
                    <a:pt x="33" y="15"/>
                  </a:cubicBezTo>
                  <a:cubicBezTo>
                    <a:pt x="34" y="41"/>
                    <a:pt x="0" y="23"/>
                    <a:pt x="16"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82" name="Freeform 69">
              <a:extLst>
                <a:ext uri="{FF2B5EF4-FFF2-40B4-BE49-F238E27FC236}">
                  <a16:creationId xmlns:a16="http://schemas.microsoft.com/office/drawing/2014/main" id="{BB356FF6-7153-4AE8-904C-8535363AA8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2589" y="5599752"/>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83" name="Freeform 70">
              <a:extLst>
                <a:ext uri="{FF2B5EF4-FFF2-40B4-BE49-F238E27FC236}">
                  <a16:creationId xmlns:a16="http://schemas.microsoft.com/office/drawing/2014/main" id="{D9CD9700-C2DA-4CCD-8700-D763281E4C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802" y="6191496"/>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84" name="Freeform 71">
              <a:extLst>
                <a:ext uri="{FF2B5EF4-FFF2-40B4-BE49-F238E27FC236}">
                  <a16:creationId xmlns:a16="http://schemas.microsoft.com/office/drawing/2014/main" id="{6CC97770-31D6-46F7-9608-9D96AEF4A1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4132" y="5079102"/>
              <a:ext cx="131153" cy="90579"/>
            </a:xfrm>
            <a:custGeom>
              <a:avLst/>
              <a:gdLst>
                <a:gd name="T0" fmla="*/ 22 w 40"/>
                <a:gd name="T1" fmla="*/ 0 h 30"/>
                <a:gd name="T2" fmla="*/ 16 w 40"/>
                <a:gd name="T3" fmla="*/ 26 h 30"/>
                <a:gd name="T4" fmla="*/ 22 w 40"/>
                <a:gd name="T5" fmla="*/ 0 h 30"/>
              </a:gdLst>
              <a:ahLst/>
              <a:cxnLst>
                <a:cxn ang="0">
                  <a:pos x="T0" y="T1"/>
                </a:cxn>
                <a:cxn ang="0">
                  <a:pos x="T2" y="T3"/>
                </a:cxn>
                <a:cxn ang="0">
                  <a:pos x="T4" y="T5"/>
                </a:cxn>
              </a:cxnLst>
              <a:rect l="0" t="0" r="r" b="b"/>
              <a:pathLst>
                <a:path w="40" h="30">
                  <a:moveTo>
                    <a:pt x="22" y="0"/>
                  </a:moveTo>
                  <a:cubicBezTo>
                    <a:pt x="39" y="3"/>
                    <a:pt x="40" y="30"/>
                    <a:pt x="16" y="26"/>
                  </a:cubicBezTo>
                  <a:cubicBezTo>
                    <a:pt x="0" y="7"/>
                    <a:pt x="14" y="4"/>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85" name="Freeform 72">
              <a:extLst>
                <a:ext uri="{FF2B5EF4-FFF2-40B4-BE49-F238E27FC236}">
                  <a16:creationId xmlns:a16="http://schemas.microsoft.com/office/drawing/2014/main" id="{1F6A0344-12D8-457F-B2C4-BF6ABC3F97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0869" y="4852243"/>
              <a:ext cx="131153" cy="90579"/>
            </a:xfrm>
            <a:custGeom>
              <a:avLst/>
              <a:gdLst>
                <a:gd name="T0" fmla="*/ 22 w 40"/>
                <a:gd name="T1" fmla="*/ 0 h 30"/>
                <a:gd name="T2" fmla="*/ 17 w 40"/>
                <a:gd name="T3" fmla="*/ 26 h 30"/>
                <a:gd name="T4" fmla="*/ 22 w 40"/>
                <a:gd name="T5" fmla="*/ 0 h 30"/>
              </a:gdLst>
              <a:ahLst/>
              <a:cxnLst>
                <a:cxn ang="0">
                  <a:pos x="T0" y="T1"/>
                </a:cxn>
                <a:cxn ang="0">
                  <a:pos x="T2" y="T3"/>
                </a:cxn>
                <a:cxn ang="0">
                  <a:pos x="T4" y="T5"/>
                </a:cxn>
              </a:cxnLst>
              <a:rect l="0" t="0" r="r" b="b"/>
              <a:pathLst>
                <a:path w="40" h="30">
                  <a:moveTo>
                    <a:pt x="22" y="0"/>
                  </a:moveTo>
                  <a:cubicBezTo>
                    <a:pt x="40" y="1"/>
                    <a:pt x="40" y="30"/>
                    <a:pt x="17" y="26"/>
                  </a:cubicBezTo>
                  <a:cubicBezTo>
                    <a:pt x="0" y="7"/>
                    <a:pt x="15" y="5"/>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86" name="Freeform 73">
              <a:extLst>
                <a:ext uri="{FF2B5EF4-FFF2-40B4-BE49-F238E27FC236}">
                  <a16:creationId xmlns:a16="http://schemas.microsoft.com/office/drawing/2014/main" id="{A659A3FC-205E-41C5-90D8-2909635C66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742" y="4352608"/>
              <a:ext cx="121406" cy="84051"/>
            </a:xfrm>
            <a:custGeom>
              <a:avLst/>
              <a:gdLst>
                <a:gd name="T0" fmla="*/ 13 w 37"/>
                <a:gd name="T1" fmla="*/ 2 h 28"/>
                <a:gd name="T2" fmla="*/ 29 w 37"/>
                <a:gd name="T3" fmla="*/ 9 h 28"/>
                <a:gd name="T4" fmla="*/ 14 w 37"/>
                <a:gd name="T5" fmla="*/ 28 h 28"/>
                <a:gd name="T6" fmla="*/ 13 w 37"/>
                <a:gd name="T7" fmla="*/ 2 h 28"/>
              </a:gdLst>
              <a:ahLst/>
              <a:cxnLst>
                <a:cxn ang="0">
                  <a:pos x="T0" y="T1"/>
                </a:cxn>
                <a:cxn ang="0">
                  <a:pos x="T2" y="T3"/>
                </a:cxn>
                <a:cxn ang="0">
                  <a:pos x="T4" y="T5"/>
                </a:cxn>
                <a:cxn ang="0">
                  <a:pos x="T6" y="T7"/>
                </a:cxn>
              </a:cxnLst>
              <a:rect l="0" t="0" r="r" b="b"/>
              <a:pathLst>
                <a:path w="37" h="28">
                  <a:moveTo>
                    <a:pt x="13" y="2"/>
                  </a:moveTo>
                  <a:cubicBezTo>
                    <a:pt x="23" y="0"/>
                    <a:pt x="25" y="4"/>
                    <a:pt x="29" y="9"/>
                  </a:cubicBezTo>
                  <a:cubicBezTo>
                    <a:pt x="37" y="19"/>
                    <a:pt x="25" y="25"/>
                    <a:pt x="14" y="28"/>
                  </a:cubicBezTo>
                  <a:cubicBezTo>
                    <a:pt x="4" y="21"/>
                    <a:pt x="0" y="7"/>
                    <a:pt x="13" y="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87" name="Freeform 74">
              <a:extLst>
                <a:ext uri="{FF2B5EF4-FFF2-40B4-BE49-F238E27FC236}">
                  <a16:creationId xmlns:a16="http://schemas.microsoft.com/office/drawing/2014/main" id="{EF5898F8-F274-4A71-ABC2-9727884523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3694" y="5932892"/>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88" name="Freeform 75">
              <a:extLst>
                <a:ext uri="{FF2B5EF4-FFF2-40B4-BE49-F238E27FC236}">
                  <a16:creationId xmlns:a16="http://schemas.microsoft.com/office/drawing/2014/main" id="{A337719B-635F-4455-A8E8-6983D9B3DE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8703" y="2387288"/>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89" name="Freeform 77">
              <a:extLst>
                <a:ext uri="{FF2B5EF4-FFF2-40B4-BE49-F238E27FC236}">
                  <a16:creationId xmlns:a16="http://schemas.microsoft.com/office/drawing/2014/main" id="{665D8F7B-6125-4923-82FD-4541506B66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3949" y="3551571"/>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90" name="Freeform 85">
              <a:extLst>
                <a:ext uri="{FF2B5EF4-FFF2-40B4-BE49-F238E27FC236}">
                  <a16:creationId xmlns:a16="http://schemas.microsoft.com/office/drawing/2014/main" id="{AEBBE398-C737-4798-92D3-68B6928A9B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30208" y="6379390"/>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91" name="Freeform 87">
              <a:extLst>
                <a:ext uri="{FF2B5EF4-FFF2-40B4-BE49-F238E27FC236}">
                  <a16:creationId xmlns:a16="http://schemas.microsoft.com/office/drawing/2014/main" id="{F3116C15-246C-412A-B5A8-DC7E056EC8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4699" y="6633625"/>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92" name="Freeform 88">
              <a:extLst>
                <a:ext uri="{FF2B5EF4-FFF2-40B4-BE49-F238E27FC236}">
                  <a16:creationId xmlns:a16="http://schemas.microsoft.com/office/drawing/2014/main" id="{F9FA8A4C-F799-47E7-85C8-4DA109A003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8248" y="5648840"/>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007040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C28B35-1C8E-9468-3D99-149AFD0AB7CB}"/>
              </a:ext>
            </a:extLst>
          </p:cNvPr>
          <p:cNvSpPr>
            <a:spLocks noGrp="1"/>
          </p:cNvSpPr>
          <p:nvPr>
            <p:ph type="title"/>
          </p:nvPr>
        </p:nvSpPr>
        <p:spPr>
          <a:xfrm>
            <a:off x="1069848" y="502920"/>
            <a:ext cx="9889097" cy="4609407"/>
          </a:xfrm>
        </p:spPr>
        <p:txBody>
          <a:bodyPr>
            <a:normAutofit/>
          </a:bodyPr>
          <a:lstStyle/>
          <a:p>
            <a:r>
              <a:rPr lang="es-EC" sz="4800" dirty="0"/>
              <a:t>2.	¿Qué dificultades específicas enfrenta el sujeto autista para habitar y apropiarse de su cuerpo según el artículo?</a:t>
            </a:r>
          </a:p>
        </p:txBody>
      </p:sp>
    </p:spTree>
    <p:extLst>
      <p:ext uri="{BB962C8B-B14F-4D97-AF65-F5344CB8AC3E}">
        <p14:creationId xmlns:p14="http://schemas.microsoft.com/office/powerpoint/2010/main" val="2386635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95697D25-3D98-4690-9E3D-C65732E5D8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401FD7FC-C76E-45D6-95A9-D630E1820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6900"/>
            <a:ext cx="12192000" cy="4991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En casos de autismo, tardía la búsqueda de diagnóstico adecuado - Gaceta  UNAM">
            <a:extLst>
              <a:ext uri="{FF2B5EF4-FFF2-40B4-BE49-F238E27FC236}">
                <a16:creationId xmlns:a16="http://schemas.microsoft.com/office/drawing/2014/main" id="{C85E7AC8-AD99-5EA5-29BA-3843F55117C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483" r="20193"/>
          <a:stretch/>
        </p:blipFill>
        <p:spPr bwMode="auto">
          <a:xfrm>
            <a:off x="4244" y="1866900"/>
            <a:ext cx="5092102" cy="4991100"/>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6189A9AC-9C67-4B4F-347F-C0E601F1431F}"/>
              </a:ext>
            </a:extLst>
          </p:cNvPr>
          <p:cNvSpPr>
            <a:spLocks noGrp="1"/>
          </p:cNvSpPr>
          <p:nvPr>
            <p:ph idx="1"/>
          </p:nvPr>
        </p:nvSpPr>
        <p:spPr>
          <a:xfrm>
            <a:off x="5898360" y="2219493"/>
            <a:ext cx="5722140" cy="3314531"/>
          </a:xfrm>
        </p:spPr>
        <p:txBody>
          <a:bodyPr>
            <a:normAutofit/>
          </a:bodyPr>
          <a:lstStyle/>
          <a:p>
            <a:r>
              <a:rPr lang="es-EC">
                <a:effectLst/>
                <a:latin typeface="Calibri" panose="020F0502020204030204" pitchFamily="34" charset="0"/>
                <a:ea typeface="Calibri" panose="020F0502020204030204" pitchFamily="34" charset="0"/>
                <a:cs typeface="Times New Roman" panose="02020603050405020304" pitchFamily="18" charset="0"/>
              </a:rPr>
              <a:t>Los sujetos autistas tienen dificultades para integrar su imagen corporal, lo que resulta en una falta de unidad y una posible fragmentación de su sentido de sí mismos, ya que la imagen del cuerpo no se asume de manera jubilosa como debería en el estadio del espejo.</a:t>
            </a:r>
            <a:r>
              <a:rPr lang="es-EC" dirty="0">
                <a:effectLst/>
              </a:rPr>
              <a:t> </a:t>
            </a:r>
            <a:endParaRPr lang="es-EC" dirty="0"/>
          </a:p>
        </p:txBody>
      </p:sp>
      <p:grpSp>
        <p:nvGrpSpPr>
          <p:cNvPr id="2059" name="Group 2058">
            <a:extLst>
              <a:ext uri="{FF2B5EF4-FFF2-40B4-BE49-F238E27FC236}">
                <a16:creationId xmlns:a16="http://schemas.microsoft.com/office/drawing/2014/main" id="{6A85DAAA-4828-42AD-A20E-A69A6FAE05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227" y="5957752"/>
            <a:ext cx="12157773" cy="494218"/>
            <a:chOff x="18956" y="5952517"/>
            <a:chExt cx="12157773" cy="494218"/>
          </a:xfrm>
          <a:solidFill>
            <a:schemeClr val="bg1"/>
          </a:solidFill>
        </p:grpSpPr>
        <p:sp>
          <p:nvSpPr>
            <p:cNvPr id="2060" name="Freeform 10">
              <a:extLst>
                <a:ext uri="{FF2B5EF4-FFF2-40B4-BE49-F238E27FC236}">
                  <a16:creationId xmlns:a16="http://schemas.microsoft.com/office/drawing/2014/main" id="{86125428-75F9-4763-8991-C4DB8FE988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637219" y="6356157"/>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61" name="Freeform 15">
              <a:extLst>
                <a:ext uri="{FF2B5EF4-FFF2-40B4-BE49-F238E27FC236}">
                  <a16:creationId xmlns:a16="http://schemas.microsoft.com/office/drawing/2014/main" id="{9E1AD4BA-5029-4887-8216-F6DBBD1847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139192" y="6359421"/>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62" name="Freeform 18">
              <a:extLst>
                <a:ext uri="{FF2B5EF4-FFF2-40B4-BE49-F238E27FC236}">
                  <a16:creationId xmlns:a16="http://schemas.microsoft.com/office/drawing/2014/main" id="{D298128E-C3E3-4CCC-BB18-D6B2181818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384660" y="6368396"/>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63" name="Freeform 22">
              <a:extLst>
                <a:ext uri="{FF2B5EF4-FFF2-40B4-BE49-F238E27FC236}">
                  <a16:creationId xmlns:a16="http://schemas.microsoft.com/office/drawing/2014/main" id="{956527CE-4CB1-4E46-88D3-E6EA2D5AAF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653573" y="6308012"/>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64" name="Freeform 8">
              <a:extLst>
                <a:ext uri="{FF2B5EF4-FFF2-40B4-BE49-F238E27FC236}">
                  <a16:creationId xmlns:a16="http://schemas.microsoft.com/office/drawing/2014/main" id="{2F104828-FA58-4B02-A34E-13A1A0432E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8956" y="595659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65" name="Freeform 19">
              <a:extLst>
                <a:ext uri="{FF2B5EF4-FFF2-40B4-BE49-F238E27FC236}">
                  <a16:creationId xmlns:a16="http://schemas.microsoft.com/office/drawing/2014/main" id="{C98AF37C-592A-4D0D-BF25-AD71B60E6B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709370" y="6291575"/>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66" name="Freeform 20">
              <a:extLst>
                <a:ext uri="{FF2B5EF4-FFF2-40B4-BE49-F238E27FC236}">
                  <a16:creationId xmlns:a16="http://schemas.microsoft.com/office/drawing/2014/main" id="{621CF2DF-4BAB-47CB-AAF4-6135062AF8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452381" y="6295774"/>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67" name="Freeform 23">
              <a:extLst>
                <a:ext uri="{FF2B5EF4-FFF2-40B4-BE49-F238E27FC236}">
                  <a16:creationId xmlns:a16="http://schemas.microsoft.com/office/drawing/2014/main" id="{C93B96AD-0A31-4B64-8B0D-EC289A7A77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883090" y="6322699"/>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68" name="Freeform 26">
              <a:extLst>
                <a:ext uri="{FF2B5EF4-FFF2-40B4-BE49-F238E27FC236}">
                  <a16:creationId xmlns:a16="http://schemas.microsoft.com/office/drawing/2014/main" id="{CA95A85E-F6C9-4D5B-9AC2-41D2481719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04559" y="6308010"/>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69" name="Freeform 27">
              <a:extLst>
                <a:ext uri="{FF2B5EF4-FFF2-40B4-BE49-F238E27FC236}">
                  <a16:creationId xmlns:a16="http://schemas.microsoft.com/office/drawing/2014/main" id="{5107E4DA-C368-437F-913A-9CF3CB012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937280" y="6282192"/>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70" name="Freeform 28">
              <a:extLst>
                <a:ext uri="{FF2B5EF4-FFF2-40B4-BE49-F238E27FC236}">
                  <a16:creationId xmlns:a16="http://schemas.microsoft.com/office/drawing/2014/main" id="{7631DFDA-A9E9-4E35-A064-EBA0778018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194538" y="6290059"/>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71" name="Freeform 30">
              <a:extLst>
                <a:ext uri="{FF2B5EF4-FFF2-40B4-BE49-F238E27FC236}">
                  <a16:creationId xmlns:a16="http://schemas.microsoft.com/office/drawing/2014/main" id="{3A2C443F-B764-46C1-857F-F5A4DF30A4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742191" y="6338204"/>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72" name="Freeform 43">
              <a:extLst>
                <a:ext uri="{FF2B5EF4-FFF2-40B4-BE49-F238E27FC236}">
                  <a16:creationId xmlns:a16="http://schemas.microsoft.com/office/drawing/2014/main" id="{B9FC3628-7B29-4D88-B5ED-ACAF87A9B4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902106" y="6043523"/>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73" name="Freeform 51">
              <a:extLst>
                <a:ext uri="{FF2B5EF4-FFF2-40B4-BE49-F238E27FC236}">
                  <a16:creationId xmlns:a16="http://schemas.microsoft.com/office/drawing/2014/main" id="{B65279C5-A429-464B-8FBE-424240585B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710297" y="6035458"/>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74" name="Freeform 52">
              <a:extLst>
                <a:ext uri="{FF2B5EF4-FFF2-40B4-BE49-F238E27FC236}">
                  <a16:creationId xmlns:a16="http://schemas.microsoft.com/office/drawing/2014/main" id="{5CB98B82-2322-4900-8F24-C8DC1D1F56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277444" y="6038724"/>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75" name="Freeform 53">
              <a:extLst>
                <a:ext uri="{FF2B5EF4-FFF2-40B4-BE49-F238E27FC236}">
                  <a16:creationId xmlns:a16="http://schemas.microsoft.com/office/drawing/2014/main" id="{B1A93CE9-77F5-4C0B-BA0F-4B3A32EE4D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71034" y="6035460"/>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76" name="Freeform 54">
              <a:extLst>
                <a:ext uri="{FF2B5EF4-FFF2-40B4-BE49-F238E27FC236}">
                  <a16:creationId xmlns:a16="http://schemas.microsoft.com/office/drawing/2014/main" id="{2EE13B5A-5B73-46E3-934F-61F0D824E4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094009" y="6011795"/>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77" name="Freeform 55">
              <a:extLst>
                <a:ext uri="{FF2B5EF4-FFF2-40B4-BE49-F238E27FC236}">
                  <a16:creationId xmlns:a16="http://schemas.microsoft.com/office/drawing/2014/main" id="{65A30821-4992-48D3-B4A0-913C045B4F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264556" y="6041988"/>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78" name="Freeform 56">
              <a:extLst>
                <a:ext uri="{FF2B5EF4-FFF2-40B4-BE49-F238E27FC236}">
                  <a16:creationId xmlns:a16="http://schemas.microsoft.com/office/drawing/2014/main" id="{CF285E5E-EB87-467D-B538-925CAB8A81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392340" y="5985586"/>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79" name="Freeform 57">
              <a:extLst>
                <a:ext uri="{FF2B5EF4-FFF2-40B4-BE49-F238E27FC236}">
                  <a16:creationId xmlns:a16="http://schemas.microsoft.com/office/drawing/2014/main" id="{22F0F1DE-7C3C-40A4-B14B-B0FD67EC67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037697" y="6020771"/>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80" name="Freeform 59">
              <a:extLst>
                <a:ext uri="{FF2B5EF4-FFF2-40B4-BE49-F238E27FC236}">
                  <a16:creationId xmlns:a16="http://schemas.microsoft.com/office/drawing/2014/main" id="{DDF56D11-18A1-4D3F-862A-884643EC85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473186" y="605207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81" name="Freeform 60">
              <a:extLst>
                <a:ext uri="{FF2B5EF4-FFF2-40B4-BE49-F238E27FC236}">
                  <a16:creationId xmlns:a16="http://schemas.microsoft.com/office/drawing/2014/main" id="{E6BD0431-79C0-4578-9C4E-753DE0746E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825017" y="6002818"/>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82" name="Freeform 61">
              <a:extLst>
                <a:ext uri="{FF2B5EF4-FFF2-40B4-BE49-F238E27FC236}">
                  <a16:creationId xmlns:a16="http://schemas.microsoft.com/office/drawing/2014/main" id="{A1B85F64-F9B0-48F1-9C28-10E600AAA1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572460" y="5957121"/>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83" name="Freeform 5">
              <a:extLst>
                <a:ext uri="{FF2B5EF4-FFF2-40B4-BE49-F238E27FC236}">
                  <a16:creationId xmlns:a16="http://schemas.microsoft.com/office/drawing/2014/main" id="{103E3F91-5963-48B3-BA45-F313552CB4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908414" y="6286792"/>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84" name="Freeform 6">
              <a:extLst>
                <a:ext uri="{FF2B5EF4-FFF2-40B4-BE49-F238E27FC236}">
                  <a16:creationId xmlns:a16="http://schemas.microsoft.com/office/drawing/2014/main" id="{94FBFE70-FA74-4065-8632-647B4E651F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634353" y="6266141"/>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85" name="Freeform 7">
              <a:extLst>
                <a:ext uri="{FF2B5EF4-FFF2-40B4-BE49-F238E27FC236}">
                  <a16:creationId xmlns:a16="http://schemas.microsoft.com/office/drawing/2014/main" id="{15137EC8-5D22-45AF-8136-75A336C1A2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177783" y="6246129"/>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86" name="Freeform 8">
              <a:extLst>
                <a:ext uri="{FF2B5EF4-FFF2-40B4-BE49-F238E27FC236}">
                  <a16:creationId xmlns:a16="http://schemas.microsoft.com/office/drawing/2014/main" id="{01585780-AC17-48DF-B491-DD8DEAD9B5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982245" y="624294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87" name="Freeform 9">
              <a:extLst>
                <a:ext uri="{FF2B5EF4-FFF2-40B4-BE49-F238E27FC236}">
                  <a16:creationId xmlns:a16="http://schemas.microsoft.com/office/drawing/2014/main" id="{39F55FA8-015C-409E-9701-83B93BE92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268040" y="6282192"/>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88" name="Freeform 11">
              <a:extLst>
                <a:ext uri="{FF2B5EF4-FFF2-40B4-BE49-F238E27FC236}">
                  <a16:creationId xmlns:a16="http://schemas.microsoft.com/office/drawing/2014/main" id="{95F44756-BFD5-473B-9B3A-64914D54D2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510851" y="6246285"/>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89" name="Freeform 12">
              <a:extLst>
                <a:ext uri="{FF2B5EF4-FFF2-40B4-BE49-F238E27FC236}">
                  <a16:creationId xmlns:a16="http://schemas.microsoft.com/office/drawing/2014/main" id="{0063CF19-BA29-4737-9216-0FC182C64D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028371" y="6264238"/>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90" name="Freeform 13">
              <a:extLst>
                <a:ext uri="{FF2B5EF4-FFF2-40B4-BE49-F238E27FC236}">
                  <a16:creationId xmlns:a16="http://schemas.microsoft.com/office/drawing/2014/main" id="{077D7D6B-E211-4C39-9DDB-943283A068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656011" y="6301648"/>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91" name="Freeform 14">
              <a:extLst>
                <a:ext uri="{FF2B5EF4-FFF2-40B4-BE49-F238E27FC236}">
                  <a16:creationId xmlns:a16="http://schemas.microsoft.com/office/drawing/2014/main" id="{CFCAA2B7-2668-424D-A0C2-EB30C9C223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333279" y="6267101"/>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92" name="Freeform 16">
              <a:extLst>
                <a:ext uri="{FF2B5EF4-FFF2-40B4-BE49-F238E27FC236}">
                  <a16:creationId xmlns:a16="http://schemas.microsoft.com/office/drawing/2014/main" id="{96C40903-DA8C-4282-8406-32598233C8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773156" y="6239757"/>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93" name="Freeform 17">
              <a:extLst>
                <a:ext uri="{FF2B5EF4-FFF2-40B4-BE49-F238E27FC236}">
                  <a16:creationId xmlns:a16="http://schemas.microsoft.com/office/drawing/2014/main" id="{61FE12E2-C467-400F-89BA-1BEA883D1E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398709" y="6264239"/>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94" name="Freeform 21">
              <a:extLst>
                <a:ext uri="{FF2B5EF4-FFF2-40B4-BE49-F238E27FC236}">
                  <a16:creationId xmlns:a16="http://schemas.microsoft.com/office/drawing/2014/main" id="{1EAD90ED-90A2-46B9-8DA7-A6E2BAD67D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47787" y="6218542"/>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95" name="Freeform 25">
              <a:extLst>
                <a:ext uri="{FF2B5EF4-FFF2-40B4-BE49-F238E27FC236}">
                  <a16:creationId xmlns:a16="http://schemas.microsoft.com/office/drawing/2014/main" id="{8C82FE95-B66A-4645-B823-B52372EB4E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90115" y="6200589"/>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96" name="Freeform 29">
              <a:extLst>
                <a:ext uri="{FF2B5EF4-FFF2-40B4-BE49-F238E27FC236}">
                  <a16:creationId xmlns:a16="http://schemas.microsoft.com/office/drawing/2014/main" id="{2C686BAA-83C2-43D2-93B6-E8220C957E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11181" y="6179372"/>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97" name="Freeform 31">
              <a:extLst>
                <a:ext uri="{FF2B5EF4-FFF2-40B4-BE49-F238E27FC236}">
                  <a16:creationId xmlns:a16="http://schemas.microsoft.com/office/drawing/2014/main" id="{67ECE7FD-6A12-44C9-8D33-E42CFA1391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3201" y="6241343"/>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98" name="Freeform 32">
              <a:extLst>
                <a:ext uri="{FF2B5EF4-FFF2-40B4-BE49-F238E27FC236}">
                  <a16:creationId xmlns:a16="http://schemas.microsoft.com/office/drawing/2014/main" id="{4437F430-2DE6-4610-8B80-B84F269DE2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406775" y="5979446"/>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99" name="Freeform 33">
              <a:extLst>
                <a:ext uri="{FF2B5EF4-FFF2-40B4-BE49-F238E27FC236}">
                  <a16:creationId xmlns:a16="http://schemas.microsoft.com/office/drawing/2014/main" id="{0E1CF099-A0A1-4D01-A1C9-FC75D2A2BA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327423" y="6028408"/>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00" name="Freeform 34">
              <a:extLst>
                <a:ext uri="{FF2B5EF4-FFF2-40B4-BE49-F238E27FC236}">
                  <a16:creationId xmlns:a16="http://schemas.microsoft.com/office/drawing/2014/main" id="{446366B3-8C6B-4FBB-993F-F1436B59D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334031" y="6019431"/>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01" name="Freeform 35">
              <a:extLst>
                <a:ext uri="{FF2B5EF4-FFF2-40B4-BE49-F238E27FC236}">
                  <a16:creationId xmlns:a16="http://schemas.microsoft.com/office/drawing/2014/main" id="{116E6478-E2D6-4541-A390-90B0C7867D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124491" y="6012903"/>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02" name="Freeform 36">
              <a:extLst>
                <a:ext uri="{FF2B5EF4-FFF2-40B4-BE49-F238E27FC236}">
                  <a16:creationId xmlns:a16="http://schemas.microsoft.com/office/drawing/2014/main" id="{4455EFAC-5886-4232-B90E-DFFB40290E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57884" y="5982710"/>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03" name="Freeform 37">
              <a:extLst>
                <a:ext uri="{FF2B5EF4-FFF2-40B4-BE49-F238E27FC236}">
                  <a16:creationId xmlns:a16="http://schemas.microsoft.com/office/drawing/2014/main" id="{41B484DB-32F6-47BF-AD29-498D8C418D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649584" y="5970470"/>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04" name="Freeform 38">
              <a:extLst>
                <a:ext uri="{FF2B5EF4-FFF2-40B4-BE49-F238E27FC236}">
                  <a16:creationId xmlns:a16="http://schemas.microsoft.com/office/drawing/2014/main" id="{A8D2C598-CBD1-4878-AE03-DB6C604EB2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829398" y="601045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05" name="Freeform 39">
              <a:extLst>
                <a:ext uri="{FF2B5EF4-FFF2-40B4-BE49-F238E27FC236}">
                  <a16:creationId xmlns:a16="http://schemas.microsoft.com/office/drawing/2014/main" id="{7DA864B2-C1CD-4944-BC87-E6C353C170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580384" y="5998215"/>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06" name="Freeform 40">
              <a:extLst>
                <a:ext uri="{FF2B5EF4-FFF2-40B4-BE49-F238E27FC236}">
                  <a16:creationId xmlns:a16="http://schemas.microsoft.com/office/drawing/2014/main" id="{2DB859CF-A6B4-4B69-9AF2-10EFCC6A8E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121911" y="5994951"/>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07" name="Freeform 41">
              <a:extLst>
                <a:ext uri="{FF2B5EF4-FFF2-40B4-BE49-F238E27FC236}">
                  <a16:creationId xmlns:a16="http://schemas.microsoft.com/office/drawing/2014/main" id="{11B87B98-350C-4B22-BAA1-BC214CBFF6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38116" y="599495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08" name="Freeform 42">
              <a:extLst>
                <a:ext uri="{FF2B5EF4-FFF2-40B4-BE49-F238E27FC236}">
                  <a16:creationId xmlns:a16="http://schemas.microsoft.com/office/drawing/2014/main" id="{F13ABE7D-3892-4859-BAD4-4FC4D055AE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10716" y="5973734"/>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09" name="Freeform 44">
              <a:extLst>
                <a:ext uri="{FF2B5EF4-FFF2-40B4-BE49-F238E27FC236}">
                  <a16:creationId xmlns:a16="http://schemas.microsoft.com/office/drawing/2014/main" id="{C7F1722E-1384-418B-9A3E-B70006800C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639354" y="5976998"/>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10" name="Freeform 45">
              <a:extLst>
                <a:ext uri="{FF2B5EF4-FFF2-40B4-BE49-F238E27FC236}">
                  <a16:creationId xmlns:a16="http://schemas.microsoft.com/office/drawing/2014/main" id="{0BF35D49-BCAE-4D89-8EDD-99FCEF7442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67906" y="5952517"/>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11" name="Freeform 46">
              <a:extLst>
                <a:ext uri="{FF2B5EF4-FFF2-40B4-BE49-F238E27FC236}">
                  <a16:creationId xmlns:a16="http://schemas.microsoft.com/office/drawing/2014/main" id="{4CF2F99A-EE20-47B9-80F1-D6E87D6D69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895937" y="6000664"/>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12" name="Freeform 47">
              <a:extLst>
                <a:ext uri="{FF2B5EF4-FFF2-40B4-BE49-F238E27FC236}">
                  <a16:creationId xmlns:a16="http://schemas.microsoft.com/office/drawing/2014/main" id="{8B1A7952-C836-4490-8C6C-CE9C0C0F6D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865326" y="5973733"/>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13" name="Freeform 48">
              <a:extLst>
                <a:ext uri="{FF2B5EF4-FFF2-40B4-BE49-F238E27FC236}">
                  <a16:creationId xmlns:a16="http://schemas.microsoft.com/office/drawing/2014/main" id="{B1568D66-89FA-4FA8-A6E3-AF31D8A054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115444" y="5992749"/>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14" name="Freeform 49">
              <a:extLst>
                <a:ext uri="{FF2B5EF4-FFF2-40B4-BE49-F238E27FC236}">
                  <a16:creationId xmlns:a16="http://schemas.microsoft.com/office/drawing/2014/main" id="{6EF88740-92FD-4894-8D28-13C929041A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15687" y="5955781"/>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15" name="Freeform 8">
              <a:extLst>
                <a:ext uri="{FF2B5EF4-FFF2-40B4-BE49-F238E27FC236}">
                  <a16:creationId xmlns:a16="http://schemas.microsoft.com/office/drawing/2014/main" id="{F9264025-3D66-45E5-B15B-1F9993E999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683670" y="601943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16" name="Freeform 106">
              <a:extLst>
                <a:ext uri="{FF2B5EF4-FFF2-40B4-BE49-F238E27FC236}">
                  <a16:creationId xmlns:a16="http://schemas.microsoft.com/office/drawing/2014/main" id="{A17599C9-357B-44B4-B6FC-08C4758CFE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9451" y="6204541"/>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17" name="Freeform 19">
              <a:extLst>
                <a:ext uri="{FF2B5EF4-FFF2-40B4-BE49-F238E27FC236}">
                  <a16:creationId xmlns:a16="http://schemas.microsoft.com/office/drawing/2014/main" id="{AC8D8289-19C2-490A-8000-DD80A8BA95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397390" y="6351960"/>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18" name="Freeform 20">
              <a:extLst>
                <a:ext uri="{FF2B5EF4-FFF2-40B4-BE49-F238E27FC236}">
                  <a16:creationId xmlns:a16="http://schemas.microsoft.com/office/drawing/2014/main" id="{A9F1237F-83C7-4840-998E-379DF420EC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140401" y="6356159"/>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19" name="Freeform 26">
              <a:extLst>
                <a:ext uri="{FF2B5EF4-FFF2-40B4-BE49-F238E27FC236}">
                  <a16:creationId xmlns:a16="http://schemas.microsoft.com/office/drawing/2014/main" id="{78C598F8-6845-4321-8B12-8F55D5C5A0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2049121" y="6351959"/>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20" name="Freeform 27">
              <a:extLst>
                <a:ext uri="{FF2B5EF4-FFF2-40B4-BE49-F238E27FC236}">
                  <a16:creationId xmlns:a16="http://schemas.microsoft.com/office/drawing/2014/main" id="{85D84B4A-5F95-4F29-BE14-8D29A0B4CD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625300" y="6342577"/>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21" name="Freeform 28">
              <a:extLst>
                <a:ext uri="{FF2B5EF4-FFF2-40B4-BE49-F238E27FC236}">
                  <a16:creationId xmlns:a16="http://schemas.microsoft.com/office/drawing/2014/main" id="{6408C2B3-D126-4B4A-8BA3-FF1863CD77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851300" y="6351959"/>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22" name="Freeform 55">
              <a:extLst>
                <a:ext uri="{FF2B5EF4-FFF2-40B4-BE49-F238E27FC236}">
                  <a16:creationId xmlns:a16="http://schemas.microsoft.com/office/drawing/2014/main" id="{CAE0FD91-0F5A-4A8C-9310-8DB3A5FA4D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988188" y="6083917"/>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23" name="Freeform 56">
              <a:extLst>
                <a:ext uri="{FF2B5EF4-FFF2-40B4-BE49-F238E27FC236}">
                  <a16:creationId xmlns:a16="http://schemas.microsoft.com/office/drawing/2014/main" id="{1B9D762E-D50F-4A47-B703-232ED88670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080360" y="6045971"/>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24" name="Freeform 57">
              <a:extLst>
                <a:ext uri="{FF2B5EF4-FFF2-40B4-BE49-F238E27FC236}">
                  <a16:creationId xmlns:a16="http://schemas.microsoft.com/office/drawing/2014/main" id="{8DA09E23-CA61-495A-A7F8-4B3DFDF2AB8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725717" y="6081156"/>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25" name="Freeform 60">
              <a:extLst>
                <a:ext uri="{FF2B5EF4-FFF2-40B4-BE49-F238E27FC236}">
                  <a16:creationId xmlns:a16="http://schemas.microsoft.com/office/drawing/2014/main" id="{D36CA6B3-3A46-4CB5-8C91-886B84071B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513037" y="606320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26" name="Freeform 61">
              <a:extLst>
                <a:ext uri="{FF2B5EF4-FFF2-40B4-BE49-F238E27FC236}">
                  <a16:creationId xmlns:a16="http://schemas.microsoft.com/office/drawing/2014/main" id="{D5E51DA2-6B7C-485B-8725-9A40802924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260480" y="6017506"/>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27" name="Freeform 5">
              <a:extLst>
                <a:ext uri="{FF2B5EF4-FFF2-40B4-BE49-F238E27FC236}">
                  <a16:creationId xmlns:a16="http://schemas.microsoft.com/office/drawing/2014/main" id="{15FEF067-D07A-40E3-96D2-34E7450C1F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596434" y="6347177"/>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28" name="Freeform 6">
              <a:extLst>
                <a:ext uri="{FF2B5EF4-FFF2-40B4-BE49-F238E27FC236}">
                  <a16:creationId xmlns:a16="http://schemas.microsoft.com/office/drawing/2014/main" id="{DFF84AAD-85F3-4027-BEF7-5AFCC59DC5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310592" y="6345841"/>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29" name="Freeform 7">
              <a:extLst>
                <a:ext uri="{FF2B5EF4-FFF2-40B4-BE49-F238E27FC236}">
                  <a16:creationId xmlns:a16="http://schemas.microsoft.com/office/drawing/2014/main" id="{9748C3EE-BBA1-45C3-AA60-D44ABDC7ED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865803" y="6306514"/>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30" name="Freeform 8">
              <a:extLst>
                <a:ext uri="{FF2B5EF4-FFF2-40B4-BE49-F238E27FC236}">
                  <a16:creationId xmlns:a16="http://schemas.microsoft.com/office/drawing/2014/main" id="{C4E544EA-9A31-4B4E-A587-2AE025092A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670714" y="633931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31" name="Freeform 9">
              <a:extLst>
                <a:ext uri="{FF2B5EF4-FFF2-40B4-BE49-F238E27FC236}">
                  <a16:creationId xmlns:a16="http://schemas.microsoft.com/office/drawing/2014/main" id="{8F48C13C-B234-4A28-8664-11FAE37636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956060" y="6342577"/>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32" name="Freeform 11">
              <a:extLst>
                <a:ext uri="{FF2B5EF4-FFF2-40B4-BE49-F238E27FC236}">
                  <a16:creationId xmlns:a16="http://schemas.microsoft.com/office/drawing/2014/main" id="{E43446F2-1DE7-4C87-8691-324C7B2ABB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198871" y="6306670"/>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33" name="Freeform 12">
              <a:extLst>
                <a:ext uri="{FF2B5EF4-FFF2-40B4-BE49-F238E27FC236}">
                  <a16:creationId xmlns:a16="http://schemas.microsoft.com/office/drawing/2014/main" id="{91DE0BBB-6755-4F68-822C-318F733D19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716391" y="6324623"/>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34" name="Freeform 13">
              <a:extLst>
                <a:ext uri="{FF2B5EF4-FFF2-40B4-BE49-F238E27FC236}">
                  <a16:creationId xmlns:a16="http://schemas.microsoft.com/office/drawing/2014/main" id="{A5F42373-85EE-4ADF-8DCE-2754ED3B5B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344031" y="6362033"/>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35" name="Freeform 14">
              <a:extLst>
                <a:ext uri="{FF2B5EF4-FFF2-40B4-BE49-F238E27FC236}">
                  <a16:creationId xmlns:a16="http://schemas.microsoft.com/office/drawing/2014/main" id="{E82C5A3F-4FC6-4883-AD2B-37F1BBF766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070859" y="6318096"/>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36" name="Freeform 16">
              <a:extLst>
                <a:ext uri="{FF2B5EF4-FFF2-40B4-BE49-F238E27FC236}">
                  <a16:creationId xmlns:a16="http://schemas.microsoft.com/office/drawing/2014/main" id="{35242FF5-19F5-45E5-919A-C145DC64A9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461176" y="6300142"/>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37" name="Freeform 17">
              <a:extLst>
                <a:ext uri="{FF2B5EF4-FFF2-40B4-BE49-F238E27FC236}">
                  <a16:creationId xmlns:a16="http://schemas.microsoft.com/office/drawing/2014/main" id="{88AAE6CF-F026-41C1-B9AD-BC2E232C53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039205" y="6341355"/>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38" name="Freeform 21">
              <a:extLst>
                <a:ext uri="{FF2B5EF4-FFF2-40B4-BE49-F238E27FC236}">
                  <a16:creationId xmlns:a16="http://schemas.microsoft.com/office/drawing/2014/main" id="{5C701404-4DB7-4F3A-8549-9544B9C665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730057" y="6318096"/>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39" name="Freeform 25">
              <a:extLst>
                <a:ext uri="{FF2B5EF4-FFF2-40B4-BE49-F238E27FC236}">
                  <a16:creationId xmlns:a16="http://schemas.microsoft.com/office/drawing/2014/main" id="{369618DE-CF63-4E1F-AB56-8A640FD748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930591" y="6309120"/>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40" name="Freeform 29">
              <a:extLst>
                <a:ext uri="{FF2B5EF4-FFF2-40B4-BE49-F238E27FC236}">
                  <a16:creationId xmlns:a16="http://schemas.microsoft.com/office/drawing/2014/main" id="{3D1A099C-4FDA-4F79-B077-C0F6C64778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497041" y="6299934"/>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41" name="Freeform 31">
              <a:extLst>
                <a:ext uri="{FF2B5EF4-FFF2-40B4-BE49-F238E27FC236}">
                  <a16:creationId xmlns:a16="http://schemas.microsoft.com/office/drawing/2014/main" id="{663890DF-B74A-467D-A63B-CB65CC98B4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207517" y="6336989"/>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42" name="Freeform 32">
              <a:extLst>
                <a:ext uri="{FF2B5EF4-FFF2-40B4-BE49-F238E27FC236}">
                  <a16:creationId xmlns:a16="http://schemas.microsoft.com/office/drawing/2014/main" id="{8C343114-BF88-426E-953D-A70972F875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094795" y="6039831"/>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43" name="Freeform 33">
              <a:extLst>
                <a:ext uri="{FF2B5EF4-FFF2-40B4-BE49-F238E27FC236}">
                  <a16:creationId xmlns:a16="http://schemas.microsoft.com/office/drawing/2014/main" id="{922DA709-3EF5-45DB-BAE3-B23CAA35D9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015443" y="6088793"/>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44" name="Freeform 34">
              <a:extLst>
                <a:ext uri="{FF2B5EF4-FFF2-40B4-BE49-F238E27FC236}">
                  <a16:creationId xmlns:a16="http://schemas.microsoft.com/office/drawing/2014/main" id="{E794F4BF-0BF2-4D4B-95B3-B96E58491D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022051" y="6079816"/>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45" name="Freeform 35">
              <a:extLst>
                <a:ext uri="{FF2B5EF4-FFF2-40B4-BE49-F238E27FC236}">
                  <a16:creationId xmlns:a16="http://schemas.microsoft.com/office/drawing/2014/main" id="{1972B148-4231-4FCD-9B14-7A4189089F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806684" y="6076799"/>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46" name="Freeform 36">
              <a:extLst>
                <a:ext uri="{FF2B5EF4-FFF2-40B4-BE49-F238E27FC236}">
                  <a16:creationId xmlns:a16="http://schemas.microsoft.com/office/drawing/2014/main" id="{14348403-DF91-4DC6-90A9-D7EC727B80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345904" y="6043095"/>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47" name="Freeform 37">
              <a:extLst>
                <a:ext uri="{FF2B5EF4-FFF2-40B4-BE49-F238E27FC236}">
                  <a16:creationId xmlns:a16="http://schemas.microsoft.com/office/drawing/2014/main" id="{1052674E-35FA-4825-AC07-A3914AD9D6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337604" y="6030855"/>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48" name="Freeform 38">
              <a:extLst>
                <a:ext uri="{FF2B5EF4-FFF2-40B4-BE49-F238E27FC236}">
                  <a16:creationId xmlns:a16="http://schemas.microsoft.com/office/drawing/2014/main" id="{4042608B-8386-48C8-A1A3-DBE6F468CE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517418" y="6070840"/>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49" name="Freeform 39">
              <a:extLst>
                <a:ext uri="{FF2B5EF4-FFF2-40B4-BE49-F238E27FC236}">
                  <a16:creationId xmlns:a16="http://schemas.microsoft.com/office/drawing/2014/main" id="{9A5D8987-000C-4B99-BBAF-A23EC6FF55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268404" y="6058600"/>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50" name="Freeform 40">
              <a:extLst>
                <a:ext uri="{FF2B5EF4-FFF2-40B4-BE49-F238E27FC236}">
                  <a16:creationId xmlns:a16="http://schemas.microsoft.com/office/drawing/2014/main" id="{0E405B19-5658-4E03-9404-0C565679EB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809931" y="6055336"/>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51" name="Freeform 41">
              <a:extLst>
                <a:ext uri="{FF2B5EF4-FFF2-40B4-BE49-F238E27FC236}">
                  <a16:creationId xmlns:a16="http://schemas.microsoft.com/office/drawing/2014/main" id="{DC674228-5A9C-4E88-9835-78995E56D0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126136" y="6055335"/>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52" name="Freeform 42">
              <a:extLst>
                <a:ext uri="{FF2B5EF4-FFF2-40B4-BE49-F238E27FC236}">
                  <a16:creationId xmlns:a16="http://schemas.microsoft.com/office/drawing/2014/main" id="{1AB27427-2183-4323-8F13-E775766EDA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798736" y="6034119"/>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53" name="Freeform 44">
              <a:extLst>
                <a:ext uri="{FF2B5EF4-FFF2-40B4-BE49-F238E27FC236}">
                  <a16:creationId xmlns:a16="http://schemas.microsoft.com/office/drawing/2014/main" id="{738ACA27-BAD8-4E7C-8411-7C0FE40F71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327374" y="6037383"/>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54" name="Freeform 45">
              <a:extLst>
                <a:ext uri="{FF2B5EF4-FFF2-40B4-BE49-F238E27FC236}">
                  <a16:creationId xmlns:a16="http://schemas.microsoft.com/office/drawing/2014/main" id="{BD029C16-6777-4580-80FD-2A7A6900EF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555926" y="6012902"/>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55" name="Freeform 46">
              <a:extLst>
                <a:ext uri="{FF2B5EF4-FFF2-40B4-BE49-F238E27FC236}">
                  <a16:creationId xmlns:a16="http://schemas.microsoft.com/office/drawing/2014/main" id="{6941DAEC-FBE5-445C-B9B1-B3DD8F221C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583957" y="6061049"/>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56" name="Freeform 47">
              <a:extLst>
                <a:ext uri="{FF2B5EF4-FFF2-40B4-BE49-F238E27FC236}">
                  <a16:creationId xmlns:a16="http://schemas.microsoft.com/office/drawing/2014/main" id="{FD3CD6BC-3643-43CC-8373-F1F7A6EF77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553346" y="6034118"/>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57" name="Freeform 48">
              <a:extLst>
                <a:ext uri="{FF2B5EF4-FFF2-40B4-BE49-F238E27FC236}">
                  <a16:creationId xmlns:a16="http://schemas.microsoft.com/office/drawing/2014/main" id="{93AF9725-32E4-404B-83DF-668B872932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804575" y="6052072"/>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58" name="Freeform 49">
              <a:extLst>
                <a:ext uri="{FF2B5EF4-FFF2-40B4-BE49-F238E27FC236}">
                  <a16:creationId xmlns:a16="http://schemas.microsoft.com/office/drawing/2014/main" id="{5D84519B-BB5A-427B-B663-69DAB97362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903707" y="6016166"/>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grpSp>
    </p:spTree>
    <p:extLst>
      <p:ext uri="{BB962C8B-B14F-4D97-AF65-F5344CB8AC3E}">
        <p14:creationId xmlns:p14="http://schemas.microsoft.com/office/powerpoint/2010/main" val="2128590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C28B35-1C8E-9468-3D99-149AFD0AB7CB}"/>
              </a:ext>
            </a:extLst>
          </p:cNvPr>
          <p:cNvSpPr>
            <a:spLocks noGrp="1"/>
          </p:cNvSpPr>
          <p:nvPr>
            <p:ph type="title"/>
          </p:nvPr>
        </p:nvSpPr>
        <p:spPr>
          <a:xfrm>
            <a:off x="1069848" y="502920"/>
            <a:ext cx="9889097" cy="4609407"/>
          </a:xfrm>
        </p:spPr>
        <p:txBody>
          <a:bodyPr>
            <a:normAutofit/>
          </a:bodyPr>
          <a:lstStyle/>
          <a:p>
            <a:r>
              <a:rPr lang="es-EC" sz="4800" dirty="0"/>
              <a:t>3.	¿Cómo se manifiesta la "sensibilidad especial al lenguaje" en individuos con autismo desde la perspectiva lacaniana?</a:t>
            </a:r>
          </a:p>
        </p:txBody>
      </p:sp>
    </p:spTree>
    <p:extLst>
      <p:ext uri="{BB962C8B-B14F-4D97-AF65-F5344CB8AC3E}">
        <p14:creationId xmlns:p14="http://schemas.microsoft.com/office/powerpoint/2010/main" val="3529671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95697D25-3D98-4690-9E3D-C65732E5D8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1" name="Rectangle 3080">
            <a:extLst>
              <a:ext uri="{FF2B5EF4-FFF2-40B4-BE49-F238E27FC236}">
                <a16:creationId xmlns:a16="http://schemas.microsoft.com/office/drawing/2014/main" id="{401FD7FC-C76E-45D6-95A9-D630E1820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6900"/>
            <a:ext cx="12192000" cy="4991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Autismo y funciones ejecutivas: ejemplos y aplicaciones - Fundacion  ConecTEA - Juntos en el Autismo">
            <a:extLst>
              <a:ext uri="{FF2B5EF4-FFF2-40B4-BE49-F238E27FC236}">
                <a16:creationId xmlns:a16="http://schemas.microsoft.com/office/drawing/2014/main" id="{956D111C-B392-ABC5-5336-0F3976A08E3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357" r="11510"/>
          <a:stretch/>
        </p:blipFill>
        <p:spPr bwMode="auto">
          <a:xfrm>
            <a:off x="4244" y="1866900"/>
            <a:ext cx="5092102" cy="4991100"/>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2A6FC364-1A00-5FB7-A4A4-49530F762B0A}"/>
              </a:ext>
            </a:extLst>
          </p:cNvPr>
          <p:cNvSpPr>
            <a:spLocks noGrp="1"/>
          </p:cNvSpPr>
          <p:nvPr>
            <p:ph idx="1"/>
          </p:nvPr>
        </p:nvSpPr>
        <p:spPr>
          <a:xfrm>
            <a:off x="5898360" y="2219493"/>
            <a:ext cx="5722140" cy="3314531"/>
          </a:xfrm>
        </p:spPr>
        <p:txBody>
          <a:bodyPr>
            <a:normAutofit/>
          </a:bodyPr>
          <a:lstStyle/>
          <a:p>
            <a:r>
              <a:rPr lang="es-EC" kern="100">
                <a:effectLst/>
                <a:latin typeface="Calibri" panose="020F0502020204030204" pitchFamily="34" charset="0"/>
                <a:ea typeface="Calibri" panose="020F0502020204030204" pitchFamily="34" charset="0"/>
                <a:cs typeface="Times New Roman" panose="02020603050405020304" pitchFamily="18" charset="0"/>
              </a:rPr>
              <a:t>La sensibilidad especial al lenguaje en el autismo, según Lacan, se refiere a la desconexión entre el lenguaje y el cuerpo, donde el lenguaje puede ser experimentado como algo perturbador en lugar de integrarse armónicamente con la experiencia corporal.</a:t>
            </a:r>
          </a:p>
          <a:p>
            <a:endParaRPr lang="es-EC" dirty="0"/>
          </a:p>
        </p:txBody>
      </p:sp>
      <p:grpSp>
        <p:nvGrpSpPr>
          <p:cNvPr id="3083" name="Group 3082">
            <a:extLst>
              <a:ext uri="{FF2B5EF4-FFF2-40B4-BE49-F238E27FC236}">
                <a16:creationId xmlns:a16="http://schemas.microsoft.com/office/drawing/2014/main" id="{6A85DAAA-4828-42AD-A20E-A69A6FAE05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227" y="5957752"/>
            <a:ext cx="12157773" cy="494218"/>
            <a:chOff x="18956" y="5952517"/>
            <a:chExt cx="12157773" cy="494218"/>
          </a:xfrm>
          <a:solidFill>
            <a:schemeClr val="bg1"/>
          </a:solidFill>
        </p:grpSpPr>
        <p:sp>
          <p:nvSpPr>
            <p:cNvPr id="3084" name="Freeform 10">
              <a:extLst>
                <a:ext uri="{FF2B5EF4-FFF2-40B4-BE49-F238E27FC236}">
                  <a16:creationId xmlns:a16="http://schemas.microsoft.com/office/drawing/2014/main" id="{86125428-75F9-4763-8991-C4DB8FE988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637219" y="6356157"/>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085" name="Freeform 15">
              <a:extLst>
                <a:ext uri="{FF2B5EF4-FFF2-40B4-BE49-F238E27FC236}">
                  <a16:creationId xmlns:a16="http://schemas.microsoft.com/office/drawing/2014/main" id="{9E1AD4BA-5029-4887-8216-F6DBBD1847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139192" y="6359421"/>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086" name="Freeform 18">
              <a:extLst>
                <a:ext uri="{FF2B5EF4-FFF2-40B4-BE49-F238E27FC236}">
                  <a16:creationId xmlns:a16="http://schemas.microsoft.com/office/drawing/2014/main" id="{D298128E-C3E3-4CCC-BB18-D6B2181818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384660" y="6368396"/>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087" name="Freeform 22">
              <a:extLst>
                <a:ext uri="{FF2B5EF4-FFF2-40B4-BE49-F238E27FC236}">
                  <a16:creationId xmlns:a16="http://schemas.microsoft.com/office/drawing/2014/main" id="{956527CE-4CB1-4E46-88D3-E6EA2D5AAF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653573" y="6308012"/>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088" name="Freeform 8">
              <a:extLst>
                <a:ext uri="{FF2B5EF4-FFF2-40B4-BE49-F238E27FC236}">
                  <a16:creationId xmlns:a16="http://schemas.microsoft.com/office/drawing/2014/main" id="{2F104828-FA58-4B02-A34E-13A1A0432E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8956" y="595659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089" name="Freeform 19">
              <a:extLst>
                <a:ext uri="{FF2B5EF4-FFF2-40B4-BE49-F238E27FC236}">
                  <a16:creationId xmlns:a16="http://schemas.microsoft.com/office/drawing/2014/main" id="{C98AF37C-592A-4D0D-BF25-AD71B60E6B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709370" y="6291575"/>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090" name="Freeform 20">
              <a:extLst>
                <a:ext uri="{FF2B5EF4-FFF2-40B4-BE49-F238E27FC236}">
                  <a16:creationId xmlns:a16="http://schemas.microsoft.com/office/drawing/2014/main" id="{621CF2DF-4BAB-47CB-AAF4-6135062AF8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452381" y="6295774"/>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091" name="Freeform 23">
              <a:extLst>
                <a:ext uri="{FF2B5EF4-FFF2-40B4-BE49-F238E27FC236}">
                  <a16:creationId xmlns:a16="http://schemas.microsoft.com/office/drawing/2014/main" id="{C93B96AD-0A31-4B64-8B0D-EC289A7A77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883090" y="6322699"/>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092" name="Freeform 26">
              <a:extLst>
                <a:ext uri="{FF2B5EF4-FFF2-40B4-BE49-F238E27FC236}">
                  <a16:creationId xmlns:a16="http://schemas.microsoft.com/office/drawing/2014/main" id="{CA95A85E-F6C9-4D5B-9AC2-41D2481719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04559" y="6308010"/>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093" name="Freeform 27">
              <a:extLst>
                <a:ext uri="{FF2B5EF4-FFF2-40B4-BE49-F238E27FC236}">
                  <a16:creationId xmlns:a16="http://schemas.microsoft.com/office/drawing/2014/main" id="{5107E4DA-C368-437F-913A-9CF3CB012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937280" y="6282192"/>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094" name="Freeform 28">
              <a:extLst>
                <a:ext uri="{FF2B5EF4-FFF2-40B4-BE49-F238E27FC236}">
                  <a16:creationId xmlns:a16="http://schemas.microsoft.com/office/drawing/2014/main" id="{7631DFDA-A9E9-4E35-A064-EBA0778018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194538" y="6290059"/>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095" name="Freeform 30">
              <a:extLst>
                <a:ext uri="{FF2B5EF4-FFF2-40B4-BE49-F238E27FC236}">
                  <a16:creationId xmlns:a16="http://schemas.microsoft.com/office/drawing/2014/main" id="{3A2C443F-B764-46C1-857F-F5A4DF30A4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742191" y="6338204"/>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096" name="Freeform 43">
              <a:extLst>
                <a:ext uri="{FF2B5EF4-FFF2-40B4-BE49-F238E27FC236}">
                  <a16:creationId xmlns:a16="http://schemas.microsoft.com/office/drawing/2014/main" id="{B9FC3628-7B29-4D88-B5ED-ACAF87A9B4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902106" y="6043523"/>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097" name="Freeform 51">
              <a:extLst>
                <a:ext uri="{FF2B5EF4-FFF2-40B4-BE49-F238E27FC236}">
                  <a16:creationId xmlns:a16="http://schemas.microsoft.com/office/drawing/2014/main" id="{B65279C5-A429-464B-8FBE-424240585B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710297" y="6035458"/>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098" name="Freeform 52">
              <a:extLst>
                <a:ext uri="{FF2B5EF4-FFF2-40B4-BE49-F238E27FC236}">
                  <a16:creationId xmlns:a16="http://schemas.microsoft.com/office/drawing/2014/main" id="{5CB98B82-2322-4900-8F24-C8DC1D1F56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277444" y="6038724"/>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099" name="Freeform 53">
              <a:extLst>
                <a:ext uri="{FF2B5EF4-FFF2-40B4-BE49-F238E27FC236}">
                  <a16:creationId xmlns:a16="http://schemas.microsoft.com/office/drawing/2014/main" id="{B1A93CE9-77F5-4C0B-BA0F-4B3A32EE4D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71034" y="6035460"/>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00" name="Freeform 54">
              <a:extLst>
                <a:ext uri="{FF2B5EF4-FFF2-40B4-BE49-F238E27FC236}">
                  <a16:creationId xmlns:a16="http://schemas.microsoft.com/office/drawing/2014/main" id="{2EE13B5A-5B73-46E3-934F-61F0D824E4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094009" y="6011795"/>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01" name="Freeform 55">
              <a:extLst>
                <a:ext uri="{FF2B5EF4-FFF2-40B4-BE49-F238E27FC236}">
                  <a16:creationId xmlns:a16="http://schemas.microsoft.com/office/drawing/2014/main" id="{65A30821-4992-48D3-B4A0-913C045B4F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264556" y="6041988"/>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02" name="Freeform 56">
              <a:extLst>
                <a:ext uri="{FF2B5EF4-FFF2-40B4-BE49-F238E27FC236}">
                  <a16:creationId xmlns:a16="http://schemas.microsoft.com/office/drawing/2014/main" id="{CF285E5E-EB87-467D-B538-925CAB8A81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392340" y="5985586"/>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03" name="Freeform 57">
              <a:extLst>
                <a:ext uri="{FF2B5EF4-FFF2-40B4-BE49-F238E27FC236}">
                  <a16:creationId xmlns:a16="http://schemas.microsoft.com/office/drawing/2014/main" id="{22F0F1DE-7C3C-40A4-B14B-B0FD67EC67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037697" y="6020771"/>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04" name="Freeform 59">
              <a:extLst>
                <a:ext uri="{FF2B5EF4-FFF2-40B4-BE49-F238E27FC236}">
                  <a16:creationId xmlns:a16="http://schemas.microsoft.com/office/drawing/2014/main" id="{DDF56D11-18A1-4D3F-862A-884643EC85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473186" y="605207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05" name="Freeform 60">
              <a:extLst>
                <a:ext uri="{FF2B5EF4-FFF2-40B4-BE49-F238E27FC236}">
                  <a16:creationId xmlns:a16="http://schemas.microsoft.com/office/drawing/2014/main" id="{E6BD0431-79C0-4578-9C4E-753DE0746E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825017" y="6002818"/>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06" name="Freeform 61">
              <a:extLst>
                <a:ext uri="{FF2B5EF4-FFF2-40B4-BE49-F238E27FC236}">
                  <a16:creationId xmlns:a16="http://schemas.microsoft.com/office/drawing/2014/main" id="{A1B85F64-F9B0-48F1-9C28-10E600AAA1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572460" y="5957121"/>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07" name="Freeform 5">
              <a:extLst>
                <a:ext uri="{FF2B5EF4-FFF2-40B4-BE49-F238E27FC236}">
                  <a16:creationId xmlns:a16="http://schemas.microsoft.com/office/drawing/2014/main" id="{103E3F91-5963-48B3-BA45-F313552CB4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908414" y="6286792"/>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08" name="Freeform 6">
              <a:extLst>
                <a:ext uri="{FF2B5EF4-FFF2-40B4-BE49-F238E27FC236}">
                  <a16:creationId xmlns:a16="http://schemas.microsoft.com/office/drawing/2014/main" id="{94FBFE70-FA74-4065-8632-647B4E651F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634353" y="6266141"/>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09" name="Freeform 7">
              <a:extLst>
                <a:ext uri="{FF2B5EF4-FFF2-40B4-BE49-F238E27FC236}">
                  <a16:creationId xmlns:a16="http://schemas.microsoft.com/office/drawing/2014/main" id="{15137EC8-5D22-45AF-8136-75A336C1A2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177783" y="6246129"/>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10" name="Freeform 8">
              <a:extLst>
                <a:ext uri="{FF2B5EF4-FFF2-40B4-BE49-F238E27FC236}">
                  <a16:creationId xmlns:a16="http://schemas.microsoft.com/office/drawing/2014/main" id="{01585780-AC17-48DF-B491-DD8DEAD9B5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982245" y="624294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11" name="Freeform 9">
              <a:extLst>
                <a:ext uri="{FF2B5EF4-FFF2-40B4-BE49-F238E27FC236}">
                  <a16:creationId xmlns:a16="http://schemas.microsoft.com/office/drawing/2014/main" id="{39F55FA8-015C-409E-9701-83B93BE92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268040" y="6282192"/>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12" name="Freeform 11">
              <a:extLst>
                <a:ext uri="{FF2B5EF4-FFF2-40B4-BE49-F238E27FC236}">
                  <a16:creationId xmlns:a16="http://schemas.microsoft.com/office/drawing/2014/main" id="{95F44756-BFD5-473B-9B3A-64914D54D2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510851" y="6246285"/>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13" name="Freeform 12">
              <a:extLst>
                <a:ext uri="{FF2B5EF4-FFF2-40B4-BE49-F238E27FC236}">
                  <a16:creationId xmlns:a16="http://schemas.microsoft.com/office/drawing/2014/main" id="{0063CF19-BA29-4737-9216-0FC182C64D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028371" y="6264238"/>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14" name="Freeform 13">
              <a:extLst>
                <a:ext uri="{FF2B5EF4-FFF2-40B4-BE49-F238E27FC236}">
                  <a16:creationId xmlns:a16="http://schemas.microsoft.com/office/drawing/2014/main" id="{077D7D6B-E211-4C39-9DDB-943283A068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656011" y="6301648"/>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15" name="Freeform 14">
              <a:extLst>
                <a:ext uri="{FF2B5EF4-FFF2-40B4-BE49-F238E27FC236}">
                  <a16:creationId xmlns:a16="http://schemas.microsoft.com/office/drawing/2014/main" id="{CFCAA2B7-2668-424D-A0C2-EB30C9C223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333279" y="6267101"/>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16" name="Freeform 16">
              <a:extLst>
                <a:ext uri="{FF2B5EF4-FFF2-40B4-BE49-F238E27FC236}">
                  <a16:creationId xmlns:a16="http://schemas.microsoft.com/office/drawing/2014/main" id="{96C40903-DA8C-4282-8406-32598233C8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773156" y="6239757"/>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17" name="Freeform 17">
              <a:extLst>
                <a:ext uri="{FF2B5EF4-FFF2-40B4-BE49-F238E27FC236}">
                  <a16:creationId xmlns:a16="http://schemas.microsoft.com/office/drawing/2014/main" id="{61FE12E2-C467-400F-89BA-1BEA883D1E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398709" y="6264239"/>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18" name="Freeform 21">
              <a:extLst>
                <a:ext uri="{FF2B5EF4-FFF2-40B4-BE49-F238E27FC236}">
                  <a16:creationId xmlns:a16="http://schemas.microsoft.com/office/drawing/2014/main" id="{1EAD90ED-90A2-46B9-8DA7-A6E2BAD67D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47787" y="6218542"/>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19" name="Freeform 25">
              <a:extLst>
                <a:ext uri="{FF2B5EF4-FFF2-40B4-BE49-F238E27FC236}">
                  <a16:creationId xmlns:a16="http://schemas.microsoft.com/office/drawing/2014/main" id="{8C82FE95-B66A-4645-B823-B52372EB4E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90115" y="6200589"/>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20" name="Freeform 29">
              <a:extLst>
                <a:ext uri="{FF2B5EF4-FFF2-40B4-BE49-F238E27FC236}">
                  <a16:creationId xmlns:a16="http://schemas.microsoft.com/office/drawing/2014/main" id="{2C686BAA-83C2-43D2-93B6-E8220C957E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11181" y="6179372"/>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21" name="Freeform 31">
              <a:extLst>
                <a:ext uri="{FF2B5EF4-FFF2-40B4-BE49-F238E27FC236}">
                  <a16:creationId xmlns:a16="http://schemas.microsoft.com/office/drawing/2014/main" id="{67ECE7FD-6A12-44C9-8D33-E42CFA1391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3201" y="6241343"/>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22" name="Freeform 32">
              <a:extLst>
                <a:ext uri="{FF2B5EF4-FFF2-40B4-BE49-F238E27FC236}">
                  <a16:creationId xmlns:a16="http://schemas.microsoft.com/office/drawing/2014/main" id="{4437F430-2DE6-4610-8B80-B84F269DE2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406775" y="5979446"/>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23" name="Freeform 33">
              <a:extLst>
                <a:ext uri="{FF2B5EF4-FFF2-40B4-BE49-F238E27FC236}">
                  <a16:creationId xmlns:a16="http://schemas.microsoft.com/office/drawing/2014/main" id="{0E1CF099-A0A1-4D01-A1C9-FC75D2A2BA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327423" y="6028408"/>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24" name="Freeform 34">
              <a:extLst>
                <a:ext uri="{FF2B5EF4-FFF2-40B4-BE49-F238E27FC236}">
                  <a16:creationId xmlns:a16="http://schemas.microsoft.com/office/drawing/2014/main" id="{446366B3-8C6B-4FBB-993F-F1436B59D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334031" y="6019431"/>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25" name="Freeform 35">
              <a:extLst>
                <a:ext uri="{FF2B5EF4-FFF2-40B4-BE49-F238E27FC236}">
                  <a16:creationId xmlns:a16="http://schemas.microsoft.com/office/drawing/2014/main" id="{116E6478-E2D6-4541-A390-90B0C7867D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124491" y="6012903"/>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26" name="Freeform 36">
              <a:extLst>
                <a:ext uri="{FF2B5EF4-FFF2-40B4-BE49-F238E27FC236}">
                  <a16:creationId xmlns:a16="http://schemas.microsoft.com/office/drawing/2014/main" id="{4455EFAC-5886-4232-B90E-DFFB40290E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57884" y="5982710"/>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27" name="Freeform 37">
              <a:extLst>
                <a:ext uri="{FF2B5EF4-FFF2-40B4-BE49-F238E27FC236}">
                  <a16:creationId xmlns:a16="http://schemas.microsoft.com/office/drawing/2014/main" id="{41B484DB-32F6-47BF-AD29-498D8C418D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649584" y="5970470"/>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28" name="Freeform 38">
              <a:extLst>
                <a:ext uri="{FF2B5EF4-FFF2-40B4-BE49-F238E27FC236}">
                  <a16:creationId xmlns:a16="http://schemas.microsoft.com/office/drawing/2014/main" id="{A8D2C598-CBD1-4878-AE03-DB6C604EB2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829398" y="601045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29" name="Freeform 39">
              <a:extLst>
                <a:ext uri="{FF2B5EF4-FFF2-40B4-BE49-F238E27FC236}">
                  <a16:creationId xmlns:a16="http://schemas.microsoft.com/office/drawing/2014/main" id="{7DA864B2-C1CD-4944-BC87-E6C353C170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580384" y="5998215"/>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30" name="Freeform 40">
              <a:extLst>
                <a:ext uri="{FF2B5EF4-FFF2-40B4-BE49-F238E27FC236}">
                  <a16:creationId xmlns:a16="http://schemas.microsoft.com/office/drawing/2014/main" id="{2DB859CF-A6B4-4B69-9AF2-10EFCC6A8E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121911" y="5994951"/>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31" name="Freeform 41">
              <a:extLst>
                <a:ext uri="{FF2B5EF4-FFF2-40B4-BE49-F238E27FC236}">
                  <a16:creationId xmlns:a16="http://schemas.microsoft.com/office/drawing/2014/main" id="{11B87B98-350C-4B22-BAA1-BC214CBFF6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38116" y="599495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32" name="Freeform 42">
              <a:extLst>
                <a:ext uri="{FF2B5EF4-FFF2-40B4-BE49-F238E27FC236}">
                  <a16:creationId xmlns:a16="http://schemas.microsoft.com/office/drawing/2014/main" id="{F13ABE7D-3892-4859-BAD4-4FC4D055AE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10716" y="5973734"/>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33" name="Freeform 44">
              <a:extLst>
                <a:ext uri="{FF2B5EF4-FFF2-40B4-BE49-F238E27FC236}">
                  <a16:creationId xmlns:a16="http://schemas.microsoft.com/office/drawing/2014/main" id="{C7F1722E-1384-418B-9A3E-B70006800C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639354" y="5976998"/>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34" name="Freeform 45">
              <a:extLst>
                <a:ext uri="{FF2B5EF4-FFF2-40B4-BE49-F238E27FC236}">
                  <a16:creationId xmlns:a16="http://schemas.microsoft.com/office/drawing/2014/main" id="{0BF35D49-BCAE-4D89-8EDD-99FCEF7442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67906" y="5952517"/>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35" name="Freeform 46">
              <a:extLst>
                <a:ext uri="{FF2B5EF4-FFF2-40B4-BE49-F238E27FC236}">
                  <a16:creationId xmlns:a16="http://schemas.microsoft.com/office/drawing/2014/main" id="{4CF2F99A-EE20-47B9-80F1-D6E87D6D69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895937" y="6000664"/>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36" name="Freeform 47">
              <a:extLst>
                <a:ext uri="{FF2B5EF4-FFF2-40B4-BE49-F238E27FC236}">
                  <a16:creationId xmlns:a16="http://schemas.microsoft.com/office/drawing/2014/main" id="{8B1A7952-C836-4490-8C6C-CE9C0C0F6D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865326" y="5973733"/>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37" name="Freeform 48">
              <a:extLst>
                <a:ext uri="{FF2B5EF4-FFF2-40B4-BE49-F238E27FC236}">
                  <a16:creationId xmlns:a16="http://schemas.microsoft.com/office/drawing/2014/main" id="{B1568D66-89FA-4FA8-A6E3-AF31D8A054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115444" y="5992749"/>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38" name="Freeform 49">
              <a:extLst>
                <a:ext uri="{FF2B5EF4-FFF2-40B4-BE49-F238E27FC236}">
                  <a16:creationId xmlns:a16="http://schemas.microsoft.com/office/drawing/2014/main" id="{6EF88740-92FD-4894-8D28-13C929041A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15687" y="5955781"/>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39" name="Freeform 8">
              <a:extLst>
                <a:ext uri="{FF2B5EF4-FFF2-40B4-BE49-F238E27FC236}">
                  <a16:creationId xmlns:a16="http://schemas.microsoft.com/office/drawing/2014/main" id="{F9264025-3D66-45E5-B15B-1F9993E999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683670" y="601943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40" name="Freeform 106">
              <a:extLst>
                <a:ext uri="{FF2B5EF4-FFF2-40B4-BE49-F238E27FC236}">
                  <a16:creationId xmlns:a16="http://schemas.microsoft.com/office/drawing/2014/main" id="{A17599C9-357B-44B4-B6FC-08C4758CFE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9451" y="6204541"/>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41" name="Freeform 19">
              <a:extLst>
                <a:ext uri="{FF2B5EF4-FFF2-40B4-BE49-F238E27FC236}">
                  <a16:creationId xmlns:a16="http://schemas.microsoft.com/office/drawing/2014/main" id="{AC8D8289-19C2-490A-8000-DD80A8BA95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397390" y="6351960"/>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42" name="Freeform 20">
              <a:extLst>
                <a:ext uri="{FF2B5EF4-FFF2-40B4-BE49-F238E27FC236}">
                  <a16:creationId xmlns:a16="http://schemas.microsoft.com/office/drawing/2014/main" id="{A9F1237F-83C7-4840-998E-379DF420EC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140401" y="6356159"/>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43" name="Freeform 26">
              <a:extLst>
                <a:ext uri="{FF2B5EF4-FFF2-40B4-BE49-F238E27FC236}">
                  <a16:creationId xmlns:a16="http://schemas.microsoft.com/office/drawing/2014/main" id="{78C598F8-6845-4321-8B12-8F55D5C5A0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2049121" y="6351959"/>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44" name="Freeform 27">
              <a:extLst>
                <a:ext uri="{FF2B5EF4-FFF2-40B4-BE49-F238E27FC236}">
                  <a16:creationId xmlns:a16="http://schemas.microsoft.com/office/drawing/2014/main" id="{85D84B4A-5F95-4F29-BE14-8D29A0B4CD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625300" y="6342577"/>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45" name="Freeform 28">
              <a:extLst>
                <a:ext uri="{FF2B5EF4-FFF2-40B4-BE49-F238E27FC236}">
                  <a16:creationId xmlns:a16="http://schemas.microsoft.com/office/drawing/2014/main" id="{6408C2B3-D126-4B4A-8BA3-FF1863CD77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851300" y="6351959"/>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46" name="Freeform 55">
              <a:extLst>
                <a:ext uri="{FF2B5EF4-FFF2-40B4-BE49-F238E27FC236}">
                  <a16:creationId xmlns:a16="http://schemas.microsoft.com/office/drawing/2014/main" id="{CAE0FD91-0F5A-4A8C-9310-8DB3A5FA4D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988188" y="6083917"/>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47" name="Freeform 56">
              <a:extLst>
                <a:ext uri="{FF2B5EF4-FFF2-40B4-BE49-F238E27FC236}">
                  <a16:creationId xmlns:a16="http://schemas.microsoft.com/office/drawing/2014/main" id="{1B9D762E-D50F-4A47-B703-232ED88670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080360" y="6045971"/>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48" name="Freeform 57">
              <a:extLst>
                <a:ext uri="{FF2B5EF4-FFF2-40B4-BE49-F238E27FC236}">
                  <a16:creationId xmlns:a16="http://schemas.microsoft.com/office/drawing/2014/main" id="{8DA09E23-CA61-495A-A7F8-4B3DFDF2AB8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725717" y="6081156"/>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49" name="Freeform 60">
              <a:extLst>
                <a:ext uri="{FF2B5EF4-FFF2-40B4-BE49-F238E27FC236}">
                  <a16:creationId xmlns:a16="http://schemas.microsoft.com/office/drawing/2014/main" id="{D36CA6B3-3A46-4CB5-8C91-886B84071B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513037" y="606320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50" name="Freeform 61">
              <a:extLst>
                <a:ext uri="{FF2B5EF4-FFF2-40B4-BE49-F238E27FC236}">
                  <a16:creationId xmlns:a16="http://schemas.microsoft.com/office/drawing/2014/main" id="{D5E51DA2-6B7C-485B-8725-9A40802924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260480" y="6017506"/>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51" name="Freeform 5">
              <a:extLst>
                <a:ext uri="{FF2B5EF4-FFF2-40B4-BE49-F238E27FC236}">
                  <a16:creationId xmlns:a16="http://schemas.microsoft.com/office/drawing/2014/main" id="{15FEF067-D07A-40E3-96D2-34E7450C1F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596434" y="6347177"/>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52" name="Freeform 6">
              <a:extLst>
                <a:ext uri="{FF2B5EF4-FFF2-40B4-BE49-F238E27FC236}">
                  <a16:creationId xmlns:a16="http://schemas.microsoft.com/office/drawing/2014/main" id="{DFF84AAD-85F3-4027-BEF7-5AFCC59DC5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310592" y="6345841"/>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53" name="Freeform 7">
              <a:extLst>
                <a:ext uri="{FF2B5EF4-FFF2-40B4-BE49-F238E27FC236}">
                  <a16:creationId xmlns:a16="http://schemas.microsoft.com/office/drawing/2014/main" id="{9748C3EE-BBA1-45C3-AA60-D44ABDC7ED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865803" y="6306514"/>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54" name="Freeform 8">
              <a:extLst>
                <a:ext uri="{FF2B5EF4-FFF2-40B4-BE49-F238E27FC236}">
                  <a16:creationId xmlns:a16="http://schemas.microsoft.com/office/drawing/2014/main" id="{C4E544EA-9A31-4B4E-A587-2AE025092A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670714" y="633931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55" name="Freeform 9">
              <a:extLst>
                <a:ext uri="{FF2B5EF4-FFF2-40B4-BE49-F238E27FC236}">
                  <a16:creationId xmlns:a16="http://schemas.microsoft.com/office/drawing/2014/main" id="{8F48C13C-B234-4A28-8664-11FAE37636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956060" y="6342577"/>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56" name="Freeform 11">
              <a:extLst>
                <a:ext uri="{FF2B5EF4-FFF2-40B4-BE49-F238E27FC236}">
                  <a16:creationId xmlns:a16="http://schemas.microsoft.com/office/drawing/2014/main" id="{E43446F2-1DE7-4C87-8691-324C7B2ABB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198871" y="6306670"/>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57" name="Freeform 12">
              <a:extLst>
                <a:ext uri="{FF2B5EF4-FFF2-40B4-BE49-F238E27FC236}">
                  <a16:creationId xmlns:a16="http://schemas.microsoft.com/office/drawing/2014/main" id="{91DE0BBB-6755-4F68-822C-318F733D19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716391" y="6324623"/>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58" name="Freeform 13">
              <a:extLst>
                <a:ext uri="{FF2B5EF4-FFF2-40B4-BE49-F238E27FC236}">
                  <a16:creationId xmlns:a16="http://schemas.microsoft.com/office/drawing/2014/main" id="{A5F42373-85EE-4ADF-8DCE-2754ED3B5B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344031" y="6362033"/>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59" name="Freeform 14">
              <a:extLst>
                <a:ext uri="{FF2B5EF4-FFF2-40B4-BE49-F238E27FC236}">
                  <a16:creationId xmlns:a16="http://schemas.microsoft.com/office/drawing/2014/main" id="{E82C5A3F-4FC6-4883-AD2B-37F1BBF766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070859" y="6318096"/>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60" name="Freeform 16">
              <a:extLst>
                <a:ext uri="{FF2B5EF4-FFF2-40B4-BE49-F238E27FC236}">
                  <a16:creationId xmlns:a16="http://schemas.microsoft.com/office/drawing/2014/main" id="{35242FF5-19F5-45E5-919A-C145DC64A9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461176" y="6300142"/>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61" name="Freeform 17">
              <a:extLst>
                <a:ext uri="{FF2B5EF4-FFF2-40B4-BE49-F238E27FC236}">
                  <a16:creationId xmlns:a16="http://schemas.microsoft.com/office/drawing/2014/main" id="{88AAE6CF-F026-41C1-B9AD-BC2E232C53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039205" y="6341355"/>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62" name="Freeform 21">
              <a:extLst>
                <a:ext uri="{FF2B5EF4-FFF2-40B4-BE49-F238E27FC236}">
                  <a16:creationId xmlns:a16="http://schemas.microsoft.com/office/drawing/2014/main" id="{5C701404-4DB7-4F3A-8549-9544B9C665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730057" y="6318096"/>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63" name="Freeform 25">
              <a:extLst>
                <a:ext uri="{FF2B5EF4-FFF2-40B4-BE49-F238E27FC236}">
                  <a16:creationId xmlns:a16="http://schemas.microsoft.com/office/drawing/2014/main" id="{369618DE-CF63-4E1F-AB56-8A640FD748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930591" y="6309120"/>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64" name="Freeform 29">
              <a:extLst>
                <a:ext uri="{FF2B5EF4-FFF2-40B4-BE49-F238E27FC236}">
                  <a16:creationId xmlns:a16="http://schemas.microsoft.com/office/drawing/2014/main" id="{3D1A099C-4FDA-4F79-B077-C0F6C64778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497041" y="6299934"/>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65" name="Freeform 31">
              <a:extLst>
                <a:ext uri="{FF2B5EF4-FFF2-40B4-BE49-F238E27FC236}">
                  <a16:creationId xmlns:a16="http://schemas.microsoft.com/office/drawing/2014/main" id="{663890DF-B74A-467D-A63B-CB65CC98B4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207517" y="6336989"/>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66" name="Freeform 32">
              <a:extLst>
                <a:ext uri="{FF2B5EF4-FFF2-40B4-BE49-F238E27FC236}">
                  <a16:creationId xmlns:a16="http://schemas.microsoft.com/office/drawing/2014/main" id="{8C343114-BF88-426E-953D-A70972F875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094795" y="6039831"/>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67" name="Freeform 33">
              <a:extLst>
                <a:ext uri="{FF2B5EF4-FFF2-40B4-BE49-F238E27FC236}">
                  <a16:creationId xmlns:a16="http://schemas.microsoft.com/office/drawing/2014/main" id="{922DA709-3EF5-45DB-BAE3-B23CAA35D9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015443" y="6088793"/>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68" name="Freeform 34">
              <a:extLst>
                <a:ext uri="{FF2B5EF4-FFF2-40B4-BE49-F238E27FC236}">
                  <a16:creationId xmlns:a16="http://schemas.microsoft.com/office/drawing/2014/main" id="{E794F4BF-0BF2-4D4B-95B3-B96E58491D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022051" y="6079816"/>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69" name="Freeform 35">
              <a:extLst>
                <a:ext uri="{FF2B5EF4-FFF2-40B4-BE49-F238E27FC236}">
                  <a16:creationId xmlns:a16="http://schemas.microsoft.com/office/drawing/2014/main" id="{1972B148-4231-4FCD-9B14-7A4189089F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806684" y="6076799"/>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70" name="Freeform 36">
              <a:extLst>
                <a:ext uri="{FF2B5EF4-FFF2-40B4-BE49-F238E27FC236}">
                  <a16:creationId xmlns:a16="http://schemas.microsoft.com/office/drawing/2014/main" id="{14348403-DF91-4DC6-90A9-D7EC727B80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345904" y="6043095"/>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71" name="Freeform 37">
              <a:extLst>
                <a:ext uri="{FF2B5EF4-FFF2-40B4-BE49-F238E27FC236}">
                  <a16:creationId xmlns:a16="http://schemas.microsoft.com/office/drawing/2014/main" id="{1052674E-35FA-4825-AC07-A3914AD9D6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337604" y="6030855"/>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72" name="Freeform 38">
              <a:extLst>
                <a:ext uri="{FF2B5EF4-FFF2-40B4-BE49-F238E27FC236}">
                  <a16:creationId xmlns:a16="http://schemas.microsoft.com/office/drawing/2014/main" id="{4042608B-8386-48C8-A1A3-DBE6F468CE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517418" y="6070840"/>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73" name="Freeform 39">
              <a:extLst>
                <a:ext uri="{FF2B5EF4-FFF2-40B4-BE49-F238E27FC236}">
                  <a16:creationId xmlns:a16="http://schemas.microsoft.com/office/drawing/2014/main" id="{9A5D8987-000C-4B99-BBAF-A23EC6FF55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268404" y="6058600"/>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74" name="Freeform 40">
              <a:extLst>
                <a:ext uri="{FF2B5EF4-FFF2-40B4-BE49-F238E27FC236}">
                  <a16:creationId xmlns:a16="http://schemas.microsoft.com/office/drawing/2014/main" id="{0E405B19-5658-4E03-9404-0C565679EB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809931" y="6055336"/>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75" name="Freeform 41">
              <a:extLst>
                <a:ext uri="{FF2B5EF4-FFF2-40B4-BE49-F238E27FC236}">
                  <a16:creationId xmlns:a16="http://schemas.microsoft.com/office/drawing/2014/main" id="{DC674228-5A9C-4E88-9835-78995E56D0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126136" y="6055335"/>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76" name="Freeform 42">
              <a:extLst>
                <a:ext uri="{FF2B5EF4-FFF2-40B4-BE49-F238E27FC236}">
                  <a16:creationId xmlns:a16="http://schemas.microsoft.com/office/drawing/2014/main" id="{1AB27427-2183-4323-8F13-E775766EDA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798736" y="6034119"/>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77" name="Freeform 44">
              <a:extLst>
                <a:ext uri="{FF2B5EF4-FFF2-40B4-BE49-F238E27FC236}">
                  <a16:creationId xmlns:a16="http://schemas.microsoft.com/office/drawing/2014/main" id="{738ACA27-BAD8-4E7C-8411-7C0FE40F71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327374" y="6037383"/>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78" name="Freeform 45">
              <a:extLst>
                <a:ext uri="{FF2B5EF4-FFF2-40B4-BE49-F238E27FC236}">
                  <a16:creationId xmlns:a16="http://schemas.microsoft.com/office/drawing/2014/main" id="{BD029C16-6777-4580-80FD-2A7A6900EF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555926" y="6012902"/>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79" name="Freeform 46">
              <a:extLst>
                <a:ext uri="{FF2B5EF4-FFF2-40B4-BE49-F238E27FC236}">
                  <a16:creationId xmlns:a16="http://schemas.microsoft.com/office/drawing/2014/main" id="{6941DAEC-FBE5-445C-B9B1-B3DD8F221C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583957" y="6061049"/>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80" name="Freeform 47">
              <a:extLst>
                <a:ext uri="{FF2B5EF4-FFF2-40B4-BE49-F238E27FC236}">
                  <a16:creationId xmlns:a16="http://schemas.microsoft.com/office/drawing/2014/main" id="{FD3CD6BC-3643-43CC-8373-F1F7A6EF77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553346" y="6034118"/>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81" name="Freeform 48">
              <a:extLst>
                <a:ext uri="{FF2B5EF4-FFF2-40B4-BE49-F238E27FC236}">
                  <a16:creationId xmlns:a16="http://schemas.microsoft.com/office/drawing/2014/main" id="{93AF9725-32E4-404B-83DF-668B872932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804575" y="6052072"/>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82" name="Freeform 49">
              <a:extLst>
                <a:ext uri="{FF2B5EF4-FFF2-40B4-BE49-F238E27FC236}">
                  <a16:creationId xmlns:a16="http://schemas.microsoft.com/office/drawing/2014/main" id="{5D84519B-BB5A-427B-B663-69DAB97362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903707" y="6016166"/>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grpSp>
    </p:spTree>
    <p:extLst>
      <p:ext uri="{BB962C8B-B14F-4D97-AF65-F5344CB8AC3E}">
        <p14:creationId xmlns:p14="http://schemas.microsoft.com/office/powerpoint/2010/main" val="1857800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C28B35-1C8E-9468-3D99-149AFD0AB7CB}"/>
              </a:ext>
            </a:extLst>
          </p:cNvPr>
          <p:cNvSpPr>
            <a:spLocks noGrp="1"/>
          </p:cNvSpPr>
          <p:nvPr>
            <p:ph type="title"/>
          </p:nvPr>
        </p:nvSpPr>
        <p:spPr>
          <a:xfrm>
            <a:off x="1069848" y="502920"/>
            <a:ext cx="9889097" cy="4609407"/>
          </a:xfrm>
        </p:spPr>
        <p:txBody>
          <a:bodyPr>
            <a:normAutofit/>
          </a:bodyPr>
          <a:lstStyle/>
          <a:p>
            <a:r>
              <a:rPr lang="es-EC" sz="4800" dirty="0"/>
              <a:t>4.	¿Qué significa la "ausencia de corporización de la imagen del cuerpo" en el contexto del autismo?</a:t>
            </a:r>
          </a:p>
        </p:txBody>
      </p:sp>
    </p:spTree>
    <p:extLst>
      <p:ext uri="{BB962C8B-B14F-4D97-AF65-F5344CB8AC3E}">
        <p14:creationId xmlns:p14="http://schemas.microsoft.com/office/powerpoint/2010/main" val="3715828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95697D25-3D98-4690-9E3D-C65732E5D8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5" name="Rectangle 4104">
            <a:extLst>
              <a:ext uri="{FF2B5EF4-FFF2-40B4-BE49-F238E27FC236}">
                <a16:creationId xmlns:a16="http://schemas.microsoft.com/office/drawing/2014/main" id="{401FD7FC-C76E-45D6-95A9-D630E1820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6900"/>
            <a:ext cx="12192000" cy="4991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Autismo en niños: qué es y sus síntomas | Centro Médico ABC">
            <a:extLst>
              <a:ext uri="{FF2B5EF4-FFF2-40B4-BE49-F238E27FC236}">
                <a16:creationId xmlns:a16="http://schemas.microsoft.com/office/drawing/2014/main" id="{E147BECF-041F-EB44-1BA3-81D6F9A9723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6637" b="-1"/>
          <a:stretch/>
        </p:blipFill>
        <p:spPr bwMode="auto">
          <a:xfrm>
            <a:off x="4244" y="1866900"/>
            <a:ext cx="5092102" cy="4991100"/>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296CCD5C-CAE9-27CB-78D6-7E37492B27BB}"/>
              </a:ext>
            </a:extLst>
          </p:cNvPr>
          <p:cNvSpPr>
            <a:spLocks noGrp="1"/>
          </p:cNvSpPr>
          <p:nvPr>
            <p:ph idx="1"/>
          </p:nvPr>
        </p:nvSpPr>
        <p:spPr>
          <a:xfrm>
            <a:off x="5898360" y="2219493"/>
            <a:ext cx="5722140" cy="3314531"/>
          </a:xfrm>
        </p:spPr>
        <p:txBody>
          <a:bodyPr>
            <a:normAutofit/>
          </a:bodyPr>
          <a:lstStyle/>
          <a:p>
            <a:r>
              <a:rPr lang="es-EC" kern="100">
                <a:effectLst/>
                <a:latin typeface="Calibri" panose="020F0502020204030204" pitchFamily="34" charset="0"/>
                <a:ea typeface="Calibri" panose="020F0502020204030204" pitchFamily="34" charset="0"/>
                <a:cs typeface="Times New Roman" panose="02020603050405020304" pitchFamily="18" charset="0"/>
              </a:rPr>
              <a:t>La ausencia de corporización de la imagen del cuerpo en el autismo implica que la imagen del cuerpo no se ha integrado en la construcción de la subjetividad, lo que puede llevar a una falta de reconocimiento y apropiación de la propia imagen corporal.</a:t>
            </a:r>
          </a:p>
          <a:p>
            <a:pPr marL="0" indent="0">
              <a:buNone/>
            </a:pPr>
            <a:endParaRPr lang="es-EC" dirty="0"/>
          </a:p>
        </p:txBody>
      </p:sp>
      <p:grpSp>
        <p:nvGrpSpPr>
          <p:cNvPr id="4107" name="Group 4106">
            <a:extLst>
              <a:ext uri="{FF2B5EF4-FFF2-40B4-BE49-F238E27FC236}">
                <a16:creationId xmlns:a16="http://schemas.microsoft.com/office/drawing/2014/main" id="{6A85DAAA-4828-42AD-A20E-A69A6FAE05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227" y="5957752"/>
            <a:ext cx="12157773" cy="494218"/>
            <a:chOff x="18956" y="5952517"/>
            <a:chExt cx="12157773" cy="494218"/>
          </a:xfrm>
          <a:solidFill>
            <a:schemeClr val="bg1"/>
          </a:solidFill>
        </p:grpSpPr>
        <p:sp>
          <p:nvSpPr>
            <p:cNvPr id="4108" name="Freeform 10">
              <a:extLst>
                <a:ext uri="{FF2B5EF4-FFF2-40B4-BE49-F238E27FC236}">
                  <a16:creationId xmlns:a16="http://schemas.microsoft.com/office/drawing/2014/main" id="{86125428-75F9-4763-8991-C4DB8FE988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637219" y="6356157"/>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09" name="Freeform 15">
              <a:extLst>
                <a:ext uri="{FF2B5EF4-FFF2-40B4-BE49-F238E27FC236}">
                  <a16:creationId xmlns:a16="http://schemas.microsoft.com/office/drawing/2014/main" id="{9E1AD4BA-5029-4887-8216-F6DBBD1847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139192" y="6359421"/>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10" name="Freeform 18">
              <a:extLst>
                <a:ext uri="{FF2B5EF4-FFF2-40B4-BE49-F238E27FC236}">
                  <a16:creationId xmlns:a16="http://schemas.microsoft.com/office/drawing/2014/main" id="{D298128E-C3E3-4CCC-BB18-D6B2181818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384660" y="6368396"/>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11" name="Freeform 22">
              <a:extLst>
                <a:ext uri="{FF2B5EF4-FFF2-40B4-BE49-F238E27FC236}">
                  <a16:creationId xmlns:a16="http://schemas.microsoft.com/office/drawing/2014/main" id="{956527CE-4CB1-4E46-88D3-E6EA2D5AAF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653573" y="6308012"/>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12" name="Freeform 8">
              <a:extLst>
                <a:ext uri="{FF2B5EF4-FFF2-40B4-BE49-F238E27FC236}">
                  <a16:creationId xmlns:a16="http://schemas.microsoft.com/office/drawing/2014/main" id="{2F104828-FA58-4B02-A34E-13A1A0432E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8956" y="595659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13" name="Freeform 19">
              <a:extLst>
                <a:ext uri="{FF2B5EF4-FFF2-40B4-BE49-F238E27FC236}">
                  <a16:creationId xmlns:a16="http://schemas.microsoft.com/office/drawing/2014/main" id="{C98AF37C-592A-4D0D-BF25-AD71B60E6B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709370" y="6291575"/>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14" name="Freeform 20">
              <a:extLst>
                <a:ext uri="{FF2B5EF4-FFF2-40B4-BE49-F238E27FC236}">
                  <a16:creationId xmlns:a16="http://schemas.microsoft.com/office/drawing/2014/main" id="{621CF2DF-4BAB-47CB-AAF4-6135062AF8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452381" y="6295774"/>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15" name="Freeform 23">
              <a:extLst>
                <a:ext uri="{FF2B5EF4-FFF2-40B4-BE49-F238E27FC236}">
                  <a16:creationId xmlns:a16="http://schemas.microsoft.com/office/drawing/2014/main" id="{C93B96AD-0A31-4B64-8B0D-EC289A7A77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883090" y="6322699"/>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16" name="Freeform 26">
              <a:extLst>
                <a:ext uri="{FF2B5EF4-FFF2-40B4-BE49-F238E27FC236}">
                  <a16:creationId xmlns:a16="http://schemas.microsoft.com/office/drawing/2014/main" id="{CA95A85E-F6C9-4D5B-9AC2-41D2481719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04559" y="6308010"/>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17" name="Freeform 27">
              <a:extLst>
                <a:ext uri="{FF2B5EF4-FFF2-40B4-BE49-F238E27FC236}">
                  <a16:creationId xmlns:a16="http://schemas.microsoft.com/office/drawing/2014/main" id="{5107E4DA-C368-437F-913A-9CF3CB012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937280" y="6282192"/>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18" name="Freeform 28">
              <a:extLst>
                <a:ext uri="{FF2B5EF4-FFF2-40B4-BE49-F238E27FC236}">
                  <a16:creationId xmlns:a16="http://schemas.microsoft.com/office/drawing/2014/main" id="{7631DFDA-A9E9-4E35-A064-EBA0778018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194538" y="6290059"/>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19" name="Freeform 30">
              <a:extLst>
                <a:ext uri="{FF2B5EF4-FFF2-40B4-BE49-F238E27FC236}">
                  <a16:creationId xmlns:a16="http://schemas.microsoft.com/office/drawing/2014/main" id="{3A2C443F-B764-46C1-857F-F5A4DF30A4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742191" y="6338204"/>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20" name="Freeform 43">
              <a:extLst>
                <a:ext uri="{FF2B5EF4-FFF2-40B4-BE49-F238E27FC236}">
                  <a16:creationId xmlns:a16="http://schemas.microsoft.com/office/drawing/2014/main" id="{B9FC3628-7B29-4D88-B5ED-ACAF87A9B4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902106" y="6043523"/>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21" name="Freeform 51">
              <a:extLst>
                <a:ext uri="{FF2B5EF4-FFF2-40B4-BE49-F238E27FC236}">
                  <a16:creationId xmlns:a16="http://schemas.microsoft.com/office/drawing/2014/main" id="{B65279C5-A429-464B-8FBE-424240585B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710297" y="6035458"/>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22" name="Freeform 52">
              <a:extLst>
                <a:ext uri="{FF2B5EF4-FFF2-40B4-BE49-F238E27FC236}">
                  <a16:creationId xmlns:a16="http://schemas.microsoft.com/office/drawing/2014/main" id="{5CB98B82-2322-4900-8F24-C8DC1D1F56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277444" y="6038724"/>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23" name="Freeform 53">
              <a:extLst>
                <a:ext uri="{FF2B5EF4-FFF2-40B4-BE49-F238E27FC236}">
                  <a16:creationId xmlns:a16="http://schemas.microsoft.com/office/drawing/2014/main" id="{B1A93CE9-77F5-4C0B-BA0F-4B3A32EE4D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71034" y="6035460"/>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24" name="Freeform 54">
              <a:extLst>
                <a:ext uri="{FF2B5EF4-FFF2-40B4-BE49-F238E27FC236}">
                  <a16:creationId xmlns:a16="http://schemas.microsoft.com/office/drawing/2014/main" id="{2EE13B5A-5B73-46E3-934F-61F0D824E4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094009" y="6011795"/>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25" name="Freeform 55">
              <a:extLst>
                <a:ext uri="{FF2B5EF4-FFF2-40B4-BE49-F238E27FC236}">
                  <a16:creationId xmlns:a16="http://schemas.microsoft.com/office/drawing/2014/main" id="{65A30821-4992-48D3-B4A0-913C045B4F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264556" y="6041988"/>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26" name="Freeform 56">
              <a:extLst>
                <a:ext uri="{FF2B5EF4-FFF2-40B4-BE49-F238E27FC236}">
                  <a16:creationId xmlns:a16="http://schemas.microsoft.com/office/drawing/2014/main" id="{CF285E5E-EB87-467D-B538-925CAB8A81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392340" y="5985586"/>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27" name="Freeform 57">
              <a:extLst>
                <a:ext uri="{FF2B5EF4-FFF2-40B4-BE49-F238E27FC236}">
                  <a16:creationId xmlns:a16="http://schemas.microsoft.com/office/drawing/2014/main" id="{22F0F1DE-7C3C-40A4-B14B-B0FD67EC67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037697" y="6020771"/>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28" name="Freeform 59">
              <a:extLst>
                <a:ext uri="{FF2B5EF4-FFF2-40B4-BE49-F238E27FC236}">
                  <a16:creationId xmlns:a16="http://schemas.microsoft.com/office/drawing/2014/main" id="{DDF56D11-18A1-4D3F-862A-884643EC85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473186" y="605207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29" name="Freeform 60">
              <a:extLst>
                <a:ext uri="{FF2B5EF4-FFF2-40B4-BE49-F238E27FC236}">
                  <a16:creationId xmlns:a16="http://schemas.microsoft.com/office/drawing/2014/main" id="{E6BD0431-79C0-4578-9C4E-753DE0746E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825017" y="6002818"/>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30" name="Freeform 61">
              <a:extLst>
                <a:ext uri="{FF2B5EF4-FFF2-40B4-BE49-F238E27FC236}">
                  <a16:creationId xmlns:a16="http://schemas.microsoft.com/office/drawing/2014/main" id="{A1B85F64-F9B0-48F1-9C28-10E600AAA1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572460" y="5957121"/>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31" name="Freeform 5">
              <a:extLst>
                <a:ext uri="{FF2B5EF4-FFF2-40B4-BE49-F238E27FC236}">
                  <a16:creationId xmlns:a16="http://schemas.microsoft.com/office/drawing/2014/main" id="{103E3F91-5963-48B3-BA45-F313552CB4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908414" y="6286792"/>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32" name="Freeform 6">
              <a:extLst>
                <a:ext uri="{FF2B5EF4-FFF2-40B4-BE49-F238E27FC236}">
                  <a16:creationId xmlns:a16="http://schemas.microsoft.com/office/drawing/2014/main" id="{94FBFE70-FA74-4065-8632-647B4E651F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634353" y="6266141"/>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33" name="Freeform 7">
              <a:extLst>
                <a:ext uri="{FF2B5EF4-FFF2-40B4-BE49-F238E27FC236}">
                  <a16:creationId xmlns:a16="http://schemas.microsoft.com/office/drawing/2014/main" id="{15137EC8-5D22-45AF-8136-75A336C1A2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177783" y="6246129"/>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34" name="Freeform 8">
              <a:extLst>
                <a:ext uri="{FF2B5EF4-FFF2-40B4-BE49-F238E27FC236}">
                  <a16:creationId xmlns:a16="http://schemas.microsoft.com/office/drawing/2014/main" id="{01585780-AC17-48DF-B491-DD8DEAD9B5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982245" y="624294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35" name="Freeform 9">
              <a:extLst>
                <a:ext uri="{FF2B5EF4-FFF2-40B4-BE49-F238E27FC236}">
                  <a16:creationId xmlns:a16="http://schemas.microsoft.com/office/drawing/2014/main" id="{39F55FA8-015C-409E-9701-83B93BE92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268040" y="6282192"/>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36" name="Freeform 11">
              <a:extLst>
                <a:ext uri="{FF2B5EF4-FFF2-40B4-BE49-F238E27FC236}">
                  <a16:creationId xmlns:a16="http://schemas.microsoft.com/office/drawing/2014/main" id="{95F44756-BFD5-473B-9B3A-64914D54D2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510851" y="6246285"/>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37" name="Freeform 12">
              <a:extLst>
                <a:ext uri="{FF2B5EF4-FFF2-40B4-BE49-F238E27FC236}">
                  <a16:creationId xmlns:a16="http://schemas.microsoft.com/office/drawing/2014/main" id="{0063CF19-BA29-4737-9216-0FC182C64D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028371" y="6264238"/>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38" name="Freeform 13">
              <a:extLst>
                <a:ext uri="{FF2B5EF4-FFF2-40B4-BE49-F238E27FC236}">
                  <a16:creationId xmlns:a16="http://schemas.microsoft.com/office/drawing/2014/main" id="{077D7D6B-E211-4C39-9DDB-943283A068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656011" y="6301648"/>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39" name="Freeform 14">
              <a:extLst>
                <a:ext uri="{FF2B5EF4-FFF2-40B4-BE49-F238E27FC236}">
                  <a16:creationId xmlns:a16="http://schemas.microsoft.com/office/drawing/2014/main" id="{CFCAA2B7-2668-424D-A0C2-EB30C9C223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333279" y="6267101"/>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40" name="Freeform 16">
              <a:extLst>
                <a:ext uri="{FF2B5EF4-FFF2-40B4-BE49-F238E27FC236}">
                  <a16:creationId xmlns:a16="http://schemas.microsoft.com/office/drawing/2014/main" id="{96C40903-DA8C-4282-8406-32598233C8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773156" y="6239757"/>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41" name="Freeform 17">
              <a:extLst>
                <a:ext uri="{FF2B5EF4-FFF2-40B4-BE49-F238E27FC236}">
                  <a16:creationId xmlns:a16="http://schemas.microsoft.com/office/drawing/2014/main" id="{61FE12E2-C467-400F-89BA-1BEA883D1E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398709" y="6264239"/>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42" name="Freeform 21">
              <a:extLst>
                <a:ext uri="{FF2B5EF4-FFF2-40B4-BE49-F238E27FC236}">
                  <a16:creationId xmlns:a16="http://schemas.microsoft.com/office/drawing/2014/main" id="{1EAD90ED-90A2-46B9-8DA7-A6E2BAD67D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47787" y="6218542"/>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43" name="Freeform 25">
              <a:extLst>
                <a:ext uri="{FF2B5EF4-FFF2-40B4-BE49-F238E27FC236}">
                  <a16:creationId xmlns:a16="http://schemas.microsoft.com/office/drawing/2014/main" id="{8C82FE95-B66A-4645-B823-B52372EB4E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90115" y="6200589"/>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44" name="Freeform 29">
              <a:extLst>
                <a:ext uri="{FF2B5EF4-FFF2-40B4-BE49-F238E27FC236}">
                  <a16:creationId xmlns:a16="http://schemas.microsoft.com/office/drawing/2014/main" id="{2C686BAA-83C2-43D2-93B6-E8220C957E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11181" y="6179372"/>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45" name="Freeform 31">
              <a:extLst>
                <a:ext uri="{FF2B5EF4-FFF2-40B4-BE49-F238E27FC236}">
                  <a16:creationId xmlns:a16="http://schemas.microsoft.com/office/drawing/2014/main" id="{67ECE7FD-6A12-44C9-8D33-E42CFA1391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3201" y="6241343"/>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46" name="Freeform 32">
              <a:extLst>
                <a:ext uri="{FF2B5EF4-FFF2-40B4-BE49-F238E27FC236}">
                  <a16:creationId xmlns:a16="http://schemas.microsoft.com/office/drawing/2014/main" id="{4437F430-2DE6-4610-8B80-B84F269DE2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406775" y="5979446"/>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47" name="Freeform 33">
              <a:extLst>
                <a:ext uri="{FF2B5EF4-FFF2-40B4-BE49-F238E27FC236}">
                  <a16:creationId xmlns:a16="http://schemas.microsoft.com/office/drawing/2014/main" id="{0E1CF099-A0A1-4D01-A1C9-FC75D2A2BA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327423" y="6028408"/>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48" name="Freeform 34">
              <a:extLst>
                <a:ext uri="{FF2B5EF4-FFF2-40B4-BE49-F238E27FC236}">
                  <a16:creationId xmlns:a16="http://schemas.microsoft.com/office/drawing/2014/main" id="{446366B3-8C6B-4FBB-993F-F1436B59D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334031" y="6019431"/>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49" name="Freeform 35">
              <a:extLst>
                <a:ext uri="{FF2B5EF4-FFF2-40B4-BE49-F238E27FC236}">
                  <a16:creationId xmlns:a16="http://schemas.microsoft.com/office/drawing/2014/main" id="{116E6478-E2D6-4541-A390-90B0C7867D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124491" y="6012903"/>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50" name="Freeform 36">
              <a:extLst>
                <a:ext uri="{FF2B5EF4-FFF2-40B4-BE49-F238E27FC236}">
                  <a16:creationId xmlns:a16="http://schemas.microsoft.com/office/drawing/2014/main" id="{4455EFAC-5886-4232-B90E-DFFB40290E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57884" y="5982710"/>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51" name="Freeform 37">
              <a:extLst>
                <a:ext uri="{FF2B5EF4-FFF2-40B4-BE49-F238E27FC236}">
                  <a16:creationId xmlns:a16="http://schemas.microsoft.com/office/drawing/2014/main" id="{41B484DB-32F6-47BF-AD29-498D8C418D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649584" y="5970470"/>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52" name="Freeform 38">
              <a:extLst>
                <a:ext uri="{FF2B5EF4-FFF2-40B4-BE49-F238E27FC236}">
                  <a16:creationId xmlns:a16="http://schemas.microsoft.com/office/drawing/2014/main" id="{A8D2C598-CBD1-4878-AE03-DB6C604EB2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829398" y="601045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53" name="Freeform 39">
              <a:extLst>
                <a:ext uri="{FF2B5EF4-FFF2-40B4-BE49-F238E27FC236}">
                  <a16:creationId xmlns:a16="http://schemas.microsoft.com/office/drawing/2014/main" id="{7DA864B2-C1CD-4944-BC87-E6C353C170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580384" y="5998215"/>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54" name="Freeform 40">
              <a:extLst>
                <a:ext uri="{FF2B5EF4-FFF2-40B4-BE49-F238E27FC236}">
                  <a16:creationId xmlns:a16="http://schemas.microsoft.com/office/drawing/2014/main" id="{2DB859CF-A6B4-4B69-9AF2-10EFCC6A8E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121911" y="5994951"/>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55" name="Freeform 41">
              <a:extLst>
                <a:ext uri="{FF2B5EF4-FFF2-40B4-BE49-F238E27FC236}">
                  <a16:creationId xmlns:a16="http://schemas.microsoft.com/office/drawing/2014/main" id="{11B87B98-350C-4B22-BAA1-BC214CBFF6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38116" y="599495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56" name="Freeform 42">
              <a:extLst>
                <a:ext uri="{FF2B5EF4-FFF2-40B4-BE49-F238E27FC236}">
                  <a16:creationId xmlns:a16="http://schemas.microsoft.com/office/drawing/2014/main" id="{F13ABE7D-3892-4859-BAD4-4FC4D055AE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10716" y="5973734"/>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57" name="Freeform 44">
              <a:extLst>
                <a:ext uri="{FF2B5EF4-FFF2-40B4-BE49-F238E27FC236}">
                  <a16:creationId xmlns:a16="http://schemas.microsoft.com/office/drawing/2014/main" id="{C7F1722E-1384-418B-9A3E-B70006800C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639354" y="5976998"/>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58" name="Freeform 45">
              <a:extLst>
                <a:ext uri="{FF2B5EF4-FFF2-40B4-BE49-F238E27FC236}">
                  <a16:creationId xmlns:a16="http://schemas.microsoft.com/office/drawing/2014/main" id="{0BF35D49-BCAE-4D89-8EDD-99FCEF7442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67906" y="5952517"/>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59" name="Freeform 46">
              <a:extLst>
                <a:ext uri="{FF2B5EF4-FFF2-40B4-BE49-F238E27FC236}">
                  <a16:creationId xmlns:a16="http://schemas.microsoft.com/office/drawing/2014/main" id="{4CF2F99A-EE20-47B9-80F1-D6E87D6D69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895937" y="6000664"/>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60" name="Freeform 47">
              <a:extLst>
                <a:ext uri="{FF2B5EF4-FFF2-40B4-BE49-F238E27FC236}">
                  <a16:creationId xmlns:a16="http://schemas.microsoft.com/office/drawing/2014/main" id="{8B1A7952-C836-4490-8C6C-CE9C0C0F6D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865326" y="5973733"/>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61" name="Freeform 48">
              <a:extLst>
                <a:ext uri="{FF2B5EF4-FFF2-40B4-BE49-F238E27FC236}">
                  <a16:creationId xmlns:a16="http://schemas.microsoft.com/office/drawing/2014/main" id="{B1568D66-89FA-4FA8-A6E3-AF31D8A054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115444" y="5992749"/>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62" name="Freeform 49">
              <a:extLst>
                <a:ext uri="{FF2B5EF4-FFF2-40B4-BE49-F238E27FC236}">
                  <a16:creationId xmlns:a16="http://schemas.microsoft.com/office/drawing/2014/main" id="{6EF88740-92FD-4894-8D28-13C929041A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15687" y="5955781"/>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63" name="Freeform 8">
              <a:extLst>
                <a:ext uri="{FF2B5EF4-FFF2-40B4-BE49-F238E27FC236}">
                  <a16:creationId xmlns:a16="http://schemas.microsoft.com/office/drawing/2014/main" id="{F9264025-3D66-45E5-B15B-1F9993E999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683670" y="601943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64" name="Freeform 106">
              <a:extLst>
                <a:ext uri="{FF2B5EF4-FFF2-40B4-BE49-F238E27FC236}">
                  <a16:creationId xmlns:a16="http://schemas.microsoft.com/office/drawing/2014/main" id="{A17599C9-357B-44B4-B6FC-08C4758CFE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9451" y="6204541"/>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65" name="Freeform 19">
              <a:extLst>
                <a:ext uri="{FF2B5EF4-FFF2-40B4-BE49-F238E27FC236}">
                  <a16:creationId xmlns:a16="http://schemas.microsoft.com/office/drawing/2014/main" id="{AC8D8289-19C2-490A-8000-DD80A8BA95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397390" y="6351960"/>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66" name="Freeform 20">
              <a:extLst>
                <a:ext uri="{FF2B5EF4-FFF2-40B4-BE49-F238E27FC236}">
                  <a16:creationId xmlns:a16="http://schemas.microsoft.com/office/drawing/2014/main" id="{A9F1237F-83C7-4840-998E-379DF420EC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140401" y="6356159"/>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67" name="Freeform 26">
              <a:extLst>
                <a:ext uri="{FF2B5EF4-FFF2-40B4-BE49-F238E27FC236}">
                  <a16:creationId xmlns:a16="http://schemas.microsoft.com/office/drawing/2014/main" id="{78C598F8-6845-4321-8B12-8F55D5C5A0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2049121" y="6351959"/>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68" name="Freeform 27">
              <a:extLst>
                <a:ext uri="{FF2B5EF4-FFF2-40B4-BE49-F238E27FC236}">
                  <a16:creationId xmlns:a16="http://schemas.microsoft.com/office/drawing/2014/main" id="{85D84B4A-5F95-4F29-BE14-8D29A0B4CD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625300" y="6342577"/>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69" name="Freeform 28">
              <a:extLst>
                <a:ext uri="{FF2B5EF4-FFF2-40B4-BE49-F238E27FC236}">
                  <a16:creationId xmlns:a16="http://schemas.microsoft.com/office/drawing/2014/main" id="{6408C2B3-D126-4B4A-8BA3-FF1863CD77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851300" y="6351959"/>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70" name="Freeform 55">
              <a:extLst>
                <a:ext uri="{FF2B5EF4-FFF2-40B4-BE49-F238E27FC236}">
                  <a16:creationId xmlns:a16="http://schemas.microsoft.com/office/drawing/2014/main" id="{CAE0FD91-0F5A-4A8C-9310-8DB3A5FA4D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988188" y="6083917"/>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71" name="Freeform 56">
              <a:extLst>
                <a:ext uri="{FF2B5EF4-FFF2-40B4-BE49-F238E27FC236}">
                  <a16:creationId xmlns:a16="http://schemas.microsoft.com/office/drawing/2014/main" id="{1B9D762E-D50F-4A47-B703-232ED88670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080360" y="6045971"/>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72" name="Freeform 57">
              <a:extLst>
                <a:ext uri="{FF2B5EF4-FFF2-40B4-BE49-F238E27FC236}">
                  <a16:creationId xmlns:a16="http://schemas.microsoft.com/office/drawing/2014/main" id="{8DA09E23-CA61-495A-A7F8-4B3DFDF2AB8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725717" y="6081156"/>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73" name="Freeform 60">
              <a:extLst>
                <a:ext uri="{FF2B5EF4-FFF2-40B4-BE49-F238E27FC236}">
                  <a16:creationId xmlns:a16="http://schemas.microsoft.com/office/drawing/2014/main" id="{D36CA6B3-3A46-4CB5-8C91-886B84071B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513037" y="606320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74" name="Freeform 61">
              <a:extLst>
                <a:ext uri="{FF2B5EF4-FFF2-40B4-BE49-F238E27FC236}">
                  <a16:creationId xmlns:a16="http://schemas.microsoft.com/office/drawing/2014/main" id="{D5E51DA2-6B7C-485B-8725-9A40802924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260480" y="6017506"/>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75" name="Freeform 5">
              <a:extLst>
                <a:ext uri="{FF2B5EF4-FFF2-40B4-BE49-F238E27FC236}">
                  <a16:creationId xmlns:a16="http://schemas.microsoft.com/office/drawing/2014/main" id="{15FEF067-D07A-40E3-96D2-34E7450C1F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596434" y="6347177"/>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76" name="Freeform 6">
              <a:extLst>
                <a:ext uri="{FF2B5EF4-FFF2-40B4-BE49-F238E27FC236}">
                  <a16:creationId xmlns:a16="http://schemas.microsoft.com/office/drawing/2014/main" id="{DFF84AAD-85F3-4027-BEF7-5AFCC59DC5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310592" y="6345841"/>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77" name="Freeform 7">
              <a:extLst>
                <a:ext uri="{FF2B5EF4-FFF2-40B4-BE49-F238E27FC236}">
                  <a16:creationId xmlns:a16="http://schemas.microsoft.com/office/drawing/2014/main" id="{9748C3EE-BBA1-45C3-AA60-D44ABDC7ED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865803" y="6306514"/>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78" name="Freeform 8">
              <a:extLst>
                <a:ext uri="{FF2B5EF4-FFF2-40B4-BE49-F238E27FC236}">
                  <a16:creationId xmlns:a16="http://schemas.microsoft.com/office/drawing/2014/main" id="{C4E544EA-9A31-4B4E-A587-2AE025092A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670714" y="633931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79" name="Freeform 9">
              <a:extLst>
                <a:ext uri="{FF2B5EF4-FFF2-40B4-BE49-F238E27FC236}">
                  <a16:creationId xmlns:a16="http://schemas.microsoft.com/office/drawing/2014/main" id="{8F48C13C-B234-4A28-8664-11FAE37636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956060" y="6342577"/>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80" name="Freeform 11">
              <a:extLst>
                <a:ext uri="{FF2B5EF4-FFF2-40B4-BE49-F238E27FC236}">
                  <a16:creationId xmlns:a16="http://schemas.microsoft.com/office/drawing/2014/main" id="{E43446F2-1DE7-4C87-8691-324C7B2ABB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198871" y="6306670"/>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81" name="Freeform 12">
              <a:extLst>
                <a:ext uri="{FF2B5EF4-FFF2-40B4-BE49-F238E27FC236}">
                  <a16:creationId xmlns:a16="http://schemas.microsoft.com/office/drawing/2014/main" id="{91DE0BBB-6755-4F68-822C-318F733D19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716391" y="6324623"/>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82" name="Freeform 13">
              <a:extLst>
                <a:ext uri="{FF2B5EF4-FFF2-40B4-BE49-F238E27FC236}">
                  <a16:creationId xmlns:a16="http://schemas.microsoft.com/office/drawing/2014/main" id="{A5F42373-85EE-4ADF-8DCE-2754ED3B5B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344031" y="6362033"/>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83" name="Freeform 14">
              <a:extLst>
                <a:ext uri="{FF2B5EF4-FFF2-40B4-BE49-F238E27FC236}">
                  <a16:creationId xmlns:a16="http://schemas.microsoft.com/office/drawing/2014/main" id="{E82C5A3F-4FC6-4883-AD2B-37F1BBF766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070859" y="6318096"/>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84" name="Freeform 16">
              <a:extLst>
                <a:ext uri="{FF2B5EF4-FFF2-40B4-BE49-F238E27FC236}">
                  <a16:creationId xmlns:a16="http://schemas.microsoft.com/office/drawing/2014/main" id="{35242FF5-19F5-45E5-919A-C145DC64A9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461176" y="6300142"/>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85" name="Freeform 17">
              <a:extLst>
                <a:ext uri="{FF2B5EF4-FFF2-40B4-BE49-F238E27FC236}">
                  <a16:creationId xmlns:a16="http://schemas.microsoft.com/office/drawing/2014/main" id="{88AAE6CF-F026-41C1-B9AD-BC2E232C53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039205" y="6341355"/>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86" name="Freeform 21">
              <a:extLst>
                <a:ext uri="{FF2B5EF4-FFF2-40B4-BE49-F238E27FC236}">
                  <a16:creationId xmlns:a16="http://schemas.microsoft.com/office/drawing/2014/main" id="{5C701404-4DB7-4F3A-8549-9544B9C665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730057" y="6318096"/>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87" name="Freeform 25">
              <a:extLst>
                <a:ext uri="{FF2B5EF4-FFF2-40B4-BE49-F238E27FC236}">
                  <a16:creationId xmlns:a16="http://schemas.microsoft.com/office/drawing/2014/main" id="{369618DE-CF63-4E1F-AB56-8A640FD748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930591" y="6309120"/>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88" name="Freeform 29">
              <a:extLst>
                <a:ext uri="{FF2B5EF4-FFF2-40B4-BE49-F238E27FC236}">
                  <a16:creationId xmlns:a16="http://schemas.microsoft.com/office/drawing/2014/main" id="{3D1A099C-4FDA-4F79-B077-C0F6C64778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497041" y="6299934"/>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89" name="Freeform 31">
              <a:extLst>
                <a:ext uri="{FF2B5EF4-FFF2-40B4-BE49-F238E27FC236}">
                  <a16:creationId xmlns:a16="http://schemas.microsoft.com/office/drawing/2014/main" id="{663890DF-B74A-467D-A63B-CB65CC98B4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207517" y="6336989"/>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90" name="Freeform 32">
              <a:extLst>
                <a:ext uri="{FF2B5EF4-FFF2-40B4-BE49-F238E27FC236}">
                  <a16:creationId xmlns:a16="http://schemas.microsoft.com/office/drawing/2014/main" id="{8C343114-BF88-426E-953D-A70972F875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094795" y="6039831"/>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91" name="Freeform 33">
              <a:extLst>
                <a:ext uri="{FF2B5EF4-FFF2-40B4-BE49-F238E27FC236}">
                  <a16:creationId xmlns:a16="http://schemas.microsoft.com/office/drawing/2014/main" id="{922DA709-3EF5-45DB-BAE3-B23CAA35D9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015443" y="6088793"/>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92" name="Freeform 34">
              <a:extLst>
                <a:ext uri="{FF2B5EF4-FFF2-40B4-BE49-F238E27FC236}">
                  <a16:creationId xmlns:a16="http://schemas.microsoft.com/office/drawing/2014/main" id="{E794F4BF-0BF2-4D4B-95B3-B96E58491D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022051" y="6079816"/>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93" name="Freeform 35">
              <a:extLst>
                <a:ext uri="{FF2B5EF4-FFF2-40B4-BE49-F238E27FC236}">
                  <a16:creationId xmlns:a16="http://schemas.microsoft.com/office/drawing/2014/main" id="{1972B148-4231-4FCD-9B14-7A4189089F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806684" y="6076799"/>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94" name="Freeform 36">
              <a:extLst>
                <a:ext uri="{FF2B5EF4-FFF2-40B4-BE49-F238E27FC236}">
                  <a16:creationId xmlns:a16="http://schemas.microsoft.com/office/drawing/2014/main" id="{14348403-DF91-4DC6-90A9-D7EC727B80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345904" y="6043095"/>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95" name="Freeform 37">
              <a:extLst>
                <a:ext uri="{FF2B5EF4-FFF2-40B4-BE49-F238E27FC236}">
                  <a16:creationId xmlns:a16="http://schemas.microsoft.com/office/drawing/2014/main" id="{1052674E-35FA-4825-AC07-A3914AD9D6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337604" y="6030855"/>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96" name="Freeform 38">
              <a:extLst>
                <a:ext uri="{FF2B5EF4-FFF2-40B4-BE49-F238E27FC236}">
                  <a16:creationId xmlns:a16="http://schemas.microsoft.com/office/drawing/2014/main" id="{4042608B-8386-48C8-A1A3-DBE6F468CE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517418" y="6070840"/>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97" name="Freeform 39">
              <a:extLst>
                <a:ext uri="{FF2B5EF4-FFF2-40B4-BE49-F238E27FC236}">
                  <a16:creationId xmlns:a16="http://schemas.microsoft.com/office/drawing/2014/main" id="{9A5D8987-000C-4B99-BBAF-A23EC6FF55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268404" y="6058600"/>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98" name="Freeform 40">
              <a:extLst>
                <a:ext uri="{FF2B5EF4-FFF2-40B4-BE49-F238E27FC236}">
                  <a16:creationId xmlns:a16="http://schemas.microsoft.com/office/drawing/2014/main" id="{0E405B19-5658-4E03-9404-0C565679EB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809931" y="6055336"/>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99" name="Freeform 41">
              <a:extLst>
                <a:ext uri="{FF2B5EF4-FFF2-40B4-BE49-F238E27FC236}">
                  <a16:creationId xmlns:a16="http://schemas.microsoft.com/office/drawing/2014/main" id="{DC674228-5A9C-4E88-9835-78995E56D0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126136" y="6055335"/>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200" name="Freeform 42">
              <a:extLst>
                <a:ext uri="{FF2B5EF4-FFF2-40B4-BE49-F238E27FC236}">
                  <a16:creationId xmlns:a16="http://schemas.microsoft.com/office/drawing/2014/main" id="{1AB27427-2183-4323-8F13-E775766EDA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798736" y="6034119"/>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201" name="Freeform 44">
              <a:extLst>
                <a:ext uri="{FF2B5EF4-FFF2-40B4-BE49-F238E27FC236}">
                  <a16:creationId xmlns:a16="http://schemas.microsoft.com/office/drawing/2014/main" id="{738ACA27-BAD8-4E7C-8411-7C0FE40F71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327374" y="6037383"/>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202" name="Freeform 45">
              <a:extLst>
                <a:ext uri="{FF2B5EF4-FFF2-40B4-BE49-F238E27FC236}">
                  <a16:creationId xmlns:a16="http://schemas.microsoft.com/office/drawing/2014/main" id="{BD029C16-6777-4580-80FD-2A7A6900EF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555926" y="6012902"/>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203" name="Freeform 46">
              <a:extLst>
                <a:ext uri="{FF2B5EF4-FFF2-40B4-BE49-F238E27FC236}">
                  <a16:creationId xmlns:a16="http://schemas.microsoft.com/office/drawing/2014/main" id="{6941DAEC-FBE5-445C-B9B1-B3DD8F221C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583957" y="6061049"/>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204" name="Freeform 47">
              <a:extLst>
                <a:ext uri="{FF2B5EF4-FFF2-40B4-BE49-F238E27FC236}">
                  <a16:creationId xmlns:a16="http://schemas.microsoft.com/office/drawing/2014/main" id="{FD3CD6BC-3643-43CC-8373-F1F7A6EF77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553346" y="6034118"/>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205" name="Freeform 48">
              <a:extLst>
                <a:ext uri="{FF2B5EF4-FFF2-40B4-BE49-F238E27FC236}">
                  <a16:creationId xmlns:a16="http://schemas.microsoft.com/office/drawing/2014/main" id="{93AF9725-32E4-404B-83DF-668B872932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804575" y="6052072"/>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206" name="Freeform 49">
              <a:extLst>
                <a:ext uri="{FF2B5EF4-FFF2-40B4-BE49-F238E27FC236}">
                  <a16:creationId xmlns:a16="http://schemas.microsoft.com/office/drawing/2014/main" id="{5D84519B-BB5A-427B-B663-69DAB97362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903707" y="6016166"/>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grpSp>
    </p:spTree>
    <p:extLst>
      <p:ext uri="{BB962C8B-B14F-4D97-AF65-F5344CB8AC3E}">
        <p14:creationId xmlns:p14="http://schemas.microsoft.com/office/powerpoint/2010/main" val="2869374665"/>
      </p:ext>
    </p:extLst>
  </p:cSld>
  <p:clrMapOvr>
    <a:masterClrMapping/>
  </p:clrMapOvr>
</p:sld>
</file>

<file path=ppt/theme/theme1.xml><?xml version="1.0" encoding="utf-8"?>
<a:theme xmlns:a="http://schemas.openxmlformats.org/drawingml/2006/main" name="Bohemian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docProps/app.xml><?xml version="1.0" encoding="utf-8"?>
<Properties xmlns="http://schemas.openxmlformats.org/officeDocument/2006/extended-properties" xmlns:vt="http://schemas.openxmlformats.org/officeDocument/2006/docPropsVTypes">
  <TotalTime>20</TotalTime>
  <Words>961</Words>
  <Application>Microsoft Macintosh PowerPoint</Application>
  <PresentationFormat>Panorámica</PresentationFormat>
  <Paragraphs>21</Paragraphs>
  <Slides>21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Arial</vt:lpstr>
      <vt:lpstr>Avenir Next LT Pro</vt:lpstr>
      <vt:lpstr>Calibri</vt:lpstr>
      <vt:lpstr>Modern Love</vt:lpstr>
      <vt:lpstr>BohemianVTI</vt:lpstr>
      <vt:lpstr>Taller de Autismo </vt:lpstr>
      <vt:lpstr>1. ¿Podrían explicar cómo el psicoanálisis lacaniano entiende la relación entre el cuerpo y el sujeto autista?</vt:lpstr>
      <vt:lpstr>Presentación de PowerPoint</vt:lpstr>
      <vt:lpstr>2. ¿Qué dificultades específicas enfrenta el sujeto autista para habitar y apropiarse de su cuerpo según el artículo?</vt:lpstr>
      <vt:lpstr>Presentación de PowerPoint</vt:lpstr>
      <vt:lpstr>3. ¿Cómo se manifiesta la "sensibilidad especial al lenguaje" en individuos con autismo desde la perspectiva lacaniana?</vt:lpstr>
      <vt:lpstr>Presentación de PowerPoint</vt:lpstr>
      <vt:lpstr>4. ¿Qué significa la "ausencia de corporización de la imagen del cuerpo" en el contexto del autismo?</vt:lpstr>
      <vt:lpstr>Presentación de PowerPoint</vt:lpstr>
      <vt:lpstr>5. ¿Cuáles son las implicaciones clínicas de la ausencia de corporización de la imagen del cuerpo para el tratamiento de personas con autismo?</vt:lpstr>
      <vt:lpstr>Presentación de PowerPoint</vt:lpstr>
      <vt:lpstr>6. ¿Qué alternativas propone el artículo para la construcción de la imagen del cuerpo en sujetos autistas?</vt:lpstr>
      <vt:lpstr>Presentación de PowerPoint</vt:lpstr>
      <vt:lpstr>7. ¿Cómo se relaciona la teoría de Lacan sobre el estadio del espejo con la problemática de la imagen corporal en el autismo?</vt:lpstr>
      <vt:lpstr>Presentación de PowerPoint</vt:lpstr>
      <vt:lpstr>8. ¿De qué manera el enfoque lacaniano difiere de otros enfoques psicoanalíticos al tratar el tema del autismo y la corporalidad?</vt:lpstr>
      <vt:lpstr>Presentación de PowerPoint</vt:lpstr>
      <vt:lpstr>9. ¿Podrían identificar y discutir las posibles críticas al enfoque lacaniano en el tratamiento del autismo?</vt:lpstr>
      <vt:lpstr>Presentación de PowerPoint</vt:lpstr>
      <vt:lpstr>10. ¿Qué relevancia tiene la comprensión del cuerpo y la imagen corporal en la práctica terapéutica con sujetos autistas desde la perspectiva lacaniana?</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Soledad Fierro Villacreses</dc:creator>
  <cp:lastModifiedBy>Maria Soledad Fierro Villacreses</cp:lastModifiedBy>
  <cp:revision>1</cp:revision>
  <dcterms:created xsi:type="dcterms:W3CDTF">2024-06-24T22:45:14Z</dcterms:created>
  <dcterms:modified xsi:type="dcterms:W3CDTF">2024-06-24T23:05:59Z</dcterms:modified>
</cp:coreProperties>
</file>