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1"/>
  </p:sldMasterIdLst>
  <p:sldIdLst>
    <p:sldId id="256" r:id="rId2"/>
    <p:sldId id="257" r:id="rId3"/>
    <p:sldId id="267" r:id="rId4"/>
    <p:sldId id="258" r:id="rId5"/>
    <p:sldId id="268" r:id="rId6"/>
    <p:sldId id="259" r:id="rId7"/>
    <p:sldId id="269" r:id="rId8"/>
    <p:sldId id="260" r:id="rId9"/>
    <p:sldId id="270" r:id="rId10"/>
    <p:sldId id="261" r:id="rId11"/>
    <p:sldId id="271" r:id="rId12"/>
    <p:sldId id="262" r:id="rId13"/>
    <p:sldId id="272" r:id="rId14"/>
    <p:sldId id="263" r:id="rId15"/>
    <p:sldId id="273" r:id="rId16"/>
    <p:sldId id="264" r:id="rId17"/>
    <p:sldId id="274" r:id="rId18"/>
    <p:sldId id="265" r:id="rId19"/>
    <p:sldId id="275" r:id="rId20"/>
    <p:sldId id="266" r:id="rId21"/>
    <p:sldId id="276" r:id="rId22"/>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0"/>
    <p:restoredTop sz="94640"/>
  </p:normalViewPr>
  <p:slideViewPr>
    <p:cSldViewPr snapToGrid="0">
      <p:cViewPr varScale="1">
        <p:scale>
          <a:sx n="97" d="100"/>
          <a:sy n="97" d="100"/>
        </p:scale>
        <p:origin x="91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95C89-2E28-4777-95B0-BA7EECAE3BA4}"/>
              </a:ext>
            </a:extLst>
          </p:cNvPr>
          <p:cNvSpPr>
            <a:spLocks noGrp="1"/>
          </p:cNvSpPr>
          <p:nvPr>
            <p:ph type="ctrTitle"/>
          </p:nvPr>
        </p:nvSpPr>
        <p:spPr>
          <a:xfrm>
            <a:off x="1709928" y="987552"/>
            <a:ext cx="8385048" cy="3081528"/>
          </a:xfrm>
        </p:spPr>
        <p:txBody>
          <a:bodyPr anchor="b">
            <a:normAutofit/>
          </a:bodyPr>
          <a:lstStyle>
            <a:lvl1pPr algn="ctr">
              <a:defRPr sz="5400"/>
            </a:lvl1pPr>
          </a:lstStyle>
          <a:p>
            <a:r>
              <a:rPr lang="en-US" dirty="0"/>
              <a:t>Click to edit Master title style</a:t>
            </a:r>
          </a:p>
        </p:txBody>
      </p:sp>
      <p:sp>
        <p:nvSpPr>
          <p:cNvPr id="3" name="Subtitle 2">
            <a:extLst>
              <a:ext uri="{FF2B5EF4-FFF2-40B4-BE49-F238E27FC236}">
                <a16:creationId xmlns:a16="http://schemas.microsoft.com/office/drawing/2014/main" id="{59052321-4D71-4DA8-BD2C-DC22FC1525CB}"/>
              </a:ext>
            </a:extLst>
          </p:cNvPr>
          <p:cNvSpPr>
            <a:spLocks noGrp="1"/>
          </p:cNvSpPr>
          <p:nvPr>
            <p:ph type="subTitle" idx="1"/>
          </p:nvPr>
        </p:nvSpPr>
        <p:spPr>
          <a:xfrm>
            <a:off x="2905506" y="4480561"/>
            <a:ext cx="5993892" cy="1166495"/>
          </a:xfrm>
        </p:spPr>
        <p:txBody>
          <a:bodyPr>
            <a:normAutofit/>
          </a:bodyPr>
          <a:lstStyle>
            <a:lvl1pPr marL="0" indent="0" algn="ctr">
              <a:buNone/>
              <a:defRPr sz="1400"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1D37183-71EA-4A92-8609-41ECB53F447E}"/>
              </a:ext>
            </a:extLst>
          </p:cNvPr>
          <p:cNvSpPr>
            <a:spLocks noGrp="1"/>
          </p:cNvSpPr>
          <p:nvPr>
            <p:ph type="dt" sz="half" idx="10"/>
          </p:nvPr>
        </p:nvSpPr>
        <p:spPr/>
        <p:txBody>
          <a:bodyPr/>
          <a:lstStyle/>
          <a:p>
            <a:fld id="{B5898F52-2787-4BA2-BBBC-9395E9F86D50}" type="datetimeFigureOut">
              <a:rPr lang="en-US" smtClean="0"/>
              <a:t>6/24/24</a:t>
            </a:fld>
            <a:endParaRPr lang="en-US"/>
          </a:p>
        </p:txBody>
      </p:sp>
      <p:sp>
        <p:nvSpPr>
          <p:cNvPr id="5" name="Footer Placeholder 4">
            <a:extLst>
              <a:ext uri="{FF2B5EF4-FFF2-40B4-BE49-F238E27FC236}">
                <a16:creationId xmlns:a16="http://schemas.microsoft.com/office/drawing/2014/main" id="{CA09F2E6-1ECC-4081-8EBF-C80C6C94A1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C3FA67-CD72-4503-BA25-FEC880107BC4}"/>
              </a:ext>
            </a:extLst>
          </p:cNvPr>
          <p:cNvSpPr>
            <a:spLocks noGrp="1"/>
          </p:cNvSpPr>
          <p:nvPr>
            <p:ph type="sldNum" sz="quarter" idx="12"/>
          </p:nvPr>
        </p:nvSpPr>
        <p:spPr/>
        <p:txBody>
          <a:bodyPr/>
          <a:lstStyle/>
          <a:p>
            <a:fld id="{4C8B8A27-DF03-4546-BA93-21C967D57E5C}" type="slidenum">
              <a:rPr lang="en-US" smtClean="0"/>
              <a:t>‹Nº›</a:t>
            </a:fld>
            <a:endParaRPr lang="en-US"/>
          </a:p>
        </p:txBody>
      </p:sp>
    </p:spTree>
    <p:extLst>
      <p:ext uri="{BB962C8B-B14F-4D97-AF65-F5344CB8AC3E}">
        <p14:creationId xmlns:p14="http://schemas.microsoft.com/office/powerpoint/2010/main" val="3536351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83CBE-1EA9-4E8B-A281-C50B792E55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2EB1A0-A59D-4CB9-BABB-C6BF1D2E99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E6265B-940D-433C-AD76-2D6A42449307}"/>
              </a:ext>
            </a:extLst>
          </p:cNvPr>
          <p:cNvSpPr>
            <a:spLocks noGrp="1"/>
          </p:cNvSpPr>
          <p:nvPr>
            <p:ph type="dt" sz="half" idx="10"/>
          </p:nvPr>
        </p:nvSpPr>
        <p:spPr/>
        <p:txBody>
          <a:bodyPr/>
          <a:lstStyle/>
          <a:p>
            <a:fld id="{B5898F52-2787-4BA2-BBBC-9395E9F86D50}" type="datetimeFigureOut">
              <a:rPr lang="en-US" smtClean="0"/>
              <a:t>6/24/24</a:t>
            </a:fld>
            <a:endParaRPr lang="en-US"/>
          </a:p>
        </p:txBody>
      </p:sp>
      <p:sp>
        <p:nvSpPr>
          <p:cNvPr id="5" name="Footer Placeholder 4">
            <a:extLst>
              <a:ext uri="{FF2B5EF4-FFF2-40B4-BE49-F238E27FC236}">
                <a16:creationId xmlns:a16="http://schemas.microsoft.com/office/drawing/2014/main" id="{EDCAB98E-314F-45C4-9A64-AD3FAE051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E49F32-B214-4A0C-8669-7FE4BA445965}"/>
              </a:ext>
            </a:extLst>
          </p:cNvPr>
          <p:cNvSpPr>
            <a:spLocks noGrp="1"/>
          </p:cNvSpPr>
          <p:nvPr>
            <p:ph type="sldNum" sz="quarter" idx="12"/>
          </p:nvPr>
        </p:nvSpPr>
        <p:spPr/>
        <p:txBody>
          <a:bodyPr/>
          <a:lstStyle/>
          <a:p>
            <a:fld id="{4C8B8A27-DF03-4546-BA93-21C967D57E5C}" type="slidenum">
              <a:rPr lang="en-US" smtClean="0"/>
              <a:t>‹Nº›</a:t>
            </a:fld>
            <a:endParaRPr lang="en-US"/>
          </a:p>
        </p:txBody>
      </p:sp>
    </p:spTree>
    <p:extLst>
      <p:ext uri="{BB962C8B-B14F-4D97-AF65-F5344CB8AC3E}">
        <p14:creationId xmlns:p14="http://schemas.microsoft.com/office/powerpoint/2010/main" val="1682807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DE4A6D-DAA1-4551-A093-3C36C1C8CF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25FDA9-71CD-4B86-B291-BEBA43D8ED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D9F5B1-B635-4479-A426-B1D4066502DB}"/>
              </a:ext>
            </a:extLst>
          </p:cNvPr>
          <p:cNvSpPr>
            <a:spLocks noGrp="1"/>
          </p:cNvSpPr>
          <p:nvPr>
            <p:ph type="dt" sz="half" idx="10"/>
          </p:nvPr>
        </p:nvSpPr>
        <p:spPr/>
        <p:txBody>
          <a:bodyPr/>
          <a:lstStyle/>
          <a:p>
            <a:fld id="{B5898F52-2787-4BA2-BBBC-9395E9F86D50}" type="datetimeFigureOut">
              <a:rPr lang="en-US" smtClean="0"/>
              <a:t>6/24/24</a:t>
            </a:fld>
            <a:endParaRPr lang="en-US"/>
          </a:p>
        </p:txBody>
      </p:sp>
      <p:sp>
        <p:nvSpPr>
          <p:cNvPr id="5" name="Footer Placeholder 4">
            <a:extLst>
              <a:ext uri="{FF2B5EF4-FFF2-40B4-BE49-F238E27FC236}">
                <a16:creationId xmlns:a16="http://schemas.microsoft.com/office/drawing/2014/main" id="{6B833098-8769-47C3-80B2-C2942F984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A9297-65D4-45BE-BE6C-5531FC6A5E1E}"/>
              </a:ext>
            </a:extLst>
          </p:cNvPr>
          <p:cNvSpPr>
            <a:spLocks noGrp="1"/>
          </p:cNvSpPr>
          <p:nvPr>
            <p:ph type="sldNum" sz="quarter" idx="12"/>
          </p:nvPr>
        </p:nvSpPr>
        <p:spPr/>
        <p:txBody>
          <a:bodyPr/>
          <a:lstStyle/>
          <a:p>
            <a:fld id="{4C8B8A27-DF03-4546-BA93-21C967D57E5C}" type="slidenum">
              <a:rPr lang="en-US" smtClean="0"/>
              <a:t>‹Nº›</a:t>
            </a:fld>
            <a:endParaRPr lang="en-US"/>
          </a:p>
        </p:txBody>
      </p:sp>
    </p:spTree>
    <p:extLst>
      <p:ext uri="{BB962C8B-B14F-4D97-AF65-F5344CB8AC3E}">
        <p14:creationId xmlns:p14="http://schemas.microsoft.com/office/powerpoint/2010/main" val="346440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BA523-EF01-4656-9D54-347E984FD3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D52871-79D5-420E-8207-BEF7BE44A9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6D32D3-8223-4851-BB8E-CB489B975FD6}"/>
              </a:ext>
            </a:extLst>
          </p:cNvPr>
          <p:cNvSpPr>
            <a:spLocks noGrp="1"/>
          </p:cNvSpPr>
          <p:nvPr>
            <p:ph type="dt" sz="half" idx="10"/>
          </p:nvPr>
        </p:nvSpPr>
        <p:spPr/>
        <p:txBody>
          <a:bodyPr/>
          <a:lstStyle/>
          <a:p>
            <a:fld id="{B5898F52-2787-4BA2-BBBC-9395E9F86D50}" type="datetimeFigureOut">
              <a:rPr lang="en-US" smtClean="0"/>
              <a:t>6/24/24</a:t>
            </a:fld>
            <a:endParaRPr lang="en-US"/>
          </a:p>
        </p:txBody>
      </p:sp>
      <p:sp>
        <p:nvSpPr>
          <p:cNvPr id="5" name="Footer Placeholder 4">
            <a:extLst>
              <a:ext uri="{FF2B5EF4-FFF2-40B4-BE49-F238E27FC236}">
                <a16:creationId xmlns:a16="http://schemas.microsoft.com/office/drawing/2014/main" id="{9E94444B-9FC3-414D-8EA0-15AB806D5E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C448B-FCF6-40C5-8BB6-15B70E8897CB}"/>
              </a:ext>
            </a:extLst>
          </p:cNvPr>
          <p:cNvSpPr>
            <a:spLocks noGrp="1"/>
          </p:cNvSpPr>
          <p:nvPr>
            <p:ph type="sldNum" sz="quarter" idx="12"/>
          </p:nvPr>
        </p:nvSpPr>
        <p:spPr/>
        <p:txBody>
          <a:bodyPr/>
          <a:lstStyle/>
          <a:p>
            <a:fld id="{4C8B8A27-DF03-4546-BA93-21C967D57E5C}" type="slidenum">
              <a:rPr lang="en-US" smtClean="0"/>
              <a:t>‹Nº›</a:t>
            </a:fld>
            <a:endParaRPr lang="en-US" dirty="0"/>
          </a:p>
        </p:txBody>
      </p:sp>
    </p:spTree>
    <p:extLst>
      <p:ext uri="{BB962C8B-B14F-4D97-AF65-F5344CB8AC3E}">
        <p14:creationId xmlns:p14="http://schemas.microsoft.com/office/powerpoint/2010/main" val="195755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F79BA-620F-4443-807B-BE44F36F98F1}"/>
              </a:ext>
            </a:extLst>
          </p:cNvPr>
          <p:cNvSpPr>
            <a:spLocks noGrp="1"/>
          </p:cNvSpPr>
          <p:nvPr>
            <p:ph type="title"/>
          </p:nvPr>
        </p:nvSpPr>
        <p:spPr>
          <a:xfrm>
            <a:off x="1069848" y="1709738"/>
            <a:ext cx="9430811"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30C9A625-6442-4047-B545-433C4451210A}"/>
              </a:ext>
            </a:extLst>
          </p:cNvPr>
          <p:cNvSpPr>
            <a:spLocks noGrp="1"/>
          </p:cNvSpPr>
          <p:nvPr>
            <p:ph type="body" idx="1"/>
          </p:nvPr>
        </p:nvSpPr>
        <p:spPr>
          <a:xfrm>
            <a:off x="1069848" y="4589463"/>
            <a:ext cx="943081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F8EAA30-3B1A-4BEA-9835-33D2072451F9}"/>
              </a:ext>
            </a:extLst>
          </p:cNvPr>
          <p:cNvSpPr>
            <a:spLocks noGrp="1"/>
          </p:cNvSpPr>
          <p:nvPr>
            <p:ph type="dt" sz="half" idx="10"/>
          </p:nvPr>
        </p:nvSpPr>
        <p:spPr/>
        <p:txBody>
          <a:bodyPr/>
          <a:lstStyle/>
          <a:p>
            <a:fld id="{B5898F52-2787-4BA2-BBBC-9395E9F86D50}" type="datetimeFigureOut">
              <a:rPr lang="en-US" smtClean="0"/>
              <a:t>6/24/24</a:t>
            </a:fld>
            <a:endParaRPr lang="en-US"/>
          </a:p>
        </p:txBody>
      </p:sp>
      <p:sp>
        <p:nvSpPr>
          <p:cNvPr id="5" name="Footer Placeholder 4">
            <a:extLst>
              <a:ext uri="{FF2B5EF4-FFF2-40B4-BE49-F238E27FC236}">
                <a16:creationId xmlns:a16="http://schemas.microsoft.com/office/drawing/2014/main" id="{BB256440-3149-446F-8105-485333B183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EDB1-D604-4E10-B334-5DB303498B12}"/>
              </a:ext>
            </a:extLst>
          </p:cNvPr>
          <p:cNvSpPr>
            <a:spLocks noGrp="1"/>
          </p:cNvSpPr>
          <p:nvPr>
            <p:ph type="sldNum" sz="quarter" idx="12"/>
          </p:nvPr>
        </p:nvSpPr>
        <p:spPr/>
        <p:txBody>
          <a:bodyPr/>
          <a:lstStyle/>
          <a:p>
            <a:fld id="{4C8B8A27-DF03-4546-BA93-21C967D57E5C}" type="slidenum">
              <a:rPr lang="en-US" smtClean="0"/>
              <a:t>‹Nº›</a:t>
            </a:fld>
            <a:endParaRPr lang="en-US"/>
          </a:p>
        </p:txBody>
      </p:sp>
    </p:spTree>
    <p:extLst>
      <p:ext uri="{BB962C8B-B14F-4D97-AF65-F5344CB8AC3E}">
        <p14:creationId xmlns:p14="http://schemas.microsoft.com/office/powerpoint/2010/main" val="984029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E563-D552-439E-8DF5-45062D8754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136873-2DD5-456E-A3A9-FE408419E30D}"/>
              </a:ext>
            </a:extLst>
          </p:cNvPr>
          <p:cNvSpPr>
            <a:spLocks noGrp="1"/>
          </p:cNvSpPr>
          <p:nvPr>
            <p:ph sz="half" idx="1"/>
          </p:nvPr>
        </p:nvSpPr>
        <p:spPr>
          <a:xfrm>
            <a:off x="1069848" y="1825625"/>
            <a:ext cx="4684057"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C6B04C-FB9E-4A9E-8892-4B5B702898B4}"/>
              </a:ext>
            </a:extLst>
          </p:cNvPr>
          <p:cNvSpPr>
            <a:spLocks noGrp="1"/>
          </p:cNvSpPr>
          <p:nvPr>
            <p:ph sz="half" idx="2"/>
          </p:nvPr>
        </p:nvSpPr>
        <p:spPr>
          <a:xfrm>
            <a:off x="6019802" y="1825625"/>
            <a:ext cx="468405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2E2F0B4-0E86-473E-BC42-78D856A00C2E}"/>
              </a:ext>
            </a:extLst>
          </p:cNvPr>
          <p:cNvSpPr>
            <a:spLocks noGrp="1"/>
          </p:cNvSpPr>
          <p:nvPr>
            <p:ph type="dt" sz="half" idx="10"/>
          </p:nvPr>
        </p:nvSpPr>
        <p:spPr/>
        <p:txBody>
          <a:bodyPr/>
          <a:lstStyle/>
          <a:p>
            <a:fld id="{B5898F52-2787-4BA2-BBBC-9395E9F86D50}" type="datetimeFigureOut">
              <a:rPr lang="en-US" smtClean="0"/>
              <a:t>6/24/24</a:t>
            </a:fld>
            <a:endParaRPr lang="en-US"/>
          </a:p>
        </p:txBody>
      </p:sp>
      <p:sp>
        <p:nvSpPr>
          <p:cNvPr id="6" name="Footer Placeholder 5">
            <a:extLst>
              <a:ext uri="{FF2B5EF4-FFF2-40B4-BE49-F238E27FC236}">
                <a16:creationId xmlns:a16="http://schemas.microsoft.com/office/drawing/2014/main" id="{782B9537-F43C-4042-B165-A00358F9E2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F9F52F-61F2-4FEE-8989-2FB400190C4C}"/>
              </a:ext>
            </a:extLst>
          </p:cNvPr>
          <p:cNvSpPr>
            <a:spLocks noGrp="1"/>
          </p:cNvSpPr>
          <p:nvPr>
            <p:ph type="sldNum" sz="quarter" idx="12"/>
          </p:nvPr>
        </p:nvSpPr>
        <p:spPr/>
        <p:txBody>
          <a:bodyPr/>
          <a:lstStyle/>
          <a:p>
            <a:fld id="{4C8B8A27-DF03-4546-BA93-21C967D57E5C}" type="slidenum">
              <a:rPr lang="en-US" smtClean="0"/>
              <a:t>‹Nº›</a:t>
            </a:fld>
            <a:endParaRPr lang="en-US"/>
          </a:p>
        </p:txBody>
      </p:sp>
    </p:spTree>
    <p:extLst>
      <p:ext uri="{BB962C8B-B14F-4D97-AF65-F5344CB8AC3E}">
        <p14:creationId xmlns:p14="http://schemas.microsoft.com/office/powerpoint/2010/main" val="1430498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32E5C-0B2D-4DB5-95F6-3C2C825DFE54}"/>
              </a:ext>
            </a:extLst>
          </p:cNvPr>
          <p:cNvSpPr>
            <a:spLocks noGrp="1"/>
          </p:cNvSpPr>
          <p:nvPr>
            <p:ph type="title"/>
          </p:nvPr>
        </p:nvSpPr>
        <p:spPr>
          <a:xfrm>
            <a:off x="839788" y="365125"/>
            <a:ext cx="989993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8F1C53-3F27-42E6-BE80-1DF57985741C}"/>
              </a:ext>
            </a:extLst>
          </p:cNvPr>
          <p:cNvSpPr>
            <a:spLocks noGrp="1"/>
          </p:cNvSpPr>
          <p:nvPr>
            <p:ph type="body" idx="1"/>
          </p:nvPr>
        </p:nvSpPr>
        <p:spPr>
          <a:xfrm>
            <a:off x="839789" y="1681163"/>
            <a:ext cx="4872132"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38CC6CB-F028-4322-B54F-571203106F23}"/>
              </a:ext>
            </a:extLst>
          </p:cNvPr>
          <p:cNvSpPr>
            <a:spLocks noGrp="1"/>
          </p:cNvSpPr>
          <p:nvPr>
            <p:ph sz="half" idx="2"/>
          </p:nvPr>
        </p:nvSpPr>
        <p:spPr>
          <a:xfrm>
            <a:off x="839787" y="2510632"/>
            <a:ext cx="4872133"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2AD2CD7-554E-4EAA-BAF6-86ABB7E81D25}"/>
              </a:ext>
            </a:extLst>
          </p:cNvPr>
          <p:cNvSpPr>
            <a:spLocks noGrp="1"/>
          </p:cNvSpPr>
          <p:nvPr>
            <p:ph type="body" sz="quarter" idx="3"/>
          </p:nvPr>
        </p:nvSpPr>
        <p:spPr>
          <a:xfrm>
            <a:off x="5889809" y="1681163"/>
            <a:ext cx="4849909"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1982A2D6-379C-4D26-90AC-9F2F46DCE7F3}"/>
              </a:ext>
            </a:extLst>
          </p:cNvPr>
          <p:cNvSpPr>
            <a:spLocks noGrp="1"/>
          </p:cNvSpPr>
          <p:nvPr>
            <p:ph sz="quarter" idx="4"/>
          </p:nvPr>
        </p:nvSpPr>
        <p:spPr>
          <a:xfrm>
            <a:off x="5889810" y="2505075"/>
            <a:ext cx="4872134"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DEA0E4F3-8A65-4788-AE96-1FB2060F48D2}"/>
              </a:ext>
            </a:extLst>
          </p:cNvPr>
          <p:cNvSpPr>
            <a:spLocks noGrp="1"/>
          </p:cNvSpPr>
          <p:nvPr>
            <p:ph type="dt" sz="half" idx="10"/>
          </p:nvPr>
        </p:nvSpPr>
        <p:spPr/>
        <p:txBody>
          <a:bodyPr/>
          <a:lstStyle/>
          <a:p>
            <a:fld id="{B5898F52-2787-4BA2-BBBC-9395E9F86D50}" type="datetimeFigureOut">
              <a:rPr lang="en-US" smtClean="0"/>
              <a:t>6/24/24</a:t>
            </a:fld>
            <a:endParaRPr lang="en-US"/>
          </a:p>
        </p:txBody>
      </p:sp>
      <p:sp>
        <p:nvSpPr>
          <p:cNvPr id="8" name="Footer Placeholder 7">
            <a:extLst>
              <a:ext uri="{FF2B5EF4-FFF2-40B4-BE49-F238E27FC236}">
                <a16:creationId xmlns:a16="http://schemas.microsoft.com/office/drawing/2014/main" id="{97522DA4-5EE1-440C-ADDE-D7B4F77B4E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BC291E-B8EF-4ED7-A04A-23426C220CF0}"/>
              </a:ext>
            </a:extLst>
          </p:cNvPr>
          <p:cNvSpPr>
            <a:spLocks noGrp="1"/>
          </p:cNvSpPr>
          <p:nvPr>
            <p:ph type="sldNum" sz="quarter" idx="12"/>
          </p:nvPr>
        </p:nvSpPr>
        <p:spPr/>
        <p:txBody>
          <a:bodyPr/>
          <a:lstStyle/>
          <a:p>
            <a:fld id="{4C8B8A27-DF03-4546-BA93-21C967D57E5C}" type="slidenum">
              <a:rPr lang="en-US" smtClean="0"/>
              <a:t>‹Nº›</a:t>
            </a:fld>
            <a:endParaRPr lang="en-US"/>
          </a:p>
        </p:txBody>
      </p:sp>
    </p:spTree>
    <p:extLst>
      <p:ext uri="{BB962C8B-B14F-4D97-AF65-F5344CB8AC3E}">
        <p14:creationId xmlns:p14="http://schemas.microsoft.com/office/powerpoint/2010/main" val="2864490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CB818-E8D0-497B-9A7E-4F281D0DBC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E82B9D-CD58-4C05-8A78-CB6E0E9D49DC}"/>
              </a:ext>
            </a:extLst>
          </p:cNvPr>
          <p:cNvSpPr>
            <a:spLocks noGrp="1"/>
          </p:cNvSpPr>
          <p:nvPr>
            <p:ph type="dt" sz="half" idx="10"/>
          </p:nvPr>
        </p:nvSpPr>
        <p:spPr/>
        <p:txBody>
          <a:bodyPr/>
          <a:lstStyle/>
          <a:p>
            <a:fld id="{B5898F52-2787-4BA2-BBBC-9395E9F86D50}" type="datetimeFigureOut">
              <a:rPr lang="en-US" smtClean="0"/>
              <a:t>6/24/24</a:t>
            </a:fld>
            <a:endParaRPr lang="en-US"/>
          </a:p>
        </p:txBody>
      </p:sp>
      <p:sp>
        <p:nvSpPr>
          <p:cNvPr id="4" name="Footer Placeholder 3">
            <a:extLst>
              <a:ext uri="{FF2B5EF4-FFF2-40B4-BE49-F238E27FC236}">
                <a16:creationId xmlns:a16="http://schemas.microsoft.com/office/drawing/2014/main" id="{BADE60CD-D6F3-40A7-BB8B-FEC8E3156A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02B832-C4FE-4F88-85EA-DDC16A82B9A9}"/>
              </a:ext>
            </a:extLst>
          </p:cNvPr>
          <p:cNvSpPr>
            <a:spLocks noGrp="1"/>
          </p:cNvSpPr>
          <p:nvPr>
            <p:ph type="sldNum" sz="quarter" idx="12"/>
          </p:nvPr>
        </p:nvSpPr>
        <p:spPr/>
        <p:txBody>
          <a:bodyPr/>
          <a:lstStyle/>
          <a:p>
            <a:fld id="{4C8B8A27-DF03-4546-BA93-21C967D57E5C}" type="slidenum">
              <a:rPr lang="en-US" smtClean="0"/>
              <a:t>‹Nº›</a:t>
            </a:fld>
            <a:endParaRPr lang="en-US"/>
          </a:p>
        </p:txBody>
      </p:sp>
    </p:spTree>
    <p:extLst>
      <p:ext uri="{BB962C8B-B14F-4D97-AF65-F5344CB8AC3E}">
        <p14:creationId xmlns:p14="http://schemas.microsoft.com/office/powerpoint/2010/main" val="928733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75B2FC-801A-44A4-96BF-26A9E8B2A1C6}"/>
              </a:ext>
            </a:extLst>
          </p:cNvPr>
          <p:cNvSpPr>
            <a:spLocks noGrp="1"/>
          </p:cNvSpPr>
          <p:nvPr>
            <p:ph type="dt" sz="half" idx="10"/>
          </p:nvPr>
        </p:nvSpPr>
        <p:spPr/>
        <p:txBody>
          <a:bodyPr/>
          <a:lstStyle/>
          <a:p>
            <a:fld id="{B5898F52-2787-4BA2-BBBC-9395E9F86D50}" type="datetimeFigureOut">
              <a:rPr lang="en-US" smtClean="0"/>
              <a:t>6/24/24</a:t>
            </a:fld>
            <a:endParaRPr lang="en-US"/>
          </a:p>
        </p:txBody>
      </p:sp>
      <p:sp>
        <p:nvSpPr>
          <p:cNvPr id="3" name="Footer Placeholder 2">
            <a:extLst>
              <a:ext uri="{FF2B5EF4-FFF2-40B4-BE49-F238E27FC236}">
                <a16:creationId xmlns:a16="http://schemas.microsoft.com/office/drawing/2014/main" id="{A8127F04-7E7E-485C-8B30-6B89E5A69F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933C81-AA74-4BCE-AA9E-56E5791D078C}"/>
              </a:ext>
            </a:extLst>
          </p:cNvPr>
          <p:cNvSpPr>
            <a:spLocks noGrp="1"/>
          </p:cNvSpPr>
          <p:nvPr>
            <p:ph type="sldNum" sz="quarter" idx="12"/>
          </p:nvPr>
        </p:nvSpPr>
        <p:spPr/>
        <p:txBody>
          <a:bodyPr/>
          <a:lstStyle/>
          <a:p>
            <a:fld id="{4C8B8A27-DF03-4546-BA93-21C967D57E5C}" type="slidenum">
              <a:rPr lang="en-US" smtClean="0"/>
              <a:t>‹Nº›</a:t>
            </a:fld>
            <a:endParaRPr lang="en-US"/>
          </a:p>
        </p:txBody>
      </p:sp>
    </p:spTree>
    <p:extLst>
      <p:ext uri="{BB962C8B-B14F-4D97-AF65-F5344CB8AC3E}">
        <p14:creationId xmlns:p14="http://schemas.microsoft.com/office/powerpoint/2010/main" val="2397973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FD3CB-0541-46AD-B35E-0E0A1375E8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F8EFDE-1D7D-46B8-AB55-A3C02EDD1888}"/>
              </a:ext>
            </a:extLst>
          </p:cNvPr>
          <p:cNvSpPr>
            <a:spLocks noGrp="1"/>
          </p:cNvSpPr>
          <p:nvPr>
            <p:ph idx="1"/>
          </p:nvPr>
        </p:nvSpPr>
        <p:spPr>
          <a:xfrm>
            <a:off x="5183188" y="457201"/>
            <a:ext cx="5652153" cy="5403850"/>
          </a:xfrm>
        </p:spPr>
        <p:txBody>
          <a:bodyPr/>
          <a:lstStyle>
            <a:lvl1pPr>
              <a:defRPr sz="3200"/>
            </a:lvl1pPr>
            <a:lvl2pPr>
              <a:defRPr sz="2800" b="1"/>
            </a:lvl2pPr>
            <a:lvl3pPr>
              <a:defRPr sz="2400" b="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6411D2F5-DB36-4943-8A14-96AFC48830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6C07D4-6597-444C-9EFD-62021AE7618C}"/>
              </a:ext>
            </a:extLst>
          </p:cNvPr>
          <p:cNvSpPr>
            <a:spLocks noGrp="1"/>
          </p:cNvSpPr>
          <p:nvPr>
            <p:ph type="dt" sz="half" idx="10"/>
          </p:nvPr>
        </p:nvSpPr>
        <p:spPr/>
        <p:txBody>
          <a:bodyPr/>
          <a:lstStyle/>
          <a:p>
            <a:fld id="{B5898F52-2787-4BA2-BBBC-9395E9F86D50}" type="datetimeFigureOut">
              <a:rPr lang="en-US" smtClean="0"/>
              <a:t>6/24/24</a:t>
            </a:fld>
            <a:endParaRPr lang="en-US"/>
          </a:p>
        </p:txBody>
      </p:sp>
      <p:sp>
        <p:nvSpPr>
          <p:cNvPr id="6" name="Footer Placeholder 5">
            <a:extLst>
              <a:ext uri="{FF2B5EF4-FFF2-40B4-BE49-F238E27FC236}">
                <a16:creationId xmlns:a16="http://schemas.microsoft.com/office/drawing/2014/main" id="{712D0D2C-70E8-4A24-9727-BEAF10B17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D9E0F6-7216-48A1-8BCA-770C6DE3875B}"/>
              </a:ext>
            </a:extLst>
          </p:cNvPr>
          <p:cNvSpPr>
            <a:spLocks noGrp="1"/>
          </p:cNvSpPr>
          <p:nvPr>
            <p:ph type="sldNum" sz="quarter" idx="12"/>
          </p:nvPr>
        </p:nvSpPr>
        <p:spPr/>
        <p:txBody>
          <a:bodyPr/>
          <a:lstStyle/>
          <a:p>
            <a:fld id="{4C8B8A27-DF03-4546-BA93-21C967D57E5C}" type="slidenum">
              <a:rPr lang="en-US" smtClean="0"/>
              <a:t>‹Nº›</a:t>
            </a:fld>
            <a:endParaRPr lang="en-US"/>
          </a:p>
        </p:txBody>
      </p:sp>
    </p:spTree>
    <p:extLst>
      <p:ext uri="{BB962C8B-B14F-4D97-AF65-F5344CB8AC3E}">
        <p14:creationId xmlns:p14="http://schemas.microsoft.com/office/powerpoint/2010/main" val="3746659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CBEBD-5F1A-4111-A7F2-1CE82C9A69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0517FB-4008-4F68-B193-482971BA72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606C5F-0885-458F-9B21-47E60171BF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886F2E-B752-4D78-8DC4-C96A1A00E670}"/>
              </a:ext>
            </a:extLst>
          </p:cNvPr>
          <p:cNvSpPr>
            <a:spLocks noGrp="1"/>
          </p:cNvSpPr>
          <p:nvPr>
            <p:ph type="dt" sz="half" idx="10"/>
          </p:nvPr>
        </p:nvSpPr>
        <p:spPr/>
        <p:txBody>
          <a:bodyPr/>
          <a:lstStyle/>
          <a:p>
            <a:fld id="{B5898F52-2787-4BA2-BBBC-9395E9F86D50}" type="datetimeFigureOut">
              <a:rPr lang="en-US" smtClean="0"/>
              <a:t>6/24/24</a:t>
            </a:fld>
            <a:endParaRPr lang="en-US"/>
          </a:p>
        </p:txBody>
      </p:sp>
      <p:sp>
        <p:nvSpPr>
          <p:cNvPr id="6" name="Footer Placeholder 5">
            <a:extLst>
              <a:ext uri="{FF2B5EF4-FFF2-40B4-BE49-F238E27FC236}">
                <a16:creationId xmlns:a16="http://schemas.microsoft.com/office/drawing/2014/main" id="{4FC37751-8BB8-4224-870A-A2953E7607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42CE94-BD7E-44B3-9B5E-67D4BD317E99}"/>
              </a:ext>
            </a:extLst>
          </p:cNvPr>
          <p:cNvSpPr>
            <a:spLocks noGrp="1"/>
          </p:cNvSpPr>
          <p:nvPr>
            <p:ph type="sldNum" sz="quarter" idx="12"/>
          </p:nvPr>
        </p:nvSpPr>
        <p:spPr/>
        <p:txBody>
          <a:bodyPr/>
          <a:lstStyle/>
          <a:p>
            <a:fld id="{4C8B8A27-DF03-4546-BA93-21C967D57E5C}" type="slidenum">
              <a:rPr lang="en-US" smtClean="0"/>
              <a:t>‹Nº›</a:t>
            </a:fld>
            <a:endParaRPr lang="en-US"/>
          </a:p>
        </p:txBody>
      </p:sp>
    </p:spTree>
    <p:extLst>
      <p:ext uri="{BB962C8B-B14F-4D97-AF65-F5344CB8AC3E}">
        <p14:creationId xmlns:p14="http://schemas.microsoft.com/office/powerpoint/2010/main" val="3475044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1AFD227-869A-489C-A9B5-3F0498DF3C0C}"/>
              </a:ext>
            </a:extLst>
          </p:cNvPr>
          <p:cNvGrpSpPr/>
          <p:nvPr/>
        </p:nvGrpSpPr>
        <p:grpSpPr>
          <a:xfrm>
            <a:off x="11096450" y="13394"/>
            <a:ext cx="494218" cy="6814823"/>
            <a:chOff x="11096450" y="13394"/>
            <a:chExt cx="494218" cy="6814823"/>
          </a:xfrm>
          <a:solidFill>
            <a:schemeClr val="bg2">
              <a:lumMod val="90000"/>
            </a:schemeClr>
          </a:solidFill>
        </p:grpSpPr>
        <p:sp>
          <p:nvSpPr>
            <p:cNvPr id="8" name="Freeform 8">
              <a:extLst>
                <a:ext uri="{FF2B5EF4-FFF2-40B4-BE49-F238E27FC236}">
                  <a16:creationId xmlns:a16="http://schemas.microsoft.com/office/drawing/2014/main" id="{62704B34-199B-4964-9C78-3AB9735915AA}"/>
                </a:ext>
              </a:extLst>
            </p:cNvPr>
            <p:cNvSpPr>
              <a:spLocks/>
            </p:cNvSpPr>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 name="Freeform 10">
              <a:extLst>
                <a:ext uri="{FF2B5EF4-FFF2-40B4-BE49-F238E27FC236}">
                  <a16:creationId xmlns:a16="http://schemas.microsoft.com/office/drawing/2014/main" id="{8B1E8DB8-017D-454E-849F-EE5742849FD4}"/>
                </a:ext>
              </a:extLst>
            </p:cNvPr>
            <p:cNvSpPr>
              <a:spLocks/>
            </p:cNvSpPr>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 name="Freeform 15">
              <a:extLst>
                <a:ext uri="{FF2B5EF4-FFF2-40B4-BE49-F238E27FC236}">
                  <a16:creationId xmlns:a16="http://schemas.microsoft.com/office/drawing/2014/main" id="{16D80E5D-5099-41C4-A80A-1B1538C382FC}"/>
                </a:ext>
              </a:extLst>
            </p:cNvPr>
            <p:cNvSpPr>
              <a:spLocks/>
            </p:cNvSpPr>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8">
              <a:extLst>
                <a:ext uri="{FF2B5EF4-FFF2-40B4-BE49-F238E27FC236}">
                  <a16:creationId xmlns:a16="http://schemas.microsoft.com/office/drawing/2014/main" id="{947751E1-E2F4-467E-B547-3BD4BAB7F560}"/>
                </a:ext>
              </a:extLst>
            </p:cNvPr>
            <p:cNvSpPr>
              <a:spLocks/>
            </p:cNvSpPr>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9">
              <a:extLst>
                <a:ext uri="{FF2B5EF4-FFF2-40B4-BE49-F238E27FC236}">
                  <a16:creationId xmlns:a16="http://schemas.microsoft.com/office/drawing/2014/main" id="{55D8869B-B701-4268-9856-876345C8AE3F}"/>
                </a:ext>
              </a:extLst>
            </p:cNvPr>
            <p:cNvSpPr>
              <a:spLocks/>
            </p:cNvSpPr>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20">
              <a:extLst>
                <a:ext uri="{FF2B5EF4-FFF2-40B4-BE49-F238E27FC236}">
                  <a16:creationId xmlns:a16="http://schemas.microsoft.com/office/drawing/2014/main" id="{A25CA59C-849F-4CE4-A9B0-293F98DE2C7C}"/>
                </a:ext>
              </a:extLst>
            </p:cNvPr>
            <p:cNvSpPr>
              <a:spLocks/>
            </p:cNvSpPr>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22">
              <a:extLst>
                <a:ext uri="{FF2B5EF4-FFF2-40B4-BE49-F238E27FC236}">
                  <a16:creationId xmlns:a16="http://schemas.microsoft.com/office/drawing/2014/main" id="{FE000DB1-AAA1-4BFF-8F14-53624C2F9E0B}"/>
                </a:ext>
              </a:extLst>
            </p:cNvPr>
            <p:cNvSpPr>
              <a:spLocks/>
            </p:cNvSpPr>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3">
              <a:extLst>
                <a:ext uri="{FF2B5EF4-FFF2-40B4-BE49-F238E27FC236}">
                  <a16:creationId xmlns:a16="http://schemas.microsoft.com/office/drawing/2014/main" id="{5EEFBC14-7E5B-47B2-B5E3-E90991F89191}"/>
                </a:ext>
              </a:extLst>
            </p:cNvPr>
            <p:cNvSpPr>
              <a:spLocks/>
            </p:cNvSpPr>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6">
              <a:extLst>
                <a:ext uri="{FF2B5EF4-FFF2-40B4-BE49-F238E27FC236}">
                  <a16:creationId xmlns:a16="http://schemas.microsoft.com/office/drawing/2014/main" id="{00AFF6E4-A34A-4FD3-8C57-BB96114822D1}"/>
                </a:ext>
              </a:extLst>
            </p:cNvPr>
            <p:cNvSpPr>
              <a:spLocks/>
            </p:cNvSpPr>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7">
              <a:extLst>
                <a:ext uri="{FF2B5EF4-FFF2-40B4-BE49-F238E27FC236}">
                  <a16:creationId xmlns:a16="http://schemas.microsoft.com/office/drawing/2014/main" id="{C63A8474-C075-4441-A0B3-52286EA50093}"/>
                </a:ext>
              </a:extLst>
            </p:cNvPr>
            <p:cNvSpPr>
              <a:spLocks/>
            </p:cNvSpPr>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8">
              <a:extLst>
                <a:ext uri="{FF2B5EF4-FFF2-40B4-BE49-F238E27FC236}">
                  <a16:creationId xmlns:a16="http://schemas.microsoft.com/office/drawing/2014/main" id="{35DA4698-A2ED-4512-8887-F12D3F14372A}"/>
                </a:ext>
              </a:extLst>
            </p:cNvPr>
            <p:cNvSpPr>
              <a:spLocks/>
            </p:cNvSpPr>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30">
              <a:extLst>
                <a:ext uri="{FF2B5EF4-FFF2-40B4-BE49-F238E27FC236}">
                  <a16:creationId xmlns:a16="http://schemas.microsoft.com/office/drawing/2014/main" id="{3358E118-D590-4E50-B21C-6CDAA1CCAFCB}"/>
                </a:ext>
              </a:extLst>
            </p:cNvPr>
            <p:cNvSpPr>
              <a:spLocks/>
            </p:cNvSpPr>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43">
              <a:extLst>
                <a:ext uri="{FF2B5EF4-FFF2-40B4-BE49-F238E27FC236}">
                  <a16:creationId xmlns:a16="http://schemas.microsoft.com/office/drawing/2014/main" id="{F1EE889E-60FF-423F-ADCB-6CBEE853A040}"/>
                </a:ext>
              </a:extLst>
            </p:cNvPr>
            <p:cNvSpPr>
              <a:spLocks/>
            </p:cNvSpPr>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51">
              <a:extLst>
                <a:ext uri="{FF2B5EF4-FFF2-40B4-BE49-F238E27FC236}">
                  <a16:creationId xmlns:a16="http://schemas.microsoft.com/office/drawing/2014/main" id="{A4AA0634-0A7C-4A35-8EB7-775200F129FD}"/>
                </a:ext>
              </a:extLst>
            </p:cNvPr>
            <p:cNvSpPr>
              <a:spLocks/>
            </p:cNvSpPr>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52">
              <a:extLst>
                <a:ext uri="{FF2B5EF4-FFF2-40B4-BE49-F238E27FC236}">
                  <a16:creationId xmlns:a16="http://schemas.microsoft.com/office/drawing/2014/main" id="{EBA21558-CAC3-445C-8882-5D4A0C6D2A0E}"/>
                </a:ext>
              </a:extLst>
            </p:cNvPr>
            <p:cNvSpPr>
              <a:spLocks/>
            </p:cNvSpPr>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3">
              <a:extLst>
                <a:ext uri="{FF2B5EF4-FFF2-40B4-BE49-F238E27FC236}">
                  <a16:creationId xmlns:a16="http://schemas.microsoft.com/office/drawing/2014/main" id="{2E9415F1-5D31-4C25-9E26-203EEF500877}"/>
                </a:ext>
              </a:extLst>
            </p:cNvPr>
            <p:cNvSpPr>
              <a:spLocks/>
            </p:cNvSpPr>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4">
              <a:extLst>
                <a:ext uri="{FF2B5EF4-FFF2-40B4-BE49-F238E27FC236}">
                  <a16:creationId xmlns:a16="http://schemas.microsoft.com/office/drawing/2014/main" id="{622FC1F6-879A-45BA-8752-08020C39CE29}"/>
                </a:ext>
              </a:extLst>
            </p:cNvPr>
            <p:cNvSpPr>
              <a:spLocks/>
            </p:cNvSpPr>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5">
              <a:extLst>
                <a:ext uri="{FF2B5EF4-FFF2-40B4-BE49-F238E27FC236}">
                  <a16:creationId xmlns:a16="http://schemas.microsoft.com/office/drawing/2014/main" id="{BA09826C-58E2-48C5-9666-333326C2CA44}"/>
                </a:ext>
              </a:extLst>
            </p:cNvPr>
            <p:cNvSpPr>
              <a:spLocks/>
            </p:cNvSpPr>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6">
              <a:extLst>
                <a:ext uri="{FF2B5EF4-FFF2-40B4-BE49-F238E27FC236}">
                  <a16:creationId xmlns:a16="http://schemas.microsoft.com/office/drawing/2014/main" id="{A6D3555F-4EA1-4EA7-9D08-2D75CE51927B}"/>
                </a:ext>
              </a:extLst>
            </p:cNvPr>
            <p:cNvSpPr>
              <a:spLocks/>
            </p:cNvSpPr>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7">
              <a:extLst>
                <a:ext uri="{FF2B5EF4-FFF2-40B4-BE49-F238E27FC236}">
                  <a16:creationId xmlns:a16="http://schemas.microsoft.com/office/drawing/2014/main" id="{60FA20E8-EDAA-4310-B870-97807901AC18}"/>
                </a:ext>
              </a:extLst>
            </p:cNvPr>
            <p:cNvSpPr>
              <a:spLocks/>
            </p:cNvSpPr>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9">
              <a:extLst>
                <a:ext uri="{FF2B5EF4-FFF2-40B4-BE49-F238E27FC236}">
                  <a16:creationId xmlns:a16="http://schemas.microsoft.com/office/drawing/2014/main" id="{F5552AA2-C2AB-4D59-B6EF-E8E5EE110E52}"/>
                </a:ext>
              </a:extLst>
            </p:cNvPr>
            <p:cNvSpPr>
              <a:spLocks/>
            </p:cNvSpPr>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60">
              <a:extLst>
                <a:ext uri="{FF2B5EF4-FFF2-40B4-BE49-F238E27FC236}">
                  <a16:creationId xmlns:a16="http://schemas.microsoft.com/office/drawing/2014/main" id="{0BA267D0-8F6B-4803-B948-70E29B4587EB}"/>
                </a:ext>
              </a:extLst>
            </p:cNvPr>
            <p:cNvSpPr>
              <a:spLocks/>
            </p:cNvSpPr>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61">
              <a:extLst>
                <a:ext uri="{FF2B5EF4-FFF2-40B4-BE49-F238E27FC236}">
                  <a16:creationId xmlns:a16="http://schemas.microsoft.com/office/drawing/2014/main" id="{86E372A3-B9F4-4FEE-8B96-D9AD879E214E}"/>
                </a:ext>
              </a:extLst>
            </p:cNvPr>
            <p:cNvSpPr>
              <a:spLocks/>
            </p:cNvSpPr>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5">
              <a:extLst>
                <a:ext uri="{FF2B5EF4-FFF2-40B4-BE49-F238E27FC236}">
                  <a16:creationId xmlns:a16="http://schemas.microsoft.com/office/drawing/2014/main" id="{FF0C4564-5DA6-4224-A8B7-85CE1323DE8F}"/>
                </a:ext>
              </a:extLst>
            </p:cNvPr>
            <p:cNvSpPr>
              <a:spLocks/>
            </p:cNvSpPr>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
              <a:extLst>
                <a:ext uri="{FF2B5EF4-FFF2-40B4-BE49-F238E27FC236}">
                  <a16:creationId xmlns:a16="http://schemas.microsoft.com/office/drawing/2014/main" id="{19F31D0D-C43D-4BB0-A13C-9524B84117D4}"/>
                </a:ext>
              </a:extLst>
            </p:cNvPr>
            <p:cNvSpPr>
              <a:spLocks/>
            </p:cNvSpPr>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7">
              <a:extLst>
                <a:ext uri="{FF2B5EF4-FFF2-40B4-BE49-F238E27FC236}">
                  <a16:creationId xmlns:a16="http://schemas.microsoft.com/office/drawing/2014/main" id="{6B32FB03-B0FE-4731-BE41-C59AFB49FBF5}"/>
                </a:ext>
              </a:extLst>
            </p:cNvPr>
            <p:cNvSpPr>
              <a:spLocks/>
            </p:cNvSpPr>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8">
              <a:extLst>
                <a:ext uri="{FF2B5EF4-FFF2-40B4-BE49-F238E27FC236}">
                  <a16:creationId xmlns:a16="http://schemas.microsoft.com/office/drawing/2014/main" id="{BDD5B6F0-1E17-4DCD-AE5F-ED8C48892FEF}"/>
                </a:ext>
              </a:extLst>
            </p:cNvPr>
            <p:cNvSpPr>
              <a:spLocks/>
            </p:cNvSpPr>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9">
              <a:extLst>
                <a:ext uri="{FF2B5EF4-FFF2-40B4-BE49-F238E27FC236}">
                  <a16:creationId xmlns:a16="http://schemas.microsoft.com/office/drawing/2014/main" id="{0290BE17-E89B-4AF9-B3F6-AF4884D52467}"/>
                </a:ext>
              </a:extLst>
            </p:cNvPr>
            <p:cNvSpPr>
              <a:spLocks/>
            </p:cNvSpPr>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11">
              <a:extLst>
                <a:ext uri="{FF2B5EF4-FFF2-40B4-BE49-F238E27FC236}">
                  <a16:creationId xmlns:a16="http://schemas.microsoft.com/office/drawing/2014/main" id="{85F63089-F77F-4F02-8417-AAC1847FBCA7}"/>
                </a:ext>
              </a:extLst>
            </p:cNvPr>
            <p:cNvSpPr>
              <a:spLocks/>
            </p:cNvSpPr>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12">
              <a:extLst>
                <a:ext uri="{FF2B5EF4-FFF2-40B4-BE49-F238E27FC236}">
                  <a16:creationId xmlns:a16="http://schemas.microsoft.com/office/drawing/2014/main" id="{7B01CD5E-570F-4CBF-9904-94F30D928C54}"/>
                </a:ext>
              </a:extLst>
            </p:cNvPr>
            <p:cNvSpPr>
              <a:spLocks/>
            </p:cNvSpPr>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3">
              <a:extLst>
                <a:ext uri="{FF2B5EF4-FFF2-40B4-BE49-F238E27FC236}">
                  <a16:creationId xmlns:a16="http://schemas.microsoft.com/office/drawing/2014/main" id="{7EE6A672-2915-4B03-99A9-9364D5F1521E}"/>
                </a:ext>
              </a:extLst>
            </p:cNvPr>
            <p:cNvSpPr>
              <a:spLocks/>
            </p:cNvSpPr>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4">
              <a:extLst>
                <a:ext uri="{FF2B5EF4-FFF2-40B4-BE49-F238E27FC236}">
                  <a16:creationId xmlns:a16="http://schemas.microsoft.com/office/drawing/2014/main" id="{2136B643-14E1-443A-BC1C-06ADAE65C30F}"/>
                </a:ext>
              </a:extLst>
            </p:cNvPr>
            <p:cNvSpPr>
              <a:spLocks/>
            </p:cNvSpPr>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6">
              <a:extLst>
                <a:ext uri="{FF2B5EF4-FFF2-40B4-BE49-F238E27FC236}">
                  <a16:creationId xmlns:a16="http://schemas.microsoft.com/office/drawing/2014/main" id="{867FA393-4F37-4E1A-870B-F96775FAB7E8}"/>
                </a:ext>
              </a:extLst>
            </p:cNvPr>
            <p:cNvSpPr>
              <a:spLocks/>
            </p:cNvSpPr>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7">
              <a:extLst>
                <a:ext uri="{FF2B5EF4-FFF2-40B4-BE49-F238E27FC236}">
                  <a16:creationId xmlns:a16="http://schemas.microsoft.com/office/drawing/2014/main" id="{E225A1BE-FAD2-4764-A7E4-A6DA07D0573B}"/>
                </a:ext>
              </a:extLst>
            </p:cNvPr>
            <p:cNvSpPr>
              <a:spLocks/>
            </p:cNvSpPr>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21">
              <a:extLst>
                <a:ext uri="{FF2B5EF4-FFF2-40B4-BE49-F238E27FC236}">
                  <a16:creationId xmlns:a16="http://schemas.microsoft.com/office/drawing/2014/main" id="{25D65388-C7E0-4C07-822A-03C5009C6D1E}"/>
                </a:ext>
              </a:extLst>
            </p:cNvPr>
            <p:cNvSpPr>
              <a:spLocks/>
            </p:cNvSpPr>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25">
              <a:extLst>
                <a:ext uri="{FF2B5EF4-FFF2-40B4-BE49-F238E27FC236}">
                  <a16:creationId xmlns:a16="http://schemas.microsoft.com/office/drawing/2014/main" id="{E1D79822-C494-449C-B439-F437DAD4F218}"/>
                </a:ext>
              </a:extLst>
            </p:cNvPr>
            <p:cNvSpPr>
              <a:spLocks/>
            </p:cNvSpPr>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9">
              <a:extLst>
                <a:ext uri="{FF2B5EF4-FFF2-40B4-BE49-F238E27FC236}">
                  <a16:creationId xmlns:a16="http://schemas.microsoft.com/office/drawing/2014/main" id="{CDB324E5-E8D9-40E3-BAB4-1F87E67E4F46}"/>
                </a:ext>
              </a:extLst>
            </p:cNvPr>
            <p:cNvSpPr>
              <a:spLocks/>
            </p:cNvSpPr>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31">
              <a:extLst>
                <a:ext uri="{FF2B5EF4-FFF2-40B4-BE49-F238E27FC236}">
                  <a16:creationId xmlns:a16="http://schemas.microsoft.com/office/drawing/2014/main" id="{15404AB3-12EB-462E-85A2-AF4A7E91D729}"/>
                </a:ext>
              </a:extLst>
            </p:cNvPr>
            <p:cNvSpPr>
              <a:spLocks/>
            </p:cNvSpPr>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32">
              <a:extLst>
                <a:ext uri="{FF2B5EF4-FFF2-40B4-BE49-F238E27FC236}">
                  <a16:creationId xmlns:a16="http://schemas.microsoft.com/office/drawing/2014/main" id="{228021CB-53B3-4BCC-A14C-0B6951FC971F}"/>
                </a:ext>
              </a:extLst>
            </p:cNvPr>
            <p:cNvSpPr>
              <a:spLocks/>
            </p:cNvSpPr>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3">
              <a:extLst>
                <a:ext uri="{FF2B5EF4-FFF2-40B4-BE49-F238E27FC236}">
                  <a16:creationId xmlns:a16="http://schemas.microsoft.com/office/drawing/2014/main" id="{B353D0BC-00A6-4EA4-9311-9FCB88CC2021}"/>
                </a:ext>
              </a:extLst>
            </p:cNvPr>
            <p:cNvSpPr>
              <a:spLocks/>
            </p:cNvSpPr>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4">
              <a:extLst>
                <a:ext uri="{FF2B5EF4-FFF2-40B4-BE49-F238E27FC236}">
                  <a16:creationId xmlns:a16="http://schemas.microsoft.com/office/drawing/2014/main" id="{0E001FD3-6EDD-47A3-9916-826E1595DAB3}"/>
                </a:ext>
              </a:extLst>
            </p:cNvPr>
            <p:cNvSpPr>
              <a:spLocks/>
            </p:cNvSpPr>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5">
              <a:extLst>
                <a:ext uri="{FF2B5EF4-FFF2-40B4-BE49-F238E27FC236}">
                  <a16:creationId xmlns:a16="http://schemas.microsoft.com/office/drawing/2014/main" id="{FE214D5B-D151-4E09-A01E-BEAAF9C679ED}"/>
                </a:ext>
              </a:extLst>
            </p:cNvPr>
            <p:cNvSpPr>
              <a:spLocks/>
            </p:cNvSpPr>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6">
              <a:extLst>
                <a:ext uri="{FF2B5EF4-FFF2-40B4-BE49-F238E27FC236}">
                  <a16:creationId xmlns:a16="http://schemas.microsoft.com/office/drawing/2014/main" id="{3024EF13-0A45-49DD-B0F4-FA3A5169EFFE}"/>
                </a:ext>
              </a:extLst>
            </p:cNvPr>
            <p:cNvSpPr>
              <a:spLocks/>
            </p:cNvSpPr>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7">
              <a:extLst>
                <a:ext uri="{FF2B5EF4-FFF2-40B4-BE49-F238E27FC236}">
                  <a16:creationId xmlns:a16="http://schemas.microsoft.com/office/drawing/2014/main" id="{95E0BDAE-48A7-4752-A150-74DA4BAE5E4B}"/>
                </a:ext>
              </a:extLst>
            </p:cNvPr>
            <p:cNvSpPr>
              <a:spLocks/>
            </p:cNvSpPr>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8">
              <a:extLst>
                <a:ext uri="{FF2B5EF4-FFF2-40B4-BE49-F238E27FC236}">
                  <a16:creationId xmlns:a16="http://schemas.microsoft.com/office/drawing/2014/main" id="{DE128EDB-3179-4F47-8B37-BEDE3B82FFC7}"/>
                </a:ext>
              </a:extLst>
            </p:cNvPr>
            <p:cNvSpPr>
              <a:spLocks/>
            </p:cNvSpPr>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9">
              <a:extLst>
                <a:ext uri="{FF2B5EF4-FFF2-40B4-BE49-F238E27FC236}">
                  <a16:creationId xmlns:a16="http://schemas.microsoft.com/office/drawing/2014/main" id="{E09CDD49-7B7B-42C0-A09E-6CFB3CDFF6A1}"/>
                </a:ext>
              </a:extLst>
            </p:cNvPr>
            <p:cNvSpPr>
              <a:spLocks/>
            </p:cNvSpPr>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40">
              <a:extLst>
                <a:ext uri="{FF2B5EF4-FFF2-40B4-BE49-F238E27FC236}">
                  <a16:creationId xmlns:a16="http://schemas.microsoft.com/office/drawing/2014/main" id="{93C5D839-4CD5-4165-9091-7D9B92CDC1D2}"/>
                </a:ext>
              </a:extLst>
            </p:cNvPr>
            <p:cNvSpPr>
              <a:spLocks/>
            </p:cNvSpPr>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41">
              <a:extLst>
                <a:ext uri="{FF2B5EF4-FFF2-40B4-BE49-F238E27FC236}">
                  <a16:creationId xmlns:a16="http://schemas.microsoft.com/office/drawing/2014/main" id="{3C7F638A-BB6D-4B24-A7F9-03BF8087459B}"/>
                </a:ext>
              </a:extLst>
            </p:cNvPr>
            <p:cNvSpPr>
              <a:spLocks/>
            </p:cNvSpPr>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2">
              <a:extLst>
                <a:ext uri="{FF2B5EF4-FFF2-40B4-BE49-F238E27FC236}">
                  <a16:creationId xmlns:a16="http://schemas.microsoft.com/office/drawing/2014/main" id="{5B59DB64-329B-45EA-8A67-4213A886B5B2}"/>
                </a:ext>
              </a:extLst>
            </p:cNvPr>
            <p:cNvSpPr>
              <a:spLocks/>
            </p:cNvSpPr>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4">
              <a:extLst>
                <a:ext uri="{FF2B5EF4-FFF2-40B4-BE49-F238E27FC236}">
                  <a16:creationId xmlns:a16="http://schemas.microsoft.com/office/drawing/2014/main" id="{D8DAB003-6484-4D1D-85AE-93FA09BC5EF5}"/>
                </a:ext>
              </a:extLst>
            </p:cNvPr>
            <p:cNvSpPr>
              <a:spLocks/>
            </p:cNvSpPr>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5">
              <a:extLst>
                <a:ext uri="{FF2B5EF4-FFF2-40B4-BE49-F238E27FC236}">
                  <a16:creationId xmlns:a16="http://schemas.microsoft.com/office/drawing/2014/main" id="{D49280A1-ACA8-4CD6-9012-AF12660F07E4}"/>
                </a:ext>
              </a:extLst>
            </p:cNvPr>
            <p:cNvSpPr>
              <a:spLocks/>
            </p:cNvSpPr>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6">
              <a:extLst>
                <a:ext uri="{FF2B5EF4-FFF2-40B4-BE49-F238E27FC236}">
                  <a16:creationId xmlns:a16="http://schemas.microsoft.com/office/drawing/2014/main" id="{C03EAE8C-6089-40E5-9361-2E266A1EEBA3}"/>
                </a:ext>
              </a:extLst>
            </p:cNvPr>
            <p:cNvSpPr>
              <a:spLocks/>
            </p:cNvSpPr>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7">
              <a:extLst>
                <a:ext uri="{FF2B5EF4-FFF2-40B4-BE49-F238E27FC236}">
                  <a16:creationId xmlns:a16="http://schemas.microsoft.com/office/drawing/2014/main" id="{02E3A077-F087-4E14-A13E-4E9D4369B1F6}"/>
                </a:ext>
              </a:extLst>
            </p:cNvPr>
            <p:cNvSpPr>
              <a:spLocks/>
            </p:cNvSpPr>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8">
              <a:extLst>
                <a:ext uri="{FF2B5EF4-FFF2-40B4-BE49-F238E27FC236}">
                  <a16:creationId xmlns:a16="http://schemas.microsoft.com/office/drawing/2014/main" id="{7CE4FAAA-45E7-4C86-B59A-F284B79EFD23}"/>
                </a:ext>
              </a:extLst>
            </p:cNvPr>
            <p:cNvSpPr>
              <a:spLocks/>
            </p:cNvSpPr>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9">
              <a:extLst>
                <a:ext uri="{FF2B5EF4-FFF2-40B4-BE49-F238E27FC236}">
                  <a16:creationId xmlns:a16="http://schemas.microsoft.com/office/drawing/2014/main" id="{E2689B62-CCA1-4EE5-B622-FBA516868916}"/>
                </a:ext>
              </a:extLst>
            </p:cNvPr>
            <p:cNvSpPr>
              <a:spLocks/>
            </p:cNvSpPr>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8">
              <a:extLst>
                <a:ext uri="{FF2B5EF4-FFF2-40B4-BE49-F238E27FC236}">
                  <a16:creationId xmlns:a16="http://schemas.microsoft.com/office/drawing/2014/main" id="{113638EE-3BCF-4315-A329-3C6766A3890B}"/>
                </a:ext>
              </a:extLst>
            </p:cNvPr>
            <p:cNvSpPr>
              <a:spLocks/>
            </p:cNvSpPr>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106">
              <a:extLst>
                <a:ext uri="{FF2B5EF4-FFF2-40B4-BE49-F238E27FC236}">
                  <a16:creationId xmlns:a16="http://schemas.microsoft.com/office/drawing/2014/main" id="{4FB36B8F-335B-40F2-83BB-C2B2689DC2E9}"/>
                </a:ext>
              </a:extLst>
            </p:cNvPr>
            <p:cNvSpPr>
              <a:spLocks/>
            </p:cNvSpPr>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p:nvSpPr>
          <p:cNvPr id="2" name="Title Placeholder 1">
            <a:extLst>
              <a:ext uri="{FF2B5EF4-FFF2-40B4-BE49-F238E27FC236}">
                <a16:creationId xmlns:a16="http://schemas.microsoft.com/office/drawing/2014/main" id="{7A05E913-A9D9-4639-B104-1F07A4AF6A56}"/>
              </a:ext>
            </a:extLst>
          </p:cNvPr>
          <p:cNvSpPr>
            <a:spLocks noGrp="1"/>
          </p:cNvSpPr>
          <p:nvPr>
            <p:ph type="title"/>
          </p:nvPr>
        </p:nvSpPr>
        <p:spPr>
          <a:xfrm>
            <a:off x="1069848" y="502920"/>
            <a:ext cx="9634011"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9940CEB-B6D7-46E6-9843-51534214017A}"/>
              </a:ext>
            </a:extLst>
          </p:cNvPr>
          <p:cNvSpPr>
            <a:spLocks noGrp="1"/>
          </p:cNvSpPr>
          <p:nvPr>
            <p:ph type="body" idx="1"/>
          </p:nvPr>
        </p:nvSpPr>
        <p:spPr>
          <a:xfrm>
            <a:off x="1069848" y="1874520"/>
            <a:ext cx="9634011"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5BAC8B5-8DFB-4920-8580-54824C831A94}"/>
              </a:ext>
            </a:extLst>
          </p:cNvPr>
          <p:cNvSpPr>
            <a:spLocks noGrp="1"/>
          </p:cNvSpPr>
          <p:nvPr>
            <p:ph type="dt" sz="half" idx="2"/>
          </p:nvPr>
        </p:nvSpPr>
        <p:spPr>
          <a:xfrm>
            <a:off x="173736" y="6382512"/>
            <a:ext cx="2845901" cy="365125"/>
          </a:xfrm>
          <a:prstGeom prst="rect">
            <a:avLst/>
          </a:prstGeom>
        </p:spPr>
        <p:txBody>
          <a:bodyPr vert="horz" lIns="91440" tIns="45720" rIns="91440" bIns="45720" rtlCol="0" anchor="ctr"/>
          <a:lstStyle>
            <a:lvl1pPr algn="l">
              <a:defRPr sz="1050">
                <a:solidFill>
                  <a:schemeClr val="tx2"/>
                </a:solidFill>
              </a:defRPr>
            </a:lvl1pPr>
          </a:lstStyle>
          <a:p>
            <a:fld id="{B5898F52-2787-4BA2-BBBC-9395E9F86D50}" type="datetimeFigureOut">
              <a:rPr lang="en-US" smtClean="0"/>
              <a:pPr/>
              <a:t>6/24/24</a:t>
            </a:fld>
            <a:endParaRPr lang="en-US" dirty="0"/>
          </a:p>
        </p:txBody>
      </p:sp>
      <p:sp>
        <p:nvSpPr>
          <p:cNvPr id="5" name="Footer Placeholder 4">
            <a:extLst>
              <a:ext uri="{FF2B5EF4-FFF2-40B4-BE49-F238E27FC236}">
                <a16:creationId xmlns:a16="http://schemas.microsoft.com/office/drawing/2014/main" id="{3A9E2D5D-B616-4048-9CB8-4D316BBDB1FB}"/>
              </a:ext>
            </a:extLst>
          </p:cNvPr>
          <p:cNvSpPr>
            <a:spLocks noGrp="1"/>
          </p:cNvSpPr>
          <p:nvPr>
            <p:ph type="ftr" sz="quarter" idx="3"/>
          </p:nvPr>
        </p:nvSpPr>
        <p:spPr>
          <a:xfrm rot="5400000">
            <a:off x="-1754871" y="2093199"/>
            <a:ext cx="4157472" cy="416082"/>
          </a:xfrm>
          <a:prstGeom prst="rect">
            <a:avLst/>
          </a:prstGeom>
        </p:spPr>
        <p:txBody>
          <a:bodyPr vert="horz" lIns="91440" tIns="45720" rIns="91440" bIns="45720" rtlCol="0" anchor="ctr"/>
          <a:lstStyle>
            <a:lvl1pPr algn="l">
              <a:defRPr sz="105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63F322F0-8F3D-4AC5-9873-24666D0E0D34}"/>
              </a:ext>
            </a:extLst>
          </p:cNvPr>
          <p:cNvSpPr>
            <a:spLocks noGrp="1"/>
          </p:cNvSpPr>
          <p:nvPr>
            <p:ph type="sldNum" sz="quarter" idx="4"/>
          </p:nvPr>
        </p:nvSpPr>
        <p:spPr>
          <a:xfrm>
            <a:off x="11457919" y="6382512"/>
            <a:ext cx="500997" cy="365125"/>
          </a:xfrm>
          <a:prstGeom prst="rect">
            <a:avLst/>
          </a:prstGeom>
        </p:spPr>
        <p:txBody>
          <a:bodyPr vert="horz" lIns="91440" tIns="45720" rIns="91440" bIns="45720" rtlCol="0" anchor="ctr"/>
          <a:lstStyle>
            <a:lvl1pPr algn="r">
              <a:defRPr sz="1050">
                <a:solidFill>
                  <a:schemeClr val="tx2"/>
                </a:solidFill>
              </a:defRPr>
            </a:lvl1pPr>
          </a:lstStyle>
          <a:p>
            <a:fld id="{4C8B8A27-DF03-4546-BA93-21C967D57E5C}" type="slidenum">
              <a:rPr lang="en-US" smtClean="0"/>
              <a:pPr/>
              <a:t>‹Nº›</a:t>
            </a:fld>
            <a:endParaRPr lang="en-US"/>
          </a:p>
        </p:txBody>
      </p:sp>
    </p:spTree>
    <p:extLst>
      <p:ext uri="{BB962C8B-B14F-4D97-AF65-F5344CB8AC3E}">
        <p14:creationId xmlns:p14="http://schemas.microsoft.com/office/powerpoint/2010/main" val="3395347179"/>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50000"/>
        </a:lnSpc>
        <a:spcBef>
          <a:spcPts val="1000"/>
        </a:spcBef>
        <a:buClr>
          <a:schemeClr val="bg2">
            <a:lumMod val="75000"/>
          </a:schemeClr>
        </a:buClr>
        <a:buFont typeface="Arial" panose="020B060402020202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6F5F07B-A917-442C-82D5-5719737E9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Parte de una red con un fondo blanco">
            <a:extLst>
              <a:ext uri="{FF2B5EF4-FFF2-40B4-BE49-F238E27FC236}">
                <a16:creationId xmlns:a16="http://schemas.microsoft.com/office/drawing/2014/main" id="{23ADB77C-4C3A-118E-3A1E-A2F01D982E05}"/>
              </a:ext>
            </a:extLst>
          </p:cNvPr>
          <p:cNvPicPr>
            <a:picLocks noChangeAspect="1"/>
          </p:cNvPicPr>
          <p:nvPr/>
        </p:nvPicPr>
        <p:blipFill rotWithShape="1">
          <a:blip r:embed="rId2"/>
          <a:srcRect t="15716"/>
          <a:stretch/>
        </p:blipFill>
        <p:spPr>
          <a:xfrm>
            <a:off x="9" y="-1119"/>
            <a:ext cx="12191982" cy="6859119"/>
          </a:xfrm>
          <a:prstGeom prst="rect">
            <a:avLst/>
          </a:prstGeom>
        </p:spPr>
      </p:pic>
      <p:sp>
        <p:nvSpPr>
          <p:cNvPr id="11" name="Rectangle 10">
            <a:extLst>
              <a:ext uri="{FF2B5EF4-FFF2-40B4-BE49-F238E27FC236}">
                <a16:creationId xmlns:a16="http://schemas.microsoft.com/office/drawing/2014/main" id="{C6C3E48C-655A-4982-8E73-7FB0D9E650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9" y="3307170"/>
            <a:ext cx="12191982" cy="3558767"/>
          </a:xfrm>
          <a:prstGeom prst="rect">
            <a:avLst/>
          </a:prstGeom>
          <a:gradFill>
            <a:gsLst>
              <a:gs pos="89000">
                <a:srgbClr val="000000">
                  <a:alpha val="0"/>
                </a:srgbClr>
              </a:gs>
              <a:gs pos="0">
                <a:schemeClr val="tx1"/>
              </a:gs>
              <a:gs pos="56000">
                <a:srgbClr val="000000">
                  <a:alpha val="26000"/>
                </a:srgbClr>
              </a:gs>
              <a:gs pos="14000">
                <a:srgbClr val="000000">
                  <a:alpha val="37000"/>
                </a:srgbClr>
              </a:gs>
              <a:gs pos="0">
                <a:srgbClr val="000000">
                  <a:alpha val="2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9F8C5E59-1AB2-3B6B-6AC4-0191618E6CE9}"/>
              </a:ext>
            </a:extLst>
          </p:cNvPr>
          <p:cNvSpPr>
            <a:spLocks noGrp="1"/>
          </p:cNvSpPr>
          <p:nvPr>
            <p:ph type="ctrTitle"/>
          </p:nvPr>
        </p:nvSpPr>
        <p:spPr>
          <a:xfrm>
            <a:off x="1783308" y="2838734"/>
            <a:ext cx="8625385" cy="2729554"/>
          </a:xfrm>
        </p:spPr>
        <p:txBody>
          <a:bodyPr>
            <a:normAutofit/>
          </a:bodyPr>
          <a:lstStyle/>
          <a:p>
            <a:r>
              <a:rPr lang="es-EC" sz="6600" dirty="0">
                <a:solidFill>
                  <a:srgbClr val="FF0000"/>
                </a:solidFill>
              </a:rPr>
              <a:t>Taller de Autismo </a:t>
            </a:r>
          </a:p>
        </p:txBody>
      </p:sp>
    </p:spTree>
    <p:extLst>
      <p:ext uri="{BB962C8B-B14F-4D97-AF65-F5344CB8AC3E}">
        <p14:creationId xmlns:p14="http://schemas.microsoft.com/office/powerpoint/2010/main" val="3558380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C28B35-1C8E-9468-3D99-149AFD0AB7CB}"/>
              </a:ext>
            </a:extLst>
          </p:cNvPr>
          <p:cNvSpPr>
            <a:spLocks noGrp="1"/>
          </p:cNvSpPr>
          <p:nvPr>
            <p:ph type="title"/>
          </p:nvPr>
        </p:nvSpPr>
        <p:spPr>
          <a:xfrm>
            <a:off x="1069848" y="502920"/>
            <a:ext cx="9889097" cy="4609407"/>
          </a:xfrm>
        </p:spPr>
        <p:txBody>
          <a:bodyPr>
            <a:normAutofit/>
          </a:bodyPr>
          <a:lstStyle/>
          <a:p>
            <a:r>
              <a:rPr lang="es-EC" sz="4800" dirty="0"/>
              <a:t>5.	¿Cuáles son las implicaciones clínicas de la ausencia de corporización de la imagen del cuerpo para el tratamiento de personas con autismo?</a:t>
            </a:r>
          </a:p>
        </p:txBody>
      </p:sp>
    </p:spTree>
    <p:extLst>
      <p:ext uri="{BB962C8B-B14F-4D97-AF65-F5344CB8AC3E}">
        <p14:creationId xmlns:p14="http://schemas.microsoft.com/office/powerpoint/2010/main" val="1618210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27" name="Rectangle 5126">
            <a:extLst>
              <a:ext uri="{FF2B5EF4-FFF2-40B4-BE49-F238E27FC236}">
                <a16:creationId xmlns:a16="http://schemas.microsoft.com/office/drawing/2014/main" id="{DA27A5CA-8322-4584-B42A-F26916528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9" name="Rectangle 5128">
            <a:extLst>
              <a:ext uri="{FF2B5EF4-FFF2-40B4-BE49-F238E27FC236}">
                <a16:creationId xmlns:a16="http://schemas.microsoft.com/office/drawing/2014/main" id="{FC989A5E-D171-4BB1-ACFF-6D1503FE57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1" name="Rectangle 5130">
            <a:extLst>
              <a:ext uri="{FF2B5EF4-FFF2-40B4-BE49-F238E27FC236}">
                <a16:creationId xmlns:a16="http://schemas.microsoft.com/office/drawing/2014/main" id="{58E37D5E-2F40-4CD5-A0F2-04001FB75C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799" y="871105"/>
            <a:ext cx="7120054" cy="51178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D3909399-A712-736C-502D-C0C9656039FF}"/>
              </a:ext>
            </a:extLst>
          </p:cNvPr>
          <p:cNvSpPr>
            <a:spLocks noGrp="1"/>
          </p:cNvSpPr>
          <p:nvPr>
            <p:ph idx="1"/>
          </p:nvPr>
        </p:nvSpPr>
        <p:spPr>
          <a:xfrm>
            <a:off x="1790699" y="2348753"/>
            <a:ext cx="5823323" cy="3199061"/>
          </a:xfrm>
        </p:spPr>
        <p:txBody>
          <a:bodyPr>
            <a:normAutofit/>
          </a:bodyPr>
          <a:lstStyle/>
          <a:p>
            <a:r>
              <a:rPr lang="es-EC" kern="100">
                <a:effectLst/>
                <a:latin typeface="Calibri" panose="020F0502020204030204" pitchFamily="34" charset="0"/>
                <a:ea typeface="Calibri" panose="020F0502020204030204" pitchFamily="34" charset="0"/>
                <a:cs typeface="Times New Roman" panose="02020603050405020304" pitchFamily="18" charset="0"/>
              </a:rPr>
              <a:t>Clínicamente, la ausencia de corporización de la imagen del cuerpo en el autismo sugiere la necesidad de abordajes terapéuticos que ayuden al individuo a integrar su imagen corporal y a habitar su cuerpo de manera más completa.</a:t>
            </a:r>
          </a:p>
          <a:p>
            <a:endParaRPr lang="es-EC" dirty="0"/>
          </a:p>
        </p:txBody>
      </p:sp>
      <p:grpSp>
        <p:nvGrpSpPr>
          <p:cNvPr id="5133" name="Group 5132">
            <a:extLst>
              <a:ext uri="{FF2B5EF4-FFF2-40B4-BE49-F238E27FC236}">
                <a16:creationId xmlns:a16="http://schemas.microsoft.com/office/drawing/2014/main" id="{2DDC3E08-72B7-412C-A277-9F3CF8EB3A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314164" y="-37765"/>
            <a:ext cx="1829755" cy="6918658"/>
            <a:chOff x="9314164" y="-37765"/>
            <a:chExt cx="1829755" cy="6918658"/>
          </a:xfrm>
        </p:grpSpPr>
        <p:sp>
          <p:nvSpPr>
            <p:cNvPr id="5134" name="Freeform 78">
              <a:extLst>
                <a:ext uri="{FF2B5EF4-FFF2-40B4-BE49-F238E27FC236}">
                  <a16:creationId xmlns:a16="http://schemas.microsoft.com/office/drawing/2014/main" id="{6E393635-9ABA-4EE9-8984-D5B554D94A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32387" y="6316529"/>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35" name="Freeform 79">
              <a:extLst>
                <a:ext uri="{FF2B5EF4-FFF2-40B4-BE49-F238E27FC236}">
                  <a16:creationId xmlns:a16="http://schemas.microsoft.com/office/drawing/2014/main" id="{2A5EAEA1-79EC-462F-A08B-6139634F7E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44759" y="6547574"/>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36" name="Freeform 80">
              <a:extLst>
                <a:ext uri="{FF2B5EF4-FFF2-40B4-BE49-F238E27FC236}">
                  <a16:creationId xmlns:a16="http://schemas.microsoft.com/office/drawing/2014/main" id="{1D2E5290-45AD-48B0-B9A0-7AE0A908BFD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39418" y="6785369"/>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37" name="Freeform 84">
              <a:extLst>
                <a:ext uri="{FF2B5EF4-FFF2-40B4-BE49-F238E27FC236}">
                  <a16:creationId xmlns:a16="http://schemas.microsoft.com/office/drawing/2014/main" id="{E13C4831-440C-418E-9302-DDD9BFE382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13877" y="6111943"/>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38" name="Freeform 106">
              <a:extLst>
                <a:ext uri="{FF2B5EF4-FFF2-40B4-BE49-F238E27FC236}">
                  <a16:creationId xmlns:a16="http://schemas.microsoft.com/office/drawing/2014/main" id="{42B526D9-7E5C-4A67-9B1C-9E92092EAF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59545" y="6230107"/>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39" name="Freeform 108">
              <a:extLst>
                <a:ext uri="{FF2B5EF4-FFF2-40B4-BE49-F238E27FC236}">
                  <a16:creationId xmlns:a16="http://schemas.microsoft.com/office/drawing/2014/main" id="{DFA07926-5610-463F-BB98-6659FBA4C67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57216" y="6657917"/>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40" name="Freeform 110">
              <a:extLst>
                <a:ext uri="{FF2B5EF4-FFF2-40B4-BE49-F238E27FC236}">
                  <a16:creationId xmlns:a16="http://schemas.microsoft.com/office/drawing/2014/main" id="{827A238B-BA0C-4EBD-92EB-57B575487F6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37269" y="5982273"/>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41" name="Freeform 112">
              <a:extLst>
                <a:ext uri="{FF2B5EF4-FFF2-40B4-BE49-F238E27FC236}">
                  <a16:creationId xmlns:a16="http://schemas.microsoft.com/office/drawing/2014/main" id="{0CC3E394-72A8-46B8-B333-9A48011536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47971" y="6491358"/>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42" name="Freeform 130">
              <a:extLst>
                <a:ext uri="{FF2B5EF4-FFF2-40B4-BE49-F238E27FC236}">
                  <a16:creationId xmlns:a16="http://schemas.microsoft.com/office/drawing/2014/main" id="{C2F2B81F-CCBD-4D75-A268-529C27BEB4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403634" y="6045189"/>
              <a:ext cx="157737" cy="81603"/>
            </a:xfrm>
            <a:custGeom>
              <a:avLst/>
              <a:gdLst>
                <a:gd name="T0" fmla="*/ 31 w 48"/>
                <a:gd name="T1" fmla="*/ 0 h 27"/>
                <a:gd name="T2" fmla="*/ 18 w 48"/>
                <a:gd name="T3" fmla="*/ 24 h 27"/>
                <a:gd name="T4" fmla="*/ 31 w 48"/>
                <a:gd name="T5" fmla="*/ 0 h 27"/>
              </a:gdLst>
              <a:ahLst/>
              <a:cxnLst>
                <a:cxn ang="0">
                  <a:pos x="T0" y="T1"/>
                </a:cxn>
                <a:cxn ang="0">
                  <a:pos x="T2" y="T3"/>
                </a:cxn>
                <a:cxn ang="0">
                  <a:pos x="T4" y="T5"/>
                </a:cxn>
              </a:cxnLst>
              <a:rect l="0" t="0" r="r" b="b"/>
              <a:pathLst>
                <a:path w="48" h="27">
                  <a:moveTo>
                    <a:pt x="31" y="0"/>
                  </a:moveTo>
                  <a:cubicBezTo>
                    <a:pt x="48" y="10"/>
                    <a:pt x="32" y="27"/>
                    <a:pt x="18" y="24"/>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43" name="Freeform 131">
              <a:extLst>
                <a:ext uri="{FF2B5EF4-FFF2-40B4-BE49-F238E27FC236}">
                  <a16:creationId xmlns:a16="http://schemas.microsoft.com/office/drawing/2014/main" id="{248273A6-4595-4B49-870D-93184B2BCC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417308" y="6516876"/>
              <a:ext cx="117860" cy="87315"/>
            </a:xfrm>
            <a:custGeom>
              <a:avLst/>
              <a:gdLst>
                <a:gd name="T0" fmla="*/ 15 w 36"/>
                <a:gd name="T1" fmla="*/ 0 h 29"/>
                <a:gd name="T2" fmla="*/ 25 w 36"/>
                <a:gd name="T3" fmla="*/ 15 h 29"/>
                <a:gd name="T4" fmla="*/ 13 w 36"/>
                <a:gd name="T5" fmla="*/ 21 h 29"/>
                <a:gd name="T6" fmla="*/ 15 w 36"/>
                <a:gd name="T7" fmla="*/ 0 h 29"/>
              </a:gdLst>
              <a:ahLst/>
              <a:cxnLst>
                <a:cxn ang="0">
                  <a:pos x="T0" y="T1"/>
                </a:cxn>
                <a:cxn ang="0">
                  <a:pos x="T2" y="T3"/>
                </a:cxn>
                <a:cxn ang="0">
                  <a:pos x="T4" y="T5"/>
                </a:cxn>
                <a:cxn ang="0">
                  <a:pos x="T6" y="T7"/>
                </a:cxn>
              </a:cxnLst>
              <a:rect l="0" t="0" r="r" b="b"/>
              <a:pathLst>
                <a:path w="36" h="29">
                  <a:moveTo>
                    <a:pt x="15" y="0"/>
                  </a:moveTo>
                  <a:cubicBezTo>
                    <a:pt x="21" y="0"/>
                    <a:pt x="36" y="13"/>
                    <a:pt x="25" y="15"/>
                  </a:cubicBezTo>
                  <a:cubicBezTo>
                    <a:pt x="20" y="19"/>
                    <a:pt x="20" y="22"/>
                    <a:pt x="13" y="21"/>
                  </a:cubicBezTo>
                  <a:cubicBezTo>
                    <a:pt x="0" y="29"/>
                    <a:pt x="0" y="0"/>
                    <a:pt x="1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44" name="Freeform 135">
              <a:extLst>
                <a:ext uri="{FF2B5EF4-FFF2-40B4-BE49-F238E27FC236}">
                  <a16:creationId xmlns:a16="http://schemas.microsoft.com/office/drawing/2014/main" id="{613F679C-C6B7-45E2-AB85-06F11D016EE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404647" y="6287218"/>
              <a:ext cx="128495" cy="84051"/>
            </a:xfrm>
            <a:custGeom>
              <a:avLst/>
              <a:gdLst>
                <a:gd name="T0" fmla="*/ 21 w 39"/>
                <a:gd name="T1" fmla="*/ 0 h 28"/>
                <a:gd name="T2" fmla="*/ 6 w 39"/>
                <a:gd name="T3" fmla="*/ 20 h 28"/>
                <a:gd name="T4" fmla="*/ 21 w 39"/>
                <a:gd name="T5" fmla="*/ 0 h 28"/>
              </a:gdLst>
              <a:ahLst/>
              <a:cxnLst>
                <a:cxn ang="0">
                  <a:pos x="T0" y="T1"/>
                </a:cxn>
                <a:cxn ang="0">
                  <a:pos x="T2" y="T3"/>
                </a:cxn>
                <a:cxn ang="0">
                  <a:pos x="T4" y="T5"/>
                </a:cxn>
              </a:cxnLst>
              <a:rect l="0" t="0" r="r" b="b"/>
              <a:pathLst>
                <a:path w="39" h="28">
                  <a:moveTo>
                    <a:pt x="21" y="0"/>
                  </a:moveTo>
                  <a:cubicBezTo>
                    <a:pt x="39" y="12"/>
                    <a:pt x="22" y="28"/>
                    <a:pt x="6" y="20"/>
                  </a:cubicBezTo>
                  <a:cubicBezTo>
                    <a:pt x="0" y="7"/>
                    <a:pt x="7"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45" name="Freeform 141">
              <a:extLst>
                <a:ext uri="{FF2B5EF4-FFF2-40B4-BE49-F238E27FC236}">
                  <a16:creationId xmlns:a16="http://schemas.microsoft.com/office/drawing/2014/main" id="{AD733645-CE3B-4C6D-98E4-1C01A1C3F8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365399" y="6667109"/>
              <a:ext cx="163941" cy="163205"/>
            </a:xfrm>
            <a:custGeom>
              <a:avLst/>
              <a:gdLst>
                <a:gd name="T0" fmla="*/ 37 w 50"/>
                <a:gd name="T1" fmla="*/ 3 h 54"/>
                <a:gd name="T2" fmla="*/ 42 w 50"/>
                <a:gd name="T3" fmla="*/ 17 h 54"/>
                <a:gd name="T4" fmla="*/ 37 w 50"/>
                <a:gd name="T5" fmla="*/ 3 h 54"/>
              </a:gdLst>
              <a:ahLst/>
              <a:cxnLst>
                <a:cxn ang="0">
                  <a:pos x="T0" y="T1"/>
                </a:cxn>
                <a:cxn ang="0">
                  <a:pos x="T2" y="T3"/>
                </a:cxn>
                <a:cxn ang="0">
                  <a:pos x="T4" y="T5"/>
                </a:cxn>
              </a:cxnLst>
              <a:rect l="0" t="0" r="r" b="b"/>
              <a:pathLst>
                <a:path w="50" h="54">
                  <a:moveTo>
                    <a:pt x="37" y="3"/>
                  </a:moveTo>
                  <a:cubicBezTo>
                    <a:pt x="50" y="3"/>
                    <a:pt x="36" y="13"/>
                    <a:pt x="42" y="17"/>
                  </a:cubicBezTo>
                  <a:cubicBezTo>
                    <a:pt x="35" y="54"/>
                    <a:pt x="0" y="0"/>
                    <a:pt x="3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46" name="Freeform 15">
              <a:extLst>
                <a:ext uri="{FF2B5EF4-FFF2-40B4-BE49-F238E27FC236}">
                  <a16:creationId xmlns:a16="http://schemas.microsoft.com/office/drawing/2014/main" id="{CC6A862F-C126-4979-9572-943E0EFA1E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214090" y="6370129"/>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47" name="Freeform 18">
              <a:extLst>
                <a:ext uri="{FF2B5EF4-FFF2-40B4-BE49-F238E27FC236}">
                  <a16:creationId xmlns:a16="http://schemas.microsoft.com/office/drawing/2014/main" id="{D810D816-815F-4A09-A3E5-451D74A23A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193683" y="6100955"/>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48" name="Freeform 22">
              <a:extLst>
                <a:ext uri="{FF2B5EF4-FFF2-40B4-BE49-F238E27FC236}">
                  <a16:creationId xmlns:a16="http://schemas.microsoft.com/office/drawing/2014/main" id="{297ABCD3-B369-4690-81A8-2627F24E4B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77841" y="6035328"/>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49" name="Freeform 23">
              <a:extLst>
                <a:ext uri="{FF2B5EF4-FFF2-40B4-BE49-F238E27FC236}">
                  <a16:creationId xmlns:a16="http://schemas.microsoft.com/office/drawing/2014/main" id="{A2F71286-5332-4172-A372-755A472F37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175211" y="6615097"/>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50" name="Freeform 43">
              <a:extLst>
                <a:ext uri="{FF2B5EF4-FFF2-40B4-BE49-F238E27FC236}">
                  <a16:creationId xmlns:a16="http://schemas.microsoft.com/office/drawing/2014/main" id="{B5108B37-F44A-47A4-A995-524197C47E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29237" y="6564305"/>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51" name="Freeform 51">
              <a:extLst>
                <a:ext uri="{FF2B5EF4-FFF2-40B4-BE49-F238E27FC236}">
                  <a16:creationId xmlns:a16="http://schemas.microsoft.com/office/drawing/2014/main" id="{B4CEC1A4-E49B-426A-A335-FBB8D543418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91075" y="675511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52" name="Freeform 54">
              <a:extLst>
                <a:ext uri="{FF2B5EF4-FFF2-40B4-BE49-F238E27FC236}">
                  <a16:creationId xmlns:a16="http://schemas.microsoft.com/office/drawing/2014/main" id="{A877D66C-F031-4FD3-A679-013BBD5978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73283" y="6365852"/>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53" name="Freeform 78">
              <a:extLst>
                <a:ext uri="{FF2B5EF4-FFF2-40B4-BE49-F238E27FC236}">
                  <a16:creationId xmlns:a16="http://schemas.microsoft.com/office/drawing/2014/main" id="{204EE8DB-CB6A-4043-8892-547496A838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36517" y="6424733"/>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54" name="Freeform 79">
              <a:extLst>
                <a:ext uri="{FF2B5EF4-FFF2-40B4-BE49-F238E27FC236}">
                  <a16:creationId xmlns:a16="http://schemas.microsoft.com/office/drawing/2014/main" id="{D41334E9-5983-47FA-8F3F-E023DE88C4A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48889" y="6655778"/>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55" name="Freeform 84">
              <a:extLst>
                <a:ext uri="{FF2B5EF4-FFF2-40B4-BE49-F238E27FC236}">
                  <a16:creationId xmlns:a16="http://schemas.microsoft.com/office/drawing/2014/main" id="{6FA6CD72-6404-4323-BFB5-E3C38E38ED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18007" y="6220147"/>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56" name="Freeform 86">
              <a:extLst>
                <a:ext uri="{FF2B5EF4-FFF2-40B4-BE49-F238E27FC236}">
                  <a16:creationId xmlns:a16="http://schemas.microsoft.com/office/drawing/2014/main" id="{8A621A24-4735-44CF-99C1-BC39C2B719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28155" y="5996330"/>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57" name="Freeform 106">
              <a:extLst>
                <a:ext uri="{FF2B5EF4-FFF2-40B4-BE49-F238E27FC236}">
                  <a16:creationId xmlns:a16="http://schemas.microsoft.com/office/drawing/2014/main" id="{C55F2697-EFEC-4C5E-9D88-7F777473526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370443" y="6392035"/>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58" name="Freeform 110">
              <a:extLst>
                <a:ext uri="{FF2B5EF4-FFF2-40B4-BE49-F238E27FC236}">
                  <a16:creationId xmlns:a16="http://schemas.microsoft.com/office/drawing/2014/main" id="{3E74E34E-E8B2-43CF-A574-E562761D271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313167" y="6169756"/>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59" name="Freeform 112">
              <a:extLst>
                <a:ext uri="{FF2B5EF4-FFF2-40B4-BE49-F238E27FC236}">
                  <a16:creationId xmlns:a16="http://schemas.microsoft.com/office/drawing/2014/main" id="{4FCC862A-0E3B-42C2-9B61-40EE412F2E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347620" y="6739599"/>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60" name="Freeform 8">
              <a:extLst>
                <a:ext uri="{FF2B5EF4-FFF2-40B4-BE49-F238E27FC236}">
                  <a16:creationId xmlns:a16="http://schemas.microsoft.com/office/drawing/2014/main" id="{6A4FFCDE-0207-482A-B5D1-757A0E0FA66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314683" y="597571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61" name="Freeform 43">
              <a:extLst>
                <a:ext uri="{FF2B5EF4-FFF2-40B4-BE49-F238E27FC236}">
                  <a16:creationId xmlns:a16="http://schemas.microsoft.com/office/drawing/2014/main" id="{4729E6D2-3822-40F6-8EB5-86F31EF1ECC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53019" y="375426"/>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62" name="Freeform 51">
              <a:extLst>
                <a:ext uri="{FF2B5EF4-FFF2-40B4-BE49-F238E27FC236}">
                  <a16:creationId xmlns:a16="http://schemas.microsoft.com/office/drawing/2014/main" id="{C8B35183-6EB6-4558-9788-CE8F0594D7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423577" y="234657"/>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63" name="Freeform 53">
              <a:extLst>
                <a:ext uri="{FF2B5EF4-FFF2-40B4-BE49-F238E27FC236}">
                  <a16:creationId xmlns:a16="http://schemas.microsoft.com/office/drawing/2014/main" id="{B875E16E-F2DF-4A3D-A535-311A1886C01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417474" y="786855"/>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64" name="Freeform 54">
              <a:extLst>
                <a:ext uri="{FF2B5EF4-FFF2-40B4-BE49-F238E27FC236}">
                  <a16:creationId xmlns:a16="http://schemas.microsoft.com/office/drawing/2014/main" id="{273178BC-B163-42C8-8AA3-E6015091DD4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88672" y="6153093"/>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65" name="Freeform 78">
              <a:extLst>
                <a:ext uri="{FF2B5EF4-FFF2-40B4-BE49-F238E27FC236}">
                  <a16:creationId xmlns:a16="http://schemas.microsoft.com/office/drawing/2014/main" id="{3F715015-E0A6-4A26-9FD6-8150DDF1CE3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32223" y="272776"/>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66" name="Freeform 79">
              <a:extLst>
                <a:ext uri="{FF2B5EF4-FFF2-40B4-BE49-F238E27FC236}">
                  <a16:creationId xmlns:a16="http://schemas.microsoft.com/office/drawing/2014/main" id="{0EE0F506-CF28-4919-843E-96C438CCDB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44595" y="503821"/>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67" name="Freeform 80">
              <a:extLst>
                <a:ext uri="{FF2B5EF4-FFF2-40B4-BE49-F238E27FC236}">
                  <a16:creationId xmlns:a16="http://schemas.microsoft.com/office/drawing/2014/main" id="{ABF621B4-0B01-43A4-A7D1-413915B371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39253" y="723718"/>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68" name="Freeform 84">
              <a:extLst>
                <a:ext uri="{FF2B5EF4-FFF2-40B4-BE49-F238E27FC236}">
                  <a16:creationId xmlns:a16="http://schemas.microsoft.com/office/drawing/2014/main" id="{11CEF3FD-9334-449D-9A0D-A874158347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13713" y="68190"/>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69" name="Freeform 106">
              <a:extLst>
                <a:ext uri="{FF2B5EF4-FFF2-40B4-BE49-F238E27FC236}">
                  <a16:creationId xmlns:a16="http://schemas.microsoft.com/office/drawing/2014/main" id="{9FB3FAF8-148B-46ED-9715-58CFE79023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45733" y="216751"/>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70" name="Freeform 108">
              <a:extLst>
                <a:ext uri="{FF2B5EF4-FFF2-40B4-BE49-F238E27FC236}">
                  <a16:creationId xmlns:a16="http://schemas.microsoft.com/office/drawing/2014/main" id="{410E3435-0683-4EF2-9185-B5CADDD60F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42450" y="689006"/>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71" name="Freeform 110">
              <a:extLst>
                <a:ext uri="{FF2B5EF4-FFF2-40B4-BE49-F238E27FC236}">
                  <a16:creationId xmlns:a16="http://schemas.microsoft.com/office/drawing/2014/main" id="{FC146718-F493-4688-93D1-D3C4DBB663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23457" y="-31083"/>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72" name="Freeform 112">
              <a:extLst>
                <a:ext uri="{FF2B5EF4-FFF2-40B4-BE49-F238E27FC236}">
                  <a16:creationId xmlns:a16="http://schemas.microsoft.com/office/drawing/2014/main" id="{1C18D603-D7E6-4574-B11F-2C2462E3C7D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698029" y="542101"/>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73" name="Freeform 130">
              <a:extLst>
                <a:ext uri="{FF2B5EF4-FFF2-40B4-BE49-F238E27FC236}">
                  <a16:creationId xmlns:a16="http://schemas.microsoft.com/office/drawing/2014/main" id="{39BAC9E3-0ED4-4E15-9E08-A51F84874F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389678" y="61440"/>
              <a:ext cx="157737" cy="81603"/>
            </a:xfrm>
            <a:custGeom>
              <a:avLst/>
              <a:gdLst>
                <a:gd name="T0" fmla="*/ 31 w 48"/>
                <a:gd name="T1" fmla="*/ 0 h 27"/>
                <a:gd name="T2" fmla="*/ 18 w 48"/>
                <a:gd name="T3" fmla="*/ 24 h 27"/>
                <a:gd name="T4" fmla="*/ 31 w 48"/>
                <a:gd name="T5" fmla="*/ 0 h 27"/>
              </a:gdLst>
              <a:ahLst/>
              <a:cxnLst>
                <a:cxn ang="0">
                  <a:pos x="T0" y="T1"/>
                </a:cxn>
                <a:cxn ang="0">
                  <a:pos x="T2" y="T3"/>
                </a:cxn>
                <a:cxn ang="0">
                  <a:pos x="T4" y="T5"/>
                </a:cxn>
              </a:cxnLst>
              <a:rect l="0" t="0" r="r" b="b"/>
              <a:pathLst>
                <a:path w="48" h="27">
                  <a:moveTo>
                    <a:pt x="31" y="0"/>
                  </a:moveTo>
                  <a:cubicBezTo>
                    <a:pt x="48" y="10"/>
                    <a:pt x="32" y="27"/>
                    <a:pt x="18" y="24"/>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74" name="Freeform 131">
              <a:extLst>
                <a:ext uri="{FF2B5EF4-FFF2-40B4-BE49-F238E27FC236}">
                  <a16:creationId xmlns:a16="http://schemas.microsoft.com/office/drawing/2014/main" id="{731CC313-61BB-44C9-9BE8-6CFF0F2B039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403496" y="616427"/>
              <a:ext cx="117860" cy="87315"/>
            </a:xfrm>
            <a:custGeom>
              <a:avLst/>
              <a:gdLst>
                <a:gd name="T0" fmla="*/ 15 w 36"/>
                <a:gd name="T1" fmla="*/ 0 h 29"/>
                <a:gd name="T2" fmla="*/ 25 w 36"/>
                <a:gd name="T3" fmla="*/ 15 h 29"/>
                <a:gd name="T4" fmla="*/ 13 w 36"/>
                <a:gd name="T5" fmla="*/ 21 h 29"/>
                <a:gd name="T6" fmla="*/ 15 w 36"/>
                <a:gd name="T7" fmla="*/ 0 h 29"/>
              </a:gdLst>
              <a:ahLst/>
              <a:cxnLst>
                <a:cxn ang="0">
                  <a:pos x="T0" y="T1"/>
                </a:cxn>
                <a:cxn ang="0">
                  <a:pos x="T2" y="T3"/>
                </a:cxn>
                <a:cxn ang="0">
                  <a:pos x="T4" y="T5"/>
                </a:cxn>
                <a:cxn ang="0">
                  <a:pos x="T6" y="T7"/>
                </a:cxn>
              </a:cxnLst>
              <a:rect l="0" t="0" r="r" b="b"/>
              <a:pathLst>
                <a:path w="36" h="29">
                  <a:moveTo>
                    <a:pt x="15" y="0"/>
                  </a:moveTo>
                  <a:cubicBezTo>
                    <a:pt x="21" y="0"/>
                    <a:pt x="36" y="13"/>
                    <a:pt x="25" y="15"/>
                  </a:cubicBezTo>
                  <a:cubicBezTo>
                    <a:pt x="20" y="19"/>
                    <a:pt x="20" y="22"/>
                    <a:pt x="13" y="21"/>
                  </a:cubicBezTo>
                  <a:cubicBezTo>
                    <a:pt x="0" y="29"/>
                    <a:pt x="0" y="0"/>
                    <a:pt x="1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75" name="Freeform 135">
              <a:extLst>
                <a:ext uri="{FF2B5EF4-FFF2-40B4-BE49-F238E27FC236}">
                  <a16:creationId xmlns:a16="http://schemas.microsoft.com/office/drawing/2014/main" id="{55944B1A-48F3-4273-A87D-B12B35F8E1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426567" y="400174"/>
              <a:ext cx="128495" cy="84051"/>
            </a:xfrm>
            <a:custGeom>
              <a:avLst/>
              <a:gdLst>
                <a:gd name="T0" fmla="*/ 21 w 39"/>
                <a:gd name="T1" fmla="*/ 0 h 28"/>
                <a:gd name="T2" fmla="*/ 6 w 39"/>
                <a:gd name="T3" fmla="*/ 20 h 28"/>
                <a:gd name="T4" fmla="*/ 21 w 39"/>
                <a:gd name="T5" fmla="*/ 0 h 28"/>
              </a:gdLst>
              <a:ahLst/>
              <a:cxnLst>
                <a:cxn ang="0">
                  <a:pos x="T0" y="T1"/>
                </a:cxn>
                <a:cxn ang="0">
                  <a:pos x="T2" y="T3"/>
                </a:cxn>
                <a:cxn ang="0">
                  <a:pos x="T4" y="T5"/>
                </a:cxn>
              </a:cxnLst>
              <a:rect l="0" t="0" r="r" b="b"/>
              <a:pathLst>
                <a:path w="39" h="28">
                  <a:moveTo>
                    <a:pt x="21" y="0"/>
                  </a:moveTo>
                  <a:cubicBezTo>
                    <a:pt x="39" y="12"/>
                    <a:pt x="22" y="28"/>
                    <a:pt x="6" y="20"/>
                  </a:cubicBezTo>
                  <a:cubicBezTo>
                    <a:pt x="0" y="7"/>
                    <a:pt x="7"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76" name="Freeform 10">
              <a:extLst>
                <a:ext uri="{FF2B5EF4-FFF2-40B4-BE49-F238E27FC236}">
                  <a16:creationId xmlns:a16="http://schemas.microsoft.com/office/drawing/2014/main" id="{2C030015-13DB-4AAA-B2C5-0DB11B17B6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176243" y="2767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77" name="Freeform 15">
              <a:extLst>
                <a:ext uri="{FF2B5EF4-FFF2-40B4-BE49-F238E27FC236}">
                  <a16:creationId xmlns:a16="http://schemas.microsoft.com/office/drawing/2014/main" id="{4CCDA4CA-802B-4060-84E8-3A5BCC2535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180173" y="54187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78" name="Freeform 18">
              <a:extLst>
                <a:ext uri="{FF2B5EF4-FFF2-40B4-BE49-F238E27FC236}">
                  <a16:creationId xmlns:a16="http://schemas.microsoft.com/office/drawing/2014/main" id="{4AFB2596-28AD-4968-AC8C-0C89D5F830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183587" y="28512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79" name="Freeform 22">
              <a:extLst>
                <a:ext uri="{FF2B5EF4-FFF2-40B4-BE49-F238E27FC236}">
                  <a16:creationId xmlns:a16="http://schemas.microsoft.com/office/drawing/2014/main" id="{2877C19B-C85A-43A8-9D22-E3555757E6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296325" y="6559732"/>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80" name="Freeform 23">
              <a:extLst>
                <a:ext uri="{FF2B5EF4-FFF2-40B4-BE49-F238E27FC236}">
                  <a16:creationId xmlns:a16="http://schemas.microsoft.com/office/drawing/2014/main" id="{86BB8A06-3A72-4664-906D-A764FD3C89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141294" y="78683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81" name="Freeform 30">
              <a:extLst>
                <a:ext uri="{FF2B5EF4-FFF2-40B4-BE49-F238E27FC236}">
                  <a16:creationId xmlns:a16="http://schemas.microsoft.com/office/drawing/2014/main" id="{13A6CBDF-A71E-4C76-90F5-F93EC0472A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181328" y="102815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82" name="Freeform 43">
              <a:extLst>
                <a:ext uri="{FF2B5EF4-FFF2-40B4-BE49-F238E27FC236}">
                  <a16:creationId xmlns:a16="http://schemas.microsoft.com/office/drawing/2014/main" id="{CDDE2395-D4D4-4B16-998E-BA13687949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95320" y="736046"/>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83" name="Freeform 52">
              <a:extLst>
                <a:ext uri="{FF2B5EF4-FFF2-40B4-BE49-F238E27FC236}">
                  <a16:creationId xmlns:a16="http://schemas.microsoft.com/office/drawing/2014/main" id="{0C4C9822-221D-4DFD-A8F0-88BDB960D5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65294" y="326031"/>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84" name="Freeform 54">
              <a:extLst>
                <a:ext uri="{FF2B5EF4-FFF2-40B4-BE49-F238E27FC236}">
                  <a16:creationId xmlns:a16="http://schemas.microsoft.com/office/drawing/2014/main" id="{75210329-C983-4B1D-8573-5EB689CF4C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42222" y="489659"/>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85" name="Freeform 59">
              <a:extLst>
                <a:ext uri="{FF2B5EF4-FFF2-40B4-BE49-F238E27FC236}">
                  <a16:creationId xmlns:a16="http://schemas.microsoft.com/office/drawing/2014/main" id="{12078099-9836-4B34-B3F8-123577D27E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46208" y="94600"/>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86" name="Freeform 78">
              <a:extLst>
                <a:ext uri="{FF2B5EF4-FFF2-40B4-BE49-F238E27FC236}">
                  <a16:creationId xmlns:a16="http://schemas.microsoft.com/office/drawing/2014/main" id="{DDC4164A-CF54-4258-93D9-E2985D8373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02600" y="596474"/>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87" name="Freeform 79">
              <a:extLst>
                <a:ext uri="{FF2B5EF4-FFF2-40B4-BE49-F238E27FC236}">
                  <a16:creationId xmlns:a16="http://schemas.microsoft.com/office/drawing/2014/main" id="{5757C01C-EDE3-4DA2-A988-C56F92676CE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14972" y="827519"/>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88" name="Freeform 84">
              <a:extLst>
                <a:ext uri="{FF2B5EF4-FFF2-40B4-BE49-F238E27FC236}">
                  <a16:creationId xmlns:a16="http://schemas.microsoft.com/office/drawing/2014/main" id="{3DFE3A5E-CE1B-44A3-90D9-F7ECC6F8645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584090" y="391888"/>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89" name="Freeform 86">
              <a:extLst>
                <a:ext uri="{FF2B5EF4-FFF2-40B4-BE49-F238E27FC236}">
                  <a16:creationId xmlns:a16="http://schemas.microsoft.com/office/drawing/2014/main" id="{96392746-AF8E-4EC4-ABD1-04C4AB9DE1E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594059" y="45879"/>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90" name="Freeform 106">
              <a:extLst>
                <a:ext uri="{FF2B5EF4-FFF2-40B4-BE49-F238E27FC236}">
                  <a16:creationId xmlns:a16="http://schemas.microsoft.com/office/drawing/2014/main" id="{63B0352C-E450-4B7D-826D-25B95A1586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329758" y="464497"/>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91" name="Freeform 110">
              <a:extLst>
                <a:ext uri="{FF2B5EF4-FFF2-40B4-BE49-F238E27FC236}">
                  <a16:creationId xmlns:a16="http://schemas.microsoft.com/office/drawing/2014/main" id="{291D0AEA-30E5-47FC-9CBD-F59E92418AA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307482" y="216663"/>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92" name="Freeform 112">
              <a:extLst>
                <a:ext uri="{FF2B5EF4-FFF2-40B4-BE49-F238E27FC236}">
                  <a16:creationId xmlns:a16="http://schemas.microsoft.com/office/drawing/2014/main" id="{5D3E4E8D-958E-4303-B0DC-F363C12567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318184" y="785508"/>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93" name="Freeform 8">
              <a:extLst>
                <a:ext uri="{FF2B5EF4-FFF2-40B4-BE49-F238E27FC236}">
                  <a16:creationId xmlns:a16="http://schemas.microsoft.com/office/drawing/2014/main" id="{D496ABB3-10B3-42C9-B3B5-8AE46C11AB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319874" y="32511"/>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grpSp>
      <p:pic>
        <p:nvPicPr>
          <p:cNvPr id="5122" name="Picture 2" descr="Día Mundial de la Concientización sobre el Autismo">
            <a:extLst>
              <a:ext uri="{FF2B5EF4-FFF2-40B4-BE49-F238E27FC236}">
                <a16:creationId xmlns:a16="http://schemas.microsoft.com/office/drawing/2014/main" id="{A87620A6-6C00-42E3-21E6-A707F11AB1E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4082" r="3001" b="1"/>
          <a:stretch/>
        </p:blipFill>
        <p:spPr bwMode="auto">
          <a:xfrm>
            <a:off x="8127999" y="871105"/>
            <a:ext cx="4064001" cy="51105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4166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C28B35-1C8E-9468-3D99-149AFD0AB7CB}"/>
              </a:ext>
            </a:extLst>
          </p:cNvPr>
          <p:cNvSpPr>
            <a:spLocks noGrp="1"/>
          </p:cNvSpPr>
          <p:nvPr>
            <p:ph type="title"/>
          </p:nvPr>
        </p:nvSpPr>
        <p:spPr>
          <a:xfrm>
            <a:off x="1069848" y="502920"/>
            <a:ext cx="9889097" cy="4609407"/>
          </a:xfrm>
        </p:spPr>
        <p:txBody>
          <a:bodyPr>
            <a:normAutofit/>
          </a:bodyPr>
          <a:lstStyle/>
          <a:p>
            <a:r>
              <a:rPr lang="es-EC" sz="4800" dirty="0"/>
              <a:t>6.	¿Qué alternativas propone el artículo para la construcción de la imagen del cuerpo en sujetos autistas?</a:t>
            </a:r>
          </a:p>
        </p:txBody>
      </p:sp>
    </p:spTree>
    <p:extLst>
      <p:ext uri="{BB962C8B-B14F-4D97-AF65-F5344CB8AC3E}">
        <p14:creationId xmlns:p14="http://schemas.microsoft.com/office/powerpoint/2010/main" val="142334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51" name="Rectangle 6150">
            <a:extLst>
              <a:ext uri="{FF2B5EF4-FFF2-40B4-BE49-F238E27FC236}">
                <a16:creationId xmlns:a16="http://schemas.microsoft.com/office/drawing/2014/main" id="{DA27A5CA-8322-4584-B42A-F26916528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53" name="Rectangle 6152">
            <a:extLst>
              <a:ext uri="{FF2B5EF4-FFF2-40B4-BE49-F238E27FC236}">
                <a16:creationId xmlns:a16="http://schemas.microsoft.com/office/drawing/2014/main" id="{75660551-9FDE-4500-BEA5-DF82DC00D1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55" name="Rectangle 6154">
            <a:extLst>
              <a:ext uri="{FF2B5EF4-FFF2-40B4-BE49-F238E27FC236}">
                <a16:creationId xmlns:a16="http://schemas.microsoft.com/office/drawing/2014/main" id="{58E37D5E-2F40-4CD5-A0F2-04001FB75C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0652" y="883545"/>
            <a:ext cx="11121347" cy="51022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46" name="Picture 2" descr="Autismo y desarrollo infantil - BM Behavioral Center">
            <a:extLst>
              <a:ext uri="{FF2B5EF4-FFF2-40B4-BE49-F238E27FC236}">
                <a16:creationId xmlns:a16="http://schemas.microsoft.com/office/drawing/2014/main" id="{CAE40569-C8CC-9792-99DB-7968155FBF2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8336" r="24017"/>
          <a:stretch/>
        </p:blipFill>
        <p:spPr bwMode="auto">
          <a:xfrm>
            <a:off x="1066799" y="887715"/>
            <a:ext cx="3657401" cy="5108068"/>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308AE871-CC76-F2E7-23ED-B9349925E84C}"/>
              </a:ext>
            </a:extLst>
          </p:cNvPr>
          <p:cNvSpPr>
            <a:spLocks noGrp="1"/>
          </p:cNvSpPr>
          <p:nvPr>
            <p:ph idx="1"/>
          </p:nvPr>
        </p:nvSpPr>
        <p:spPr>
          <a:xfrm>
            <a:off x="5391410" y="2374091"/>
            <a:ext cx="6229088" cy="3187979"/>
          </a:xfrm>
        </p:spPr>
        <p:txBody>
          <a:bodyPr>
            <a:normAutofit/>
          </a:bodyPr>
          <a:lstStyle/>
          <a:p>
            <a:r>
              <a:rPr lang="es-EC">
                <a:effectLst/>
                <a:latin typeface="Calibri" panose="020F0502020204030204" pitchFamily="34" charset="0"/>
                <a:ea typeface="Calibri" panose="020F0502020204030204" pitchFamily="34" charset="0"/>
                <a:cs typeface="Times New Roman" panose="02020603050405020304" pitchFamily="18" charset="0"/>
              </a:rPr>
              <a:t>Para la construcción de la imagen del cuerpo en sujetos autistas, se propone un enfoque terapéutico que enfatiza la experiencia corporal y la interacción con el Otro, buscando facilitar la captura e integración de la imagen corporal.</a:t>
            </a:r>
            <a:r>
              <a:rPr lang="es-EC" dirty="0">
                <a:effectLst/>
              </a:rPr>
              <a:t> </a:t>
            </a:r>
            <a:endParaRPr lang="es-EC" dirty="0"/>
          </a:p>
        </p:txBody>
      </p:sp>
      <p:grpSp>
        <p:nvGrpSpPr>
          <p:cNvPr id="6157" name="Group 6156">
            <a:extLst>
              <a:ext uri="{FF2B5EF4-FFF2-40B4-BE49-F238E27FC236}">
                <a16:creationId xmlns:a16="http://schemas.microsoft.com/office/drawing/2014/main" id="{393D07FD-8A77-486D-A79A-92CAD7BBAB0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1675" y="-37765"/>
            <a:ext cx="1800806" cy="6890619"/>
            <a:chOff x="9641675" y="-37765"/>
            <a:chExt cx="1800806" cy="6890619"/>
          </a:xfrm>
        </p:grpSpPr>
        <p:sp>
          <p:nvSpPr>
            <p:cNvPr id="6158" name="Freeform 53">
              <a:extLst>
                <a:ext uri="{FF2B5EF4-FFF2-40B4-BE49-F238E27FC236}">
                  <a16:creationId xmlns:a16="http://schemas.microsoft.com/office/drawing/2014/main" id="{36B184DD-523D-4294-AF51-AA45922CE71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755835" y="6746900"/>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59" name="Freeform 78">
              <a:extLst>
                <a:ext uri="{FF2B5EF4-FFF2-40B4-BE49-F238E27FC236}">
                  <a16:creationId xmlns:a16="http://schemas.microsoft.com/office/drawing/2014/main" id="{6E393635-9ABA-4EE9-8984-D5B554D94A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30949" y="6221881"/>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60" name="Freeform 79">
              <a:extLst>
                <a:ext uri="{FF2B5EF4-FFF2-40B4-BE49-F238E27FC236}">
                  <a16:creationId xmlns:a16="http://schemas.microsoft.com/office/drawing/2014/main" id="{2A5EAEA1-79EC-462F-A08B-6139634F7E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43321" y="6452926"/>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61" name="Freeform 80">
              <a:extLst>
                <a:ext uri="{FF2B5EF4-FFF2-40B4-BE49-F238E27FC236}">
                  <a16:creationId xmlns:a16="http://schemas.microsoft.com/office/drawing/2014/main" id="{1D2E5290-45AD-48B0-B9A0-7AE0A908BFD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37980" y="6690721"/>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62" name="Freeform 84">
              <a:extLst>
                <a:ext uri="{FF2B5EF4-FFF2-40B4-BE49-F238E27FC236}">
                  <a16:creationId xmlns:a16="http://schemas.microsoft.com/office/drawing/2014/main" id="{E13C4831-440C-418E-9302-DDD9BFE382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312439" y="6017295"/>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63" name="Freeform 106">
              <a:extLst>
                <a:ext uri="{FF2B5EF4-FFF2-40B4-BE49-F238E27FC236}">
                  <a16:creationId xmlns:a16="http://schemas.microsoft.com/office/drawing/2014/main" id="{42B526D9-7E5C-4A67-9B1C-9E92092EAF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58107" y="6107832"/>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64" name="Freeform 108">
              <a:extLst>
                <a:ext uri="{FF2B5EF4-FFF2-40B4-BE49-F238E27FC236}">
                  <a16:creationId xmlns:a16="http://schemas.microsoft.com/office/drawing/2014/main" id="{DFA07926-5610-463F-BB98-6659FBA4C67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03264" y="6717065"/>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65" name="Freeform 112">
              <a:extLst>
                <a:ext uri="{FF2B5EF4-FFF2-40B4-BE49-F238E27FC236}">
                  <a16:creationId xmlns:a16="http://schemas.microsoft.com/office/drawing/2014/main" id="{0CC3E394-72A8-46B8-B333-9A48011536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46533" y="6369083"/>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66" name="Freeform 130">
              <a:extLst>
                <a:ext uri="{FF2B5EF4-FFF2-40B4-BE49-F238E27FC236}">
                  <a16:creationId xmlns:a16="http://schemas.microsoft.com/office/drawing/2014/main" id="{C2F2B81F-CCBD-4D75-A268-529C27BEB4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90908" y="6021285"/>
              <a:ext cx="157737" cy="81603"/>
            </a:xfrm>
            <a:custGeom>
              <a:avLst/>
              <a:gdLst>
                <a:gd name="T0" fmla="*/ 31 w 48"/>
                <a:gd name="T1" fmla="*/ 0 h 27"/>
                <a:gd name="T2" fmla="*/ 18 w 48"/>
                <a:gd name="T3" fmla="*/ 24 h 27"/>
                <a:gd name="T4" fmla="*/ 31 w 48"/>
                <a:gd name="T5" fmla="*/ 0 h 27"/>
              </a:gdLst>
              <a:ahLst/>
              <a:cxnLst>
                <a:cxn ang="0">
                  <a:pos x="T0" y="T1"/>
                </a:cxn>
                <a:cxn ang="0">
                  <a:pos x="T2" y="T3"/>
                </a:cxn>
                <a:cxn ang="0">
                  <a:pos x="T4" y="T5"/>
                </a:cxn>
              </a:cxnLst>
              <a:rect l="0" t="0" r="r" b="b"/>
              <a:pathLst>
                <a:path w="48" h="27">
                  <a:moveTo>
                    <a:pt x="31" y="0"/>
                  </a:moveTo>
                  <a:cubicBezTo>
                    <a:pt x="48" y="10"/>
                    <a:pt x="32" y="27"/>
                    <a:pt x="18" y="24"/>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67" name="Freeform 131">
              <a:extLst>
                <a:ext uri="{FF2B5EF4-FFF2-40B4-BE49-F238E27FC236}">
                  <a16:creationId xmlns:a16="http://schemas.microsoft.com/office/drawing/2014/main" id="{248273A6-4595-4B49-870D-93184B2BCC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804582" y="6516876"/>
              <a:ext cx="117860" cy="87315"/>
            </a:xfrm>
            <a:custGeom>
              <a:avLst/>
              <a:gdLst>
                <a:gd name="T0" fmla="*/ 15 w 36"/>
                <a:gd name="T1" fmla="*/ 0 h 29"/>
                <a:gd name="T2" fmla="*/ 25 w 36"/>
                <a:gd name="T3" fmla="*/ 15 h 29"/>
                <a:gd name="T4" fmla="*/ 13 w 36"/>
                <a:gd name="T5" fmla="*/ 21 h 29"/>
                <a:gd name="T6" fmla="*/ 15 w 36"/>
                <a:gd name="T7" fmla="*/ 0 h 29"/>
              </a:gdLst>
              <a:ahLst/>
              <a:cxnLst>
                <a:cxn ang="0">
                  <a:pos x="T0" y="T1"/>
                </a:cxn>
                <a:cxn ang="0">
                  <a:pos x="T2" y="T3"/>
                </a:cxn>
                <a:cxn ang="0">
                  <a:pos x="T4" y="T5"/>
                </a:cxn>
                <a:cxn ang="0">
                  <a:pos x="T6" y="T7"/>
                </a:cxn>
              </a:cxnLst>
              <a:rect l="0" t="0" r="r" b="b"/>
              <a:pathLst>
                <a:path w="36" h="29">
                  <a:moveTo>
                    <a:pt x="15" y="0"/>
                  </a:moveTo>
                  <a:cubicBezTo>
                    <a:pt x="21" y="0"/>
                    <a:pt x="36" y="13"/>
                    <a:pt x="25" y="15"/>
                  </a:cubicBezTo>
                  <a:cubicBezTo>
                    <a:pt x="20" y="19"/>
                    <a:pt x="20" y="22"/>
                    <a:pt x="13" y="21"/>
                  </a:cubicBezTo>
                  <a:cubicBezTo>
                    <a:pt x="0" y="29"/>
                    <a:pt x="0" y="0"/>
                    <a:pt x="1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68" name="Freeform 135">
              <a:extLst>
                <a:ext uri="{FF2B5EF4-FFF2-40B4-BE49-F238E27FC236}">
                  <a16:creationId xmlns:a16="http://schemas.microsoft.com/office/drawing/2014/main" id="{613F679C-C6B7-45E2-AB85-06F11D016EE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91921" y="6287218"/>
              <a:ext cx="128495" cy="84051"/>
            </a:xfrm>
            <a:custGeom>
              <a:avLst/>
              <a:gdLst>
                <a:gd name="T0" fmla="*/ 21 w 39"/>
                <a:gd name="T1" fmla="*/ 0 h 28"/>
                <a:gd name="T2" fmla="*/ 6 w 39"/>
                <a:gd name="T3" fmla="*/ 20 h 28"/>
                <a:gd name="T4" fmla="*/ 21 w 39"/>
                <a:gd name="T5" fmla="*/ 0 h 28"/>
              </a:gdLst>
              <a:ahLst/>
              <a:cxnLst>
                <a:cxn ang="0">
                  <a:pos x="T0" y="T1"/>
                </a:cxn>
                <a:cxn ang="0">
                  <a:pos x="T2" y="T3"/>
                </a:cxn>
                <a:cxn ang="0">
                  <a:pos x="T4" y="T5"/>
                </a:cxn>
              </a:cxnLst>
              <a:rect l="0" t="0" r="r" b="b"/>
              <a:pathLst>
                <a:path w="39" h="28">
                  <a:moveTo>
                    <a:pt x="21" y="0"/>
                  </a:moveTo>
                  <a:cubicBezTo>
                    <a:pt x="39" y="12"/>
                    <a:pt x="22" y="28"/>
                    <a:pt x="6" y="20"/>
                  </a:cubicBezTo>
                  <a:cubicBezTo>
                    <a:pt x="0" y="7"/>
                    <a:pt x="7"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69" name="Freeform 141">
              <a:extLst>
                <a:ext uri="{FF2B5EF4-FFF2-40B4-BE49-F238E27FC236}">
                  <a16:creationId xmlns:a16="http://schemas.microsoft.com/office/drawing/2014/main" id="{AD733645-CE3B-4C6D-98E4-1C01A1C3F8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65631" y="6643163"/>
              <a:ext cx="163941" cy="163205"/>
            </a:xfrm>
            <a:custGeom>
              <a:avLst/>
              <a:gdLst>
                <a:gd name="T0" fmla="*/ 37 w 50"/>
                <a:gd name="T1" fmla="*/ 3 h 54"/>
                <a:gd name="T2" fmla="*/ 42 w 50"/>
                <a:gd name="T3" fmla="*/ 17 h 54"/>
                <a:gd name="T4" fmla="*/ 37 w 50"/>
                <a:gd name="T5" fmla="*/ 3 h 54"/>
              </a:gdLst>
              <a:ahLst/>
              <a:cxnLst>
                <a:cxn ang="0">
                  <a:pos x="T0" y="T1"/>
                </a:cxn>
                <a:cxn ang="0">
                  <a:pos x="T2" y="T3"/>
                </a:cxn>
                <a:cxn ang="0">
                  <a:pos x="T4" y="T5"/>
                </a:cxn>
              </a:cxnLst>
              <a:rect l="0" t="0" r="r" b="b"/>
              <a:pathLst>
                <a:path w="50" h="54">
                  <a:moveTo>
                    <a:pt x="37" y="3"/>
                  </a:moveTo>
                  <a:cubicBezTo>
                    <a:pt x="50" y="3"/>
                    <a:pt x="36" y="13"/>
                    <a:pt x="42" y="17"/>
                  </a:cubicBezTo>
                  <a:cubicBezTo>
                    <a:pt x="35" y="54"/>
                    <a:pt x="0" y="0"/>
                    <a:pt x="3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70" name="Freeform 15">
              <a:extLst>
                <a:ext uri="{FF2B5EF4-FFF2-40B4-BE49-F238E27FC236}">
                  <a16:creationId xmlns:a16="http://schemas.microsoft.com/office/drawing/2014/main" id="{CC6A862F-C126-4979-9572-943E0EFA1E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601364" y="6340249"/>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71" name="Freeform 18">
              <a:extLst>
                <a:ext uri="{FF2B5EF4-FFF2-40B4-BE49-F238E27FC236}">
                  <a16:creationId xmlns:a16="http://schemas.microsoft.com/office/drawing/2014/main" id="{D810D816-815F-4A09-A3E5-451D74A23A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580957" y="6071075"/>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72" name="Freeform 22">
              <a:extLst>
                <a:ext uri="{FF2B5EF4-FFF2-40B4-BE49-F238E27FC236}">
                  <a16:creationId xmlns:a16="http://schemas.microsoft.com/office/drawing/2014/main" id="{297ABCD3-B369-4690-81A8-2627F24E4B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584238" y="6727753"/>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73" name="Freeform 23">
              <a:extLst>
                <a:ext uri="{FF2B5EF4-FFF2-40B4-BE49-F238E27FC236}">
                  <a16:creationId xmlns:a16="http://schemas.microsoft.com/office/drawing/2014/main" id="{A2F71286-5332-4172-A372-755A472F37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562485" y="6585217"/>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74" name="Freeform 43">
              <a:extLst>
                <a:ext uri="{FF2B5EF4-FFF2-40B4-BE49-F238E27FC236}">
                  <a16:creationId xmlns:a16="http://schemas.microsoft.com/office/drawing/2014/main" id="{B5108B37-F44A-47A4-A995-524197C47E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316511" y="6540401"/>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75" name="Freeform 51">
              <a:extLst>
                <a:ext uri="{FF2B5EF4-FFF2-40B4-BE49-F238E27FC236}">
                  <a16:creationId xmlns:a16="http://schemas.microsoft.com/office/drawing/2014/main" id="{B4CEC1A4-E49B-426A-A335-FBB8D543418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289480" y="6694817"/>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76" name="Freeform 52">
              <a:extLst>
                <a:ext uri="{FF2B5EF4-FFF2-40B4-BE49-F238E27FC236}">
                  <a16:creationId xmlns:a16="http://schemas.microsoft.com/office/drawing/2014/main" id="{FCF406CD-6197-4FC8-A53E-E4AE9A2C4E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286485" y="6130386"/>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77" name="Freeform 54">
              <a:extLst>
                <a:ext uri="{FF2B5EF4-FFF2-40B4-BE49-F238E27FC236}">
                  <a16:creationId xmlns:a16="http://schemas.microsoft.com/office/drawing/2014/main" id="{A877D66C-F031-4FD3-A679-013BBD5978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263413" y="6294014"/>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78" name="Freeform 59">
              <a:extLst>
                <a:ext uri="{FF2B5EF4-FFF2-40B4-BE49-F238E27FC236}">
                  <a16:creationId xmlns:a16="http://schemas.microsoft.com/office/drawing/2014/main" id="{841FF123-0600-4ED0-B72B-1704ED18326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43431" y="6554286"/>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79" name="Freeform 78">
              <a:extLst>
                <a:ext uri="{FF2B5EF4-FFF2-40B4-BE49-F238E27FC236}">
                  <a16:creationId xmlns:a16="http://schemas.microsoft.com/office/drawing/2014/main" id="{204EE8DB-CB6A-4043-8892-547496A838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023791" y="6448637"/>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80" name="Freeform 79">
              <a:extLst>
                <a:ext uri="{FF2B5EF4-FFF2-40B4-BE49-F238E27FC236}">
                  <a16:creationId xmlns:a16="http://schemas.microsoft.com/office/drawing/2014/main" id="{D41334E9-5983-47FA-8F3F-E023DE88C4A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036163" y="6679682"/>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81" name="Freeform 84">
              <a:extLst>
                <a:ext uri="{FF2B5EF4-FFF2-40B4-BE49-F238E27FC236}">
                  <a16:creationId xmlns:a16="http://schemas.microsoft.com/office/drawing/2014/main" id="{6FA6CD72-6404-4323-BFB5-E3C38E38ED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005281" y="6244051"/>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82" name="Freeform 86">
              <a:extLst>
                <a:ext uri="{FF2B5EF4-FFF2-40B4-BE49-F238E27FC236}">
                  <a16:creationId xmlns:a16="http://schemas.microsoft.com/office/drawing/2014/main" id="{8A621A24-4735-44CF-99C1-BC39C2B719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015429" y="5993077"/>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83" name="Freeform 106">
              <a:extLst>
                <a:ext uri="{FF2B5EF4-FFF2-40B4-BE49-F238E27FC236}">
                  <a16:creationId xmlns:a16="http://schemas.microsoft.com/office/drawing/2014/main" id="{C55F2697-EFEC-4C5E-9D88-7F777473526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750540" y="6364846"/>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84" name="Freeform 110">
              <a:extLst>
                <a:ext uri="{FF2B5EF4-FFF2-40B4-BE49-F238E27FC236}">
                  <a16:creationId xmlns:a16="http://schemas.microsoft.com/office/drawing/2014/main" id="{3E74E34E-E8B2-43CF-A574-E562761D271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741854" y="6032921"/>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85" name="Freeform 112">
              <a:extLst>
                <a:ext uri="{FF2B5EF4-FFF2-40B4-BE49-F238E27FC236}">
                  <a16:creationId xmlns:a16="http://schemas.microsoft.com/office/drawing/2014/main" id="{4FCC862A-0E3B-42C2-9B61-40EE412F2E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799759" y="6566604"/>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86" name="Freeform 78">
              <a:extLst>
                <a:ext uri="{FF2B5EF4-FFF2-40B4-BE49-F238E27FC236}">
                  <a16:creationId xmlns:a16="http://schemas.microsoft.com/office/drawing/2014/main" id="{3F715015-E0A6-4A26-9FD6-8150DDF1CE3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81278" y="306896"/>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87" name="Freeform 79">
              <a:extLst>
                <a:ext uri="{FF2B5EF4-FFF2-40B4-BE49-F238E27FC236}">
                  <a16:creationId xmlns:a16="http://schemas.microsoft.com/office/drawing/2014/main" id="{0EE0F506-CF28-4919-843E-96C438CCDB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93650" y="537941"/>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88" name="Freeform 80">
              <a:extLst>
                <a:ext uri="{FF2B5EF4-FFF2-40B4-BE49-F238E27FC236}">
                  <a16:creationId xmlns:a16="http://schemas.microsoft.com/office/drawing/2014/main" id="{ABF621B4-0B01-43A4-A7D1-413915B371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88309" y="751829"/>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89" name="Freeform 84">
              <a:extLst>
                <a:ext uri="{FF2B5EF4-FFF2-40B4-BE49-F238E27FC236}">
                  <a16:creationId xmlns:a16="http://schemas.microsoft.com/office/drawing/2014/main" id="{11CEF3FD-9334-449D-9A0D-A874158347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62768" y="102310"/>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90" name="Freeform 106">
              <a:extLst>
                <a:ext uri="{FF2B5EF4-FFF2-40B4-BE49-F238E27FC236}">
                  <a16:creationId xmlns:a16="http://schemas.microsoft.com/office/drawing/2014/main" id="{9FB3FAF8-148B-46ED-9715-58CFE79023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84532" y="216751"/>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91" name="Freeform 108">
              <a:extLst>
                <a:ext uri="{FF2B5EF4-FFF2-40B4-BE49-F238E27FC236}">
                  <a16:creationId xmlns:a16="http://schemas.microsoft.com/office/drawing/2014/main" id="{410E3435-0683-4EF2-9185-B5CADDD60F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79403" y="700379"/>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92" name="Freeform 110">
              <a:extLst>
                <a:ext uri="{FF2B5EF4-FFF2-40B4-BE49-F238E27FC236}">
                  <a16:creationId xmlns:a16="http://schemas.microsoft.com/office/drawing/2014/main" id="{FC146718-F493-4688-93D1-D3C4DBB663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62256" y="-31083"/>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93" name="Freeform 112">
              <a:extLst>
                <a:ext uri="{FF2B5EF4-FFF2-40B4-BE49-F238E27FC236}">
                  <a16:creationId xmlns:a16="http://schemas.microsoft.com/office/drawing/2014/main" id="{1C18D603-D7E6-4574-B11F-2C2462E3C7D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72958" y="495930"/>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94" name="Freeform 130">
              <a:extLst>
                <a:ext uri="{FF2B5EF4-FFF2-40B4-BE49-F238E27FC236}">
                  <a16:creationId xmlns:a16="http://schemas.microsoft.com/office/drawing/2014/main" id="{39BAC9E3-0ED4-4E15-9E08-A51F84874F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17189" y="88736"/>
              <a:ext cx="157737" cy="81603"/>
            </a:xfrm>
            <a:custGeom>
              <a:avLst/>
              <a:gdLst>
                <a:gd name="T0" fmla="*/ 31 w 48"/>
                <a:gd name="T1" fmla="*/ 0 h 27"/>
                <a:gd name="T2" fmla="*/ 18 w 48"/>
                <a:gd name="T3" fmla="*/ 24 h 27"/>
                <a:gd name="T4" fmla="*/ 31 w 48"/>
                <a:gd name="T5" fmla="*/ 0 h 27"/>
              </a:gdLst>
              <a:ahLst/>
              <a:cxnLst>
                <a:cxn ang="0">
                  <a:pos x="T0" y="T1"/>
                </a:cxn>
                <a:cxn ang="0">
                  <a:pos x="T2" y="T3"/>
                </a:cxn>
                <a:cxn ang="0">
                  <a:pos x="T4" y="T5"/>
                </a:cxn>
              </a:cxnLst>
              <a:rect l="0" t="0" r="r" b="b"/>
              <a:pathLst>
                <a:path w="48" h="27">
                  <a:moveTo>
                    <a:pt x="31" y="0"/>
                  </a:moveTo>
                  <a:cubicBezTo>
                    <a:pt x="48" y="10"/>
                    <a:pt x="32" y="27"/>
                    <a:pt x="18" y="24"/>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95" name="Freeform 131">
              <a:extLst>
                <a:ext uri="{FF2B5EF4-FFF2-40B4-BE49-F238E27FC236}">
                  <a16:creationId xmlns:a16="http://schemas.microsoft.com/office/drawing/2014/main" id="{731CC313-61BB-44C9-9BE8-6CFF0F2B039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31007" y="643723"/>
              <a:ext cx="117860" cy="87315"/>
            </a:xfrm>
            <a:custGeom>
              <a:avLst/>
              <a:gdLst>
                <a:gd name="T0" fmla="*/ 15 w 36"/>
                <a:gd name="T1" fmla="*/ 0 h 29"/>
                <a:gd name="T2" fmla="*/ 25 w 36"/>
                <a:gd name="T3" fmla="*/ 15 h 29"/>
                <a:gd name="T4" fmla="*/ 13 w 36"/>
                <a:gd name="T5" fmla="*/ 21 h 29"/>
                <a:gd name="T6" fmla="*/ 15 w 36"/>
                <a:gd name="T7" fmla="*/ 0 h 29"/>
              </a:gdLst>
              <a:ahLst/>
              <a:cxnLst>
                <a:cxn ang="0">
                  <a:pos x="T0" y="T1"/>
                </a:cxn>
                <a:cxn ang="0">
                  <a:pos x="T2" y="T3"/>
                </a:cxn>
                <a:cxn ang="0">
                  <a:pos x="T4" y="T5"/>
                </a:cxn>
                <a:cxn ang="0">
                  <a:pos x="T6" y="T7"/>
                </a:cxn>
              </a:cxnLst>
              <a:rect l="0" t="0" r="r" b="b"/>
              <a:pathLst>
                <a:path w="36" h="29">
                  <a:moveTo>
                    <a:pt x="15" y="0"/>
                  </a:moveTo>
                  <a:cubicBezTo>
                    <a:pt x="21" y="0"/>
                    <a:pt x="36" y="13"/>
                    <a:pt x="25" y="15"/>
                  </a:cubicBezTo>
                  <a:cubicBezTo>
                    <a:pt x="20" y="19"/>
                    <a:pt x="20" y="22"/>
                    <a:pt x="13" y="21"/>
                  </a:cubicBezTo>
                  <a:cubicBezTo>
                    <a:pt x="0" y="29"/>
                    <a:pt x="0" y="0"/>
                    <a:pt x="1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96" name="Freeform 135">
              <a:extLst>
                <a:ext uri="{FF2B5EF4-FFF2-40B4-BE49-F238E27FC236}">
                  <a16:creationId xmlns:a16="http://schemas.microsoft.com/office/drawing/2014/main" id="{55944B1A-48F3-4273-A87D-B12B35F8E1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18346" y="414065"/>
              <a:ext cx="128495" cy="84051"/>
            </a:xfrm>
            <a:custGeom>
              <a:avLst/>
              <a:gdLst>
                <a:gd name="T0" fmla="*/ 21 w 39"/>
                <a:gd name="T1" fmla="*/ 0 h 28"/>
                <a:gd name="T2" fmla="*/ 6 w 39"/>
                <a:gd name="T3" fmla="*/ 20 h 28"/>
                <a:gd name="T4" fmla="*/ 21 w 39"/>
                <a:gd name="T5" fmla="*/ 0 h 28"/>
              </a:gdLst>
              <a:ahLst/>
              <a:cxnLst>
                <a:cxn ang="0">
                  <a:pos x="T0" y="T1"/>
                </a:cxn>
                <a:cxn ang="0">
                  <a:pos x="T2" y="T3"/>
                </a:cxn>
                <a:cxn ang="0">
                  <a:pos x="T4" y="T5"/>
                </a:cxn>
              </a:cxnLst>
              <a:rect l="0" t="0" r="r" b="b"/>
              <a:pathLst>
                <a:path w="39" h="28">
                  <a:moveTo>
                    <a:pt x="21" y="0"/>
                  </a:moveTo>
                  <a:cubicBezTo>
                    <a:pt x="39" y="12"/>
                    <a:pt x="22" y="28"/>
                    <a:pt x="6" y="20"/>
                  </a:cubicBezTo>
                  <a:cubicBezTo>
                    <a:pt x="0" y="7"/>
                    <a:pt x="7"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97" name="Freeform 10">
              <a:extLst>
                <a:ext uri="{FF2B5EF4-FFF2-40B4-BE49-F238E27FC236}">
                  <a16:creationId xmlns:a16="http://schemas.microsoft.com/office/drawing/2014/main" id="{2C030015-13DB-4AAA-B2C5-0DB11B17B6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503754" y="2767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98" name="Freeform 15">
              <a:extLst>
                <a:ext uri="{FF2B5EF4-FFF2-40B4-BE49-F238E27FC236}">
                  <a16:creationId xmlns:a16="http://schemas.microsoft.com/office/drawing/2014/main" id="{4CCDA4CA-802B-4060-84E8-3A5BCC2535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507684" y="54187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99" name="Freeform 18">
              <a:extLst>
                <a:ext uri="{FF2B5EF4-FFF2-40B4-BE49-F238E27FC236}">
                  <a16:creationId xmlns:a16="http://schemas.microsoft.com/office/drawing/2014/main" id="{4AFB2596-28AD-4968-AC8C-0C89D5F830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511098" y="28512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200" name="Freeform 22">
              <a:extLst>
                <a:ext uri="{FF2B5EF4-FFF2-40B4-BE49-F238E27FC236}">
                  <a16:creationId xmlns:a16="http://schemas.microsoft.com/office/drawing/2014/main" id="{2877C19B-C85A-43A8-9D22-E3555757E6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28419" y="17433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201" name="Freeform 23">
              <a:extLst>
                <a:ext uri="{FF2B5EF4-FFF2-40B4-BE49-F238E27FC236}">
                  <a16:creationId xmlns:a16="http://schemas.microsoft.com/office/drawing/2014/main" id="{86BB8A06-3A72-4664-906D-A764FD3C89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468805" y="78683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202" name="Freeform 30">
              <a:extLst>
                <a:ext uri="{FF2B5EF4-FFF2-40B4-BE49-F238E27FC236}">
                  <a16:creationId xmlns:a16="http://schemas.microsoft.com/office/drawing/2014/main" id="{13A6CBDF-A71E-4C76-90F5-F93EC0472A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508839" y="102815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203" name="Freeform 43">
              <a:extLst>
                <a:ext uri="{FF2B5EF4-FFF2-40B4-BE49-F238E27FC236}">
                  <a16:creationId xmlns:a16="http://schemas.microsoft.com/office/drawing/2014/main" id="{CDDE2395-D4D4-4B16-998E-BA13687949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222831" y="736046"/>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204" name="Freeform 51">
              <a:extLst>
                <a:ext uri="{FF2B5EF4-FFF2-40B4-BE49-F238E27FC236}">
                  <a16:creationId xmlns:a16="http://schemas.microsoft.com/office/drawing/2014/main" id="{20EB19B9-57B7-4434-BB0A-07330B446C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44710" y="781683"/>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205" name="Freeform 52">
              <a:extLst>
                <a:ext uri="{FF2B5EF4-FFF2-40B4-BE49-F238E27FC236}">
                  <a16:creationId xmlns:a16="http://schemas.microsoft.com/office/drawing/2014/main" id="{0C4C9822-221D-4DFD-A8F0-88BDB960D5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228441" y="302042"/>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206" name="Freeform 54">
              <a:extLst>
                <a:ext uri="{FF2B5EF4-FFF2-40B4-BE49-F238E27FC236}">
                  <a16:creationId xmlns:a16="http://schemas.microsoft.com/office/drawing/2014/main" id="{75210329-C983-4B1D-8573-5EB689CF4C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169733" y="489659"/>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207" name="Freeform 59">
              <a:extLst>
                <a:ext uri="{FF2B5EF4-FFF2-40B4-BE49-F238E27FC236}">
                  <a16:creationId xmlns:a16="http://schemas.microsoft.com/office/drawing/2014/main" id="{12078099-9836-4B34-B3F8-123577D27E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221688" y="107205"/>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208" name="Freeform 78">
              <a:extLst>
                <a:ext uri="{FF2B5EF4-FFF2-40B4-BE49-F238E27FC236}">
                  <a16:creationId xmlns:a16="http://schemas.microsoft.com/office/drawing/2014/main" id="{DDC4164A-CF54-4258-93D9-E2985D8373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30111" y="596474"/>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209" name="Freeform 79">
              <a:extLst>
                <a:ext uri="{FF2B5EF4-FFF2-40B4-BE49-F238E27FC236}">
                  <a16:creationId xmlns:a16="http://schemas.microsoft.com/office/drawing/2014/main" id="{5757C01C-EDE3-4DA2-A988-C56F92676CE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41712" y="802447"/>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210" name="Freeform 84">
              <a:extLst>
                <a:ext uri="{FF2B5EF4-FFF2-40B4-BE49-F238E27FC236}">
                  <a16:creationId xmlns:a16="http://schemas.microsoft.com/office/drawing/2014/main" id="{3DFE3A5E-CE1B-44A3-90D9-F7ECC6F8645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11601" y="391888"/>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211" name="Freeform 86">
              <a:extLst>
                <a:ext uri="{FF2B5EF4-FFF2-40B4-BE49-F238E27FC236}">
                  <a16:creationId xmlns:a16="http://schemas.microsoft.com/office/drawing/2014/main" id="{96392746-AF8E-4EC4-ABD1-04C4AB9DE1E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21570" y="21975"/>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212" name="Freeform 106">
              <a:extLst>
                <a:ext uri="{FF2B5EF4-FFF2-40B4-BE49-F238E27FC236}">
                  <a16:creationId xmlns:a16="http://schemas.microsoft.com/office/drawing/2014/main" id="{63B0352C-E450-4B7D-826D-25B95A1586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57269" y="464497"/>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213" name="Freeform 110">
              <a:extLst>
                <a:ext uri="{FF2B5EF4-FFF2-40B4-BE49-F238E27FC236}">
                  <a16:creationId xmlns:a16="http://schemas.microsoft.com/office/drawing/2014/main" id="{291D0AEA-30E5-47FC-9CBD-F59E92418AA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34993" y="216663"/>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214" name="Freeform 112">
              <a:extLst>
                <a:ext uri="{FF2B5EF4-FFF2-40B4-BE49-F238E27FC236}">
                  <a16:creationId xmlns:a16="http://schemas.microsoft.com/office/drawing/2014/main" id="{5D3E4E8D-958E-4303-B0DC-F363C12567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45695" y="707816"/>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215" name="Freeform 8">
              <a:extLst>
                <a:ext uri="{FF2B5EF4-FFF2-40B4-BE49-F238E27FC236}">
                  <a16:creationId xmlns:a16="http://schemas.microsoft.com/office/drawing/2014/main" id="{D496ABB3-10B3-42C9-B3B5-8AE46C11AB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47385" y="32511"/>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22738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C28B35-1C8E-9468-3D99-149AFD0AB7CB}"/>
              </a:ext>
            </a:extLst>
          </p:cNvPr>
          <p:cNvSpPr>
            <a:spLocks noGrp="1"/>
          </p:cNvSpPr>
          <p:nvPr>
            <p:ph type="title"/>
          </p:nvPr>
        </p:nvSpPr>
        <p:spPr>
          <a:xfrm>
            <a:off x="1069848" y="502920"/>
            <a:ext cx="9889097" cy="4609407"/>
          </a:xfrm>
        </p:spPr>
        <p:txBody>
          <a:bodyPr>
            <a:normAutofit/>
          </a:bodyPr>
          <a:lstStyle/>
          <a:p>
            <a:r>
              <a:rPr lang="es-EC" sz="4800" dirty="0"/>
              <a:t>7.	¿Cómo se relaciona la teoría de Lacan sobre el estadio del espejo con la problemática de la imagen corporal en el autismo?</a:t>
            </a:r>
          </a:p>
        </p:txBody>
      </p:sp>
    </p:spTree>
    <p:extLst>
      <p:ext uri="{BB962C8B-B14F-4D97-AF65-F5344CB8AC3E}">
        <p14:creationId xmlns:p14="http://schemas.microsoft.com/office/powerpoint/2010/main" val="1444310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75" name="Rectangle 7174">
            <a:extLst>
              <a:ext uri="{FF2B5EF4-FFF2-40B4-BE49-F238E27FC236}">
                <a16:creationId xmlns:a16="http://schemas.microsoft.com/office/drawing/2014/main" id="{DA27A5CA-8322-4584-B42A-F26916528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77" name="Rectangle 7176">
            <a:extLst>
              <a:ext uri="{FF2B5EF4-FFF2-40B4-BE49-F238E27FC236}">
                <a16:creationId xmlns:a16="http://schemas.microsoft.com/office/drawing/2014/main" id="{FC989A5E-D171-4BB1-ACFF-6D1503FE57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79" name="Rectangle 7178">
            <a:extLst>
              <a:ext uri="{FF2B5EF4-FFF2-40B4-BE49-F238E27FC236}">
                <a16:creationId xmlns:a16="http://schemas.microsoft.com/office/drawing/2014/main" id="{58E37D5E-2F40-4CD5-A0F2-04001FB75C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799" y="871105"/>
            <a:ext cx="7120054" cy="51178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9845B277-9C79-5A78-3965-F6A06840ADDE}"/>
              </a:ext>
            </a:extLst>
          </p:cNvPr>
          <p:cNvSpPr>
            <a:spLocks noGrp="1"/>
          </p:cNvSpPr>
          <p:nvPr>
            <p:ph idx="1"/>
          </p:nvPr>
        </p:nvSpPr>
        <p:spPr>
          <a:xfrm>
            <a:off x="1790699" y="2348753"/>
            <a:ext cx="5823323" cy="3199061"/>
          </a:xfrm>
        </p:spPr>
        <p:txBody>
          <a:bodyPr>
            <a:normAutofit/>
          </a:bodyPr>
          <a:lstStyle/>
          <a:p>
            <a:r>
              <a:rPr lang="es-EC">
                <a:effectLst/>
                <a:latin typeface="Calibri" panose="020F0502020204030204" pitchFamily="34" charset="0"/>
                <a:ea typeface="Calibri" panose="020F0502020204030204" pitchFamily="34" charset="0"/>
                <a:cs typeface="Times New Roman" panose="02020603050405020304" pitchFamily="18" charset="0"/>
              </a:rPr>
              <a:t>La teoría del estadio del espejo de Lacan se relaciona con la problemática de la imagen corporal en el autismo al ser un momento fundacional para la construcción de la subjetividad, que en el caso del autismo puede estar alterado.</a:t>
            </a:r>
            <a:r>
              <a:rPr lang="es-EC" dirty="0">
                <a:effectLst/>
              </a:rPr>
              <a:t> </a:t>
            </a:r>
            <a:endParaRPr lang="es-EC" dirty="0"/>
          </a:p>
        </p:txBody>
      </p:sp>
      <p:grpSp>
        <p:nvGrpSpPr>
          <p:cNvPr id="7181" name="Group 7180">
            <a:extLst>
              <a:ext uri="{FF2B5EF4-FFF2-40B4-BE49-F238E27FC236}">
                <a16:creationId xmlns:a16="http://schemas.microsoft.com/office/drawing/2014/main" id="{2DDC3E08-72B7-412C-A277-9F3CF8EB3A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314164" y="-37765"/>
            <a:ext cx="1829755" cy="6918658"/>
            <a:chOff x="9314164" y="-37765"/>
            <a:chExt cx="1829755" cy="6918658"/>
          </a:xfrm>
        </p:grpSpPr>
        <p:sp>
          <p:nvSpPr>
            <p:cNvPr id="7182" name="Freeform 78">
              <a:extLst>
                <a:ext uri="{FF2B5EF4-FFF2-40B4-BE49-F238E27FC236}">
                  <a16:creationId xmlns:a16="http://schemas.microsoft.com/office/drawing/2014/main" id="{6E393635-9ABA-4EE9-8984-D5B554D94A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32387" y="6316529"/>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83" name="Freeform 79">
              <a:extLst>
                <a:ext uri="{FF2B5EF4-FFF2-40B4-BE49-F238E27FC236}">
                  <a16:creationId xmlns:a16="http://schemas.microsoft.com/office/drawing/2014/main" id="{2A5EAEA1-79EC-462F-A08B-6139634F7E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44759" y="6547574"/>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84" name="Freeform 80">
              <a:extLst>
                <a:ext uri="{FF2B5EF4-FFF2-40B4-BE49-F238E27FC236}">
                  <a16:creationId xmlns:a16="http://schemas.microsoft.com/office/drawing/2014/main" id="{1D2E5290-45AD-48B0-B9A0-7AE0A908BFD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39418" y="6785369"/>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85" name="Freeform 84">
              <a:extLst>
                <a:ext uri="{FF2B5EF4-FFF2-40B4-BE49-F238E27FC236}">
                  <a16:creationId xmlns:a16="http://schemas.microsoft.com/office/drawing/2014/main" id="{E13C4831-440C-418E-9302-DDD9BFE382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13877" y="6111943"/>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86" name="Freeform 106">
              <a:extLst>
                <a:ext uri="{FF2B5EF4-FFF2-40B4-BE49-F238E27FC236}">
                  <a16:creationId xmlns:a16="http://schemas.microsoft.com/office/drawing/2014/main" id="{42B526D9-7E5C-4A67-9B1C-9E92092EAF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59545" y="6230107"/>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87" name="Freeform 108">
              <a:extLst>
                <a:ext uri="{FF2B5EF4-FFF2-40B4-BE49-F238E27FC236}">
                  <a16:creationId xmlns:a16="http://schemas.microsoft.com/office/drawing/2014/main" id="{DFA07926-5610-463F-BB98-6659FBA4C67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57216" y="6657917"/>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88" name="Freeform 110">
              <a:extLst>
                <a:ext uri="{FF2B5EF4-FFF2-40B4-BE49-F238E27FC236}">
                  <a16:creationId xmlns:a16="http://schemas.microsoft.com/office/drawing/2014/main" id="{827A238B-BA0C-4EBD-92EB-57B575487F6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37269" y="5982273"/>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89" name="Freeform 112">
              <a:extLst>
                <a:ext uri="{FF2B5EF4-FFF2-40B4-BE49-F238E27FC236}">
                  <a16:creationId xmlns:a16="http://schemas.microsoft.com/office/drawing/2014/main" id="{0CC3E394-72A8-46B8-B333-9A48011536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47971" y="6491358"/>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90" name="Freeform 130">
              <a:extLst>
                <a:ext uri="{FF2B5EF4-FFF2-40B4-BE49-F238E27FC236}">
                  <a16:creationId xmlns:a16="http://schemas.microsoft.com/office/drawing/2014/main" id="{C2F2B81F-CCBD-4D75-A268-529C27BEB4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403634" y="6045189"/>
              <a:ext cx="157737" cy="81603"/>
            </a:xfrm>
            <a:custGeom>
              <a:avLst/>
              <a:gdLst>
                <a:gd name="T0" fmla="*/ 31 w 48"/>
                <a:gd name="T1" fmla="*/ 0 h 27"/>
                <a:gd name="T2" fmla="*/ 18 w 48"/>
                <a:gd name="T3" fmla="*/ 24 h 27"/>
                <a:gd name="T4" fmla="*/ 31 w 48"/>
                <a:gd name="T5" fmla="*/ 0 h 27"/>
              </a:gdLst>
              <a:ahLst/>
              <a:cxnLst>
                <a:cxn ang="0">
                  <a:pos x="T0" y="T1"/>
                </a:cxn>
                <a:cxn ang="0">
                  <a:pos x="T2" y="T3"/>
                </a:cxn>
                <a:cxn ang="0">
                  <a:pos x="T4" y="T5"/>
                </a:cxn>
              </a:cxnLst>
              <a:rect l="0" t="0" r="r" b="b"/>
              <a:pathLst>
                <a:path w="48" h="27">
                  <a:moveTo>
                    <a:pt x="31" y="0"/>
                  </a:moveTo>
                  <a:cubicBezTo>
                    <a:pt x="48" y="10"/>
                    <a:pt x="32" y="27"/>
                    <a:pt x="18" y="24"/>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91" name="Freeform 131">
              <a:extLst>
                <a:ext uri="{FF2B5EF4-FFF2-40B4-BE49-F238E27FC236}">
                  <a16:creationId xmlns:a16="http://schemas.microsoft.com/office/drawing/2014/main" id="{248273A6-4595-4B49-870D-93184B2BCC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417308" y="6516876"/>
              <a:ext cx="117860" cy="87315"/>
            </a:xfrm>
            <a:custGeom>
              <a:avLst/>
              <a:gdLst>
                <a:gd name="T0" fmla="*/ 15 w 36"/>
                <a:gd name="T1" fmla="*/ 0 h 29"/>
                <a:gd name="T2" fmla="*/ 25 w 36"/>
                <a:gd name="T3" fmla="*/ 15 h 29"/>
                <a:gd name="T4" fmla="*/ 13 w 36"/>
                <a:gd name="T5" fmla="*/ 21 h 29"/>
                <a:gd name="T6" fmla="*/ 15 w 36"/>
                <a:gd name="T7" fmla="*/ 0 h 29"/>
              </a:gdLst>
              <a:ahLst/>
              <a:cxnLst>
                <a:cxn ang="0">
                  <a:pos x="T0" y="T1"/>
                </a:cxn>
                <a:cxn ang="0">
                  <a:pos x="T2" y="T3"/>
                </a:cxn>
                <a:cxn ang="0">
                  <a:pos x="T4" y="T5"/>
                </a:cxn>
                <a:cxn ang="0">
                  <a:pos x="T6" y="T7"/>
                </a:cxn>
              </a:cxnLst>
              <a:rect l="0" t="0" r="r" b="b"/>
              <a:pathLst>
                <a:path w="36" h="29">
                  <a:moveTo>
                    <a:pt x="15" y="0"/>
                  </a:moveTo>
                  <a:cubicBezTo>
                    <a:pt x="21" y="0"/>
                    <a:pt x="36" y="13"/>
                    <a:pt x="25" y="15"/>
                  </a:cubicBezTo>
                  <a:cubicBezTo>
                    <a:pt x="20" y="19"/>
                    <a:pt x="20" y="22"/>
                    <a:pt x="13" y="21"/>
                  </a:cubicBezTo>
                  <a:cubicBezTo>
                    <a:pt x="0" y="29"/>
                    <a:pt x="0" y="0"/>
                    <a:pt x="1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92" name="Freeform 135">
              <a:extLst>
                <a:ext uri="{FF2B5EF4-FFF2-40B4-BE49-F238E27FC236}">
                  <a16:creationId xmlns:a16="http://schemas.microsoft.com/office/drawing/2014/main" id="{613F679C-C6B7-45E2-AB85-06F11D016EE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404647" y="6287218"/>
              <a:ext cx="128495" cy="84051"/>
            </a:xfrm>
            <a:custGeom>
              <a:avLst/>
              <a:gdLst>
                <a:gd name="T0" fmla="*/ 21 w 39"/>
                <a:gd name="T1" fmla="*/ 0 h 28"/>
                <a:gd name="T2" fmla="*/ 6 w 39"/>
                <a:gd name="T3" fmla="*/ 20 h 28"/>
                <a:gd name="T4" fmla="*/ 21 w 39"/>
                <a:gd name="T5" fmla="*/ 0 h 28"/>
              </a:gdLst>
              <a:ahLst/>
              <a:cxnLst>
                <a:cxn ang="0">
                  <a:pos x="T0" y="T1"/>
                </a:cxn>
                <a:cxn ang="0">
                  <a:pos x="T2" y="T3"/>
                </a:cxn>
                <a:cxn ang="0">
                  <a:pos x="T4" y="T5"/>
                </a:cxn>
              </a:cxnLst>
              <a:rect l="0" t="0" r="r" b="b"/>
              <a:pathLst>
                <a:path w="39" h="28">
                  <a:moveTo>
                    <a:pt x="21" y="0"/>
                  </a:moveTo>
                  <a:cubicBezTo>
                    <a:pt x="39" y="12"/>
                    <a:pt x="22" y="28"/>
                    <a:pt x="6" y="20"/>
                  </a:cubicBezTo>
                  <a:cubicBezTo>
                    <a:pt x="0" y="7"/>
                    <a:pt x="7"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93" name="Freeform 141">
              <a:extLst>
                <a:ext uri="{FF2B5EF4-FFF2-40B4-BE49-F238E27FC236}">
                  <a16:creationId xmlns:a16="http://schemas.microsoft.com/office/drawing/2014/main" id="{AD733645-CE3B-4C6D-98E4-1C01A1C3F8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365399" y="6667109"/>
              <a:ext cx="163941" cy="163205"/>
            </a:xfrm>
            <a:custGeom>
              <a:avLst/>
              <a:gdLst>
                <a:gd name="T0" fmla="*/ 37 w 50"/>
                <a:gd name="T1" fmla="*/ 3 h 54"/>
                <a:gd name="T2" fmla="*/ 42 w 50"/>
                <a:gd name="T3" fmla="*/ 17 h 54"/>
                <a:gd name="T4" fmla="*/ 37 w 50"/>
                <a:gd name="T5" fmla="*/ 3 h 54"/>
              </a:gdLst>
              <a:ahLst/>
              <a:cxnLst>
                <a:cxn ang="0">
                  <a:pos x="T0" y="T1"/>
                </a:cxn>
                <a:cxn ang="0">
                  <a:pos x="T2" y="T3"/>
                </a:cxn>
                <a:cxn ang="0">
                  <a:pos x="T4" y="T5"/>
                </a:cxn>
              </a:cxnLst>
              <a:rect l="0" t="0" r="r" b="b"/>
              <a:pathLst>
                <a:path w="50" h="54">
                  <a:moveTo>
                    <a:pt x="37" y="3"/>
                  </a:moveTo>
                  <a:cubicBezTo>
                    <a:pt x="50" y="3"/>
                    <a:pt x="36" y="13"/>
                    <a:pt x="42" y="17"/>
                  </a:cubicBezTo>
                  <a:cubicBezTo>
                    <a:pt x="35" y="54"/>
                    <a:pt x="0" y="0"/>
                    <a:pt x="3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94" name="Freeform 15">
              <a:extLst>
                <a:ext uri="{FF2B5EF4-FFF2-40B4-BE49-F238E27FC236}">
                  <a16:creationId xmlns:a16="http://schemas.microsoft.com/office/drawing/2014/main" id="{CC6A862F-C126-4979-9572-943E0EFA1E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214090" y="6370129"/>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95" name="Freeform 18">
              <a:extLst>
                <a:ext uri="{FF2B5EF4-FFF2-40B4-BE49-F238E27FC236}">
                  <a16:creationId xmlns:a16="http://schemas.microsoft.com/office/drawing/2014/main" id="{D810D816-815F-4A09-A3E5-451D74A23A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193683" y="6100955"/>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96" name="Freeform 22">
              <a:extLst>
                <a:ext uri="{FF2B5EF4-FFF2-40B4-BE49-F238E27FC236}">
                  <a16:creationId xmlns:a16="http://schemas.microsoft.com/office/drawing/2014/main" id="{297ABCD3-B369-4690-81A8-2627F24E4B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77841" y="6035328"/>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97" name="Freeform 23">
              <a:extLst>
                <a:ext uri="{FF2B5EF4-FFF2-40B4-BE49-F238E27FC236}">
                  <a16:creationId xmlns:a16="http://schemas.microsoft.com/office/drawing/2014/main" id="{A2F71286-5332-4172-A372-755A472F37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175211" y="6615097"/>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98" name="Freeform 43">
              <a:extLst>
                <a:ext uri="{FF2B5EF4-FFF2-40B4-BE49-F238E27FC236}">
                  <a16:creationId xmlns:a16="http://schemas.microsoft.com/office/drawing/2014/main" id="{B5108B37-F44A-47A4-A995-524197C47E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29237" y="6564305"/>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99" name="Freeform 51">
              <a:extLst>
                <a:ext uri="{FF2B5EF4-FFF2-40B4-BE49-F238E27FC236}">
                  <a16:creationId xmlns:a16="http://schemas.microsoft.com/office/drawing/2014/main" id="{B4CEC1A4-E49B-426A-A335-FBB8D543418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91075" y="675511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00" name="Freeform 54">
              <a:extLst>
                <a:ext uri="{FF2B5EF4-FFF2-40B4-BE49-F238E27FC236}">
                  <a16:creationId xmlns:a16="http://schemas.microsoft.com/office/drawing/2014/main" id="{A877D66C-F031-4FD3-A679-013BBD5978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73283" y="6365852"/>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01" name="Freeform 78">
              <a:extLst>
                <a:ext uri="{FF2B5EF4-FFF2-40B4-BE49-F238E27FC236}">
                  <a16:creationId xmlns:a16="http://schemas.microsoft.com/office/drawing/2014/main" id="{204EE8DB-CB6A-4043-8892-547496A838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36517" y="6424733"/>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02" name="Freeform 79">
              <a:extLst>
                <a:ext uri="{FF2B5EF4-FFF2-40B4-BE49-F238E27FC236}">
                  <a16:creationId xmlns:a16="http://schemas.microsoft.com/office/drawing/2014/main" id="{D41334E9-5983-47FA-8F3F-E023DE88C4A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48889" y="6655778"/>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03" name="Freeform 84">
              <a:extLst>
                <a:ext uri="{FF2B5EF4-FFF2-40B4-BE49-F238E27FC236}">
                  <a16:creationId xmlns:a16="http://schemas.microsoft.com/office/drawing/2014/main" id="{6FA6CD72-6404-4323-BFB5-E3C38E38ED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18007" y="6220147"/>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04" name="Freeform 86">
              <a:extLst>
                <a:ext uri="{FF2B5EF4-FFF2-40B4-BE49-F238E27FC236}">
                  <a16:creationId xmlns:a16="http://schemas.microsoft.com/office/drawing/2014/main" id="{8A621A24-4735-44CF-99C1-BC39C2B719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28155" y="5996330"/>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05" name="Freeform 106">
              <a:extLst>
                <a:ext uri="{FF2B5EF4-FFF2-40B4-BE49-F238E27FC236}">
                  <a16:creationId xmlns:a16="http://schemas.microsoft.com/office/drawing/2014/main" id="{C55F2697-EFEC-4C5E-9D88-7F777473526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370443" y="6392035"/>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06" name="Freeform 110">
              <a:extLst>
                <a:ext uri="{FF2B5EF4-FFF2-40B4-BE49-F238E27FC236}">
                  <a16:creationId xmlns:a16="http://schemas.microsoft.com/office/drawing/2014/main" id="{3E74E34E-E8B2-43CF-A574-E562761D271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313167" y="6169756"/>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07" name="Freeform 112">
              <a:extLst>
                <a:ext uri="{FF2B5EF4-FFF2-40B4-BE49-F238E27FC236}">
                  <a16:creationId xmlns:a16="http://schemas.microsoft.com/office/drawing/2014/main" id="{4FCC862A-0E3B-42C2-9B61-40EE412F2E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347620" y="6739599"/>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08" name="Freeform 8">
              <a:extLst>
                <a:ext uri="{FF2B5EF4-FFF2-40B4-BE49-F238E27FC236}">
                  <a16:creationId xmlns:a16="http://schemas.microsoft.com/office/drawing/2014/main" id="{6A4FFCDE-0207-482A-B5D1-757A0E0FA66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314683" y="597571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09" name="Freeform 43">
              <a:extLst>
                <a:ext uri="{FF2B5EF4-FFF2-40B4-BE49-F238E27FC236}">
                  <a16:creationId xmlns:a16="http://schemas.microsoft.com/office/drawing/2014/main" id="{4729E6D2-3822-40F6-8EB5-86F31EF1ECC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53019" y="375426"/>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10" name="Freeform 51">
              <a:extLst>
                <a:ext uri="{FF2B5EF4-FFF2-40B4-BE49-F238E27FC236}">
                  <a16:creationId xmlns:a16="http://schemas.microsoft.com/office/drawing/2014/main" id="{C8B35183-6EB6-4558-9788-CE8F0594D7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423577" y="234657"/>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11" name="Freeform 53">
              <a:extLst>
                <a:ext uri="{FF2B5EF4-FFF2-40B4-BE49-F238E27FC236}">
                  <a16:creationId xmlns:a16="http://schemas.microsoft.com/office/drawing/2014/main" id="{B875E16E-F2DF-4A3D-A535-311A1886C01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417474" y="786855"/>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12" name="Freeform 54">
              <a:extLst>
                <a:ext uri="{FF2B5EF4-FFF2-40B4-BE49-F238E27FC236}">
                  <a16:creationId xmlns:a16="http://schemas.microsoft.com/office/drawing/2014/main" id="{273178BC-B163-42C8-8AA3-E6015091DD4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88672" y="6153093"/>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13" name="Freeform 78">
              <a:extLst>
                <a:ext uri="{FF2B5EF4-FFF2-40B4-BE49-F238E27FC236}">
                  <a16:creationId xmlns:a16="http://schemas.microsoft.com/office/drawing/2014/main" id="{3F715015-E0A6-4A26-9FD6-8150DDF1CE3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32223" y="272776"/>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14" name="Freeform 79">
              <a:extLst>
                <a:ext uri="{FF2B5EF4-FFF2-40B4-BE49-F238E27FC236}">
                  <a16:creationId xmlns:a16="http://schemas.microsoft.com/office/drawing/2014/main" id="{0EE0F506-CF28-4919-843E-96C438CCDB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44595" y="503821"/>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15" name="Freeform 80">
              <a:extLst>
                <a:ext uri="{FF2B5EF4-FFF2-40B4-BE49-F238E27FC236}">
                  <a16:creationId xmlns:a16="http://schemas.microsoft.com/office/drawing/2014/main" id="{ABF621B4-0B01-43A4-A7D1-413915B371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39253" y="723718"/>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16" name="Freeform 84">
              <a:extLst>
                <a:ext uri="{FF2B5EF4-FFF2-40B4-BE49-F238E27FC236}">
                  <a16:creationId xmlns:a16="http://schemas.microsoft.com/office/drawing/2014/main" id="{11CEF3FD-9334-449D-9A0D-A874158347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013713" y="68190"/>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17" name="Freeform 106">
              <a:extLst>
                <a:ext uri="{FF2B5EF4-FFF2-40B4-BE49-F238E27FC236}">
                  <a16:creationId xmlns:a16="http://schemas.microsoft.com/office/drawing/2014/main" id="{9FB3FAF8-148B-46ED-9715-58CFE79023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45733" y="216751"/>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18" name="Freeform 108">
              <a:extLst>
                <a:ext uri="{FF2B5EF4-FFF2-40B4-BE49-F238E27FC236}">
                  <a16:creationId xmlns:a16="http://schemas.microsoft.com/office/drawing/2014/main" id="{410E3435-0683-4EF2-9185-B5CADDD60F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42450" y="689006"/>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19" name="Freeform 110">
              <a:extLst>
                <a:ext uri="{FF2B5EF4-FFF2-40B4-BE49-F238E27FC236}">
                  <a16:creationId xmlns:a16="http://schemas.microsoft.com/office/drawing/2014/main" id="{FC146718-F493-4688-93D1-D3C4DBB663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723457" y="-31083"/>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20" name="Freeform 112">
              <a:extLst>
                <a:ext uri="{FF2B5EF4-FFF2-40B4-BE49-F238E27FC236}">
                  <a16:creationId xmlns:a16="http://schemas.microsoft.com/office/drawing/2014/main" id="{1C18D603-D7E6-4574-B11F-2C2462E3C7D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698029" y="542101"/>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21" name="Freeform 130">
              <a:extLst>
                <a:ext uri="{FF2B5EF4-FFF2-40B4-BE49-F238E27FC236}">
                  <a16:creationId xmlns:a16="http://schemas.microsoft.com/office/drawing/2014/main" id="{39BAC9E3-0ED4-4E15-9E08-A51F84874F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389678" y="61440"/>
              <a:ext cx="157737" cy="81603"/>
            </a:xfrm>
            <a:custGeom>
              <a:avLst/>
              <a:gdLst>
                <a:gd name="T0" fmla="*/ 31 w 48"/>
                <a:gd name="T1" fmla="*/ 0 h 27"/>
                <a:gd name="T2" fmla="*/ 18 w 48"/>
                <a:gd name="T3" fmla="*/ 24 h 27"/>
                <a:gd name="T4" fmla="*/ 31 w 48"/>
                <a:gd name="T5" fmla="*/ 0 h 27"/>
              </a:gdLst>
              <a:ahLst/>
              <a:cxnLst>
                <a:cxn ang="0">
                  <a:pos x="T0" y="T1"/>
                </a:cxn>
                <a:cxn ang="0">
                  <a:pos x="T2" y="T3"/>
                </a:cxn>
                <a:cxn ang="0">
                  <a:pos x="T4" y="T5"/>
                </a:cxn>
              </a:cxnLst>
              <a:rect l="0" t="0" r="r" b="b"/>
              <a:pathLst>
                <a:path w="48" h="27">
                  <a:moveTo>
                    <a:pt x="31" y="0"/>
                  </a:moveTo>
                  <a:cubicBezTo>
                    <a:pt x="48" y="10"/>
                    <a:pt x="32" y="27"/>
                    <a:pt x="18" y="24"/>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22" name="Freeform 131">
              <a:extLst>
                <a:ext uri="{FF2B5EF4-FFF2-40B4-BE49-F238E27FC236}">
                  <a16:creationId xmlns:a16="http://schemas.microsoft.com/office/drawing/2014/main" id="{731CC313-61BB-44C9-9BE8-6CFF0F2B039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403496" y="616427"/>
              <a:ext cx="117860" cy="87315"/>
            </a:xfrm>
            <a:custGeom>
              <a:avLst/>
              <a:gdLst>
                <a:gd name="T0" fmla="*/ 15 w 36"/>
                <a:gd name="T1" fmla="*/ 0 h 29"/>
                <a:gd name="T2" fmla="*/ 25 w 36"/>
                <a:gd name="T3" fmla="*/ 15 h 29"/>
                <a:gd name="T4" fmla="*/ 13 w 36"/>
                <a:gd name="T5" fmla="*/ 21 h 29"/>
                <a:gd name="T6" fmla="*/ 15 w 36"/>
                <a:gd name="T7" fmla="*/ 0 h 29"/>
              </a:gdLst>
              <a:ahLst/>
              <a:cxnLst>
                <a:cxn ang="0">
                  <a:pos x="T0" y="T1"/>
                </a:cxn>
                <a:cxn ang="0">
                  <a:pos x="T2" y="T3"/>
                </a:cxn>
                <a:cxn ang="0">
                  <a:pos x="T4" y="T5"/>
                </a:cxn>
                <a:cxn ang="0">
                  <a:pos x="T6" y="T7"/>
                </a:cxn>
              </a:cxnLst>
              <a:rect l="0" t="0" r="r" b="b"/>
              <a:pathLst>
                <a:path w="36" h="29">
                  <a:moveTo>
                    <a:pt x="15" y="0"/>
                  </a:moveTo>
                  <a:cubicBezTo>
                    <a:pt x="21" y="0"/>
                    <a:pt x="36" y="13"/>
                    <a:pt x="25" y="15"/>
                  </a:cubicBezTo>
                  <a:cubicBezTo>
                    <a:pt x="20" y="19"/>
                    <a:pt x="20" y="22"/>
                    <a:pt x="13" y="21"/>
                  </a:cubicBezTo>
                  <a:cubicBezTo>
                    <a:pt x="0" y="29"/>
                    <a:pt x="0" y="0"/>
                    <a:pt x="1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23" name="Freeform 135">
              <a:extLst>
                <a:ext uri="{FF2B5EF4-FFF2-40B4-BE49-F238E27FC236}">
                  <a16:creationId xmlns:a16="http://schemas.microsoft.com/office/drawing/2014/main" id="{55944B1A-48F3-4273-A87D-B12B35F8E1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426567" y="400174"/>
              <a:ext cx="128495" cy="84051"/>
            </a:xfrm>
            <a:custGeom>
              <a:avLst/>
              <a:gdLst>
                <a:gd name="T0" fmla="*/ 21 w 39"/>
                <a:gd name="T1" fmla="*/ 0 h 28"/>
                <a:gd name="T2" fmla="*/ 6 w 39"/>
                <a:gd name="T3" fmla="*/ 20 h 28"/>
                <a:gd name="T4" fmla="*/ 21 w 39"/>
                <a:gd name="T5" fmla="*/ 0 h 28"/>
              </a:gdLst>
              <a:ahLst/>
              <a:cxnLst>
                <a:cxn ang="0">
                  <a:pos x="T0" y="T1"/>
                </a:cxn>
                <a:cxn ang="0">
                  <a:pos x="T2" y="T3"/>
                </a:cxn>
                <a:cxn ang="0">
                  <a:pos x="T4" y="T5"/>
                </a:cxn>
              </a:cxnLst>
              <a:rect l="0" t="0" r="r" b="b"/>
              <a:pathLst>
                <a:path w="39" h="28">
                  <a:moveTo>
                    <a:pt x="21" y="0"/>
                  </a:moveTo>
                  <a:cubicBezTo>
                    <a:pt x="39" y="12"/>
                    <a:pt x="22" y="28"/>
                    <a:pt x="6" y="20"/>
                  </a:cubicBezTo>
                  <a:cubicBezTo>
                    <a:pt x="0" y="7"/>
                    <a:pt x="7"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24" name="Freeform 10">
              <a:extLst>
                <a:ext uri="{FF2B5EF4-FFF2-40B4-BE49-F238E27FC236}">
                  <a16:creationId xmlns:a16="http://schemas.microsoft.com/office/drawing/2014/main" id="{2C030015-13DB-4AAA-B2C5-0DB11B17B6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176243" y="2767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25" name="Freeform 15">
              <a:extLst>
                <a:ext uri="{FF2B5EF4-FFF2-40B4-BE49-F238E27FC236}">
                  <a16:creationId xmlns:a16="http://schemas.microsoft.com/office/drawing/2014/main" id="{4CCDA4CA-802B-4060-84E8-3A5BCC2535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180173" y="54187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26" name="Freeform 18">
              <a:extLst>
                <a:ext uri="{FF2B5EF4-FFF2-40B4-BE49-F238E27FC236}">
                  <a16:creationId xmlns:a16="http://schemas.microsoft.com/office/drawing/2014/main" id="{4AFB2596-28AD-4968-AC8C-0C89D5F830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183587" y="28512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27" name="Freeform 22">
              <a:extLst>
                <a:ext uri="{FF2B5EF4-FFF2-40B4-BE49-F238E27FC236}">
                  <a16:creationId xmlns:a16="http://schemas.microsoft.com/office/drawing/2014/main" id="{2877C19B-C85A-43A8-9D22-E3555757E6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296325" y="6559732"/>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28" name="Freeform 23">
              <a:extLst>
                <a:ext uri="{FF2B5EF4-FFF2-40B4-BE49-F238E27FC236}">
                  <a16:creationId xmlns:a16="http://schemas.microsoft.com/office/drawing/2014/main" id="{86BB8A06-3A72-4664-906D-A764FD3C89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141294" y="78683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29" name="Freeform 30">
              <a:extLst>
                <a:ext uri="{FF2B5EF4-FFF2-40B4-BE49-F238E27FC236}">
                  <a16:creationId xmlns:a16="http://schemas.microsoft.com/office/drawing/2014/main" id="{13A6CBDF-A71E-4C76-90F5-F93EC0472A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181328" y="102815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30" name="Freeform 43">
              <a:extLst>
                <a:ext uri="{FF2B5EF4-FFF2-40B4-BE49-F238E27FC236}">
                  <a16:creationId xmlns:a16="http://schemas.microsoft.com/office/drawing/2014/main" id="{CDDE2395-D4D4-4B16-998E-BA13687949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95320" y="736046"/>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31" name="Freeform 52">
              <a:extLst>
                <a:ext uri="{FF2B5EF4-FFF2-40B4-BE49-F238E27FC236}">
                  <a16:creationId xmlns:a16="http://schemas.microsoft.com/office/drawing/2014/main" id="{0C4C9822-221D-4DFD-A8F0-88BDB960D5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65294" y="326031"/>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32" name="Freeform 54">
              <a:extLst>
                <a:ext uri="{FF2B5EF4-FFF2-40B4-BE49-F238E27FC236}">
                  <a16:creationId xmlns:a16="http://schemas.microsoft.com/office/drawing/2014/main" id="{75210329-C983-4B1D-8573-5EB689CF4C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42222" y="489659"/>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33" name="Freeform 59">
              <a:extLst>
                <a:ext uri="{FF2B5EF4-FFF2-40B4-BE49-F238E27FC236}">
                  <a16:creationId xmlns:a16="http://schemas.microsoft.com/office/drawing/2014/main" id="{12078099-9836-4B34-B3F8-123577D27E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46208" y="94600"/>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34" name="Freeform 78">
              <a:extLst>
                <a:ext uri="{FF2B5EF4-FFF2-40B4-BE49-F238E27FC236}">
                  <a16:creationId xmlns:a16="http://schemas.microsoft.com/office/drawing/2014/main" id="{DDC4164A-CF54-4258-93D9-E2985D8373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02600" y="596474"/>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35" name="Freeform 79">
              <a:extLst>
                <a:ext uri="{FF2B5EF4-FFF2-40B4-BE49-F238E27FC236}">
                  <a16:creationId xmlns:a16="http://schemas.microsoft.com/office/drawing/2014/main" id="{5757C01C-EDE3-4DA2-A988-C56F92676CE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14972" y="827519"/>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36" name="Freeform 84">
              <a:extLst>
                <a:ext uri="{FF2B5EF4-FFF2-40B4-BE49-F238E27FC236}">
                  <a16:creationId xmlns:a16="http://schemas.microsoft.com/office/drawing/2014/main" id="{3DFE3A5E-CE1B-44A3-90D9-F7ECC6F8645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584090" y="391888"/>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37" name="Freeform 86">
              <a:extLst>
                <a:ext uri="{FF2B5EF4-FFF2-40B4-BE49-F238E27FC236}">
                  <a16:creationId xmlns:a16="http://schemas.microsoft.com/office/drawing/2014/main" id="{96392746-AF8E-4EC4-ABD1-04C4AB9DE1E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594059" y="45879"/>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38" name="Freeform 106">
              <a:extLst>
                <a:ext uri="{FF2B5EF4-FFF2-40B4-BE49-F238E27FC236}">
                  <a16:creationId xmlns:a16="http://schemas.microsoft.com/office/drawing/2014/main" id="{63B0352C-E450-4B7D-826D-25B95A1586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329758" y="464497"/>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39" name="Freeform 110">
              <a:extLst>
                <a:ext uri="{FF2B5EF4-FFF2-40B4-BE49-F238E27FC236}">
                  <a16:creationId xmlns:a16="http://schemas.microsoft.com/office/drawing/2014/main" id="{291D0AEA-30E5-47FC-9CBD-F59E92418AA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307482" y="216663"/>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40" name="Freeform 112">
              <a:extLst>
                <a:ext uri="{FF2B5EF4-FFF2-40B4-BE49-F238E27FC236}">
                  <a16:creationId xmlns:a16="http://schemas.microsoft.com/office/drawing/2014/main" id="{5D3E4E8D-958E-4303-B0DC-F363C12567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318184" y="785508"/>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41" name="Freeform 8">
              <a:extLst>
                <a:ext uri="{FF2B5EF4-FFF2-40B4-BE49-F238E27FC236}">
                  <a16:creationId xmlns:a16="http://schemas.microsoft.com/office/drawing/2014/main" id="{D496ABB3-10B3-42C9-B3B5-8AE46C11AB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319874" y="32511"/>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grpSp>
      <p:pic>
        <p:nvPicPr>
          <p:cNvPr id="7170" name="Picture 2" descr="▷ EL MUNDO DEL AUTISMO por Jessica Davó">
            <a:extLst>
              <a:ext uri="{FF2B5EF4-FFF2-40B4-BE49-F238E27FC236}">
                <a16:creationId xmlns:a16="http://schemas.microsoft.com/office/drawing/2014/main" id="{D955C2FA-B26E-7F6B-3F5D-93C61FFF604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305" r="44882" b="-1"/>
          <a:stretch/>
        </p:blipFill>
        <p:spPr bwMode="auto">
          <a:xfrm>
            <a:off x="8127999" y="871105"/>
            <a:ext cx="4064001" cy="51105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8187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C28B35-1C8E-9468-3D99-149AFD0AB7CB}"/>
              </a:ext>
            </a:extLst>
          </p:cNvPr>
          <p:cNvSpPr>
            <a:spLocks noGrp="1"/>
          </p:cNvSpPr>
          <p:nvPr>
            <p:ph type="title"/>
          </p:nvPr>
        </p:nvSpPr>
        <p:spPr>
          <a:xfrm>
            <a:off x="1069848" y="502920"/>
            <a:ext cx="9889097" cy="4609407"/>
          </a:xfrm>
        </p:spPr>
        <p:txBody>
          <a:bodyPr>
            <a:normAutofit/>
          </a:bodyPr>
          <a:lstStyle/>
          <a:p>
            <a:r>
              <a:rPr lang="es-EC" sz="4800" dirty="0"/>
              <a:t>8.	¿De qué manera el enfoque lacaniano difiere de otros enfoques psicoanalíticos al tratar el tema del autismo y la corporalidad?</a:t>
            </a:r>
          </a:p>
        </p:txBody>
      </p:sp>
    </p:spTree>
    <p:extLst>
      <p:ext uri="{BB962C8B-B14F-4D97-AF65-F5344CB8AC3E}">
        <p14:creationId xmlns:p14="http://schemas.microsoft.com/office/powerpoint/2010/main" val="4224310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304" name="Rectangle 8198">
            <a:extLst>
              <a:ext uri="{FF2B5EF4-FFF2-40B4-BE49-F238E27FC236}">
                <a16:creationId xmlns:a16="http://schemas.microsoft.com/office/drawing/2014/main" id="{11AC88F6-55CB-496B-8AD8-9ABD2E6E3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05" name="Rectangle 8200">
            <a:extLst>
              <a:ext uri="{FF2B5EF4-FFF2-40B4-BE49-F238E27FC236}">
                <a16:creationId xmlns:a16="http://schemas.microsoft.com/office/drawing/2014/main" id="{969239DF-EAA4-47C3-B4E3-79C6BCB243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5267"/>
            <a:ext cx="6095998" cy="6847466"/>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194" name="Picture 2" descr="Las diferencias entre los sexos en el autismo...* - Gaceta UNAM">
            <a:extLst>
              <a:ext uri="{FF2B5EF4-FFF2-40B4-BE49-F238E27FC236}">
                <a16:creationId xmlns:a16="http://schemas.microsoft.com/office/drawing/2014/main" id="{DD54ED59-3DB8-9B52-3DB2-A994B20F8E46}"/>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18793" r="30465" b="1"/>
          <a:stretch/>
        </p:blipFill>
        <p:spPr bwMode="auto">
          <a:xfrm>
            <a:off x="1426677" y="1648387"/>
            <a:ext cx="3327183" cy="3671953"/>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14C7F2AA-C7CD-1E48-8A3F-8485161796D1}"/>
              </a:ext>
            </a:extLst>
          </p:cNvPr>
          <p:cNvSpPr>
            <a:spLocks noGrp="1"/>
          </p:cNvSpPr>
          <p:nvPr>
            <p:ph idx="1"/>
          </p:nvPr>
        </p:nvSpPr>
        <p:spPr>
          <a:xfrm>
            <a:off x="6309360" y="235527"/>
            <a:ext cx="5633258" cy="6456218"/>
          </a:xfrm>
        </p:spPr>
        <p:txBody>
          <a:bodyPr>
            <a:normAutofit lnSpcReduction="10000"/>
          </a:bodyPr>
          <a:lstStyle/>
          <a:p>
            <a:pPr>
              <a:lnSpc>
                <a:spcPct val="140000"/>
              </a:lnSpc>
            </a:pPr>
            <a:r>
              <a:rPr lang="es-EC" kern="100" dirty="0">
                <a:effectLst/>
                <a:latin typeface="Calibri" panose="020F0502020204030204" pitchFamily="34" charset="0"/>
                <a:ea typeface="Calibri" panose="020F0502020204030204" pitchFamily="34" charset="0"/>
                <a:cs typeface="Times New Roman" panose="02020603050405020304" pitchFamily="18" charset="0"/>
              </a:rPr>
              <a:t>El enfoque lacaniano sobre el autismo y la corporalidad se distingue de otros enfoques psicoanalíticos por su énfasis en la construcción del cuerpo a través del lenguaje y la subjetividad. Mientras que otros enfoques pueden centrarse en la biología o en la psicología del desarrollo, Lacan ve el cuerpo como algo que no es innato sino que se construye a través de la interacción con el lenguaje y el Otro social. La idea de que el cuerpo "no lo es, lo tiene" refleja esta perspectiva de que el cuerpo se adquiere y se construye, no se da de manera predeterminada. Además, el enfoque lacaniano presta especial atención a la manera en que el sujeto autista se relaciona con su cuerpo y con el lenguaje, considerando las particularidades de su sufrimiento y su experiencia del goce.</a:t>
            </a:r>
          </a:p>
          <a:p>
            <a:pPr>
              <a:lnSpc>
                <a:spcPct val="140000"/>
              </a:lnSpc>
            </a:pPr>
            <a:endParaRPr lang="es-EC" dirty="0"/>
          </a:p>
        </p:txBody>
      </p:sp>
    </p:spTree>
    <p:extLst>
      <p:ext uri="{BB962C8B-B14F-4D97-AF65-F5344CB8AC3E}">
        <p14:creationId xmlns:p14="http://schemas.microsoft.com/office/powerpoint/2010/main" val="1803174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C28B35-1C8E-9468-3D99-149AFD0AB7CB}"/>
              </a:ext>
            </a:extLst>
          </p:cNvPr>
          <p:cNvSpPr>
            <a:spLocks noGrp="1"/>
          </p:cNvSpPr>
          <p:nvPr>
            <p:ph type="title"/>
          </p:nvPr>
        </p:nvSpPr>
        <p:spPr>
          <a:xfrm>
            <a:off x="1069848" y="502920"/>
            <a:ext cx="9889097" cy="4609407"/>
          </a:xfrm>
        </p:spPr>
        <p:txBody>
          <a:bodyPr>
            <a:normAutofit/>
          </a:bodyPr>
          <a:lstStyle/>
          <a:p>
            <a:r>
              <a:rPr lang="es-EC" sz="4800" dirty="0"/>
              <a:t>9.	¿Podrían identificar y discutir las posibles críticas al enfoque lacaniano en el tratamiento del autismo?</a:t>
            </a:r>
          </a:p>
        </p:txBody>
      </p:sp>
    </p:spTree>
    <p:extLst>
      <p:ext uri="{BB962C8B-B14F-4D97-AF65-F5344CB8AC3E}">
        <p14:creationId xmlns:p14="http://schemas.microsoft.com/office/powerpoint/2010/main" val="16945941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333" name="Rectangle 9222">
            <a:extLst>
              <a:ext uri="{FF2B5EF4-FFF2-40B4-BE49-F238E27FC236}">
                <a16:creationId xmlns:a16="http://schemas.microsoft.com/office/drawing/2014/main" id="{72CD369A-5284-45B1-B107-702483A8BD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8B54DE95-6CBE-0940-A0F1-A490B5DDC535}"/>
              </a:ext>
            </a:extLst>
          </p:cNvPr>
          <p:cNvSpPr>
            <a:spLocks noGrp="1"/>
          </p:cNvSpPr>
          <p:nvPr>
            <p:ph idx="1"/>
          </p:nvPr>
        </p:nvSpPr>
        <p:spPr>
          <a:xfrm>
            <a:off x="426318" y="894400"/>
            <a:ext cx="6497082" cy="5392100"/>
          </a:xfrm>
        </p:spPr>
        <p:txBody>
          <a:bodyPr>
            <a:normAutofit/>
          </a:bodyPr>
          <a:lstStyle/>
          <a:p>
            <a:pPr>
              <a:lnSpc>
                <a:spcPct val="140000"/>
              </a:lnSpc>
            </a:pPr>
            <a:r>
              <a:rPr lang="es-EC" kern="100" dirty="0">
                <a:effectLst/>
                <a:latin typeface="Calibri" panose="020F0502020204030204" pitchFamily="34" charset="0"/>
                <a:ea typeface="Calibri" panose="020F0502020204030204" pitchFamily="34" charset="0"/>
                <a:cs typeface="Times New Roman" panose="02020603050405020304" pitchFamily="18" charset="0"/>
              </a:rPr>
              <a:t>Las posibles críticas al enfoque lacaniano en el tratamiento del autismo podrían centrarse en su complejidad teórica y su posible falta de aplicabilidad práctica. Algunos podrían argumentar que la teoría lacaniana es demasiado abstracta y no ofrece suficientes herramientas concretas para el tratamiento. Además, la fuerte dependencia del lenguaje y la subjetividad podría ser vista como limitante, especialmente en casos de autismo no verbal o cuando el lenguaje no es el medio principal de comunicación para el individuo. También podría criticarse la idea de que el cuerpo se construye exclusivamente a través del lenguaje, ignorando otros factores como la biología o el entorno.</a:t>
            </a:r>
          </a:p>
        </p:txBody>
      </p:sp>
      <p:grpSp>
        <p:nvGrpSpPr>
          <p:cNvPr id="9334" name="Group 9224">
            <a:extLst>
              <a:ext uri="{FF2B5EF4-FFF2-40B4-BE49-F238E27FC236}">
                <a16:creationId xmlns:a16="http://schemas.microsoft.com/office/drawing/2014/main" id="{FD435E13-4F33-4353-A24E-D37F378524B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008178" y="0"/>
            <a:ext cx="1224388" cy="6837797"/>
            <a:chOff x="9008178" y="0"/>
            <a:chExt cx="1224388" cy="6837797"/>
          </a:xfrm>
        </p:grpSpPr>
        <p:sp>
          <p:nvSpPr>
            <p:cNvPr id="9226" name="Freeform 8">
              <a:extLst>
                <a:ext uri="{FF2B5EF4-FFF2-40B4-BE49-F238E27FC236}">
                  <a16:creationId xmlns:a16="http://schemas.microsoft.com/office/drawing/2014/main" id="{57652216-AF47-4D6B-A81B-2DC28B6255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10158" y="4686285"/>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35" name="Freeform 78">
              <a:extLst>
                <a:ext uri="{FF2B5EF4-FFF2-40B4-BE49-F238E27FC236}">
                  <a16:creationId xmlns:a16="http://schemas.microsoft.com/office/drawing/2014/main" id="{4850C240-229E-44CC-9B0C-7C70B85241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255276" y="4028238"/>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36" name="Freeform 79">
              <a:extLst>
                <a:ext uri="{FF2B5EF4-FFF2-40B4-BE49-F238E27FC236}">
                  <a16:creationId xmlns:a16="http://schemas.microsoft.com/office/drawing/2014/main" id="{0C20C1F3-97C9-485A-BBF1-F712C6FDD9E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49037" y="4199618"/>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37" name="Freeform 80">
              <a:extLst>
                <a:ext uri="{FF2B5EF4-FFF2-40B4-BE49-F238E27FC236}">
                  <a16:creationId xmlns:a16="http://schemas.microsoft.com/office/drawing/2014/main" id="{5FB7F486-D669-4315-848B-079715C0A6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016499" y="4358128"/>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38" name="Freeform 84">
              <a:extLst>
                <a:ext uri="{FF2B5EF4-FFF2-40B4-BE49-F238E27FC236}">
                  <a16:creationId xmlns:a16="http://schemas.microsoft.com/office/drawing/2014/main" id="{41C1AA59-6A1E-4A61-8483-8056A09E0C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79206" y="2492807"/>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39" name="Freeform 86">
              <a:extLst>
                <a:ext uri="{FF2B5EF4-FFF2-40B4-BE49-F238E27FC236}">
                  <a16:creationId xmlns:a16="http://schemas.microsoft.com/office/drawing/2014/main" id="{851A3E4E-2857-4A69-AEC0-79CF8C413D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253994" y="4287329"/>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40" name="Freeform 106">
              <a:extLst>
                <a:ext uri="{FF2B5EF4-FFF2-40B4-BE49-F238E27FC236}">
                  <a16:creationId xmlns:a16="http://schemas.microsoft.com/office/drawing/2014/main" id="{449C2B94-6D2C-466B-9091-18CA599565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15556" y="591518"/>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41" name="Freeform 108">
              <a:extLst>
                <a:ext uri="{FF2B5EF4-FFF2-40B4-BE49-F238E27FC236}">
                  <a16:creationId xmlns:a16="http://schemas.microsoft.com/office/drawing/2014/main" id="{D09D148A-E95C-4A5F-AFBD-D05C90839A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98383" y="1092238"/>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42" name="Freeform 110">
              <a:extLst>
                <a:ext uri="{FF2B5EF4-FFF2-40B4-BE49-F238E27FC236}">
                  <a16:creationId xmlns:a16="http://schemas.microsoft.com/office/drawing/2014/main" id="{5B90C58B-B2C5-4C93-8397-016D62EE67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93280" y="343683"/>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43" name="Freeform 112">
              <a:extLst>
                <a:ext uri="{FF2B5EF4-FFF2-40B4-BE49-F238E27FC236}">
                  <a16:creationId xmlns:a16="http://schemas.microsoft.com/office/drawing/2014/main" id="{97EE4FEF-54FA-45E2-A177-BA946262DF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03982" y="912529"/>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44" name="Freeform 36">
              <a:extLst>
                <a:ext uri="{FF2B5EF4-FFF2-40B4-BE49-F238E27FC236}">
                  <a16:creationId xmlns:a16="http://schemas.microsoft.com/office/drawing/2014/main" id="{21D3B3BA-A1D7-450E-B002-44DFDC68F95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557429" y="4556751"/>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45" name="Freeform 41">
              <a:extLst>
                <a:ext uri="{FF2B5EF4-FFF2-40B4-BE49-F238E27FC236}">
                  <a16:creationId xmlns:a16="http://schemas.microsoft.com/office/drawing/2014/main" id="{71516E84-743F-4EE4-B466-909E55FCC98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297930" y="4553921"/>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46" name="Freeform 42">
              <a:extLst>
                <a:ext uri="{FF2B5EF4-FFF2-40B4-BE49-F238E27FC236}">
                  <a16:creationId xmlns:a16="http://schemas.microsoft.com/office/drawing/2014/main" id="{285EE84A-B305-47FC-9896-3EAAE94F6D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984509" y="4630313"/>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47" name="Freeform 45">
              <a:extLst>
                <a:ext uri="{FF2B5EF4-FFF2-40B4-BE49-F238E27FC236}">
                  <a16:creationId xmlns:a16="http://schemas.microsoft.com/office/drawing/2014/main" id="{ACD91DA3-CF45-4374-AEDA-5DA2E53EE45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46204" y="2560977"/>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48" name="Freeform 69">
              <a:extLst>
                <a:ext uri="{FF2B5EF4-FFF2-40B4-BE49-F238E27FC236}">
                  <a16:creationId xmlns:a16="http://schemas.microsoft.com/office/drawing/2014/main" id="{BB356FF6-7153-4AE8-904C-8535363AA8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991853" y="4026140"/>
              <a:ext cx="144445" cy="111796"/>
            </a:xfrm>
            <a:custGeom>
              <a:avLst/>
              <a:gdLst>
                <a:gd name="T0" fmla="*/ 29 w 44"/>
                <a:gd name="T1" fmla="*/ 0 h 37"/>
                <a:gd name="T2" fmla="*/ 42 w 44"/>
                <a:gd name="T3" fmla="*/ 21 h 37"/>
                <a:gd name="T4" fmla="*/ 29 w 44"/>
                <a:gd name="T5" fmla="*/ 0 h 37"/>
              </a:gdLst>
              <a:ahLst/>
              <a:cxnLst>
                <a:cxn ang="0">
                  <a:pos x="T0" y="T1"/>
                </a:cxn>
                <a:cxn ang="0">
                  <a:pos x="T2" y="T3"/>
                </a:cxn>
                <a:cxn ang="0">
                  <a:pos x="T4" y="T5"/>
                </a:cxn>
              </a:cxnLst>
              <a:rect l="0" t="0" r="r" b="b"/>
              <a:pathLst>
                <a:path w="44" h="37">
                  <a:moveTo>
                    <a:pt x="29" y="0"/>
                  </a:moveTo>
                  <a:cubicBezTo>
                    <a:pt x="36" y="2"/>
                    <a:pt x="44" y="12"/>
                    <a:pt x="42" y="21"/>
                  </a:cubicBezTo>
                  <a:cubicBezTo>
                    <a:pt x="25" y="37"/>
                    <a:pt x="0" y="7"/>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49" name="Freeform 70">
              <a:extLst>
                <a:ext uri="{FF2B5EF4-FFF2-40B4-BE49-F238E27FC236}">
                  <a16:creationId xmlns:a16="http://schemas.microsoft.com/office/drawing/2014/main" id="{D9CD9700-C2DA-4CCD-8700-D763281E4C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43111" y="2734695"/>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50" name="Freeform 74">
              <a:extLst>
                <a:ext uri="{FF2B5EF4-FFF2-40B4-BE49-F238E27FC236}">
                  <a16:creationId xmlns:a16="http://schemas.microsoft.com/office/drawing/2014/main" id="{EF5898F8-F274-4A71-ABC2-9727884523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569397" y="3991431"/>
              <a:ext cx="137356" cy="120771"/>
            </a:xfrm>
            <a:custGeom>
              <a:avLst/>
              <a:gdLst>
                <a:gd name="T0" fmla="*/ 19 w 42"/>
                <a:gd name="T1" fmla="*/ 0 h 40"/>
                <a:gd name="T2" fmla="*/ 4 w 42"/>
                <a:gd name="T3" fmla="*/ 19 h 40"/>
                <a:gd name="T4" fmla="*/ 19 w 42"/>
                <a:gd name="T5" fmla="*/ 0 h 40"/>
              </a:gdLst>
              <a:ahLst/>
              <a:cxnLst>
                <a:cxn ang="0">
                  <a:pos x="T0" y="T1"/>
                </a:cxn>
                <a:cxn ang="0">
                  <a:pos x="T2" y="T3"/>
                </a:cxn>
                <a:cxn ang="0">
                  <a:pos x="T4" y="T5"/>
                </a:cxn>
              </a:cxnLst>
              <a:rect l="0" t="0" r="r" b="b"/>
              <a:pathLst>
                <a:path w="42" h="40">
                  <a:moveTo>
                    <a:pt x="19" y="0"/>
                  </a:moveTo>
                  <a:cubicBezTo>
                    <a:pt x="42" y="10"/>
                    <a:pt x="20" y="40"/>
                    <a:pt x="4" y="19"/>
                  </a:cubicBezTo>
                  <a:cubicBezTo>
                    <a:pt x="0" y="6"/>
                    <a:pt x="8"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51" name="Freeform 85">
              <a:extLst>
                <a:ext uri="{FF2B5EF4-FFF2-40B4-BE49-F238E27FC236}">
                  <a16:creationId xmlns:a16="http://schemas.microsoft.com/office/drawing/2014/main" id="{AEBBE398-C737-4798-92D3-68B6928A9B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48867" y="2929604"/>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52" name="Freeform 87">
              <a:extLst>
                <a:ext uri="{FF2B5EF4-FFF2-40B4-BE49-F238E27FC236}">
                  <a16:creationId xmlns:a16="http://schemas.microsoft.com/office/drawing/2014/main" id="{F3116C15-246C-412A-B5A8-DC7E056EC8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555630" y="3622851"/>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53" name="Freeform 88">
              <a:extLst>
                <a:ext uri="{FF2B5EF4-FFF2-40B4-BE49-F238E27FC236}">
                  <a16:creationId xmlns:a16="http://schemas.microsoft.com/office/drawing/2014/main" id="{F9FA8A4C-F799-47E7-85C8-4DA109A003A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226201" y="5658689"/>
              <a:ext cx="6204" cy="6527"/>
            </a:xfrm>
            <a:custGeom>
              <a:avLst/>
              <a:gdLst>
                <a:gd name="T0" fmla="*/ 0 w 2"/>
                <a:gd name="T1" fmla="*/ 0 h 2"/>
                <a:gd name="T2" fmla="*/ 2 w 2"/>
                <a:gd name="T3" fmla="*/ 2 h 2"/>
                <a:gd name="T4" fmla="*/ 0 w 2"/>
                <a:gd name="T5" fmla="*/ 0 h 2"/>
              </a:gdLst>
              <a:ahLst/>
              <a:cxnLst>
                <a:cxn ang="0">
                  <a:pos x="T0" y="T1"/>
                </a:cxn>
                <a:cxn ang="0">
                  <a:pos x="T2" y="T3"/>
                </a:cxn>
                <a:cxn ang="0">
                  <a:pos x="T4" y="T5"/>
                </a:cxn>
              </a:cxnLst>
              <a:rect l="0" t="0" r="r" b="b"/>
              <a:pathLst>
                <a:path w="2" h="2">
                  <a:moveTo>
                    <a:pt x="0" y="0"/>
                  </a:moveTo>
                  <a:cubicBezTo>
                    <a:pt x="1" y="0"/>
                    <a:pt x="1" y="1"/>
                    <a:pt x="2" y="2"/>
                  </a:cubicBezTo>
                  <a:cubicBezTo>
                    <a:pt x="1"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54" name="Freeform 102">
              <a:extLst>
                <a:ext uri="{FF2B5EF4-FFF2-40B4-BE49-F238E27FC236}">
                  <a16:creationId xmlns:a16="http://schemas.microsoft.com/office/drawing/2014/main" id="{06EB852C-D558-4FA2-B6BD-72478CDCE5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78780" y="5608502"/>
              <a:ext cx="121406" cy="99554"/>
            </a:xfrm>
            <a:custGeom>
              <a:avLst/>
              <a:gdLst>
                <a:gd name="T0" fmla="*/ 21 w 37"/>
                <a:gd name="T1" fmla="*/ 0 h 33"/>
                <a:gd name="T2" fmla="*/ 19 w 37"/>
                <a:gd name="T3" fmla="*/ 23 h 33"/>
                <a:gd name="T4" fmla="*/ 21 w 37"/>
                <a:gd name="T5" fmla="*/ 0 h 33"/>
              </a:gdLst>
              <a:ahLst/>
              <a:cxnLst>
                <a:cxn ang="0">
                  <a:pos x="T0" y="T1"/>
                </a:cxn>
                <a:cxn ang="0">
                  <a:pos x="T2" y="T3"/>
                </a:cxn>
                <a:cxn ang="0">
                  <a:pos x="T4" y="T5"/>
                </a:cxn>
              </a:cxnLst>
              <a:rect l="0" t="0" r="r" b="b"/>
              <a:pathLst>
                <a:path w="37" h="33">
                  <a:moveTo>
                    <a:pt x="21" y="0"/>
                  </a:moveTo>
                  <a:cubicBezTo>
                    <a:pt x="37" y="0"/>
                    <a:pt x="29" y="33"/>
                    <a:pt x="19" y="23"/>
                  </a:cubicBezTo>
                  <a:cubicBezTo>
                    <a:pt x="0" y="30"/>
                    <a:pt x="3"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55" name="Freeform 103">
              <a:extLst>
                <a:ext uri="{FF2B5EF4-FFF2-40B4-BE49-F238E27FC236}">
                  <a16:creationId xmlns:a16="http://schemas.microsoft.com/office/drawing/2014/main" id="{0B128693-39C5-4999-9EB7-FAF6D33AF6C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72527" y="6008427"/>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56" name="Freeform 117">
              <a:extLst>
                <a:ext uri="{FF2B5EF4-FFF2-40B4-BE49-F238E27FC236}">
                  <a16:creationId xmlns:a16="http://schemas.microsoft.com/office/drawing/2014/main" id="{A7E94734-299A-4A1A-8745-522701D7F0A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61305" y="6020348"/>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57" name="Freeform 118">
              <a:extLst>
                <a:ext uri="{FF2B5EF4-FFF2-40B4-BE49-F238E27FC236}">
                  <a16:creationId xmlns:a16="http://schemas.microsoft.com/office/drawing/2014/main" id="{88D7A4B9-ADFA-49C6-A86B-1801ECE375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77400" y="6710123"/>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58" name="Freeform 119">
              <a:extLst>
                <a:ext uri="{FF2B5EF4-FFF2-40B4-BE49-F238E27FC236}">
                  <a16:creationId xmlns:a16="http://schemas.microsoft.com/office/drawing/2014/main" id="{1D2B967C-42F5-4C41-B5A8-333B15CF278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57813" y="6244300"/>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59" name="Freeform 8">
              <a:extLst>
                <a:ext uri="{FF2B5EF4-FFF2-40B4-BE49-F238E27FC236}">
                  <a16:creationId xmlns:a16="http://schemas.microsoft.com/office/drawing/2014/main" id="{7E3E1C46-3049-4EC7-A692-A95CEE2A80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98056" y="164944"/>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60" name="Freeform 8">
              <a:extLst>
                <a:ext uri="{FF2B5EF4-FFF2-40B4-BE49-F238E27FC236}">
                  <a16:creationId xmlns:a16="http://schemas.microsoft.com/office/drawing/2014/main" id="{59EC4BA9-BAFD-46B9-B282-A708F32DA6B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047494" y="25343"/>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61" name="Freeform 43">
              <a:extLst>
                <a:ext uri="{FF2B5EF4-FFF2-40B4-BE49-F238E27FC236}">
                  <a16:creationId xmlns:a16="http://schemas.microsoft.com/office/drawing/2014/main" id="{0BB44AF0-8C8E-4407-8BE6-C5A64ACB7FD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041061" y="5959475"/>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62" name="Freeform 51">
              <a:extLst>
                <a:ext uri="{FF2B5EF4-FFF2-40B4-BE49-F238E27FC236}">
                  <a16:creationId xmlns:a16="http://schemas.microsoft.com/office/drawing/2014/main" id="{85398933-36C3-494E-B746-673993C878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369636" y="6734906"/>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63" name="Freeform 53">
              <a:extLst>
                <a:ext uri="{FF2B5EF4-FFF2-40B4-BE49-F238E27FC236}">
                  <a16:creationId xmlns:a16="http://schemas.microsoft.com/office/drawing/2014/main" id="{84BFEAB6-0117-44A8-8459-8592C14D9F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015171" y="5423320"/>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64" name="Freeform 54">
              <a:extLst>
                <a:ext uri="{FF2B5EF4-FFF2-40B4-BE49-F238E27FC236}">
                  <a16:creationId xmlns:a16="http://schemas.microsoft.com/office/drawing/2014/main" id="{A171CE1C-2DD7-4682-BE34-E3D5986A06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112023" y="6190092"/>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65" name="Freeform 59">
              <a:extLst>
                <a:ext uri="{FF2B5EF4-FFF2-40B4-BE49-F238E27FC236}">
                  <a16:creationId xmlns:a16="http://schemas.microsoft.com/office/drawing/2014/main" id="{993E51E0-704B-47D0-9E80-52F81035FB9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049177" y="6439520"/>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66" name="Freeform 61">
              <a:extLst>
                <a:ext uri="{FF2B5EF4-FFF2-40B4-BE49-F238E27FC236}">
                  <a16:creationId xmlns:a16="http://schemas.microsoft.com/office/drawing/2014/main" id="{B877D7D4-56A7-4747-AB50-4D2CB582A7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054656" y="6656884"/>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67" name="Freeform 78">
              <a:extLst>
                <a:ext uri="{FF2B5EF4-FFF2-40B4-BE49-F238E27FC236}">
                  <a16:creationId xmlns:a16="http://schemas.microsoft.com/office/drawing/2014/main" id="{7AD863AE-05C2-42B0-8B8C-2262A95B8D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306387" y="6035932"/>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68" name="Freeform 79">
              <a:extLst>
                <a:ext uri="{FF2B5EF4-FFF2-40B4-BE49-F238E27FC236}">
                  <a16:creationId xmlns:a16="http://schemas.microsoft.com/office/drawing/2014/main" id="{96FE0420-A304-40C5-A11A-0D43C374DB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317942" y="5810600"/>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69" name="Freeform 80">
              <a:extLst>
                <a:ext uri="{FF2B5EF4-FFF2-40B4-BE49-F238E27FC236}">
                  <a16:creationId xmlns:a16="http://schemas.microsoft.com/office/drawing/2014/main" id="{5712C99F-0668-4696-B7F5-5BE3B407809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322395" y="5576069"/>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70" name="Freeform 84">
              <a:extLst>
                <a:ext uri="{FF2B5EF4-FFF2-40B4-BE49-F238E27FC236}">
                  <a16:creationId xmlns:a16="http://schemas.microsoft.com/office/drawing/2014/main" id="{45B51241-B4A7-44BA-B3B1-6D0785936E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328994" y="6311083"/>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71" name="Freeform 86">
              <a:extLst>
                <a:ext uri="{FF2B5EF4-FFF2-40B4-BE49-F238E27FC236}">
                  <a16:creationId xmlns:a16="http://schemas.microsoft.com/office/drawing/2014/main" id="{D6E3E1E9-9E2B-4B15-979A-D9ADF02FEB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342551" y="6561530"/>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72" name="Freeform 106">
              <a:extLst>
                <a:ext uri="{FF2B5EF4-FFF2-40B4-BE49-F238E27FC236}">
                  <a16:creationId xmlns:a16="http://schemas.microsoft.com/office/drawing/2014/main" id="{A37D17A3-9203-43E1-955F-779C2CFD3B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621197" y="6049694"/>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73" name="Freeform 108">
              <a:extLst>
                <a:ext uri="{FF2B5EF4-FFF2-40B4-BE49-F238E27FC236}">
                  <a16:creationId xmlns:a16="http://schemas.microsoft.com/office/drawing/2014/main" id="{42EEB773-123A-4E50-93FF-FE62CB93772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608142" y="5542560"/>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74" name="Freeform 110">
              <a:extLst>
                <a:ext uri="{FF2B5EF4-FFF2-40B4-BE49-F238E27FC236}">
                  <a16:creationId xmlns:a16="http://schemas.microsoft.com/office/drawing/2014/main" id="{41D4F2D5-C07C-4F05-A11F-6024B7F138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621887" y="6376576"/>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75" name="Freeform 112">
              <a:extLst>
                <a:ext uri="{FF2B5EF4-FFF2-40B4-BE49-F238E27FC236}">
                  <a16:creationId xmlns:a16="http://schemas.microsoft.com/office/drawing/2014/main" id="{9AD3968C-7A54-4876-A3B1-0A199BD9D3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620933" y="5840370"/>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268" name="Freeform 34">
              <a:extLst>
                <a:ext uri="{FF2B5EF4-FFF2-40B4-BE49-F238E27FC236}">
                  <a16:creationId xmlns:a16="http://schemas.microsoft.com/office/drawing/2014/main" id="{84A9F12A-9E3E-4B1C-AECE-2204350DC2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013918" y="1363185"/>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76" name="Freeform 36">
              <a:extLst>
                <a:ext uri="{FF2B5EF4-FFF2-40B4-BE49-F238E27FC236}">
                  <a16:creationId xmlns:a16="http://schemas.microsoft.com/office/drawing/2014/main" id="{AE1C5FD2-F9CD-4637-814D-A3A526F07B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036381" y="682528"/>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270" name="Freeform 41">
              <a:extLst>
                <a:ext uri="{FF2B5EF4-FFF2-40B4-BE49-F238E27FC236}">
                  <a16:creationId xmlns:a16="http://schemas.microsoft.com/office/drawing/2014/main" id="{83C66AA3-5242-4EC3-A629-2C827DED241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036381" y="47500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77" name="Freeform 42">
              <a:extLst>
                <a:ext uri="{FF2B5EF4-FFF2-40B4-BE49-F238E27FC236}">
                  <a16:creationId xmlns:a16="http://schemas.microsoft.com/office/drawing/2014/main" id="{132B76A0-CFCB-46B9-A647-A0CDEE2F7ED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015571" y="1179932"/>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78" name="Freeform 45">
              <a:extLst>
                <a:ext uri="{FF2B5EF4-FFF2-40B4-BE49-F238E27FC236}">
                  <a16:creationId xmlns:a16="http://schemas.microsoft.com/office/drawing/2014/main" id="{423AA744-F810-4397-917F-77D42FE3D0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066574" y="89255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79" name="Freeform 66">
              <a:extLst>
                <a:ext uri="{FF2B5EF4-FFF2-40B4-BE49-F238E27FC236}">
                  <a16:creationId xmlns:a16="http://schemas.microsoft.com/office/drawing/2014/main" id="{5C72F779-C984-4431-94E3-38E6050EAD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319251" y="1347539"/>
              <a:ext cx="131153" cy="111796"/>
            </a:xfrm>
            <a:custGeom>
              <a:avLst/>
              <a:gdLst>
                <a:gd name="T0" fmla="*/ 22 w 40"/>
                <a:gd name="T1" fmla="*/ 1 h 37"/>
                <a:gd name="T2" fmla="*/ 40 w 40"/>
                <a:gd name="T3" fmla="*/ 18 h 37"/>
                <a:gd name="T4" fmla="*/ 22 w 40"/>
                <a:gd name="T5" fmla="*/ 1 h 37"/>
              </a:gdLst>
              <a:ahLst/>
              <a:cxnLst>
                <a:cxn ang="0">
                  <a:pos x="T0" y="T1"/>
                </a:cxn>
                <a:cxn ang="0">
                  <a:pos x="T2" y="T3"/>
                </a:cxn>
                <a:cxn ang="0">
                  <a:pos x="T4" y="T5"/>
                </a:cxn>
              </a:cxnLst>
              <a:rect l="0" t="0" r="r" b="b"/>
              <a:pathLst>
                <a:path w="40" h="37">
                  <a:moveTo>
                    <a:pt x="22" y="1"/>
                  </a:moveTo>
                  <a:cubicBezTo>
                    <a:pt x="36" y="0"/>
                    <a:pt x="40" y="8"/>
                    <a:pt x="40" y="18"/>
                  </a:cubicBezTo>
                  <a:cubicBezTo>
                    <a:pt x="27" y="37"/>
                    <a:pt x="0" y="14"/>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80" name="Freeform 69">
              <a:extLst>
                <a:ext uri="{FF2B5EF4-FFF2-40B4-BE49-F238E27FC236}">
                  <a16:creationId xmlns:a16="http://schemas.microsoft.com/office/drawing/2014/main" id="{8BF25437-23A6-4F68-A6CC-2021B4DB5F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319134" y="1065294"/>
              <a:ext cx="144445" cy="111796"/>
            </a:xfrm>
            <a:custGeom>
              <a:avLst/>
              <a:gdLst>
                <a:gd name="T0" fmla="*/ 29 w 44"/>
                <a:gd name="T1" fmla="*/ 0 h 37"/>
                <a:gd name="T2" fmla="*/ 42 w 44"/>
                <a:gd name="T3" fmla="*/ 21 h 37"/>
                <a:gd name="T4" fmla="*/ 29 w 44"/>
                <a:gd name="T5" fmla="*/ 0 h 37"/>
              </a:gdLst>
              <a:ahLst/>
              <a:cxnLst>
                <a:cxn ang="0">
                  <a:pos x="T0" y="T1"/>
                </a:cxn>
                <a:cxn ang="0">
                  <a:pos x="T2" y="T3"/>
                </a:cxn>
                <a:cxn ang="0">
                  <a:pos x="T4" y="T5"/>
                </a:cxn>
              </a:cxnLst>
              <a:rect l="0" t="0" r="r" b="b"/>
              <a:pathLst>
                <a:path w="44" h="37">
                  <a:moveTo>
                    <a:pt x="29" y="0"/>
                  </a:moveTo>
                  <a:cubicBezTo>
                    <a:pt x="36" y="2"/>
                    <a:pt x="44" y="12"/>
                    <a:pt x="42" y="21"/>
                  </a:cubicBezTo>
                  <a:cubicBezTo>
                    <a:pt x="25" y="37"/>
                    <a:pt x="0" y="7"/>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81" name="Freeform 70">
              <a:extLst>
                <a:ext uri="{FF2B5EF4-FFF2-40B4-BE49-F238E27FC236}">
                  <a16:creationId xmlns:a16="http://schemas.microsoft.com/office/drawing/2014/main" id="{B68970AA-D5FD-4ED4-8AE4-C981BD290B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368213" y="509456"/>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82" name="Freeform 74">
              <a:extLst>
                <a:ext uri="{FF2B5EF4-FFF2-40B4-BE49-F238E27FC236}">
                  <a16:creationId xmlns:a16="http://schemas.microsoft.com/office/drawing/2014/main" id="{56CDF8D4-4455-458D-A168-36FD9BCF2EF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345118" y="723179"/>
              <a:ext cx="137356" cy="120771"/>
            </a:xfrm>
            <a:custGeom>
              <a:avLst/>
              <a:gdLst>
                <a:gd name="T0" fmla="*/ 19 w 42"/>
                <a:gd name="T1" fmla="*/ 0 h 40"/>
                <a:gd name="T2" fmla="*/ 4 w 42"/>
                <a:gd name="T3" fmla="*/ 19 h 40"/>
                <a:gd name="T4" fmla="*/ 19 w 42"/>
                <a:gd name="T5" fmla="*/ 0 h 40"/>
              </a:gdLst>
              <a:ahLst/>
              <a:cxnLst>
                <a:cxn ang="0">
                  <a:pos x="T0" y="T1"/>
                </a:cxn>
                <a:cxn ang="0">
                  <a:pos x="T2" y="T3"/>
                </a:cxn>
                <a:cxn ang="0">
                  <a:pos x="T4" y="T5"/>
                </a:cxn>
              </a:cxnLst>
              <a:rect l="0" t="0" r="r" b="b"/>
              <a:pathLst>
                <a:path w="42" h="40">
                  <a:moveTo>
                    <a:pt x="19" y="0"/>
                  </a:moveTo>
                  <a:cubicBezTo>
                    <a:pt x="42" y="10"/>
                    <a:pt x="20" y="40"/>
                    <a:pt x="4" y="19"/>
                  </a:cubicBezTo>
                  <a:cubicBezTo>
                    <a:pt x="0" y="6"/>
                    <a:pt x="8"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83" name="Freeform 85">
              <a:extLst>
                <a:ext uri="{FF2B5EF4-FFF2-40B4-BE49-F238E27FC236}">
                  <a16:creationId xmlns:a16="http://schemas.microsoft.com/office/drawing/2014/main" id="{17A0BB86-D681-41CF-9C63-B55FAA2708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333158" y="216124"/>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84" name="Freeform 87">
              <a:extLst>
                <a:ext uri="{FF2B5EF4-FFF2-40B4-BE49-F238E27FC236}">
                  <a16:creationId xmlns:a16="http://schemas.microsoft.com/office/drawing/2014/main" id="{51933FCD-E07F-4E47-853E-B791F1BBDF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336772" y="52638"/>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85" name="Freeform 88">
              <a:extLst>
                <a:ext uri="{FF2B5EF4-FFF2-40B4-BE49-F238E27FC236}">
                  <a16:creationId xmlns:a16="http://schemas.microsoft.com/office/drawing/2014/main" id="{2EB1546B-A39B-432A-8E6A-1F7421881D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401716" y="1121475"/>
              <a:ext cx="6204" cy="6527"/>
            </a:xfrm>
            <a:custGeom>
              <a:avLst/>
              <a:gdLst>
                <a:gd name="T0" fmla="*/ 0 w 2"/>
                <a:gd name="T1" fmla="*/ 0 h 2"/>
                <a:gd name="T2" fmla="*/ 2 w 2"/>
                <a:gd name="T3" fmla="*/ 2 h 2"/>
                <a:gd name="T4" fmla="*/ 0 w 2"/>
                <a:gd name="T5" fmla="*/ 0 h 2"/>
              </a:gdLst>
              <a:ahLst/>
              <a:cxnLst>
                <a:cxn ang="0">
                  <a:pos x="T0" y="T1"/>
                </a:cxn>
                <a:cxn ang="0">
                  <a:pos x="T2" y="T3"/>
                </a:cxn>
                <a:cxn ang="0">
                  <a:pos x="T4" y="T5"/>
                </a:cxn>
              </a:cxnLst>
              <a:rect l="0" t="0" r="r" b="b"/>
              <a:pathLst>
                <a:path w="2" h="2">
                  <a:moveTo>
                    <a:pt x="0" y="0"/>
                  </a:moveTo>
                  <a:cubicBezTo>
                    <a:pt x="1" y="0"/>
                    <a:pt x="1" y="1"/>
                    <a:pt x="2" y="2"/>
                  </a:cubicBezTo>
                  <a:cubicBezTo>
                    <a:pt x="1"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86" name="Freeform 94">
              <a:extLst>
                <a:ext uri="{FF2B5EF4-FFF2-40B4-BE49-F238E27FC236}">
                  <a16:creationId xmlns:a16="http://schemas.microsoft.com/office/drawing/2014/main" id="{A5AF0119-0028-4D14-B6CF-0ED0AF8629F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629564" y="1320833"/>
              <a:ext cx="138242" cy="102819"/>
            </a:xfrm>
            <a:custGeom>
              <a:avLst/>
              <a:gdLst>
                <a:gd name="T0" fmla="*/ 29 w 42"/>
                <a:gd name="T1" fmla="*/ 1 h 34"/>
                <a:gd name="T2" fmla="*/ 40 w 42"/>
                <a:gd name="T3" fmla="*/ 20 h 34"/>
                <a:gd name="T4" fmla="*/ 29 w 42"/>
                <a:gd name="T5" fmla="*/ 1 h 34"/>
              </a:gdLst>
              <a:ahLst/>
              <a:cxnLst>
                <a:cxn ang="0">
                  <a:pos x="T0" y="T1"/>
                </a:cxn>
                <a:cxn ang="0">
                  <a:pos x="T2" y="T3"/>
                </a:cxn>
                <a:cxn ang="0">
                  <a:pos x="T4" y="T5"/>
                </a:cxn>
              </a:cxnLst>
              <a:rect l="0" t="0" r="r" b="b"/>
              <a:pathLst>
                <a:path w="42" h="34">
                  <a:moveTo>
                    <a:pt x="29" y="1"/>
                  </a:moveTo>
                  <a:cubicBezTo>
                    <a:pt x="38" y="0"/>
                    <a:pt x="42" y="12"/>
                    <a:pt x="40" y="20"/>
                  </a:cubicBezTo>
                  <a:cubicBezTo>
                    <a:pt x="22" y="34"/>
                    <a:pt x="0" y="9"/>
                    <a:pt x="2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87" name="Freeform 102">
              <a:extLst>
                <a:ext uri="{FF2B5EF4-FFF2-40B4-BE49-F238E27FC236}">
                  <a16:creationId xmlns:a16="http://schemas.microsoft.com/office/drawing/2014/main" id="{39B7BAEF-46A4-4EE7-A3F1-2B0C3139ED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638877" y="1113604"/>
              <a:ext cx="121406" cy="99554"/>
            </a:xfrm>
            <a:custGeom>
              <a:avLst/>
              <a:gdLst>
                <a:gd name="T0" fmla="*/ 21 w 37"/>
                <a:gd name="T1" fmla="*/ 0 h 33"/>
                <a:gd name="T2" fmla="*/ 19 w 37"/>
                <a:gd name="T3" fmla="*/ 23 h 33"/>
                <a:gd name="T4" fmla="*/ 21 w 37"/>
                <a:gd name="T5" fmla="*/ 0 h 33"/>
              </a:gdLst>
              <a:ahLst/>
              <a:cxnLst>
                <a:cxn ang="0">
                  <a:pos x="T0" y="T1"/>
                </a:cxn>
                <a:cxn ang="0">
                  <a:pos x="T2" y="T3"/>
                </a:cxn>
                <a:cxn ang="0">
                  <a:pos x="T4" y="T5"/>
                </a:cxn>
              </a:cxnLst>
              <a:rect l="0" t="0" r="r" b="b"/>
              <a:pathLst>
                <a:path w="37" h="33">
                  <a:moveTo>
                    <a:pt x="21" y="0"/>
                  </a:moveTo>
                  <a:cubicBezTo>
                    <a:pt x="37" y="0"/>
                    <a:pt x="29" y="33"/>
                    <a:pt x="19" y="23"/>
                  </a:cubicBezTo>
                  <a:cubicBezTo>
                    <a:pt x="0" y="30"/>
                    <a:pt x="3"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88" name="Freeform 103">
              <a:extLst>
                <a:ext uri="{FF2B5EF4-FFF2-40B4-BE49-F238E27FC236}">
                  <a16:creationId xmlns:a16="http://schemas.microsoft.com/office/drawing/2014/main" id="{4AFF19DE-7520-450D-BBC4-514637C677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655163" y="755014"/>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89" name="Freeform 117">
              <a:extLst>
                <a:ext uri="{FF2B5EF4-FFF2-40B4-BE49-F238E27FC236}">
                  <a16:creationId xmlns:a16="http://schemas.microsoft.com/office/drawing/2014/main" id="{55F5F049-082E-4F28-A6F9-B22CED3476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737166" y="808442"/>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90" name="Freeform 118">
              <a:extLst>
                <a:ext uri="{FF2B5EF4-FFF2-40B4-BE49-F238E27FC236}">
                  <a16:creationId xmlns:a16="http://schemas.microsoft.com/office/drawing/2014/main" id="{F1FA5EE8-8FDF-4249-8FBE-5EE4A41B31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627996" y="70124"/>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91" name="Freeform 119">
              <a:extLst>
                <a:ext uri="{FF2B5EF4-FFF2-40B4-BE49-F238E27FC236}">
                  <a16:creationId xmlns:a16="http://schemas.microsoft.com/office/drawing/2014/main" id="{0516D437-66A6-4F8A-AB89-41D39D3598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648876" y="486555"/>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92" name="Freeform 8">
              <a:extLst>
                <a:ext uri="{FF2B5EF4-FFF2-40B4-BE49-F238E27FC236}">
                  <a16:creationId xmlns:a16="http://schemas.microsoft.com/office/drawing/2014/main" id="{3F9DD8A5-3889-448A-BB79-A5E1086DC5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582585" y="6646811"/>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93" name="Freeform 41">
              <a:extLst>
                <a:ext uri="{FF2B5EF4-FFF2-40B4-BE49-F238E27FC236}">
                  <a16:creationId xmlns:a16="http://schemas.microsoft.com/office/drawing/2014/main" id="{A5411003-0583-4E13-BD73-09447FE07B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92103" y="542898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94" name="Freeform 41">
              <a:extLst>
                <a:ext uri="{FF2B5EF4-FFF2-40B4-BE49-F238E27FC236}">
                  <a16:creationId xmlns:a16="http://schemas.microsoft.com/office/drawing/2014/main" id="{0857F65C-18A4-4138-888F-60B6250E55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90868" y="647494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95" name="Freeform 41">
              <a:extLst>
                <a:ext uri="{FF2B5EF4-FFF2-40B4-BE49-F238E27FC236}">
                  <a16:creationId xmlns:a16="http://schemas.microsoft.com/office/drawing/2014/main" id="{ABED9D28-F90F-4E28-A5EE-F59041B05E1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8986323" y="3789134"/>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96" name="Freeform 79">
              <a:extLst>
                <a:ext uri="{FF2B5EF4-FFF2-40B4-BE49-F238E27FC236}">
                  <a16:creationId xmlns:a16="http://schemas.microsoft.com/office/drawing/2014/main" id="{A2B5689A-49D3-4436-8E8B-8B6C049D21B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601748" y="4818694"/>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97" name="Freeform 79">
              <a:extLst>
                <a:ext uri="{FF2B5EF4-FFF2-40B4-BE49-F238E27FC236}">
                  <a16:creationId xmlns:a16="http://schemas.microsoft.com/office/drawing/2014/main" id="{9AEF7DFC-F323-44D3-93BC-8991F450127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067343" y="2873840"/>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98" name="Freeform 79">
              <a:extLst>
                <a:ext uri="{FF2B5EF4-FFF2-40B4-BE49-F238E27FC236}">
                  <a16:creationId xmlns:a16="http://schemas.microsoft.com/office/drawing/2014/main" id="{7D9C0AE3-7512-40BE-9DB0-92E5C9FAAD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05212" y="1362789"/>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99" name="Freeform 79">
              <a:extLst>
                <a:ext uri="{FF2B5EF4-FFF2-40B4-BE49-F238E27FC236}">
                  <a16:creationId xmlns:a16="http://schemas.microsoft.com/office/drawing/2014/main" id="{4EDB005F-47FF-4F3E-A8EC-AA3B45D3B6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032577" y="259413"/>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294" name="Freeform 43">
              <a:extLst>
                <a:ext uri="{FF2B5EF4-FFF2-40B4-BE49-F238E27FC236}">
                  <a16:creationId xmlns:a16="http://schemas.microsoft.com/office/drawing/2014/main" id="{66DA380F-77D7-4F06-B633-F9D8566585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282239" y="484492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295" name="Freeform 51">
              <a:extLst>
                <a:ext uri="{FF2B5EF4-FFF2-40B4-BE49-F238E27FC236}">
                  <a16:creationId xmlns:a16="http://schemas.microsoft.com/office/drawing/2014/main" id="{066B6C10-E3AE-4C93-8E97-EBE1FF1F2E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715164" y="2866487"/>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296" name="Freeform 53">
              <a:extLst>
                <a:ext uri="{FF2B5EF4-FFF2-40B4-BE49-F238E27FC236}">
                  <a16:creationId xmlns:a16="http://schemas.microsoft.com/office/drawing/2014/main" id="{E277C220-5466-4FD0-B77C-7E295E8C315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86842" y="4423779"/>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297" name="Freeform 78">
              <a:extLst>
                <a:ext uri="{FF2B5EF4-FFF2-40B4-BE49-F238E27FC236}">
                  <a16:creationId xmlns:a16="http://schemas.microsoft.com/office/drawing/2014/main" id="{3DEA17E6-646F-4827-A08D-E4725219F0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345923" y="2688038"/>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298" name="Freeform 79">
              <a:extLst>
                <a:ext uri="{FF2B5EF4-FFF2-40B4-BE49-F238E27FC236}">
                  <a16:creationId xmlns:a16="http://schemas.microsoft.com/office/drawing/2014/main" id="{3B5C6B2B-92D7-442F-8445-E554C082A5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64193" y="5853929"/>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299" name="Freeform 80">
              <a:extLst>
                <a:ext uri="{FF2B5EF4-FFF2-40B4-BE49-F238E27FC236}">
                  <a16:creationId xmlns:a16="http://schemas.microsoft.com/office/drawing/2014/main" id="{78B1671C-BA12-4A0C-BF73-4C133110AE7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278440" y="5118526"/>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00" name="Freeform 84">
              <a:extLst>
                <a:ext uri="{FF2B5EF4-FFF2-40B4-BE49-F238E27FC236}">
                  <a16:creationId xmlns:a16="http://schemas.microsoft.com/office/drawing/2014/main" id="{3E147694-6DC6-4EE8-AC97-7AE26398DCA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08610" y="5224928"/>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01" name="Freeform 86">
              <a:extLst>
                <a:ext uri="{FF2B5EF4-FFF2-40B4-BE49-F238E27FC236}">
                  <a16:creationId xmlns:a16="http://schemas.microsoft.com/office/drawing/2014/main" id="{E0283834-E22A-4F12-8B1D-9D97BDDC8B6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09191" y="4963353"/>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02" name="Freeform 106">
              <a:extLst>
                <a:ext uri="{FF2B5EF4-FFF2-40B4-BE49-F238E27FC236}">
                  <a16:creationId xmlns:a16="http://schemas.microsoft.com/office/drawing/2014/main" id="{27CBE636-5461-44EB-AE97-6E8154E9C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51948" y="2163287"/>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03" name="Freeform 108">
              <a:extLst>
                <a:ext uri="{FF2B5EF4-FFF2-40B4-BE49-F238E27FC236}">
                  <a16:creationId xmlns:a16="http://schemas.microsoft.com/office/drawing/2014/main" id="{A06117E5-5F5D-46C1-ACE2-979C1BA461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551489" y="4289932"/>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04" name="Freeform 110">
              <a:extLst>
                <a:ext uri="{FF2B5EF4-FFF2-40B4-BE49-F238E27FC236}">
                  <a16:creationId xmlns:a16="http://schemas.microsoft.com/office/drawing/2014/main" id="{9DEA3051-9D19-4DC6-8C98-00C4258769B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29672" y="1915452"/>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05" name="Freeform 112">
              <a:extLst>
                <a:ext uri="{FF2B5EF4-FFF2-40B4-BE49-F238E27FC236}">
                  <a16:creationId xmlns:a16="http://schemas.microsoft.com/office/drawing/2014/main" id="{DF50010C-C69E-4770-B0E3-E4DC2ACE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856864" y="3877242"/>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06" name="Freeform 8">
              <a:extLst>
                <a:ext uri="{FF2B5EF4-FFF2-40B4-BE49-F238E27FC236}">
                  <a16:creationId xmlns:a16="http://schemas.microsoft.com/office/drawing/2014/main" id="{EF4373F0-D39C-43FD-9D4E-20E2371D661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923446" y="1615725"/>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07" name="Freeform 8">
              <a:extLst>
                <a:ext uri="{FF2B5EF4-FFF2-40B4-BE49-F238E27FC236}">
                  <a16:creationId xmlns:a16="http://schemas.microsoft.com/office/drawing/2014/main" id="{1DF9A3CD-079A-4625-84F2-DF7EC61A08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083886" y="159711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08" name="Freeform 34">
              <a:extLst>
                <a:ext uri="{FF2B5EF4-FFF2-40B4-BE49-F238E27FC236}">
                  <a16:creationId xmlns:a16="http://schemas.microsoft.com/office/drawing/2014/main" id="{D7908608-A36E-4015-8FFF-EE727465F4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034584" y="5202118"/>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09" name="Freeform 36">
              <a:extLst>
                <a:ext uri="{FF2B5EF4-FFF2-40B4-BE49-F238E27FC236}">
                  <a16:creationId xmlns:a16="http://schemas.microsoft.com/office/drawing/2014/main" id="{8E4FC21A-4E37-45B9-8ED9-8E9A200F610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036381" y="2387100"/>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10" name="Freeform 41">
              <a:extLst>
                <a:ext uri="{FF2B5EF4-FFF2-40B4-BE49-F238E27FC236}">
                  <a16:creationId xmlns:a16="http://schemas.microsoft.com/office/drawing/2014/main" id="{7EC6CA60-3309-4909-A242-6EDC1620A3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036381" y="213148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11" name="Freeform 42">
              <a:extLst>
                <a:ext uri="{FF2B5EF4-FFF2-40B4-BE49-F238E27FC236}">
                  <a16:creationId xmlns:a16="http://schemas.microsoft.com/office/drawing/2014/main" id="{E36F8D28-C5C9-4366-9BDE-D82FC2ED97E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016200" y="4946730"/>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12" name="Freeform 45">
              <a:extLst>
                <a:ext uri="{FF2B5EF4-FFF2-40B4-BE49-F238E27FC236}">
                  <a16:creationId xmlns:a16="http://schemas.microsoft.com/office/drawing/2014/main" id="{347BC4EC-879E-4A58-BB8E-9965F42E5A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054033" y="2727219"/>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13" name="Freeform 66">
              <a:extLst>
                <a:ext uri="{FF2B5EF4-FFF2-40B4-BE49-F238E27FC236}">
                  <a16:creationId xmlns:a16="http://schemas.microsoft.com/office/drawing/2014/main" id="{2FE79B60-958E-49FB-BAE5-09E087A8BFB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614286" y="5169064"/>
              <a:ext cx="131153" cy="111796"/>
            </a:xfrm>
            <a:custGeom>
              <a:avLst/>
              <a:gdLst>
                <a:gd name="T0" fmla="*/ 22 w 40"/>
                <a:gd name="T1" fmla="*/ 1 h 37"/>
                <a:gd name="T2" fmla="*/ 40 w 40"/>
                <a:gd name="T3" fmla="*/ 18 h 37"/>
                <a:gd name="T4" fmla="*/ 22 w 40"/>
                <a:gd name="T5" fmla="*/ 1 h 37"/>
              </a:gdLst>
              <a:ahLst/>
              <a:cxnLst>
                <a:cxn ang="0">
                  <a:pos x="T0" y="T1"/>
                </a:cxn>
                <a:cxn ang="0">
                  <a:pos x="T2" y="T3"/>
                </a:cxn>
                <a:cxn ang="0">
                  <a:pos x="T4" y="T5"/>
                </a:cxn>
              </a:cxnLst>
              <a:rect l="0" t="0" r="r" b="b"/>
              <a:pathLst>
                <a:path w="40" h="37">
                  <a:moveTo>
                    <a:pt x="22" y="1"/>
                  </a:moveTo>
                  <a:cubicBezTo>
                    <a:pt x="36" y="0"/>
                    <a:pt x="40" y="8"/>
                    <a:pt x="40" y="18"/>
                  </a:cubicBezTo>
                  <a:cubicBezTo>
                    <a:pt x="27" y="37"/>
                    <a:pt x="0" y="14"/>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14" name="Freeform 69">
              <a:extLst>
                <a:ext uri="{FF2B5EF4-FFF2-40B4-BE49-F238E27FC236}">
                  <a16:creationId xmlns:a16="http://schemas.microsoft.com/office/drawing/2014/main" id="{F219BB5D-9580-4264-9E63-C861E6658F7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29703" y="16325"/>
              <a:ext cx="144445" cy="111796"/>
            </a:xfrm>
            <a:custGeom>
              <a:avLst/>
              <a:gdLst>
                <a:gd name="T0" fmla="*/ 29 w 44"/>
                <a:gd name="T1" fmla="*/ 0 h 37"/>
                <a:gd name="T2" fmla="*/ 42 w 44"/>
                <a:gd name="T3" fmla="*/ 21 h 37"/>
                <a:gd name="T4" fmla="*/ 29 w 44"/>
                <a:gd name="T5" fmla="*/ 0 h 37"/>
              </a:gdLst>
              <a:ahLst/>
              <a:cxnLst>
                <a:cxn ang="0">
                  <a:pos x="T0" y="T1"/>
                </a:cxn>
                <a:cxn ang="0">
                  <a:pos x="T2" y="T3"/>
                </a:cxn>
                <a:cxn ang="0">
                  <a:pos x="T4" y="T5"/>
                </a:cxn>
              </a:cxnLst>
              <a:rect l="0" t="0" r="r" b="b"/>
              <a:pathLst>
                <a:path w="44" h="37">
                  <a:moveTo>
                    <a:pt x="29" y="0"/>
                  </a:moveTo>
                  <a:cubicBezTo>
                    <a:pt x="36" y="2"/>
                    <a:pt x="44" y="12"/>
                    <a:pt x="42" y="21"/>
                  </a:cubicBezTo>
                  <a:cubicBezTo>
                    <a:pt x="25" y="37"/>
                    <a:pt x="0" y="7"/>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15" name="Freeform 70">
              <a:extLst>
                <a:ext uri="{FF2B5EF4-FFF2-40B4-BE49-F238E27FC236}">
                  <a16:creationId xmlns:a16="http://schemas.microsoft.com/office/drawing/2014/main" id="{CEF6BF91-FC3D-46D7-8208-81727E55D00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343734" y="2153904"/>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16" name="Freeform 74">
              <a:extLst>
                <a:ext uri="{FF2B5EF4-FFF2-40B4-BE49-F238E27FC236}">
                  <a16:creationId xmlns:a16="http://schemas.microsoft.com/office/drawing/2014/main" id="{87C340A0-6594-44EF-A2FF-368EE43657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335519" y="2345568"/>
              <a:ext cx="137356" cy="120771"/>
            </a:xfrm>
            <a:custGeom>
              <a:avLst/>
              <a:gdLst>
                <a:gd name="T0" fmla="*/ 19 w 42"/>
                <a:gd name="T1" fmla="*/ 0 h 40"/>
                <a:gd name="T2" fmla="*/ 4 w 42"/>
                <a:gd name="T3" fmla="*/ 19 h 40"/>
                <a:gd name="T4" fmla="*/ 19 w 42"/>
                <a:gd name="T5" fmla="*/ 0 h 40"/>
              </a:gdLst>
              <a:ahLst/>
              <a:cxnLst>
                <a:cxn ang="0">
                  <a:pos x="T0" y="T1"/>
                </a:cxn>
                <a:cxn ang="0">
                  <a:pos x="T2" y="T3"/>
                </a:cxn>
                <a:cxn ang="0">
                  <a:pos x="T4" y="T5"/>
                </a:cxn>
              </a:cxnLst>
              <a:rect l="0" t="0" r="r" b="b"/>
              <a:pathLst>
                <a:path w="42" h="40">
                  <a:moveTo>
                    <a:pt x="19" y="0"/>
                  </a:moveTo>
                  <a:cubicBezTo>
                    <a:pt x="42" y="10"/>
                    <a:pt x="20" y="40"/>
                    <a:pt x="4" y="19"/>
                  </a:cubicBezTo>
                  <a:cubicBezTo>
                    <a:pt x="0" y="6"/>
                    <a:pt x="8"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17" name="Freeform 85">
              <a:extLst>
                <a:ext uri="{FF2B5EF4-FFF2-40B4-BE49-F238E27FC236}">
                  <a16:creationId xmlns:a16="http://schemas.microsoft.com/office/drawing/2014/main" id="{C1864E85-CB41-4E68-88E0-97EC875AC59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356115" y="1931174"/>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18" name="Freeform 87">
              <a:extLst>
                <a:ext uri="{FF2B5EF4-FFF2-40B4-BE49-F238E27FC236}">
                  <a16:creationId xmlns:a16="http://schemas.microsoft.com/office/drawing/2014/main" id="{BE8F5959-39FD-404F-9DCA-045A6FF037F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373164" y="1624407"/>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19" name="Freeform 88">
              <a:extLst>
                <a:ext uri="{FF2B5EF4-FFF2-40B4-BE49-F238E27FC236}">
                  <a16:creationId xmlns:a16="http://schemas.microsoft.com/office/drawing/2014/main" id="{AF2FFA2C-AA3B-4407-8D1E-EC9EBA5E1AF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438108" y="2693244"/>
              <a:ext cx="6204" cy="6527"/>
            </a:xfrm>
            <a:custGeom>
              <a:avLst/>
              <a:gdLst>
                <a:gd name="T0" fmla="*/ 0 w 2"/>
                <a:gd name="T1" fmla="*/ 0 h 2"/>
                <a:gd name="T2" fmla="*/ 2 w 2"/>
                <a:gd name="T3" fmla="*/ 2 h 2"/>
                <a:gd name="T4" fmla="*/ 0 w 2"/>
                <a:gd name="T5" fmla="*/ 0 h 2"/>
              </a:gdLst>
              <a:ahLst/>
              <a:cxnLst>
                <a:cxn ang="0">
                  <a:pos x="T0" y="T1"/>
                </a:cxn>
                <a:cxn ang="0">
                  <a:pos x="T2" y="T3"/>
                </a:cxn>
                <a:cxn ang="0">
                  <a:pos x="T4" y="T5"/>
                </a:cxn>
              </a:cxnLst>
              <a:rect l="0" t="0" r="r" b="b"/>
              <a:pathLst>
                <a:path w="2" h="2">
                  <a:moveTo>
                    <a:pt x="0" y="0"/>
                  </a:moveTo>
                  <a:cubicBezTo>
                    <a:pt x="1" y="0"/>
                    <a:pt x="1" y="1"/>
                    <a:pt x="2" y="2"/>
                  </a:cubicBezTo>
                  <a:cubicBezTo>
                    <a:pt x="1"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20" name="Freeform 94">
              <a:extLst>
                <a:ext uri="{FF2B5EF4-FFF2-40B4-BE49-F238E27FC236}">
                  <a16:creationId xmlns:a16="http://schemas.microsoft.com/office/drawing/2014/main" id="{9AD27997-4281-4B54-9055-A0F0028129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37042" y="5049293"/>
              <a:ext cx="138242" cy="102819"/>
            </a:xfrm>
            <a:custGeom>
              <a:avLst/>
              <a:gdLst>
                <a:gd name="T0" fmla="*/ 29 w 42"/>
                <a:gd name="T1" fmla="*/ 1 h 34"/>
                <a:gd name="T2" fmla="*/ 40 w 42"/>
                <a:gd name="T3" fmla="*/ 20 h 34"/>
                <a:gd name="T4" fmla="*/ 29 w 42"/>
                <a:gd name="T5" fmla="*/ 1 h 34"/>
              </a:gdLst>
              <a:ahLst/>
              <a:cxnLst>
                <a:cxn ang="0">
                  <a:pos x="T0" y="T1"/>
                </a:cxn>
                <a:cxn ang="0">
                  <a:pos x="T2" y="T3"/>
                </a:cxn>
                <a:cxn ang="0">
                  <a:pos x="T4" y="T5"/>
                </a:cxn>
              </a:cxnLst>
              <a:rect l="0" t="0" r="r" b="b"/>
              <a:pathLst>
                <a:path w="42" h="34">
                  <a:moveTo>
                    <a:pt x="29" y="1"/>
                  </a:moveTo>
                  <a:cubicBezTo>
                    <a:pt x="38" y="0"/>
                    <a:pt x="42" y="12"/>
                    <a:pt x="40" y="20"/>
                  </a:cubicBezTo>
                  <a:cubicBezTo>
                    <a:pt x="22" y="34"/>
                    <a:pt x="0" y="9"/>
                    <a:pt x="2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21" name="Freeform 102">
              <a:extLst>
                <a:ext uri="{FF2B5EF4-FFF2-40B4-BE49-F238E27FC236}">
                  <a16:creationId xmlns:a16="http://schemas.microsoft.com/office/drawing/2014/main" id="{3E41767B-D672-4A2B-A6A4-963C085A89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639676" y="5302898"/>
              <a:ext cx="121406" cy="99554"/>
            </a:xfrm>
            <a:custGeom>
              <a:avLst/>
              <a:gdLst>
                <a:gd name="T0" fmla="*/ 21 w 37"/>
                <a:gd name="T1" fmla="*/ 0 h 33"/>
                <a:gd name="T2" fmla="*/ 19 w 37"/>
                <a:gd name="T3" fmla="*/ 23 h 33"/>
                <a:gd name="T4" fmla="*/ 21 w 37"/>
                <a:gd name="T5" fmla="*/ 0 h 33"/>
              </a:gdLst>
              <a:ahLst/>
              <a:cxnLst>
                <a:cxn ang="0">
                  <a:pos x="T0" y="T1"/>
                </a:cxn>
                <a:cxn ang="0">
                  <a:pos x="T2" y="T3"/>
                </a:cxn>
                <a:cxn ang="0">
                  <a:pos x="T4" y="T5"/>
                </a:cxn>
              </a:cxnLst>
              <a:rect l="0" t="0" r="r" b="b"/>
              <a:pathLst>
                <a:path w="37" h="33">
                  <a:moveTo>
                    <a:pt x="21" y="0"/>
                  </a:moveTo>
                  <a:cubicBezTo>
                    <a:pt x="37" y="0"/>
                    <a:pt x="29" y="33"/>
                    <a:pt x="19" y="23"/>
                  </a:cubicBezTo>
                  <a:cubicBezTo>
                    <a:pt x="0" y="30"/>
                    <a:pt x="3"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22" name="Freeform 103">
              <a:extLst>
                <a:ext uri="{FF2B5EF4-FFF2-40B4-BE49-F238E27FC236}">
                  <a16:creationId xmlns:a16="http://schemas.microsoft.com/office/drawing/2014/main" id="{AB4F7F6A-E2B2-4495-9B73-CD2BF7F35A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691555" y="2326783"/>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23" name="Freeform 117">
              <a:extLst>
                <a:ext uri="{FF2B5EF4-FFF2-40B4-BE49-F238E27FC236}">
                  <a16:creationId xmlns:a16="http://schemas.microsoft.com/office/drawing/2014/main" id="{47982EE6-D4AC-49D9-9045-46EB0DDEA05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773558" y="2380211"/>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24" name="Freeform 118">
              <a:extLst>
                <a:ext uri="{FF2B5EF4-FFF2-40B4-BE49-F238E27FC236}">
                  <a16:creationId xmlns:a16="http://schemas.microsoft.com/office/drawing/2014/main" id="{B37DA8E7-A892-4110-A590-4407256B2D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664388" y="1641893"/>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25" name="Freeform 119">
              <a:extLst>
                <a:ext uri="{FF2B5EF4-FFF2-40B4-BE49-F238E27FC236}">
                  <a16:creationId xmlns:a16="http://schemas.microsoft.com/office/drawing/2014/main" id="{92F7A78A-541E-4652-82A6-5EFF9AFA58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646792" y="1980827"/>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26" name="Freeform 41">
              <a:extLst>
                <a:ext uri="{FF2B5EF4-FFF2-40B4-BE49-F238E27FC236}">
                  <a16:creationId xmlns:a16="http://schemas.microsoft.com/office/drawing/2014/main" id="{66CD4983-0D67-47D1-B718-95E23F619C4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274146" y="5296283"/>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27" name="Freeform 79">
              <a:extLst>
                <a:ext uri="{FF2B5EF4-FFF2-40B4-BE49-F238E27FC236}">
                  <a16:creationId xmlns:a16="http://schemas.microsoft.com/office/drawing/2014/main" id="{B2994A0B-6B7D-42B0-81A8-EA482E26966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389090" y="2938560"/>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28" name="Freeform 79">
              <a:extLst>
                <a:ext uri="{FF2B5EF4-FFF2-40B4-BE49-F238E27FC236}">
                  <a16:creationId xmlns:a16="http://schemas.microsoft.com/office/drawing/2014/main" id="{71D6B524-6981-4540-85FC-1C7E3A9103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068969" y="1831182"/>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29" name="Freeform 79">
              <a:extLst>
                <a:ext uri="{FF2B5EF4-FFF2-40B4-BE49-F238E27FC236}">
                  <a16:creationId xmlns:a16="http://schemas.microsoft.com/office/drawing/2014/main" id="{119CDAF4-086B-4DF4-91C4-0E55E2E044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634612" y="267742"/>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30" name="Freeform 74">
              <a:extLst>
                <a:ext uri="{FF2B5EF4-FFF2-40B4-BE49-F238E27FC236}">
                  <a16:creationId xmlns:a16="http://schemas.microsoft.com/office/drawing/2014/main" id="{4A3083A2-69D2-4C08-9514-FF14E494D8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564508" y="938073"/>
              <a:ext cx="137356" cy="120771"/>
            </a:xfrm>
            <a:custGeom>
              <a:avLst/>
              <a:gdLst>
                <a:gd name="T0" fmla="*/ 19 w 42"/>
                <a:gd name="T1" fmla="*/ 0 h 40"/>
                <a:gd name="T2" fmla="*/ 4 w 42"/>
                <a:gd name="T3" fmla="*/ 19 h 40"/>
                <a:gd name="T4" fmla="*/ 19 w 42"/>
                <a:gd name="T5" fmla="*/ 0 h 40"/>
              </a:gdLst>
              <a:ahLst/>
              <a:cxnLst>
                <a:cxn ang="0">
                  <a:pos x="T0" y="T1"/>
                </a:cxn>
                <a:cxn ang="0">
                  <a:pos x="T2" y="T3"/>
                </a:cxn>
                <a:cxn ang="0">
                  <a:pos x="T4" y="T5"/>
                </a:cxn>
              </a:cxnLst>
              <a:rect l="0" t="0" r="r" b="b"/>
              <a:pathLst>
                <a:path w="42" h="40">
                  <a:moveTo>
                    <a:pt x="19" y="0"/>
                  </a:moveTo>
                  <a:cubicBezTo>
                    <a:pt x="42" y="10"/>
                    <a:pt x="20" y="40"/>
                    <a:pt x="4" y="19"/>
                  </a:cubicBezTo>
                  <a:cubicBezTo>
                    <a:pt x="0" y="6"/>
                    <a:pt x="8"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31" name="Freeform 53">
              <a:extLst>
                <a:ext uri="{FF2B5EF4-FFF2-40B4-BE49-F238E27FC236}">
                  <a16:creationId xmlns:a16="http://schemas.microsoft.com/office/drawing/2014/main" id="{3153AA8F-BF95-4135-98A9-71FD20DD5F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9040577" y="565264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32" name="Freeform 85">
              <a:extLst>
                <a:ext uri="{FF2B5EF4-FFF2-40B4-BE49-F238E27FC236}">
                  <a16:creationId xmlns:a16="http://schemas.microsoft.com/office/drawing/2014/main" id="{D279C500-6A73-497D-9B5A-E2F33AD134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646792" y="1839756"/>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grpSp>
      <p:pic>
        <p:nvPicPr>
          <p:cNvPr id="9218" name="Picture 2" descr="Tratamiento del autismo en Glendale, AZ">
            <a:extLst>
              <a:ext uri="{FF2B5EF4-FFF2-40B4-BE49-F238E27FC236}">
                <a16:creationId xmlns:a16="http://schemas.microsoft.com/office/drawing/2014/main" id="{1CA9D830-315D-7A62-54BC-1305C9C4C3C2}"/>
              </a:ext>
            </a:extLst>
          </p:cNvPr>
          <p:cNvPicPr>
            <a:picLocks noChangeAspect="1" noChangeArrowheads="1"/>
          </p:cNvPicPr>
          <p:nvPr/>
        </p:nvPicPr>
        <p:blipFill>
          <a:blip r:embed="rId2">
            <a:alphaModFix/>
            <a:extLst>
              <a:ext uri="{28A0092B-C50C-407E-A947-70E740481C1C}">
                <a14:useLocalDpi xmlns:a14="http://schemas.microsoft.com/office/drawing/2010/main" val="0"/>
              </a:ext>
            </a:extLst>
          </a:blip>
          <a:stretch>
            <a:fillRect/>
          </a:stretch>
        </p:blipFill>
        <p:spPr bwMode="auto">
          <a:xfrm>
            <a:off x="7459533" y="2476542"/>
            <a:ext cx="4154439" cy="19020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2915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C28B35-1C8E-9468-3D99-149AFD0AB7CB}"/>
              </a:ext>
            </a:extLst>
          </p:cNvPr>
          <p:cNvSpPr>
            <a:spLocks noGrp="1"/>
          </p:cNvSpPr>
          <p:nvPr>
            <p:ph type="title"/>
          </p:nvPr>
        </p:nvSpPr>
        <p:spPr>
          <a:xfrm>
            <a:off x="1069848" y="502920"/>
            <a:ext cx="9889097" cy="4609407"/>
          </a:xfrm>
        </p:spPr>
        <p:txBody>
          <a:bodyPr>
            <a:normAutofit/>
          </a:bodyPr>
          <a:lstStyle/>
          <a:p>
            <a:r>
              <a:rPr lang="es-EC" sz="4800" dirty="0"/>
              <a:t>1.	¿Podrían explicar cómo el psicoanálisis lacaniano entiende la relación entre el cuerpo y el sujeto autista?</a:t>
            </a:r>
          </a:p>
        </p:txBody>
      </p:sp>
    </p:spTree>
    <p:extLst>
      <p:ext uri="{BB962C8B-B14F-4D97-AF65-F5344CB8AC3E}">
        <p14:creationId xmlns:p14="http://schemas.microsoft.com/office/powerpoint/2010/main" val="3414267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C28B35-1C8E-9468-3D99-149AFD0AB7CB}"/>
              </a:ext>
            </a:extLst>
          </p:cNvPr>
          <p:cNvSpPr>
            <a:spLocks noGrp="1"/>
          </p:cNvSpPr>
          <p:nvPr>
            <p:ph type="title"/>
          </p:nvPr>
        </p:nvSpPr>
        <p:spPr>
          <a:xfrm>
            <a:off x="1069848" y="502920"/>
            <a:ext cx="9889097" cy="4609407"/>
          </a:xfrm>
        </p:spPr>
        <p:txBody>
          <a:bodyPr>
            <a:normAutofit/>
          </a:bodyPr>
          <a:lstStyle/>
          <a:p>
            <a:r>
              <a:rPr lang="es-EC" sz="4800" dirty="0"/>
              <a:t>10.	¿Qué relevancia tiene la comprensión del cuerpo y la imagen corporal en la práctica terapéutica con sujetos autistas desde la perspectiva lacaniana?</a:t>
            </a:r>
          </a:p>
        </p:txBody>
      </p:sp>
    </p:spTree>
    <p:extLst>
      <p:ext uri="{BB962C8B-B14F-4D97-AF65-F5344CB8AC3E}">
        <p14:creationId xmlns:p14="http://schemas.microsoft.com/office/powerpoint/2010/main" val="1061984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247" name="Rectangle 10246">
            <a:extLst>
              <a:ext uri="{FF2B5EF4-FFF2-40B4-BE49-F238E27FC236}">
                <a16:creationId xmlns:a16="http://schemas.microsoft.com/office/drawing/2014/main" id="{72CD369A-5284-45B1-B107-702483A8BD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249" name="Group 10248">
            <a:extLst>
              <a:ext uri="{FF2B5EF4-FFF2-40B4-BE49-F238E27FC236}">
                <a16:creationId xmlns:a16="http://schemas.microsoft.com/office/drawing/2014/main" id="{BC3EC256-5633-414E-89A7-4DF178057ED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975" y="42050"/>
            <a:ext cx="1319321" cy="6804850"/>
            <a:chOff x="1744975" y="42050"/>
            <a:chExt cx="1319321" cy="6804850"/>
          </a:xfrm>
        </p:grpSpPr>
        <p:sp>
          <p:nvSpPr>
            <p:cNvPr id="10250" name="Freeform 8">
              <a:extLst>
                <a:ext uri="{FF2B5EF4-FFF2-40B4-BE49-F238E27FC236}">
                  <a16:creationId xmlns:a16="http://schemas.microsoft.com/office/drawing/2014/main" id="{57652216-AF47-4D6B-A81B-2DC28B6255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593792" y="4728335"/>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51" name="Freeform 78">
              <a:extLst>
                <a:ext uri="{FF2B5EF4-FFF2-40B4-BE49-F238E27FC236}">
                  <a16:creationId xmlns:a16="http://schemas.microsoft.com/office/drawing/2014/main" id="{4850C240-229E-44CC-9B0C-7C70B85241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914562" y="668947"/>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52" name="Freeform 79">
              <a:extLst>
                <a:ext uri="{FF2B5EF4-FFF2-40B4-BE49-F238E27FC236}">
                  <a16:creationId xmlns:a16="http://schemas.microsoft.com/office/drawing/2014/main" id="{0C20C1F3-97C9-485A-BBF1-F712C6FDD9E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926934" y="899992"/>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53" name="Freeform 80">
              <a:extLst>
                <a:ext uri="{FF2B5EF4-FFF2-40B4-BE49-F238E27FC236}">
                  <a16:creationId xmlns:a16="http://schemas.microsoft.com/office/drawing/2014/main" id="{5FB7F486-D669-4315-848B-079715C0A6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921593" y="1137787"/>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54" name="Freeform 84">
              <a:extLst>
                <a:ext uri="{FF2B5EF4-FFF2-40B4-BE49-F238E27FC236}">
                  <a16:creationId xmlns:a16="http://schemas.microsoft.com/office/drawing/2014/main" id="{41C1AA59-6A1E-4A61-8483-8056A09E0C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896052" y="464361"/>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55" name="Freeform 86">
              <a:extLst>
                <a:ext uri="{FF2B5EF4-FFF2-40B4-BE49-F238E27FC236}">
                  <a16:creationId xmlns:a16="http://schemas.microsoft.com/office/drawing/2014/main" id="{851A3E4E-2857-4A69-AEC0-79CF8C413D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906021" y="118352"/>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56" name="Freeform 106">
              <a:extLst>
                <a:ext uri="{FF2B5EF4-FFF2-40B4-BE49-F238E27FC236}">
                  <a16:creationId xmlns:a16="http://schemas.microsoft.com/office/drawing/2014/main" id="{449C2B94-6D2C-466B-9091-18CA599565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641720" y="633568"/>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57" name="Freeform 108">
              <a:extLst>
                <a:ext uri="{FF2B5EF4-FFF2-40B4-BE49-F238E27FC236}">
                  <a16:creationId xmlns:a16="http://schemas.microsoft.com/office/drawing/2014/main" id="{D09D148A-E95C-4A5F-AFBD-D05C90839A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624547" y="1134288"/>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58" name="Freeform 110">
              <a:extLst>
                <a:ext uri="{FF2B5EF4-FFF2-40B4-BE49-F238E27FC236}">
                  <a16:creationId xmlns:a16="http://schemas.microsoft.com/office/drawing/2014/main" id="{5B90C58B-B2C5-4C93-8397-016D62EE67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619444" y="385733"/>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59" name="Freeform 112">
              <a:extLst>
                <a:ext uri="{FF2B5EF4-FFF2-40B4-BE49-F238E27FC236}">
                  <a16:creationId xmlns:a16="http://schemas.microsoft.com/office/drawing/2014/main" id="{97EE4FEF-54FA-45E2-A177-BA946262DF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630146" y="954579"/>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60" name="Freeform 36">
              <a:extLst>
                <a:ext uri="{FF2B5EF4-FFF2-40B4-BE49-F238E27FC236}">
                  <a16:creationId xmlns:a16="http://schemas.microsoft.com/office/drawing/2014/main" id="{21D3B3BA-A1D7-450E-B002-44DFDC68F95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294226" y="4598801"/>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61" name="Freeform 41">
              <a:extLst>
                <a:ext uri="{FF2B5EF4-FFF2-40B4-BE49-F238E27FC236}">
                  <a16:creationId xmlns:a16="http://schemas.microsoft.com/office/drawing/2014/main" id="{71516E84-743F-4EE4-B466-909E55FCC98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991372" y="4671231"/>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62" name="Freeform 42">
              <a:extLst>
                <a:ext uri="{FF2B5EF4-FFF2-40B4-BE49-F238E27FC236}">
                  <a16:creationId xmlns:a16="http://schemas.microsoft.com/office/drawing/2014/main" id="{285EE84A-B305-47FC-9896-3EAAE94F6D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721306" y="4672363"/>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63" name="Freeform 45">
              <a:extLst>
                <a:ext uri="{FF2B5EF4-FFF2-40B4-BE49-F238E27FC236}">
                  <a16:creationId xmlns:a16="http://schemas.microsoft.com/office/drawing/2014/main" id="{ACD91DA3-CF45-4374-AEDA-5DA2E53EE45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857458" y="4410076"/>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64" name="Freeform 69">
              <a:extLst>
                <a:ext uri="{FF2B5EF4-FFF2-40B4-BE49-F238E27FC236}">
                  <a16:creationId xmlns:a16="http://schemas.microsoft.com/office/drawing/2014/main" id="{BB356FF6-7153-4AE8-904C-8535363AA8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854176" y="5651651"/>
              <a:ext cx="144445" cy="111796"/>
            </a:xfrm>
            <a:custGeom>
              <a:avLst/>
              <a:gdLst>
                <a:gd name="T0" fmla="*/ 29 w 44"/>
                <a:gd name="T1" fmla="*/ 0 h 37"/>
                <a:gd name="T2" fmla="*/ 42 w 44"/>
                <a:gd name="T3" fmla="*/ 21 h 37"/>
                <a:gd name="T4" fmla="*/ 29 w 44"/>
                <a:gd name="T5" fmla="*/ 0 h 37"/>
              </a:gdLst>
              <a:ahLst/>
              <a:cxnLst>
                <a:cxn ang="0">
                  <a:pos x="T0" y="T1"/>
                </a:cxn>
                <a:cxn ang="0">
                  <a:pos x="T2" y="T3"/>
                </a:cxn>
                <a:cxn ang="0">
                  <a:pos x="T4" y="T5"/>
                </a:cxn>
              </a:cxnLst>
              <a:rect l="0" t="0" r="r" b="b"/>
              <a:pathLst>
                <a:path w="44" h="37">
                  <a:moveTo>
                    <a:pt x="29" y="0"/>
                  </a:moveTo>
                  <a:cubicBezTo>
                    <a:pt x="36" y="2"/>
                    <a:pt x="44" y="12"/>
                    <a:pt x="42" y="21"/>
                  </a:cubicBezTo>
                  <a:cubicBezTo>
                    <a:pt x="25" y="37"/>
                    <a:pt x="0" y="7"/>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65" name="Freeform 70">
              <a:extLst>
                <a:ext uri="{FF2B5EF4-FFF2-40B4-BE49-F238E27FC236}">
                  <a16:creationId xmlns:a16="http://schemas.microsoft.com/office/drawing/2014/main" id="{D9CD9700-C2DA-4CCD-8700-D763281E4C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818389" y="6243395"/>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66" name="Freeform 74">
              <a:extLst>
                <a:ext uri="{FF2B5EF4-FFF2-40B4-BE49-F238E27FC236}">
                  <a16:creationId xmlns:a16="http://schemas.microsoft.com/office/drawing/2014/main" id="{EF5898F8-F274-4A71-ABC2-9727884523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835281" y="5984792"/>
              <a:ext cx="137356" cy="120771"/>
            </a:xfrm>
            <a:custGeom>
              <a:avLst/>
              <a:gdLst>
                <a:gd name="T0" fmla="*/ 19 w 42"/>
                <a:gd name="T1" fmla="*/ 0 h 40"/>
                <a:gd name="T2" fmla="*/ 4 w 42"/>
                <a:gd name="T3" fmla="*/ 19 h 40"/>
                <a:gd name="T4" fmla="*/ 19 w 42"/>
                <a:gd name="T5" fmla="*/ 0 h 40"/>
              </a:gdLst>
              <a:ahLst/>
              <a:cxnLst>
                <a:cxn ang="0">
                  <a:pos x="T0" y="T1"/>
                </a:cxn>
                <a:cxn ang="0">
                  <a:pos x="T2" y="T3"/>
                </a:cxn>
                <a:cxn ang="0">
                  <a:pos x="T4" y="T5"/>
                </a:cxn>
              </a:cxnLst>
              <a:rect l="0" t="0" r="r" b="b"/>
              <a:pathLst>
                <a:path w="42" h="40">
                  <a:moveTo>
                    <a:pt x="19" y="0"/>
                  </a:moveTo>
                  <a:cubicBezTo>
                    <a:pt x="42" y="10"/>
                    <a:pt x="20" y="40"/>
                    <a:pt x="4" y="19"/>
                  </a:cubicBezTo>
                  <a:cubicBezTo>
                    <a:pt x="0" y="6"/>
                    <a:pt x="8"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67" name="Freeform 85">
              <a:extLst>
                <a:ext uri="{FF2B5EF4-FFF2-40B4-BE49-F238E27FC236}">
                  <a16:creationId xmlns:a16="http://schemas.microsoft.com/office/drawing/2014/main" id="{AEBBE398-C737-4798-92D3-68B6928A9B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845443" y="6468970"/>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68" name="Freeform 87">
              <a:extLst>
                <a:ext uri="{FF2B5EF4-FFF2-40B4-BE49-F238E27FC236}">
                  <a16:creationId xmlns:a16="http://schemas.microsoft.com/office/drawing/2014/main" id="{F3116C15-246C-412A-B5A8-DC7E056EC8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822723" y="6734262"/>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69" name="Freeform 88">
              <a:extLst>
                <a:ext uri="{FF2B5EF4-FFF2-40B4-BE49-F238E27FC236}">
                  <a16:creationId xmlns:a16="http://schemas.microsoft.com/office/drawing/2014/main" id="{F9FA8A4C-F799-47E7-85C8-4DA109A003A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909835" y="5700739"/>
              <a:ext cx="6204" cy="6527"/>
            </a:xfrm>
            <a:custGeom>
              <a:avLst/>
              <a:gdLst>
                <a:gd name="T0" fmla="*/ 0 w 2"/>
                <a:gd name="T1" fmla="*/ 0 h 2"/>
                <a:gd name="T2" fmla="*/ 2 w 2"/>
                <a:gd name="T3" fmla="*/ 2 h 2"/>
                <a:gd name="T4" fmla="*/ 0 w 2"/>
                <a:gd name="T5" fmla="*/ 0 h 2"/>
              </a:gdLst>
              <a:ahLst/>
              <a:cxnLst>
                <a:cxn ang="0">
                  <a:pos x="T0" y="T1"/>
                </a:cxn>
                <a:cxn ang="0">
                  <a:pos x="T2" y="T3"/>
                </a:cxn>
                <a:cxn ang="0">
                  <a:pos x="T4" y="T5"/>
                </a:cxn>
              </a:cxnLst>
              <a:rect l="0" t="0" r="r" b="b"/>
              <a:pathLst>
                <a:path w="2" h="2">
                  <a:moveTo>
                    <a:pt x="0" y="0"/>
                  </a:moveTo>
                  <a:cubicBezTo>
                    <a:pt x="1" y="0"/>
                    <a:pt x="1" y="1"/>
                    <a:pt x="2" y="2"/>
                  </a:cubicBezTo>
                  <a:cubicBezTo>
                    <a:pt x="1"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70" name="Freeform 102">
              <a:extLst>
                <a:ext uri="{FF2B5EF4-FFF2-40B4-BE49-F238E27FC236}">
                  <a16:creationId xmlns:a16="http://schemas.microsoft.com/office/drawing/2014/main" id="{06EB852C-D558-4FA2-B6BD-72478CDCE5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563385" y="5748297"/>
              <a:ext cx="121406" cy="99554"/>
            </a:xfrm>
            <a:custGeom>
              <a:avLst/>
              <a:gdLst>
                <a:gd name="T0" fmla="*/ 21 w 37"/>
                <a:gd name="T1" fmla="*/ 0 h 33"/>
                <a:gd name="T2" fmla="*/ 19 w 37"/>
                <a:gd name="T3" fmla="*/ 23 h 33"/>
                <a:gd name="T4" fmla="*/ 21 w 37"/>
                <a:gd name="T5" fmla="*/ 0 h 33"/>
              </a:gdLst>
              <a:ahLst/>
              <a:cxnLst>
                <a:cxn ang="0">
                  <a:pos x="T0" y="T1"/>
                </a:cxn>
                <a:cxn ang="0">
                  <a:pos x="T2" y="T3"/>
                </a:cxn>
                <a:cxn ang="0">
                  <a:pos x="T4" y="T5"/>
                </a:cxn>
              </a:cxnLst>
              <a:rect l="0" t="0" r="r" b="b"/>
              <a:pathLst>
                <a:path w="37" h="33">
                  <a:moveTo>
                    <a:pt x="21" y="0"/>
                  </a:moveTo>
                  <a:cubicBezTo>
                    <a:pt x="37" y="0"/>
                    <a:pt x="29" y="33"/>
                    <a:pt x="19" y="23"/>
                  </a:cubicBezTo>
                  <a:cubicBezTo>
                    <a:pt x="0" y="30"/>
                    <a:pt x="3"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71" name="Freeform 103">
              <a:extLst>
                <a:ext uri="{FF2B5EF4-FFF2-40B4-BE49-F238E27FC236}">
                  <a16:creationId xmlns:a16="http://schemas.microsoft.com/office/drawing/2014/main" id="{0B128693-39C5-4999-9EB7-FAF6D33AF6C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546293" y="6018719"/>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72" name="Freeform 117">
              <a:extLst>
                <a:ext uri="{FF2B5EF4-FFF2-40B4-BE49-F238E27FC236}">
                  <a16:creationId xmlns:a16="http://schemas.microsoft.com/office/drawing/2014/main" id="{A7E94734-299A-4A1A-8745-522701D7F0A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598102" y="6062398"/>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73" name="Freeform 118">
              <a:extLst>
                <a:ext uri="{FF2B5EF4-FFF2-40B4-BE49-F238E27FC236}">
                  <a16:creationId xmlns:a16="http://schemas.microsoft.com/office/drawing/2014/main" id="{88D7A4B9-ADFA-49C6-A86B-1801ECE375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583208" y="6710138"/>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74" name="Freeform 119">
              <a:extLst>
                <a:ext uri="{FF2B5EF4-FFF2-40B4-BE49-F238E27FC236}">
                  <a16:creationId xmlns:a16="http://schemas.microsoft.com/office/drawing/2014/main" id="{1D2B967C-42F5-4C41-B5A8-333B15CF278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554120" y="6262680"/>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75" name="Freeform 8">
              <a:extLst>
                <a:ext uri="{FF2B5EF4-FFF2-40B4-BE49-F238E27FC236}">
                  <a16:creationId xmlns:a16="http://schemas.microsoft.com/office/drawing/2014/main" id="{7E3E1C46-3049-4EC7-A692-A95CEE2A80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624220" y="206994"/>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76" name="Freeform 8">
              <a:extLst>
                <a:ext uri="{FF2B5EF4-FFF2-40B4-BE49-F238E27FC236}">
                  <a16:creationId xmlns:a16="http://schemas.microsoft.com/office/drawing/2014/main" id="{59EC4BA9-BAFD-46B9-B282-A708F32DA6B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53403" y="67393"/>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77" name="Freeform 43">
              <a:extLst>
                <a:ext uri="{FF2B5EF4-FFF2-40B4-BE49-F238E27FC236}">
                  <a16:creationId xmlns:a16="http://schemas.microsoft.com/office/drawing/2014/main" id="{0BB44AF0-8C8E-4407-8BE6-C5A64ACB7FD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19884" y="5967585"/>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78" name="Freeform 51">
              <a:extLst>
                <a:ext uri="{FF2B5EF4-FFF2-40B4-BE49-F238E27FC236}">
                  <a16:creationId xmlns:a16="http://schemas.microsoft.com/office/drawing/2014/main" id="{85398933-36C3-494E-B746-673993C878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10283" y="573437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79" name="Freeform 53">
              <a:extLst>
                <a:ext uri="{FF2B5EF4-FFF2-40B4-BE49-F238E27FC236}">
                  <a16:creationId xmlns:a16="http://schemas.microsoft.com/office/drawing/2014/main" id="{84BFEAB6-0117-44A8-8459-8592C14D9F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751968" y="5465370"/>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80" name="Freeform 54">
              <a:extLst>
                <a:ext uri="{FF2B5EF4-FFF2-40B4-BE49-F238E27FC236}">
                  <a16:creationId xmlns:a16="http://schemas.microsoft.com/office/drawing/2014/main" id="{A171CE1C-2DD7-4682-BE34-E3D5986A06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48820" y="6232142"/>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81" name="Freeform 59">
              <a:extLst>
                <a:ext uri="{FF2B5EF4-FFF2-40B4-BE49-F238E27FC236}">
                  <a16:creationId xmlns:a16="http://schemas.microsoft.com/office/drawing/2014/main" id="{993E51E0-704B-47D0-9E80-52F81035FB9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785974" y="6481570"/>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82" name="Freeform 61">
              <a:extLst>
                <a:ext uri="{FF2B5EF4-FFF2-40B4-BE49-F238E27FC236}">
                  <a16:creationId xmlns:a16="http://schemas.microsoft.com/office/drawing/2014/main" id="{B877D7D4-56A7-4747-AB50-4D2CB582A7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791453" y="6698934"/>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83" name="Freeform 78">
              <a:extLst>
                <a:ext uri="{FF2B5EF4-FFF2-40B4-BE49-F238E27FC236}">
                  <a16:creationId xmlns:a16="http://schemas.microsoft.com/office/drawing/2014/main" id="{7AD863AE-05C2-42B0-8B8C-2262A95B8D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043184" y="6077982"/>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84" name="Freeform 79">
              <a:extLst>
                <a:ext uri="{FF2B5EF4-FFF2-40B4-BE49-F238E27FC236}">
                  <a16:creationId xmlns:a16="http://schemas.microsoft.com/office/drawing/2014/main" id="{96FE0420-A304-40C5-A11A-0D43C374DB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054739" y="5852650"/>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85" name="Freeform 80">
              <a:extLst>
                <a:ext uri="{FF2B5EF4-FFF2-40B4-BE49-F238E27FC236}">
                  <a16:creationId xmlns:a16="http://schemas.microsoft.com/office/drawing/2014/main" id="{5712C99F-0668-4696-B7F5-5BE3B407809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059192" y="5618119"/>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86" name="Freeform 84">
              <a:extLst>
                <a:ext uri="{FF2B5EF4-FFF2-40B4-BE49-F238E27FC236}">
                  <a16:creationId xmlns:a16="http://schemas.microsoft.com/office/drawing/2014/main" id="{45B51241-B4A7-44BA-B3B1-6D0785936E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065791" y="6353133"/>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87" name="Freeform 86">
              <a:extLst>
                <a:ext uri="{FF2B5EF4-FFF2-40B4-BE49-F238E27FC236}">
                  <a16:creationId xmlns:a16="http://schemas.microsoft.com/office/drawing/2014/main" id="{D6E3E1E9-9E2B-4B15-979A-D9ADF02FEB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078761" y="6639984"/>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88" name="Freeform 106">
              <a:extLst>
                <a:ext uri="{FF2B5EF4-FFF2-40B4-BE49-F238E27FC236}">
                  <a16:creationId xmlns:a16="http://schemas.microsoft.com/office/drawing/2014/main" id="{A37D17A3-9203-43E1-955F-779C2CFD3B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357994" y="6091744"/>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89" name="Freeform 108">
              <a:extLst>
                <a:ext uri="{FF2B5EF4-FFF2-40B4-BE49-F238E27FC236}">
                  <a16:creationId xmlns:a16="http://schemas.microsoft.com/office/drawing/2014/main" id="{42EEB773-123A-4E50-93FF-FE62CB93772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344939" y="5584610"/>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90" name="Freeform 110">
              <a:extLst>
                <a:ext uri="{FF2B5EF4-FFF2-40B4-BE49-F238E27FC236}">
                  <a16:creationId xmlns:a16="http://schemas.microsoft.com/office/drawing/2014/main" id="{41D4F2D5-C07C-4F05-A11F-6024B7F138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358684" y="6418626"/>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91" name="Freeform 112">
              <a:extLst>
                <a:ext uri="{FF2B5EF4-FFF2-40B4-BE49-F238E27FC236}">
                  <a16:creationId xmlns:a16="http://schemas.microsoft.com/office/drawing/2014/main" id="{9AD3968C-7A54-4876-A3B1-0A199BD9D3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357730" y="5882420"/>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92" name="Freeform 34">
              <a:extLst>
                <a:ext uri="{FF2B5EF4-FFF2-40B4-BE49-F238E27FC236}">
                  <a16:creationId xmlns:a16="http://schemas.microsoft.com/office/drawing/2014/main" id="{84A9F12A-9E3E-4B1C-AECE-2204350DC2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19827" y="1405235"/>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93" name="Freeform 36">
              <a:extLst>
                <a:ext uri="{FF2B5EF4-FFF2-40B4-BE49-F238E27FC236}">
                  <a16:creationId xmlns:a16="http://schemas.microsoft.com/office/drawing/2014/main" id="{AE1C5FD2-F9CD-4637-814D-A3A526F07B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42290" y="724578"/>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94" name="Freeform 41">
              <a:extLst>
                <a:ext uri="{FF2B5EF4-FFF2-40B4-BE49-F238E27FC236}">
                  <a16:creationId xmlns:a16="http://schemas.microsoft.com/office/drawing/2014/main" id="{83C66AA3-5242-4EC3-A629-2C827DED241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42290" y="51705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95" name="Freeform 42">
              <a:extLst>
                <a:ext uri="{FF2B5EF4-FFF2-40B4-BE49-F238E27FC236}">
                  <a16:creationId xmlns:a16="http://schemas.microsoft.com/office/drawing/2014/main" id="{132B76A0-CFCB-46B9-A647-A0CDEE2F7ED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21480" y="1221982"/>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96" name="Freeform 45">
              <a:extLst>
                <a:ext uri="{FF2B5EF4-FFF2-40B4-BE49-F238E27FC236}">
                  <a16:creationId xmlns:a16="http://schemas.microsoft.com/office/drawing/2014/main" id="{423AA744-F810-4397-917F-77D42FE3D0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72483" y="93460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97" name="Freeform 66">
              <a:extLst>
                <a:ext uri="{FF2B5EF4-FFF2-40B4-BE49-F238E27FC236}">
                  <a16:creationId xmlns:a16="http://schemas.microsoft.com/office/drawing/2014/main" id="{5C72F779-C984-4431-94E3-38E6050EAD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125160" y="1389589"/>
              <a:ext cx="131153" cy="111796"/>
            </a:xfrm>
            <a:custGeom>
              <a:avLst/>
              <a:gdLst>
                <a:gd name="T0" fmla="*/ 22 w 40"/>
                <a:gd name="T1" fmla="*/ 1 h 37"/>
                <a:gd name="T2" fmla="*/ 40 w 40"/>
                <a:gd name="T3" fmla="*/ 18 h 37"/>
                <a:gd name="T4" fmla="*/ 22 w 40"/>
                <a:gd name="T5" fmla="*/ 1 h 37"/>
              </a:gdLst>
              <a:ahLst/>
              <a:cxnLst>
                <a:cxn ang="0">
                  <a:pos x="T0" y="T1"/>
                </a:cxn>
                <a:cxn ang="0">
                  <a:pos x="T2" y="T3"/>
                </a:cxn>
                <a:cxn ang="0">
                  <a:pos x="T4" y="T5"/>
                </a:cxn>
              </a:cxnLst>
              <a:rect l="0" t="0" r="r" b="b"/>
              <a:pathLst>
                <a:path w="40" h="37">
                  <a:moveTo>
                    <a:pt x="22" y="1"/>
                  </a:moveTo>
                  <a:cubicBezTo>
                    <a:pt x="36" y="0"/>
                    <a:pt x="40" y="8"/>
                    <a:pt x="40" y="18"/>
                  </a:cubicBezTo>
                  <a:cubicBezTo>
                    <a:pt x="27" y="37"/>
                    <a:pt x="0" y="14"/>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98" name="Freeform 69">
              <a:extLst>
                <a:ext uri="{FF2B5EF4-FFF2-40B4-BE49-F238E27FC236}">
                  <a16:creationId xmlns:a16="http://schemas.microsoft.com/office/drawing/2014/main" id="{8BF25437-23A6-4F68-A6CC-2021B4DB5F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125043" y="1107344"/>
              <a:ext cx="144445" cy="111796"/>
            </a:xfrm>
            <a:custGeom>
              <a:avLst/>
              <a:gdLst>
                <a:gd name="T0" fmla="*/ 29 w 44"/>
                <a:gd name="T1" fmla="*/ 0 h 37"/>
                <a:gd name="T2" fmla="*/ 42 w 44"/>
                <a:gd name="T3" fmla="*/ 21 h 37"/>
                <a:gd name="T4" fmla="*/ 29 w 44"/>
                <a:gd name="T5" fmla="*/ 0 h 37"/>
              </a:gdLst>
              <a:ahLst/>
              <a:cxnLst>
                <a:cxn ang="0">
                  <a:pos x="T0" y="T1"/>
                </a:cxn>
                <a:cxn ang="0">
                  <a:pos x="T2" y="T3"/>
                </a:cxn>
                <a:cxn ang="0">
                  <a:pos x="T4" y="T5"/>
                </a:cxn>
              </a:cxnLst>
              <a:rect l="0" t="0" r="r" b="b"/>
              <a:pathLst>
                <a:path w="44" h="37">
                  <a:moveTo>
                    <a:pt x="29" y="0"/>
                  </a:moveTo>
                  <a:cubicBezTo>
                    <a:pt x="36" y="2"/>
                    <a:pt x="44" y="12"/>
                    <a:pt x="42" y="21"/>
                  </a:cubicBezTo>
                  <a:cubicBezTo>
                    <a:pt x="25" y="37"/>
                    <a:pt x="0" y="7"/>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99" name="Freeform 70">
              <a:extLst>
                <a:ext uri="{FF2B5EF4-FFF2-40B4-BE49-F238E27FC236}">
                  <a16:creationId xmlns:a16="http://schemas.microsoft.com/office/drawing/2014/main" id="{B68970AA-D5FD-4ED4-8AE4-C981BD290B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174122" y="551506"/>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00" name="Freeform 74">
              <a:extLst>
                <a:ext uri="{FF2B5EF4-FFF2-40B4-BE49-F238E27FC236}">
                  <a16:creationId xmlns:a16="http://schemas.microsoft.com/office/drawing/2014/main" id="{56CDF8D4-4455-458D-A168-36FD9BCF2EF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151027" y="765229"/>
              <a:ext cx="137356" cy="120771"/>
            </a:xfrm>
            <a:custGeom>
              <a:avLst/>
              <a:gdLst>
                <a:gd name="T0" fmla="*/ 19 w 42"/>
                <a:gd name="T1" fmla="*/ 0 h 40"/>
                <a:gd name="T2" fmla="*/ 4 w 42"/>
                <a:gd name="T3" fmla="*/ 19 h 40"/>
                <a:gd name="T4" fmla="*/ 19 w 42"/>
                <a:gd name="T5" fmla="*/ 0 h 40"/>
              </a:gdLst>
              <a:ahLst/>
              <a:cxnLst>
                <a:cxn ang="0">
                  <a:pos x="T0" y="T1"/>
                </a:cxn>
                <a:cxn ang="0">
                  <a:pos x="T2" y="T3"/>
                </a:cxn>
                <a:cxn ang="0">
                  <a:pos x="T4" y="T5"/>
                </a:cxn>
              </a:cxnLst>
              <a:rect l="0" t="0" r="r" b="b"/>
              <a:pathLst>
                <a:path w="42" h="40">
                  <a:moveTo>
                    <a:pt x="19" y="0"/>
                  </a:moveTo>
                  <a:cubicBezTo>
                    <a:pt x="42" y="10"/>
                    <a:pt x="20" y="40"/>
                    <a:pt x="4" y="19"/>
                  </a:cubicBezTo>
                  <a:cubicBezTo>
                    <a:pt x="0" y="6"/>
                    <a:pt x="8"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01" name="Freeform 85">
              <a:extLst>
                <a:ext uri="{FF2B5EF4-FFF2-40B4-BE49-F238E27FC236}">
                  <a16:creationId xmlns:a16="http://schemas.microsoft.com/office/drawing/2014/main" id="{17A0BB86-D681-41CF-9C63-B55FAA2708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139067" y="258174"/>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02" name="Freeform 87">
              <a:extLst>
                <a:ext uri="{FF2B5EF4-FFF2-40B4-BE49-F238E27FC236}">
                  <a16:creationId xmlns:a16="http://schemas.microsoft.com/office/drawing/2014/main" id="{51933FCD-E07F-4E47-853E-B791F1BBDF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142681" y="94688"/>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03" name="Freeform 88">
              <a:extLst>
                <a:ext uri="{FF2B5EF4-FFF2-40B4-BE49-F238E27FC236}">
                  <a16:creationId xmlns:a16="http://schemas.microsoft.com/office/drawing/2014/main" id="{2EB1546B-A39B-432A-8E6A-1F7421881D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207625" y="1163525"/>
              <a:ext cx="6204" cy="6527"/>
            </a:xfrm>
            <a:custGeom>
              <a:avLst/>
              <a:gdLst>
                <a:gd name="T0" fmla="*/ 0 w 2"/>
                <a:gd name="T1" fmla="*/ 0 h 2"/>
                <a:gd name="T2" fmla="*/ 2 w 2"/>
                <a:gd name="T3" fmla="*/ 2 h 2"/>
                <a:gd name="T4" fmla="*/ 0 w 2"/>
                <a:gd name="T5" fmla="*/ 0 h 2"/>
              </a:gdLst>
              <a:ahLst/>
              <a:cxnLst>
                <a:cxn ang="0">
                  <a:pos x="T0" y="T1"/>
                </a:cxn>
                <a:cxn ang="0">
                  <a:pos x="T2" y="T3"/>
                </a:cxn>
                <a:cxn ang="0">
                  <a:pos x="T4" y="T5"/>
                </a:cxn>
              </a:cxnLst>
              <a:rect l="0" t="0" r="r" b="b"/>
              <a:pathLst>
                <a:path w="2" h="2">
                  <a:moveTo>
                    <a:pt x="0" y="0"/>
                  </a:moveTo>
                  <a:cubicBezTo>
                    <a:pt x="1" y="0"/>
                    <a:pt x="1" y="1"/>
                    <a:pt x="2" y="2"/>
                  </a:cubicBezTo>
                  <a:cubicBezTo>
                    <a:pt x="1"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04" name="Freeform 94">
              <a:extLst>
                <a:ext uri="{FF2B5EF4-FFF2-40B4-BE49-F238E27FC236}">
                  <a16:creationId xmlns:a16="http://schemas.microsoft.com/office/drawing/2014/main" id="{A5AF0119-0028-4D14-B6CF-0ED0AF8629F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392943" y="1362883"/>
              <a:ext cx="138242" cy="102819"/>
            </a:xfrm>
            <a:custGeom>
              <a:avLst/>
              <a:gdLst>
                <a:gd name="T0" fmla="*/ 29 w 42"/>
                <a:gd name="T1" fmla="*/ 1 h 34"/>
                <a:gd name="T2" fmla="*/ 40 w 42"/>
                <a:gd name="T3" fmla="*/ 20 h 34"/>
                <a:gd name="T4" fmla="*/ 29 w 42"/>
                <a:gd name="T5" fmla="*/ 1 h 34"/>
              </a:gdLst>
              <a:ahLst/>
              <a:cxnLst>
                <a:cxn ang="0">
                  <a:pos x="T0" y="T1"/>
                </a:cxn>
                <a:cxn ang="0">
                  <a:pos x="T2" y="T3"/>
                </a:cxn>
                <a:cxn ang="0">
                  <a:pos x="T4" y="T5"/>
                </a:cxn>
              </a:cxnLst>
              <a:rect l="0" t="0" r="r" b="b"/>
              <a:pathLst>
                <a:path w="42" h="34">
                  <a:moveTo>
                    <a:pt x="29" y="1"/>
                  </a:moveTo>
                  <a:cubicBezTo>
                    <a:pt x="38" y="0"/>
                    <a:pt x="42" y="12"/>
                    <a:pt x="40" y="20"/>
                  </a:cubicBezTo>
                  <a:cubicBezTo>
                    <a:pt x="22" y="34"/>
                    <a:pt x="0" y="9"/>
                    <a:pt x="2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05" name="Freeform 102">
              <a:extLst>
                <a:ext uri="{FF2B5EF4-FFF2-40B4-BE49-F238E27FC236}">
                  <a16:creationId xmlns:a16="http://schemas.microsoft.com/office/drawing/2014/main" id="{39B7BAEF-46A4-4EE7-A3F1-2B0C3139ED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402256" y="1155654"/>
              <a:ext cx="121406" cy="99554"/>
            </a:xfrm>
            <a:custGeom>
              <a:avLst/>
              <a:gdLst>
                <a:gd name="T0" fmla="*/ 21 w 37"/>
                <a:gd name="T1" fmla="*/ 0 h 33"/>
                <a:gd name="T2" fmla="*/ 19 w 37"/>
                <a:gd name="T3" fmla="*/ 23 h 33"/>
                <a:gd name="T4" fmla="*/ 21 w 37"/>
                <a:gd name="T5" fmla="*/ 0 h 33"/>
              </a:gdLst>
              <a:ahLst/>
              <a:cxnLst>
                <a:cxn ang="0">
                  <a:pos x="T0" y="T1"/>
                </a:cxn>
                <a:cxn ang="0">
                  <a:pos x="T2" y="T3"/>
                </a:cxn>
                <a:cxn ang="0">
                  <a:pos x="T4" y="T5"/>
                </a:cxn>
              </a:cxnLst>
              <a:rect l="0" t="0" r="r" b="b"/>
              <a:pathLst>
                <a:path w="37" h="33">
                  <a:moveTo>
                    <a:pt x="21" y="0"/>
                  </a:moveTo>
                  <a:cubicBezTo>
                    <a:pt x="37" y="0"/>
                    <a:pt x="29" y="33"/>
                    <a:pt x="19" y="23"/>
                  </a:cubicBezTo>
                  <a:cubicBezTo>
                    <a:pt x="0" y="30"/>
                    <a:pt x="3"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06" name="Freeform 103">
              <a:extLst>
                <a:ext uri="{FF2B5EF4-FFF2-40B4-BE49-F238E27FC236}">
                  <a16:creationId xmlns:a16="http://schemas.microsoft.com/office/drawing/2014/main" id="{4AFF19DE-7520-450D-BBC4-514637C677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418542" y="797064"/>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07" name="Freeform 117">
              <a:extLst>
                <a:ext uri="{FF2B5EF4-FFF2-40B4-BE49-F238E27FC236}">
                  <a16:creationId xmlns:a16="http://schemas.microsoft.com/office/drawing/2014/main" id="{55F5F049-082E-4F28-A6F9-B22CED3476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500545" y="850492"/>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08" name="Freeform 118">
              <a:extLst>
                <a:ext uri="{FF2B5EF4-FFF2-40B4-BE49-F238E27FC236}">
                  <a16:creationId xmlns:a16="http://schemas.microsoft.com/office/drawing/2014/main" id="{F1FA5EE8-8FDF-4249-8FBE-5EE4A41B31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391375" y="112174"/>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09" name="Freeform 119">
              <a:extLst>
                <a:ext uri="{FF2B5EF4-FFF2-40B4-BE49-F238E27FC236}">
                  <a16:creationId xmlns:a16="http://schemas.microsoft.com/office/drawing/2014/main" id="{0516D437-66A6-4F8A-AB89-41D39D3598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412255" y="528605"/>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10" name="Freeform 8">
              <a:extLst>
                <a:ext uri="{FF2B5EF4-FFF2-40B4-BE49-F238E27FC236}">
                  <a16:creationId xmlns:a16="http://schemas.microsoft.com/office/drawing/2014/main" id="{3F9DD8A5-3889-448A-BB79-A5E1086DC5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319382" y="6688861"/>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11" name="Freeform 41">
              <a:extLst>
                <a:ext uri="{FF2B5EF4-FFF2-40B4-BE49-F238E27FC236}">
                  <a16:creationId xmlns:a16="http://schemas.microsoft.com/office/drawing/2014/main" id="{A5411003-0583-4E13-BD73-09447FE07B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576051" y="5492043"/>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12" name="Freeform 41">
              <a:extLst>
                <a:ext uri="{FF2B5EF4-FFF2-40B4-BE49-F238E27FC236}">
                  <a16:creationId xmlns:a16="http://schemas.microsoft.com/office/drawing/2014/main" id="{0857F65C-18A4-4138-888F-60B6250E55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563626" y="651588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13" name="Freeform 41">
              <a:extLst>
                <a:ext uri="{FF2B5EF4-FFF2-40B4-BE49-F238E27FC236}">
                  <a16:creationId xmlns:a16="http://schemas.microsoft.com/office/drawing/2014/main" id="{ABED9D28-F90F-4E28-A5EE-F59041B05E1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916458" y="1405539"/>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14" name="Freeform 79">
              <a:extLst>
                <a:ext uri="{FF2B5EF4-FFF2-40B4-BE49-F238E27FC236}">
                  <a16:creationId xmlns:a16="http://schemas.microsoft.com/office/drawing/2014/main" id="{A2B5689A-49D3-4436-8E8B-8B6C049D21B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338545" y="4860744"/>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15" name="Freeform 79">
              <a:extLst>
                <a:ext uri="{FF2B5EF4-FFF2-40B4-BE49-F238E27FC236}">
                  <a16:creationId xmlns:a16="http://schemas.microsoft.com/office/drawing/2014/main" id="{9AEF7DFC-F323-44D3-93BC-8991F450127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867650" y="5437392"/>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16" name="Freeform 79">
              <a:extLst>
                <a:ext uri="{FF2B5EF4-FFF2-40B4-BE49-F238E27FC236}">
                  <a16:creationId xmlns:a16="http://schemas.microsoft.com/office/drawing/2014/main" id="{7D9C0AE3-7512-40BE-9DB0-92E5C9FAAD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631376" y="1404839"/>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17" name="Freeform 79">
              <a:extLst>
                <a:ext uri="{FF2B5EF4-FFF2-40B4-BE49-F238E27FC236}">
                  <a16:creationId xmlns:a16="http://schemas.microsoft.com/office/drawing/2014/main" id="{4EDB005F-47FF-4F3E-A8EC-AA3B45D3B6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38486" y="301463"/>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18" name="Freeform 43">
              <a:extLst>
                <a:ext uri="{FF2B5EF4-FFF2-40B4-BE49-F238E27FC236}">
                  <a16:creationId xmlns:a16="http://schemas.microsoft.com/office/drawing/2014/main" id="{66DA380F-77D7-4F06-B633-F9D8566585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019036" y="488697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19" name="Freeform 51">
              <a:extLst>
                <a:ext uri="{FF2B5EF4-FFF2-40B4-BE49-F238E27FC236}">
                  <a16:creationId xmlns:a16="http://schemas.microsoft.com/office/drawing/2014/main" id="{066B6C10-E3AE-4C93-8E97-EBE1FF1F2E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691123" y="2512744"/>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20" name="Freeform 53">
              <a:extLst>
                <a:ext uri="{FF2B5EF4-FFF2-40B4-BE49-F238E27FC236}">
                  <a16:creationId xmlns:a16="http://schemas.microsoft.com/office/drawing/2014/main" id="{E277C220-5466-4FD0-B77C-7E295E8C315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579867" y="4136512"/>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21" name="Freeform 78">
              <a:extLst>
                <a:ext uri="{FF2B5EF4-FFF2-40B4-BE49-F238E27FC236}">
                  <a16:creationId xmlns:a16="http://schemas.microsoft.com/office/drawing/2014/main" id="{3DEA17E6-646F-4827-A08D-E4725219F0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950954" y="2303194"/>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22" name="Freeform 79">
              <a:extLst>
                <a:ext uri="{FF2B5EF4-FFF2-40B4-BE49-F238E27FC236}">
                  <a16:creationId xmlns:a16="http://schemas.microsoft.com/office/drawing/2014/main" id="{3B5C6B2B-92D7-442F-8445-E554C082A5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950350" y="2763162"/>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23" name="Freeform 80">
              <a:extLst>
                <a:ext uri="{FF2B5EF4-FFF2-40B4-BE49-F238E27FC236}">
                  <a16:creationId xmlns:a16="http://schemas.microsoft.com/office/drawing/2014/main" id="{78B1671C-BA12-4A0C-BF73-4C133110AE7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015237" y="5160576"/>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24" name="Freeform 84">
              <a:extLst>
                <a:ext uri="{FF2B5EF4-FFF2-40B4-BE49-F238E27FC236}">
                  <a16:creationId xmlns:a16="http://schemas.microsoft.com/office/drawing/2014/main" id="{3E147694-6DC6-4EE8-AC97-7AE26398DCA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932444" y="2098608"/>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25" name="Freeform 86">
              <a:extLst>
                <a:ext uri="{FF2B5EF4-FFF2-40B4-BE49-F238E27FC236}">
                  <a16:creationId xmlns:a16="http://schemas.microsoft.com/office/drawing/2014/main" id="{E0283834-E22A-4F12-8B1D-9D97BDDC8B6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942413" y="1752599"/>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26" name="Freeform 106">
              <a:extLst>
                <a:ext uri="{FF2B5EF4-FFF2-40B4-BE49-F238E27FC236}">
                  <a16:creationId xmlns:a16="http://schemas.microsoft.com/office/drawing/2014/main" id="{27CBE636-5461-44EB-AE97-6E8154E9C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678112" y="2205337"/>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27" name="Freeform 108">
              <a:extLst>
                <a:ext uri="{FF2B5EF4-FFF2-40B4-BE49-F238E27FC236}">
                  <a16:creationId xmlns:a16="http://schemas.microsoft.com/office/drawing/2014/main" id="{A06117E5-5F5D-46C1-ACE2-979C1BA461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288286" y="4331982"/>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28" name="Freeform 110">
              <a:extLst>
                <a:ext uri="{FF2B5EF4-FFF2-40B4-BE49-F238E27FC236}">
                  <a16:creationId xmlns:a16="http://schemas.microsoft.com/office/drawing/2014/main" id="{9DEA3051-9D19-4DC6-8C98-00C4258769B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655836" y="1957502"/>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29" name="Freeform 112">
              <a:extLst>
                <a:ext uri="{FF2B5EF4-FFF2-40B4-BE49-F238E27FC236}">
                  <a16:creationId xmlns:a16="http://schemas.microsoft.com/office/drawing/2014/main" id="{DF50010C-C69E-4770-B0E3-E4DC2ACE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902264" y="4778912"/>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30" name="Freeform 8">
              <a:extLst>
                <a:ext uri="{FF2B5EF4-FFF2-40B4-BE49-F238E27FC236}">
                  <a16:creationId xmlns:a16="http://schemas.microsoft.com/office/drawing/2014/main" id="{EF4373F0-D39C-43FD-9D4E-20E2371D661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691593" y="1713380"/>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31" name="Freeform 8">
              <a:extLst>
                <a:ext uri="{FF2B5EF4-FFF2-40B4-BE49-F238E27FC236}">
                  <a16:creationId xmlns:a16="http://schemas.microsoft.com/office/drawing/2014/main" id="{1DF9A3CD-079A-4625-84F2-DF7EC61A08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89795" y="163916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32" name="Freeform 34">
              <a:extLst>
                <a:ext uri="{FF2B5EF4-FFF2-40B4-BE49-F238E27FC236}">
                  <a16:creationId xmlns:a16="http://schemas.microsoft.com/office/drawing/2014/main" id="{D7908608-A36E-4015-8FFF-EE727465F4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771381" y="5244168"/>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33" name="Freeform 36">
              <a:extLst>
                <a:ext uri="{FF2B5EF4-FFF2-40B4-BE49-F238E27FC236}">
                  <a16:creationId xmlns:a16="http://schemas.microsoft.com/office/drawing/2014/main" id="{8E4FC21A-4E37-45B9-8ED9-8E9A200F610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42290" y="2429150"/>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34" name="Freeform 41">
              <a:extLst>
                <a:ext uri="{FF2B5EF4-FFF2-40B4-BE49-F238E27FC236}">
                  <a16:creationId xmlns:a16="http://schemas.microsoft.com/office/drawing/2014/main" id="{7EC6CA60-3309-4909-A242-6EDC1620A3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42290" y="217353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35" name="Freeform 42">
              <a:extLst>
                <a:ext uri="{FF2B5EF4-FFF2-40B4-BE49-F238E27FC236}">
                  <a16:creationId xmlns:a16="http://schemas.microsoft.com/office/drawing/2014/main" id="{E36F8D28-C5C9-4366-9BDE-D82FC2ED97E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752997" y="4988780"/>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36" name="Freeform 45">
              <a:extLst>
                <a:ext uri="{FF2B5EF4-FFF2-40B4-BE49-F238E27FC236}">
                  <a16:creationId xmlns:a16="http://schemas.microsoft.com/office/drawing/2014/main" id="{347BC4EC-879E-4A58-BB8E-9965F42E5A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59942" y="2769269"/>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37" name="Freeform 66">
              <a:extLst>
                <a:ext uri="{FF2B5EF4-FFF2-40B4-BE49-F238E27FC236}">
                  <a16:creationId xmlns:a16="http://schemas.microsoft.com/office/drawing/2014/main" id="{2FE79B60-958E-49FB-BAE5-09E087A8BFB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351083" y="5211114"/>
              <a:ext cx="131153" cy="111796"/>
            </a:xfrm>
            <a:custGeom>
              <a:avLst/>
              <a:gdLst>
                <a:gd name="T0" fmla="*/ 22 w 40"/>
                <a:gd name="T1" fmla="*/ 1 h 37"/>
                <a:gd name="T2" fmla="*/ 40 w 40"/>
                <a:gd name="T3" fmla="*/ 18 h 37"/>
                <a:gd name="T4" fmla="*/ 22 w 40"/>
                <a:gd name="T5" fmla="*/ 1 h 37"/>
              </a:gdLst>
              <a:ahLst/>
              <a:cxnLst>
                <a:cxn ang="0">
                  <a:pos x="T0" y="T1"/>
                </a:cxn>
                <a:cxn ang="0">
                  <a:pos x="T2" y="T3"/>
                </a:cxn>
                <a:cxn ang="0">
                  <a:pos x="T4" y="T5"/>
                </a:cxn>
              </a:cxnLst>
              <a:rect l="0" t="0" r="r" b="b"/>
              <a:pathLst>
                <a:path w="40" h="37">
                  <a:moveTo>
                    <a:pt x="22" y="1"/>
                  </a:moveTo>
                  <a:cubicBezTo>
                    <a:pt x="36" y="0"/>
                    <a:pt x="40" y="8"/>
                    <a:pt x="40" y="18"/>
                  </a:cubicBezTo>
                  <a:cubicBezTo>
                    <a:pt x="27" y="37"/>
                    <a:pt x="0" y="14"/>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38" name="Freeform 69">
              <a:extLst>
                <a:ext uri="{FF2B5EF4-FFF2-40B4-BE49-F238E27FC236}">
                  <a16:creationId xmlns:a16="http://schemas.microsoft.com/office/drawing/2014/main" id="{F219BB5D-9580-4264-9E63-C861E6658F7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655867" y="58375"/>
              <a:ext cx="144445" cy="111796"/>
            </a:xfrm>
            <a:custGeom>
              <a:avLst/>
              <a:gdLst>
                <a:gd name="T0" fmla="*/ 29 w 44"/>
                <a:gd name="T1" fmla="*/ 0 h 37"/>
                <a:gd name="T2" fmla="*/ 42 w 44"/>
                <a:gd name="T3" fmla="*/ 21 h 37"/>
                <a:gd name="T4" fmla="*/ 29 w 44"/>
                <a:gd name="T5" fmla="*/ 0 h 37"/>
              </a:gdLst>
              <a:ahLst/>
              <a:cxnLst>
                <a:cxn ang="0">
                  <a:pos x="T0" y="T1"/>
                </a:cxn>
                <a:cxn ang="0">
                  <a:pos x="T2" y="T3"/>
                </a:cxn>
                <a:cxn ang="0">
                  <a:pos x="T4" y="T5"/>
                </a:cxn>
              </a:cxnLst>
              <a:rect l="0" t="0" r="r" b="b"/>
              <a:pathLst>
                <a:path w="44" h="37">
                  <a:moveTo>
                    <a:pt x="29" y="0"/>
                  </a:moveTo>
                  <a:cubicBezTo>
                    <a:pt x="36" y="2"/>
                    <a:pt x="44" y="12"/>
                    <a:pt x="42" y="21"/>
                  </a:cubicBezTo>
                  <a:cubicBezTo>
                    <a:pt x="25" y="37"/>
                    <a:pt x="0" y="7"/>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39" name="Freeform 70">
              <a:extLst>
                <a:ext uri="{FF2B5EF4-FFF2-40B4-BE49-F238E27FC236}">
                  <a16:creationId xmlns:a16="http://schemas.microsoft.com/office/drawing/2014/main" id="{CEF6BF91-FC3D-46D7-8208-81727E55D00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149643" y="2195954"/>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40" name="Freeform 74">
              <a:extLst>
                <a:ext uri="{FF2B5EF4-FFF2-40B4-BE49-F238E27FC236}">
                  <a16:creationId xmlns:a16="http://schemas.microsoft.com/office/drawing/2014/main" id="{87C340A0-6594-44EF-A2FF-368EE43657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162398" y="2504649"/>
              <a:ext cx="137356" cy="120771"/>
            </a:xfrm>
            <a:custGeom>
              <a:avLst/>
              <a:gdLst>
                <a:gd name="T0" fmla="*/ 19 w 42"/>
                <a:gd name="T1" fmla="*/ 0 h 40"/>
                <a:gd name="T2" fmla="*/ 4 w 42"/>
                <a:gd name="T3" fmla="*/ 19 h 40"/>
                <a:gd name="T4" fmla="*/ 19 w 42"/>
                <a:gd name="T5" fmla="*/ 0 h 40"/>
              </a:gdLst>
              <a:ahLst/>
              <a:cxnLst>
                <a:cxn ang="0">
                  <a:pos x="T0" y="T1"/>
                </a:cxn>
                <a:cxn ang="0">
                  <a:pos x="T2" y="T3"/>
                </a:cxn>
                <a:cxn ang="0">
                  <a:pos x="T4" y="T5"/>
                </a:cxn>
              </a:cxnLst>
              <a:rect l="0" t="0" r="r" b="b"/>
              <a:pathLst>
                <a:path w="42" h="40">
                  <a:moveTo>
                    <a:pt x="19" y="0"/>
                  </a:moveTo>
                  <a:cubicBezTo>
                    <a:pt x="42" y="10"/>
                    <a:pt x="20" y="40"/>
                    <a:pt x="4" y="19"/>
                  </a:cubicBezTo>
                  <a:cubicBezTo>
                    <a:pt x="0" y="6"/>
                    <a:pt x="8"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41" name="Freeform 85">
              <a:extLst>
                <a:ext uri="{FF2B5EF4-FFF2-40B4-BE49-F238E27FC236}">
                  <a16:creationId xmlns:a16="http://schemas.microsoft.com/office/drawing/2014/main" id="{C1864E85-CB41-4E68-88E0-97EC875AC59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162024" y="1973224"/>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42" name="Freeform 87">
              <a:extLst>
                <a:ext uri="{FF2B5EF4-FFF2-40B4-BE49-F238E27FC236}">
                  <a16:creationId xmlns:a16="http://schemas.microsoft.com/office/drawing/2014/main" id="{BE8F5959-39FD-404F-9DCA-045A6FF037F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179073" y="1666457"/>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43" name="Freeform 88">
              <a:extLst>
                <a:ext uri="{FF2B5EF4-FFF2-40B4-BE49-F238E27FC236}">
                  <a16:creationId xmlns:a16="http://schemas.microsoft.com/office/drawing/2014/main" id="{AF2FFA2C-AA3B-4407-8D1E-EC9EBA5E1AF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244017" y="2735294"/>
              <a:ext cx="6204" cy="6527"/>
            </a:xfrm>
            <a:custGeom>
              <a:avLst/>
              <a:gdLst>
                <a:gd name="T0" fmla="*/ 0 w 2"/>
                <a:gd name="T1" fmla="*/ 0 h 2"/>
                <a:gd name="T2" fmla="*/ 2 w 2"/>
                <a:gd name="T3" fmla="*/ 2 h 2"/>
                <a:gd name="T4" fmla="*/ 0 w 2"/>
                <a:gd name="T5" fmla="*/ 0 h 2"/>
              </a:gdLst>
              <a:ahLst/>
              <a:cxnLst>
                <a:cxn ang="0">
                  <a:pos x="T0" y="T1"/>
                </a:cxn>
                <a:cxn ang="0">
                  <a:pos x="T2" y="T3"/>
                </a:cxn>
                <a:cxn ang="0">
                  <a:pos x="T4" y="T5"/>
                </a:cxn>
              </a:cxnLst>
              <a:rect l="0" t="0" r="r" b="b"/>
              <a:pathLst>
                <a:path w="2" h="2">
                  <a:moveTo>
                    <a:pt x="0" y="0"/>
                  </a:moveTo>
                  <a:cubicBezTo>
                    <a:pt x="1" y="0"/>
                    <a:pt x="1" y="1"/>
                    <a:pt x="2" y="2"/>
                  </a:cubicBezTo>
                  <a:cubicBezTo>
                    <a:pt x="1"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44" name="Freeform 94">
              <a:extLst>
                <a:ext uri="{FF2B5EF4-FFF2-40B4-BE49-F238E27FC236}">
                  <a16:creationId xmlns:a16="http://schemas.microsoft.com/office/drawing/2014/main" id="{9AD27997-4281-4B54-9055-A0F0028129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620676" y="5091343"/>
              <a:ext cx="138242" cy="102819"/>
            </a:xfrm>
            <a:custGeom>
              <a:avLst/>
              <a:gdLst>
                <a:gd name="T0" fmla="*/ 29 w 42"/>
                <a:gd name="T1" fmla="*/ 1 h 34"/>
                <a:gd name="T2" fmla="*/ 40 w 42"/>
                <a:gd name="T3" fmla="*/ 20 h 34"/>
                <a:gd name="T4" fmla="*/ 29 w 42"/>
                <a:gd name="T5" fmla="*/ 1 h 34"/>
              </a:gdLst>
              <a:ahLst/>
              <a:cxnLst>
                <a:cxn ang="0">
                  <a:pos x="T0" y="T1"/>
                </a:cxn>
                <a:cxn ang="0">
                  <a:pos x="T2" y="T3"/>
                </a:cxn>
                <a:cxn ang="0">
                  <a:pos x="T4" y="T5"/>
                </a:cxn>
              </a:cxnLst>
              <a:rect l="0" t="0" r="r" b="b"/>
              <a:pathLst>
                <a:path w="42" h="34">
                  <a:moveTo>
                    <a:pt x="29" y="1"/>
                  </a:moveTo>
                  <a:cubicBezTo>
                    <a:pt x="38" y="0"/>
                    <a:pt x="42" y="12"/>
                    <a:pt x="40" y="20"/>
                  </a:cubicBezTo>
                  <a:cubicBezTo>
                    <a:pt x="22" y="34"/>
                    <a:pt x="0" y="9"/>
                    <a:pt x="2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45" name="Freeform 102">
              <a:extLst>
                <a:ext uri="{FF2B5EF4-FFF2-40B4-BE49-F238E27FC236}">
                  <a16:creationId xmlns:a16="http://schemas.microsoft.com/office/drawing/2014/main" id="{3E41767B-D672-4A2B-A6A4-963C085A89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376473" y="5344948"/>
              <a:ext cx="121406" cy="99554"/>
            </a:xfrm>
            <a:custGeom>
              <a:avLst/>
              <a:gdLst>
                <a:gd name="T0" fmla="*/ 21 w 37"/>
                <a:gd name="T1" fmla="*/ 0 h 33"/>
                <a:gd name="T2" fmla="*/ 19 w 37"/>
                <a:gd name="T3" fmla="*/ 23 h 33"/>
                <a:gd name="T4" fmla="*/ 21 w 37"/>
                <a:gd name="T5" fmla="*/ 0 h 33"/>
              </a:gdLst>
              <a:ahLst/>
              <a:cxnLst>
                <a:cxn ang="0">
                  <a:pos x="T0" y="T1"/>
                </a:cxn>
                <a:cxn ang="0">
                  <a:pos x="T2" y="T3"/>
                </a:cxn>
                <a:cxn ang="0">
                  <a:pos x="T4" y="T5"/>
                </a:cxn>
              </a:cxnLst>
              <a:rect l="0" t="0" r="r" b="b"/>
              <a:pathLst>
                <a:path w="37" h="33">
                  <a:moveTo>
                    <a:pt x="21" y="0"/>
                  </a:moveTo>
                  <a:cubicBezTo>
                    <a:pt x="37" y="0"/>
                    <a:pt x="29" y="33"/>
                    <a:pt x="19" y="23"/>
                  </a:cubicBezTo>
                  <a:cubicBezTo>
                    <a:pt x="0" y="30"/>
                    <a:pt x="3"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46" name="Freeform 103">
              <a:extLst>
                <a:ext uri="{FF2B5EF4-FFF2-40B4-BE49-F238E27FC236}">
                  <a16:creationId xmlns:a16="http://schemas.microsoft.com/office/drawing/2014/main" id="{AB4F7F6A-E2B2-4495-9B73-CD2BF7F35A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454934" y="2368833"/>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47" name="Freeform 117">
              <a:extLst>
                <a:ext uri="{FF2B5EF4-FFF2-40B4-BE49-F238E27FC236}">
                  <a16:creationId xmlns:a16="http://schemas.microsoft.com/office/drawing/2014/main" id="{47982EE6-D4AC-49D9-9045-46EB0DDEA05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536937" y="2422261"/>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48" name="Freeform 118">
              <a:extLst>
                <a:ext uri="{FF2B5EF4-FFF2-40B4-BE49-F238E27FC236}">
                  <a16:creationId xmlns:a16="http://schemas.microsoft.com/office/drawing/2014/main" id="{B37DA8E7-A892-4110-A590-4407256B2D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427767" y="1683943"/>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49" name="Freeform 119">
              <a:extLst>
                <a:ext uri="{FF2B5EF4-FFF2-40B4-BE49-F238E27FC236}">
                  <a16:creationId xmlns:a16="http://schemas.microsoft.com/office/drawing/2014/main" id="{92F7A78A-541E-4652-82A6-5EFF9AFA58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473414" y="1980990"/>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50" name="Freeform 41">
              <a:extLst>
                <a:ext uri="{FF2B5EF4-FFF2-40B4-BE49-F238E27FC236}">
                  <a16:creationId xmlns:a16="http://schemas.microsoft.com/office/drawing/2014/main" id="{66CD4983-0D67-47D1-B718-95E23F619C4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010943" y="5338333"/>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51" name="Freeform 79">
              <a:extLst>
                <a:ext uri="{FF2B5EF4-FFF2-40B4-BE49-F238E27FC236}">
                  <a16:creationId xmlns:a16="http://schemas.microsoft.com/office/drawing/2014/main" id="{B2994A0B-6B7D-42B0-81A8-EA482E26966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2876608" y="5174209"/>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52" name="Freeform 79">
              <a:extLst>
                <a:ext uri="{FF2B5EF4-FFF2-40B4-BE49-F238E27FC236}">
                  <a16:creationId xmlns:a16="http://schemas.microsoft.com/office/drawing/2014/main" id="{71D6B524-6981-4540-85FC-1C7E3A9103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874878" y="1873232"/>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53" name="Freeform 79">
              <a:extLst>
                <a:ext uri="{FF2B5EF4-FFF2-40B4-BE49-F238E27FC236}">
                  <a16:creationId xmlns:a16="http://schemas.microsoft.com/office/drawing/2014/main" id="{119CDAF4-086B-4DF4-91C4-0E55E2E044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397991" y="309792"/>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54" name="Freeform 74">
              <a:extLst>
                <a:ext uri="{FF2B5EF4-FFF2-40B4-BE49-F238E27FC236}">
                  <a16:creationId xmlns:a16="http://schemas.microsoft.com/office/drawing/2014/main" id="{4A3083A2-69D2-4C08-9514-FF14E494D8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2327887" y="980123"/>
              <a:ext cx="137356" cy="120771"/>
            </a:xfrm>
            <a:custGeom>
              <a:avLst/>
              <a:gdLst>
                <a:gd name="T0" fmla="*/ 19 w 42"/>
                <a:gd name="T1" fmla="*/ 0 h 40"/>
                <a:gd name="T2" fmla="*/ 4 w 42"/>
                <a:gd name="T3" fmla="*/ 19 h 40"/>
                <a:gd name="T4" fmla="*/ 19 w 42"/>
                <a:gd name="T5" fmla="*/ 0 h 40"/>
              </a:gdLst>
              <a:ahLst/>
              <a:cxnLst>
                <a:cxn ang="0">
                  <a:pos x="T0" y="T1"/>
                </a:cxn>
                <a:cxn ang="0">
                  <a:pos x="T2" y="T3"/>
                </a:cxn>
                <a:cxn ang="0">
                  <a:pos x="T4" y="T5"/>
                </a:cxn>
              </a:cxnLst>
              <a:rect l="0" t="0" r="r" b="b"/>
              <a:pathLst>
                <a:path w="42" h="40">
                  <a:moveTo>
                    <a:pt x="19" y="0"/>
                  </a:moveTo>
                  <a:cubicBezTo>
                    <a:pt x="42" y="10"/>
                    <a:pt x="20" y="40"/>
                    <a:pt x="4" y="19"/>
                  </a:cubicBezTo>
                  <a:cubicBezTo>
                    <a:pt x="0" y="6"/>
                    <a:pt x="8"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grpSp>
      <p:pic>
        <p:nvPicPr>
          <p:cNvPr id="10242" name="Picture 2" descr="Cómo trabajar con niños y niñas con autismo - Formaedu">
            <a:extLst>
              <a:ext uri="{FF2B5EF4-FFF2-40B4-BE49-F238E27FC236}">
                <a16:creationId xmlns:a16="http://schemas.microsoft.com/office/drawing/2014/main" id="{433302CB-F5BC-C975-72C3-73A9CFAD47DA}"/>
              </a:ext>
            </a:extLst>
          </p:cNvPr>
          <p:cNvPicPr>
            <a:picLocks noChangeAspect="1" noChangeArrowheads="1"/>
          </p:cNvPicPr>
          <p:nvPr/>
        </p:nvPicPr>
        <p:blipFill>
          <a:blip r:embed="rId2">
            <a:alphaModFix/>
            <a:extLst>
              <a:ext uri="{28A0092B-C50C-407E-A947-70E740481C1C}">
                <a14:useLocalDpi xmlns:a14="http://schemas.microsoft.com/office/drawing/2010/main" val="0"/>
              </a:ext>
            </a:extLst>
          </a:blip>
          <a:stretch>
            <a:fillRect/>
          </a:stretch>
        </p:blipFill>
        <p:spPr bwMode="auto">
          <a:xfrm>
            <a:off x="584590" y="2487444"/>
            <a:ext cx="3857768" cy="2160350"/>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C06F8D44-DB51-C15B-CB6C-0D6BDD9C8510}"/>
              </a:ext>
            </a:extLst>
          </p:cNvPr>
          <p:cNvSpPr>
            <a:spLocks noGrp="1"/>
          </p:cNvSpPr>
          <p:nvPr>
            <p:ph idx="1"/>
          </p:nvPr>
        </p:nvSpPr>
        <p:spPr>
          <a:xfrm>
            <a:off x="4629954" y="406505"/>
            <a:ext cx="7069228" cy="6076321"/>
          </a:xfrm>
        </p:spPr>
        <p:txBody>
          <a:bodyPr>
            <a:normAutofit fontScale="92500" lnSpcReduction="10000"/>
          </a:bodyPr>
          <a:lstStyle/>
          <a:p>
            <a:pPr>
              <a:lnSpc>
                <a:spcPct val="140000"/>
              </a:lnSpc>
            </a:pPr>
            <a:r>
              <a:rPr lang="es-EC" dirty="0">
                <a:effectLst/>
                <a:latin typeface="Calibri" panose="020F0502020204030204" pitchFamily="34" charset="0"/>
                <a:ea typeface="Calibri" panose="020F0502020204030204" pitchFamily="34" charset="0"/>
                <a:cs typeface="Times New Roman" panose="02020603050405020304" pitchFamily="18" charset="0"/>
              </a:rPr>
              <a:t>Desde la perspectiva lacaniana, la comprensión del cuerpo y la imagen corporal es crucial en la práctica terapéutica con sujetos autistas. La terapia se enfoca en ayudar al sujeto autista a construir una relación con su cuerpo que pueda integrarse en su subjetividad. Dado que el autismo implica una dificultad particular para habitar y apropiarse del cuerpo, así como una sensibilidad especial al lenguaje, el trabajo terapéutico debe adaptarse para abordar estas áreas. La ausencia de corporización de la imagen del cuerpo sugiere que los sujetos autistas pueden necesitar formas alternativas de construcción de la imagen corporal, que no dependan únicamente de la captura jubilosa en el estadio del espejo. Por lo tanto, la relevancia de comprender estos aspectos radica en la capacidad de ofrecer un tratamiento que respete y trabaje con las particularidades del sujeto autista, buscando caminos que permitan una mayor integración del cuerpo en su experiencia de vida.</a:t>
            </a:r>
            <a:r>
              <a:rPr lang="es-EC" dirty="0">
                <a:effectLst/>
              </a:rPr>
              <a:t> </a:t>
            </a:r>
            <a:endParaRPr lang="es-EC" dirty="0"/>
          </a:p>
        </p:txBody>
      </p:sp>
    </p:spTree>
    <p:extLst>
      <p:ext uri="{BB962C8B-B14F-4D97-AF65-F5344CB8AC3E}">
        <p14:creationId xmlns:p14="http://schemas.microsoft.com/office/powerpoint/2010/main" val="708977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11AC88F6-55CB-496B-8AD8-9ABD2E6E3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969239DF-EAA4-47C3-B4E3-79C6BCB243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93" y="5267"/>
            <a:ext cx="6635041" cy="6847466"/>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7F22AE4F-1AA3-724C-B699-7383D778A694}"/>
              </a:ext>
            </a:extLst>
          </p:cNvPr>
          <p:cNvSpPr>
            <a:spLocks noGrp="1"/>
          </p:cNvSpPr>
          <p:nvPr>
            <p:ph idx="1"/>
          </p:nvPr>
        </p:nvSpPr>
        <p:spPr>
          <a:xfrm>
            <a:off x="1066799" y="2415379"/>
            <a:ext cx="4539129" cy="3699747"/>
          </a:xfrm>
        </p:spPr>
        <p:txBody>
          <a:bodyPr>
            <a:normAutofit/>
          </a:bodyPr>
          <a:lstStyle/>
          <a:p>
            <a:r>
              <a:rPr lang="es-EC">
                <a:effectLst/>
                <a:latin typeface="Calibri" panose="020F0502020204030204" pitchFamily="34" charset="0"/>
                <a:ea typeface="Calibri" panose="020F0502020204030204" pitchFamily="34" charset="0"/>
                <a:cs typeface="Times New Roman" panose="02020603050405020304" pitchFamily="18" charset="0"/>
              </a:rPr>
              <a:t>El psicoanálisis lacaniano ve la relación entre el cuerpo y el sujeto autista como una desconexión entre la imagen corporal y la subjetividad, debido a una alteración en el estadio del espejo, que es crucial para la formación de la identidad.</a:t>
            </a:r>
            <a:r>
              <a:rPr lang="es-EC" dirty="0">
                <a:effectLst/>
              </a:rPr>
              <a:t> </a:t>
            </a:r>
            <a:endParaRPr lang="es-EC" dirty="0"/>
          </a:p>
        </p:txBody>
      </p:sp>
      <p:pic>
        <p:nvPicPr>
          <p:cNvPr id="1026" name="Picture 2" descr="Día Mundial de Concienciación sobre el Autismo: ¿por qué se celebra el 2 de  abril? | Efemérides | revtli | RESPUESTAS | EL COMERCIO PERÚ">
            <a:extLst>
              <a:ext uri="{FF2B5EF4-FFF2-40B4-BE49-F238E27FC236}">
                <a16:creationId xmlns:a16="http://schemas.microsoft.com/office/drawing/2014/main" id="{1D1DE294-24F9-B902-7692-0562621D47D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946" r="10278" b="-1"/>
          <a:stretch/>
        </p:blipFill>
        <p:spPr bwMode="auto">
          <a:xfrm>
            <a:off x="6645834" y="1"/>
            <a:ext cx="5546166" cy="6866192"/>
          </a:xfrm>
          <a:prstGeom prst="rect">
            <a:avLst/>
          </a:prstGeom>
          <a:noFill/>
          <a:extLst>
            <a:ext uri="{909E8E84-426E-40DD-AFC4-6F175D3DCCD1}">
              <a14:hiddenFill xmlns:a14="http://schemas.microsoft.com/office/drawing/2010/main">
                <a:solidFill>
                  <a:srgbClr val="FFFFFF"/>
                </a:solidFill>
              </a14:hiddenFill>
            </a:ext>
          </a:extLst>
        </p:spPr>
      </p:pic>
      <p:grpSp>
        <p:nvGrpSpPr>
          <p:cNvPr id="1035" name="Group 1034">
            <a:extLst>
              <a:ext uri="{FF2B5EF4-FFF2-40B4-BE49-F238E27FC236}">
                <a16:creationId xmlns:a16="http://schemas.microsoft.com/office/drawing/2014/main" id="{3389B237-4CAB-4403-A95C-C04D71F4B4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45458" y="-31769"/>
            <a:ext cx="510538" cy="6804779"/>
            <a:chOff x="11445458" y="-31769"/>
            <a:chExt cx="510538" cy="6804779"/>
          </a:xfrm>
        </p:grpSpPr>
        <p:sp>
          <p:nvSpPr>
            <p:cNvPr id="1036" name="Freeform 8">
              <a:extLst>
                <a:ext uri="{FF2B5EF4-FFF2-40B4-BE49-F238E27FC236}">
                  <a16:creationId xmlns:a16="http://schemas.microsoft.com/office/drawing/2014/main" id="{57652216-AF47-4D6B-A81B-2DC28B6255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47521" y="6663369"/>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37" name="Freeform 43">
              <a:extLst>
                <a:ext uri="{FF2B5EF4-FFF2-40B4-BE49-F238E27FC236}">
                  <a16:creationId xmlns:a16="http://schemas.microsoft.com/office/drawing/2014/main" id="{0E53B701-E5D9-4269-97AD-69F3087D28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68634" y="742112"/>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38" name="Freeform 51">
              <a:extLst>
                <a:ext uri="{FF2B5EF4-FFF2-40B4-BE49-F238E27FC236}">
                  <a16:creationId xmlns:a16="http://schemas.microsoft.com/office/drawing/2014/main" id="{53F3EB0D-ADA8-4F65-9811-0A990FE6BE1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806592" y="959823"/>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39" name="Freeform 53">
              <a:extLst>
                <a:ext uri="{FF2B5EF4-FFF2-40B4-BE49-F238E27FC236}">
                  <a16:creationId xmlns:a16="http://schemas.microsoft.com/office/drawing/2014/main" id="{7FC10137-17E1-4C6D-B7A2-CD86B7C148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94678" y="1198596"/>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40" name="Freeform 54">
              <a:extLst>
                <a:ext uri="{FF2B5EF4-FFF2-40B4-BE49-F238E27FC236}">
                  <a16:creationId xmlns:a16="http://schemas.microsoft.com/office/drawing/2014/main" id="{983715DD-6794-4B57-8585-E0EFF671E7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48560" y="447364"/>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41" name="Freeform 55">
              <a:extLst>
                <a:ext uri="{FF2B5EF4-FFF2-40B4-BE49-F238E27FC236}">
                  <a16:creationId xmlns:a16="http://schemas.microsoft.com/office/drawing/2014/main" id="{6B8B9805-E14F-4943-B15E-48460BFD60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94538" y="1408197"/>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42" name="Freeform 56">
              <a:extLst>
                <a:ext uri="{FF2B5EF4-FFF2-40B4-BE49-F238E27FC236}">
                  <a16:creationId xmlns:a16="http://schemas.microsoft.com/office/drawing/2014/main" id="{112C42C6-34DE-404D-B18A-8E94E76A3C4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94234" y="2238233"/>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43" name="Freeform 57">
              <a:extLst>
                <a:ext uri="{FF2B5EF4-FFF2-40B4-BE49-F238E27FC236}">
                  <a16:creationId xmlns:a16="http://schemas.microsoft.com/office/drawing/2014/main" id="{105114E3-B528-44FB-AD64-31F7940A69E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80687" y="1617942"/>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44" name="Freeform 59">
              <a:extLst>
                <a:ext uri="{FF2B5EF4-FFF2-40B4-BE49-F238E27FC236}">
                  <a16:creationId xmlns:a16="http://schemas.microsoft.com/office/drawing/2014/main" id="{66162961-2E66-4F1D-AD08-A09C28C5E0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60137" y="200295"/>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45" name="Freeform 60">
              <a:extLst>
                <a:ext uri="{FF2B5EF4-FFF2-40B4-BE49-F238E27FC236}">
                  <a16:creationId xmlns:a16="http://schemas.microsoft.com/office/drawing/2014/main" id="{7DF10D80-7F03-41B7-BF83-7086CFB7054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55368" y="1847736"/>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46" name="Freeform 61">
              <a:extLst>
                <a:ext uri="{FF2B5EF4-FFF2-40B4-BE49-F238E27FC236}">
                  <a16:creationId xmlns:a16="http://schemas.microsoft.com/office/drawing/2014/main" id="{60E5BEF8-88A7-4088-8382-FC596B16B94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34067" y="-12868"/>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47" name="Freeform 78">
              <a:extLst>
                <a:ext uri="{FF2B5EF4-FFF2-40B4-BE49-F238E27FC236}">
                  <a16:creationId xmlns:a16="http://schemas.microsoft.com/office/drawing/2014/main" id="{4850C240-229E-44CC-9B0C-7C70B85241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40903" y="665835"/>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48" name="Freeform 79">
              <a:extLst>
                <a:ext uri="{FF2B5EF4-FFF2-40B4-BE49-F238E27FC236}">
                  <a16:creationId xmlns:a16="http://schemas.microsoft.com/office/drawing/2014/main" id="{0C20C1F3-97C9-485A-BBF1-F712C6FDD9E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53275" y="896880"/>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49" name="Freeform 80">
              <a:extLst>
                <a:ext uri="{FF2B5EF4-FFF2-40B4-BE49-F238E27FC236}">
                  <a16:creationId xmlns:a16="http://schemas.microsoft.com/office/drawing/2014/main" id="{5FB7F486-D669-4315-848B-079715C0A6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47934" y="1134675"/>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50" name="Freeform 81">
              <a:extLst>
                <a:ext uri="{FF2B5EF4-FFF2-40B4-BE49-F238E27FC236}">
                  <a16:creationId xmlns:a16="http://schemas.microsoft.com/office/drawing/2014/main" id="{884943FC-F8F5-47A2-8C6C-AD8385B0F31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30984" y="2147729"/>
              <a:ext cx="140901" cy="90579"/>
            </a:xfrm>
            <a:custGeom>
              <a:avLst/>
              <a:gdLst>
                <a:gd name="T0" fmla="*/ 27 w 43"/>
                <a:gd name="T1" fmla="*/ 3 h 30"/>
                <a:gd name="T2" fmla="*/ 40 w 43"/>
                <a:gd name="T3" fmla="*/ 22 h 30"/>
                <a:gd name="T4" fmla="*/ 27 w 43"/>
                <a:gd name="T5" fmla="*/ 3 h 30"/>
              </a:gdLst>
              <a:ahLst/>
              <a:cxnLst>
                <a:cxn ang="0">
                  <a:pos x="T0" y="T1"/>
                </a:cxn>
                <a:cxn ang="0">
                  <a:pos x="T2" y="T3"/>
                </a:cxn>
                <a:cxn ang="0">
                  <a:pos x="T4" y="T5"/>
                </a:cxn>
              </a:cxnLst>
              <a:rect l="0" t="0" r="r" b="b"/>
              <a:pathLst>
                <a:path w="43" h="30">
                  <a:moveTo>
                    <a:pt x="27" y="3"/>
                  </a:moveTo>
                  <a:cubicBezTo>
                    <a:pt x="35" y="0"/>
                    <a:pt x="43" y="16"/>
                    <a:pt x="40" y="22"/>
                  </a:cubicBezTo>
                  <a:cubicBezTo>
                    <a:pt x="21" y="30"/>
                    <a:pt x="0" y="15"/>
                    <a:pt x="27" y="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51" name="Freeform 82">
              <a:extLst>
                <a:ext uri="{FF2B5EF4-FFF2-40B4-BE49-F238E27FC236}">
                  <a16:creationId xmlns:a16="http://schemas.microsoft.com/office/drawing/2014/main" id="{FBD1CFD7-B550-428B-99C5-E70AE1117A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38820" y="1925276"/>
              <a:ext cx="128495" cy="69362"/>
            </a:xfrm>
            <a:custGeom>
              <a:avLst/>
              <a:gdLst>
                <a:gd name="T0" fmla="*/ 16 w 39"/>
                <a:gd name="T1" fmla="*/ 0 h 23"/>
                <a:gd name="T2" fmla="*/ 10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8"/>
                    <a:pt x="31" y="18"/>
                    <a:pt x="10" y="23"/>
                  </a:cubicBezTo>
                  <a:cubicBezTo>
                    <a:pt x="0" y="16"/>
                    <a:pt x="4" y="3"/>
                    <a:pt x="16"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52" name="Freeform 83">
              <a:extLst>
                <a:ext uri="{FF2B5EF4-FFF2-40B4-BE49-F238E27FC236}">
                  <a16:creationId xmlns:a16="http://schemas.microsoft.com/office/drawing/2014/main" id="{86464553-DBB1-4FDD-A906-723DE0BFAF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11377" y="1610488"/>
              <a:ext cx="131153" cy="157493"/>
            </a:xfrm>
            <a:custGeom>
              <a:avLst/>
              <a:gdLst>
                <a:gd name="T0" fmla="*/ 13 w 40"/>
                <a:gd name="T1" fmla="*/ 7 h 52"/>
                <a:gd name="T2" fmla="*/ 0 w 40"/>
                <a:gd name="T3" fmla="*/ 24 h 52"/>
                <a:gd name="T4" fmla="*/ 13 w 40"/>
                <a:gd name="T5" fmla="*/ 7 h 52"/>
              </a:gdLst>
              <a:ahLst/>
              <a:cxnLst>
                <a:cxn ang="0">
                  <a:pos x="T0" y="T1"/>
                </a:cxn>
                <a:cxn ang="0">
                  <a:pos x="T2" y="T3"/>
                </a:cxn>
                <a:cxn ang="0">
                  <a:pos x="T4" y="T5"/>
                </a:cxn>
              </a:cxnLst>
              <a:rect l="0" t="0" r="r" b="b"/>
              <a:pathLst>
                <a:path w="40" h="52">
                  <a:moveTo>
                    <a:pt x="13" y="7"/>
                  </a:moveTo>
                  <a:cubicBezTo>
                    <a:pt x="40" y="12"/>
                    <a:pt x="18" y="52"/>
                    <a:pt x="0" y="24"/>
                  </a:cubicBezTo>
                  <a:cubicBezTo>
                    <a:pt x="2" y="0"/>
                    <a:pt x="6" y="17"/>
                    <a:pt x="13" y="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53" name="Freeform 84">
              <a:extLst>
                <a:ext uri="{FF2B5EF4-FFF2-40B4-BE49-F238E27FC236}">
                  <a16:creationId xmlns:a16="http://schemas.microsoft.com/office/drawing/2014/main" id="{41C1AA59-6A1E-4A61-8483-8056A09E0C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22393" y="461249"/>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54" name="Freeform 86">
              <a:extLst>
                <a:ext uri="{FF2B5EF4-FFF2-40B4-BE49-F238E27FC236}">
                  <a16:creationId xmlns:a16="http://schemas.microsoft.com/office/drawing/2014/main" id="{851A3E4E-2857-4A69-AEC0-79CF8C413D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16789" y="39307"/>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55" name="Freeform 89">
              <a:extLst>
                <a:ext uri="{FF2B5EF4-FFF2-40B4-BE49-F238E27FC236}">
                  <a16:creationId xmlns:a16="http://schemas.microsoft.com/office/drawing/2014/main" id="{363F6E9F-7E05-4464-BE66-BB27B4589D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7165" y="1398137"/>
              <a:ext cx="134697" cy="93027"/>
            </a:xfrm>
            <a:custGeom>
              <a:avLst/>
              <a:gdLst>
                <a:gd name="T0" fmla="*/ 23 w 41"/>
                <a:gd name="T1" fmla="*/ 0 h 31"/>
                <a:gd name="T2" fmla="*/ 16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3"/>
                    <a:pt x="41" y="31"/>
                    <a:pt x="16" y="25"/>
                  </a:cubicBezTo>
                  <a:cubicBezTo>
                    <a:pt x="0" y="7"/>
                    <a:pt x="14" y="4"/>
                    <a:pt x="23"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56" name="Freeform 90">
              <a:extLst>
                <a:ext uri="{FF2B5EF4-FFF2-40B4-BE49-F238E27FC236}">
                  <a16:creationId xmlns:a16="http://schemas.microsoft.com/office/drawing/2014/main" id="{CE4367E1-2C4E-4A0B-A9E2-2DC3B3BCDC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65017" y="2021046"/>
              <a:ext cx="2659" cy="8977"/>
            </a:xfrm>
            <a:custGeom>
              <a:avLst/>
              <a:gdLst>
                <a:gd name="T0" fmla="*/ 0 w 1"/>
                <a:gd name="T1" fmla="*/ 0 h 3"/>
                <a:gd name="T2" fmla="*/ 0 w 1"/>
                <a:gd name="T3" fmla="*/ 2 h 3"/>
                <a:gd name="T4" fmla="*/ 0 w 1"/>
                <a:gd name="T5" fmla="*/ 0 h 3"/>
              </a:gdLst>
              <a:ahLst/>
              <a:cxnLst>
                <a:cxn ang="0">
                  <a:pos x="T0" y="T1"/>
                </a:cxn>
                <a:cxn ang="0">
                  <a:pos x="T2" y="T3"/>
                </a:cxn>
                <a:cxn ang="0">
                  <a:pos x="T4" y="T5"/>
                </a:cxn>
              </a:cxnLst>
              <a:rect l="0" t="0" r="r" b="b"/>
              <a:pathLst>
                <a:path w="1" h="3">
                  <a:moveTo>
                    <a:pt x="0" y="0"/>
                  </a:moveTo>
                  <a:cubicBezTo>
                    <a:pt x="1" y="0"/>
                    <a:pt x="1" y="3"/>
                    <a:pt x="0" y="2"/>
                  </a:cubicBezTo>
                  <a:cubicBezTo>
                    <a:pt x="0" y="1"/>
                    <a:pt x="0" y="1"/>
                    <a:pt x="0"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57" name="Freeform 105">
              <a:extLst>
                <a:ext uri="{FF2B5EF4-FFF2-40B4-BE49-F238E27FC236}">
                  <a16:creationId xmlns:a16="http://schemas.microsoft.com/office/drawing/2014/main" id="{EE215DA3-ED82-4F29-9835-DD3B5ADD4D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839032" y="2023516"/>
              <a:ext cx="140901" cy="93027"/>
            </a:xfrm>
            <a:custGeom>
              <a:avLst/>
              <a:gdLst>
                <a:gd name="T0" fmla="*/ 26 w 43"/>
                <a:gd name="T1" fmla="*/ 3 h 31"/>
                <a:gd name="T2" fmla="*/ 39 w 43"/>
                <a:gd name="T3" fmla="*/ 23 h 31"/>
                <a:gd name="T4" fmla="*/ 26 w 43"/>
                <a:gd name="T5" fmla="*/ 3 h 31"/>
              </a:gdLst>
              <a:ahLst/>
              <a:cxnLst>
                <a:cxn ang="0">
                  <a:pos x="T0" y="T1"/>
                </a:cxn>
                <a:cxn ang="0">
                  <a:pos x="T2" y="T3"/>
                </a:cxn>
                <a:cxn ang="0">
                  <a:pos x="T4" y="T5"/>
                </a:cxn>
              </a:cxnLst>
              <a:rect l="0" t="0" r="r" b="b"/>
              <a:pathLst>
                <a:path w="43" h="31">
                  <a:moveTo>
                    <a:pt x="26" y="3"/>
                  </a:moveTo>
                  <a:cubicBezTo>
                    <a:pt x="34" y="0"/>
                    <a:pt x="43" y="17"/>
                    <a:pt x="39" y="23"/>
                  </a:cubicBezTo>
                  <a:cubicBezTo>
                    <a:pt x="20" y="31"/>
                    <a:pt x="0" y="15"/>
                    <a:pt x="26" y="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58" name="Freeform 106">
              <a:extLst>
                <a:ext uri="{FF2B5EF4-FFF2-40B4-BE49-F238E27FC236}">
                  <a16:creationId xmlns:a16="http://schemas.microsoft.com/office/drawing/2014/main" id="{449C2B94-6D2C-466B-9091-18CA599565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53729" y="261247"/>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59" name="Freeform 32">
              <a:extLst>
                <a:ext uri="{FF2B5EF4-FFF2-40B4-BE49-F238E27FC236}">
                  <a16:creationId xmlns:a16="http://schemas.microsoft.com/office/drawing/2014/main" id="{9873A13E-F493-4022-9CDB-496767477DE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43710" y="3240972"/>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60" name="Freeform 33">
              <a:extLst>
                <a:ext uri="{FF2B5EF4-FFF2-40B4-BE49-F238E27FC236}">
                  <a16:creationId xmlns:a16="http://schemas.microsoft.com/office/drawing/2014/main" id="{631ED96D-0634-4E7F-BE08-A8ACAA0A643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73623" y="4332283"/>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61" name="Freeform 34">
              <a:extLst>
                <a:ext uri="{FF2B5EF4-FFF2-40B4-BE49-F238E27FC236}">
                  <a16:creationId xmlns:a16="http://schemas.microsoft.com/office/drawing/2014/main" id="{D43F1416-268F-487F-ABB4-1C62E6C68B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77553" y="5329606"/>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62" name="Freeform 35">
              <a:extLst>
                <a:ext uri="{FF2B5EF4-FFF2-40B4-BE49-F238E27FC236}">
                  <a16:creationId xmlns:a16="http://schemas.microsoft.com/office/drawing/2014/main" id="{E5E99890-1E26-4DDC-8F50-128C4875BA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73205" y="4540510"/>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63" name="Freeform 36">
              <a:extLst>
                <a:ext uri="{FF2B5EF4-FFF2-40B4-BE49-F238E27FC236}">
                  <a16:creationId xmlns:a16="http://schemas.microsoft.com/office/drawing/2014/main" id="{21D3B3BA-A1D7-450E-B002-44DFDC68F95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45342" y="5991495"/>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64" name="Freeform 37">
              <a:extLst>
                <a:ext uri="{FF2B5EF4-FFF2-40B4-BE49-F238E27FC236}">
                  <a16:creationId xmlns:a16="http://schemas.microsoft.com/office/drawing/2014/main" id="{666093C3-5DCC-4A45-897C-F2C5CA94ACB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57108" y="3005032"/>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65" name="Freeform 38">
              <a:extLst>
                <a:ext uri="{FF2B5EF4-FFF2-40B4-BE49-F238E27FC236}">
                  <a16:creationId xmlns:a16="http://schemas.microsoft.com/office/drawing/2014/main" id="{E5879CC9-6134-4E28-8170-9DD4240CC56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64777" y="4845128"/>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66" name="Freeform 39">
              <a:extLst>
                <a:ext uri="{FF2B5EF4-FFF2-40B4-BE49-F238E27FC236}">
                  <a16:creationId xmlns:a16="http://schemas.microsoft.com/office/drawing/2014/main" id="{52B9234F-7351-4670-9340-3ABC48A30B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56885" y="5086249"/>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67" name="Freeform 40">
              <a:extLst>
                <a:ext uri="{FF2B5EF4-FFF2-40B4-BE49-F238E27FC236}">
                  <a16:creationId xmlns:a16="http://schemas.microsoft.com/office/drawing/2014/main" id="{3F67C8B5-D925-449D-BCA7-7517305514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51849" y="2542950"/>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68" name="Freeform 41">
              <a:extLst>
                <a:ext uri="{FF2B5EF4-FFF2-40B4-BE49-F238E27FC236}">
                  <a16:creationId xmlns:a16="http://schemas.microsoft.com/office/drawing/2014/main" id="{71516E84-743F-4EE4-B466-909E55FCC98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45342" y="6223503"/>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69" name="Freeform 42">
              <a:extLst>
                <a:ext uri="{FF2B5EF4-FFF2-40B4-BE49-F238E27FC236}">
                  <a16:creationId xmlns:a16="http://schemas.microsoft.com/office/drawing/2014/main" id="{285EE84A-B305-47FC-9896-3EAAE94F6D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33510" y="5541519"/>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70" name="Freeform 44">
              <a:extLst>
                <a:ext uri="{FF2B5EF4-FFF2-40B4-BE49-F238E27FC236}">
                  <a16:creationId xmlns:a16="http://schemas.microsoft.com/office/drawing/2014/main" id="{52175DC6-FE35-414D-B1FC-53870E0F6B9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37300" y="402564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71" name="Freeform 45">
              <a:extLst>
                <a:ext uri="{FF2B5EF4-FFF2-40B4-BE49-F238E27FC236}">
                  <a16:creationId xmlns:a16="http://schemas.microsoft.com/office/drawing/2014/main" id="{ACD91DA3-CF45-4374-AEDA-5DA2E53EE45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15149" y="5781473"/>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72" name="Freeform 46">
              <a:extLst>
                <a:ext uri="{FF2B5EF4-FFF2-40B4-BE49-F238E27FC236}">
                  <a16:creationId xmlns:a16="http://schemas.microsoft.com/office/drawing/2014/main" id="{8AAA7A16-3076-4557-9DC3-297D83248E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64208" y="2775569"/>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73" name="Freeform 47">
              <a:extLst>
                <a:ext uri="{FF2B5EF4-FFF2-40B4-BE49-F238E27FC236}">
                  <a16:creationId xmlns:a16="http://schemas.microsoft.com/office/drawing/2014/main" id="{62AFF181-4F3A-40CE-BC79-BD8D97E0C2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22353" y="3794520"/>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74" name="Freeform 48">
              <a:extLst>
                <a:ext uri="{FF2B5EF4-FFF2-40B4-BE49-F238E27FC236}">
                  <a16:creationId xmlns:a16="http://schemas.microsoft.com/office/drawing/2014/main" id="{E9EE8F9C-63EF-41F7-90AC-95F093366F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717610" y="3561050"/>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75" name="Freeform 62">
              <a:extLst>
                <a:ext uri="{FF2B5EF4-FFF2-40B4-BE49-F238E27FC236}">
                  <a16:creationId xmlns:a16="http://schemas.microsoft.com/office/drawing/2014/main" id="{F99D5EE6-2CC4-4A54-9A07-4734713E7AB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08042" y="2895364"/>
              <a:ext cx="150648"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4"/>
                    <a:pt x="0" y="9"/>
                    <a:pt x="23"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76" name="Freeform 63">
              <a:extLst>
                <a:ext uri="{FF2B5EF4-FFF2-40B4-BE49-F238E27FC236}">
                  <a16:creationId xmlns:a16="http://schemas.microsoft.com/office/drawing/2014/main" id="{DC83D62C-4898-4734-893F-7FE7A2D706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19400" y="4033977"/>
              <a:ext cx="121406" cy="124036"/>
            </a:xfrm>
            <a:custGeom>
              <a:avLst/>
              <a:gdLst>
                <a:gd name="T0" fmla="*/ 24 w 37"/>
                <a:gd name="T1" fmla="*/ 4 h 41"/>
                <a:gd name="T2" fmla="*/ 29 w 37"/>
                <a:gd name="T3" fmla="*/ 26 h 41"/>
                <a:gd name="T4" fmla="*/ 24 w 37"/>
                <a:gd name="T5" fmla="*/ 4 h 41"/>
              </a:gdLst>
              <a:ahLst/>
              <a:cxnLst>
                <a:cxn ang="0">
                  <a:pos x="T0" y="T1"/>
                </a:cxn>
                <a:cxn ang="0">
                  <a:pos x="T2" y="T3"/>
                </a:cxn>
                <a:cxn ang="0">
                  <a:pos x="T4" y="T5"/>
                </a:cxn>
              </a:cxnLst>
              <a:rect l="0" t="0" r="r" b="b"/>
              <a:pathLst>
                <a:path w="37" h="41">
                  <a:moveTo>
                    <a:pt x="24" y="4"/>
                  </a:moveTo>
                  <a:cubicBezTo>
                    <a:pt x="37" y="1"/>
                    <a:pt x="28" y="18"/>
                    <a:pt x="29" y="26"/>
                  </a:cubicBezTo>
                  <a:cubicBezTo>
                    <a:pt x="8" y="41"/>
                    <a:pt x="0" y="0"/>
                    <a:pt x="24"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77" name="Freeform 64">
              <a:extLst>
                <a:ext uri="{FF2B5EF4-FFF2-40B4-BE49-F238E27FC236}">
                  <a16:creationId xmlns:a16="http://schemas.microsoft.com/office/drawing/2014/main" id="{EFA4198B-E065-405F-84E4-B0220DCEF9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7351" y="2627056"/>
              <a:ext cx="137356"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78" name="Freeform 65">
              <a:extLst>
                <a:ext uri="{FF2B5EF4-FFF2-40B4-BE49-F238E27FC236}">
                  <a16:creationId xmlns:a16="http://schemas.microsoft.com/office/drawing/2014/main" id="{F6D1AC12-FB95-4593-BF80-DABEDD4E3E6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7982" y="3771071"/>
              <a:ext cx="121406" cy="79154"/>
            </a:xfrm>
            <a:custGeom>
              <a:avLst/>
              <a:gdLst>
                <a:gd name="T0" fmla="*/ 19 w 37"/>
                <a:gd name="T1" fmla="*/ 0 h 26"/>
                <a:gd name="T2" fmla="*/ 22 w 37"/>
                <a:gd name="T3" fmla="*/ 26 h 26"/>
                <a:gd name="T4" fmla="*/ 19 w 37"/>
                <a:gd name="T5" fmla="*/ 0 h 26"/>
              </a:gdLst>
              <a:ahLst/>
              <a:cxnLst>
                <a:cxn ang="0">
                  <a:pos x="T0" y="T1"/>
                </a:cxn>
                <a:cxn ang="0">
                  <a:pos x="T2" y="T3"/>
                </a:cxn>
                <a:cxn ang="0">
                  <a:pos x="T4" y="T5"/>
                </a:cxn>
              </a:cxnLst>
              <a:rect l="0" t="0" r="r" b="b"/>
              <a:pathLst>
                <a:path w="37" h="26">
                  <a:moveTo>
                    <a:pt x="19" y="0"/>
                  </a:moveTo>
                  <a:cubicBezTo>
                    <a:pt x="31" y="1"/>
                    <a:pt x="37" y="23"/>
                    <a:pt x="22" y="26"/>
                  </a:cubicBezTo>
                  <a:cubicBezTo>
                    <a:pt x="2" y="26"/>
                    <a:pt x="0" y="0"/>
                    <a:pt x="19"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79" name="Freeform 66">
              <a:extLst>
                <a:ext uri="{FF2B5EF4-FFF2-40B4-BE49-F238E27FC236}">
                  <a16:creationId xmlns:a16="http://schemas.microsoft.com/office/drawing/2014/main" id="{9F41615F-3978-4890-992E-1D44D0D914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764" y="5317507"/>
              <a:ext cx="131153" cy="111796"/>
            </a:xfrm>
            <a:custGeom>
              <a:avLst/>
              <a:gdLst>
                <a:gd name="T0" fmla="*/ 22 w 40"/>
                <a:gd name="T1" fmla="*/ 1 h 37"/>
                <a:gd name="T2" fmla="*/ 40 w 40"/>
                <a:gd name="T3" fmla="*/ 18 h 37"/>
                <a:gd name="T4" fmla="*/ 22 w 40"/>
                <a:gd name="T5" fmla="*/ 1 h 37"/>
              </a:gdLst>
              <a:ahLst/>
              <a:cxnLst>
                <a:cxn ang="0">
                  <a:pos x="T0" y="T1"/>
                </a:cxn>
                <a:cxn ang="0">
                  <a:pos x="T2" y="T3"/>
                </a:cxn>
                <a:cxn ang="0">
                  <a:pos x="T4" y="T5"/>
                </a:cxn>
              </a:cxnLst>
              <a:rect l="0" t="0" r="r" b="b"/>
              <a:pathLst>
                <a:path w="40" h="37">
                  <a:moveTo>
                    <a:pt x="22" y="1"/>
                  </a:moveTo>
                  <a:cubicBezTo>
                    <a:pt x="36" y="0"/>
                    <a:pt x="40" y="8"/>
                    <a:pt x="40" y="18"/>
                  </a:cubicBezTo>
                  <a:cubicBezTo>
                    <a:pt x="27" y="37"/>
                    <a:pt x="0" y="14"/>
                    <a:pt x="22"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80" name="Freeform 67">
              <a:extLst>
                <a:ext uri="{FF2B5EF4-FFF2-40B4-BE49-F238E27FC236}">
                  <a16:creationId xmlns:a16="http://schemas.microsoft.com/office/drawing/2014/main" id="{293C0AD6-F904-4337-8CAB-2FF649834B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55944" y="4533529"/>
              <a:ext cx="157737" cy="118324"/>
            </a:xfrm>
            <a:custGeom>
              <a:avLst/>
              <a:gdLst>
                <a:gd name="T0" fmla="*/ 28 w 48"/>
                <a:gd name="T1" fmla="*/ 1 h 39"/>
                <a:gd name="T2" fmla="*/ 46 w 48"/>
                <a:gd name="T3" fmla="*/ 11 h 39"/>
                <a:gd name="T4" fmla="*/ 28 w 48"/>
                <a:gd name="T5" fmla="*/ 1 h 39"/>
              </a:gdLst>
              <a:ahLst/>
              <a:cxnLst>
                <a:cxn ang="0">
                  <a:pos x="T0" y="T1"/>
                </a:cxn>
                <a:cxn ang="0">
                  <a:pos x="T2" y="T3"/>
                </a:cxn>
                <a:cxn ang="0">
                  <a:pos x="T4" y="T5"/>
                </a:cxn>
              </a:cxnLst>
              <a:rect l="0" t="0" r="r" b="b"/>
              <a:pathLst>
                <a:path w="48" h="39">
                  <a:moveTo>
                    <a:pt x="28" y="1"/>
                  </a:moveTo>
                  <a:cubicBezTo>
                    <a:pt x="39" y="0"/>
                    <a:pt x="43" y="5"/>
                    <a:pt x="46" y="11"/>
                  </a:cubicBezTo>
                  <a:cubicBezTo>
                    <a:pt x="48" y="39"/>
                    <a:pt x="0" y="17"/>
                    <a:pt x="28"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81" name="Freeform 68">
              <a:extLst>
                <a:ext uri="{FF2B5EF4-FFF2-40B4-BE49-F238E27FC236}">
                  <a16:creationId xmlns:a16="http://schemas.microsoft.com/office/drawing/2014/main" id="{E68410D4-6ED4-4651-8543-78B0AB57A2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3332" y="3190789"/>
              <a:ext cx="115202" cy="124036"/>
            </a:xfrm>
            <a:custGeom>
              <a:avLst/>
              <a:gdLst>
                <a:gd name="T0" fmla="*/ 16 w 35"/>
                <a:gd name="T1" fmla="*/ 4 h 41"/>
                <a:gd name="T2" fmla="*/ 33 w 35"/>
                <a:gd name="T3" fmla="*/ 15 h 41"/>
                <a:gd name="T4" fmla="*/ 16 w 35"/>
                <a:gd name="T5" fmla="*/ 4 h 41"/>
              </a:gdLst>
              <a:ahLst/>
              <a:cxnLst>
                <a:cxn ang="0">
                  <a:pos x="T0" y="T1"/>
                </a:cxn>
                <a:cxn ang="0">
                  <a:pos x="T2" y="T3"/>
                </a:cxn>
                <a:cxn ang="0">
                  <a:pos x="T4" y="T5"/>
                </a:cxn>
              </a:cxnLst>
              <a:rect l="0" t="0" r="r" b="b"/>
              <a:pathLst>
                <a:path w="35" h="41">
                  <a:moveTo>
                    <a:pt x="16" y="4"/>
                  </a:moveTo>
                  <a:cubicBezTo>
                    <a:pt x="35" y="5"/>
                    <a:pt x="32" y="0"/>
                    <a:pt x="33" y="15"/>
                  </a:cubicBezTo>
                  <a:cubicBezTo>
                    <a:pt x="34" y="41"/>
                    <a:pt x="0" y="23"/>
                    <a:pt x="16" y="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82" name="Freeform 69">
              <a:extLst>
                <a:ext uri="{FF2B5EF4-FFF2-40B4-BE49-F238E27FC236}">
                  <a16:creationId xmlns:a16="http://schemas.microsoft.com/office/drawing/2014/main" id="{BB356FF6-7153-4AE8-904C-8535363AA8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62589" y="5599752"/>
              <a:ext cx="144445" cy="111796"/>
            </a:xfrm>
            <a:custGeom>
              <a:avLst/>
              <a:gdLst>
                <a:gd name="T0" fmla="*/ 29 w 44"/>
                <a:gd name="T1" fmla="*/ 0 h 37"/>
                <a:gd name="T2" fmla="*/ 42 w 44"/>
                <a:gd name="T3" fmla="*/ 21 h 37"/>
                <a:gd name="T4" fmla="*/ 29 w 44"/>
                <a:gd name="T5" fmla="*/ 0 h 37"/>
              </a:gdLst>
              <a:ahLst/>
              <a:cxnLst>
                <a:cxn ang="0">
                  <a:pos x="T0" y="T1"/>
                </a:cxn>
                <a:cxn ang="0">
                  <a:pos x="T2" y="T3"/>
                </a:cxn>
                <a:cxn ang="0">
                  <a:pos x="T4" y="T5"/>
                </a:cxn>
              </a:cxnLst>
              <a:rect l="0" t="0" r="r" b="b"/>
              <a:pathLst>
                <a:path w="44" h="37">
                  <a:moveTo>
                    <a:pt x="29" y="0"/>
                  </a:moveTo>
                  <a:cubicBezTo>
                    <a:pt x="36" y="2"/>
                    <a:pt x="44" y="12"/>
                    <a:pt x="42" y="21"/>
                  </a:cubicBezTo>
                  <a:cubicBezTo>
                    <a:pt x="25" y="37"/>
                    <a:pt x="0" y="7"/>
                    <a:pt x="29"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83" name="Freeform 70">
              <a:extLst>
                <a:ext uri="{FF2B5EF4-FFF2-40B4-BE49-F238E27FC236}">
                  <a16:creationId xmlns:a16="http://schemas.microsoft.com/office/drawing/2014/main" id="{D9CD9700-C2DA-4CCD-8700-D763281E4C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6802" y="6191496"/>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84" name="Freeform 71">
              <a:extLst>
                <a:ext uri="{FF2B5EF4-FFF2-40B4-BE49-F238E27FC236}">
                  <a16:creationId xmlns:a16="http://schemas.microsoft.com/office/drawing/2014/main" id="{6CC97770-31D6-46F7-9608-9D96AEF4A1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4132" y="5079102"/>
              <a:ext cx="131153" cy="90579"/>
            </a:xfrm>
            <a:custGeom>
              <a:avLst/>
              <a:gdLst>
                <a:gd name="T0" fmla="*/ 22 w 40"/>
                <a:gd name="T1" fmla="*/ 0 h 30"/>
                <a:gd name="T2" fmla="*/ 16 w 40"/>
                <a:gd name="T3" fmla="*/ 26 h 30"/>
                <a:gd name="T4" fmla="*/ 22 w 40"/>
                <a:gd name="T5" fmla="*/ 0 h 30"/>
              </a:gdLst>
              <a:ahLst/>
              <a:cxnLst>
                <a:cxn ang="0">
                  <a:pos x="T0" y="T1"/>
                </a:cxn>
                <a:cxn ang="0">
                  <a:pos x="T2" y="T3"/>
                </a:cxn>
                <a:cxn ang="0">
                  <a:pos x="T4" y="T5"/>
                </a:cxn>
              </a:cxnLst>
              <a:rect l="0" t="0" r="r" b="b"/>
              <a:pathLst>
                <a:path w="40" h="30">
                  <a:moveTo>
                    <a:pt x="22" y="0"/>
                  </a:moveTo>
                  <a:cubicBezTo>
                    <a:pt x="39" y="3"/>
                    <a:pt x="40" y="30"/>
                    <a:pt x="16" y="26"/>
                  </a:cubicBezTo>
                  <a:cubicBezTo>
                    <a:pt x="0" y="7"/>
                    <a:pt x="14" y="4"/>
                    <a:pt x="22"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85" name="Freeform 72">
              <a:extLst>
                <a:ext uri="{FF2B5EF4-FFF2-40B4-BE49-F238E27FC236}">
                  <a16:creationId xmlns:a16="http://schemas.microsoft.com/office/drawing/2014/main" id="{1F6A0344-12D8-457F-B2C4-BF6ABC3F97C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0869" y="4852243"/>
              <a:ext cx="131153" cy="90579"/>
            </a:xfrm>
            <a:custGeom>
              <a:avLst/>
              <a:gdLst>
                <a:gd name="T0" fmla="*/ 22 w 40"/>
                <a:gd name="T1" fmla="*/ 0 h 30"/>
                <a:gd name="T2" fmla="*/ 17 w 40"/>
                <a:gd name="T3" fmla="*/ 26 h 30"/>
                <a:gd name="T4" fmla="*/ 22 w 40"/>
                <a:gd name="T5" fmla="*/ 0 h 30"/>
              </a:gdLst>
              <a:ahLst/>
              <a:cxnLst>
                <a:cxn ang="0">
                  <a:pos x="T0" y="T1"/>
                </a:cxn>
                <a:cxn ang="0">
                  <a:pos x="T2" y="T3"/>
                </a:cxn>
                <a:cxn ang="0">
                  <a:pos x="T4" y="T5"/>
                </a:cxn>
              </a:cxnLst>
              <a:rect l="0" t="0" r="r" b="b"/>
              <a:pathLst>
                <a:path w="40" h="30">
                  <a:moveTo>
                    <a:pt x="22" y="0"/>
                  </a:moveTo>
                  <a:cubicBezTo>
                    <a:pt x="40" y="1"/>
                    <a:pt x="40" y="30"/>
                    <a:pt x="17" y="26"/>
                  </a:cubicBezTo>
                  <a:cubicBezTo>
                    <a:pt x="0" y="7"/>
                    <a:pt x="15" y="5"/>
                    <a:pt x="22"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86" name="Freeform 73">
              <a:extLst>
                <a:ext uri="{FF2B5EF4-FFF2-40B4-BE49-F238E27FC236}">
                  <a16:creationId xmlns:a16="http://schemas.microsoft.com/office/drawing/2014/main" id="{A659A3FC-205E-41C5-90D8-2909635C66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5742" y="4352608"/>
              <a:ext cx="121406" cy="84051"/>
            </a:xfrm>
            <a:custGeom>
              <a:avLst/>
              <a:gdLst>
                <a:gd name="T0" fmla="*/ 13 w 37"/>
                <a:gd name="T1" fmla="*/ 2 h 28"/>
                <a:gd name="T2" fmla="*/ 29 w 37"/>
                <a:gd name="T3" fmla="*/ 9 h 28"/>
                <a:gd name="T4" fmla="*/ 14 w 37"/>
                <a:gd name="T5" fmla="*/ 28 h 28"/>
                <a:gd name="T6" fmla="*/ 13 w 37"/>
                <a:gd name="T7" fmla="*/ 2 h 28"/>
              </a:gdLst>
              <a:ahLst/>
              <a:cxnLst>
                <a:cxn ang="0">
                  <a:pos x="T0" y="T1"/>
                </a:cxn>
                <a:cxn ang="0">
                  <a:pos x="T2" y="T3"/>
                </a:cxn>
                <a:cxn ang="0">
                  <a:pos x="T4" y="T5"/>
                </a:cxn>
                <a:cxn ang="0">
                  <a:pos x="T6" y="T7"/>
                </a:cxn>
              </a:cxnLst>
              <a:rect l="0" t="0" r="r" b="b"/>
              <a:pathLst>
                <a:path w="37" h="28">
                  <a:moveTo>
                    <a:pt x="13" y="2"/>
                  </a:moveTo>
                  <a:cubicBezTo>
                    <a:pt x="23" y="0"/>
                    <a:pt x="25" y="4"/>
                    <a:pt x="29" y="9"/>
                  </a:cubicBezTo>
                  <a:cubicBezTo>
                    <a:pt x="37" y="19"/>
                    <a:pt x="25" y="25"/>
                    <a:pt x="14" y="28"/>
                  </a:cubicBezTo>
                  <a:cubicBezTo>
                    <a:pt x="4" y="21"/>
                    <a:pt x="0" y="7"/>
                    <a:pt x="13" y="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87" name="Freeform 74">
              <a:extLst>
                <a:ext uri="{FF2B5EF4-FFF2-40B4-BE49-F238E27FC236}">
                  <a16:creationId xmlns:a16="http://schemas.microsoft.com/office/drawing/2014/main" id="{EF5898F8-F274-4A71-ABC2-9727884523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3694" y="5932892"/>
              <a:ext cx="137356" cy="120771"/>
            </a:xfrm>
            <a:custGeom>
              <a:avLst/>
              <a:gdLst>
                <a:gd name="T0" fmla="*/ 19 w 42"/>
                <a:gd name="T1" fmla="*/ 0 h 40"/>
                <a:gd name="T2" fmla="*/ 4 w 42"/>
                <a:gd name="T3" fmla="*/ 19 h 40"/>
                <a:gd name="T4" fmla="*/ 19 w 42"/>
                <a:gd name="T5" fmla="*/ 0 h 40"/>
              </a:gdLst>
              <a:ahLst/>
              <a:cxnLst>
                <a:cxn ang="0">
                  <a:pos x="T0" y="T1"/>
                </a:cxn>
                <a:cxn ang="0">
                  <a:pos x="T2" y="T3"/>
                </a:cxn>
                <a:cxn ang="0">
                  <a:pos x="T4" y="T5"/>
                </a:cxn>
              </a:cxnLst>
              <a:rect l="0" t="0" r="r" b="b"/>
              <a:pathLst>
                <a:path w="42" h="40">
                  <a:moveTo>
                    <a:pt x="19" y="0"/>
                  </a:moveTo>
                  <a:cubicBezTo>
                    <a:pt x="42" y="10"/>
                    <a:pt x="20" y="40"/>
                    <a:pt x="4" y="19"/>
                  </a:cubicBezTo>
                  <a:cubicBezTo>
                    <a:pt x="0" y="6"/>
                    <a:pt x="8" y="1"/>
                    <a:pt x="19"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88" name="Freeform 75">
              <a:extLst>
                <a:ext uri="{FF2B5EF4-FFF2-40B4-BE49-F238E27FC236}">
                  <a16:creationId xmlns:a16="http://schemas.microsoft.com/office/drawing/2014/main" id="{A337719B-635F-4455-A8E8-6983D9B3DE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38703" y="2387288"/>
              <a:ext cx="128495" cy="78339"/>
            </a:xfrm>
            <a:custGeom>
              <a:avLst/>
              <a:gdLst>
                <a:gd name="T0" fmla="*/ 23 w 39"/>
                <a:gd name="T1" fmla="*/ 0 h 26"/>
                <a:gd name="T2" fmla="*/ 19 w 39"/>
                <a:gd name="T3" fmla="*/ 26 h 26"/>
                <a:gd name="T4" fmla="*/ 23 w 39"/>
                <a:gd name="T5" fmla="*/ 0 h 26"/>
              </a:gdLst>
              <a:ahLst/>
              <a:cxnLst>
                <a:cxn ang="0">
                  <a:pos x="T0" y="T1"/>
                </a:cxn>
                <a:cxn ang="0">
                  <a:pos x="T2" y="T3"/>
                </a:cxn>
                <a:cxn ang="0">
                  <a:pos x="T4" y="T5"/>
                </a:cxn>
              </a:cxnLst>
              <a:rect l="0" t="0" r="r" b="b"/>
              <a:pathLst>
                <a:path w="39" h="26">
                  <a:moveTo>
                    <a:pt x="23" y="0"/>
                  </a:moveTo>
                  <a:cubicBezTo>
                    <a:pt x="39" y="3"/>
                    <a:pt x="34" y="25"/>
                    <a:pt x="19" y="26"/>
                  </a:cubicBezTo>
                  <a:cubicBezTo>
                    <a:pt x="0" y="19"/>
                    <a:pt x="7" y="3"/>
                    <a:pt x="23"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89" name="Freeform 77">
              <a:extLst>
                <a:ext uri="{FF2B5EF4-FFF2-40B4-BE49-F238E27FC236}">
                  <a16:creationId xmlns:a16="http://schemas.microsoft.com/office/drawing/2014/main" id="{665D8F7B-6125-4923-82FD-4541506B661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43949" y="3551571"/>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3" y="1"/>
                    <a:pt x="46" y="21"/>
                    <a:pt x="29" y="25"/>
                  </a:cubicBezTo>
                  <a:cubicBezTo>
                    <a:pt x="10" y="23"/>
                    <a:pt x="0" y="9"/>
                    <a:pt x="23"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90" name="Freeform 85">
              <a:extLst>
                <a:ext uri="{FF2B5EF4-FFF2-40B4-BE49-F238E27FC236}">
                  <a16:creationId xmlns:a16="http://schemas.microsoft.com/office/drawing/2014/main" id="{AEBBE398-C737-4798-92D3-68B6928A9B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30208" y="6379390"/>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91" name="Freeform 87">
              <a:extLst>
                <a:ext uri="{FF2B5EF4-FFF2-40B4-BE49-F238E27FC236}">
                  <a16:creationId xmlns:a16="http://schemas.microsoft.com/office/drawing/2014/main" id="{F3116C15-246C-412A-B5A8-DC7E056EC8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54699" y="6633625"/>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92" name="Freeform 88">
              <a:extLst>
                <a:ext uri="{FF2B5EF4-FFF2-40B4-BE49-F238E27FC236}">
                  <a16:creationId xmlns:a16="http://schemas.microsoft.com/office/drawing/2014/main" id="{F9FA8A4C-F799-47E7-85C8-4DA109A003A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18248" y="5648840"/>
              <a:ext cx="6204" cy="6527"/>
            </a:xfrm>
            <a:custGeom>
              <a:avLst/>
              <a:gdLst>
                <a:gd name="T0" fmla="*/ 0 w 2"/>
                <a:gd name="T1" fmla="*/ 0 h 2"/>
                <a:gd name="T2" fmla="*/ 2 w 2"/>
                <a:gd name="T3" fmla="*/ 2 h 2"/>
                <a:gd name="T4" fmla="*/ 0 w 2"/>
                <a:gd name="T5" fmla="*/ 0 h 2"/>
              </a:gdLst>
              <a:ahLst/>
              <a:cxnLst>
                <a:cxn ang="0">
                  <a:pos x="T0" y="T1"/>
                </a:cxn>
                <a:cxn ang="0">
                  <a:pos x="T2" y="T3"/>
                </a:cxn>
                <a:cxn ang="0">
                  <a:pos x="T4" y="T5"/>
                </a:cxn>
              </a:cxnLst>
              <a:rect l="0" t="0" r="r" b="b"/>
              <a:pathLst>
                <a:path w="2" h="2">
                  <a:moveTo>
                    <a:pt x="0" y="0"/>
                  </a:moveTo>
                  <a:cubicBezTo>
                    <a:pt x="1" y="0"/>
                    <a:pt x="1" y="1"/>
                    <a:pt x="2" y="2"/>
                  </a:cubicBezTo>
                  <a:cubicBezTo>
                    <a:pt x="1" y="2"/>
                    <a:pt x="0" y="1"/>
                    <a:pt x="0"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007040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C28B35-1C8E-9468-3D99-149AFD0AB7CB}"/>
              </a:ext>
            </a:extLst>
          </p:cNvPr>
          <p:cNvSpPr>
            <a:spLocks noGrp="1"/>
          </p:cNvSpPr>
          <p:nvPr>
            <p:ph type="title"/>
          </p:nvPr>
        </p:nvSpPr>
        <p:spPr>
          <a:xfrm>
            <a:off x="1069848" y="502920"/>
            <a:ext cx="9889097" cy="4609407"/>
          </a:xfrm>
        </p:spPr>
        <p:txBody>
          <a:bodyPr>
            <a:normAutofit/>
          </a:bodyPr>
          <a:lstStyle/>
          <a:p>
            <a:r>
              <a:rPr lang="es-EC" sz="4800" dirty="0"/>
              <a:t>2.	¿Qué dificultades específicas enfrenta el sujeto autista para habitar y apropiarse de su cuerpo según el artículo?</a:t>
            </a:r>
          </a:p>
        </p:txBody>
      </p:sp>
    </p:spTree>
    <p:extLst>
      <p:ext uri="{BB962C8B-B14F-4D97-AF65-F5344CB8AC3E}">
        <p14:creationId xmlns:p14="http://schemas.microsoft.com/office/powerpoint/2010/main" val="2386635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95697D25-3D98-4690-9E3D-C65732E5D8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56">
            <a:extLst>
              <a:ext uri="{FF2B5EF4-FFF2-40B4-BE49-F238E27FC236}">
                <a16:creationId xmlns:a16="http://schemas.microsoft.com/office/drawing/2014/main" id="{401FD7FC-C76E-45D6-95A9-D630E1820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66900"/>
            <a:ext cx="12192000" cy="49911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En casos de autismo, tardía la búsqueda de diagnóstico adecuado - Gaceta  UNAM">
            <a:extLst>
              <a:ext uri="{FF2B5EF4-FFF2-40B4-BE49-F238E27FC236}">
                <a16:creationId xmlns:a16="http://schemas.microsoft.com/office/drawing/2014/main" id="{C85E7AC8-AD99-5EA5-29BA-3843F55117C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483" r="20193"/>
          <a:stretch/>
        </p:blipFill>
        <p:spPr bwMode="auto">
          <a:xfrm>
            <a:off x="4244" y="1866900"/>
            <a:ext cx="5092102" cy="4991100"/>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6189A9AC-9C67-4B4F-347F-C0E601F1431F}"/>
              </a:ext>
            </a:extLst>
          </p:cNvPr>
          <p:cNvSpPr>
            <a:spLocks noGrp="1"/>
          </p:cNvSpPr>
          <p:nvPr>
            <p:ph idx="1"/>
          </p:nvPr>
        </p:nvSpPr>
        <p:spPr>
          <a:xfrm>
            <a:off x="5898360" y="2219493"/>
            <a:ext cx="5722140" cy="3314531"/>
          </a:xfrm>
        </p:spPr>
        <p:txBody>
          <a:bodyPr>
            <a:normAutofit/>
          </a:bodyPr>
          <a:lstStyle/>
          <a:p>
            <a:r>
              <a:rPr lang="es-EC">
                <a:effectLst/>
                <a:latin typeface="Calibri" panose="020F0502020204030204" pitchFamily="34" charset="0"/>
                <a:ea typeface="Calibri" panose="020F0502020204030204" pitchFamily="34" charset="0"/>
                <a:cs typeface="Times New Roman" panose="02020603050405020304" pitchFamily="18" charset="0"/>
              </a:rPr>
              <a:t>Los sujetos autistas tienen dificultades para integrar su imagen corporal, lo que resulta en una falta de unidad y una posible fragmentación de su sentido de sí mismos, ya que la imagen del cuerpo no se asume de manera jubilosa como debería en el estadio del espejo.</a:t>
            </a:r>
            <a:r>
              <a:rPr lang="es-EC" dirty="0">
                <a:effectLst/>
              </a:rPr>
              <a:t> </a:t>
            </a:r>
            <a:endParaRPr lang="es-EC" dirty="0"/>
          </a:p>
        </p:txBody>
      </p:sp>
      <p:grpSp>
        <p:nvGrpSpPr>
          <p:cNvPr id="2059" name="Group 2058">
            <a:extLst>
              <a:ext uri="{FF2B5EF4-FFF2-40B4-BE49-F238E27FC236}">
                <a16:creationId xmlns:a16="http://schemas.microsoft.com/office/drawing/2014/main" id="{6A85DAAA-4828-42AD-A20E-A69A6FAE05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227" y="5957752"/>
            <a:ext cx="12157773" cy="494218"/>
            <a:chOff x="18956" y="5952517"/>
            <a:chExt cx="12157773" cy="494218"/>
          </a:xfrm>
          <a:solidFill>
            <a:schemeClr val="bg1"/>
          </a:solidFill>
        </p:grpSpPr>
        <p:sp>
          <p:nvSpPr>
            <p:cNvPr id="2060" name="Freeform 10">
              <a:extLst>
                <a:ext uri="{FF2B5EF4-FFF2-40B4-BE49-F238E27FC236}">
                  <a16:creationId xmlns:a16="http://schemas.microsoft.com/office/drawing/2014/main" id="{86125428-75F9-4763-8991-C4DB8FE9889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637219" y="6356157"/>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61" name="Freeform 15">
              <a:extLst>
                <a:ext uri="{FF2B5EF4-FFF2-40B4-BE49-F238E27FC236}">
                  <a16:creationId xmlns:a16="http://schemas.microsoft.com/office/drawing/2014/main" id="{9E1AD4BA-5029-4887-8216-F6DBBD1847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139192" y="6359421"/>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62" name="Freeform 18">
              <a:extLst>
                <a:ext uri="{FF2B5EF4-FFF2-40B4-BE49-F238E27FC236}">
                  <a16:creationId xmlns:a16="http://schemas.microsoft.com/office/drawing/2014/main" id="{D298128E-C3E3-4CCC-BB18-D6B2181818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384660" y="6368396"/>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63" name="Freeform 22">
              <a:extLst>
                <a:ext uri="{FF2B5EF4-FFF2-40B4-BE49-F238E27FC236}">
                  <a16:creationId xmlns:a16="http://schemas.microsoft.com/office/drawing/2014/main" id="{956527CE-4CB1-4E46-88D3-E6EA2D5AAF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653573" y="6308012"/>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64" name="Freeform 8">
              <a:extLst>
                <a:ext uri="{FF2B5EF4-FFF2-40B4-BE49-F238E27FC236}">
                  <a16:creationId xmlns:a16="http://schemas.microsoft.com/office/drawing/2014/main" id="{2F104828-FA58-4B02-A34E-13A1A0432E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8956" y="5956599"/>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65" name="Freeform 19">
              <a:extLst>
                <a:ext uri="{FF2B5EF4-FFF2-40B4-BE49-F238E27FC236}">
                  <a16:creationId xmlns:a16="http://schemas.microsoft.com/office/drawing/2014/main" id="{C98AF37C-592A-4D0D-BF25-AD71B60E6B1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709370" y="6291575"/>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66" name="Freeform 20">
              <a:extLst>
                <a:ext uri="{FF2B5EF4-FFF2-40B4-BE49-F238E27FC236}">
                  <a16:creationId xmlns:a16="http://schemas.microsoft.com/office/drawing/2014/main" id="{621CF2DF-4BAB-47CB-AAF4-6135062AF8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452381" y="6295774"/>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67" name="Freeform 23">
              <a:extLst>
                <a:ext uri="{FF2B5EF4-FFF2-40B4-BE49-F238E27FC236}">
                  <a16:creationId xmlns:a16="http://schemas.microsoft.com/office/drawing/2014/main" id="{C93B96AD-0A31-4B64-8B0D-EC289A7A77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883090" y="6322699"/>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68" name="Freeform 26">
              <a:extLst>
                <a:ext uri="{FF2B5EF4-FFF2-40B4-BE49-F238E27FC236}">
                  <a16:creationId xmlns:a16="http://schemas.microsoft.com/office/drawing/2014/main" id="{CA95A85E-F6C9-4D5B-9AC2-41D24817190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404559" y="6308010"/>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69" name="Freeform 27">
              <a:extLst>
                <a:ext uri="{FF2B5EF4-FFF2-40B4-BE49-F238E27FC236}">
                  <a16:creationId xmlns:a16="http://schemas.microsoft.com/office/drawing/2014/main" id="{5107E4DA-C368-437F-913A-9CF3CB012D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937280" y="6282192"/>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70" name="Freeform 28">
              <a:extLst>
                <a:ext uri="{FF2B5EF4-FFF2-40B4-BE49-F238E27FC236}">
                  <a16:creationId xmlns:a16="http://schemas.microsoft.com/office/drawing/2014/main" id="{7631DFDA-A9E9-4E35-A064-EBA0778018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194538" y="6290059"/>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71" name="Freeform 30">
              <a:extLst>
                <a:ext uri="{FF2B5EF4-FFF2-40B4-BE49-F238E27FC236}">
                  <a16:creationId xmlns:a16="http://schemas.microsoft.com/office/drawing/2014/main" id="{3A2C443F-B764-46C1-857F-F5A4DF30A4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742191" y="6338204"/>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72" name="Freeform 43">
              <a:extLst>
                <a:ext uri="{FF2B5EF4-FFF2-40B4-BE49-F238E27FC236}">
                  <a16:creationId xmlns:a16="http://schemas.microsoft.com/office/drawing/2014/main" id="{B9FC3628-7B29-4D88-B5ED-ACAF87A9B4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902106" y="6043523"/>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73" name="Freeform 51">
              <a:extLst>
                <a:ext uri="{FF2B5EF4-FFF2-40B4-BE49-F238E27FC236}">
                  <a16:creationId xmlns:a16="http://schemas.microsoft.com/office/drawing/2014/main" id="{B65279C5-A429-464B-8FBE-424240585B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710297" y="6035458"/>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74" name="Freeform 52">
              <a:extLst>
                <a:ext uri="{FF2B5EF4-FFF2-40B4-BE49-F238E27FC236}">
                  <a16:creationId xmlns:a16="http://schemas.microsoft.com/office/drawing/2014/main" id="{5CB98B82-2322-4900-8F24-C8DC1D1F56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277444" y="6038724"/>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75" name="Freeform 53">
              <a:extLst>
                <a:ext uri="{FF2B5EF4-FFF2-40B4-BE49-F238E27FC236}">
                  <a16:creationId xmlns:a16="http://schemas.microsoft.com/office/drawing/2014/main" id="{B1A93CE9-77F5-4C0B-BA0F-4B3A32EE4D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471034" y="6035460"/>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76" name="Freeform 54">
              <a:extLst>
                <a:ext uri="{FF2B5EF4-FFF2-40B4-BE49-F238E27FC236}">
                  <a16:creationId xmlns:a16="http://schemas.microsoft.com/office/drawing/2014/main" id="{2EE13B5A-5B73-46E3-934F-61F0D824E4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094009" y="6011795"/>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77" name="Freeform 55">
              <a:extLst>
                <a:ext uri="{FF2B5EF4-FFF2-40B4-BE49-F238E27FC236}">
                  <a16:creationId xmlns:a16="http://schemas.microsoft.com/office/drawing/2014/main" id="{65A30821-4992-48D3-B4A0-913C045B4F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264556" y="6041988"/>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78" name="Freeform 56">
              <a:extLst>
                <a:ext uri="{FF2B5EF4-FFF2-40B4-BE49-F238E27FC236}">
                  <a16:creationId xmlns:a16="http://schemas.microsoft.com/office/drawing/2014/main" id="{CF285E5E-EB87-467D-B538-925CAB8A81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392340" y="5985586"/>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79" name="Freeform 57">
              <a:extLst>
                <a:ext uri="{FF2B5EF4-FFF2-40B4-BE49-F238E27FC236}">
                  <a16:creationId xmlns:a16="http://schemas.microsoft.com/office/drawing/2014/main" id="{22F0F1DE-7C3C-40A4-B14B-B0FD67EC67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037697" y="6020771"/>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80" name="Freeform 59">
              <a:extLst>
                <a:ext uri="{FF2B5EF4-FFF2-40B4-BE49-F238E27FC236}">
                  <a16:creationId xmlns:a16="http://schemas.microsoft.com/office/drawing/2014/main" id="{DDF56D11-18A1-4D3F-862A-884643EC85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473186" y="605207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81" name="Freeform 60">
              <a:extLst>
                <a:ext uri="{FF2B5EF4-FFF2-40B4-BE49-F238E27FC236}">
                  <a16:creationId xmlns:a16="http://schemas.microsoft.com/office/drawing/2014/main" id="{E6BD0431-79C0-4578-9C4E-753DE0746E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825017" y="6002818"/>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82" name="Freeform 61">
              <a:extLst>
                <a:ext uri="{FF2B5EF4-FFF2-40B4-BE49-F238E27FC236}">
                  <a16:creationId xmlns:a16="http://schemas.microsoft.com/office/drawing/2014/main" id="{A1B85F64-F9B0-48F1-9C28-10E600AAA1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572460" y="5957121"/>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83" name="Freeform 5">
              <a:extLst>
                <a:ext uri="{FF2B5EF4-FFF2-40B4-BE49-F238E27FC236}">
                  <a16:creationId xmlns:a16="http://schemas.microsoft.com/office/drawing/2014/main" id="{103E3F91-5963-48B3-BA45-F313552CB4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908414" y="6286792"/>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84" name="Freeform 6">
              <a:extLst>
                <a:ext uri="{FF2B5EF4-FFF2-40B4-BE49-F238E27FC236}">
                  <a16:creationId xmlns:a16="http://schemas.microsoft.com/office/drawing/2014/main" id="{94FBFE70-FA74-4065-8632-647B4E651F9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634353" y="6266141"/>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85" name="Freeform 7">
              <a:extLst>
                <a:ext uri="{FF2B5EF4-FFF2-40B4-BE49-F238E27FC236}">
                  <a16:creationId xmlns:a16="http://schemas.microsoft.com/office/drawing/2014/main" id="{15137EC8-5D22-45AF-8136-75A336C1A2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177783" y="6246129"/>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86" name="Freeform 8">
              <a:extLst>
                <a:ext uri="{FF2B5EF4-FFF2-40B4-BE49-F238E27FC236}">
                  <a16:creationId xmlns:a16="http://schemas.microsoft.com/office/drawing/2014/main" id="{01585780-AC17-48DF-B491-DD8DEAD9B5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982245" y="6242949"/>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87" name="Freeform 9">
              <a:extLst>
                <a:ext uri="{FF2B5EF4-FFF2-40B4-BE49-F238E27FC236}">
                  <a16:creationId xmlns:a16="http://schemas.microsoft.com/office/drawing/2014/main" id="{39F55FA8-015C-409E-9701-83B93BE92D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268040" y="6282192"/>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88" name="Freeform 11">
              <a:extLst>
                <a:ext uri="{FF2B5EF4-FFF2-40B4-BE49-F238E27FC236}">
                  <a16:creationId xmlns:a16="http://schemas.microsoft.com/office/drawing/2014/main" id="{95F44756-BFD5-473B-9B3A-64914D54D2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510851" y="6246285"/>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89" name="Freeform 12">
              <a:extLst>
                <a:ext uri="{FF2B5EF4-FFF2-40B4-BE49-F238E27FC236}">
                  <a16:creationId xmlns:a16="http://schemas.microsoft.com/office/drawing/2014/main" id="{0063CF19-BA29-4737-9216-0FC182C64D1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028371" y="6264238"/>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90" name="Freeform 13">
              <a:extLst>
                <a:ext uri="{FF2B5EF4-FFF2-40B4-BE49-F238E27FC236}">
                  <a16:creationId xmlns:a16="http://schemas.microsoft.com/office/drawing/2014/main" id="{077D7D6B-E211-4C39-9DDB-943283A068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656011" y="6301648"/>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91" name="Freeform 14">
              <a:extLst>
                <a:ext uri="{FF2B5EF4-FFF2-40B4-BE49-F238E27FC236}">
                  <a16:creationId xmlns:a16="http://schemas.microsoft.com/office/drawing/2014/main" id="{CFCAA2B7-2668-424D-A0C2-EB30C9C223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333279" y="6267101"/>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92" name="Freeform 16">
              <a:extLst>
                <a:ext uri="{FF2B5EF4-FFF2-40B4-BE49-F238E27FC236}">
                  <a16:creationId xmlns:a16="http://schemas.microsoft.com/office/drawing/2014/main" id="{96C40903-DA8C-4282-8406-32598233C8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773156" y="6239757"/>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93" name="Freeform 17">
              <a:extLst>
                <a:ext uri="{FF2B5EF4-FFF2-40B4-BE49-F238E27FC236}">
                  <a16:creationId xmlns:a16="http://schemas.microsoft.com/office/drawing/2014/main" id="{61FE12E2-C467-400F-89BA-1BEA883D1E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398709" y="6264239"/>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94" name="Freeform 21">
              <a:extLst>
                <a:ext uri="{FF2B5EF4-FFF2-40B4-BE49-F238E27FC236}">
                  <a16:creationId xmlns:a16="http://schemas.microsoft.com/office/drawing/2014/main" id="{1EAD90ED-90A2-46B9-8DA7-A6E2BAD67D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47787" y="6218542"/>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95" name="Freeform 25">
              <a:extLst>
                <a:ext uri="{FF2B5EF4-FFF2-40B4-BE49-F238E27FC236}">
                  <a16:creationId xmlns:a16="http://schemas.microsoft.com/office/drawing/2014/main" id="{8C82FE95-B66A-4645-B823-B52372EB4E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90115" y="6200589"/>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96" name="Freeform 29">
              <a:extLst>
                <a:ext uri="{FF2B5EF4-FFF2-40B4-BE49-F238E27FC236}">
                  <a16:creationId xmlns:a16="http://schemas.microsoft.com/office/drawing/2014/main" id="{2C686BAA-83C2-43D2-93B6-E8220C957E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11181" y="6179372"/>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97" name="Freeform 31">
              <a:extLst>
                <a:ext uri="{FF2B5EF4-FFF2-40B4-BE49-F238E27FC236}">
                  <a16:creationId xmlns:a16="http://schemas.microsoft.com/office/drawing/2014/main" id="{67ECE7FD-6A12-44C9-8D33-E42CFA13916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43201" y="6241343"/>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98" name="Freeform 32">
              <a:extLst>
                <a:ext uri="{FF2B5EF4-FFF2-40B4-BE49-F238E27FC236}">
                  <a16:creationId xmlns:a16="http://schemas.microsoft.com/office/drawing/2014/main" id="{4437F430-2DE6-4610-8B80-B84F269DE2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406775" y="5979446"/>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099" name="Freeform 33">
              <a:extLst>
                <a:ext uri="{FF2B5EF4-FFF2-40B4-BE49-F238E27FC236}">
                  <a16:creationId xmlns:a16="http://schemas.microsoft.com/office/drawing/2014/main" id="{0E1CF099-A0A1-4D01-A1C9-FC75D2A2BA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327423" y="6028408"/>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00" name="Freeform 34">
              <a:extLst>
                <a:ext uri="{FF2B5EF4-FFF2-40B4-BE49-F238E27FC236}">
                  <a16:creationId xmlns:a16="http://schemas.microsoft.com/office/drawing/2014/main" id="{446366B3-8C6B-4FBB-993F-F1436B59D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334031" y="6019431"/>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01" name="Freeform 35">
              <a:extLst>
                <a:ext uri="{FF2B5EF4-FFF2-40B4-BE49-F238E27FC236}">
                  <a16:creationId xmlns:a16="http://schemas.microsoft.com/office/drawing/2014/main" id="{116E6478-E2D6-4541-A390-90B0C7867D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124491" y="6012903"/>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02" name="Freeform 36">
              <a:extLst>
                <a:ext uri="{FF2B5EF4-FFF2-40B4-BE49-F238E27FC236}">
                  <a16:creationId xmlns:a16="http://schemas.microsoft.com/office/drawing/2014/main" id="{4455EFAC-5886-4232-B90E-DFFB40290EA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57884" y="5982710"/>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03" name="Freeform 37">
              <a:extLst>
                <a:ext uri="{FF2B5EF4-FFF2-40B4-BE49-F238E27FC236}">
                  <a16:creationId xmlns:a16="http://schemas.microsoft.com/office/drawing/2014/main" id="{41B484DB-32F6-47BF-AD29-498D8C418D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649584" y="5970470"/>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04" name="Freeform 38">
              <a:extLst>
                <a:ext uri="{FF2B5EF4-FFF2-40B4-BE49-F238E27FC236}">
                  <a16:creationId xmlns:a16="http://schemas.microsoft.com/office/drawing/2014/main" id="{A8D2C598-CBD1-4878-AE03-DB6C604EB2E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829398" y="601045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05" name="Freeform 39">
              <a:extLst>
                <a:ext uri="{FF2B5EF4-FFF2-40B4-BE49-F238E27FC236}">
                  <a16:creationId xmlns:a16="http://schemas.microsoft.com/office/drawing/2014/main" id="{7DA864B2-C1CD-4944-BC87-E6C353C170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580384" y="5998215"/>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06" name="Freeform 40">
              <a:extLst>
                <a:ext uri="{FF2B5EF4-FFF2-40B4-BE49-F238E27FC236}">
                  <a16:creationId xmlns:a16="http://schemas.microsoft.com/office/drawing/2014/main" id="{2DB859CF-A6B4-4B69-9AF2-10EFCC6A8E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121911" y="5994951"/>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07" name="Freeform 41">
              <a:extLst>
                <a:ext uri="{FF2B5EF4-FFF2-40B4-BE49-F238E27FC236}">
                  <a16:creationId xmlns:a16="http://schemas.microsoft.com/office/drawing/2014/main" id="{11B87B98-350C-4B22-BAA1-BC214CBFF6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38116" y="599495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08" name="Freeform 42">
              <a:extLst>
                <a:ext uri="{FF2B5EF4-FFF2-40B4-BE49-F238E27FC236}">
                  <a16:creationId xmlns:a16="http://schemas.microsoft.com/office/drawing/2014/main" id="{F13ABE7D-3892-4859-BAD4-4FC4D055AEE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10716" y="5973734"/>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09" name="Freeform 44">
              <a:extLst>
                <a:ext uri="{FF2B5EF4-FFF2-40B4-BE49-F238E27FC236}">
                  <a16:creationId xmlns:a16="http://schemas.microsoft.com/office/drawing/2014/main" id="{C7F1722E-1384-418B-9A3E-B70006800C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639354" y="5976998"/>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10" name="Freeform 45">
              <a:extLst>
                <a:ext uri="{FF2B5EF4-FFF2-40B4-BE49-F238E27FC236}">
                  <a16:creationId xmlns:a16="http://schemas.microsoft.com/office/drawing/2014/main" id="{0BF35D49-BCAE-4D89-8EDD-99FCEF7442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67906" y="5952517"/>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11" name="Freeform 46">
              <a:extLst>
                <a:ext uri="{FF2B5EF4-FFF2-40B4-BE49-F238E27FC236}">
                  <a16:creationId xmlns:a16="http://schemas.microsoft.com/office/drawing/2014/main" id="{4CF2F99A-EE20-47B9-80F1-D6E87D6D69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895937" y="6000664"/>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12" name="Freeform 47">
              <a:extLst>
                <a:ext uri="{FF2B5EF4-FFF2-40B4-BE49-F238E27FC236}">
                  <a16:creationId xmlns:a16="http://schemas.microsoft.com/office/drawing/2014/main" id="{8B1A7952-C836-4490-8C6C-CE9C0C0F6D6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865326" y="5973733"/>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13" name="Freeform 48">
              <a:extLst>
                <a:ext uri="{FF2B5EF4-FFF2-40B4-BE49-F238E27FC236}">
                  <a16:creationId xmlns:a16="http://schemas.microsoft.com/office/drawing/2014/main" id="{B1568D66-89FA-4FA8-A6E3-AF31D8A0545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115444" y="5992749"/>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14" name="Freeform 49">
              <a:extLst>
                <a:ext uri="{FF2B5EF4-FFF2-40B4-BE49-F238E27FC236}">
                  <a16:creationId xmlns:a16="http://schemas.microsoft.com/office/drawing/2014/main" id="{6EF88740-92FD-4894-8D28-13C929041A9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15687" y="5955781"/>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15" name="Freeform 8">
              <a:extLst>
                <a:ext uri="{FF2B5EF4-FFF2-40B4-BE49-F238E27FC236}">
                  <a16:creationId xmlns:a16="http://schemas.microsoft.com/office/drawing/2014/main" id="{F9264025-3D66-45E5-B15B-1F9993E999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683670" y="6019431"/>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16" name="Freeform 106">
              <a:extLst>
                <a:ext uri="{FF2B5EF4-FFF2-40B4-BE49-F238E27FC236}">
                  <a16:creationId xmlns:a16="http://schemas.microsoft.com/office/drawing/2014/main" id="{A17599C9-357B-44B4-B6FC-08C4758CFE9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9451" y="6204541"/>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17" name="Freeform 19">
              <a:extLst>
                <a:ext uri="{FF2B5EF4-FFF2-40B4-BE49-F238E27FC236}">
                  <a16:creationId xmlns:a16="http://schemas.microsoft.com/office/drawing/2014/main" id="{AC8D8289-19C2-490A-8000-DD80A8BA95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397390" y="6351960"/>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18" name="Freeform 20">
              <a:extLst>
                <a:ext uri="{FF2B5EF4-FFF2-40B4-BE49-F238E27FC236}">
                  <a16:creationId xmlns:a16="http://schemas.microsoft.com/office/drawing/2014/main" id="{A9F1237F-83C7-4840-998E-379DF420EC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140401" y="6356159"/>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19" name="Freeform 26">
              <a:extLst>
                <a:ext uri="{FF2B5EF4-FFF2-40B4-BE49-F238E27FC236}">
                  <a16:creationId xmlns:a16="http://schemas.microsoft.com/office/drawing/2014/main" id="{78C598F8-6845-4321-8B12-8F55D5C5A0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2049121" y="6351959"/>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20" name="Freeform 27">
              <a:extLst>
                <a:ext uri="{FF2B5EF4-FFF2-40B4-BE49-F238E27FC236}">
                  <a16:creationId xmlns:a16="http://schemas.microsoft.com/office/drawing/2014/main" id="{85D84B4A-5F95-4F29-BE14-8D29A0B4CD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625300" y="6342577"/>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21" name="Freeform 28">
              <a:extLst>
                <a:ext uri="{FF2B5EF4-FFF2-40B4-BE49-F238E27FC236}">
                  <a16:creationId xmlns:a16="http://schemas.microsoft.com/office/drawing/2014/main" id="{6408C2B3-D126-4B4A-8BA3-FF1863CD77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851300" y="6351959"/>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22" name="Freeform 55">
              <a:extLst>
                <a:ext uri="{FF2B5EF4-FFF2-40B4-BE49-F238E27FC236}">
                  <a16:creationId xmlns:a16="http://schemas.microsoft.com/office/drawing/2014/main" id="{CAE0FD91-0F5A-4A8C-9310-8DB3A5FA4D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988188" y="6083917"/>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23" name="Freeform 56">
              <a:extLst>
                <a:ext uri="{FF2B5EF4-FFF2-40B4-BE49-F238E27FC236}">
                  <a16:creationId xmlns:a16="http://schemas.microsoft.com/office/drawing/2014/main" id="{1B9D762E-D50F-4A47-B703-232ED88670C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080360" y="6045971"/>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24" name="Freeform 57">
              <a:extLst>
                <a:ext uri="{FF2B5EF4-FFF2-40B4-BE49-F238E27FC236}">
                  <a16:creationId xmlns:a16="http://schemas.microsoft.com/office/drawing/2014/main" id="{8DA09E23-CA61-495A-A7F8-4B3DFDF2AB8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725717" y="6081156"/>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25" name="Freeform 60">
              <a:extLst>
                <a:ext uri="{FF2B5EF4-FFF2-40B4-BE49-F238E27FC236}">
                  <a16:creationId xmlns:a16="http://schemas.microsoft.com/office/drawing/2014/main" id="{D36CA6B3-3A46-4CB5-8C91-886B84071B9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513037" y="606320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26" name="Freeform 61">
              <a:extLst>
                <a:ext uri="{FF2B5EF4-FFF2-40B4-BE49-F238E27FC236}">
                  <a16:creationId xmlns:a16="http://schemas.microsoft.com/office/drawing/2014/main" id="{D5E51DA2-6B7C-485B-8725-9A40802924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260480" y="6017506"/>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27" name="Freeform 5">
              <a:extLst>
                <a:ext uri="{FF2B5EF4-FFF2-40B4-BE49-F238E27FC236}">
                  <a16:creationId xmlns:a16="http://schemas.microsoft.com/office/drawing/2014/main" id="{15FEF067-D07A-40E3-96D2-34E7450C1F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596434" y="6347177"/>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28" name="Freeform 6">
              <a:extLst>
                <a:ext uri="{FF2B5EF4-FFF2-40B4-BE49-F238E27FC236}">
                  <a16:creationId xmlns:a16="http://schemas.microsoft.com/office/drawing/2014/main" id="{DFF84AAD-85F3-4027-BEF7-5AFCC59DC5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310592" y="6345841"/>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29" name="Freeform 7">
              <a:extLst>
                <a:ext uri="{FF2B5EF4-FFF2-40B4-BE49-F238E27FC236}">
                  <a16:creationId xmlns:a16="http://schemas.microsoft.com/office/drawing/2014/main" id="{9748C3EE-BBA1-45C3-AA60-D44ABDC7ED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865803" y="6306514"/>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30" name="Freeform 8">
              <a:extLst>
                <a:ext uri="{FF2B5EF4-FFF2-40B4-BE49-F238E27FC236}">
                  <a16:creationId xmlns:a16="http://schemas.microsoft.com/office/drawing/2014/main" id="{C4E544EA-9A31-4B4E-A587-2AE025092A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670714" y="633931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31" name="Freeform 9">
              <a:extLst>
                <a:ext uri="{FF2B5EF4-FFF2-40B4-BE49-F238E27FC236}">
                  <a16:creationId xmlns:a16="http://schemas.microsoft.com/office/drawing/2014/main" id="{8F48C13C-B234-4A28-8664-11FAE376366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956060" y="6342577"/>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32" name="Freeform 11">
              <a:extLst>
                <a:ext uri="{FF2B5EF4-FFF2-40B4-BE49-F238E27FC236}">
                  <a16:creationId xmlns:a16="http://schemas.microsoft.com/office/drawing/2014/main" id="{E43446F2-1DE7-4C87-8691-324C7B2ABB3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198871" y="6306670"/>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33" name="Freeform 12">
              <a:extLst>
                <a:ext uri="{FF2B5EF4-FFF2-40B4-BE49-F238E27FC236}">
                  <a16:creationId xmlns:a16="http://schemas.microsoft.com/office/drawing/2014/main" id="{91DE0BBB-6755-4F68-822C-318F733D19A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716391" y="6324623"/>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34" name="Freeform 13">
              <a:extLst>
                <a:ext uri="{FF2B5EF4-FFF2-40B4-BE49-F238E27FC236}">
                  <a16:creationId xmlns:a16="http://schemas.microsoft.com/office/drawing/2014/main" id="{A5F42373-85EE-4ADF-8DCE-2754ED3B5B5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344031" y="6362033"/>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35" name="Freeform 14">
              <a:extLst>
                <a:ext uri="{FF2B5EF4-FFF2-40B4-BE49-F238E27FC236}">
                  <a16:creationId xmlns:a16="http://schemas.microsoft.com/office/drawing/2014/main" id="{E82C5A3F-4FC6-4883-AD2B-37F1BBF766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070859" y="6318096"/>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36" name="Freeform 16">
              <a:extLst>
                <a:ext uri="{FF2B5EF4-FFF2-40B4-BE49-F238E27FC236}">
                  <a16:creationId xmlns:a16="http://schemas.microsoft.com/office/drawing/2014/main" id="{35242FF5-19F5-45E5-919A-C145DC64A9C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461176" y="6300142"/>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37" name="Freeform 17">
              <a:extLst>
                <a:ext uri="{FF2B5EF4-FFF2-40B4-BE49-F238E27FC236}">
                  <a16:creationId xmlns:a16="http://schemas.microsoft.com/office/drawing/2014/main" id="{88AAE6CF-F026-41C1-B9AD-BC2E232C53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039205" y="6341355"/>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38" name="Freeform 21">
              <a:extLst>
                <a:ext uri="{FF2B5EF4-FFF2-40B4-BE49-F238E27FC236}">
                  <a16:creationId xmlns:a16="http://schemas.microsoft.com/office/drawing/2014/main" id="{5C701404-4DB7-4F3A-8549-9544B9C6656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730057" y="6318096"/>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39" name="Freeform 25">
              <a:extLst>
                <a:ext uri="{FF2B5EF4-FFF2-40B4-BE49-F238E27FC236}">
                  <a16:creationId xmlns:a16="http://schemas.microsoft.com/office/drawing/2014/main" id="{369618DE-CF63-4E1F-AB56-8A640FD748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930591" y="6309120"/>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40" name="Freeform 29">
              <a:extLst>
                <a:ext uri="{FF2B5EF4-FFF2-40B4-BE49-F238E27FC236}">
                  <a16:creationId xmlns:a16="http://schemas.microsoft.com/office/drawing/2014/main" id="{3D1A099C-4FDA-4F79-B077-C0F6C64778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497041" y="6299934"/>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41" name="Freeform 31">
              <a:extLst>
                <a:ext uri="{FF2B5EF4-FFF2-40B4-BE49-F238E27FC236}">
                  <a16:creationId xmlns:a16="http://schemas.microsoft.com/office/drawing/2014/main" id="{663890DF-B74A-467D-A63B-CB65CC98B45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207517" y="6336989"/>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42" name="Freeform 32">
              <a:extLst>
                <a:ext uri="{FF2B5EF4-FFF2-40B4-BE49-F238E27FC236}">
                  <a16:creationId xmlns:a16="http://schemas.microsoft.com/office/drawing/2014/main" id="{8C343114-BF88-426E-953D-A70972F875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094795" y="6039831"/>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43" name="Freeform 33">
              <a:extLst>
                <a:ext uri="{FF2B5EF4-FFF2-40B4-BE49-F238E27FC236}">
                  <a16:creationId xmlns:a16="http://schemas.microsoft.com/office/drawing/2014/main" id="{922DA709-3EF5-45DB-BAE3-B23CAA35D9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015443" y="6088793"/>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44" name="Freeform 34">
              <a:extLst>
                <a:ext uri="{FF2B5EF4-FFF2-40B4-BE49-F238E27FC236}">
                  <a16:creationId xmlns:a16="http://schemas.microsoft.com/office/drawing/2014/main" id="{E794F4BF-0BF2-4D4B-95B3-B96E58491D4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022051" y="6079816"/>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45" name="Freeform 35">
              <a:extLst>
                <a:ext uri="{FF2B5EF4-FFF2-40B4-BE49-F238E27FC236}">
                  <a16:creationId xmlns:a16="http://schemas.microsoft.com/office/drawing/2014/main" id="{1972B148-4231-4FCD-9B14-7A4189089F4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806684" y="6076799"/>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46" name="Freeform 36">
              <a:extLst>
                <a:ext uri="{FF2B5EF4-FFF2-40B4-BE49-F238E27FC236}">
                  <a16:creationId xmlns:a16="http://schemas.microsoft.com/office/drawing/2014/main" id="{14348403-DF91-4DC6-90A9-D7EC727B804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345904" y="6043095"/>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47" name="Freeform 37">
              <a:extLst>
                <a:ext uri="{FF2B5EF4-FFF2-40B4-BE49-F238E27FC236}">
                  <a16:creationId xmlns:a16="http://schemas.microsoft.com/office/drawing/2014/main" id="{1052674E-35FA-4825-AC07-A3914AD9D6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337604" y="6030855"/>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48" name="Freeform 38">
              <a:extLst>
                <a:ext uri="{FF2B5EF4-FFF2-40B4-BE49-F238E27FC236}">
                  <a16:creationId xmlns:a16="http://schemas.microsoft.com/office/drawing/2014/main" id="{4042608B-8386-48C8-A1A3-DBE6F468CE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517418" y="6070840"/>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49" name="Freeform 39">
              <a:extLst>
                <a:ext uri="{FF2B5EF4-FFF2-40B4-BE49-F238E27FC236}">
                  <a16:creationId xmlns:a16="http://schemas.microsoft.com/office/drawing/2014/main" id="{9A5D8987-000C-4B99-BBAF-A23EC6FF55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268404" y="6058600"/>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50" name="Freeform 40">
              <a:extLst>
                <a:ext uri="{FF2B5EF4-FFF2-40B4-BE49-F238E27FC236}">
                  <a16:creationId xmlns:a16="http://schemas.microsoft.com/office/drawing/2014/main" id="{0E405B19-5658-4E03-9404-0C565679EB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809931" y="6055336"/>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51" name="Freeform 41">
              <a:extLst>
                <a:ext uri="{FF2B5EF4-FFF2-40B4-BE49-F238E27FC236}">
                  <a16:creationId xmlns:a16="http://schemas.microsoft.com/office/drawing/2014/main" id="{DC674228-5A9C-4E88-9835-78995E56D0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126136" y="6055335"/>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52" name="Freeform 42">
              <a:extLst>
                <a:ext uri="{FF2B5EF4-FFF2-40B4-BE49-F238E27FC236}">
                  <a16:creationId xmlns:a16="http://schemas.microsoft.com/office/drawing/2014/main" id="{1AB27427-2183-4323-8F13-E775766EDAF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798736" y="6034119"/>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53" name="Freeform 44">
              <a:extLst>
                <a:ext uri="{FF2B5EF4-FFF2-40B4-BE49-F238E27FC236}">
                  <a16:creationId xmlns:a16="http://schemas.microsoft.com/office/drawing/2014/main" id="{738ACA27-BAD8-4E7C-8411-7C0FE40F71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327374" y="6037383"/>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54" name="Freeform 45">
              <a:extLst>
                <a:ext uri="{FF2B5EF4-FFF2-40B4-BE49-F238E27FC236}">
                  <a16:creationId xmlns:a16="http://schemas.microsoft.com/office/drawing/2014/main" id="{BD029C16-6777-4580-80FD-2A7A6900EF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555926" y="6012902"/>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55" name="Freeform 46">
              <a:extLst>
                <a:ext uri="{FF2B5EF4-FFF2-40B4-BE49-F238E27FC236}">
                  <a16:creationId xmlns:a16="http://schemas.microsoft.com/office/drawing/2014/main" id="{6941DAEC-FBE5-445C-B9B1-B3DD8F221C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583957" y="6061049"/>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56" name="Freeform 47">
              <a:extLst>
                <a:ext uri="{FF2B5EF4-FFF2-40B4-BE49-F238E27FC236}">
                  <a16:creationId xmlns:a16="http://schemas.microsoft.com/office/drawing/2014/main" id="{FD3CD6BC-3643-43CC-8373-F1F7A6EF77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553346" y="6034118"/>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57" name="Freeform 48">
              <a:extLst>
                <a:ext uri="{FF2B5EF4-FFF2-40B4-BE49-F238E27FC236}">
                  <a16:creationId xmlns:a16="http://schemas.microsoft.com/office/drawing/2014/main" id="{93AF9725-32E4-404B-83DF-668B872932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804575" y="6052072"/>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2158" name="Freeform 49">
              <a:extLst>
                <a:ext uri="{FF2B5EF4-FFF2-40B4-BE49-F238E27FC236}">
                  <a16:creationId xmlns:a16="http://schemas.microsoft.com/office/drawing/2014/main" id="{5D84519B-BB5A-427B-B663-69DAB97362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903707" y="6016166"/>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grpSp>
    </p:spTree>
    <p:extLst>
      <p:ext uri="{BB962C8B-B14F-4D97-AF65-F5344CB8AC3E}">
        <p14:creationId xmlns:p14="http://schemas.microsoft.com/office/powerpoint/2010/main" val="2128590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C28B35-1C8E-9468-3D99-149AFD0AB7CB}"/>
              </a:ext>
            </a:extLst>
          </p:cNvPr>
          <p:cNvSpPr>
            <a:spLocks noGrp="1"/>
          </p:cNvSpPr>
          <p:nvPr>
            <p:ph type="title"/>
          </p:nvPr>
        </p:nvSpPr>
        <p:spPr>
          <a:xfrm>
            <a:off x="1069848" y="502920"/>
            <a:ext cx="9889097" cy="4609407"/>
          </a:xfrm>
        </p:spPr>
        <p:txBody>
          <a:bodyPr>
            <a:normAutofit/>
          </a:bodyPr>
          <a:lstStyle/>
          <a:p>
            <a:r>
              <a:rPr lang="es-EC" sz="4800" dirty="0"/>
              <a:t>3.	¿Cómo se manifiesta la "sensibilidad especial al lenguaje" en individuos con autismo desde la perspectiva lacaniana?</a:t>
            </a:r>
          </a:p>
        </p:txBody>
      </p:sp>
    </p:spTree>
    <p:extLst>
      <p:ext uri="{BB962C8B-B14F-4D97-AF65-F5344CB8AC3E}">
        <p14:creationId xmlns:p14="http://schemas.microsoft.com/office/powerpoint/2010/main" val="3529671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9" name="Rectangle 3078">
            <a:extLst>
              <a:ext uri="{FF2B5EF4-FFF2-40B4-BE49-F238E27FC236}">
                <a16:creationId xmlns:a16="http://schemas.microsoft.com/office/drawing/2014/main" id="{95697D25-3D98-4690-9E3D-C65732E5D8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1" name="Rectangle 3080">
            <a:extLst>
              <a:ext uri="{FF2B5EF4-FFF2-40B4-BE49-F238E27FC236}">
                <a16:creationId xmlns:a16="http://schemas.microsoft.com/office/drawing/2014/main" id="{401FD7FC-C76E-45D6-95A9-D630E1820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66900"/>
            <a:ext cx="12192000" cy="49911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Autismo y funciones ejecutivas: ejemplos y aplicaciones - Fundacion  ConecTEA - Juntos en el Autismo">
            <a:extLst>
              <a:ext uri="{FF2B5EF4-FFF2-40B4-BE49-F238E27FC236}">
                <a16:creationId xmlns:a16="http://schemas.microsoft.com/office/drawing/2014/main" id="{956D111C-B392-ABC5-5336-0F3976A08E3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1357" r="11510"/>
          <a:stretch/>
        </p:blipFill>
        <p:spPr bwMode="auto">
          <a:xfrm>
            <a:off x="4244" y="1866900"/>
            <a:ext cx="5092102" cy="4991100"/>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2A6FC364-1A00-5FB7-A4A4-49530F762B0A}"/>
              </a:ext>
            </a:extLst>
          </p:cNvPr>
          <p:cNvSpPr>
            <a:spLocks noGrp="1"/>
          </p:cNvSpPr>
          <p:nvPr>
            <p:ph idx="1"/>
          </p:nvPr>
        </p:nvSpPr>
        <p:spPr>
          <a:xfrm>
            <a:off x="5898360" y="2219493"/>
            <a:ext cx="5722140" cy="3314531"/>
          </a:xfrm>
        </p:spPr>
        <p:txBody>
          <a:bodyPr>
            <a:normAutofit/>
          </a:bodyPr>
          <a:lstStyle/>
          <a:p>
            <a:r>
              <a:rPr lang="es-EC" kern="100">
                <a:effectLst/>
                <a:latin typeface="Calibri" panose="020F0502020204030204" pitchFamily="34" charset="0"/>
                <a:ea typeface="Calibri" panose="020F0502020204030204" pitchFamily="34" charset="0"/>
                <a:cs typeface="Times New Roman" panose="02020603050405020304" pitchFamily="18" charset="0"/>
              </a:rPr>
              <a:t>La sensibilidad especial al lenguaje en el autismo, según Lacan, se refiere a la desconexión entre el lenguaje y el cuerpo, donde el lenguaje puede ser experimentado como algo perturbador en lugar de integrarse armónicamente con la experiencia corporal.</a:t>
            </a:r>
          </a:p>
          <a:p>
            <a:endParaRPr lang="es-EC" dirty="0"/>
          </a:p>
        </p:txBody>
      </p:sp>
      <p:grpSp>
        <p:nvGrpSpPr>
          <p:cNvPr id="3083" name="Group 3082">
            <a:extLst>
              <a:ext uri="{FF2B5EF4-FFF2-40B4-BE49-F238E27FC236}">
                <a16:creationId xmlns:a16="http://schemas.microsoft.com/office/drawing/2014/main" id="{6A85DAAA-4828-42AD-A20E-A69A6FAE05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227" y="5957752"/>
            <a:ext cx="12157773" cy="494218"/>
            <a:chOff x="18956" y="5952517"/>
            <a:chExt cx="12157773" cy="494218"/>
          </a:xfrm>
          <a:solidFill>
            <a:schemeClr val="bg1"/>
          </a:solidFill>
        </p:grpSpPr>
        <p:sp>
          <p:nvSpPr>
            <p:cNvPr id="3084" name="Freeform 10">
              <a:extLst>
                <a:ext uri="{FF2B5EF4-FFF2-40B4-BE49-F238E27FC236}">
                  <a16:creationId xmlns:a16="http://schemas.microsoft.com/office/drawing/2014/main" id="{86125428-75F9-4763-8991-C4DB8FE9889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637219" y="6356157"/>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085" name="Freeform 15">
              <a:extLst>
                <a:ext uri="{FF2B5EF4-FFF2-40B4-BE49-F238E27FC236}">
                  <a16:creationId xmlns:a16="http://schemas.microsoft.com/office/drawing/2014/main" id="{9E1AD4BA-5029-4887-8216-F6DBBD1847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139192" y="6359421"/>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086" name="Freeform 18">
              <a:extLst>
                <a:ext uri="{FF2B5EF4-FFF2-40B4-BE49-F238E27FC236}">
                  <a16:creationId xmlns:a16="http://schemas.microsoft.com/office/drawing/2014/main" id="{D298128E-C3E3-4CCC-BB18-D6B2181818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384660" y="6368396"/>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087" name="Freeform 22">
              <a:extLst>
                <a:ext uri="{FF2B5EF4-FFF2-40B4-BE49-F238E27FC236}">
                  <a16:creationId xmlns:a16="http://schemas.microsoft.com/office/drawing/2014/main" id="{956527CE-4CB1-4E46-88D3-E6EA2D5AAF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653573" y="6308012"/>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088" name="Freeform 8">
              <a:extLst>
                <a:ext uri="{FF2B5EF4-FFF2-40B4-BE49-F238E27FC236}">
                  <a16:creationId xmlns:a16="http://schemas.microsoft.com/office/drawing/2014/main" id="{2F104828-FA58-4B02-A34E-13A1A0432E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8956" y="5956599"/>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089" name="Freeform 19">
              <a:extLst>
                <a:ext uri="{FF2B5EF4-FFF2-40B4-BE49-F238E27FC236}">
                  <a16:creationId xmlns:a16="http://schemas.microsoft.com/office/drawing/2014/main" id="{C98AF37C-592A-4D0D-BF25-AD71B60E6B1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709370" y="6291575"/>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090" name="Freeform 20">
              <a:extLst>
                <a:ext uri="{FF2B5EF4-FFF2-40B4-BE49-F238E27FC236}">
                  <a16:creationId xmlns:a16="http://schemas.microsoft.com/office/drawing/2014/main" id="{621CF2DF-4BAB-47CB-AAF4-6135062AF8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452381" y="6295774"/>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091" name="Freeform 23">
              <a:extLst>
                <a:ext uri="{FF2B5EF4-FFF2-40B4-BE49-F238E27FC236}">
                  <a16:creationId xmlns:a16="http://schemas.microsoft.com/office/drawing/2014/main" id="{C93B96AD-0A31-4B64-8B0D-EC289A7A77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883090" y="6322699"/>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092" name="Freeform 26">
              <a:extLst>
                <a:ext uri="{FF2B5EF4-FFF2-40B4-BE49-F238E27FC236}">
                  <a16:creationId xmlns:a16="http://schemas.microsoft.com/office/drawing/2014/main" id="{CA95A85E-F6C9-4D5B-9AC2-41D24817190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404559" y="6308010"/>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093" name="Freeform 27">
              <a:extLst>
                <a:ext uri="{FF2B5EF4-FFF2-40B4-BE49-F238E27FC236}">
                  <a16:creationId xmlns:a16="http://schemas.microsoft.com/office/drawing/2014/main" id="{5107E4DA-C368-437F-913A-9CF3CB012D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937280" y="6282192"/>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094" name="Freeform 28">
              <a:extLst>
                <a:ext uri="{FF2B5EF4-FFF2-40B4-BE49-F238E27FC236}">
                  <a16:creationId xmlns:a16="http://schemas.microsoft.com/office/drawing/2014/main" id="{7631DFDA-A9E9-4E35-A064-EBA0778018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194538" y="6290059"/>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095" name="Freeform 30">
              <a:extLst>
                <a:ext uri="{FF2B5EF4-FFF2-40B4-BE49-F238E27FC236}">
                  <a16:creationId xmlns:a16="http://schemas.microsoft.com/office/drawing/2014/main" id="{3A2C443F-B764-46C1-857F-F5A4DF30A4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742191" y="6338204"/>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096" name="Freeform 43">
              <a:extLst>
                <a:ext uri="{FF2B5EF4-FFF2-40B4-BE49-F238E27FC236}">
                  <a16:creationId xmlns:a16="http://schemas.microsoft.com/office/drawing/2014/main" id="{B9FC3628-7B29-4D88-B5ED-ACAF87A9B4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902106" y="6043523"/>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097" name="Freeform 51">
              <a:extLst>
                <a:ext uri="{FF2B5EF4-FFF2-40B4-BE49-F238E27FC236}">
                  <a16:creationId xmlns:a16="http://schemas.microsoft.com/office/drawing/2014/main" id="{B65279C5-A429-464B-8FBE-424240585B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710297" y="6035458"/>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098" name="Freeform 52">
              <a:extLst>
                <a:ext uri="{FF2B5EF4-FFF2-40B4-BE49-F238E27FC236}">
                  <a16:creationId xmlns:a16="http://schemas.microsoft.com/office/drawing/2014/main" id="{5CB98B82-2322-4900-8F24-C8DC1D1F56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277444" y="6038724"/>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099" name="Freeform 53">
              <a:extLst>
                <a:ext uri="{FF2B5EF4-FFF2-40B4-BE49-F238E27FC236}">
                  <a16:creationId xmlns:a16="http://schemas.microsoft.com/office/drawing/2014/main" id="{B1A93CE9-77F5-4C0B-BA0F-4B3A32EE4D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471034" y="6035460"/>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00" name="Freeform 54">
              <a:extLst>
                <a:ext uri="{FF2B5EF4-FFF2-40B4-BE49-F238E27FC236}">
                  <a16:creationId xmlns:a16="http://schemas.microsoft.com/office/drawing/2014/main" id="{2EE13B5A-5B73-46E3-934F-61F0D824E4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094009" y="6011795"/>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01" name="Freeform 55">
              <a:extLst>
                <a:ext uri="{FF2B5EF4-FFF2-40B4-BE49-F238E27FC236}">
                  <a16:creationId xmlns:a16="http://schemas.microsoft.com/office/drawing/2014/main" id="{65A30821-4992-48D3-B4A0-913C045B4F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264556" y="6041988"/>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02" name="Freeform 56">
              <a:extLst>
                <a:ext uri="{FF2B5EF4-FFF2-40B4-BE49-F238E27FC236}">
                  <a16:creationId xmlns:a16="http://schemas.microsoft.com/office/drawing/2014/main" id="{CF285E5E-EB87-467D-B538-925CAB8A81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392340" y="5985586"/>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03" name="Freeform 57">
              <a:extLst>
                <a:ext uri="{FF2B5EF4-FFF2-40B4-BE49-F238E27FC236}">
                  <a16:creationId xmlns:a16="http://schemas.microsoft.com/office/drawing/2014/main" id="{22F0F1DE-7C3C-40A4-B14B-B0FD67EC67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037697" y="6020771"/>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04" name="Freeform 59">
              <a:extLst>
                <a:ext uri="{FF2B5EF4-FFF2-40B4-BE49-F238E27FC236}">
                  <a16:creationId xmlns:a16="http://schemas.microsoft.com/office/drawing/2014/main" id="{DDF56D11-18A1-4D3F-862A-884643EC85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473186" y="605207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05" name="Freeform 60">
              <a:extLst>
                <a:ext uri="{FF2B5EF4-FFF2-40B4-BE49-F238E27FC236}">
                  <a16:creationId xmlns:a16="http://schemas.microsoft.com/office/drawing/2014/main" id="{E6BD0431-79C0-4578-9C4E-753DE0746E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825017" y="6002818"/>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06" name="Freeform 61">
              <a:extLst>
                <a:ext uri="{FF2B5EF4-FFF2-40B4-BE49-F238E27FC236}">
                  <a16:creationId xmlns:a16="http://schemas.microsoft.com/office/drawing/2014/main" id="{A1B85F64-F9B0-48F1-9C28-10E600AAA1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572460" y="5957121"/>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07" name="Freeform 5">
              <a:extLst>
                <a:ext uri="{FF2B5EF4-FFF2-40B4-BE49-F238E27FC236}">
                  <a16:creationId xmlns:a16="http://schemas.microsoft.com/office/drawing/2014/main" id="{103E3F91-5963-48B3-BA45-F313552CB4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908414" y="6286792"/>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08" name="Freeform 6">
              <a:extLst>
                <a:ext uri="{FF2B5EF4-FFF2-40B4-BE49-F238E27FC236}">
                  <a16:creationId xmlns:a16="http://schemas.microsoft.com/office/drawing/2014/main" id="{94FBFE70-FA74-4065-8632-647B4E651F9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634353" y="6266141"/>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09" name="Freeform 7">
              <a:extLst>
                <a:ext uri="{FF2B5EF4-FFF2-40B4-BE49-F238E27FC236}">
                  <a16:creationId xmlns:a16="http://schemas.microsoft.com/office/drawing/2014/main" id="{15137EC8-5D22-45AF-8136-75A336C1A2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177783" y="6246129"/>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10" name="Freeform 8">
              <a:extLst>
                <a:ext uri="{FF2B5EF4-FFF2-40B4-BE49-F238E27FC236}">
                  <a16:creationId xmlns:a16="http://schemas.microsoft.com/office/drawing/2014/main" id="{01585780-AC17-48DF-B491-DD8DEAD9B5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982245" y="6242949"/>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11" name="Freeform 9">
              <a:extLst>
                <a:ext uri="{FF2B5EF4-FFF2-40B4-BE49-F238E27FC236}">
                  <a16:creationId xmlns:a16="http://schemas.microsoft.com/office/drawing/2014/main" id="{39F55FA8-015C-409E-9701-83B93BE92D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268040" y="6282192"/>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12" name="Freeform 11">
              <a:extLst>
                <a:ext uri="{FF2B5EF4-FFF2-40B4-BE49-F238E27FC236}">
                  <a16:creationId xmlns:a16="http://schemas.microsoft.com/office/drawing/2014/main" id="{95F44756-BFD5-473B-9B3A-64914D54D2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510851" y="6246285"/>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13" name="Freeform 12">
              <a:extLst>
                <a:ext uri="{FF2B5EF4-FFF2-40B4-BE49-F238E27FC236}">
                  <a16:creationId xmlns:a16="http://schemas.microsoft.com/office/drawing/2014/main" id="{0063CF19-BA29-4737-9216-0FC182C64D1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028371" y="6264238"/>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14" name="Freeform 13">
              <a:extLst>
                <a:ext uri="{FF2B5EF4-FFF2-40B4-BE49-F238E27FC236}">
                  <a16:creationId xmlns:a16="http://schemas.microsoft.com/office/drawing/2014/main" id="{077D7D6B-E211-4C39-9DDB-943283A068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656011" y="6301648"/>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15" name="Freeform 14">
              <a:extLst>
                <a:ext uri="{FF2B5EF4-FFF2-40B4-BE49-F238E27FC236}">
                  <a16:creationId xmlns:a16="http://schemas.microsoft.com/office/drawing/2014/main" id="{CFCAA2B7-2668-424D-A0C2-EB30C9C223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333279" y="6267101"/>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16" name="Freeform 16">
              <a:extLst>
                <a:ext uri="{FF2B5EF4-FFF2-40B4-BE49-F238E27FC236}">
                  <a16:creationId xmlns:a16="http://schemas.microsoft.com/office/drawing/2014/main" id="{96C40903-DA8C-4282-8406-32598233C8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773156" y="6239757"/>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17" name="Freeform 17">
              <a:extLst>
                <a:ext uri="{FF2B5EF4-FFF2-40B4-BE49-F238E27FC236}">
                  <a16:creationId xmlns:a16="http://schemas.microsoft.com/office/drawing/2014/main" id="{61FE12E2-C467-400F-89BA-1BEA883D1E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398709" y="6264239"/>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18" name="Freeform 21">
              <a:extLst>
                <a:ext uri="{FF2B5EF4-FFF2-40B4-BE49-F238E27FC236}">
                  <a16:creationId xmlns:a16="http://schemas.microsoft.com/office/drawing/2014/main" id="{1EAD90ED-90A2-46B9-8DA7-A6E2BAD67D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47787" y="6218542"/>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19" name="Freeform 25">
              <a:extLst>
                <a:ext uri="{FF2B5EF4-FFF2-40B4-BE49-F238E27FC236}">
                  <a16:creationId xmlns:a16="http://schemas.microsoft.com/office/drawing/2014/main" id="{8C82FE95-B66A-4645-B823-B52372EB4E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90115" y="6200589"/>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20" name="Freeform 29">
              <a:extLst>
                <a:ext uri="{FF2B5EF4-FFF2-40B4-BE49-F238E27FC236}">
                  <a16:creationId xmlns:a16="http://schemas.microsoft.com/office/drawing/2014/main" id="{2C686BAA-83C2-43D2-93B6-E8220C957E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11181" y="6179372"/>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21" name="Freeform 31">
              <a:extLst>
                <a:ext uri="{FF2B5EF4-FFF2-40B4-BE49-F238E27FC236}">
                  <a16:creationId xmlns:a16="http://schemas.microsoft.com/office/drawing/2014/main" id="{67ECE7FD-6A12-44C9-8D33-E42CFA13916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43201" y="6241343"/>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22" name="Freeform 32">
              <a:extLst>
                <a:ext uri="{FF2B5EF4-FFF2-40B4-BE49-F238E27FC236}">
                  <a16:creationId xmlns:a16="http://schemas.microsoft.com/office/drawing/2014/main" id="{4437F430-2DE6-4610-8B80-B84F269DE2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406775" y="5979446"/>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23" name="Freeform 33">
              <a:extLst>
                <a:ext uri="{FF2B5EF4-FFF2-40B4-BE49-F238E27FC236}">
                  <a16:creationId xmlns:a16="http://schemas.microsoft.com/office/drawing/2014/main" id="{0E1CF099-A0A1-4D01-A1C9-FC75D2A2BA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327423" y="6028408"/>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24" name="Freeform 34">
              <a:extLst>
                <a:ext uri="{FF2B5EF4-FFF2-40B4-BE49-F238E27FC236}">
                  <a16:creationId xmlns:a16="http://schemas.microsoft.com/office/drawing/2014/main" id="{446366B3-8C6B-4FBB-993F-F1436B59D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334031" y="6019431"/>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25" name="Freeform 35">
              <a:extLst>
                <a:ext uri="{FF2B5EF4-FFF2-40B4-BE49-F238E27FC236}">
                  <a16:creationId xmlns:a16="http://schemas.microsoft.com/office/drawing/2014/main" id="{116E6478-E2D6-4541-A390-90B0C7867D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124491" y="6012903"/>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26" name="Freeform 36">
              <a:extLst>
                <a:ext uri="{FF2B5EF4-FFF2-40B4-BE49-F238E27FC236}">
                  <a16:creationId xmlns:a16="http://schemas.microsoft.com/office/drawing/2014/main" id="{4455EFAC-5886-4232-B90E-DFFB40290EA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57884" y="5982710"/>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27" name="Freeform 37">
              <a:extLst>
                <a:ext uri="{FF2B5EF4-FFF2-40B4-BE49-F238E27FC236}">
                  <a16:creationId xmlns:a16="http://schemas.microsoft.com/office/drawing/2014/main" id="{41B484DB-32F6-47BF-AD29-498D8C418D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649584" y="5970470"/>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28" name="Freeform 38">
              <a:extLst>
                <a:ext uri="{FF2B5EF4-FFF2-40B4-BE49-F238E27FC236}">
                  <a16:creationId xmlns:a16="http://schemas.microsoft.com/office/drawing/2014/main" id="{A8D2C598-CBD1-4878-AE03-DB6C604EB2E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829398" y="601045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29" name="Freeform 39">
              <a:extLst>
                <a:ext uri="{FF2B5EF4-FFF2-40B4-BE49-F238E27FC236}">
                  <a16:creationId xmlns:a16="http://schemas.microsoft.com/office/drawing/2014/main" id="{7DA864B2-C1CD-4944-BC87-E6C353C170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580384" y="5998215"/>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30" name="Freeform 40">
              <a:extLst>
                <a:ext uri="{FF2B5EF4-FFF2-40B4-BE49-F238E27FC236}">
                  <a16:creationId xmlns:a16="http://schemas.microsoft.com/office/drawing/2014/main" id="{2DB859CF-A6B4-4B69-9AF2-10EFCC6A8E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121911" y="5994951"/>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31" name="Freeform 41">
              <a:extLst>
                <a:ext uri="{FF2B5EF4-FFF2-40B4-BE49-F238E27FC236}">
                  <a16:creationId xmlns:a16="http://schemas.microsoft.com/office/drawing/2014/main" id="{11B87B98-350C-4B22-BAA1-BC214CBFF6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38116" y="599495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32" name="Freeform 42">
              <a:extLst>
                <a:ext uri="{FF2B5EF4-FFF2-40B4-BE49-F238E27FC236}">
                  <a16:creationId xmlns:a16="http://schemas.microsoft.com/office/drawing/2014/main" id="{F13ABE7D-3892-4859-BAD4-4FC4D055AEE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10716" y="5973734"/>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33" name="Freeform 44">
              <a:extLst>
                <a:ext uri="{FF2B5EF4-FFF2-40B4-BE49-F238E27FC236}">
                  <a16:creationId xmlns:a16="http://schemas.microsoft.com/office/drawing/2014/main" id="{C7F1722E-1384-418B-9A3E-B70006800C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639354" y="5976998"/>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34" name="Freeform 45">
              <a:extLst>
                <a:ext uri="{FF2B5EF4-FFF2-40B4-BE49-F238E27FC236}">
                  <a16:creationId xmlns:a16="http://schemas.microsoft.com/office/drawing/2014/main" id="{0BF35D49-BCAE-4D89-8EDD-99FCEF7442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67906" y="5952517"/>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35" name="Freeform 46">
              <a:extLst>
                <a:ext uri="{FF2B5EF4-FFF2-40B4-BE49-F238E27FC236}">
                  <a16:creationId xmlns:a16="http://schemas.microsoft.com/office/drawing/2014/main" id="{4CF2F99A-EE20-47B9-80F1-D6E87D6D69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895937" y="6000664"/>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36" name="Freeform 47">
              <a:extLst>
                <a:ext uri="{FF2B5EF4-FFF2-40B4-BE49-F238E27FC236}">
                  <a16:creationId xmlns:a16="http://schemas.microsoft.com/office/drawing/2014/main" id="{8B1A7952-C836-4490-8C6C-CE9C0C0F6D6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865326" y="5973733"/>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37" name="Freeform 48">
              <a:extLst>
                <a:ext uri="{FF2B5EF4-FFF2-40B4-BE49-F238E27FC236}">
                  <a16:creationId xmlns:a16="http://schemas.microsoft.com/office/drawing/2014/main" id="{B1568D66-89FA-4FA8-A6E3-AF31D8A0545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115444" y="5992749"/>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38" name="Freeform 49">
              <a:extLst>
                <a:ext uri="{FF2B5EF4-FFF2-40B4-BE49-F238E27FC236}">
                  <a16:creationId xmlns:a16="http://schemas.microsoft.com/office/drawing/2014/main" id="{6EF88740-92FD-4894-8D28-13C929041A9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15687" y="5955781"/>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39" name="Freeform 8">
              <a:extLst>
                <a:ext uri="{FF2B5EF4-FFF2-40B4-BE49-F238E27FC236}">
                  <a16:creationId xmlns:a16="http://schemas.microsoft.com/office/drawing/2014/main" id="{F9264025-3D66-45E5-B15B-1F9993E999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683670" y="6019431"/>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40" name="Freeform 106">
              <a:extLst>
                <a:ext uri="{FF2B5EF4-FFF2-40B4-BE49-F238E27FC236}">
                  <a16:creationId xmlns:a16="http://schemas.microsoft.com/office/drawing/2014/main" id="{A17599C9-357B-44B4-B6FC-08C4758CFE9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9451" y="6204541"/>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41" name="Freeform 19">
              <a:extLst>
                <a:ext uri="{FF2B5EF4-FFF2-40B4-BE49-F238E27FC236}">
                  <a16:creationId xmlns:a16="http://schemas.microsoft.com/office/drawing/2014/main" id="{AC8D8289-19C2-490A-8000-DD80A8BA95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397390" y="6351960"/>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42" name="Freeform 20">
              <a:extLst>
                <a:ext uri="{FF2B5EF4-FFF2-40B4-BE49-F238E27FC236}">
                  <a16:creationId xmlns:a16="http://schemas.microsoft.com/office/drawing/2014/main" id="{A9F1237F-83C7-4840-998E-379DF420EC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140401" y="6356159"/>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43" name="Freeform 26">
              <a:extLst>
                <a:ext uri="{FF2B5EF4-FFF2-40B4-BE49-F238E27FC236}">
                  <a16:creationId xmlns:a16="http://schemas.microsoft.com/office/drawing/2014/main" id="{78C598F8-6845-4321-8B12-8F55D5C5A0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2049121" y="6351959"/>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44" name="Freeform 27">
              <a:extLst>
                <a:ext uri="{FF2B5EF4-FFF2-40B4-BE49-F238E27FC236}">
                  <a16:creationId xmlns:a16="http://schemas.microsoft.com/office/drawing/2014/main" id="{85D84B4A-5F95-4F29-BE14-8D29A0B4CD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625300" y="6342577"/>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45" name="Freeform 28">
              <a:extLst>
                <a:ext uri="{FF2B5EF4-FFF2-40B4-BE49-F238E27FC236}">
                  <a16:creationId xmlns:a16="http://schemas.microsoft.com/office/drawing/2014/main" id="{6408C2B3-D126-4B4A-8BA3-FF1863CD77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851300" y="6351959"/>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46" name="Freeform 55">
              <a:extLst>
                <a:ext uri="{FF2B5EF4-FFF2-40B4-BE49-F238E27FC236}">
                  <a16:creationId xmlns:a16="http://schemas.microsoft.com/office/drawing/2014/main" id="{CAE0FD91-0F5A-4A8C-9310-8DB3A5FA4D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988188" y="6083917"/>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47" name="Freeform 56">
              <a:extLst>
                <a:ext uri="{FF2B5EF4-FFF2-40B4-BE49-F238E27FC236}">
                  <a16:creationId xmlns:a16="http://schemas.microsoft.com/office/drawing/2014/main" id="{1B9D762E-D50F-4A47-B703-232ED88670C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080360" y="6045971"/>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48" name="Freeform 57">
              <a:extLst>
                <a:ext uri="{FF2B5EF4-FFF2-40B4-BE49-F238E27FC236}">
                  <a16:creationId xmlns:a16="http://schemas.microsoft.com/office/drawing/2014/main" id="{8DA09E23-CA61-495A-A7F8-4B3DFDF2AB8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725717" y="6081156"/>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49" name="Freeform 60">
              <a:extLst>
                <a:ext uri="{FF2B5EF4-FFF2-40B4-BE49-F238E27FC236}">
                  <a16:creationId xmlns:a16="http://schemas.microsoft.com/office/drawing/2014/main" id="{D36CA6B3-3A46-4CB5-8C91-886B84071B9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513037" y="606320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50" name="Freeform 61">
              <a:extLst>
                <a:ext uri="{FF2B5EF4-FFF2-40B4-BE49-F238E27FC236}">
                  <a16:creationId xmlns:a16="http://schemas.microsoft.com/office/drawing/2014/main" id="{D5E51DA2-6B7C-485B-8725-9A40802924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260480" y="6017506"/>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51" name="Freeform 5">
              <a:extLst>
                <a:ext uri="{FF2B5EF4-FFF2-40B4-BE49-F238E27FC236}">
                  <a16:creationId xmlns:a16="http://schemas.microsoft.com/office/drawing/2014/main" id="{15FEF067-D07A-40E3-96D2-34E7450C1F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596434" y="6347177"/>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52" name="Freeform 6">
              <a:extLst>
                <a:ext uri="{FF2B5EF4-FFF2-40B4-BE49-F238E27FC236}">
                  <a16:creationId xmlns:a16="http://schemas.microsoft.com/office/drawing/2014/main" id="{DFF84AAD-85F3-4027-BEF7-5AFCC59DC5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310592" y="6345841"/>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53" name="Freeform 7">
              <a:extLst>
                <a:ext uri="{FF2B5EF4-FFF2-40B4-BE49-F238E27FC236}">
                  <a16:creationId xmlns:a16="http://schemas.microsoft.com/office/drawing/2014/main" id="{9748C3EE-BBA1-45C3-AA60-D44ABDC7ED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865803" y="6306514"/>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54" name="Freeform 8">
              <a:extLst>
                <a:ext uri="{FF2B5EF4-FFF2-40B4-BE49-F238E27FC236}">
                  <a16:creationId xmlns:a16="http://schemas.microsoft.com/office/drawing/2014/main" id="{C4E544EA-9A31-4B4E-A587-2AE025092A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670714" y="633931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55" name="Freeform 9">
              <a:extLst>
                <a:ext uri="{FF2B5EF4-FFF2-40B4-BE49-F238E27FC236}">
                  <a16:creationId xmlns:a16="http://schemas.microsoft.com/office/drawing/2014/main" id="{8F48C13C-B234-4A28-8664-11FAE376366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956060" y="6342577"/>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56" name="Freeform 11">
              <a:extLst>
                <a:ext uri="{FF2B5EF4-FFF2-40B4-BE49-F238E27FC236}">
                  <a16:creationId xmlns:a16="http://schemas.microsoft.com/office/drawing/2014/main" id="{E43446F2-1DE7-4C87-8691-324C7B2ABB3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198871" y="6306670"/>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57" name="Freeform 12">
              <a:extLst>
                <a:ext uri="{FF2B5EF4-FFF2-40B4-BE49-F238E27FC236}">
                  <a16:creationId xmlns:a16="http://schemas.microsoft.com/office/drawing/2014/main" id="{91DE0BBB-6755-4F68-822C-318F733D19A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716391" y="6324623"/>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58" name="Freeform 13">
              <a:extLst>
                <a:ext uri="{FF2B5EF4-FFF2-40B4-BE49-F238E27FC236}">
                  <a16:creationId xmlns:a16="http://schemas.microsoft.com/office/drawing/2014/main" id="{A5F42373-85EE-4ADF-8DCE-2754ED3B5B5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344031" y="6362033"/>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59" name="Freeform 14">
              <a:extLst>
                <a:ext uri="{FF2B5EF4-FFF2-40B4-BE49-F238E27FC236}">
                  <a16:creationId xmlns:a16="http://schemas.microsoft.com/office/drawing/2014/main" id="{E82C5A3F-4FC6-4883-AD2B-37F1BBF766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070859" y="6318096"/>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60" name="Freeform 16">
              <a:extLst>
                <a:ext uri="{FF2B5EF4-FFF2-40B4-BE49-F238E27FC236}">
                  <a16:creationId xmlns:a16="http://schemas.microsoft.com/office/drawing/2014/main" id="{35242FF5-19F5-45E5-919A-C145DC64A9C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461176" y="6300142"/>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61" name="Freeform 17">
              <a:extLst>
                <a:ext uri="{FF2B5EF4-FFF2-40B4-BE49-F238E27FC236}">
                  <a16:creationId xmlns:a16="http://schemas.microsoft.com/office/drawing/2014/main" id="{88AAE6CF-F026-41C1-B9AD-BC2E232C53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039205" y="6341355"/>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62" name="Freeform 21">
              <a:extLst>
                <a:ext uri="{FF2B5EF4-FFF2-40B4-BE49-F238E27FC236}">
                  <a16:creationId xmlns:a16="http://schemas.microsoft.com/office/drawing/2014/main" id="{5C701404-4DB7-4F3A-8549-9544B9C6656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730057" y="6318096"/>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63" name="Freeform 25">
              <a:extLst>
                <a:ext uri="{FF2B5EF4-FFF2-40B4-BE49-F238E27FC236}">
                  <a16:creationId xmlns:a16="http://schemas.microsoft.com/office/drawing/2014/main" id="{369618DE-CF63-4E1F-AB56-8A640FD748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930591" y="6309120"/>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64" name="Freeform 29">
              <a:extLst>
                <a:ext uri="{FF2B5EF4-FFF2-40B4-BE49-F238E27FC236}">
                  <a16:creationId xmlns:a16="http://schemas.microsoft.com/office/drawing/2014/main" id="{3D1A099C-4FDA-4F79-B077-C0F6C64778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497041" y="6299934"/>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65" name="Freeform 31">
              <a:extLst>
                <a:ext uri="{FF2B5EF4-FFF2-40B4-BE49-F238E27FC236}">
                  <a16:creationId xmlns:a16="http://schemas.microsoft.com/office/drawing/2014/main" id="{663890DF-B74A-467D-A63B-CB65CC98B45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207517" y="6336989"/>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66" name="Freeform 32">
              <a:extLst>
                <a:ext uri="{FF2B5EF4-FFF2-40B4-BE49-F238E27FC236}">
                  <a16:creationId xmlns:a16="http://schemas.microsoft.com/office/drawing/2014/main" id="{8C343114-BF88-426E-953D-A70972F875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094795" y="6039831"/>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67" name="Freeform 33">
              <a:extLst>
                <a:ext uri="{FF2B5EF4-FFF2-40B4-BE49-F238E27FC236}">
                  <a16:creationId xmlns:a16="http://schemas.microsoft.com/office/drawing/2014/main" id="{922DA709-3EF5-45DB-BAE3-B23CAA35D9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015443" y="6088793"/>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68" name="Freeform 34">
              <a:extLst>
                <a:ext uri="{FF2B5EF4-FFF2-40B4-BE49-F238E27FC236}">
                  <a16:creationId xmlns:a16="http://schemas.microsoft.com/office/drawing/2014/main" id="{E794F4BF-0BF2-4D4B-95B3-B96E58491D4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022051" y="6079816"/>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69" name="Freeform 35">
              <a:extLst>
                <a:ext uri="{FF2B5EF4-FFF2-40B4-BE49-F238E27FC236}">
                  <a16:creationId xmlns:a16="http://schemas.microsoft.com/office/drawing/2014/main" id="{1972B148-4231-4FCD-9B14-7A4189089F4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806684" y="6076799"/>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70" name="Freeform 36">
              <a:extLst>
                <a:ext uri="{FF2B5EF4-FFF2-40B4-BE49-F238E27FC236}">
                  <a16:creationId xmlns:a16="http://schemas.microsoft.com/office/drawing/2014/main" id="{14348403-DF91-4DC6-90A9-D7EC727B804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345904" y="6043095"/>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71" name="Freeform 37">
              <a:extLst>
                <a:ext uri="{FF2B5EF4-FFF2-40B4-BE49-F238E27FC236}">
                  <a16:creationId xmlns:a16="http://schemas.microsoft.com/office/drawing/2014/main" id="{1052674E-35FA-4825-AC07-A3914AD9D6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337604" y="6030855"/>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72" name="Freeform 38">
              <a:extLst>
                <a:ext uri="{FF2B5EF4-FFF2-40B4-BE49-F238E27FC236}">
                  <a16:creationId xmlns:a16="http://schemas.microsoft.com/office/drawing/2014/main" id="{4042608B-8386-48C8-A1A3-DBE6F468CE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517418" y="6070840"/>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73" name="Freeform 39">
              <a:extLst>
                <a:ext uri="{FF2B5EF4-FFF2-40B4-BE49-F238E27FC236}">
                  <a16:creationId xmlns:a16="http://schemas.microsoft.com/office/drawing/2014/main" id="{9A5D8987-000C-4B99-BBAF-A23EC6FF55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268404" y="6058600"/>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74" name="Freeform 40">
              <a:extLst>
                <a:ext uri="{FF2B5EF4-FFF2-40B4-BE49-F238E27FC236}">
                  <a16:creationId xmlns:a16="http://schemas.microsoft.com/office/drawing/2014/main" id="{0E405B19-5658-4E03-9404-0C565679EB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809931" y="6055336"/>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75" name="Freeform 41">
              <a:extLst>
                <a:ext uri="{FF2B5EF4-FFF2-40B4-BE49-F238E27FC236}">
                  <a16:creationId xmlns:a16="http://schemas.microsoft.com/office/drawing/2014/main" id="{DC674228-5A9C-4E88-9835-78995E56D0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126136" y="6055335"/>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76" name="Freeform 42">
              <a:extLst>
                <a:ext uri="{FF2B5EF4-FFF2-40B4-BE49-F238E27FC236}">
                  <a16:creationId xmlns:a16="http://schemas.microsoft.com/office/drawing/2014/main" id="{1AB27427-2183-4323-8F13-E775766EDAF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798736" y="6034119"/>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77" name="Freeform 44">
              <a:extLst>
                <a:ext uri="{FF2B5EF4-FFF2-40B4-BE49-F238E27FC236}">
                  <a16:creationId xmlns:a16="http://schemas.microsoft.com/office/drawing/2014/main" id="{738ACA27-BAD8-4E7C-8411-7C0FE40F71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327374" y="6037383"/>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78" name="Freeform 45">
              <a:extLst>
                <a:ext uri="{FF2B5EF4-FFF2-40B4-BE49-F238E27FC236}">
                  <a16:creationId xmlns:a16="http://schemas.microsoft.com/office/drawing/2014/main" id="{BD029C16-6777-4580-80FD-2A7A6900EF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555926" y="6012902"/>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79" name="Freeform 46">
              <a:extLst>
                <a:ext uri="{FF2B5EF4-FFF2-40B4-BE49-F238E27FC236}">
                  <a16:creationId xmlns:a16="http://schemas.microsoft.com/office/drawing/2014/main" id="{6941DAEC-FBE5-445C-B9B1-B3DD8F221C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583957" y="6061049"/>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80" name="Freeform 47">
              <a:extLst>
                <a:ext uri="{FF2B5EF4-FFF2-40B4-BE49-F238E27FC236}">
                  <a16:creationId xmlns:a16="http://schemas.microsoft.com/office/drawing/2014/main" id="{FD3CD6BC-3643-43CC-8373-F1F7A6EF77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553346" y="6034118"/>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81" name="Freeform 48">
              <a:extLst>
                <a:ext uri="{FF2B5EF4-FFF2-40B4-BE49-F238E27FC236}">
                  <a16:creationId xmlns:a16="http://schemas.microsoft.com/office/drawing/2014/main" id="{93AF9725-32E4-404B-83DF-668B872932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804575" y="6052072"/>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3182" name="Freeform 49">
              <a:extLst>
                <a:ext uri="{FF2B5EF4-FFF2-40B4-BE49-F238E27FC236}">
                  <a16:creationId xmlns:a16="http://schemas.microsoft.com/office/drawing/2014/main" id="{5D84519B-BB5A-427B-B663-69DAB97362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903707" y="6016166"/>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grpSp>
    </p:spTree>
    <p:extLst>
      <p:ext uri="{BB962C8B-B14F-4D97-AF65-F5344CB8AC3E}">
        <p14:creationId xmlns:p14="http://schemas.microsoft.com/office/powerpoint/2010/main" val="1857800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C28B35-1C8E-9468-3D99-149AFD0AB7CB}"/>
              </a:ext>
            </a:extLst>
          </p:cNvPr>
          <p:cNvSpPr>
            <a:spLocks noGrp="1"/>
          </p:cNvSpPr>
          <p:nvPr>
            <p:ph type="title"/>
          </p:nvPr>
        </p:nvSpPr>
        <p:spPr>
          <a:xfrm>
            <a:off x="1069848" y="502920"/>
            <a:ext cx="9889097" cy="4609407"/>
          </a:xfrm>
        </p:spPr>
        <p:txBody>
          <a:bodyPr>
            <a:normAutofit/>
          </a:bodyPr>
          <a:lstStyle/>
          <a:p>
            <a:r>
              <a:rPr lang="es-EC" sz="4800" dirty="0"/>
              <a:t>4.	¿Qué significa la "ausencia de corporización de la imagen del cuerpo" en el contexto del autismo?</a:t>
            </a:r>
          </a:p>
        </p:txBody>
      </p:sp>
    </p:spTree>
    <p:extLst>
      <p:ext uri="{BB962C8B-B14F-4D97-AF65-F5344CB8AC3E}">
        <p14:creationId xmlns:p14="http://schemas.microsoft.com/office/powerpoint/2010/main" val="3715828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3" name="Rectangle 4102">
            <a:extLst>
              <a:ext uri="{FF2B5EF4-FFF2-40B4-BE49-F238E27FC236}">
                <a16:creationId xmlns:a16="http://schemas.microsoft.com/office/drawing/2014/main" id="{95697D25-3D98-4690-9E3D-C65732E5D8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5" name="Rectangle 4104">
            <a:extLst>
              <a:ext uri="{FF2B5EF4-FFF2-40B4-BE49-F238E27FC236}">
                <a16:creationId xmlns:a16="http://schemas.microsoft.com/office/drawing/2014/main" id="{401FD7FC-C76E-45D6-95A9-D630E1820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66900"/>
            <a:ext cx="12192000" cy="49911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Autismo en niños: qué es y sus síntomas | Centro Médico ABC">
            <a:extLst>
              <a:ext uri="{FF2B5EF4-FFF2-40B4-BE49-F238E27FC236}">
                <a16:creationId xmlns:a16="http://schemas.microsoft.com/office/drawing/2014/main" id="{E147BECF-041F-EB44-1BA3-81D6F9A9723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6637" b="-1"/>
          <a:stretch/>
        </p:blipFill>
        <p:spPr bwMode="auto">
          <a:xfrm>
            <a:off x="4244" y="1866900"/>
            <a:ext cx="5092102" cy="4991100"/>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296CCD5C-CAE9-27CB-78D6-7E37492B27BB}"/>
              </a:ext>
            </a:extLst>
          </p:cNvPr>
          <p:cNvSpPr>
            <a:spLocks noGrp="1"/>
          </p:cNvSpPr>
          <p:nvPr>
            <p:ph idx="1"/>
          </p:nvPr>
        </p:nvSpPr>
        <p:spPr>
          <a:xfrm>
            <a:off x="5898360" y="2219493"/>
            <a:ext cx="5722140" cy="3314531"/>
          </a:xfrm>
        </p:spPr>
        <p:txBody>
          <a:bodyPr>
            <a:normAutofit/>
          </a:bodyPr>
          <a:lstStyle/>
          <a:p>
            <a:r>
              <a:rPr lang="es-EC" kern="100">
                <a:effectLst/>
                <a:latin typeface="Calibri" panose="020F0502020204030204" pitchFamily="34" charset="0"/>
                <a:ea typeface="Calibri" panose="020F0502020204030204" pitchFamily="34" charset="0"/>
                <a:cs typeface="Times New Roman" panose="02020603050405020304" pitchFamily="18" charset="0"/>
              </a:rPr>
              <a:t>La ausencia de corporización de la imagen del cuerpo en el autismo implica que la imagen del cuerpo no se ha integrado en la construcción de la subjetividad, lo que puede llevar a una falta de reconocimiento y apropiación de la propia imagen corporal.</a:t>
            </a:r>
          </a:p>
          <a:p>
            <a:pPr marL="0" indent="0">
              <a:buNone/>
            </a:pPr>
            <a:endParaRPr lang="es-EC" dirty="0"/>
          </a:p>
        </p:txBody>
      </p:sp>
      <p:grpSp>
        <p:nvGrpSpPr>
          <p:cNvPr id="4107" name="Group 4106">
            <a:extLst>
              <a:ext uri="{FF2B5EF4-FFF2-40B4-BE49-F238E27FC236}">
                <a16:creationId xmlns:a16="http://schemas.microsoft.com/office/drawing/2014/main" id="{6A85DAAA-4828-42AD-A20E-A69A6FAE05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227" y="5957752"/>
            <a:ext cx="12157773" cy="494218"/>
            <a:chOff x="18956" y="5952517"/>
            <a:chExt cx="12157773" cy="494218"/>
          </a:xfrm>
          <a:solidFill>
            <a:schemeClr val="bg1"/>
          </a:solidFill>
        </p:grpSpPr>
        <p:sp>
          <p:nvSpPr>
            <p:cNvPr id="4108" name="Freeform 10">
              <a:extLst>
                <a:ext uri="{FF2B5EF4-FFF2-40B4-BE49-F238E27FC236}">
                  <a16:creationId xmlns:a16="http://schemas.microsoft.com/office/drawing/2014/main" id="{86125428-75F9-4763-8991-C4DB8FE9889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637219" y="6356157"/>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09" name="Freeform 15">
              <a:extLst>
                <a:ext uri="{FF2B5EF4-FFF2-40B4-BE49-F238E27FC236}">
                  <a16:creationId xmlns:a16="http://schemas.microsoft.com/office/drawing/2014/main" id="{9E1AD4BA-5029-4887-8216-F6DBBD1847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139192" y="6359421"/>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10" name="Freeform 18">
              <a:extLst>
                <a:ext uri="{FF2B5EF4-FFF2-40B4-BE49-F238E27FC236}">
                  <a16:creationId xmlns:a16="http://schemas.microsoft.com/office/drawing/2014/main" id="{D298128E-C3E3-4CCC-BB18-D6B2181818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384660" y="6368396"/>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11" name="Freeform 22">
              <a:extLst>
                <a:ext uri="{FF2B5EF4-FFF2-40B4-BE49-F238E27FC236}">
                  <a16:creationId xmlns:a16="http://schemas.microsoft.com/office/drawing/2014/main" id="{956527CE-4CB1-4E46-88D3-E6EA2D5AAF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653573" y="6308012"/>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12" name="Freeform 8">
              <a:extLst>
                <a:ext uri="{FF2B5EF4-FFF2-40B4-BE49-F238E27FC236}">
                  <a16:creationId xmlns:a16="http://schemas.microsoft.com/office/drawing/2014/main" id="{2F104828-FA58-4B02-A34E-13A1A0432E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8956" y="5956599"/>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13" name="Freeform 19">
              <a:extLst>
                <a:ext uri="{FF2B5EF4-FFF2-40B4-BE49-F238E27FC236}">
                  <a16:creationId xmlns:a16="http://schemas.microsoft.com/office/drawing/2014/main" id="{C98AF37C-592A-4D0D-BF25-AD71B60E6B1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709370" y="6291575"/>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14" name="Freeform 20">
              <a:extLst>
                <a:ext uri="{FF2B5EF4-FFF2-40B4-BE49-F238E27FC236}">
                  <a16:creationId xmlns:a16="http://schemas.microsoft.com/office/drawing/2014/main" id="{621CF2DF-4BAB-47CB-AAF4-6135062AF8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452381" y="6295774"/>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15" name="Freeform 23">
              <a:extLst>
                <a:ext uri="{FF2B5EF4-FFF2-40B4-BE49-F238E27FC236}">
                  <a16:creationId xmlns:a16="http://schemas.microsoft.com/office/drawing/2014/main" id="{C93B96AD-0A31-4B64-8B0D-EC289A7A77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883090" y="6322699"/>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16" name="Freeform 26">
              <a:extLst>
                <a:ext uri="{FF2B5EF4-FFF2-40B4-BE49-F238E27FC236}">
                  <a16:creationId xmlns:a16="http://schemas.microsoft.com/office/drawing/2014/main" id="{CA95A85E-F6C9-4D5B-9AC2-41D24817190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404559" y="6308010"/>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17" name="Freeform 27">
              <a:extLst>
                <a:ext uri="{FF2B5EF4-FFF2-40B4-BE49-F238E27FC236}">
                  <a16:creationId xmlns:a16="http://schemas.microsoft.com/office/drawing/2014/main" id="{5107E4DA-C368-437F-913A-9CF3CB012D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937280" y="6282192"/>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18" name="Freeform 28">
              <a:extLst>
                <a:ext uri="{FF2B5EF4-FFF2-40B4-BE49-F238E27FC236}">
                  <a16:creationId xmlns:a16="http://schemas.microsoft.com/office/drawing/2014/main" id="{7631DFDA-A9E9-4E35-A064-EBA0778018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194538" y="6290059"/>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19" name="Freeform 30">
              <a:extLst>
                <a:ext uri="{FF2B5EF4-FFF2-40B4-BE49-F238E27FC236}">
                  <a16:creationId xmlns:a16="http://schemas.microsoft.com/office/drawing/2014/main" id="{3A2C443F-B764-46C1-857F-F5A4DF30A4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742191" y="6338204"/>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20" name="Freeform 43">
              <a:extLst>
                <a:ext uri="{FF2B5EF4-FFF2-40B4-BE49-F238E27FC236}">
                  <a16:creationId xmlns:a16="http://schemas.microsoft.com/office/drawing/2014/main" id="{B9FC3628-7B29-4D88-B5ED-ACAF87A9B4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902106" y="6043523"/>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21" name="Freeform 51">
              <a:extLst>
                <a:ext uri="{FF2B5EF4-FFF2-40B4-BE49-F238E27FC236}">
                  <a16:creationId xmlns:a16="http://schemas.microsoft.com/office/drawing/2014/main" id="{B65279C5-A429-464B-8FBE-424240585B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710297" y="6035458"/>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22" name="Freeform 52">
              <a:extLst>
                <a:ext uri="{FF2B5EF4-FFF2-40B4-BE49-F238E27FC236}">
                  <a16:creationId xmlns:a16="http://schemas.microsoft.com/office/drawing/2014/main" id="{5CB98B82-2322-4900-8F24-C8DC1D1F56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277444" y="6038724"/>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23" name="Freeform 53">
              <a:extLst>
                <a:ext uri="{FF2B5EF4-FFF2-40B4-BE49-F238E27FC236}">
                  <a16:creationId xmlns:a16="http://schemas.microsoft.com/office/drawing/2014/main" id="{B1A93CE9-77F5-4C0B-BA0F-4B3A32EE4D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471034" y="6035460"/>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24" name="Freeform 54">
              <a:extLst>
                <a:ext uri="{FF2B5EF4-FFF2-40B4-BE49-F238E27FC236}">
                  <a16:creationId xmlns:a16="http://schemas.microsoft.com/office/drawing/2014/main" id="{2EE13B5A-5B73-46E3-934F-61F0D824E4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094009" y="6011795"/>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25" name="Freeform 55">
              <a:extLst>
                <a:ext uri="{FF2B5EF4-FFF2-40B4-BE49-F238E27FC236}">
                  <a16:creationId xmlns:a16="http://schemas.microsoft.com/office/drawing/2014/main" id="{65A30821-4992-48D3-B4A0-913C045B4F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264556" y="6041988"/>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26" name="Freeform 56">
              <a:extLst>
                <a:ext uri="{FF2B5EF4-FFF2-40B4-BE49-F238E27FC236}">
                  <a16:creationId xmlns:a16="http://schemas.microsoft.com/office/drawing/2014/main" id="{CF285E5E-EB87-467D-B538-925CAB8A81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392340" y="5985586"/>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27" name="Freeform 57">
              <a:extLst>
                <a:ext uri="{FF2B5EF4-FFF2-40B4-BE49-F238E27FC236}">
                  <a16:creationId xmlns:a16="http://schemas.microsoft.com/office/drawing/2014/main" id="{22F0F1DE-7C3C-40A4-B14B-B0FD67EC67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037697" y="6020771"/>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28" name="Freeform 59">
              <a:extLst>
                <a:ext uri="{FF2B5EF4-FFF2-40B4-BE49-F238E27FC236}">
                  <a16:creationId xmlns:a16="http://schemas.microsoft.com/office/drawing/2014/main" id="{DDF56D11-18A1-4D3F-862A-884643EC85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473186" y="605207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29" name="Freeform 60">
              <a:extLst>
                <a:ext uri="{FF2B5EF4-FFF2-40B4-BE49-F238E27FC236}">
                  <a16:creationId xmlns:a16="http://schemas.microsoft.com/office/drawing/2014/main" id="{E6BD0431-79C0-4578-9C4E-753DE0746E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825017" y="6002818"/>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30" name="Freeform 61">
              <a:extLst>
                <a:ext uri="{FF2B5EF4-FFF2-40B4-BE49-F238E27FC236}">
                  <a16:creationId xmlns:a16="http://schemas.microsoft.com/office/drawing/2014/main" id="{A1B85F64-F9B0-48F1-9C28-10E600AAA1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572460" y="5957121"/>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31" name="Freeform 5">
              <a:extLst>
                <a:ext uri="{FF2B5EF4-FFF2-40B4-BE49-F238E27FC236}">
                  <a16:creationId xmlns:a16="http://schemas.microsoft.com/office/drawing/2014/main" id="{103E3F91-5963-48B3-BA45-F313552CB4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908414" y="6286792"/>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32" name="Freeform 6">
              <a:extLst>
                <a:ext uri="{FF2B5EF4-FFF2-40B4-BE49-F238E27FC236}">
                  <a16:creationId xmlns:a16="http://schemas.microsoft.com/office/drawing/2014/main" id="{94FBFE70-FA74-4065-8632-647B4E651F9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634353" y="6266141"/>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33" name="Freeform 7">
              <a:extLst>
                <a:ext uri="{FF2B5EF4-FFF2-40B4-BE49-F238E27FC236}">
                  <a16:creationId xmlns:a16="http://schemas.microsoft.com/office/drawing/2014/main" id="{15137EC8-5D22-45AF-8136-75A336C1A2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177783" y="6246129"/>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34" name="Freeform 8">
              <a:extLst>
                <a:ext uri="{FF2B5EF4-FFF2-40B4-BE49-F238E27FC236}">
                  <a16:creationId xmlns:a16="http://schemas.microsoft.com/office/drawing/2014/main" id="{01585780-AC17-48DF-B491-DD8DEAD9B5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982245" y="6242949"/>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35" name="Freeform 9">
              <a:extLst>
                <a:ext uri="{FF2B5EF4-FFF2-40B4-BE49-F238E27FC236}">
                  <a16:creationId xmlns:a16="http://schemas.microsoft.com/office/drawing/2014/main" id="{39F55FA8-015C-409E-9701-83B93BE92D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268040" y="6282192"/>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36" name="Freeform 11">
              <a:extLst>
                <a:ext uri="{FF2B5EF4-FFF2-40B4-BE49-F238E27FC236}">
                  <a16:creationId xmlns:a16="http://schemas.microsoft.com/office/drawing/2014/main" id="{95F44756-BFD5-473B-9B3A-64914D54D2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510851" y="6246285"/>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37" name="Freeform 12">
              <a:extLst>
                <a:ext uri="{FF2B5EF4-FFF2-40B4-BE49-F238E27FC236}">
                  <a16:creationId xmlns:a16="http://schemas.microsoft.com/office/drawing/2014/main" id="{0063CF19-BA29-4737-9216-0FC182C64D1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028371" y="6264238"/>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38" name="Freeform 13">
              <a:extLst>
                <a:ext uri="{FF2B5EF4-FFF2-40B4-BE49-F238E27FC236}">
                  <a16:creationId xmlns:a16="http://schemas.microsoft.com/office/drawing/2014/main" id="{077D7D6B-E211-4C39-9DDB-943283A068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656011" y="6301648"/>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39" name="Freeform 14">
              <a:extLst>
                <a:ext uri="{FF2B5EF4-FFF2-40B4-BE49-F238E27FC236}">
                  <a16:creationId xmlns:a16="http://schemas.microsoft.com/office/drawing/2014/main" id="{CFCAA2B7-2668-424D-A0C2-EB30C9C223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333279" y="6267101"/>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40" name="Freeform 16">
              <a:extLst>
                <a:ext uri="{FF2B5EF4-FFF2-40B4-BE49-F238E27FC236}">
                  <a16:creationId xmlns:a16="http://schemas.microsoft.com/office/drawing/2014/main" id="{96C40903-DA8C-4282-8406-32598233C8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773156" y="6239757"/>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41" name="Freeform 17">
              <a:extLst>
                <a:ext uri="{FF2B5EF4-FFF2-40B4-BE49-F238E27FC236}">
                  <a16:creationId xmlns:a16="http://schemas.microsoft.com/office/drawing/2014/main" id="{61FE12E2-C467-400F-89BA-1BEA883D1E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398709" y="6264239"/>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42" name="Freeform 21">
              <a:extLst>
                <a:ext uri="{FF2B5EF4-FFF2-40B4-BE49-F238E27FC236}">
                  <a16:creationId xmlns:a16="http://schemas.microsoft.com/office/drawing/2014/main" id="{1EAD90ED-90A2-46B9-8DA7-A6E2BAD67D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47787" y="6218542"/>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43" name="Freeform 25">
              <a:extLst>
                <a:ext uri="{FF2B5EF4-FFF2-40B4-BE49-F238E27FC236}">
                  <a16:creationId xmlns:a16="http://schemas.microsoft.com/office/drawing/2014/main" id="{8C82FE95-B66A-4645-B823-B52372EB4E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90115" y="6200589"/>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44" name="Freeform 29">
              <a:extLst>
                <a:ext uri="{FF2B5EF4-FFF2-40B4-BE49-F238E27FC236}">
                  <a16:creationId xmlns:a16="http://schemas.microsoft.com/office/drawing/2014/main" id="{2C686BAA-83C2-43D2-93B6-E8220C957E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11181" y="6179372"/>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45" name="Freeform 31">
              <a:extLst>
                <a:ext uri="{FF2B5EF4-FFF2-40B4-BE49-F238E27FC236}">
                  <a16:creationId xmlns:a16="http://schemas.microsoft.com/office/drawing/2014/main" id="{67ECE7FD-6A12-44C9-8D33-E42CFA13916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543201" y="6241343"/>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46" name="Freeform 32">
              <a:extLst>
                <a:ext uri="{FF2B5EF4-FFF2-40B4-BE49-F238E27FC236}">
                  <a16:creationId xmlns:a16="http://schemas.microsoft.com/office/drawing/2014/main" id="{4437F430-2DE6-4610-8B80-B84F269DE2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406775" y="5979446"/>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47" name="Freeform 33">
              <a:extLst>
                <a:ext uri="{FF2B5EF4-FFF2-40B4-BE49-F238E27FC236}">
                  <a16:creationId xmlns:a16="http://schemas.microsoft.com/office/drawing/2014/main" id="{0E1CF099-A0A1-4D01-A1C9-FC75D2A2BA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327423" y="6028408"/>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48" name="Freeform 34">
              <a:extLst>
                <a:ext uri="{FF2B5EF4-FFF2-40B4-BE49-F238E27FC236}">
                  <a16:creationId xmlns:a16="http://schemas.microsoft.com/office/drawing/2014/main" id="{446366B3-8C6B-4FBB-993F-F1436B59D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334031" y="6019431"/>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49" name="Freeform 35">
              <a:extLst>
                <a:ext uri="{FF2B5EF4-FFF2-40B4-BE49-F238E27FC236}">
                  <a16:creationId xmlns:a16="http://schemas.microsoft.com/office/drawing/2014/main" id="{116E6478-E2D6-4541-A390-90B0C7867D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124491" y="6012903"/>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50" name="Freeform 36">
              <a:extLst>
                <a:ext uri="{FF2B5EF4-FFF2-40B4-BE49-F238E27FC236}">
                  <a16:creationId xmlns:a16="http://schemas.microsoft.com/office/drawing/2014/main" id="{4455EFAC-5886-4232-B90E-DFFB40290EA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57884" y="5982710"/>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51" name="Freeform 37">
              <a:extLst>
                <a:ext uri="{FF2B5EF4-FFF2-40B4-BE49-F238E27FC236}">
                  <a16:creationId xmlns:a16="http://schemas.microsoft.com/office/drawing/2014/main" id="{41B484DB-32F6-47BF-AD29-498D8C418D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649584" y="5970470"/>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52" name="Freeform 38">
              <a:extLst>
                <a:ext uri="{FF2B5EF4-FFF2-40B4-BE49-F238E27FC236}">
                  <a16:creationId xmlns:a16="http://schemas.microsoft.com/office/drawing/2014/main" id="{A8D2C598-CBD1-4878-AE03-DB6C604EB2E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829398" y="601045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53" name="Freeform 39">
              <a:extLst>
                <a:ext uri="{FF2B5EF4-FFF2-40B4-BE49-F238E27FC236}">
                  <a16:creationId xmlns:a16="http://schemas.microsoft.com/office/drawing/2014/main" id="{7DA864B2-C1CD-4944-BC87-E6C353C170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580384" y="5998215"/>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54" name="Freeform 40">
              <a:extLst>
                <a:ext uri="{FF2B5EF4-FFF2-40B4-BE49-F238E27FC236}">
                  <a16:creationId xmlns:a16="http://schemas.microsoft.com/office/drawing/2014/main" id="{2DB859CF-A6B4-4B69-9AF2-10EFCC6A8E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121911" y="5994951"/>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55" name="Freeform 41">
              <a:extLst>
                <a:ext uri="{FF2B5EF4-FFF2-40B4-BE49-F238E27FC236}">
                  <a16:creationId xmlns:a16="http://schemas.microsoft.com/office/drawing/2014/main" id="{11B87B98-350C-4B22-BAA1-BC214CBFF6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438116" y="599495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56" name="Freeform 42">
              <a:extLst>
                <a:ext uri="{FF2B5EF4-FFF2-40B4-BE49-F238E27FC236}">
                  <a16:creationId xmlns:a16="http://schemas.microsoft.com/office/drawing/2014/main" id="{F13ABE7D-3892-4859-BAD4-4FC4D055AEE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10716" y="5973734"/>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57" name="Freeform 44">
              <a:extLst>
                <a:ext uri="{FF2B5EF4-FFF2-40B4-BE49-F238E27FC236}">
                  <a16:creationId xmlns:a16="http://schemas.microsoft.com/office/drawing/2014/main" id="{C7F1722E-1384-418B-9A3E-B70006800C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639354" y="5976998"/>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58" name="Freeform 45">
              <a:extLst>
                <a:ext uri="{FF2B5EF4-FFF2-40B4-BE49-F238E27FC236}">
                  <a16:creationId xmlns:a16="http://schemas.microsoft.com/office/drawing/2014/main" id="{0BF35D49-BCAE-4D89-8EDD-99FCEF7442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67906" y="5952517"/>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59" name="Freeform 46">
              <a:extLst>
                <a:ext uri="{FF2B5EF4-FFF2-40B4-BE49-F238E27FC236}">
                  <a16:creationId xmlns:a16="http://schemas.microsoft.com/office/drawing/2014/main" id="{4CF2F99A-EE20-47B9-80F1-D6E87D6D69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895937" y="6000664"/>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60" name="Freeform 47">
              <a:extLst>
                <a:ext uri="{FF2B5EF4-FFF2-40B4-BE49-F238E27FC236}">
                  <a16:creationId xmlns:a16="http://schemas.microsoft.com/office/drawing/2014/main" id="{8B1A7952-C836-4490-8C6C-CE9C0C0F6D6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865326" y="5973733"/>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61" name="Freeform 48">
              <a:extLst>
                <a:ext uri="{FF2B5EF4-FFF2-40B4-BE49-F238E27FC236}">
                  <a16:creationId xmlns:a16="http://schemas.microsoft.com/office/drawing/2014/main" id="{B1568D66-89FA-4FA8-A6E3-AF31D8A0545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3115444" y="5992749"/>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62" name="Freeform 49">
              <a:extLst>
                <a:ext uri="{FF2B5EF4-FFF2-40B4-BE49-F238E27FC236}">
                  <a16:creationId xmlns:a16="http://schemas.microsoft.com/office/drawing/2014/main" id="{6EF88740-92FD-4894-8D28-13C929041A9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215687" y="5955781"/>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63" name="Freeform 8">
              <a:extLst>
                <a:ext uri="{FF2B5EF4-FFF2-40B4-BE49-F238E27FC236}">
                  <a16:creationId xmlns:a16="http://schemas.microsoft.com/office/drawing/2014/main" id="{F9264025-3D66-45E5-B15B-1F9993E999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683670" y="6019431"/>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64" name="Freeform 106">
              <a:extLst>
                <a:ext uri="{FF2B5EF4-FFF2-40B4-BE49-F238E27FC236}">
                  <a16:creationId xmlns:a16="http://schemas.microsoft.com/office/drawing/2014/main" id="{A17599C9-357B-44B4-B6FC-08C4758CFE9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9451" y="6204541"/>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65" name="Freeform 19">
              <a:extLst>
                <a:ext uri="{FF2B5EF4-FFF2-40B4-BE49-F238E27FC236}">
                  <a16:creationId xmlns:a16="http://schemas.microsoft.com/office/drawing/2014/main" id="{AC8D8289-19C2-490A-8000-DD80A8BA95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397390" y="6351960"/>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66" name="Freeform 20">
              <a:extLst>
                <a:ext uri="{FF2B5EF4-FFF2-40B4-BE49-F238E27FC236}">
                  <a16:creationId xmlns:a16="http://schemas.microsoft.com/office/drawing/2014/main" id="{A9F1237F-83C7-4840-998E-379DF420EC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140401" y="6356159"/>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67" name="Freeform 26">
              <a:extLst>
                <a:ext uri="{FF2B5EF4-FFF2-40B4-BE49-F238E27FC236}">
                  <a16:creationId xmlns:a16="http://schemas.microsoft.com/office/drawing/2014/main" id="{78C598F8-6845-4321-8B12-8F55D5C5A0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2049121" y="6351959"/>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68" name="Freeform 27">
              <a:extLst>
                <a:ext uri="{FF2B5EF4-FFF2-40B4-BE49-F238E27FC236}">
                  <a16:creationId xmlns:a16="http://schemas.microsoft.com/office/drawing/2014/main" id="{85D84B4A-5F95-4F29-BE14-8D29A0B4CD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625300" y="6342577"/>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69" name="Freeform 28">
              <a:extLst>
                <a:ext uri="{FF2B5EF4-FFF2-40B4-BE49-F238E27FC236}">
                  <a16:creationId xmlns:a16="http://schemas.microsoft.com/office/drawing/2014/main" id="{6408C2B3-D126-4B4A-8BA3-FF1863CD77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851300" y="6351959"/>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70" name="Freeform 55">
              <a:extLst>
                <a:ext uri="{FF2B5EF4-FFF2-40B4-BE49-F238E27FC236}">
                  <a16:creationId xmlns:a16="http://schemas.microsoft.com/office/drawing/2014/main" id="{CAE0FD91-0F5A-4A8C-9310-8DB3A5FA4D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988188" y="6083917"/>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71" name="Freeform 56">
              <a:extLst>
                <a:ext uri="{FF2B5EF4-FFF2-40B4-BE49-F238E27FC236}">
                  <a16:creationId xmlns:a16="http://schemas.microsoft.com/office/drawing/2014/main" id="{1B9D762E-D50F-4A47-B703-232ED88670C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080360" y="6045971"/>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72" name="Freeform 57">
              <a:extLst>
                <a:ext uri="{FF2B5EF4-FFF2-40B4-BE49-F238E27FC236}">
                  <a16:creationId xmlns:a16="http://schemas.microsoft.com/office/drawing/2014/main" id="{8DA09E23-CA61-495A-A7F8-4B3DFDF2AB8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725717" y="6081156"/>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73" name="Freeform 60">
              <a:extLst>
                <a:ext uri="{FF2B5EF4-FFF2-40B4-BE49-F238E27FC236}">
                  <a16:creationId xmlns:a16="http://schemas.microsoft.com/office/drawing/2014/main" id="{D36CA6B3-3A46-4CB5-8C91-886B84071B9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513037" y="606320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74" name="Freeform 61">
              <a:extLst>
                <a:ext uri="{FF2B5EF4-FFF2-40B4-BE49-F238E27FC236}">
                  <a16:creationId xmlns:a16="http://schemas.microsoft.com/office/drawing/2014/main" id="{D5E51DA2-6B7C-485B-8725-9A40802924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1260480" y="6017506"/>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75" name="Freeform 5">
              <a:extLst>
                <a:ext uri="{FF2B5EF4-FFF2-40B4-BE49-F238E27FC236}">
                  <a16:creationId xmlns:a16="http://schemas.microsoft.com/office/drawing/2014/main" id="{15FEF067-D07A-40E3-96D2-34E7450C1F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596434" y="6347177"/>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76" name="Freeform 6">
              <a:extLst>
                <a:ext uri="{FF2B5EF4-FFF2-40B4-BE49-F238E27FC236}">
                  <a16:creationId xmlns:a16="http://schemas.microsoft.com/office/drawing/2014/main" id="{DFF84AAD-85F3-4027-BEF7-5AFCC59DC5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310592" y="6345841"/>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77" name="Freeform 7">
              <a:extLst>
                <a:ext uri="{FF2B5EF4-FFF2-40B4-BE49-F238E27FC236}">
                  <a16:creationId xmlns:a16="http://schemas.microsoft.com/office/drawing/2014/main" id="{9748C3EE-BBA1-45C3-AA60-D44ABDC7ED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865803" y="6306514"/>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78" name="Freeform 8">
              <a:extLst>
                <a:ext uri="{FF2B5EF4-FFF2-40B4-BE49-F238E27FC236}">
                  <a16:creationId xmlns:a16="http://schemas.microsoft.com/office/drawing/2014/main" id="{C4E544EA-9A31-4B4E-A587-2AE025092A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670714" y="633931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79" name="Freeform 9">
              <a:extLst>
                <a:ext uri="{FF2B5EF4-FFF2-40B4-BE49-F238E27FC236}">
                  <a16:creationId xmlns:a16="http://schemas.microsoft.com/office/drawing/2014/main" id="{8F48C13C-B234-4A28-8664-11FAE376366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956060" y="6342577"/>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80" name="Freeform 11">
              <a:extLst>
                <a:ext uri="{FF2B5EF4-FFF2-40B4-BE49-F238E27FC236}">
                  <a16:creationId xmlns:a16="http://schemas.microsoft.com/office/drawing/2014/main" id="{E43446F2-1DE7-4C87-8691-324C7B2ABB3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198871" y="6306670"/>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81" name="Freeform 12">
              <a:extLst>
                <a:ext uri="{FF2B5EF4-FFF2-40B4-BE49-F238E27FC236}">
                  <a16:creationId xmlns:a16="http://schemas.microsoft.com/office/drawing/2014/main" id="{91DE0BBB-6755-4F68-822C-318F733D19A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716391" y="6324623"/>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82" name="Freeform 13">
              <a:extLst>
                <a:ext uri="{FF2B5EF4-FFF2-40B4-BE49-F238E27FC236}">
                  <a16:creationId xmlns:a16="http://schemas.microsoft.com/office/drawing/2014/main" id="{A5F42373-85EE-4ADF-8DCE-2754ED3B5B5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344031" y="6362033"/>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83" name="Freeform 14">
              <a:extLst>
                <a:ext uri="{FF2B5EF4-FFF2-40B4-BE49-F238E27FC236}">
                  <a16:creationId xmlns:a16="http://schemas.microsoft.com/office/drawing/2014/main" id="{E82C5A3F-4FC6-4883-AD2B-37F1BBF766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070859" y="6318096"/>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84" name="Freeform 16">
              <a:extLst>
                <a:ext uri="{FF2B5EF4-FFF2-40B4-BE49-F238E27FC236}">
                  <a16:creationId xmlns:a16="http://schemas.microsoft.com/office/drawing/2014/main" id="{35242FF5-19F5-45E5-919A-C145DC64A9C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461176" y="6300142"/>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85" name="Freeform 17">
              <a:extLst>
                <a:ext uri="{FF2B5EF4-FFF2-40B4-BE49-F238E27FC236}">
                  <a16:creationId xmlns:a16="http://schemas.microsoft.com/office/drawing/2014/main" id="{88AAE6CF-F026-41C1-B9AD-BC2E232C53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039205" y="6341355"/>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86" name="Freeform 21">
              <a:extLst>
                <a:ext uri="{FF2B5EF4-FFF2-40B4-BE49-F238E27FC236}">
                  <a16:creationId xmlns:a16="http://schemas.microsoft.com/office/drawing/2014/main" id="{5C701404-4DB7-4F3A-8549-9544B9C6656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730057" y="6318096"/>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87" name="Freeform 25">
              <a:extLst>
                <a:ext uri="{FF2B5EF4-FFF2-40B4-BE49-F238E27FC236}">
                  <a16:creationId xmlns:a16="http://schemas.microsoft.com/office/drawing/2014/main" id="{369618DE-CF63-4E1F-AB56-8A640FD748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930591" y="6309120"/>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88" name="Freeform 29">
              <a:extLst>
                <a:ext uri="{FF2B5EF4-FFF2-40B4-BE49-F238E27FC236}">
                  <a16:creationId xmlns:a16="http://schemas.microsoft.com/office/drawing/2014/main" id="{3D1A099C-4FDA-4F79-B077-C0F6C64778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497041" y="6299934"/>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89" name="Freeform 31">
              <a:extLst>
                <a:ext uri="{FF2B5EF4-FFF2-40B4-BE49-F238E27FC236}">
                  <a16:creationId xmlns:a16="http://schemas.microsoft.com/office/drawing/2014/main" id="{663890DF-B74A-467D-A63B-CB65CC98B45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207517" y="6336989"/>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90" name="Freeform 32">
              <a:extLst>
                <a:ext uri="{FF2B5EF4-FFF2-40B4-BE49-F238E27FC236}">
                  <a16:creationId xmlns:a16="http://schemas.microsoft.com/office/drawing/2014/main" id="{8C343114-BF88-426E-953D-A70972F875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094795" y="6039831"/>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91" name="Freeform 33">
              <a:extLst>
                <a:ext uri="{FF2B5EF4-FFF2-40B4-BE49-F238E27FC236}">
                  <a16:creationId xmlns:a16="http://schemas.microsoft.com/office/drawing/2014/main" id="{922DA709-3EF5-45DB-BAE3-B23CAA35D9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015443" y="6088793"/>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92" name="Freeform 34">
              <a:extLst>
                <a:ext uri="{FF2B5EF4-FFF2-40B4-BE49-F238E27FC236}">
                  <a16:creationId xmlns:a16="http://schemas.microsoft.com/office/drawing/2014/main" id="{E794F4BF-0BF2-4D4B-95B3-B96E58491D4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022051" y="6079816"/>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93" name="Freeform 35">
              <a:extLst>
                <a:ext uri="{FF2B5EF4-FFF2-40B4-BE49-F238E27FC236}">
                  <a16:creationId xmlns:a16="http://schemas.microsoft.com/office/drawing/2014/main" id="{1972B148-4231-4FCD-9B14-7A4189089F4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806684" y="6076799"/>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94" name="Freeform 36">
              <a:extLst>
                <a:ext uri="{FF2B5EF4-FFF2-40B4-BE49-F238E27FC236}">
                  <a16:creationId xmlns:a16="http://schemas.microsoft.com/office/drawing/2014/main" id="{14348403-DF91-4DC6-90A9-D7EC727B804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345904" y="6043095"/>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95" name="Freeform 37">
              <a:extLst>
                <a:ext uri="{FF2B5EF4-FFF2-40B4-BE49-F238E27FC236}">
                  <a16:creationId xmlns:a16="http://schemas.microsoft.com/office/drawing/2014/main" id="{1052674E-35FA-4825-AC07-A3914AD9D6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337604" y="6030855"/>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96" name="Freeform 38">
              <a:extLst>
                <a:ext uri="{FF2B5EF4-FFF2-40B4-BE49-F238E27FC236}">
                  <a16:creationId xmlns:a16="http://schemas.microsoft.com/office/drawing/2014/main" id="{4042608B-8386-48C8-A1A3-DBE6F468CE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517418" y="6070840"/>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97" name="Freeform 39">
              <a:extLst>
                <a:ext uri="{FF2B5EF4-FFF2-40B4-BE49-F238E27FC236}">
                  <a16:creationId xmlns:a16="http://schemas.microsoft.com/office/drawing/2014/main" id="{9A5D8987-000C-4B99-BBAF-A23EC6FF55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8268404" y="6058600"/>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98" name="Freeform 40">
              <a:extLst>
                <a:ext uri="{FF2B5EF4-FFF2-40B4-BE49-F238E27FC236}">
                  <a16:creationId xmlns:a16="http://schemas.microsoft.com/office/drawing/2014/main" id="{0E405B19-5658-4E03-9404-0C565679EB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809931" y="6055336"/>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199" name="Freeform 41">
              <a:extLst>
                <a:ext uri="{FF2B5EF4-FFF2-40B4-BE49-F238E27FC236}">
                  <a16:creationId xmlns:a16="http://schemas.microsoft.com/office/drawing/2014/main" id="{DC674228-5A9C-4E88-9835-78995E56D0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126136" y="6055335"/>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200" name="Freeform 42">
              <a:extLst>
                <a:ext uri="{FF2B5EF4-FFF2-40B4-BE49-F238E27FC236}">
                  <a16:creationId xmlns:a16="http://schemas.microsoft.com/office/drawing/2014/main" id="{1AB27427-2183-4323-8F13-E775766EDAF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798736" y="6034119"/>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201" name="Freeform 44">
              <a:extLst>
                <a:ext uri="{FF2B5EF4-FFF2-40B4-BE49-F238E27FC236}">
                  <a16:creationId xmlns:a16="http://schemas.microsoft.com/office/drawing/2014/main" id="{738ACA27-BAD8-4E7C-8411-7C0FE40F71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327374" y="6037383"/>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202" name="Freeform 45">
              <a:extLst>
                <a:ext uri="{FF2B5EF4-FFF2-40B4-BE49-F238E27FC236}">
                  <a16:creationId xmlns:a16="http://schemas.microsoft.com/office/drawing/2014/main" id="{BD029C16-6777-4580-80FD-2A7A6900EF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7555926" y="6012902"/>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203" name="Freeform 46">
              <a:extLst>
                <a:ext uri="{FF2B5EF4-FFF2-40B4-BE49-F238E27FC236}">
                  <a16:creationId xmlns:a16="http://schemas.microsoft.com/office/drawing/2014/main" id="{6941DAEC-FBE5-445C-B9B1-B3DD8F221C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10583957" y="6061049"/>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204" name="Freeform 47">
              <a:extLst>
                <a:ext uri="{FF2B5EF4-FFF2-40B4-BE49-F238E27FC236}">
                  <a16:creationId xmlns:a16="http://schemas.microsoft.com/office/drawing/2014/main" id="{FD3CD6BC-3643-43CC-8373-F1F7A6EF77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553346" y="6034118"/>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205" name="Freeform 48">
              <a:extLst>
                <a:ext uri="{FF2B5EF4-FFF2-40B4-BE49-F238E27FC236}">
                  <a16:creationId xmlns:a16="http://schemas.microsoft.com/office/drawing/2014/main" id="{93AF9725-32E4-404B-83DF-668B872932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9804575" y="6052072"/>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sp>
          <p:nvSpPr>
            <p:cNvPr id="4206" name="Freeform 49">
              <a:extLst>
                <a:ext uri="{FF2B5EF4-FFF2-40B4-BE49-F238E27FC236}">
                  <a16:creationId xmlns:a16="http://schemas.microsoft.com/office/drawing/2014/main" id="{5D84519B-BB5A-427B-B663-69DAB97362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0800000">
              <a:off x="6903707" y="6016166"/>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rgbClr val="FFFFFF"/>
                </a:solidFill>
              </a:endParaRPr>
            </a:p>
          </p:txBody>
        </p:sp>
      </p:grpSp>
    </p:spTree>
    <p:extLst>
      <p:ext uri="{BB962C8B-B14F-4D97-AF65-F5344CB8AC3E}">
        <p14:creationId xmlns:p14="http://schemas.microsoft.com/office/powerpoint/2010/main" val="2869374665"/>
      </p:ext>
    </p:extLst>
  </p:cSld>
  <p:clrMapOvr>
    <a:masterClrMapping/>
  </p:clrMapOvr>
</p:sld>
</file>

<file path=ppt/theme/theme1.xml><?xml version="1.0" encoding="utf-8"?>
<a:theme xmlns:a="http://schemas.openxmlformats.org/drawingml/2006/main" name="Bohemian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modern love avenir">
      <a:majorFont>
        <a:latin typeface="Modern Love"/>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ohemianVTI" id="{B5E50611-F7C7-47BC-81A6-BE9493DF8677}" vid="{7A26D0DD-A1A5-444B-B0FB-E7DB9E2D047F}"/>
    </a:ext>
  </a:extLst>
</a:theme>
</file>

<file path=docProps/app.xml><?xml version="1.0" encoding="utf-8"?>
<Properties xmlns="http://schemas.openxmlformats.org/officeDocument/2006/extended-properties" xmlns:vt="http://schemas.openxmlformats.org/officeDocument/2006/docPropsVTypes">
  <TotalTime>20</TotalTime>
  <Words>961</Words>
  <Application>Microsoft Macintosh PowerPoint</Application>
  <PresentationFormat>Panorámica</PresentationFormat>
  <Paragraphs>21</Paragraphs>
  <Slides>21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21</vt:i4>
      </vt:variant>
    </vt:vector>
  </HeadingPairs>
  <TitlesOfParts>
    <vt:vector size="26" baseType="lpstr">
      <vt:lpstr>Arial</vt:lpstr>
      <vt:lpstr>Avenir Next LT Pro</vt:lpstr>
      <vt:lpstr>Calibri</vt:lpstr>
      <vt:lpstr>Modern Love</vt:lpstr>
      <vt:lpstr>BohemianVTI</vt:lpstr>
      <vt:lpstr>Taller de Autismo </vt:lpstr>
      <vt:lpstr>1. ¿Podrían explicar cómo el psicoanálisis lacaniano entiende la relación entre el cuerpo y el sujeto autista?</vt:lpstr>
      <vt:lpstr>Presentación de PowerPoint</vt:lpstr>
      <vt:lpstr>2. ¿Qué dificultades específicas enfrenta el sujeto autista para habitar y apropiarse de su cuerpo según el artículo?</vt:lpstr>
      <vt:lpstr>Presentación de PowerPoint</vt:lpstr>
      <vt:lpstr>3. ¿Cómo se manifiesta la "sensibilidad especial al lenguaje" en individuos con autismo desde la perspectiva lacaniana?</vt:lpstr>
      <vt:lpstr>Presentación de PowerPoint</vt:lpstr>
      <vt:lpstr>4. ¿Qué significa la "ausencia de corporización de la imagen del cuerpo" en el contexto del autismo?</vt:lpstr>
      <vt:lpstr>Presentación de PowerPoint</vt:lpstr>
      <vt:lpstr>5. ¿Cuáles son las implicaciones clínicas de la ausencia de corporización de la imagen del cuerpo para el tratamiento de personas con autismo?</vt:lpstr>
      <vt:lpstr>Presentación de PowerPoint</vt:lpstr>
      <vt:lpstr>6. ¿Qué alternativas propone el artículo para la construcción de la imagen del cuerpo en sujetos autistas?</vt:lpstr>
      <vt:lpstr>Presentación de PowerPoint</vt:lpstr>
      <vt:lpstr>7. ¿Cómo se relaciona la teoría de Lacan sobre el estadio del espejo con la problemática de la imagen corporal en el autismo?</vt:lpstr>
      <vt:lpstr>Presentación de PowerPoint</vt:lpstr>
      <vt:lpstr>8. ¿De qué manera el enfoque lacaniano difiere de otros enfoques psicoanalíticos al tratar el tema del autismo y la corporalidad?</vt:lpstr>
      <vt:lpstr>Presentación de PowerPoint</vt:lpstr>
      <vt:lpstr>9. ¿Podrían identificar y discutir las posibles críticas al enfoque lacaniano en el tratamiento del autismo?</vt:lpstr>
      <vt:lpstr>Presentación de PowerPoint</vt:lpstr>
      <vt:lpstr>10. ¿Qué relevancia tiene la comprensión del cuerpo y la imagen corporal en la práctica terapéutica con sujetos autistas desde la perspectiva lacaniana?</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Soledad Fierro Villacreses</dc:creator>
  <cp:lastModifiedBy>Maria Soledad Fierro Villacreses</cp:lastModifiedBy>
  <cp:revision>1</cp:revision>
  <dcterms:created xsi:type="dcterms:W3CDTF">2024-06-24T22:45:14Z</dcterms:created>
  <dcterms:modified xsi:type="dcterms:W3CDTF">2024-06-24T23:05:59Z</dcterms:modified>
</cp:coreProperties>
</file>