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2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BF363-842F-A605-D782-472E39B56C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BC357B-D12C-B13F-DC7F-C9D2B9A1A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8FC5CF-25BC-85E9-94A7-1C4E7408C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ED49-C85C-4AB1-B04A-4A437391C1C1}" type="datetimeFigureOut">
              <a:rPr lang="es-EC" smtClean="0"/>
              <a:t>5/6/2025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550762-CD80-A528-0158-23DEC79D9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8E6B27-25B9-1E2A-E775-AE10B398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4C75-09AC-4014-BE5E-9801280D0F6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854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C5D9D3-B306-9ECA-923A-84B884FB4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9C832E-A9E1-12F4-D853-451AC8538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1A3E07-11CE-D1C4-3AFC-910002EC6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ED49-C85C-4AB1-B04A-4A437391C1C1}" type="datetimeFigureOut">
              <a:rPr lang="es-EC" smtClean="0"/>
              <a:t>5/6/2025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1B4F91-8959-C31F-DB46-11D37203D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B1E240-F7B8-D684-F875-A04CB471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4C75-09AC-4014-BE5E-9801280D0F6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20045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BBC000C-D3D3-B648-B3E6-EA148850AB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BAC397-E2D1-6924-19DA-5DB161C6C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3CE1F4-DFFA-56BE-5204-1977577D7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ED49-C85C-4AB1-B04A-4A437391C1C1}" type="datetimeFigureOut">
              <a:rPr lang="es-EC" smtClean="0"/>
              <a:t>5/6/2025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718AF0-330D-2990-EBD8-FAF5A01BB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AC3EBA-B3A7-2F7B-3544-7E6CAB90E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4C75-09AC-4014-BE5E-9801280D0F6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61387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33FB7-71E6-679E-258D-A5520E48C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C9148E-B54E-3E64-6180-BE8380BE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4D255F-F91F-0E43-51D6-1F81976E0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ED49-C85C-4AB1-B04A-4A437391C1C1}" type="datetimeFigureOut">
              <a:rPr lang="es-EC" smtClean="0"/>
              <a:t>5/6/2025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401C1C-85FE-6BA9-2E4E-CECE2149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6CB9A8-6A4B-B877-9A3D-83287EC6F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4C75-09AC-4014-BE5E-9801280D0F6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9893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62ECCA-EB41-730A-C6CC-165B16B69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89CD8D-6024-AFD6-AB39-22CACC488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28145E-72E5-FD10-28E7-FF3733F0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ED49-C85C-4AB1-B04A-4A437391C1C1}" type="datetimeFigureOut">
              <a:rPr lang="es-EC" smtClean="0"/>
              <a:t>5/6/2025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5F7F80-1399-A74C-1C99-C1BE4F28C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424B78-2140-9443-DDFD-4224F4893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4C75-09AC-4014-BE5E-9801280D0F6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9228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E651CC-D9D9-80FC-DCE7-B810F8AE3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DC9201-8EF7-E8DF-5A06-9CC33CC29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7093B4-FA46-AB63-823D-8CE0F5A1F9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C4AD9B-2D17-0B85-CDD8-DF175738F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ED49-C85C-4AB1-B04A-4A437391C1C1}" type="datetimeFigureOut">
              <a:rPr lang="es-EC" smtClean="0"/>
              <a:t>5/6/2025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027074-5AA5-4348-8E71-CFE4B6A9C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1C7FA6-09FB-031C-5C25-25D8617FB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4C75-09AC-4014-BE5E-9801280D0F6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9924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564E06-C2AF-20CD-74DA-A1A45AD72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FA8170-A300-72DB-F8E6-C62C419E7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DE10307-32DB-194C-7D32-70F7A24C1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6C74A82-20D4-98B8-9BB7-8D23F807F1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8F84DD6-336B-08F6-6289-5CF865F72C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42FA69C-09AB-FBBC-DE97-75A6EAE6F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ED49-C85C-4AB1-B04A-4A437391C1C1}" type="datetimeFigureOut">
              <a:rPr lang="es-EC" smtClean="0"/>
              <a:t>5/6/2025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B2D35BA-0631-5B2C-DB73-228D41F49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40BE5D4-E1E5-662E-34AC-8E6D974E4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4C75-09AC-4014-BE5E-9801280D0F6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66540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798845-F224-A925-04AC-73C3307CA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EF38833-DB3D-EA42-3707-77BB33F52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ED49-C85C-4AB1-B04A-4A437391C1C1}" type="datetimeFigureOut">
              <a:rPr lang="es-EC" smtClean="0"/>
              <a:t>5/6/2025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91B9DAB-7F1D-18B2-454D-214E0C99C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0D8CBBD-0239-2648-4FB9-EE1C436A9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4C75-09AC-4014-BE5E-9801280D0F6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7112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F4D92A2-AFB2-7C82-0DD3-7D75A8E2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ED49-C85C-4AB1-B04A-4A437391C1C1}" type="datetimeFigureOut">
              <a:rPr lang="es-EC" smtClean="0"/>
              <a:t>5/6/2025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6A0B8B1-71E6-2C61-BED7-24B66B2B2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9A6B502-A17F-9E9D-7AD6-FD578A48B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4C75-09AC-4014-BE5E-9801280D0F6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8504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C5C461-1D4E-C945-9C51-03BCE0C12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E8D726-53B7-E9AD-1128-CE910D4C6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68E694-EAEB-06A1-4303-CF447DAD6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826316-4296-483B-D8DD-CE3E46566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ED49-C85C-4AB1-B04A-4A437391C1C1}" type="datetimeFigureOut">
              <a:rPr lang="es-EC" smtClean="0"/>
              <a:t>5/6/2025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10D420-E5E9-6001-5495-B167C5436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B9A5D8-3168-98F5-A112-8FDB9A573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4C75-09AC-4014-BE5E-9801280D0F6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216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65EDF4-53C0-E226-1792-A9A1E3C70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79E0197-B15C-1780-0E01-E733AE13B8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356FF9-20B6-D6BE-DA64-10E1B84384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56A633-DD16-48D6-6B35-E98795F97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ED49-C85C-4AB1-B04A-4A437391C1C1}" type="datetimeFigureOut">
              <a:rPr lang="es-EC" smtClean="0"/>
              <a:t>5/6/2025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53F5E4-7129-9FC8-8830-4DA9DE985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8B9617-66F1-D483-4E98-D7D764DF9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4C75-09AC-4014-BE5E-9801280D0F6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91666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84B39C4-579E-36B4-1FA3-8979E26A1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BD29D8-BE53-6831-EBEF-43C99E7F8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E94583-734D-A19A-1CD6-692BEE719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07ED49-C85C-4AB1-B04A-4A437391C1C1}" type="datetimeFigureOut">
              <a:rPr lang="es-EC" smtClean="0"/>
              <a:t>5/6/2025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12EE3A-6CDE-AC69-790C-A4133A17E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22A176-4312-9594-A49E-1ADCE7BCC1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574C75-09AC-4014-BE5E-9801280D0F6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5696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KJpufGKY6Q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AE3067-40C9-7E1A-FE9B-2FB44CFC06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b="1" dirty="0"/>
              <a:t>Desarrollo Psicomotor</a:t>
            </a:r>
            <a:br>
              <a:rPr lang="es-EC" b="1" dirty="0"/>
            </a:br>
            <a:r>
              <a:rPr lang="es-EC" b="1" dirty="0" err="1"/>
              <a:t>Pedia</a:t>
            </a:r>
            <a:r>
              <a:rPr lang="es-EC" b="1" dirty="0"/>
              <a:t> Nerd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4CD947-F705-89D7-B1BD-AA331D7B0B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>
                <a:hlinkClick r:id="rId2"/>
              </a:rPr>
              <a:t>https://www.youtube.com/watch?v=0KJpufGKY6Q</a:t>
            </a:r>
            <a:r>
              <a:rPr lang="es-EC" dirty="0"/>
              <a:t> </a:t>
            </a:r>
          </a:p>
          <a:p>
            <a:endParaRPr lang="es-EC" dirty="0"/>
          </a:p>
          <a:p>
            <a:r>
              <a:rPr lang="es-ES"/>
              <a:t>Consulta las tablas de desarrollo de Haizea Llevant</a:t>
            </a:r>
            <a:r>
              <a:rPr lang="es-EC"/>
              <a:t>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072650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Desarrollo Psicomotor Pedia Nerd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Gonzalo Edmundo Bonilla Pulgar</dc:creator>
  <cp:lastModifiedBy>Gonzalo Edmundo Bonilla Pulgar</cp:lastModifiedBy>
  <cp:revision>2</cp:revision>
  <dcterms:created xsi:type="dcterms:W3CDTF">2025-06-06T02:07:45Z</dcterms:created>
  <dcterms:modified xsi:type="dcterms:W3CDTF">2025-06-06T02:09:10Z</dcterms:modified>
</cp:coreProperties>
</file>