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bin" panose="020B0604020202020204" charset="0"/>
      <p:regular r:id="rId11"/>
    </p:embeddedFont>
    <p:embeddedFont>
      <p:font typeface="Unbounded" panose="020B0604020202020204" charset="0"/>
      <p:regular r:id="rId12"/>
    </p:embeddedFont>
  </p:embeddedFontLst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8" d="100"/>
          <a:sy n="58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63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852017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Teorías de la Comunicación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3619024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Exploración de las teorías que moldean nuestra comprensión del proceso comunicativo.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6324124" y="4654272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Desde los modelos clásicos hasta las perspectivas contemporáneas.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6324124" y="5306497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Análisis de los elementos clave y su impacto en la sociedad.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6324124" y="5976580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3C3838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744" y="5984200"/>
            <a:ext cx="367665" cy="36766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826687" y="5958721"/>
            <a:ext cx="2139672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CAD6DE"/>
                </a:solidFill>
                <a:latin typeface="Cabin Bold" pitchFamily="34" charset="0"/>
                <a:ea typeface="Cabin Bold" pitchFamily="34" charset="-122"/>
                <a:cs typeface="Cabin Bold" pitchFamily="34" charset="-120"/>
              </a:rPr>
              <a:t>por edith liccioni</a:t>
            </a:r>
            <a:endParaRPr lang="en-US" sz="2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562933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¿Qué es Comunicación?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3329940"/>
            <a:ext cx="3614618" cy="1740218"/>
          </a:xfrm>
          <a:prstGeom prst="roundRect">
            <a:avLst>
              <a:gd name="adj" fmla="val 2063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5" name="Text 2"/>
          <p:cNvSpPr/>
          <p:nvPr/>
        </p:nvSpPr>
        <p:spPr>
          <a:xfrm>
            <a:off x="6563439" y="356925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Origen Latino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63439" y="4064794"/>
            <a:ext cx="313598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"Communicare": compartir, poner en común.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10178058" y="3329940"/>
            <a:ext cx="3614618" cy="1740218"/>
          </a:xfrm>
          <a:prstGeom prst="roundRect">
            <a:avLst>
              <a:gd name="adj" fmla="val 2063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8" name="Text 5"/>
          <p:cNvSpPr/>
          <p:nvPr/>
        </p:nvSpPr>
        <p:spPr>
          <a:xfrm>
            <a:off x="10417373" y="3569256"/>
            <a:ext cx="308860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Relación Inherente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17373" y="4064794"/>
            <a:ext cx="313598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Fenómeno esencial en la interacción entre seres vivos.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324124" y="5309473"/>
            <a:ext cx="7468553" cy="1357193"/>
          </a:xfrm>
          <a:prstGeom prst="roundRect">
            <a:avLst>
              <a:gd name="adj" fmla="val 2646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1" name="Text 8"/>
          <p:cNvSpPr/>
          <p:nvPr/>
        </p:nvSpPr>
        <p:spPr>
          <a:xfrm>
            <a:off x="6563439" y="5548789"/>
            <a:ext cx="465093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Intercambio de Información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63439" y="6044327"/>
            <a:ext cx="698992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Obtención y compartición de datos sobre el entorno.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076920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Proceso Comunicativo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2843927"/>
            <a:ext cx="1196816" cy="14362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393513" y="3083243"/>
            <a:ext cx="320540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Emisión de Señales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393513" y="3578781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Intención de transmitir un mensaje claro.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24" y="4280178"/>
            <a:ext cx="1196816" cy="14362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393513" y="45194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Decodificación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393513" y="5015032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Habilidades del receptor para interpretar.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724" y="5716429"/>
            <a:ext cx="1196816" cy="143625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393513" y="5955744"/>
            <a:ext cx="310538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Retroalimentación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393513" y="6451283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Receptor responde, se transforma en emisor.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868811"/>
            <a:ext cx="685097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Modelos Educativos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4171117"/>
            <a:ext cx="387941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Esquemas Explicativos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762381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Representaciones del proceso comunicativo.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7614761" y="4171117"/>
            <a:ext cx="415278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Elementos Intervinientes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614761" y="4762381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Identificación de factores clave en la comunicación.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948339"/>
            <a:ext cx="640211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Aguja Hipodérmica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3280529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5" name="Text 2"/>
          <p:cNvSpPr/>
          <p:nvPr/>
        </p:nvSpPr>
        <p:spPr>
          <a:xfrm>
            <a:off x="1615559" y="3280529"/>
            <a:ext cx="283678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Investigación de Masas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615559" y="4128016"/>
            <a:ext cx="283678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Inicio tras la Primera Guerra Mundial.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691658" y="3280529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8" name="Text 5"/>
          <p:cNvSpPr/>
          <p:nvPr/>
        </p:nvSpPr>
        <p:spPr>
          <a:xfrm>
            <a:off x="5469493" y="3280529"/>
            <a:ext cx="283678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Inyección de Información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69493" y="4128016"/>
            <a:ext cx="283678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Medios "inyectan" contenido dado por cierto.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5402580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1" name="Text 8"/>
          <p:cNvSpPr/>
          <p:nvPr/>
        </p:nvSpPr>
        <p:spPr>
          <a:xfrm>
            <a:off x="1615559" y="5402580"/>
            <a:ext cx="310848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Estímulo-Reacción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615559" y="5898118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Manejar el mensaje para provocar una reacción.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4401264"/>
            <a:ext cx="740854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Diagrama de Lasswell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5506045"/>
            <a:ext cx="598408" cy="5984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675448" y="5464254"/>
            <a:ext cx="213169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¿Quién?</a:t>
            </a:r>
            <a:endParaRPr lang="en-US" sz="220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6116" y="5506045"/>
            <a:ext cx="598408" cy="598408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003840" y="5464254"/>
            <a:ext cx="213181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¿Qué dice?</a:t>
            </a:r>
            <a:endParaRPr lang="en-US" sz="22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4627" y="5506045"/>
            <a:ext cx="598408" cy="598408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8332351" y="5464254"/>
            <a:ext cx="2131814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¿En qué canal?</a:t>
            </a:r>
            <a:endParaRPr lang="en-US" sz="2200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3138" y="5506045"/>
            <a:ext cx="598408" cy="598408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11660862" y="5464254"/>
            <a:ext cx="213181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¿A quién?</a:t>
            </a:r>
            <a:endParaRPr lang="en-US" sz="2200" dirty="0"/>
          </a:p>
        </p:txBody>
      </p:sp>
      <p:sp>
        <p:nvSpPr>
          <p:cNvPr id="12" name="Text 5"/>
          <p:cNvSpPr/>
          <p:nvPr/>
        </p:nvSpPr>
        <p:spPr>
          <a:xfrm>
            <a:off x="837724" y="6437352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Análisis descriptivo del acto comunicativo.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892456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Modelo Shannon y Weaver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368743" y="4075390"/>
            <a:ext cx="320063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Elementos Básicos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570928"/>
            <a:ext cx="373165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Comunicación centrada en la transmisión.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572720" y="4209455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9941243" y="304359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Codificación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41243" y="3539133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Mensaje y señal codificables.</a:t>
            </a:r>
            <a:endParaRPr lang="en-US" sz="18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153995" y="3264813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800" dirty="0"/>
          </a:p>
        </p:txBody>
      </p:sp>
      <p:sp>
        <p:nvSpPr>
          <p:cNvPr id="11" name="Text 7"/>
          <p:cNvSpPr/>
          <p:nvPr/>
        </p:nvSpPr>
        <p:spPr>
          <a:xfrm>
            <a:off x="9941243" y="549009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Decodificación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41243" y="5985629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Receptores (personas y dispositivos).</a:t>
            </a:r>
            <a:endParaRPr lang="en-US" sz="18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681436" y="5972532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157889"/>
            <a:ext cx="694729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Modelo de Schramm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3340656"/>
            <a:ext cx="2159079" cy="830580"/>
          </a:xfrm>
          <a:prstGeom prst="roundRect">
            <a:avLst>
              <a:gd name="adj" fmla="val 4323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4" name="Text 2"/>
          <p:cNvSpPr/>
          <p:nvPr/>
        </p:nvSpPr>
        <p:spPr>
          <a:xfrm>
            <a:off x="1748909" y="3545562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3236119" y="3579971"/>
            <a:ext cx="408610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Comunicación Colectiva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3116461" y="4155996"/>
            <a:ext cx="10556558" cy="15240"/>
          </a:xfrm>
          <a:prstGeom prst="roundRect">
            <a:avLst>
              <a:gd name="adj" fmla="val 235611"/>
            </a:avLst>
          </a:prstGeom>
          <a:solidFill>
            <a:srgbClr val="49606E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7" name="Shape 5"/>
          <p:cNvSpPr/>
          <p:nvPr/>
        </p:nvSpPr>
        <p:spPr>
          <a:xfrm>
            <a:off x="837724" y="4290893"/>
            <a:ext cx="4318278" cy="830580"/>
          </a:xfrm>
          <a:prstGeom prst="roundRect">
            <a:avLst>
              <a:gd name="adj" fmla="val 4323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8" name="Text 6"/>
          <p:cNvSpPr/>
          <p:nvPr/>
        </p:nvSpPr>
        <p:spPr>
          <a:xfrm>
            <a:off x="2828568" y="4495800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650" dirty="0"/>
          </a:p>
        </p:txBody>
      </p:sp>
      <p:sp>
        <p:nvSpPr>
          <p:cNvPr id="9" name="Text 7"/>
          <p:cNvSpPr/>
          <p:nvPr/>
        </p:nvSpPr>
        <p:spPr>
          <a:xfrm>
            <a:off x="5395317" y="4530209"/>
            <a:ext cx="323183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Múltiples Mensajes</a:t>
            </a:r>
            <a:endParaRPr lang="en-US" sz="2200" dirty="0"/>
          </a:p>
        </p:txBody>
      </p:sp>
      <p:sp>
        <p:nvSpPr>
          <p:cNvPr id="10" name="Shape 8"/>
          <p:cNvSpPr/>
          <p:nvPr/>
        </p:nvSpPr>
        <p:spPr>
          <a:xfrm>
            <a:off x="5275659" y="5106233"/>
            <a:ext cx="8397359" cy="15240"/>
          </a:xfrm>
          <a:prstGeom prst="roundRect">
            <a:avLst>
              <a:gd name="adj" fmla="val 235611"/>
            </a:avLst>
          </a:prstGeom>
          <a:solidFill>
            <a:srgbClr val="49606E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1" name="Shape 9"/>
          <p:cNvSpPr/>
          <p:nvPr/>
        </p:nvSpPr>
        <p:spPr>
          <a:xfrm>
            <a:off x="837724" y="5241131"/>
            <a:ext cx="6477476" cy="830580"/>
          </a:xfrm>
          <a:prstGeom prst="roundRect">
            <a:avLst>
              <a:gd name="adj" fmla="val 4323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2" name="Text 10"/>
          <p:cNvSpPr/>
          <p:nvPr/>
        </p:nvSpPr>
        <p:spPr>
          <a:xfrm>
            <a:off x="3908107" y="5446038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650" dirty="0"/>
          </a:p>
        </p:txBody>
      </p:sp>
      <p:sp>
        <p:nvSpPr>
          <p:cNvPr id="13" name="Text 11"/>
          <p:cNvSpPr/>
          <p:nvPr/>
        </p:nvSpPr>
        <p:spPr>
          <a:xfrm>
            <a:off x="7554516" y="5480447"/>
            <a:ext cx="304180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Influencia Cultural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232</Words>
  <Application>Microsoft Office PowerPoint</Application>
  <PresentationFormat>Personalizado</PresentationFormat>
  <Paragraphs>62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Cabin Bold</vt:lpstr>
      <vt:lpstr>Arial</vt:lpstr>
      <vt:lpstr>Unbounded</vt:lpstr>
      <vt:lpstr>Cabin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Edith Josefina Liccioni De Rodriguez</cp:lastModifiedBy>
  <cp:revision>1</cp:revision>
  <dcterms:created xsi:type="dcterms:W3CDTF">2025-04-09T15:01:17Z</dcterms:created>
  <dcterms:modified xsi:type="dcterms:W3CDTF">2025-04-09T15:07:39Z</dcterms:modified>
</cp:coreProperties>
</file>