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7644" y="2090176"/>
            <a:ext cx="8554278" cy="2677648"/>
          </a:xfrm>
        </p:spPr>
        <p:txBody>
          <a:bodyPr/>
          <a:lstStyle/>
          <a:p>
            <a:pPr algn="ctr"/>
            <a:r>
              <a:rPr lang="es-MX" sz="7200" b="1" dirty="0">
                <a:solidFill>
                  <a:srgbClr val="FFC000"/>
                </a:solidFill>
              </a:rPr>
              <a:t>RECUBRIMIENTO INICAL </a:t>
            </a:r>
            <a:endParaRPr lang="es-EC" sz="7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4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366" y="2345648"/>
            <a:ext cx="5168348" cy="1954668"/>
          </a:xfrm>
        </p:spPr>
        <p:txBody>
          <a:bodyPr/>
          <a:lstStyle/>
          <a:p>
            <a:pPr algn="just"/>
            <a:r>
              <a:rPr lang="es-MX" sz="2800" b="1" i="0" dirty="0">
                <a:solidFill>
                  <a:schemeClr val="bg1"/>
                </a:solidFill>
                <a:effectLst/>
                <a:latin typeface="RalewayMedium"/>
              </a:rPr>
              <a:t> Para nuestra propuesta, se la realiza con papel engomado</a:t>
            </a:r>
            <a:r>
              <a:rPr lang="es-MX" sz="2800" b="1" dirty="0">
                <a:solidFill>
                  <a:schemeClr val="bg1"/>
                </a:solidFill>
                <a:latin typeface="RalewayMedium"/>
              </a:rPr>
              <a:t>, poner cuidado en</a:t>
            </a:r>
            <a:r>
              <a:rPr lang="es-MX" sz="2800" b="1" i="0" dirty="0">
                <a:solidFill>
                  <a:schemeClr val="bg1"/>
                </a:solidFill>
                <a:effectLst/>
                <a:latin typeface="RalewayMedium"/>
              </a:rPr>
              <a:t> grietas dejadas por la anterior capa de la escultura.</a:t>
            </a: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Papel Mache projects | Photos, videos, logos, illustrations and branding on  Behance">
            <a:extLst>
              <a:ext uri="{FF2B5EF4-FFF2-40B4-BE49-F238E27FC236}">
                <a16:creationId xmlns:a16="http://schemas.microsoft.com/office/drawing/2014/main" id="{22790695-84AC-4B26-9E66-4CD852A26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75277"/>
            <a:ext cx="5189747" cy="490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3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100+ mejores imágenes de Poses modelos masculino en 2020 | anatomía,  desnudos masculinos, figuras humanas">
            <a:extLst>
              <a:ext uri="{FF2B5EF4-FFF2-40B4-BE49-F238E27FC236}">
                <a16:creationId xmlns:a16="http://schemas.microsoft.com/office/drawing/2014/main" id="{1779253A-12D4-46B7-86F6-AC149A79BC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860" y="613396"/>
            <a:ext cx="3697287" cy="57680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DE0C584-AEE5-441D-A684-85DFD850EFC2}"/>
              </a:ext>
            </a:extLst>
          </p:cNvPr>
          <p:cNvCxnSpPr/>
          <p:nvPr/>
        </p:nvCxnSpPr>
        <p:spPr>
          <a:xfrm flipH="1" flipV="1">
            <a:off x="6096000" y="3273287"/>
            <a:ext cx="1285461" cy="23721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6F7ADB6-65F8-4F5E-8236-09C0E5E9A676}"/>
              </a:ext>
            </a:extLst>
          </p:cNvPr>
          <p:cNvCxnSpPr>
            <a:cxnSpLocks/>
          </p:cNvCxnSpPr>
          <p:nvPr/>
        </p:nvCxnSpPr>
        <p:spPr>
          <a:xfrm flipV="1">
            <a:off x="6099153" y="3268315"/>
            <a:ext cx="1144666" cy="226075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9D8F95A-44D7-4C60-B118-97452805BFD7}"/>
              </a:ext>
            </a:extLst>
          </p:cNvPr>
          <p:cNvCxnSpPr/>
          <p:nvPr/>
        </p:nvCxnSpPr>
        <p:spPr>
          <a:xfrm>
            <a:off x="6095999" y="3273287"/>
            <a:ext cx="114466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57344FB2-5AE7-4D2E-BFD8-3753BDF889FE}"/>
              </a:ext>
            </a:extLst>
          </p:cNvPr>
          <p:cNvCxnSpPr>
            <a:cxnSpLocks/>
          </p:cNvCxnSpPr>
          <p:nvPr/>
        </p:nvCxnSpPr>
        <p:spPr>
          <a:xfrm flipV="1">
            <a:off x="4731026" y="3273286"/>
            <a:ext cx="1364973" cy="29155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A323B56-C408-430B-A61B-8B873FEFED48}"/>
              </a:ext>
            </a:extLst>
          </p:cNvPr>
          <p:cNvCxnSpPr>
            <a:cxnSpLocks/>
          </p:cNvCxnSpPr>
          <p:nvPr/>
        </p:nvCxnSpPr>
        <p:spPr>
          <a:xfrm flipV="1">
            <a:off x="6268278" y="2898514"/>
            <a:ext cx="505312" cy="1044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19B0C80-C35D-48DD-AD13-FF822A05294C}"/>
              </a:ext>
            </a:extLst>
          </p:cNvPr>
          <p:cNvCxnSpPr>
            <a:cxnSpLocks/>
          </p:cNvCxnSpPr>
          <p:nvPr/>
        </p:nvCxnSpPr>
        <p:spPr>
          <a:xfrm flipH="1" flipV="1">
            <a:off x="4681380" y="3568747"/>
            <a:ext cx="1421246" cy="14849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35448BB0-7D48-4390-A364-EFE4DFE17402}"/>
              </a:ext>
            </a:extLst>
          </p:cNvPr>
          <p:cNvCxnSpPr>
            <a:cxnSpLocks/>
          </p:cNvCxnSpPr>
          <p:nvPr/>
        </p:nvCxnSpPr>
        <p:spPr>
          <a:xfrm flipV="1">
            <a:off x="5976730" y="1697572"/>
            <a:ext cx="1444486" cy="655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A004BECD-504C-499B-ABF9-497B74094BB0}"/>
              </a:ext>
            </a:extLst>
          </p:cNvPr>
          <p:cNvCxnSpPr>
            <a:cxnSpLocks/>
          </p:cNvCxnSpPr>
          <p:nvPr/>
        </p:nvCxnSpPr>
        <p:spPr>
          <a:xfrm flipV="1">
            <a:off x="6268278" y="3664255"/>
            <a:ext cx="255156" cy="235152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D8E9809D-6F8A-4253-8AE8-756C5E051BF5}"/>
              </a:ext>
            </a:extLst>
          </p:cNvPr>
          <p:cNvCxnSpPr>
            <a:cxnSpLocks/>
          </p:cNvCxnSpPr>
          <p:nvPr/>
        </p:nvCxnSpPr>
        <p:spPr>
          <a:xfrm flipV="1">
            <a:off x="6523434" y="3273286"/>
            <a:ext cx="629462" cy="3909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8EE9AEB-BCBD-475D-8181-9782587A48E7}"/>
              </a:ext>
            </a:extLst>
          </p:cNvPr>
          <p:cNvCxnSpPr>
            <a:cxnSpLocks/>
          </p:cNvCxnSpPr>
          <p:nvPr/>
        </p:nvCxnSpPr>
        <p:spPr>
          <a:xfrm flipV="1">
            <a:off x="6780995" y="2042813"/>
            <a:ext cx="0" cy="85570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E3C3D5A-248C-4265-8A91-1CFC425AEA39}"/>
              </a:ext>
            </a:extLst>
          </p:cNvPr>
          <p:cNvCxnSpPr>
            <a:cxnSpLocks/>
          </p:cNvCxnSpPr>
          <p:nvPr/>
        </p:nvCxnSpPr>
        <p:spPr>
          <a:xfrm flipH="1" flipV="1">
            <a:off x="5976730" y="1704124"/>
            <a:ext cx="291548" cy="13048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1CF4486-638F-418D-8DCA-D30D05D5AC79}"/>
              </a:ext>
            </a:extLst>
          </p:cNvPr>
          <p:cNvCxnSpPr>
            <a:cxnSpLocks/>
          </p:cNvCxnSpPr>
          <p:nvPr/>
        </p:nvCxnSpPr>
        <p:spPr>
          <a:xfrm flipV="1">
            <a:off x="6016486" y="2976063"/>
            <a:ext cx="1245671" cy="5213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FC387EE0-0662-4C8A-9717-08CCB847E653}"/>
              </a:ext>
            </a:extLst>
          </p:cNvPr>
          <p:cNvCxnSpPr>
            <a:cxnSpLocks/>
          </p:cNvCxnSpPr>
          <p:nvPr/>
        </p:nvCxnSpPr>
        <p:spPr>
          <a:xfrm flipH="1">
            <a:off x="7301913" y="1697573"/>
            <a:ext cx="119303" cy="127849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DB2FCE5F-B831-4CC5-9E84-487C358DC6E3}"/>
              </a:ext>
            </a:extLst>
          </p:cNvPr>
          <p:cNvCxnSpPr>
            <a:cxnSpLocks/>
          </p:cNvCxnSpPr>
          <p:nvPr/>
        </p:nvCxnSpPr>
        <p:spPr>
          <a:xfrm flipV="1">
            <a:off x="5956834" y="5078515"/>
            <a:ext cx="139165" cy="63380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054FA30E-62C5-4F34-BD22-6C645EA882CC}"/>
              </a:ext>
            </a:extLst>
          </p:cNvPr>
          <p:cNvCxnSpPr>
            <a:cxnSpLocks/>
          </p:cNvCxnSpPr>
          <p:nvPr/>
        </p:nvCxnSpPr>
        <p:spPr>
          <a:xfrm flipH="1">
            <a:off x="6668332" y="856204"/>
            <a:ext cx="17830" cy="245854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77FB7C78-3595-4027-BB2A-F7518F4FBA69}"/>
              </a:ext>
            </a:extLst>
          </p:cNvPr>
          <p:cNvCxnSpPr>
            <a:cxnSpLocks/>
          </p:cNvCxnSpPr>
          <p:nvPr/>
        </p:nvCxnSpPr>
        <p:spPr>
          <a:xfrm flipV="1">
            <a:off x="7030445" y="5380035"/>
            <a:ext cx="708825" cy="8414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44754173-A403-48E3-9EA2-3A31F0BF01CB}"/>
              </a:ext>
            </a:extLst>
          </p:cNvPr>
          <p:cNvCxnSpPr>
            <a:cxnSpLocks/>
          </p:cNvCxnSpPr>
          <p:nvPr/>
        </p:nvCxnSpPr>
        <p:spPr>
          <a:xfrm flipV="1">
            <a:off x="4731026" y="5380035"/>
            <a:ext cx="964206" cy="81667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FBAB9EB7-CAB3-4E31-A593-A73606440450}"/>
              </a:ext>
            </a:extLst>
          </p:cNvPr>
          <p:cNvCxnSpPr>
            <a:cxnSpLocks/>
          </p:cNvCxnSpPr>
          <p:nvPr/>
        </p:nvCxnSpPr>
        <p:spPr>
          <a:xfrm>
            <a:off x="5695232" y="5380035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BF54D616-3815-4F7E-8E34-EE13D33DD93A}"/>
              </a:ext>
            </a:extLst>
          </p:cNvPr>
          <p:cNvCxnSpPr>
            <a:cxnSpLocks/>
          </p:cNvCxnSpPr>
          <p:nvPr/>
        </p:nvCxnSpPr>
        <p:spPr>
          <a:xfrm flipV="1">
            <a:off x="4752330" y="6246395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4D64C97F-B215-4C5F-A613-16F237771579}"/>
              </a:ext>
            </a:extLst>
          </p:cNvPr>
          <p:cNvSpPr/>
          <p:nvPr/>
        </p:nvSpPr>
        <p:spPr>
          <a:xfrm rot="5166324">
            <a:off x="6504901" y="780572"/>
            <a:ext cx="359614" cy="17911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0A503FDA-BE43-4D2E-B60A-BDF5435AC4AB}"/>
              </a:ext>
            </a:extLst>
          </p:cNvPr>
          <p:cNvSpPr/>
          <p:nvPr/>
        </p:nvSpPr>
        <p:spPr>
          <a:xfrm rot="768792">
            <a:off x="6396524" y="3996193"/>
            <a:ext cx="283022" cy="13994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89759A7-C4AC-44D1-90A8-C19FE80D3C91}"/>
              </a:ext>
            </a:extLst>
          </p:cNvPr>
          <p:cNvSpPr/>
          <p:nvPr/>
        </p:nvSpPr>
        <p:spPr>
          <a:xfrm rot="810756">
            <a:off x="7210079" y="1636840"/>
            <a:ext cx="359959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5C59BD42-8066-4A9E-9A7B-E615E1549991}"/>
              </a:ext>
            </a:extLst>
          </p:cNvPr>
          <p:cNvSpPr/>
          <p:nvPr/>
        </p:nvSpPr>
        <p:spPr>
          <a:xfrm rot="4927716">
            <a:off x="5425803" y="2420163"/>
            <a:ext cx="557801" cy="19779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F87547CE-D84D-4437-B811-221BAD024250}"/>
              </a:ext>
            </a:extLst>
          </p:cNvPr>
          <p:cNvSpPr/>
          <p:nvPr/>
        </p:nvSpPr>
        <p:spPr>
          <a:xfrm rot="4688817">
            <a:off x="5398548" y="2746105"/>
            <a:ext cx="230270" cy="14272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2AD7D9B4-3061-4758-9DE7-D51B10FF4416}"/>
              </a:ext>
            </a:extLst>
          </p:cNvPr>
          <p:cNvSpPr/>
          <p:nvPr/>
        </p:nvSpPr>
        <p:spPr>
          <a:xfrm rot="2489374">
            <a:off x="6594474" y="3076647"/>
            <a:ext cx="515979" cy="106187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D15AC2EE-E272-4F5B-AF5B-58C7EE0DB629}"/>
              </a:ext>
            </a:extLst>
          </p:cNvPr>
          <p:cNvSpPr/>
          <p:nvPr/>
        </p:nvSpPr>
        <p:spPr>
          <a:xfrm rot="19050574">
            <a:off x="5226110" y="3363567"/>
            <a:ext cx="318791" cy="199995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BE46EF70-1F91-42F6-A4AF-1D6F5DA94F4E}"/>
              </a:ext>
            </a:extLst>
          </p:cNvPr>
          <p:cNvSpPr/>
          <p:nvPr/>
        </p:nvSpPr>
        <p:spPr>
          <a:xfrm rot="5166324">
            <a:off x="7099689" y="1551869"/>
            <a:ext cx="530924" cy="49516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AD79BF0E-E876-4217-8D02-B5BD804478DA}"/>
              </a:ext>
            </a:extLst>
          </p:cNvPr>
          <p:cNvSpPr/>
          <p:nvPr/>
        </p:nvSpPr>
        <p:spPr>
          <a:xfrm rot="5166324">
            <a:off x="5742267" y="1690973"/>
            <a:ext cx="530924" cy="49516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FF0C165C-6999-486E-9860-D35E683E6111}"/>
              </a:ext>
            </a:extLst>
          </p:cNvPr>
          <p:cNvSpPr/>
          <p:nvPr/>
        </p:nvSpPr>
        <p:spPr>
          <a:xfrm>
            <a:off x="6374713" y="626540"/>
            <a:ext cx="740850" cy="7200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B75E0FCD-3D25-4819-B9F3-F994CFF988EA}"/>
              </a:ext>
            </a:extLst>
          </p:cNvPr>
          <p:cNvSpPr/>
          <p:nvPr/>
        </p:nvSpPr>
        <p:spPr>
          <a:xfrm>
            <a:off x="6458387" y="929551"/>
            <a:ext cx="550174" cy="70192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8D92149A-2E81-4DA7-A0EF-C2792CEEF749}"/>
              </a:ext>
            </a:extLst>
          </p:cNvPr>
          <p:cNvSpPr/>
          <p:nvPr/>
        </p:nvSpPr>
        <p:spPr>
          <a:xfrm rot="5166324">
            <a:off x="6124455" y="2813679"/>
            <a:ext cx="530924" cy="66110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1DC6E6A-F998-4329-97A4-7B18D8D24CFE}"/>
              </a:ext>
            </a:extLst>
          </p:cNvPr>
          <p:cNvSpPr/>
          <p:nvPr/>
        </p:nvSpPr>
        <p:spPr>
          <a:xfrm rot="5166324">
            <a:off x="6837350" y="3017373"/>
            <a:ext cx="530924" cy="49516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4D0E262B-65D3-4956-9413-C87BB6C5441C}"/>
              </a:ext>
            </a:extLst>
          </p:cNvPr>
          <p:cNvSpPr/>
          <p:nvPr/>
        </p:nvSpPr>
        <p:spPr>
          <a:xfrm rot="5166324">
            <a:off x="5992437" y="2024511"/>
            <a:ext cx="1644402" cy="9978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4C49EDCA-0F95-40EC-BDBA-0E13EDD5E88E}"/>
              </a:ext>
            </a:extLst>
          </p:cNvPr>
          <p:cNvSpPr/>
          <p:nvPr/>
        </p:nvSpPr>
        <p:spPr>
          <a:xfrm>
            <a:off x="6684762" y="1905005"/>
            <a:ext cx="177658" cy="114010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6363132D-A67A-45D8-8E97-831B3B21FC0A}"/>
              </a:ext>
            </a:extLst>
          </p:cNvPr>
          <p:cNvSpPr/>
          <p:nvPr/>
        </p:nvSpPr>
        <p:spPr>
          <a:xfrm rot="8949974">
            <a:off x="6074854" y="1946851"/>
            <a:ext cx="246271" cy="137774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9849638B-5244-457F-84EE-70E1F998BEB2}"/>
              </a:ext>
            </a:extLst>
          </p:cNvPr>
          <p:cNvSpPr/>
          <p:nvPr/>
        </p:nvSpPr>
        <p:spPr>
          <a:xfrm>
            <a:off x="6049656" y="1707629"/>
            <a:ext cx="615455" cy="8334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rgbClr val="FFFF00"/>
              </a:solidFill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2FB711E6-1E66-4697-9CC7-52F44A9D9028}"/>
              </a:ext>
            </a:extLst>
          </p:cNvPr>
          <p:cNvSpPr/>
          <p:nvPr/>
        </p:nvSpPr>
        <p:spPr>
          <a:xfrm>
            <a:off x="6817291" y="1668043"/>
            <a:ext cx="615455" cy="8334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rgbClr val="FFFF00"/>
              </a:solidFill>
            </a:endParaRP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F0B8CF41-3446-4C02-996B-58CF562C8DC4}"/>
              </a:ext>
            </a:extLst>
          </p:cNvPr>
          <p:cNvSpPr/>
          <p:nvPr/>
        </p:nvSpPr>
        <p:spPr>
          <a:xfrm rot="18967647">
            <a:off x="5132396" y="3688608"/>
            <a:ext cx="325670" cy="99242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24ED8600-E1AD-43B5-A3AD-487718661441}"/>
              </a:ext>
            </a:extLst>
          </p:cNvPr>
          <p:cNvSpPr/>
          <p:nvPr/>
        </p:nvSpPr>
        <p:spPr>
          <a:xfrm rot="253181" flipH="1">
            <a:off x="6229912" y="4018563"/>
            <a:ext cx="359453" cy="139940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7214D6D8-1CF8-46A9-ABAF-86741694F2DE}"/>
              </a:ext>
            </a:extLst>
          </p:cNvPr>
          <p:cNvSpPr/>
          <p:nvPr/>
        </p:nvSpPr>
        <p:spPr>
          <a:xfrm rot="5166324">
            <a:off x="6361180" y="3771641"/>
            <a:ext cx="530924" cy="49516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CBF2B388-7DAA-41C2-ADD8-49638A9B3490}"/>
              </a:ext>
            </a:extLst>
          </p:cNvPr>
          <p:cNvSpPr/>
          <p:nvPr/>
        </p:nvSpPr>
        <p:spPr>
          <a:xfrm rot="5166324">
            <a:off x="6482815" y="3170578"/>
            <a:ext cx="530924" cy="66110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13B1B665-2FE7-4117-A99C-3C9E15121225}"/>
              </a:ext>
            </a:extLst>
          </p:cNvPr>
          <p:cNvSpPr/>
          <p:nvPr/>
        </p:nvSpPr>
        <p:spPr>
          <a:xfrm rot="253181" flipH="1">
            <a:off x="6182427" y="5322587"/>
            <a:ext cx="359453" cy="85033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A3A9AB98-A9E1-43FF-9642-887F7BB21D0B}"/>
              </a:ext>
            </a:extLst>
          </p:cNvPr>
          <p:cNvSpPr/>
          <p:nvPr/>
        </p:nvSpPr>
        <p:spPr>
          <a:xfrm rot="1190645" flipH="1">
            <a:off x="5855265" y="4904674"/>
            <a:ext cx="243355" cy="85033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C9779A50-0D39-4A2B-AA9A-8B91F685F7E4}"/>
              </a:ext>
            </a:extLst>
          </p:cNvPr>
          <p:cNvSpPr/>
          <p:nvPr/>
        </p:nvSpPr>
        <p:spPr>
          <a:xfrm rot="1190645">
            <a:off x="5786297" y="4859570"/>
            <a:ext cx="439910" cy="35321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911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086" y="2338272"/>
            <a:ext cx="8825658" cy="2677648"/>
          </a:xfrm>
        </p:spPr>
        <p:txBody>
          <a:bodyPr/>
          <a:lstStyle/>
          <a:p>
            <a:pPr algn="just"/>
            <a:br>
              <a:rPr lang="es-MX" sz="2800" b="0" i="0" dirty="0">
                <a:solidFill>
                  <a:schemeClr val="tx1"/>
                </a:solidFill>
                <a:effectLst/>
                <a:latin typeface="Poppins"/>
              </a:rPr>
            </a:b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El Cuerpo Humano Cuerpo Gordo Hombre Modelo Aislado Renderizado 3d Foto de  stock y más banco de imágenes de Abstracto - iStock">
            <a:extLst>
              <a:ext uri="{FF2B5EF4-FFF2-40B4-BE49-F238E27FC236}">
                <a16:creationId xmlns:a16="http://schemas.microsoft.com/office/drawing/2014/main" id="{5783970C-AA6D-40F8-B057-A9429D1B0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310" y="747862"/>
            <a:ext cx="9359488" cy="534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AC9E87A-EDAB-42D7-BDFF-34444751314C}"/>
              </a:ext>
            </a:extLst>
          </p:cNvPr>
          <p:cNvCxnSpPr/>
          <p:nvPr/>
        </p:nvCxnSpPr>
        <p:spPr>
          <a:xfrm>
            <a:off x="2186609" y="1020417"/>
            <a:ext cx="119269" cy="662609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FA33573-CBC1-4D49-9EC7-85B977113CCE}"/>
              </a:ext>
            </a:extLst>
          </p:cNvPr>
          <p:cNvCxnSpPr/>
          <p:nvPr/>
        </p:nvCxnSpPr>
        <p:spPr>
          <a:xfrm flipH="1">
            <a:off x="2186609" y="1683026"/>
            <a:ext cx="119269" cy="1745974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8F618A3-4F0E-4D28-A5DC-9BAF3F974F31}"/>
              </a:ext>
            </a:extLst>
          </p:cNvPr>
          <p:cNvCxnSpPr>
            <a:cxnSpLocks/>
          </p:cNvCxnSpPr>
          <p:nvPr/>
        </p:nvCxnSpPr>
        <p:spPr>
          <a:xfrm flipH="1" flipV="1">
            <a:off x="2186610" y="3429001"/>
            <a:ext cx="119268" cy="22031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B722604-778C-4BB9-B293-19C15E80D838}"/>
              </a:ext>
            </a:extLst>
          </p:cNvPr>
          <p:cNvCxnSpPr/>
          <p:nvPr/>
        </p:nvCxnSpPr>
        <p:spPr>
          <a:xfrm flipV="1">
            <a:off x="1950086" y="5632174"/>
            <a:ext cx="355792" cy="20540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7F18057-1BE4-435B-9E76-D083C12F5B5F}"/>
              </a:ext>
            </a:extLst>
          </p:cNvPr>
          <p:cNvCxnSpPr>
            <a:cxnSpLocks/>
          </p:cNvCxnSpPr>
          <p:nvPr/>
        </p:nvCxnSpPr>
        <p:spPr>
          <a:xfrm>
            <a:off x="4411103" y="3259897"/>
            <a:ext cx="637977" cy="1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B15DA9B-36D6-40C4-BC95-8C5620D71AA5}"/>
              </a:ext>
            </a:extLst>
          </p:cNvPr>
          <p:cNvCxnSpPr>
            <a:cxnSpLocks/>
          </p:cNvCxnSpPr>
          <p:nvPr/>
        </p:nvCxnSpPr>
        <p:spPr>
          <a:xfrm>
            <a:off x="4147930" y="1842052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272BD47-8F83-4024-8C47-8CE4A2E92532}"/>
              </a:ext>
            </a:extLst>
          </p:cNvPr>
          <p:cNvCxnSpPr/>
          <p:nvPr/>
        </p:nvCxnSpPr>
        <p:spPr>
          <a:xfrm flipV="1">
            <a:off x="4717774" y="1020417"/>
            <a:ext cx="0" cy="22396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89A4E87-5087-4EF2-BE3F-4246DC690890}"/>
              </a:ext>
            </a:extLst>
          </p:cNvPr>
          <p:cNvCxnSpPr>
            <a:cxnSpLocks/>
          </p:cNvCxnSpPr>
          <p:nvPr/>
        </p:nvCxnSpPr>
        <p:spPr>
          <a:xfrm flipV="1">
            <a:off x="3048000" y="1789790"/>
            <a:ext cx="1071770" cy="9550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9EDF28D6-8082-4D28-A27F-AB80A939B03A}"/>
              </a:ext>
            </a:extLst>
          </p:cNvPr>
          <p:cNvCxnSpPr>
            <a:cxnSpLocks/>
          </p:cNvCxnSpPr>
          <p:nvPr/>
        </p:nvCxnSpPr>
        <p:spPr>
          <a:xfrm>
            <a:off x="5287619" y="1722079"/>
            <a:ext cx="1075296" cy="9472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8B9E958-9A20-486D-B657-0A93DF594263}"/>
              </a:ext>
            </a:extLst>
          </p:cNvPr>
          <p:cNvCxnSpPr>
            <a:cxnSpLocks/>
          </p:cNvCxnSpPr>
          <p:nvPr/>
        </p:nvCxnSpPr>
        <p:spPr>
          <a:xfrm flipV="1">
            <a:off x="4068042" y="3292429"/>
            <a:ext cx="263173" cy="23787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D4C906D-3432-4416-8F18-AEC0A738E939}"/>
              </a:ext>
            </a:extLst>
          </p:cNvPr>
          <p:cNvCxnSpPr>
            <a:cxnSpLocks/>
          </p:cNvCxnSpPr>
          <p:nvPr/>
        </p:nvCxnSpPr>
        <p:spPr>
          <a:xfrm flipH="1" flipV="1">
            <a:off x="5194456" y="3286713"/>
            <a:ext cx="291546" cy="25343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AE356E31-D862-4B23-BE93-5854797A7EBD}"/>
              </a:ext>
            </a:extLst>
          </p:cNvPr>
          <p:cNvCxnSpPr>
            <a:cxnSpLocks/>
          </p:cNvCxnSpPr>
          <p:nvPr/>
        </p:nvCxnSpPr>
        <p:spPr>
          <a:xfrm flipV="1">
            <a:off x="8167082" y="3234280"/>
            <a:ext cx="1023162" cy="524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61F9AAE-D22C-4533-9FEF-B250E16E248D}"/>
              </a:ext>
            </a:extLst>
          </p:cNvPr>
          <p:cNvCxnSpPr>
            <a:cxnSpLocks/>
          </p:cNvCxnSpPr>
          <p:nvPr/>
        </p:nvCxnSpPr>
        <p:spPr>
          <a:xfrm>
            <a:off x="8167082" y="1841914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BD4B866-43C7-4E4A-973B-6E57D27A1B76}"/>
              </a:ext>
            </a:extLst>
          </p:cNvPr>
          <p:cNvCxnSpPr/>
          <p:nvPr/>
        </p:nvCxnSpPr>
        <p:spPr>
          <a:xfrm flipV="1">
            <a:off x="8736926" y="1020279"/>
            <a:ext cx="0" cy="22396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ACE40380-26EA-4BCC-BFBF-3BEDD7A66C9E}"/>
              </a:ext>
            </a:extLst>
          </p:cNvPr>
          <p:cNvCxnSpPr>
            <a:cxnSpLocks/>
          </p:cNvCxnSpPr>
          <p:nvPr/>
        </p:nvCxnSpPr>
        <p:spPr>
          <a:xfrm flipV="1">
            <a:off x="6934631" y="1841915"/>
            <a:ext cx="1232451" cy="8662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670B884F-E170-4919-8C36-037837635D16}"/>
              </a:ext>
            </a:extLst>
          </p:cNvPr>
          <p:cNvCxnSpPr>
            <a:cxnSpLocks/>
          </p:cNvCxnSpPr>
          <p:nvPr/>
        </p:nvCxnSpPr>
        <p:spPr>
          <a:xfrm>
            <a:off x="9333274" y="1841914"/>
            <a:ext cx="1137670" cy="95415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93F29086-3C14-4D16-8E3B-B4C6FC979929}"/>
              </a:ext>
            </a:extLst>
          </p:cNvPr>
          <p:cNvCxnSpPr>
            <a:cxnSpLocks/>
          </p:cNvCxnSpPr>
          <p:nvPr/>
        </p:nvCxnSpPr>
        <p:spPr>
          <a:xfrm flipV="1">
            <a:off x="8083828" y="3320233"/>
            <a:ext cx="53131" cy="23119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E5869C28-E271-44BF-A97F-A306F621F8AB}"/>
              </a:ext>
            </a:extLst>
          </p:cNvPr>
          <p:cNvCxnSpPr>
            <a:cxnSpLocks/>
          </p:cNvCxnSpPr>
          <p:nvPr/>
        </p:nvCxnSpPr>
        <p:spPr>
          <a:xfrm flipH="1" flipV="1">
            <a:off x="9121242" y="3255828"/>
            <a:ext cx="202525" cy="24534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A3CDFBAB-CFC3-422E-AFFF-0560D6741A43}"/>
              </a:ext>
            </a:extLst>
          </p:cNvPr>
          <p:cNvCxnSpPr>
            <a:cxnSpLocks/>
          </p:cNvCxnSpPr>
          <p:nvPr/>
        </p:nvCxnSpPr>
        <p:spPr>
          <a:xfrm flipV="1">
            <a:off x="3915080" y="5653839"/>
            <a:ext cx="180923" cy="1091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35DCE265-CFFF-4DD5-ABE3-46DD62DDDBDA}"/>
              </a:ext>
            </a:extLst>
          </p:cNvPr>
          <p:cNvCxnSpPr>
            <a:cxnSpLocks/>
          </p:cNvCxnSpPr>
          <p:nvPr/>
        </p:nvCxnSpPr>
        <p:spPr>
          <a:xfrm flipV="1">
            <a:off x="5355644" y="5763031"/>
            <a:ext cx="153515" cy="3132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2C0E76A-CCD3-4A1B-8AC3-7D68FE1D58A0}"/>
              </a:ext>
            </a:extLst>
          </p:cNvPr>
          <p:cNvCxnSpPr>
            <a:cxnSpLocks/>
          </p:cNvCxnSpPr>
          <p:nvPr/>
        </p:nvCxnSpPr>
        <p:spPr>
          <a:xfrm flipV="1">
            <a:off x="7880289" y="5647075"/>
            <a:ext cx="177896" cy="13162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BE95787-167D-4C8E-A754-80AC06BFCDB8}"/>
              </a:ext>
            </a:extLst>
          </p:cNvPr>
          <p:cNvCxnSpPr>
            <a:cxnSpLocks/>
          </p:cNvCxnSpPr>
          <p:nvPr/>
        </p:nvCxnSpPr>
        <p:spPr>
          <a:xfrm flipV="1">
            <a:off x="1890451" y="5511636"/>
            <a:ext cx="355792" cy="40594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0E586C6-FF2A-4210-854E-170EC8709614}"/>
              </a:ext>
            </a:extLst>
          </p:cNvPr>
          <p:cNvCxnSpPr>
            <a:cxnSpLocks/>
          </p:cNvCxnSpPr>
          <p:nvPr/>
        </p:nvCxnSpPr>
        <p:spPr>
          <a:xfrm flipH="1" flipV="1">
            <a:off x="9270757" y="5647075"/>
            <a:ext cx="257554" cy="190508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76" name="Conector recto 2075">
            <a:extLst>
              <a:ext uri="{FF2B5EF4-FFF2-40B4-BE49-F238E27FC236}">
                <a16:creationId xmlns:a16="http://schemas.microsoft.com/office/drawing/2014/main" id="{273EAD62-4831-4732-86F1-62C7FD57BB6D}"/>
              </a:ext>
            </a:extLst>
          </p:cNvPr>
          <p:cNvCxnSpPr/>
          <p:nvPr/>
        </p:nvCxnSpPr>
        <p:spPr>
          <a:xfrm>
            <a:off x="1950086" y="55116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CE860A81-4547-414B-AD3F-E2E2ADF46D11}"/>
              </a:ext>
            </a:extLst>
          </p:cNvPr>
          <p:cNvCxnSpPr/>
          <p:nvPr/>
        </p:nvCxnSpPr>
        <p:spPr>
          <a:xfrm>
            <a:off x="2102486" y="56640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F8FA9AC4-3D14-44F0-BE3C-9D33D963F0C2}"/>
              </a:ext>
            </a:extLst>
          </p:cNvPr>
          <p:cNvCxnSpPr/>
          <p:nvPr/>
        </p:nvCxnSpPr>
        <p:spPr>
          <a:xfrm>
            <a:off x="2254886" y="58164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D09C003E-8712-4BAE-B620-193D5341D2EC}"/>
              </a:ext>
            </a:extLst>
          </p:cNvPr>
          <p:cNvCxnSpPr/>
          <p:nvPr/>
        </p:nvCxnSpPr>
        <p:spPr>
          <a:xfrm>
            <a:off x="2407286" y="59688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FCFEF41E-D214-4DD2-998A-CB7C7ACC6336}"/>
              </a:ext>
            </a:extLst>
          </p:cNvPr>
          <p:cNvCxnSpPr>
            <a:cxnSpLocks/>
          </p:cNvCxnSpPr>
          <p:nvPr/>
        </p:nvCxnSpPr>
        <p:spPr>
          <a:xfrm flipH="1" flipV="1">
            <a:off x="1823308" y="6102486"/>
            <a:ext cx="1164263" cy="150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9E0D4A5E-E29B-4ADE-B453-D06EBE6C6029}"/>
              </a:ext>
            </a:extLst>
          </p:cNvPr>
          <p:cNvCxnSpPr>
            <a:cxnSpLocks/>
          </p:cNvCxnSpPr>
          <p:nvPr/>
        </p:nvCxnSpPr>
        <p:spPr>
          <a:xfrm flipH="1" flipV="1">
            <a:off x="2521854" y="5475065"/>
            <a:ext cx="458824" cy="60587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29A0C055-D550-4586-AFB1-49D2606AE0A5}"/>
              </a:ext>
            </a:extLst>
          </p:cNvPr>
          <p:cNvCxnSpPr>
            <a:cxnSpLocks/>
          </p:cNvCxnSpPr>
          <p:nvPr/>
        </p:nvCxnSpPr>
        <p:spPr>
          <a:xfrm flipH="1" flipV="1">
            <a:off x="1754618" y="5511637"/>
            <a:ext cx="76198" cy="59084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A3563806-E5C1-430E-BFB5-EBA1144C0BEE}"/>
              </a:ext>
            </a:extLst>
          </p:cNvPr>
          <p:cNvCxnSpPr>
            <a:cxnSpLocks/>
          </p:cNvCxnSpPr>
          <p:nvPr/>
        </p:nvCxnSpPr>
        <p:spPr>
          <a:xfrm flipH="1" flipV="1">
            <a:off x="5734519" y="5647075"/>
            <a:ext cx="155996" cy="3479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87063A2D-9654-4FFF-B585-60C96529D621}"/>
              </a:ext>
            </a:extLst>
          </p:cNvPr>
          <p:cNvCxnSpPr>
            <a:cxnSpLocks/>
          </p:cNvCxnSpPr>
          <p:nvPr/>
        </p:nvCxnSpPr>
        <p:spPr>
          <a:xfrm flipV="1">
            <a:off x="3643911" y="5606589"/>
            <a:ext cx="117941" cy="4034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0F2D8486-82C7-4329-8F20-9C75DBDC614C}"/>
              </a:ext>
            </a:extLst>
          </p:cNvPr>
          <p:cNvCxnSpPr>
            <a:cxnSpLocks/>
          </p:cNvCxnSpPr>
          <p:nvPr/>
        </p:nvCxnSpPr>
        <p:spPr>
          <a:xfrm>
            <a:off x="3776870" y="5606589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FAA40299-BC2C-414C-9966-AB0863903150}"/>
              </a:ext>
            </a:extLst>
          </p:cNvPr>
          <p:cNvCxnSpPr>
            <a:cxnSpLocks/>
          </p:cNvCxnSpPr>
          <p:nvPr/>
        </p:nvCxnSpPr>
        <p:spPr>
          <a:xfrm flipV="1">
            <a:off x="3636911" y="6010018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131B37BF-D72A-4831-8717-0EE914DA48C2}"/>
              </a:ext>
            </a:extLst>
          </p:cNvPr>
          <p:cNvCxnSpPr>
            <a:cxnSpLocks/>
          </p:cNvCxnSpPr>
          <p:nvPr/>
        </p:nvCxnSpPr>
        <p:spPr>
          <a:xfrm flipH="1" flipV="1">
            <a:off x="9624858" y="5558748"/>
            <a:ext cx="155996" cy="3479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71AF66D0-18CE-408D-9DA0-EBCBD4063D89}"/>
              </a:ext>
            </a:extLst>
          </p:cNvPr>
          <p:cNvCxnSpPr>
            <a:cxnSpLocks/>
          </p:cNvCxnSpPr>
          <p:nvPr/>
        </p:nvCxnSpPr>
        <p:spPr>
          <a:xfrm flipV="1">
            <a:off x="7534250" y="5518262"/>
            <a:ext cx="117941" cy="4034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CD286CE4-A027-4A31-8F65-49CCBB910798}"/>
              </a:ext>
            </a:extLst>
          </p:cNvPr>
          <p:cNvCxnSpPr>
            <a:cxnSpLocks/>
          </p:cNvCxnSpPr>
          <p:nvPr/>
        </p:nvCxnSpPr>
        <p:spPr>
          <a:xfrm>
            <a:off x="7667209" y="5518262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4F5DD28C-C6F6-4328-A2EC-C11CD8B6F47E}"/>
              </a:ext>
            </a:extLst>
          </p:cNvPr>
          <p:cNvCxnSpPr>
            <a:cxnSpLocks/>
          </p:cNvCxnSpPr>
          <p:nvPr/>
        </p:nvCxnSpPr>
        <p:spPr>
          <a:xfrm flipV="1">
            <a:off x="7527250" y="5921691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B3A16AD6-7C9D-40F4-A370-86900B542D25}"/>
              </a:ext>
            </a:extLst>
          </p:cNvPr>
          <p:cNvCxnSpPr>
            <a:cxnSpLocks/>
          </p:cNvCxnSpPr>
          <p:nvPr/>
        </p:nvCxnSpPr>
        <p:spPr>
          <a:xfrm>
            <a:off x="4307330" y="3259897"/>
            <a:ext cx="90115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D45D1953-5304-4790-A114-4C4C0ABA1BDE}"/>
              </a:ext>
            </a:extLst>
          </p:cNvPr>
          <p:cNvCxnSpPr>
            <a:cxnSpLocks/>
          </p:cNvCxnSpPr>
          <p:nvPr/>
        </p:nvCxnSpPr>
        <p:spPr>
          <a:xfrm>
            <a:off x="4154930" y="1842052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C2E0B640-8E32-4090-9191-1EDD303A2153}"/>
              </a:ext>
            </a:extLst>
          </p:cNvPr>
          <p:cNvCxnSpPr/>
          <p:nvPr/>
        </p:nvCxnSpPr>
        <p:spPr>
          <a:xfrm flipV="1">
            <a:off x="4724774" y="1020417"/>
            <a:ext cx="0" cy="22396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C16943B6-9BB3-45E0-8E20-E5F2481A6999}"/>
              </a:ext>
            </a:extLst>
          </p:cNvPr>
          <p:cNvCxnSpPr>
            <a:cxnSpLocks/>
          </p:cNvCxnSpPr>
          <p:nvPr/>
        </p:nvCxnSpPr>
        <p:spPr>
          <a:xfrm flipV="1">
            <a:off x="7005125" y="2140088"/>
            <a:ext cx="1147152" cy="58788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15750143-61AE-4AEF-B945-8E047007BE6B}"/>
              </a:ext>
            </a:extLst>
          </p:cNvPr>
          <p:cNvCxnSpPr>
            <a:cxnSpLocks/>
          </p:cNvCxnSpPr>
          <p:nvPr/>
        </p:nvCxnSpPr>
        <p:spPr>
          <a:xfrm>
            <a:off x="4717774" y="1537285"/>
            <a:ext cx="584650" cy="21204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AEED8256-8CC7-4716-9815-8E26FE0310A1}"/>
              </a:ext>
            </a:extLst>
          </p:cNvPr>
          <p:cNvCxnSpPr>
            <a:cxnSpLocks/>
          </p:cNvCxnSpPr>
          <p:nvPr/>
        </p:nvCxnSpPr>
        <p:spPr>
          <a:xfrm flipH="1" flipV="1">
            <a:off x="2227337" y="5552230"/>
            <a:ext cx="127564" cy="5745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022EEDD5-ECB8-45C0-B58C-1B889B9CF284}"/>
              </a:ext>
            </a:extLst>
          </p:cNvPr>
          <p:cNvCxnSpPr>
            <a:cxnSpLocks/>
          </p:cNvCxnSpPr>
          <p:nvPr/>
        </p:nvCxnSpPr>
        <p:spPr>
          <a:xfrm flipV="1">
            <a:off x="9034860" y="1820864"/>
            <a:ext cx="172763" cy="140264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E0A8FC8D-CD4A-4C96-AC26-9A589278D198}"/>
              </a:ext>
            </a:extLst>
          </p:cNvPr>
          <p:cNvCxnSpPr>
            <a:cxnSpLocks/>
          </p:cNvCxnSpPr>
          <p:nvPr/>
        </p:nvCxnSpPr>
        <p:spPr>
          <a:xfrm>
            <a:off x="3783870" y="5606589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6A28234D-0ED1-4765-AAB2-A292ED96AA38}"/>
              </a:ext>
            </a:extLst>
          </p:cNvPr>
          <p:cNvCxnSpPr>
            <a:cxnSpLocks/>
          </p:cNvCxnSpPr>
          <p:nvPr/>
        </p:nvCxnSpPr>
        <p:spPr>
          <a:xfrm flipV="1">
            <a:off x="3643911" y="6010018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FE80F160-586B-4D11-900D-82957F1D1D64}"/>
              </a:ext>
            </a:extLst>
          </p:cNvPr>
          <p:cNvCxnSpPr>
            <a:cxnSpLocks/>
          </p:cNvCxnSpPr>
          <p:nvPr/>
        </p:nvCxnSpPr>
        <p:spPr>
          <a:xfrm flipV="1">
            <a:off x="4730091" y="5621611"/>
            <a:ext cx="19879" cy="36948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00DBB2F5-F757-4E60-87A3-18F7003A7F1C}"/>
              </a:ext>
            </a:extLst>
          </p:cNvPr>
          <p:cNvCxnSpPr>
            <a:cxnSpLocks/>
          </p:cNvCxnSpPr>
          <p:nvPr/>
        </p:nvCxnSpPr>
        <p:spPr>
          <a:xfrm>
            <a:off x="8736926" y="1536164"/>
            <a:ext cx="443947" cy="29531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DA8396AE-E5AF-49BF-A1FA-CCD96D8B7F7A}"/>
              </a:ext>
            </a:extLst>
          </p:cNvPr>
          <p:cNvCxnSpPr>
            <a:cxnSpLocks/>
          </p:cNvCxnSpPr>
          <p:nvPr/>
        </p:nvCxnSpPr>
        <p:spPr>
          <a:xfrm>
            <a:off x="4195625" y="1842556"/>
            <a:ext cx="152400" cy="141798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4089CFF5-EEB3-4909-A86E-10D73D646164}"/>
              </a:ext>
            </a:extLst>
          </p:cNvPr>
          <p:cNvCxnSpPr>
            <a:cxnSpLocks/>
          </p:cNvCxnSpPr>
          <p:nvPr/>
        </p:nvCxnSpPr>
        <p:spPr>
          <a:xfrm flipV="1">
            <a:off x="3059094" y="2087244"/>
            <a:ext cx="1105215" cy="63814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88407B39-5869-4491-896C-C966AB768620}"/>
              </a:ext>
            </a:extLst>
          </p:cNvPr>
          <p:cNvCxnSpPr>
            <a:cxnSpLocks/>
          </p:cNvCxnSpPr>
          <p:nvPr/>
        </p:nvCxnSpPr>
        <p:spPr>
          <a:xfrm>
            <a:off x="5208480" y="2049422"/>
            <a:ext cx="1206824" cy="68415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260EB1B3-F77D-4125-92F4-33BD97CC2081}"/>
              </a:ext>
            </a:extLst>
          </p:cNvPr>
          <p:cNvCxnSpPr>
            <a:cxnSpLocks/>
          </p:cNvCxnSpPr>
          <p:nvPr/>
        </p:nvCxnSpPr>
        <p:spPr>
          <a:xfrm flipV="1">
            <a:off x="4161168" y="3255828"/>
            <a:ext cx="553739" cy="240989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id="{FA306680-8DFE-4DB0-8D99-B55B036A6698}"/>
              </a:ext>
            </a:extLst>
          </p:cNvPr>
          <p:cNvCxnSpPr>
            <a:cxnSpLocks/>
          </p:cNvCxnSpPr>
          <p:nvPr/>
        </p:nvCxnSpPr>
        <p:spPr>
          <a:xfrm flipH="1" flipV="1">
            <a:off x="4785336" y="3320233"/>
            <a:ext cx="618278" cy="250080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D78E7650-1545-43C6-9949-41BFA9F3B9C0}"/>
              </a:ext>
            </a:extLst>
          </p:cNvPr>
          <p:cNvCxnSpPr>
            <a:cxnSpLocks/>
          </p:cNvCxnSpPr>
          <p:nvPr/>
        </p:nvCxnSpPr>
        <p:spPr>
          <a:xfrm flipV="1">
            <a:off x="3724473" y="5817133"/>
            <a:ext cx="2087419" cy="2472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6F397EF7-E3A5-4977-8329-1050FD7A6B33}"/>
              </a:ext>
            </a:extLst>
          </p:cNvPr>
          <p:cNvCxnSpPr>
            <a:cxnSpLocks/>
          </p:cNvCxnSpPr>
          <p:nvPr/>
        </p:nvCxnSpPr>
        <p:spPr>
          <a:xfrm flipH="1">
            <a:off x="8093814" y="3270337"/>
            <a:ext cx="519223" cy="211911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B905557F-7444-429B-8CC5-C094F727A64F}"/>
              </a:ext>
            </a:extLst>
          </p:cNvPr>
          <p:cNvCxnSpPr>
            <a:cxnSpLocks/>
          </p:cNvCxnSpPr>
          <p:nvPr/>
        </p:nvCxnSpPr>
        <p:spPr>
          <a:xfrm flipH="1">
            <a:off x="9046951" y="1879842"/>
            <a:ext cx="139784" cy="129252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786368C3-1B44-48D7-A950-C2E18EF9C560}"/>
              </a:ext>
            </a:extLst>
          </p:cNvPr>
          <p:cNvCxnSpPr>
            <a:cxnSpLocks/>
          </p:cNvCxnSpPr>
          <p:nvPr/>
        </p:nvCxnSpPr>
        <p:spPr>
          <a:xfrm flipV="1">
            <a:off x="4142687" y="1519838"/>
            <a:ext cx="573216" cy="24259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600A9A33-175E-49EA-B504-8008FDAABFFB}"/>
              </a:ext>
            </a:extLst>
          </p:cNvPr>
          <p:cNvCxnSpPr>
            <a:cxnSpLocks/>
          </p:cNvCxnSpPr>
          <p:nvPr/>
        </p:nvCxnSpPr>
        <p:spPr>
          <a:xfrm>
            <a:off x="8665434" y="3270337"/>
            <a:ext cx="573574" cy="2299069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>
            <a:extLst>
              <a:ext uri="{FF2B5EF4-FFF2-40B4-BE49-F238E27FC236}">
                <a16:creationId xmlns:a16="http://schemas.microsoft.com/office/drawing/2014/main" id="{7DB430F7-AD43-4653-82F5-D85BA95B4515}"/>
              </a:ext>
            </a:extLst>
          </p:cNvPr>
          <p:cNvCxnSpPr>
            <a:cxnSpLocks/>
          </p:cNvCxnSpPr>
          <p:nvPr/>
        </p:nvCxnSpPr>
        <p:spPr>
          <a:xfrm flipH="1" flipV="1">
            <a:off x="8207000" y="1876929"/>
            <a:ext cx="85980" cy="136846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A0930007-DFFC-40A5-AF9E-E40D0CEB2775}"/>
              </a:ext>
            </a:extLst>
          </p:cNvPr>
          <p:cNvCxnSpPr>
            <a:cxnSpLocks/>
          </p:cNvCxnSpPr>
          <p:nvPr/>
        </p:nvCxnSpPr>
        <p:spPr>
          <a:xfrm>
            <a:off x="9180873" y="2087244"/>
            <a:ext cx="1241962" cy="70562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789ACC52-B3A8-42A9-BB49-523225CDDB30}"/>
              </a:ext>
            </a:extLst>
          </p:cNvPr>
          <p:cNvCxnSpPr>
            <a:cxnSpLocks/>
          </p:cNvCxnSpPr>
          <p:nvPr/>
        </p:nvCxnSpPr>
        <p:spPr>
          <a:xfrm flipV="1">
            <a:off x="8138009" y="1575535"/>
            <a:ext cx="527425" cy="22286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5712CC4E-4F69-473D-B0FB-B3193160AC1B}"/>
              </a:ext>
            </a:extLst>
          </p:cNvPr>
          <p:cNvCxnSpPr>
            <a:cxnSpLocks/>
          </p:cNvCxnSpPr>
          <p:nvPr/>
        </p:nvCxnSpPr>
        <p:spPr>
          <a:xfrm flipV="1">
            <a:off x="7621724" y="5710116"/>
            <a:ext cx="2087419" cy="2472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C413B2BB-A6EE-411F-8EE9-14EB3A17AC5A}"/>
              </a:ext>
            </a:extLst>
          </p:cNvPr>
          <p:cNvCxnSpPr>
            <a:cxnSpLocks/>
          </p:cNvCxnSpPr>
          <p:nvPr/>
        </p:nvCxnSpPr>
        <p:spPr>
          <a:xfrm flipV="1">
            <a:off x="8627165" y="5475065"/>
            <a:ext cx="25422" cy="43540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ipse 67">
            <a:extLst>
              <a:ext uri="{FF2B5EF4-FFF2-40B4-BE49-F238E27FC236}">
                <a16:creationId xmlns:a16="http://schemas.microsoft.com/office/drawing/2014/main" id="{102F90CB-DAFA-4671-BBA1-76C174EEB10B}"/>
              </a:ext>
            </a:extLst>
          </p:cNvPr>
          <p:cNvSpPr/>
          <p:nvPr/>
        </p:nvSpPr>
        <p:spPr>
          <a:xfrm>
            <a:off x="2048632" y="981480"/>
            <a:ext cx="354371" cy="52969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9E58C540-15D1-4AA2-84D8-5F7F92AB1A47}"/>
              </a:ext>
            </a:extLst>
          </p:cNvPr>
          <p:cNvSpPr/>
          <p:nvPr/>
        </p:nvSpPr>
        <p:spPr>
          <a:xfrm rot="4655423">
            <a:off x="1495719" y="2579491"/>
            <a:ext cx="1067012" cy="6075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8" name="Elipse 117">
            <a:extLst>
              <a:ext uri="{FF2B5EF4-FFF2-40B4-BE49-F238E27FC236}">
                <a16:creationId xmlns:a16="http://schemas.microsoft.com/office/drawing/2014/main" id="{2D5F7AC0-E750-4AE6-9608-516659F79E8E}"/>
              </a:ext>
            </a:extLst>
          </p:cNvPr>
          <p:cNvSpPr/>
          <p:nvPr/>
        </p:nvSpPr>
        <p:spPr>
          <a:xfrm rot="4655423">
            <a:off x="1915079" y="2897356"/>
            <a:ext cx="828382" cy="5355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9" name="Elipse 118">
            <a:extLst>
              <a:ext uri="{FF2B5EF4-FFF2-40B4-BE49-F238E27FC236}">
                <a16:creationId xmlns:a16="http://schemas.microsoft.com/office/drawing/2014/main" id="{17A0B1C1-8981-4263-B9C9-C1CCAB212806}"/>
              </a:ext>
            </a:extLst>
          </p:cNvPr>
          <p:cNvSpPr/>
          <p:nvPr/>
        </p:nvSpPr>
        <p:spPr>
          <a:xfrm rot="810756">
            <a:off x="1866726" y="1550268"/>
            <a:ext cx="854267" cy="14272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422553C2-1894-4F81-811B-B4B23A96AC0C}"/>
              </a:ext>
            </a:extLst>
          </p:cNvPr>
          <p:cNvSpPr/>
          <p:nvPr/>
        </p:nvSpPr>
        <p:spPr>
          <a:xfrm rot="810756">
            <a:off x="1974730" y="1619263"/>
            <a:ext cx="359959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1" name="Elipse 120">
            <a:extLst>
              <a:ext uri="{FF2B5EF4-FFF2-40B4-BE49-F238E27FC236}">
                <a16:creationId xmlns:a16="http://schemas.microsoft.com/office/drawing/2014/main" id="{72BB4BE8-7101-4E6B-B9FB-51AE525ABBA3}"/>
              </a:ext>
            </a:extLst>
          </p:cNvPr>
          <p:cNvSpPr/>
          <p:nvPr/>
        </p:nvSpPr>
        <p:spPr>
          <a:xfrm>
            <a:off x="1817804" y="2922768"/>
            <a:ext cx="637406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908F0A59-4E35-4151-AAE6-6512A080EC25}"/>
              </a:ext>
            </a:extLst>
          </p:cNvPr>
          <p:cNvSpPr/>
          <p:nvPr/>
        </p:nvSpPr>
        <p:spPr>
          <a:xfrm rot="20914217">
            <a:off x="2032258" y="3211505"/>
            <a:ext cx="287315" cy="183473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1" name="Elipse 110">
            <a:extLst>
              <a:ext uri="{FF2B5EF4-FFF2-40B4-BE49-F238E27FC236}">
                <a16:creationId xmlns:a16="http://schemas.microsoft.com/office/drawing/2014/main" id="{B75FC0C8-BF28-45C8-BA70-76BC3A4665F5}"/>
              </a:ext>
            </a:extLst>
          </p:cNvPr>
          <p:cNvSpPr/>
          <p:nvPr/>
        </p:nvSpPr>
        <p:spPr>
          <a:xfrm rot="3233923">
            <a:off x="1943197" y="2980628"/>
            <a:ext cx="484507" cy="4600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122" name="Conector recto 121">
            <a:extLst>
              <a:ext uri="{FF2B5EF4-FFF2-40B4-BE49-F238E27FC236}">
                <a16:creationId xmlns:a16="http://schemas.microsoft.com/office/drawing/2014/main" id="{55E3D838-A0C0-4BDC-8B66-497C236785AD}"/>
              </a:ext>
            </a:extLst>
          </p:cNvPr>
          <p:cNvCxnSpPr>
            <a:cxnSpLocks/>
          </p:cNvCxnSpPr>
          <p:nvPr/>
        </p:nvCxnSpPr>
        <p:spPr>
          <a:xfrm>
            <a:off x="8665072" y="3269419"/>
            <a:ext cx="573574" cy="2299069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ipse 122">
            <a:extLst>
              <a:ext uri="{FF2B5EF4-FFF2-40B4-BE49-F238E27FC236}">
                <a16:creationId xmlns:a16="http://schemas.microsoft.com/office/drawing/2014/main" id="{E6FD11A7-D50B-4B16-8C85-A026FF460C1B}"/>
              </a:ext>
            </a:extLst>
          </p:cNvPr>
          <p:cNvSpPr/>
          <p:nvPr/>
        </p:nvSpPr>
        <p:spPr>
          <a:xfrm>
            <a:off x="4327853" y="1995998"/>
            <a:ext cx="905712" cy="158373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6" name="Elipse 125">
            <a:extLst>
              <a:ext uri="{FF2B5EF4-FFF2-40B4-BE49-F238E27FC236}">
                <a16:creationId xmlns:a16="http://schemas.microsoft.com/office/drawing/2014/main" id="{0BAAC428-9B0B-4067-8A80-ACF172C4621E}"/>
              </a:ext>
            </a:extLst>
          </p:cNvPr>
          <p:cNvSpPr/>
          <p:nvPr/>
        </p:nvSpPr>
        <p:spPr>
          <a:xfrm rot="10100235">
            <a:off x="4887424" y="3257145"/>
            <a:ext cx="359959" cy="15325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515716D0-AF15-40C9-97FD-2B3826C43B5F}"/>
              </a:ext>
            </a:extLst>
          </p:cNvPr>
          <p:cNvSpPr/>
          <p:nvPr/>
        </p:nvSpPr>
        <p:spPr>
          <a:xfrm rot="3081331">
            <a:off x="3847327" y="1329320"/>
            <a:ext cx="335762" cy="14272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8" name="Elipse 127">
            <a:extLst>
              <a:ext uri="{FF2B5EF4-FFF2-40B4-BE49-F238E27FC236}">
                <a16:creationId xmlns:a16="http://schemas.microsoft.com/office/drawing/2014/main" id="{B55E07A1-1F02-4545-888A-634BD3256518}"/>
              </a:ext>
            </a:extLst>
          </p:cNvPr>
          <p:cNvSpPr/>
          <p:nvPr/>
        </p:nvSpPr>
        <p:spPr>
          <a:xfrm rot="7287208">
            <a:off x="5267028" y="1363508"/>
            <a:ext cx="350073" cy="137774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4633F029-85F2-458A-9B16-E7D42912E35D}"/>
              </a:ext>
            </a:extLst>
          </p:cNvPr>
          <p:cNvSpPr/>
          <p:nvPr/>
        </p:nvSpPr>
        <p:spPr>
          <a:xfrm rot="18967647">
            <a:off x="4719222" y="3141289"/>
            <a:ext cx="577102" cy="51846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21F91448-7E3E-4B71-9591-AAACBD9EE27C}"/>
              </a:ext>
            </a:extLst>
          </p:cNvPr>
          <p:cNvSpPr/>
          <p:nvPr/>
        </p:nvSpPr>
        <p:spPr>
          <a:xfrm rot="11523854">
            <a:off x="4176852" y="3225510"/>
            <a:ext cx="349547" cy="15325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E15EA465-F455-4B45-8654-47CECC08942D}"/>
              </a:ext>
            </a:extLst>
          </p:cNvPr>
          <p:cNvSpPr/>
          <p:nvPr/>
        </p:nvSpPr>
        <p:spPr>
          <a:xfrm rot="18967647">
            <a:off x="4201593" y="3121158"/>
            <a:ext cx="573373" cy="581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2" name="Elipse 131">
            <a:extLst>
              <a:ext uri="{FF2B5EF4-FFF2-40B4-BE49-F238E27FC236}">
                <a16:creationId xmlns:a16="http://schemas.microsoft.com/office/drawing/2014/main" id="{323DDD8F-8F46-4065-88D0-305C7EB29DDE}"/>
              </a:ext>
            </a:extLst>
          </p:cNvPr>
          <p:cNvSpPr/>
          <p:nvPr/>
        </p:nvSpPr>
        <p:spPr>
          <a:xfrm rot="18967647">
            <a:off x="4433494" y="1497813"/>
            <a:ext cx="573373" cy="581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0EDDDC5F-331A-43AE-8A04-C5BFF39E7433}"/>
              </a:ext>
            </a:extLst>
          </p:cNvPr>
          <p:cNvSpPr/>
          <p:nvPr/>
        </p:nvSpPr>
        <p:spPr>
          <a:xfrm rot="18967647">
            <a:off x="4107591" y="1872466"/>
            <a:ext cx="573373" cy="5811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EB03478C-C78E-4F69-A0CA-3A9AF288AB7D}"/>
              </a:ext>
            </a:extLst>
          </p:cNvPr>
          <p:cNvSpPr/>
          <p:nvPr/>
        </p:nvSpPr>
        <p:spPr>
          <a:xfrm rot="18967647">
            <a:off x="4784795" y="1980095"/>
            <a:ext cx="573373" cy="5811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7122028A-1843-412C-BF92-081281096A68}"/>
              </a:ext>
            </a:extLst>
          </p:cNvPr>
          <p:cNvSpPr/>
          <p:nvPr/>
        </p:nvSpPr>
        <p:spPr>
          <a:xfrm>
            <a:off x="4551547" y="1018627"/>
            <a:ext cx="359614" cy="5137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EEC41504-2563-4F89-80FC-2E0D49A681AD}"/>
              </a:ext>
            </a:extLst>
          </p:cNvPr>
          <p:cNvSpPr/>
          <p:nvPr/>
        </p:nvSpPr>
        <p:spPr>
          <a:xfrm>
            <a:off x="4414175" y="1509151"/>
            <a:ext cx="621608" cy="158373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99FDF0E8-3844-43BC-B23A-6CC697A09514}"/>
              </a:ext>
            </a:extLst>
          </p:cNvPr>
          <p:cNvSpPr/>
          <p:nvPr/>
        </p:nvSpPr>
        <p:spPr>
          <a:xfrm rot="10800000">
            <a:off x="4976432" y="3199708"/>
            <a:ext cx="359959" cy="15325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6B54EF2C-4146-4523-81F2-D70AF6A938BA}"/>
              </a:ext>
            </a:extLst>
          </p:cNvPr>
          <p:cNvSpPr/>
          <p:nvPr/>
        </p:nvSpPr>
        <p:spPr>
          <a:xfrm rot="3081331">
            <a:off x="3929969" y="1336467"/>
            <a:ext cx="230270" cy="14272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9" name="Elipse 108">
            <a:extLst>
              <a:ext uri="{FF2B5EF4-FFF2-40B4-BE49-F238E27FC236}">
                <a16:creationId xmlns:a16="http://schemas.microsoft.com/office/drawing/2014/main" id="{F869B630-FECF-42AB-A8C6-BA57C963A7E5}"/>
              </a:ext>
            </a:extLst>
          </p:cNvPr>
          <p:cNvSpPr/>
          <p:nvPr/>
        </p:nvSpPr>
        <p:spPr>
          <a:xfrm rot="7635175">
            <a:off x="5310947" y="1330196"/>
            <a:ext cx="246271" cy="137774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1C1FA5BF-DF35-4425-9F91-D586AAE4A576}"/>
              </a:ext>
            </a:extLst>
          </p:cNvPr>
          <p:cNvSpPr/>
          <p:nvPr/>
        </p:nvSpPr>
        <p:spPr>
          <a:xfrm rot="18967647">
            <a:off x="4731643" y="2989120"/>
            <a:ext cx="380851" cy="41238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4" name="Elipse 113">
            <a:extLst>
              <a:ext uri="{FF2B5EF4-FFF2-40B4-BE49-F238E27FC236}">
                <a16:creationId xmlns:a16="http://schemas.microsoft.com/office/drawing/2014/main" id="{595C620E-4B56-499D-83EB-13B6ACED0BD4}"/>
              </a:ext>
            </a:extLst>
          </p:cNvPr>
          <p:cNvSpPr/>
          <p:nvPr/>
        </p:nvSpPr>
        <p:spPr>
          <a:xfrm rot="10800000">
            <a:off x="4105495" y="3080768"/>
            <a:ext cx="349547" cy="15325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932143F0-5C43-4491-AFAE-D05D3AEAA59F}"/>
              </a:ext>
            </a:extLst>
          </p:cNvPr>
          <p:cNvSpPr/>
          <p:nvPr/>
        </p:nvSpPr>
        <p:spPr>
          <a:xfrm rot="18967647">
            <a:off x="4348075" y="2962790"/>
            <a:ext cx="380851" cy="41238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5" name="Elipse 134">
            <a:extLst>
              <a:ext uri="{FF2B5EF4-FFF2-40B4-BE49-F238E27FC236}">
                <a16:creationId xmlns:a16="http://schemas.microsoft.com/office/drawing/2014/main" id="{192549C9-3A28-429E-BF1D-EB46ED2B0DF7}"/>
              </a:ext>
            </a:extLst>
          </p:cNvPr>
          <p:cNvSpPr/>
          <p:nvPr/>
        </p:nvSpPr>
        <p:spPr>
          <a:xfrm rot="20443970">
            <a:off x="5045857" y="4485995"/>
            <a:ext cx="380851" cy="703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6" name="Elipse 135">
            <a:extLst>
              <a:ext uri="{FF2B5EF4-FFF2-40B4-BE49-F238E27FC236}">
                <a16:creationId xmlns:a16="http://schemas.microsoft.com/office/drawing/2014/main" id="{AD10353F-3E1A-4CA7-A94E-35EF2E83FD72}"/>
              </a:ext>
            </a:extLst>
          </p:cNvPr>
          <p:cNvSpPr/>
          <p:nvPr/>
        </p:nvSpPr>
        <p:spPr>
          <a:xfrm rot="777340">
            <a:off x="4068729" y="4512139"/>
            <a:ext cx="380851" cy="703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7" name="Elipse 136">
            <a:extLst>
              <a:ext uri="{FF2B5EF4-FFF2-40B4-BE49-F238E27FC236}">
                <a16:creationId xmlns:a16="http://schemas.microsoft.com/office/drawing/2014/main" id="{367946E9-E4F7-4BEF-BD57-9F4A679CDB3C}"/>
              </a:ext>
            </a:extLst>
          </p:cNvPr>
          <p:cNvSpPr/>
          <p:nvPr/>
        </p:nvSpPr>
        <p:spPr>
          <a:xfrm rot="21284977">
            <a:off x="5234169" y="5136782"/>
            <a:ext cx="173938" cy="703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138" name="Conector recto 137">
            <a:extLst>
              <a:ext uri="{FF2B5EF4-FFF2-40B4-BE49-F238E27FC236}">
                <a16:creationId xmlns:a16="http://schemas.microsoft.com/office/drawing/2014/main" id="{8EB276FB-240E-4823-9AF6-D68A037D4E4B}"/>
              </a:ext>
            </a:extLst>
          </p:cNvPr>
          <p:cNvCxnSpPr>
            <a:cxnSpLocks/>
          </p:cNvCxnSpPr>
          <p:nvPr/>
        </p:nvCxnSpPr>
        <p:spPr>
          <a:xfrm>
            <a:off x="3818758" y="5824633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Elipse 138">
            <a:extLst>
              <a:ext uri="{FF2B5EF4-FFF2-40B4-BE49-F238E27FC236}">
                <a16:creationId xmlns:a16="http://schemas.microsoft.com/office/drawing/2014/main" id="{89E35FFB-C9AA-4EB8-B0B4-444D06D52F59}"/>
              </a:ext>
            </a:extLst>
          </p:cNvPr>
          <p:cNvSpPr/>
          <p:nvPr/>
        </p:nvSpPr>
        <p:spPr>
          <a:xfrm rot="746436">
            <a:off x="4061512" y="5121581"/>
            <a:ext cx="214170" cy="703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0" name="Elipse 139">
            <a:extLst>
              <a:ext uri="{FF2B5EF4-FFF2-40B4-BE49-F238E27FC236}">
                <a16:creationId xmlns:a16="http://schemas.microsoft.com/office/drawing/2014/main" id="{400A665B-4AA3-4A43-A60C-94011D5E2253}"/>
              </a:ext>
            </a:extLst>
          </p:cNvPr>
          <p:cNvSpPr/>
          <p:nvPr/>
        </p:nvSpPr>
        <p:spPr>
          <a:xfrm rot="3276833">
            <a:off x="3208167" y="2159710"/>
            <a:ext cx="237232" cy="703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1" name="Elipse 140">
            <a:extLst>
              <a:ext uri="{FF2B5EF4-FFF2-40B4-BE49-F238E27FC236}">
                <a16:creationId xmlns:a16="http://schemas.microsoft.com/office/drawing/2014/main" id="{E6839F47-2D50-424B-B58B-041B7071A568}"/>
              </a:ext>
            </a:extLst>
          </p:cNvPr>
          <p:cNvSpPr/>
          <p:nvPr/>
        </p:nvSpPr>
        <p:spPr>
          <a:xfrm rot="7256199">
            <a:off x="5951555" y="2132649"/>
            <a:ext cx="237232" cy="703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2" name="Elipse 141">
            <a:extLst>
              <a:ext uri="{FF2B5EF4-FFF2-40B4-BE49-F238E27FC236}">
                <a16:creationId xmlns:a16="http://schemas.microsoft.com/office/drawing/2014/main" id="{31BE9C92-F3DD-474E-8E0A-D272F789D851}"/>
              </a:ext>
            </a:extLst>
          </p:cNvPr>
          <p:cNvSpPr/>
          <p:nvPr/>
        </p:nvSpPr>
        <p:spPr>
          <a:xfrm rot="360050">
            <a:off x="2232430" y="4950584"/>
            <a:ext cx="214170" cy="703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3" name="Elipse 142">
            <a:extLst>
              <a:ext uri="{FF2B5EF4-FFF2-40B4-BE49-F238E27FC236}">
                <a16:creationId xmlns:a16="http://schemas.microsoft.com/office/drawing/2014/main" id="{578435E8-7696-4361-BC11-647E26472B81}"/>
              </a:ext>
            </a:extLst>
          </p:cNvPr>
          <p:cNvSpPr/>
          <p:nvPr/>
        </p:nvSpPr>
        <p:spPr>
          <a:xfrm rot="20635913">
            <a:off x="2202784" y="4481969"/>
            <a:ext cx="380851" cy="703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4" name="Elipse 143">
            <a:extLst>
              <a:ext uri="{FF2B5EF4-FFF2-40B4-BE49-F238E27FC236}">
                <a16:creationId xmlns:a16="http://schemas.microsoft.com/office/drawing/2014/main" id="{CD2B971A-0BF0-4298-B3D7-3AD801736AF7}"/>
              </a:ext>
            </a:extLst>
          </p:cNvPr>
          <p:cNvSpPr/>
          <p:nvPr/>
        </p:nvSpPr>
        <p:spPr>
          <a:xfrm>
            <a:off x="2125732" y="1455383"/>
            <a:ext cx="359614" cy="5137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0968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Vestidos de Noche para Gorditas Cortos">
            <a:extLst>
              <a:ext uri="{FF2B5EF4-FFF2-40B4-BE49-F238E27FC236}">
                <a16:creationId xmlns:a16="http://schemas.microsoft.com/office/drawing/2014/main" id="{B5A58152-2791-406B-946D-8F0476C47F3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62" y="1163542"/>
            <a:ext cx="4119963" cy="4644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barefoot-rats | Action pose reference, Male pose reference, Human poses  reference">
            <a:extLst>
              <a:ext uri="{FF2B5EF4-FFF2-40B4-BE49-F238E27FC236}">
                <a16:creationId xmlns:a16="http://schemas.microsoft.com/office/drawing/2014/main" id="{FC604319-833E-478D-AABF-BD9405FB57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395" y="1130160"/>
            <a:ext cx="3711285" cy="46444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05D22AC3-DF30-486F-804D-3C3A5DFC5A45}"/>
              </a:ext>
            </a:extLst>
          </p:cNvPr>
          <p:cNvCxnSpPr>
            <a:cxnSpLocks/>
          </p:cNvCxnSpPr>
          <p:nvPr/>
        </p:nvCxnSpPr>
        <p:spPr>
          <a:xfrm>
            <a:off x="3105570" y="2074179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6B0FA3B-C44D-4F4B-8323-F69C52D60EC9}"/>
              </a:ext>
            </a:extLst>
          </p:cNvPr>
          <p:cNvCxnSpPr>
            <a:cxnSpLocks/>
          </p:cNvCxnSpPr>
          <p:nvPr/>
        </p:nvCxnSpPr>
        <p:spPr>
          <a:xfrm flipH="1" flipV="1">
            <a:off x="3220825" y="2135638"/>
            <a:ext cx="248737" cy="121075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9F88DC2-5F24-44DA-94AF-DAC7D3870D08}"/>
              </a:ext>
            </a:extLst>
          </p:cNvPr>
          <p:cNvCxnSpPr>
            <a:cxnSpLocks/>
          </p:cNvCxnSpPr>
          <p:nvPr/>
        </p:nvCxnSpPr>
        <p:spPr>
          <a:xfrm flipV="1">
            <a:off x="2913751" y="2099828"/>
            <a:ext cx="129203" cy="5544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C1D0161F-E5DE-40C3-97A4-7632F0D3FE4B}"/>
              </a:ext>
            </a:extLst>
          </p:cNvPr>
          <p:cNvCxnSpPr>
            <a:cxnSpLocks/>
          </p:cNvCxnSpPr>
          <p:nvPr/>
        </p:nvCxnSpPr>
        <p:spPr>
          <a:xfrm flipV="1">
            <a:off x="2625627" y="3515931"/>
            <a:ext cx="1144219" cy="19562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4186B39-8AD9-4890-9EA9-B3B2793A341B}"/>
              </a:ext>
            </a:extLst>
          </p:cNvPr>
          <p:cNvCxnSpPr>
            <a:cxnSpLocks/>
          </p:cNvCxnSpPr>
          <p:nvPr/>
        </p:nvCxnSpPr>
        <p:spPr>
          <a:xfrm flipH="1" flipV="1">
            <a:off x="3983144" y="3464976"/>
            <a:ext cx="58767" cy="108639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0529706-1FC6-4246-BD07-6D038827103D}"/>
              </a:ext>
            </a:extLst>
          </p:cNvPr>
          <p:cNvCxnSpPr>
            <a:cxnSpLocks/>
          </p:cNvCxnSpPr>
          <p:nvPr/>
        </p:nvCxnSpPr>
        <p:spPr>
          <a:xfrm flipH="1" flipV="1">
            <a:off x="4204047" y="5651845"/>
            <a:ext cx="190397" cy="44940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F7ABD88-6202-4B99-BA97-5EDBEF80C8F8}"/>
              </a:ext>
            </a:extLst>
          </p:cNvPr>
          <p:cNvCxnSpPr>
            <a:cxnSpLocks/>
          </p:cNvCxnSpPr>
          <p:nvPr/>
        </p:nvCxnSpPr>
        <p:spPr>
          <a:xfrm flipV="1">
            <a:off x="2069838" y="5665079"/>
            <a:ext cx="117941" cy="4034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7CF1F368-993C-4754-96B8-57835731F0B2}"/>
              </a:ext>
            </a:extLst>
          </p:cNvPr>
          <p:cNvCxnSpPr>
            <a:cxnSpLocks/>
          </p:cNvCxnSpPr>
          <p:nvPr/>
        </p:nvCxnSpPr>
        <p:spPr>
          <a:xfrm>
            <a:off x="2241293" y="5665080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CE8321B-DE4C-4E73-B571-0015B82266CD}"/>
              </a:ext>
            </a:extLst>
          </p:cNvPr>
          <p:cNvCxnSpPr>
            <a:cxnSpLocks/>
          </p:cNvCxnSpPr>
          <p:nvPr/>
        </p:nvCxnSpPr>
        <p:spPr>
          <a:xfrm flipV="1">
            <a:off x="2050809" y="6119255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41CC81E-504E-4894-84A7-2EA679F8BE39}"/>
              </a:ext>
            </a:extLst>
          </p:cNvPr>
          <p:cNvCxnSpPr>
            <a:cxnSpLocks/>
          </p:cNvCxnSpPr>
          <p:nvPr/>
        </p:nvCxnSpPr>
        <p:spPr>
          <a:xfrm>
            <a:off x="7328452" y="1762539"/>
            <a:ext cx="1741004" cy="824636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BEAEB04-A508-46B4-A447-1F072CC20BA5}"/>
              </a:ext>
            </a:extLst>
          </p:cNvPr>
          <p:cNvCxnSpPr>
            <a:cxnSpLocks/>
          </p:cNvCxnSpPr>
          <p:nvPr/>
        </p:nvCxnSpPr>
        <p:spPr>
          <a:xfrm flipV="1">
            <a:off x="8077559" y="2405483"/>
            <a:ext cx="1699772" cy="10235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6CD0378-B309-4034-A29B-F2D8ACEB771C}"/>
              </a:ext>
            </a:extLst>
          </p:cNvPr>
          <p:cNvCxnSpPr>
            <a:cxnSpLocks/>
          </p:cNvCxnSpPr>
          <p:nvPr/>
        </p:nvCxnSpPr>
        <p:spPr>
          <a:xfrm flipH="1" flipV="1">
            <a:off x="9069458" y="2584175"/>
            <a:ext cx="392594" cy="5557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77981253-1E5A-4D30-9CA3-C7CCDE291446}"/>
              </a:ext>
            </a:extLst>
          </p:cNvPr>
          <p:cNvCxnSpPr>
            <a:cxnSpLocks/>
          </p:cNvCxnSpPr>
          <p:nvPr/>
        </p:nvCxnSpPr>
        <p:spPr>
          <a:xfrm flipV="1">
            <a:off x="7557571" y="3397001"/>
            <a:ext cx="251785" cy="10147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36BBACB-13FF-41B0-BE53-88BC060A4395}"/>
              </a:ext>
            </a:extLst>
          </p:cNvPr>
          <p:cNvCxnSpPr>
            <a:cxnSpLocks/>
          </p:cNvCxnSpPr>
          <p:nvPr/>
        </p:nvCxnSpPr>
        <p:spPr>
          <a:xfrm flipH="1" flipV="1">
            <a:off x="8520484" y="3617761"/>
            <a:ext cx="699510" cy="5419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4C918E6C-BA80-49C9-B465-CE8D4B4421EA}"/>
              </a:ext>
            </a:extLst>
          </p:cNvPr>
          <p:cNvCxnSpPr>
            <a:cxnSpLocks/>
          </p:cNvCxnSpPr>
          <p:nvPr/>
        </p:nvCxnSpPr>
        <p:spPr>
          <a:xfrm flipH="1" flipV="1">
            <a:off x="10172125" y="5399821"/>
            <a:ext cx="376605" cy="2120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98B9FFA9-5AB9-4B6C-8319-DB1355FC95B2}"/>
              </a:ext>
            </a:extLst>
          </p:cNvPr>
          <p:cNvCxnSpPr>
            <a:cxnSpLocks/>
          </p:cNvCxnSpPr>
          <p:nvPr/>
        </p:nvCxnSpPr>
        <p:spPr>
          <a:xfrm flipV="1">
            <a:off x="6714185" y="5356775"/>
            <a:ext cx="361363" cy="25505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CCA22CAC-A89B-4699-91B9-0114C9903967}"/>
              </a:ext>
            </a:extLst>
          </p:cNvPr>
          <p:cNvCxnSpPr>
            <a:cxnSpLocks/>
          </p:cNvCxnSpPr>
          <p:nvPr/>
        </p:nvCxnSpPr>
        <p:spPr>
          <a:xfrm>
            <a:off x="7084833" y="5339566"/>
            <a:ext cx="308729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D0D70AB1-1139-4B80-901B-02B7C478CF36}"/>
              </a:ext>
            </a:extLst>
          </p:cNvPr>
          <p:cNvCxnSpPr>
            <a:cxnSpLocks/>
          </p:cNvCxnSpPr>
          <p:nvPr/>
        </p:nvCxnSpPr>
        <p:spPr>
          <a:xfrm>
            <a:off x="6738248" y="5625774"/>
            <a:ext cx="3810482" cy="810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6CECE22-0B0F-410D-89D1-B3C3251785B2}"/>
              </a:ext>
            </a:extLst>
          </p:cNvPr>
          <p:cNvCxnSpPr>
            <a:cxnSpLocks/>
          </p:cNvCxnSpPr>
          <p:nvPr/>
        </p:nvCxnSpPr>
        <p:spPr>
          <a:xfrm>
            <a:off x="7903264" y="3346388"/>
            <a:ext cx="583096" cy="23169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2D9F7BCF-C186-441C-9202-DC28CC11C745}"/>
              </a:ext>
            </a:extLst>
          </p:cNvPr>
          <p:cNvCxnSpPr>
            <a:cxnSpLocks/>
          </p:cNvCxnSpPr>
          <p:nvPr/>
        </p:nvCxnSpPr>
        <p:spPr>
          <a:xfrm flipV="1">
            <a:off x="9753544" y="3208632"/>
            <a:ext cx="443218" cy="468464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0E2824E-BFAF-4B54-B185-33FE68832631}"/>
              </a:ext>
            </a:extLst>
          </p:cNvPr>
          <p:cNvCxnSpPr>
            <a:cxnSpLocks/>
          </p:cNvCxnSpPr>
          <p:nvPr/>
        </p:nvCxnSpPr>
        <p:spPr>
          <a:xfrm>
            <a:off x="9462052" y="3169808"/>
            <a:ext cx="291492" cy="507288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D99FD7A6-C502-47DD-9B48-0E2F4AE1614B}"/>
              </a:ext>
            </a:extLst>
          </p:cNvPr>
          <p:cNvCxnSpPr>
            <a:cxnSpLocks/>
          </p:cNvCxnSpPr>
          <p:nvPr/>
        </p:nvCxnSpPr>
        <p:spPr>
          <a:xfrm flipV="1">
            <a:off x="8643489" y="4213530"/>
            <a:ext cx="584005" cy="11260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2CE1F1D3-F47D-42A0-BF32-9050F24F48D7}"/>
              </a:ext>
            </a:extLst>
          </p:cNvPr>
          <p:cNvCxnSpPr>
            <a:cxnSpLocks/>
          </p:cNvCxnSpPr>
          <p:nvPr/>
        </p:nvCxnSpPr>
        <p:spPr>
          <a:xfrm flipV="1">
            <a:off x="7222663" y="4484098"/>
            <a:ext cx="507902" cy="9128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88E8FC7-1A39-47FB-A6D7-C01EA2DEE08B}"/>
              </a:ext>
            </a:extLst>
          </p:cNvPr>
          <p:cNvCxnSpPr>
            <a:cxnSpLocks/>
          </p:cNvCxnSpPr>
          <p:nvPr/>
        </p:nvCxnSpPr>
        <p:spPr>
          <a:xfrm flipH="1" flipV="1">
            <a:off x="8669484" y="5256210"/>
            <a:ext cx="428970" cy="24677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95706188-AFA2-419B-B6C2-A5464C44F4F1}"/>
              </a:ext>
            </a:extLst>
          </p:cNvPr>
          <p:cNvCxnSpPr>
            <a:cxnSpLocks/>
          </p:cNvCxnSpPr>
          <p:nvPr/>
        </p:nvCxnSpPr>
        <p:spPr>
          <a:xfrm flipV="1">
            <a:off x="7869125" y="2584175"/>
            <a:ext cx="1176546" cy="81794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932B26F3-DE2D-4986-B20F-782B37734A72}"/>
              </a:ext>
            </a:extLst>
          </p:cNvPr>
          <p:cNvCxnSpPr>
            <a:cxnSpLocks/>
          </p:cNvCxnSpPr>
          <p:nvPr/>
        </p:nvCxnSpPr>
        <p:spPr>
          <a:xfrm flipH="1" flipV="1">
            <a:off x="7193774" y="5302127"/>
            <a:ext cx="105774" cy="2546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581BE0E7-D191-42DB-9713-B923D008EDD8}"/>
              </a:ext>
            </a:extLst>
          </p:cNvPr>
          <p:cNvCxnSpPr>
            <a:cxnSpLocks/>
          </p:cNvCxnSpPr>
          <p:nvPr/>
        </p:nvCxnSpPr>
        <p:spPr>
          <a:xfrm flipV="1">
            <a:off x="8121808" y="3060181"/>
            <a:ext cx="1225903" cy="32563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F466F24E-8343-438D-A2F5-52FD2C382131}"/>
              </a:ext>
            </a:extLst>
          </p:cNvPr>
          <p:cNvCxnSpPr>
            <a:cxnSpLocks/>
          </p:cNvCxnSpPr>
          <p:nvPr/>
        </p:nvCxnSpPr>
        <p:spPr>
          <a:xfrm flipV="1">
            <a:off x="7595910" y="3452390"/>
            <a:ext cx="525230" cy="92286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71E8A61-7B87-49AD-AE83-498F1CDCCD4E}"/>
              </a:ext>
            </a:extLst>
          </p:cNvPr>
          <p:cNvCxnSpPr>
            <a:cxnSpLocks/>
          </p:cNvCxnSpPr>
          <p:nvPr/>
        </p:nvCxnSpPr>
        <p:spPr>
          <a:xfrm>
            <a:off x="7984166" y="3639862"/>
            <a:ext cx="1121487" cy="5391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373914C9-922B-4FD8-AC17-F6F315FF59D9}"/>
              </a:ext>
            </a:extLst>
          </p:cNvPr>
          <p:cNvCxnSpPr>
            <a:cxnSpLocks/>
          </p:cNvCxnSpPr>
          <p:nvPr/>
        </p:nvCxnSpPr>
        <p:spPr>
          <a:xfrm>
            <a:off x="7412599" y="1881975"/>
            <a:ext cx="1478061" cy="71620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365EA2CE-06E3-4652-8A2F-061A26509322}"/>
              </a:ext>
            </a:extLst>
          </p:cNvPr>
          <p:cNvCxnSpPr>
            <a:cxnSpLocks/>
          </p:cNvCxnSpPr>
          <p:nvPr/>
        </p:nvCxnSpPr>
        <p:spPr>
          <a:xfrm flipV="1">
            <a:off x="6960271" y="5484302"/>
            <a:ext cx="3400156" cy="1868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6DBA0325-ADBA-47F6-99A7-A9A063014DF9}"/>
              </a:ext>
            </a:extLst>
          </p:cNvPr>
          <p:cNvCxnSpPr>
            <a:cxnSpLocks/>
          </p:cNvCxnSpPr>
          <p:nvPr/>
        </p:nvCxnSpPr>
        <p:spPr>
          <a:xfrm flipV="1">
            <a:off x="8609645" y="4159704"/>
            <a:ext cx="391825" cy="109650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3818DC66-C45B-4226-BBD1-B72AA9114DD4}"/>
              </a:ext>
            </a:extLst>
          </p:cNvPr>
          <p:cNvCxnSpPr>
            <a:cxnSpLocks/>
          </p:cNvCxnSpPr>
          <p:nvPr/>
        </p:nvCxnSpPr>
        <p:spPr>
          <a:xfrm flipV="1">
            <a:off x="7239709" y="4396763"/>
            <a:ext cx="363755" cy="85944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814F47E2-EA27-46D7-B676-B6D0253E61DE}"/>
              </a:ext>
            </a:extLst>
          </p:cNvPr>
          <p:cNvCxnSpPr>
            <a:cxnSpLocks/>
          </p:cNvCxnSpPr>
          <p:nvPr/>
        </p:nvCxnSpPr>
        <p:spPr>
          <a:xfrm>
            <a:off x="9236123" y="3088139"/>
            <a:ext cx="477114" cy="59851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F3472145-F88D-4181-9E26-D111F68ED67D}"/>
              </a:ext>
            </a:extLst>
          </p:cNvPr>
          <p:cNvCxnSpPr>
            <a:cxnSpLocks/>
          </p:cNvCxnSpPr>
          <p:nvPr/>
        </p:nvCxnSpPr>
        <p:spPr>
          <a:xfrm>
            <a:off x="3344298" y="3464991"/>
            <a:ext cx="1225639" cy="69568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8DE5DB5A-99F6-4769-8B05-183882EA70FB}"/>
              </a:ext>
            </a:extLst>
          </p:cNvPr>
          <p:cNvCxnSpPr>
            <a:cxnSpLocks/>
          </p:cNvCxnSpPr>
          <p:nvPr/>
        </p:nvCxnSpPr>
        <p:spPr>
          <a:xfrm flipV="1">
            <a:off x="3983144" y="2098201"/>
            <a:ext cx="239722" cy="132525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DCF3DC39-8B54-4916-9240-A2B98692F7A8}"/>
              </a:ext>
            </a:extLst>
          </p:cNvPr>
          <p:cNvCxnSpPr>
            <a:cxnSpLocks/>
          </p:cNvCxnSpPr>
          <p:nvPr/>
        </p:nvCxnSpPr>
        <p:spPr>
          <a:xfrm flipV="1">
            <a:off x="3008995" y="2107777"/>
            <a:ext cx="251422" cy="54213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5EE12D9E-0865-4390-B8E8-EDF162CE3969}"/>
              </a:ext>
            </a:extLst>
          </p:cNvPr>
          <p:cNvCxnSpPr>
            <a:cxnSpLocks/>
          </p:cNvCxnSpPr>
          <p:nvPr/>
        </p:nvCxnSpPr>
        <p:spPr>
          <a:xfrm flipV="1">
            <a:off x="2757725" y="3423452"/>
            <a:ext cx="770200" cy="20825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83BCE454-9AD8-42F4-9B54-981BD03B57B7}"/>
              </a:ext>
            </a:extLst>
          </p:cNvPr>
          <p:cNvCxnSpPr>
            <a:cxnSpLocks/>
          </p:cNvCxnSpPr>
          <p:nvPr/>
        </p:nvCxnSpPr>
        <p:spPr>
          <a:xfrm flipV="1">
            <a:off x="4200863" y="3578087"/>
            <a:ext cx="70899" cy="88067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6224EB18-87E7-4B9A-8316-AEC851F724DD}"/>
              </a:ext>
            </a:extLst>
          </p:cNvPr>
          <p:cNvCxnSpPr>
            <a:cxnSpLocks/>
          </p:cNvCxnSpPr>
          <p:nvPr/>
        </p:nvCxnSpPr>
        <p:spPr>
          <a:xfrm flipH="1" flipV="1">
            <a:off x="4864944" y="5754415"/>
            <a:ext cx="155996" cy="3479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50AB7DA8-47C4-4530-B23D-C43E56CE13C8}"/>
              </a:ext>
            </a:extLst>
          </p:cNvPr>
          <p:cNvCxnSpPr>
            <a:cxnSpLocks/>
          </p:cNvCxnSpPr>
          <p:nvPr/>
        </p:nvCxnSpPr>
        <p:spPr>
          <a:xfrm>
            <a:off x="2177287" y="5894554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D083F23C-22DD-4091-83C8-427FE6CEF36A}"/>
              </a:ext>
            </a:extLst>
          </p:cNvPr>
          <p:cNvCxnSpPr>
            <a:cxnSpLocks/>
          </p:cNvCxnSpPr>
          <p:nvPr/>
        </p:nvCxnSpPr>
        <p:spPr>
          <a:xfrm flipV="1">
            <a:off x="3742910" y="1423349"/>
            <a:ext cx="61438" cy="197877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66D1D122-65D6-48AD-8E98-F0536F593F5A}"/>
              </a:ext>
            </a:extLst>
          </p:cNvPr>
          <p:cNvCxnSpPr>
            <a:cxnSpLocks/>
          </p:cNvCxnSpPr>
          <p:nvPr/>
        </p:nvCxnSpPr>
        <p:spPr>
          <a:xfrm flipV="1">
            <a:off x="3798280" y="4528842"/>
            <a:ext cx="370910" cy="11362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E20669E6-D456-4314-9022-8F10C71663D1}"/>
              </a:ext>
            </a:extLst>
          </p:cNvPr>
          <p:cNvCxnSpPr>
            <a:cxnSpLocks/>
          </p:cNvCxnSpPr>
          <p:nvPr/>
        </p:nvCxnSpPr>
        <p:spPr>
          <a:xfrm>
            <a:off x="4327178" y="2074179"/>
            <a:ext cx="387622" cy="6956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cto 133">
            <a:extLst>
              <a:ext uri="{FF2B5EF4-FFF2-40B4-BE49-F238E27FC236}">
                <a16:creationId xmlns:a16="http://schemas.microsoft.com/office/drawing/2014/main" id="{A77239D3-DC47-40C0-946C-3AA13A9345A7}"/>
              </a:ext>
            </a:extLst>
          </p:cNvPr>
          <p:cNvCxnSpPr>
            <a:cxnSpLocks/>
          </p:cNvCxnSpPr>
          <p:nvPr/>
        </p:nvCxnSpPr>
        <p:spPr>
          <a:xfrm>
            <a:off x="2913751" y="2688055"/>
            <a:ext cx="687549" cy="4410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134">
            <a:extLst>
              <a:ext uri="{FF2B5EF4-FFF2-40B4-BE49-F238E27FC236}">
                <a16:creationId xmlns:a16="http://schemas.microsoft.com/office/drawing/2014/main" id="{D2EC9839-DA52-437B-AB82-65713C8054CF}"/>
              </a:ext>
            </a:extLst>
          </p:cNvPr>
          <p:cNvCxnSpPr>
            <a:cxnSpLocks/>
          </p:cNvCxnSpPr>
          <p:nvPr/>
        </p:nvCxnSpPr>
        <p:spPr>
          <a:xfrm flipV="1">
            <a:off x="3218551" y="2404628"/>
            <a:ext cx="129203" cy="5544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>
            <a:extLst>
              <a:ext uri="{FF2B5EF4-FFF2-40B4-BE49-F238E27FC236}">
                <a16:creationId xmlns:a16="http://schemas.microsoft.com/office/drawing/2014/main" id="{838BFC5B-9B63-42AE-9298-1A7B1F0F5FD2}"/>
              </a:ext>
            </a:extLst>
          </p:cNvPr>
          <p:cNvCxnSpPr>
            <a:cxnSpLocks/>
          </p:cNvCxnSpPr>
          <p:nvPr/>
        </p:nvCxnSpPr>
        <p:spPr>
          <a:xfrm flipV="1">
            <a:off x="3830247" y="2822975"/>
            <a:ext cx="806064" cy="2919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34DCFCC8-B1B8-407D-AED2-64C43B9BA125}"/>
              </a:ext>
            </a:extLst>
          </p:cNvPr>
          <p:cNvCxnSpPr>
            <a:cxnSpLocks/>
          </p:cNvCxnSpPr>
          <p:nvPr/>
        </p:nvCxnSpPr>
        <p:spPr>
          <a:xfrm flipV="1">
            <a:off x="3761778" y="2702247"/>
            <a:ext cx="759211" cy="41272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ector recto 140">
            <a:extLst>
              <a:ext uri="{FF2B5EF4-FFF2-40B4-BE49-F238E27FC236}">
                <a16:creationId xmlns:a16="http://schemas.microsoft.com/office/drawing/2014/main" id="{AC7C5F93-0DD3-4507-A1AB-F9EF0FD2A96C}"/>
              </a:ext>
            </a:extLst>
          </p:cNvPr>
          <p:cNvCxnSpPr>
            <a:cxnSpLocks/>
          </p:cNvCxnSpPr>
          <p:nvPr/>
        </p:nvCxnSpPr>
        <p:spPr>
          <a:xfrm flipH="1" flipV="1">
            <a:off x="4226835" y="2271405"/>
            <a:ext cx="387325" cy="48942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>
            <a:extLst>
              <a:ext uri="{FF2B5EF4-FFF2-40B4-BE49-F238E27FC236}">
                <a16:creationId xmlns:a16="http://schemas.microsoft.com/office/drawing/2014/main" id="{834400C7-B20C-4A9B-80E8-D3C314608892}"/>
              </a:ext>
            </a:extLst>
          </p:cNvPr>
          <p:cNvCxnSpPr>
            <a:cxnSpLocks/>
          </p:cNvCxnSpPr>
          <p:nvPr/>
        </p:nvCxnSpPr>
        <p:spPr>
          <a:xfrm flipV="1">
            <a:off x="3781644" y="4494074"/>
            <a:ext cx="279516" cy="114301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ipse 79">
            <a:extLst>
              <a:ext uri="{FF2B5EF4-FFF2-40B4-BE49-F238E27FC236}">
                <a16:creationId xmlns:a16="http://schemas.microsoft.com/office/drawing/2014/main" id="{49A3FDC3-C4C4-4AF0-9BE2-CFD49CC9D227}"/>
              </a:ext>
            </a:extLst>
          </p:cNvPr>
          <p:cNvSpPr/>
          <p:nvPr/>
        </p:nvSpPr>
        <p:spPr>
          <a:xfrm>
            <a:off x="3603891" y="1360162"/>
            <a:ext cx="339343" cy="5668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1" name="Elipse 80">
            <a:extLst>
              <a:ext uri="{FF2B5EF4-FFF2-40B4-BE49-F238E27FC236}">
                <a16:creationId xmlns:a16="http://schemas.microsoft.com/office/drawing/2014/main" id="{B6A3D499-A00E-4E8F-B856-05A5B3D085F0}"/>
              </a:ext>
            </a:extLst>
          </p:cNvPr>
          <p:cNvSpPr/>
          <p:nvPr/>
        </p:nvSpPr>
        <p:spPr>
          <a:xfrm>
            <a:off x="3292490" y="1944979"/>
            <a:ext cx="843916" cy="182926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3AD42C0F-DCE0-48C6-9276-58D558F2F30A}"/>
              </a:ext>
            </a:extLst>
          </p:cNvPr>
          <p:cNvSpPr/>
          <p:nvPr/>
        </p:nvSpPr>
        <p:spPr>
          <a:xfrm rot="8616022">
            <a:off x="4331667" y="2108154"/>
            <a:ext cx="281012" cy="7926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4" name="Elipse 83">
            <a:extLst>
              <a:ext uri="{FF2B5EF4-FFF2-40B4-BE49-F238E27FC236}">
                <a16:creationId xmlns:a16="http://schemas.microsoft.com/office/drawing/2014/main" id="{84BF15D6-6394-47C2-B613-49678136C17C}"/>
              </a:ext>
            </a:extLst>
          </p:cNvPr>
          <p:cNvSpPr/>
          <p:nvPr/>
        </p:nvSpPr>
        <p:spPr>
          <a:xfrm rot="11275436">
            <a:off x="3991530" y="3085440"/>
            <a:ext cx="489750" cy="139907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6" name="Elipse 85">
            <a:extLst>
              <a:ext uri="{FF2B5EF4-FFF2-40B4-BE49-F238E27FC236}">
                <a16:creationId xmlns:a16="http://schemas.microsoft.com/office/drawing/2014/main" id="{82A4703E-D460-469A-B7DC-2A394C2B6036}"/>
              </a:ext>
            </a:extLst>
          </p:cNvPr>
          <p:cNvSpPr/>
          <p:nvPr/>
        </p:nvSpPr>
        <p:spPr>
          <a:xfrm rot="5400000">
            <a:off x="3492541" y="1461382"/>
            <a:ext cx="336603" cy="12834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7" name="Elipse 86">
            <a:extLst>
              <a:ext uri="{FF2B5EF4-FFF2-40B4-BE49-F238E27FC236}">
                <a16:creationId xmlns:a16="http://schemas.microsoft.com/office/drawing/2014/main" id="{438F30E1-68C4-441E-BB10-6100329CB47C}"/>
              </a:ext>
            </a:extLst>
          </p:cNvPr>
          <p:cNvSpPr/>
          <p:nvPr/>
        </p:nvSpPr>
        <p:spPr>
          <a:xfrm rot="12016789">
            <a:off x="2872926" y="2048576"/>
            <a:ext cx="313025" cy="7926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FB7743E2-C3DA-4E05-B36F-607DF8805837}"/>
              </a:ext>
            </a:extLst>
          </p:cNvPr>
          <p:cNvSpPr/>
          <p:nvPr/>
        </p:nvSpPr>
        <p:spPr>
          <a:xfrm rot="12182840">
            <a:off x="3105852" y="3397781"/>
            <a:ext cx="437689" cy="10991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B531299E-0037-455F-8700-537A7CEB55C3}"/>
              </a:ext>
            </a:extLst>
          </p:cNvPr>
          <p:cNvSpPr/>
          <p:nvPr/>
        </p:nvSpPr>
        <p:spPr>
          <a:xfrm>
            <a:off x="3307808" y="3232663"/>
            <a:ext cx="653239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2" name="Elipse 91">
            <a:extLst>
              <a:ext uri="{FF2B5EF4-FFF2-40B4-BE49-F238E27FC236}">
                <a16:creationId xmlns:a16="http://schemas.microsoft.com/office/drawing/2014/main" id="{4E504A2B-6632-49ED-956E-B86A61D14643}"/>
              </a:ext>
            </a:extLst>
          </p:cNvPr>
          <p:cNvSpPr/>
          <p:nvPr/>
        </p:nvSpPr>
        <p:spPr>
          <a:xfrm>
            <a:off x="3763758" y="2854981"/>
            <a:ext cx="786458" cy="95337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8" name="Elipse 147">
            <a:extLst>
              <a:ext uri="{FF2B5EF4-FFF2-40B4-BE49-F238E27FC236}">
                <a16:creationId xmlns:a16="http://schemas.microsoft.com/office/drawing/2014/main" id="{21CB01DB-4C0A-4D81-B44A-902C027FF0A8}"/>
              </a:ext>
            </a:extLst>
          </p:cNvPr>
          <p:cNvSpPr/>
          <p:nvPr/>
        </p:nvSpPr>
        <p:spPr>
          <a:xfrm>
            <a:off x="3469563" y="1354599"/>
            <a:ext cx="486496" cy="5668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647776E9-30E4-43E5-BB4B-3748D2900567}"/>
              </a:ext>
            </a:extLst>
          </p:cNvPr>
          <p:cNvSpPr/>
          <p:nvPr/>
        </p:nvSpPr>
        <p:spPr>
          <a:xfrm>
            <a:off x="3596190" y="2020735"/>
            <a:ext cx="339343" cy="145271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241117BC-10C4-4607-88A7-1A4DE032937E}"/>
              </a:ext>
            </a:extLst>
          </p:cNvPr>
          <p:cNvSpPr/>
          <p:nvPr/>
        </p:nvSpPr>
        <p:spPr>
          <a:xfrm rot="8616022">
            <a:off x="4313973" y="1908723"/>
            <a:ext cx="181105" cy="79261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64C618C9-F13B-4CC1-805D-A66E86D8797D}"/>
              </a:ext>
            </a:extLst>
          </p:cNvPr>
          <p:cNvSpPr/>
          <p:nvPr/>
        </p:nvSpPr>
        <p:spPr>
          <a:xfrm rot="10962048">
            <a:off x="3825885" y="3647732"/>
            <a:ext cx="482554" cy="122434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4" name="Elipse 73">
            <a:extLst>
              <a:ext uri="{FF2B5EF4-FFF2-40B4-BE49-F238E27FC236}">
                <a16:creationId xmlns:a16="http://schemas.microsoft.com/office/drawing/2014/main" id="{3AF60318-2663-4498-87EF-04A0E4BCEA45}"/>
              </a:ext>
            </a:extLst>
          </p:cNvPr>
          <p:cNvSpPr/>
          <p:nvPr/>
        </p:nvSpPr>
        <p:spPr>
          <a:xfrm rot="5746342">
            <a:off x="3514365" y="1588662"/>
            <a:ext cx="366877" cy="128344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3005C547-EFC0-44F5-B2E0-17880EF59A09}"/>
              </a:ext>
            </a:extLst>
          </p:cNvPr>
          <p:cNvSpPr/>
          <p:nvPr/>
        </p:nvSpPr>
        <p:spPr>
          <a:xfrm rot="11637912">
            <a:off x="2915939" y="2022611"/>
            <a:ext cx="195481" cy="79261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6" name="Elipse 75">
            <a:extLst>
              <a:ext uri="{FF2B5EF4-FFF2-40B4-BE49-F238E27FC236}">
                <a16:creationId xmlns:a16="http://schemas.microsoft.com/office/drawing/2014/main" id="{FBB09B9F-F454-4EB2-8ABF-E315C6C8B606}"/>
              </a:ext>
            </a:extLst>
          </p:cNvPr>
          <p:cNvSpPr/>
          <p:nvPr/>
        </p:nvSpPr>
        <p:spPr>
          <a:xfrm rot="12834926">
            <a:off x="3133508" y="3270932"/>
            <a:ext cx="471226" cy="161142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7" name="Elipse 76">
            <a:extLst>
              <a:ext uri="{FF2B5EF4-FFF2-40B4-BE49-F238E27FC236}">
                <a16:creationId xmlns:a16="http://schemas.microsoft.com/office/drawing/2014/main" id="{8E9274A2-92F1-4649-9E10-EFEF16618D50}"/>
              </a:ext>
            </a:extLst>
          </p:cNvPr>
          <p:cNvSpPr/>
          <p:nvPr/>
        </p:nvSpPr>
        <p:spPr>
          <a:xfrm>
            <a:off x="3519657" y="3400563"/>
            <a:ext cx="653239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8" name="Elipse 77">
            <a:extLst>
              <a:ext uri="{FF2B5EF4-FFF2-40B4-BE49-F238E27FC236}">
                <a16:creationId xmlns:a16="http://schemas.microsoft.com/office/drawing/2014/main" id="{010F35C0-9E90-484F-A9D9-02078D5A1D5D}"/>
              </a:ext>
            </a:extLst>
          </p:cNvPr>
          <p:cNvSpPr/>
          <p:nvPr/>
        </p:nvSpPr>
        <p:spPr>
          <a:xfrm>
            <a:off x="3670649" y="3233576"/>
            <a:ext cx="585922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3" name="Elipse 92">
            <a:extLst>
              <a:ext uri="{FF2B5EF4-FFF2-40B4-BE49-F238E27FC236}">
                <a16:creationId xmlns:a16="http://schemas.microsoft.com/office/drawing/2014/main" id="{211B4B3B-7FB8-4376-ADF0-5D2338E47237}"/>
              </a:ext>
            </a:extLst>
          </p:cNvPr>
          <p:cNvSpPr/>
          <p:nvPr/>
        </p:nvSpPr>
        <p:spPr>
          <a:xfrm rot="3141774">
            <a:off x="8642349" y="2636312"/>
            <a:ext cx="339343" cy="5668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5" name="Elipse 94">
            <a:extLst>
              <a:ext uri="{FF2B5EF4-FFF2-40B4-BE49-F238E27FC236}">
                <a16:creationId xmlns:a16="http://schemas.microsoft.com/office/drawing/2014/main" id="{80E57347-B6E8-4205-8B09-69B9DA8D8010}"/>
              </a:ext>
            </a:extLst>
          </p:cNvPr>
          <p:cNvSpPr/>
          <p:nvPr/>
        </p:nvSpPr>
        <p:spPr>
          <a:xfrm rot="3472592">
            <a:off x="8172161" y="2196479"/>
            <a:ext cx="339343" cy="14042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EC0A6CDA-AC4B-4CF4-B963-30C4EA4B8FA0}"/>
              </a:ext>
            </a:extLst>
          </p:cNvPr>
          <p:cNvSpPr/>
          <p:nvPr/>
        </p:nvSpPr>
        <p:spPr>
          <a:xfrm rot="7094219">
            <a:off x="8593325" y="2101259"/>
            <a:ext cx="333922" cy="99215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8" name="Elipse 97">
            <a:extLst>
              <a:ext uri="{FF2B5EF4-FFF2-40B4-BE49-F238E27FC236}">
                <a16:creationId xmlns:a16="http://schemas.microsoft.com/office/drawing/2014/main" id="{12B9122B-AC23-4581-9276-781CA3B7212B}"/>
              </a:ext>
            </a:extLst>
          </p:cNvPr>
          <p:cNvSpPr/>
          <p:nvPr/>
        </p:nvSpPr>
        <p:spPr>
          <a:xfrm rot="475370">
            <a:off x="7560061" y="3191958"/>
            <a:ext cx="225074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9" name="Elipse 98">
            <a:extLst>
              <a:ext uri="{FF2B5EF4-FFF2-40B4-BE49-F238E27FC236}">
                <a16:creationId xmlns:a16="http://schemas.microsoft.com/office/drawing/2014/main" id="{76775B57-A9D4-47E9-9935-05898A284C5D}"/>
              </a:ext>
            </a:extLst>
          </p:cNvPr>
          <p:cNvSpPr/>
          <p:nvPr/>
        </p:nvSpPr>
        <p:spPr>
          <a:xfrm rot="9140085">
            <a:off x="9233667" y="2702023"/>
            <a:ext cx="239196" cy="11428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787AF4F1-69EA-4220-8E4F-B05C56F87068}"/>
              </a:ext>
            </a:extLst>
          </p:cNvPr>
          <p:cNvSpPr/>
          <p:nvPr/>
        </p:nvSpPr>
        <p:spPr>
          <a:xfrm rot="7011739">
            <a:off x="8360820" y="3317491"/>
            <a:ext cx="224093" cy="1228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8008B214-6202-4FA1-8BF5-7A471C9E7E36}"/>
              </a:ext>
            </a:extLst>
          </p:cNvPr>
          <p:cNvSpPr/>
          <p:nvPr/>
        </p:nvSpPr>
        <p:spPr>
          <a:xfrm rot="3141774">
            <a:off x="7769879" y="3140671"/>
            <a:ext cx="412825" cy="4520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028CFF26-5E02-46F4-9DF5-9FBA5C232EF9}"/>
              </a:ext>
            </a:extLst>
          </p:cNvPr>
          <p:cNvSpPr/>
          <p:nvPr/>
        </p:nvSpPr>
        <p:spPr>
          <a:xfrm rot="4800621">
            <a:off x="8370583" y="2410608"/>
            <a:ext cx="339343" cy="14042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1" name="Elipse 110">
            <a:extLst>
              <a:ext uri="{FF2B5EF4-FFF2-40B4-BE49-F238E27FC236}">
                <a16:creationId xmlns:a16="http://schemas.microsoft.com/office/drawing/2014/main" id="{3B3809A2-7A6C-408B-9148-1DA50E694EB3}"/>
              </a:ext>
            </a:extLst>
          </p:cNvPr>
          <p:cNvSpPr/>
          <p:nvPr/>
        </p:nvSpPr>
        <p:spPr>
          <a:xfrm rot="1089713">
            <a:off x="7640449" y="3291941"/>
            <a:ext cx="225074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2" name="Elipse 111">
            <a:extLst>
              <a:ext uri="{FF2B5EF4-FFF2-40B4-BE49-F238E27FC236}">
                <a16:creationId xmlns:a16="http://schemas.microsoft.com/office/drawing/2014/main" id="{8F82D73F-AE04-4FA6-B95B-B4A162DB0EE6}"/>
              </a:ext>
            </a:extLst>
          </p:cNvPr>
          <p:cNvSpPr/>
          <p:nvPr/>
        </p:nvSpPr>
        <p:spPr>
          <a:xfrm rot="7673282">
            <a:off x="8453067" y="3183977"/>
            <a:ext cx="224093" cy="1228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ED938DFD-ECDA-4F79-AACD-8F7399200AB3}"/>
              </a:ext>
            </a:extLst>
          </p:cNvPr>
          <p:cNvSpPr/>
          <p:nvPr/>
        </p:nvSpPr>
        <p:spPr>
          <a:xfrm rot="3821208">
            <a:off x="8586711" y="2314540"/>
            <a:ext cx="339343" cy="14042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31DA13AB-B254-40F9-8231-0A18A5004311}"/>
              </a:ext>
            </a:extLst>
          </p:cNvPr>
          <p:cNvSpPr/>
          <p:nvPr/>
        </p:nvSpPr>
        <p:spPr>
          <a:xfrm rot="7094219">
            <a:off x="8408979" y="1745569"/>
            <a:ext cx="202825" cy="14042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201E8B04-6C93-414F-A204-0F9D1E6DD278}"/>
              </a:ext>
            </a:extLst>
          </p:cNvPr>
          <p:cNvSpPr/>
          <p:nvPr/>
        </p:nvSpPr>
        <p:spPr>
          <a:xfrm rot="475370">
            <a:off x="7484286" y="3374499"/>
            <a:ext cx="225074" cy="14042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DA729238-4A1E-42F3-A2D8-3320B8272240}"/>
              </a:ext>
            </a:extLst>
          </p:cNvPr>
          <p:cNvSpPr/>
          <p:nvPr/>
        </p:nvSpPr>
        <p:spPr>
          <a:xfrm rot="8675480">
            <a:off x="9248643" y="2659377"/>
            <a:ext cx="239196" cy="114284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17229C35-49F4-4F4D-8AA7-72B5E5A0B7CD}"/>
              </a:ext>
            </a:extLst>
          </p:cNvPr>
          <p:cNvSpPr/>
          <p:nvPr/>
        </p:nvSpPr>
        <p:spPr>
          <a:xfrm rot="7011739">
            <a:off x="8390864" y="3235288"/>
            <a:ext cx="224093" cy="122825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6394F673-93E4-4AD5-89E0-7E0558791ACA}"/>
              </a:ext>
            </a:extLst>
          </p:cNvPr>
          <p:cNvSpPr/>
          <p:nvPr/>
        </p:nvSpPr>
        <p:spPr>
          <a:xfrm rot="3141774">
            <a:off x="7720667" y="3164580"/>
            <a:ext cx="412825" cy="45203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5B9CD553-BE57-4EA0-B45B-BD71600D11DD}"/>
              </a:ext>
            </a:extLst>
          </p:cNvPr>
          <p:cNvSpPr/>
          <p:nvPr/>
        </p:nvSpPr>
        <p:spPr>
          <a:xfrm rot="4696299">
            <a:off x="9247156" y="2513706"/>
            <a:ext cx="621443" cy="3910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9" name="Elipse 148">
            <a:extLst>
              <a:ext uri="{FF2B5EF4-FFF2-40B4-BE49-F238E27FC236}">
                <a16:creationId xmlns:a16="http://schemas.microsoft.com/office/drawing/2014/main" id="{3897C131-1F0A-42BD-A029-29E2C6773E67}"/>
              </a:ext>
            </a:extLst>
          </p:cNvPr>
          <p:cNvSpPr/>
          <p:nvPr/>
        </p:nvSpPr>
        <p:spPr>
          <a:xfrm rot="3141774">
            <a:off x="9218008" y="2312123"/>
            <a:ext cx="566719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4" name="Elipse 113">
            <a:extLst>
              <a:ext uri="{FF2B5EF4-FFF2-40B4-BE49-F238E27FC236}">
                <a16:creationId xmlns:a16="http://schemas.microsoft.com/office/drawing/2014/main" id="{FF16B294-0678-4D5A-8583-E78F8A49B163}"/>
              </a:ext>
            </a:extLst>
          </p:cNvPr>
          <p:cNvSpPr/>
          <p:nvPr/>
        </p:nvSpPr>
        <p:spPr>
          <a:xfrm rot="12274065">
            <a:off x="2645922" y="4531661"/>
            <a:ext cx="259118" cy="100920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2FFC956D-6CF9-46D0-80C3-28219EACBE73}"/>
              </a:ext>
            </a:extLst>
          </p:cNvPr>
          <p:cNvSpPr/>
          <p:nvPr/>
        </p:nvSpPr>
        <p:spPr>
          <a:xfrm rot="11654241">
            <a:off x="3784136" y="4680515"/>
            <a:ext cx="259118" cy="100920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6" name="Elipse 115">
            <a:extLst>
              <a:ext uri="{FF2B5EF4-FFF2-40B4-BE49-F238E27FC236}">
                <a16:creationId xmlns:a16="http://schemas.microsoft.com/office/drawing/2014/main" id="{8CAA287B-8EFB-4E96-8C7C-9C87E140FB18}"/>
              </a:ext>
            </a:extLst>
          </p:cNvPr>
          <p:cNvSpPr/>
          <p:nvPr/>
        </p:nvSpPr>
        <p:spPr>
          <a:xfrm>
            <a:off x="3516547" y="1785190"/>
            <a:ext cx="367234" cy="39154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C5775A44-55C8-4EE8-81FF-AFE5F166F5F9}"/>
              </a:ext>
            </a:extLst>
          </p:cNvPr>
          <p:cNvSpPr/>
          <p:nvPr/>
        </p:nvSpPr>
        <p:spPr>
          <a:xfrm>
            <a:off x="3252524" y="2225268"/>
            <a:ext cx="419352" cy="496704"/>
          </a:xfrm>
          <a:prstGeom prst="ellipse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8" name="Elipse 117">
            <a:extLst>
              <a:ext uri="{FF2B5EF4-FFF2-40B4-BE49-F238E27FC236}">
                <a16:creationId xmlns:a16="http://schemas.microsoft.com/office/drawing/2014/main" id="{6760E239-E635-4B75-A2CC-978FEC272D1E}"/>
              </a:ext>
            </a:extLst>
          </p:cNvPr>
          <p:cNvSpPr/>
          <p:nvPr/>
        </p:nvSpPr>
        <p:spPr>
          <a:xfrm>
            <a:off x="3760194" y="2232980"/>
            <a:ext cx="406306" cy="496704"/>
          </a:xfrm>
          <a:prstGeom prst="ellipse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9" name="Elipse 118">
            <a:extLst>
              <a:ext uri="{FF2B5EF4-FFF2-40B4-BE49-F238E27FC236}">
                <a16:creationId xmlns:a16="http://schemas.microsoft.com/office/drawing/2014/main" id="{75C7B9C8-5BBF-4FF1-B2BF-EBFC9B27E895}"/>
              </a:ext>
            </a:extLst>
          </p:cNvPr>
          <p:cNvSpPr/>
          <p:nvPr/>
        </p:nvSpPr>
        <p:spPr>
          <a:xfrm>
            <a:off x="3807404" y="2711871"/>
            <a:ext cx="486496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0" name="Elipse 119">
            <a:extLst>
              <a:ext uri="{FF2B5EF4-FFF2-40B4-BE49-F238E27FC236}">
                <a16:creationId xmlns:a16="http://schemas.microsoft.com/office/drawing/2014/main" id="{3C49150D-520B-4FAB-887A-772B03536446}"/>
              </a:ext>
            </a:extLst>
          </p:cNvPr>
          <p:cNvSpPr/>
          <p:nvPr/>
        </p:nvSpPr>
        <p:spPr>
          <a:xfrm rot="6997033">
            <a:off x="3130880" y="2560888"/>
            <a:ext cx="240344" cy="81599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1" name="Elipse 120">
            <a:extLst>
              <a:ext uri="{FF2B5EF4-FFF2-40B4-BE49-F238E27FC236}">
                <a16:creationId xmlns:a16="http://schemas.microsoft.com/office/drawing/2014/main" id="{374CBFC0-F015-458B-96E2-7B8F9417F7CF}"/>
              </a:ext>
            </a:extLst>
          </p:cNvPr>
          <p:cNvSpPr/>
          <p:nvPr/>
        </p:nvSpPr>
        <p:spPr>
          <a:xfrm rot="4113938">
            <a:off x="4207128" y="2504365"/>
            <a:ext cx="181566" cy="81599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3" name="Elipse 122">
            <a:extLst>
              <a:ext uri="{FF2B5EF4-FFF2-40B4-BE49-F238E27FC236}">
                <a16:creationId xmlns:a16="http://schemas.microsoft.com/office/drawing/2014/main" id="{1B4D8B0D-CB77-4B50-A4BB-34B0D259F866}"/>
              </a:ext>
            </a:extLst>
          </p:cNvPr>
          <p:cNvSpPr/>
          <p:nvPr/>
        </p:nvSpPr>
        <p:spPr>
          <a:xfrm rot="1523371">
            <a:off x="8616592" y="4065657"/>
            <a:ext cx="262248" cy="14042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5" name="Elipse 124">
            <a:extLst>
              <a:ext uri="{FF2B5EF4-FFF2-40B4-BE49-F238E27FC236}">
                <a16:creationId xmlns:a16="http://schemas.microsoft.com/office/drawing/2014/main" id="{E90AF6B8-ED40-4B38-8155-49A180E70CE2}"/>
              </a:ext>
            </a:extLst>
          </p:cNvPr>
          <p:cNvSpPr/>
          <p:nvPr/>
        </p:nvSpPr>
        <p:spPr>
          <a:xfrm rot="1436633">
            <a:off x="7156735" y="4222183"/>
            <a:ext cx="294346" cy="14042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6" name="Elipse 125">
            <a:extLst>
              <a:ext uri="{FF2B5EF4-FFF2-40B4-BE49-F238E27FC236}">
                <a16:creationId xmlns:a16="http://schemas.microsoft.com/office/drawing/2014/main" id="{5A3159C2-2505-4C3D-B6D7-198298CE11BD}"/>
              </a:ext>
            </a:extLst>
          </p:cNvPr>
          <p:cNvSpPr/>
          <p:nvPr/>
        </p:nvSpPr>
        <p:spPr>
          <a:xfrm rot="2723168">
            <a:off x="9741527" y="3130049"/>
            <a:ext cx="150023" cy="88296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2E101A87-1279-44C5-BC73-FF392AF0E735}"/>
              </a:ext>
            </a:extLst>
          </p:cNvPr>
          <p:cNvSpPr/>
          <p:nvPr/>
        </p:nvSpPr>
        <p:spPr>
          <a:xfrm rot="6865097">
            <a:off x="7664508" y="1488495"/>
            <a:ext cx="157465" cy="106603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171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086" y="2338272"/>
            <a:ext cx="8825658" cy="2677648"/>
          </a:xfrm>
        </p:spPr>
        <p:txBody>
          <a:bodyPr/>
          <a:lstStyle/>
          <a:p>
            <a:pPr algn="just"/>
            <a:br>
              <a:rPr lang="es-MX" sz="2800" b="0" i="0" dirty="0">
                <a:solidFill>
                  <a:schemeClr val="tx1"/>
                </a:solidFill>
                <a:effectLst/>
                <a:latin typeface="Poppins"/>
              </a:rPr>
            </a:b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1032" name="Picture 8" descr="eXe">
            <a:extLst>
              <a:ext uri="{FF2B5EF4-FFF2-40B4-BE49-F238E27FC236}">
                <a16:creationId xmlns:a16="http://schemas.microsoft.com/office/drawing/2014/main" id="{5EBFBBD2-0582-4CBD-9286-CE3623576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70" y="544299"/>
            <a:ext cx="3628810" cy="576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102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{5921AF47-545D-44C9-9A57-1B0AF7041C70}tf02900722</Template>
  <TotalTime>456</TotalTime>
  <Words>29</Words>
  <Application>Microsoft Office PowerPoint</Application>
  <PresentationFormat>Panorámica</PresentationFormat>
  <Paragraphs>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Poppins</vt:lpstr>
      <vt:lpstr>RalewayMedium</vt:lpstr>
      <vt:lpstr>Wingdings 3</vt:lpstr>
      <vt:lpstr>Sala de reuniones Ion</vt:lpstr>
      <vt:lpstr>RECUBRIMIENTO INICAL </vt:lpstr>
      <vt:lpstr> Para nuestra propuesta, se la realiza con papel engomado, poner cuidado en grietas dejadas por la anterior capa de la escultura.</vt:lpstr>
      <vt:lpstr>Presentación de PowerPoint</vt:lpstr>
      <vt:lpstr> </vt:lpstr>
      <vt:lpstr>Presentación de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ARTÍSTICO</dc:title>
  <dc:creator>Byron Leonardo Obregón Vite</dc:creator>
  <cp:lastModifiedBy>Byron Leonardo Obregón Vite</cp:lastModifiedBy>
  <cp:revision>41</cp:revision>
  <dcterms:created xsi:type="dcterms:W3CDTF">2020-12-06T02:00:39Z</dcterms:created>
  <dcterms:modified xsi:type="dcterms:W3CDTF">2020-12-07T15:31:24Z</dcterms:modified>
</cp:coreProperties>
</file>