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75" r:id="rId4"/>
    <p:sldId id="295" r:id="rId5"/>
    <p:sldId id="296" r:id="rId6"/>
    <p:sldId id="297" r:id="rId7"/>
    <p:sldId id="299" r:id="rId8"/>
    <p:sldId id="298" r:id="rId9"/>
    <p:sldId id="300" r:id="rId10"/>
    <p:sldId id="301" r:id="rId11"/>
    <p:sldId id="302" r:id="rId12"/>
    <p:sldId id="304" r:id="rId13"/>
    <p:sldId id="305" r:id="rId14"/>
    <p:sldId id="306" r:id="rId15"/>
    <p:sldId id="307" r:id="rId1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89AB-7420-4036-825E-BB932023B9D6}" type="datetimeFigureOut">
              <a:rPr lang="es-EC" smtClean="0"/>
              <a:t>14/5/2025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DCF-BF29-4BE7-8AEA-E1120963BF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288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89AB-7420-4036-825E-BB932023B9D6}" type="datetimeFigureOut">
              <a:rPr lang="es-EC" smtClean="0"/>
              <a:t>14/5/2025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DCF-BF29-4BE7-8AEA-E1120963BF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126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89AB-7420-4036-825E-BB932023B9D6}" type="datetimeFigureOut">
              <a:rPr lang="es-EC" smtClean="0"/>
              <a:t>14/5/2025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DCF-BF29-4BE7-8AEA-E1120963BF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081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89AB-7420-4036-825E-BB932023B9D6}" type="datetimeFigureOut">
              <a:rPr lang="es-EC" smtClean="0"/>
              <a:t>14/5/2025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DCF-BF29-4BE7-8AEA-E1120963BF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553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89AB-7420-4036-825E-BB932023B9D6}" type="datetimeFigureOut">
              <a:rPr lang="es-EC" smtClean="0"/>
              <a:t>14/5/2025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DCF-BF29-4BE7-8AEA-E1120963BF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566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89AB-7420-4036-825E-BB932023B9D6}" type="datetimeFigureOut">
              <a:rPr lang="es-EC" smtClean="0"/>
              <a:t>14/5/2025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DCF-BF29-4BE7-8AEA-E1120963BF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614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89AB-7420-4036-825E-BB932023B9D6}" type="datetimeFigureOut">
              <a:rPr lang="es-EC" smtClean="0"/>
              <a:t>14/5/2025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DCF-BF29-4BE7-8AEA-E1120963BF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097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89AB-7420-4036-825E-BB932023B9D6}" type="datetimeFigureOut">
              <a:rPr lang="es-EC" smtClean="0"/>
              <a:t>14/5/2025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DCF-BF29-4BE7-8AEA-E1120963BF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83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89AB-7420-4036-825E-BB932023B9D6}" type="datetimeFigureOut">
              <a:rPr lang="es-EC" smtClean="0"/>
              <a:t>14/5/2025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DCF-BF29-4BE7-8AEA-E1120963BF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020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89AB-7420-4036-825E-BB932023B9D6}" type="datetimeFigureOut">
              <a:rPr lang="es-EC" smtClean="0"/>
              <a:t>14/5/2025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DCF-BF29-4BE7-8AEA-E1120963BF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7725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89AB-7420-4036-825E-BB932023B9D6}" type="datetimeFigureOut">
              <a:rPr lang="es-EC" smtClean="0"/>
              <a:t>14/5/2025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DCF-BF29-4BE7-8AEA-E1120963BF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132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D89AB-7420-4036-825E-BB932023B9D6}" type="datetimeFigureOut">
              <a:rPr lang="es-EC" smtClean="0"/>
              <a:t>14/5/2025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F3DCF-BF29-4BE7-8AEA-E1120963BF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324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97577" y="696686"/>
            <a:ext cx="388414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SERIS P</a:t>
            </a:r>
          </a:p>
          <a:p>
            <a:endParaRPr lang="es-ES" sz="3200" b="1" dirty="0" smtClean="0">
              <a:solidFill>
                <a:srgbClr val="FF0000"/>
              </a:solidFill>
            </a:endParaRPr>
          </a:p>
          <a:p>
            <a:endParaRPr lang="es-ES" sz="3200" b="1" dirty="0" smtClean="0">
              <a:solidFill>
                <a:srgbClr val="FF0000"/>
              </a:solidFill>
            </a:endParaRPr>
          </a:p>
          <a:p>
            <a:endParaRPr lang="es-ES" sz="3200" b="1" dirty="0">
              <a:solidFill>
                <a:srgbClr val="FF0000"/>
              </a:solidFill>
            </a:endParaRPr>
          </a:p>
          <a:p>
            <a:endParaRPr lang="es-ES" sz="3200" b="1" dirty="0" smtClean="0">
              <a:solidFill>
                <a:srgbClr val="FF0000"/>
              </a:solidFill>
            </a:endParaRPr>
          </a:p>
          <a:p>
            <a:r>
              <a:rPr lang="es-ES" sz="3200" b="1" dirty="0" smtClean="0">
                <a:solidFill>
                  <a:srgbClr val="FF0000"/>
                </a:solidFill>
              </a:rPr>
              <a:t>SERIES TELECOSPICAS</a:t>
            </a:r>
            <a:endParaRPr lang="es-ES" sz="3200" b="1" dirty="0">
              <a:solidFill>
                <a:srgbClr val="FF0000"/>
              </a:solidFill>
            </a:endParaRPr>
          </a:p>
          <a:p>
            <a:r>
              <a:rPr lang="es-ES" sz="3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s-ES" sz="3200" b="1" dirty="0" smtClean="0">
                <a:solidFill>
                  <a:srgbClr val="FF0000"/>
                </a:solidFill>
              </a:rPr>
              <a:t>SERIES DE POTENCIAS</a:t>
            </a:r>
            <a:endParaRPr lang="es-EC" sz="3200" b="1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7" y="1216205"/>
            <a:ext cx="4188764" cy="202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48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62" y="584154"/>
            <a:ext cx="8353425" cy="14573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149" y="2839946"/>
            <a:ext cx="7791450" cy="6381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399" y="3692570"/>
            <a:ext cx="6619875" cy="6572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148" y="4658132"/>
            <a:ext cx="83343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8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561" y="264182"/>
            <a:ext cx="8486775" cy="14859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758" y="2018892"/>
            <a:ext cx="5705475" cy="13049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957" y="3592627"/>
            <a:ext cx="8601075" cy="19335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049" y="5675947"/>
            <a:ext cx="58388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618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03" y="558437"/>
            <a:ext cx="5286375" cy="5334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585" y="1626326"/>
            <a:ext cx="7962900" cy="12192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475" y="3186112"/>
            <a:ext cx="76390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268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476" y="1182460"/>
            <a:ext cx="8591550" cy="34480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376" y="4941570"/>
            <a:ext cx="82486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33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1110750"/>
            <a:ext cx="8429625" cy="13620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140" y="2681695"/>
            <a:ext cx="5257800" cy="17907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127" y="4681265"/>
            <a:ext cx="85058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64" y="577623"/>
            <a:ext cx="7305675" cy="10001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08" y="1811382"/>
            <a:ext cx="1666875" cy="762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64" y="2807016"/>
            <a:ext cx="7743825" cy="10001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300" y="4141605"/>
            <a:ext cx="28194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938" y="572588"/>
            <a:ext cx="1847850" cy="6096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924" y="1383710"/>
            <a:ext cx="5448300" cy="21050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925" y="4009480"/>
            <a:ext cx="81438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9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252" y="1364249"/>
            <a:ext cx="1714500" cy="40195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70" y="5603150"/>
            <a:ext cx="3495675" cy="4762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460" y="679674"/>
            <a:ext cx="1057275" cy="4476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3735" y="679674"/>
            <a:ext cx="2152650" cy="4476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876" y="638442"/>
            <a:ext cx="1133475" cy="5143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7845" y="646336"/>
            <a:ext cx="2562225" cy="5143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5097" y="1345199"/>
            <a:ext cx="2028825" cy="40386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6460" y="5601649"/>
            <a:ext cx="35052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619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27017" y="705395"/>
            <a:ext cx="1173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Ejercicios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4186963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075" y="324802"/>
            <a:ext cx="3019425" cy="6000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81" y="1371038"/>
            <a:ext cx="8124825" cy="6000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322" y="2054014"/>
            <a:ext cx="3629025" cy="10763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121" y="3213240"/>
            <a:ext cx="3019425" cy="10096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9850" y="4289566"/>
            <a:ext cx="5962650" cy="25241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2843" y="5435644"/>
            <a:ext cx="45339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766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10299" y="553386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Ejemplo</a:t>
            </a:r>
            <a:endParaRPr lang="es-EC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312" y="1187087"/>
            <a:ext cx="808672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483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38" y="283437"/>
            <a:ext cx="78962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461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53" y="312556"/>
            <a:ext cx="84963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291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295" y="457063"/>
            <a:ext cx="3705225" cy="5619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382" y="1859143"/>
            <a:ext cx="7639050" cy="5619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737" y="2828925"/>
            <a:ext cx="7248525" cy="12001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999" y="4576490"/>
            <a:ext cx="79724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537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10</Words>
  <Application>Microsoft Office PowerPoint</Application>
  <PresentationFormat>Panorámica</PresentationFormat>
  <Paragraphs>10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user</cp:lastModifiedBy>
  <cp:revision>78</cp:revision>
  <dcterms:created xsi:type="dcterms:W3CDTF">2020-08-22T04:09:18Z</dcterms:created>
  <dcterms:modified xsi:type="dcterms:W3CDTF">2025-05-15T01:57:22Z</dcterms:modified>
</cp:coreProperties>
</file>