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81224" y="1621127"/>
            <a:ext cx="8791575" cy="2387600"/>
          </a:xfrm>
        </p:spPr>
        <p:txBody>
          <a:bodyPr/>
          <a:lstStyle/>
          <a:p>
            <a:r>
              <a:rPr lang="es-ES" dirty="0" smtClean="0"/>
              <a:t>Uso de Archivos y funciones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80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976582" y="982116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#include&lt;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r>
              <a:rPr lang="en-US" dirty="0"/>
              <a:t>#include&lt;</a:t>
            </a:r>
            <a:r>
              <a:rPr lang="en-US" dirty="0" err="1"/>
              <a:t>conio.h</a:t>
            </a:r>
            <a:r>
              <a:rPr lang="en-US" dirty="0"/>
              <a:t>&gt;</a:t>
            </a:r>
          </a:p>
          <a:p>
            <a:r>
              <a:rPr lang="en-US" dirty="0"/>
              <a:t>#include &lt;</a:t>
            </a:r>
            <a:r>
              <a:rPr lang="en-US" dirty="0" err="1"/>
              <a:t>string.h</a:t>
            </a:r>
            <a:r>
              <a:rPr lang="en-US" dirty="0"/>
              <a:t>&gt;</a:t>
            </a:r>
          </a:p>
          <a:p>
            <a:r>
              <a:rPr lang="en-US" dirty="0"/>
              <a:t>#include &lt;</a:t>
            </a:r>
            <a:r>
              <a:rPr lang="en-US" dirty="0" err="1"/>
              <a:t>windows.h</a:t>
            </a:r>
            <a:r>
              <a:rPr lang="en-US" dirty="0"/>
              <a:t>&gt; </a:t>
            </a:r>
          </a:p>
          <a:p>
            <a:endParaRPr lang="en-US" dirty="0"/>
          </a:p>
          <a:p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void </a:t>
            </a:r>
            <a:r>
              <a:rPr lang="en-US" dirty="0" err="1"/>
              <a:t>gotoxy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x,int</a:t>
            </a:r>
            <a:r>
              <a:rPr lang="en-US" dirty="0"/>
              <a:t> y)</a:t>
            </a:r>
          </a:p>
          <a:p>
            <a:r>
              <a:rPr lang="en-US" dirty="0"/>
              <a:t>{ </a:t>
            </a:r>
          </a:p>
          <a:p>
            <a:r>
              <a:rPr lang="en-US" dirty="0"/>
              <a:t>  HANDLE </a:t>
            </a:r>
            <a:r>
              <a:rPr lang="en-US" dirty="0" err="1"/>
              <a:t>hcon</a:t>
            </a:r>
            <a:r>
              <a:rPr lang="en-US" dirty="0"/>
              <a:t>; </a:t>
            </a:r>
          </a:p>
          <a:p>
            <a:r>
              <a:rPr lang="en-US" dirty="0"/>
              <a:t>  </a:t>
            </a:r>
            <a:r>
              <a:rPr lang="en-US" dirty="0" err="1"/>
              <a:t>hcon</a:t>
            </a:r>
            <a:r>
              <a:rPr lang="en-US" dirty="0"/>
              <a:t> = </a:t>
            </a:r>
            <a:r>
              <a:rPr lang="en-US" dirty="0" err="1"/>
              <a:t>GetStdHandle</a:t>
            </a:r>
            <a:r>
              <a:rPr lang="en-US" dirty="0"/>
              <a:t>(STD_OUTPUT_HANDLE); </a:t>
            </a:r>
          </a:p>
          <a:p>
            <a:r>
              <a:rPr lang="en-US" dirty="0"/>
              <a:t>  COORD </a:t>
            </a:r>
            <a:r>
              <a:rPr lang="en-US" dirty="0" err="1"/>
              <a:t>dwPos</a:t>
            </a:r>
            <a:r>
              <a:rPr lang="en-US" dirty="0"/>
              <a:t>; </a:t>
            </a:r>
          </a:p>
          <a:p>
            <a:r>
              <a:rPr lang="en-US" dirty="0"/>
              <a:t>  </a:t>
            </a:r>
            <a:r>
              <a:rPr lang="en-US" dirty="0" err="1"/>
              <a:t>dwPos.X</a:t>
            </a:r>
            <a:r>
              <a:rPr lang="en-US" dirty="0"/>
              <a:t> = x; </a:t>
            </a:r>
          </a:p>
          <a:p>
            <a:r>
              <a:rPr lang="en-US" dirty="0"/>
              <a:t>  </a:t>
            </a:r>
            <a:r>
              <a:rPr lang="en-US" dirty="0" err="1"/>
              <a:t>dwPos.Y</a:t>
            </a:r>
            <a:r>
              <a:rPr lang="en-US" dirty="0"/>
              <a:t>= y; </a:t>
            </a:r>
          </a:p>
          <a:p>
            <a:r>
              <a:rPr lang="en-US" dirty="0"/>
              <a:t>  </a:t>
            </a:r>
            <a:r>
              <a:rPr lang="en-US" dirty="0" err="1"/>
              <a:t>SetConsoleCursorPosition</a:t>
            </a:r>
            <a:r>
              <a:rPr lang="en-US" dirty="0"/>
              <a:t>(</a:t>
            </a:r>
            <a:r>
              <a:rPr lang="en-US" dirty="0" err="1"/>
              <a:t>hcon,dwPos</a:t>
            </a:r>
            <a:r>
              <a:rPr lang="en-US" dirty="0"/>
              <a:t>); </a:t>
            </a:r>
          </a:p>
          <a:p>
            <a:r>
              <a:rPr lang="en-US" dirty="0"/>
              <a:t>} </a:t>
            </a:r>
          </a:p>
        </p:txBody>
      </p:sp>
      <p:sp>
        <p:nvSpPr>
          <p:cNvPr id="2" name="Rectángulo 1"/>
          <p:cNvSpPr/>
          <p:nvPr/>
        </p:nvSpPr>
        <p:spPr>
          <a:xfrm>
            <a:off x="7285149" y="982116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struct</a:t>
            </a:r>
            <a:r>
              <a:rPr lang="en-US" dirty="0"/>
              <a:t> Persona</a:t>
            </a:r>
          </a:p>
          <a:p>
            <a:r>
              <a:rPr lang="en-US" dirty="0"/>
              <a:t>  {</a:t>
            </a:r>
          </a:p>
          <a:p>
            <a:r>
              <a:rPr lang="en-US" dirty="0"/>
              <a:t>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codigo</a:t>
            </a:r>
            <a:r>
              <a:rPr lang="en-US" dirty="0"/>
              <a:t>;</a:t>
            </a:r>
          </a:p>
          <a:p>
            <a:r>
              <a:rPr lang="en-US" dirty="0"/>
              <a:t>     char </a:t>
            </a:r>
            <a:r>
              <a:rPr lang="en-US" dirty="0" err="1"/>
              <a:t>nombre</a:t>
            </a:r>
            <a:r>
              <a:rPr lang="en-US" dirty="0"/>
              <a:t>[80];</a:t>
            </a:r>
          </a:p>
          <a:p>
            <a:r>
              <a:rPr lang="en-US" dirty="0"/>
              <a:t>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precio</a:t>
            </a:r>
            <a:r>
              <a:rPr lang="en-US" dirty="0"/>
              <a:t>;</a:t>
            </a:r>
          </a:p>
          <a:p>
            <a:r>
              <a:rPr lang="en-US" dirty="0"/>
              <a:t>  </a:t>
            </a:r>
            <a:r>
              <a:rPr lang="en-US" dirty="0" smtClean="0"/>
              <a:t>};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void menu();</a:t>
            </a:r>
          </a:p>
          <a:p>
            <a:r>
              <a:rPr lang="en-US" dirty="0"/>
              <a:t>void </a:t>
            </a:r>
            <a:r>
              <a:rPr lang="en-US" dirty="0" err="1"/>
              <a:t>ingresar</a:t>
            </a:r>
            <a:r>
              <a:rPr lang="en-US" dirty="0"/>
              <a:t>(Persona p[], FILE *);</a:t>
            </a:r>
          </a:p>
          <a:p>
            <a:r>
              <a:rPr lang="en-US" dirty="0"/>
              <a:t>void </a:t>
            </a:r>
            <a:r>
              <a:rPr lang="en-US" dirty="0" err="1"/>
              <a:t>buscarCodigo</a:t>
            </a:r>
            <a:r>
              <a:rPr lang="en-US" dirty="0"/>
              <a:t>(Persona p[], FILE *);</a:t>
            </a:r>
          </a:p>
          <a:p>
            <a:r>
              <a:rPr lang="en-US" dirty="0"/>
              <a:t>//void </a:t>
            </a:r>
            <a:r>
              <a:rPr lang="en-US" dirty="0" err="1"/>
              <a:t>buscarNombre</a:t>
            </a:r>
            <a:r>
              <a:rPr lang="en-US" dirty="0"/>
              <a:t>(Persona p[], FILE *);</a:t>
            </a:r>
          </a:p>
          <a:p>
            <a:r>
              <a:rPr lang="en-US" dirty="0"/>
              <a:t>void </a:t>
            </a:r>
            <a:r>
              <a:rPr lang="en-US" dirty="0" err="1"/>
              <a:t>imprimir</a:t>
            </a:r>
            <a:r>
              <a:rPr lang="en-US" dirty="0"/>
              <a:t>(Persona p[], FILE *);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23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47988" y="286673"/>
            <a:ext cx="6096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C" dirty="0" err="1"/>
              <a:t>int</a:t>
            </a:r>
            <a:r>
              <a:rPr lang="es-EC" dirty="0"/>
              <a:t> </a:t>
            </a:r>
            <a:r>
              <a:rPr lang="es-EC" dirty="0" err="1"/>
              <a:t>main</a:t>
            </a:r>
            <a:r>
              <a:rPr lang="es-EC" dirty="0"/>
              <a:t>()</a:t>
            </a:r>
          </a:p>
          <a:p>
            <a:r>
              <a:rPr lang="es-EC" dirty="0"/>
              <a:t>{</a:t>
            </a:r>
          </a:p>
          <a:p>
            <a:r>
              <a:rPr lang="es-EC" dirty="0"/>
              <a:t>   </a:t>
            </a:r>
            <a:r>
              <a:rPr lang="es-EC" dirty="0" err="1"/>
              <a:t>system</a:t>
            </a:r>
            <a:r>
              <a:rPr lang="es-EC" dirty="0"/>
              <a:t>("</a:t>
            </a:r>
            <a:r>
              <a:rPr lang="es-EC" dirty="0" err="1"/>
              <a:t>cls</a:t>
            </a:r>
            <a:r>
              <a:rPr lang="es-EC" dirty="0"/>
              <a:t>");</a:t>
            </a:r>
          </a:p>
          <a:p>
            <a:r>
              <a:rPr lang="es-EC" dirty="0"/>
              <a:t>   </a:t>
            </a:r>
            <a:r>
              <a:rPr lang="es-EC" dirty="0" err="1"/>
              <a:t>int</a:t>
            </a:r>
            <a:r>
              <a:rPr lang="es-EC" dirty="0"/>
              <a:t> op,codigo1;</a:t>
            </a:r>
          </a:p>
          <a:p>
            <a:r>
              <a:rPr lang="es-EC" dirty="0"/>
              <a:t>   FILE * Registro;</a:t>
            </a:r>
          </a:p>
          <a:p>
            <a:r>
              <a:rPr lang="es-EC" dirty="0"/>
              <a:t>   Persona p[100];</a:t>
            </a:r>
          </a:p>
          <a:p>
            <a:r>
              <a:rPr lang="es-EC" dirty="0"/>
              <a:t>   do</a:t>
            </a:r>
          </a:p>
          <a:p>
            <a:r>
              <a:rPr lang="es-EC" dirty="0"/>
              <a:t>   {</a:t>
            </a:r>
          </a:p>
          <a:p>
            <a:r>
              <a:rPr lang="es-EC" dirty="0"/>
              <a:t>     </a:t>
            </a:r>
            <a:r>
              <a:rPr lang="es-EC" dirty="0" err="1"/>
              <a:t>menu</a:t>
            </a:r>
            <a:r>
              <a:rPr lang="es-EC" dirty="0"/>
              <a:t>();</a:t>
            </a:r>
          </a:p>
          <a:p>
            <a:r>
              <a:rPr lang="es-EC" dirty="0"/>
              <a:t>     </a:t>
            </a:r>
            <a:r>
              <a:rPr lang="es-EC" dirty="0" err="1"/>
              <a:t>scanf</a:t>
            </a:r>
            <a:r>
              <a:rPr lang="es-EC" dirty="0"/>
              <a:t>("%d",&amp;</a:t>
            </a:r>
            <a:r>
              <a:rPr lang="es-EC" dirty="0" err="1"/>
              <a:t>op</a:t>
            </a:r>
            <a:r>
              <a:rPr lang="es-EC" dirty="0"/>
              <a:t>);</a:t>
            </a:r>
          </a:p>
          <a:p>
            <a:r>
              <a:rPr lang="es-EC" dirty="0"/>
              <a:t>     </a:t>
            </a:r>
            <a:r>
              <a:rPr lang="es-EC" dirty="0" err="1"/>
              <a:t>system</a:t>
            </a:r>
            <a:r>
              <a:rPr lang="es-EC" dirty="0"/>
              <a:t>("</a:t>
            </a:r>
            <a:r>
              <a:rPr lang="es-EC" dirty="0" err="1"/>
              <a:t>cls</a:t>
            </a:r>
            <a:r>
              <a:rPr lang="es-EC" dirty="0"/>
              <a:t>");</a:t>
            </a:r>
          </a:p>
          <a:p>
            <a:r>
              <a:rPr lang="es-EC" dirty="0"/>
              <a:t>     </a:t>
            </a:r>
            <a:r>
              <a:rPr lang="es-EC" dirty="0" err="1"/>
              <a:t>switch</a:t>
            </a:r>
            <a:r>
              <a:rPr lang="es-EC" dirty="0"/>
              <a:t>(</a:t>
            </a:r>
            <a:r>
              <a:rPr lang="es-EC" dirty="0" err="1"/>
              <a:t>op</a:t>
            </a:r>
            <a:r>
              <a:rPr lang="es-EC" dirty="0"/>
              <a:t>)</a:t>
            </a:r>
          </a:p>
          <a:p>
            <a:r>
              <a:rPr lang="es-EC" dirty="0"/>
              <a:t>     {</a:t>
            </a:r>
          </a:p>
          <a:p>
            <a:r>
              <a:rPr lang="es-EC" dirty="0"/>
              <a:t>       case 1:Registro=</a:t>
            </a:r>
            <a:r>
              <a:rPr lang="es-EC" dirty="0" err="1"/>
              <a:t>fopen</a:t>
            </a:r>
            <a:r>
              <a:rPr lang="es-EC" dirty="0"/>
              <a:t>("registro.</a:t>
            </a:r>
            <a:r>
              <a:rPr lang="es-EC" dirty="0" err="1"/>
              <a:t>txt</a:t>
            </a:r>
            <a:r>
              <a:rPr lang="es-EC" dirty="0"/>
              <a:t>","</a:t>
            </a:r>
            <a:r>
              <a:rPr lang="es-EC" dirty="0" err="1"/>
              <a:t>wt</a:t>
            </a:r>
            <a:r>
              <a:rPr lang="es-EC" dirty="0"/>
              <a:t>");</a:t>
            </a:r>
          </a:p>
          <a:p>
            <a:r>
              <a:rPr lang="es-EC" dirty="0"/>
              <a:t>	      ingresar(p, Registro);</a:t>
            </a:r>
          </a:p>
          <a:p>
            <a:r>
              <a:rPr lang="es-EC" dirty="0"/>
              <a:t>	      break;</a:t>
            </a:r>
          </a:p>
          <a:p>
            <a:r>
              <a:rPr lang="es-EC" dirty="0"/>
              <a:t>       case 2:</a:t>
            </a:r>
          </a:p>
          <a:p>
            <a:r>
              <a:rPr lang="es-EC" dirty="0"/>
              <a:t>	      Registro=</a:t>
            </a:r>
            <a:r>
              <a:rPr lang="es-EC" dirty="0" err="1"/>
              <a:t>fopen</a:t>
            </a:r>
            <a:r>
              <a:rPr lang="es-EC" dirty="0"/>
              <a:t>("registro.</a:t>
            </a:r>
            <a:r>
              <a:rPr lang="es-EC" dirty="0" err="1"/>
              <a:t>txt</a:t>
            </a:r>
            <a:r>
              <a:rPr lang="es-EC" dirty="0"/>
              <a:t>","</a:t>
            </a:r>
            <a:r>
              <a:rPr lang="es-EC" dirty="0" err="1"/>
              <a:t>rt</a:t>
            </a:r>
            <a:r>
              <a:rPr lang="es-EC" dirty="0"/>
              <a:t>");</a:t>
            </a:r>
          </a:p>
          <a:p>
            <a:r>
              <a:rPr lang="es-EC" dirty="0"/>
              <a:t>	      </a:t>
            </a:r>
            <a:r>
              <a:rPr lang="es-EC" dirty="0" err="1"/>
              <a:t>buscarCodigo</a:t>
            </a:r>
            <a:r>
              <a:rPr lang="es-EC" dirty="0"/>
              <a:t>(</a:t>
            </a:r>
            <a:r>
              <a:rPr lang="es-EC" dirty="0" err="1"/>
              <a:t>p,Registro</a:t>
            </a:r>
            <a:r>
              <a:rPr lang="es-EC" dirty="0"/>
              <a:t>);</a:t>
            </a:r>
          </a:p>
          <a:p>
            <a:r>
              <a:rPr lang="es-EC" dirty="0"/>
              <a:t>	      break;</a:t>
            </a:r>
          </a:p>
          <a:p>
            <a:endParaRPr lang="es-EC" dirty="0"/>
          </a:p>
        </p:txBody>
      </p:sp>
      <p:sp>
        <p:nvSpPr>
          <p:cNvPr id="3" name="Rectángulo 2"/>
          <p:cNvSpPr/>
          <p:nvPr/>
        </p:nvSpPr>
        <p:spPr>
          <a:xfrm>
            <a:off x="6409386" y="451963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C" dirty="0"/>
              <a:t> case 3:</a:t>
            </a:r>
          </a:p>
          <a:p>
            <a:r>
              <a:rPr lang="es-EC" dirty="0"/>
              <a:t>	      Registro=</a:t>
            </a:r>
            <a:r>
              <a:rPr lang="es-EC" dirty="0" err="1"/>
              <a:t>fopen</a:t>
            </a:r>
            <a:r>
              <a:rPr lang="es-EC" dirty="0"/>
              <a:t>("registro.</a:t>
            </a:r>
            <a:r>
              <a:rPr lang="es-EC" dirty="0" err="1"/>
              <a:t>txt</a:t>
            </a:r>
            <a:r>
              <a:rPr lang="es-EC" dirty="0"/>
              <a:t>","</a:t>
            </a:r>
            <a:r>
              <a:rPr lang="es-EC" dirty="0" err="1"/>
              <a:t>rt</a:t>
            </a:r>
            <a:r>
              <a:rPr lang="es-EC" dirty="0"/>
              <a:t>");</a:t>
            </a:r>
          </a:p>
          <a:p>
            <a:r>
              <a:rPr lang="es-EC" dirty="0"/>
              <a:t>	      //</a:t>
            </a:r>
            <a:r>
              <a:rPr lang="es-EC" dirty="0" err="1"/>
              <a:t>buscarNombre</a:t>
            </a:r>
            <a:r>
              <a:rPr lang="es-EC" dirty="0"/>
              <a:t>(</a:t>
            </a:r>
            <a:r>
              <a:rPr lang="es-EC" dirty="0" err="1"/>
              <a:t>p,Registro</a:t>
            </a:r>
            <a:r>
              <a:rPr lang="es-EC" dirty="0"/>
              <a:t>);</a:t>
            </a:r>
          </a:p>
          <a:p>
            <a:r>
              <a:rPr lang="es-EC" dirty="0"/>
              <a:t>	      break;</a:t>
            </a:r>
          </a:p>
          <a:p>
            <a:r>
              <a:rPr lang="es-EC" dirty="0"/>
              <a:t>      case 4: imprimir(</a:t>
            </a:r>
            <a:r>
              <a:rPr lang="es-EC" dirty="0" err="1"/>
              <a:t>p,Registro</a:t>
            </a:r>
            <a:r>
              <a:rPr lang="es-EC" dirty="0"/>
              <a:t>);</a:t>
            </a:r>
          </a:p>
          <a:p>
            <a:r>
              <a:rPr lang="es-EC" dirty="0"/>
              <a:t>	       break;</a:t>
            </a:r>
          </a:p>
          <a:p>
            <a:r>
              <a:rPr lang="es-EC" dirty="0"/>
              <a:t>      case 5:</a:t>
            </a:r>
          </a:p>
          <a:p>
            <a:r>
              <a:rPr lang="es-EC" dirty="0"/>
              <a:t>	      </a:t>
            </a:r>
            <a:r>
              <a:rPr lang="es-EC" dirty="0" err="1"/>
              <a:t>gotoxy</a:t>
            </a:r>
            <a:r>
              <a:rPr lang="es-EC" dirty="0"/>
              <a:t>(30,10);</a:t>
            </a:r>
          </a:p>
          <a:p>
            <a:r>
              <a:rPr lang="es-EC" dirty="0"/>
              <a:t>	      </a:t>
            </a:r>
            <a:r>
              <a:rPr lang="es-EC" dirty="0" err="1"/>
              <a:t>printf</a:t>
            </a:r>
            <a:r>
              <a:rPr lang="es-EC" dirty="0"/>
              <a:t>("Registro Concluido");</a:t>
            </a:r>
          </a:p>
          <a:p>
            <a:r>
              <a:rPr lang="es-EC" dirty="0"/>
              <a:t>	      break;</a:t>
            </a:r>
          </a:p>
          <a:p>
            <a:r>
              <a:rPr lang="es-EC" dirty="0"/>
              <a:t>       default:</a:t>
            </a:r>
          </a:p>
          <a:p>
            <a:r>
              <a:rPr lang="es-EC" dirty="0"/>
              <a:t>	      </a:t>
            </a:r>
            <a:r>
              <a:rPr lang="es-EC" dirty="0" err="1"/>
              <a:t>gotoxy</a:t>
            </a:r>
            <a:r>
              <a:rPr lang="es-EC" dirty="0"/>
              <a:t>(30,10);</a:t>
            </a:r>
          </a:p>
          <a:p>
            <a:r>
              <a:rPr lang="es-EC" dirty="0"/>
              <a:t>	      </a:t>
            </a:r>
            <a:r>
              <a:rPr lang="es-EC" dirty="0" err="1"/>
              <a:t>printf</a:t>
            </a:r>
            <a:r>
              <a:rPr lang="es-EC" dirty="0"/>
              <a:t>("</a:t>
            </a:r>
            <a:r>
              <a:rPr lang="es-EC" dirty="0" err="1"/>
              <a:t>Opcion</a:t>
            </a:r>
            <a:r>
              <a:rPr lang="es-EC" dirty="0"/>
              <a:t> Invalida");</a:t>
            </a:r>
          </a:p>
          <a:p>
            <a:r>
              <a:rPr lang="es-EC" dirty="0"/>
              <a:t>    }</a:t>
            </a:r>
          </a:p>
          <a:p>
            <a:r>
              <a:rPr lang="es-EC" dirty="0"/>
              <a:t>  }</a:t>
            </a:r>
            <a:r>
              <a:rPr lang="es-EC" dirty="0" err="1"/>
              <a:t>while</a:t>
            </a:r>
            <a:r>
              <a:rPr lang="es-EC" dirty="0"/>
              <a:t>(</a:t>
            </a:r>
            <a:r>
              <a:rPr lang="es-EC" dirty="0" err="1"/>
              <a:t>op</a:t>
            </a:r>
            <a:r>
              <a:rPr lang="es-EC" dirty="0"/>
              <a:t>!=5);</a:t>
            </a:r>
          </a:p>
          <a:p>
            <a:r>
              <a:rPr lang="es-EC" dirty="0"/>
              <a:t>  </a:t>
            </a:r>
            <a:r>
              <a:rPr lang="es-EC" dirty="0" err="1"/>
              <a:t>getch</a:t>
            </a:r>
            <a:r>
              <a:rPr lang="es-EC" dirty="0"/>
              <a:t>();</a:t>
            </a:r>
          </a:p>
          <a:p>
            <a:r>
              <a:rPr lang="es-EC" dirty="0"/>
              <a:t>  </a:t>
            </a:r>
            <a:r>
              <a:rPr lang="es-EC" dirty="0" err="1"/>
              <a:t>return</a:t>
            </a:r>
            <a:r>
              <a:rPr lang="es-EC" dirty="0"/>
              <a:t> 0;</a:t>
            </a:r>
          </a:p>
          <a:p>
            <a:r>
              <a:rPr lang="es-EC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2525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06321" y="350655"/>
            <a:ext cx="6096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C" dirty="0" err="1"/>
              <a:t>void</a:t>
            </a:r>
            <a:r>
              <a:rPr lang="es-EC" dirty="0"/>
              <a:t> </a:t>
            </a:r>
            <a:r>
              <a:rPr lang="es-EC" dirty="0" err="1"/>
              <a:t>menu</a:t>
            </a:r>
            <a:r>
              <a:rPr lang="es-EC" dirty="0"/>
              <a:t>()</a:t>
            </a:r>
          </a:p>
          <a:p>
            <a:r>
              <a:rPr lang="es-EC" dirty="0"/>
              <a:t>{</a:t>
            </a:r>
          </a:p>
          <a:p>
            <a:r>
              <a:rPr lang="es-EC" dirty="0"/>
              <a:t>     </a:t>
            </a:r>
            <a:r>
              <a:rPr lang="es-EC" dirty="0" err="1"/>
              <a:t>system</a:t>
            </a:r>
            <a:r>
              <a:rPr lang="es-EC" dirty="0"/>
              <a:t>("</a:t>
            </a:r>
            <a:r>
              <a:rPr lang="es-EC" dirty="0" err="1"/>
              <a:t>cls</a:t>
            </a:r>
            <a:r>
              <a:rPr lang="es-EC" dirty="0"/>
              <a:t>");</a:t>
            </a:r>
          </a:p>
          <a:p>
            <a:r>
              <a:rPr lang="es-EC" dirty="0"/>
              <a:t>     </a:t>
            </a:r>
            <a:r>
              <a:rPr lang="es-EC" dirty="0" err="1"/>
              <a:t>gotoxy</a:t>
            </a:r>
            <a:r>
              <a:rPr lang="es-EC" dirty="0"/>
              <a:t>(27,4);</a:t>
            </a:r>
          </a:p>
          <a:p>
            <a:r>
              <a:rPr lang="es-EC" dirty="0"/>
              <a:t>     </a:t>
            </a:r>
            <a:r>
              <a:rPr lang="es-EC" dirty="0" err="1"/>
              <a:t>printf</a:t>
            </a:r>
            <a:r>
              <a:rPr lang="es-EC" dirty="0"/>
              <a:t>("REGISTRO PRODUCTOS");</a:t>
            </a:r>
          </a:p>
          <a:p>
            <a:r>
              <a:rPr lang="es-EC" dirty="0"/>
              <a:t>     </a:t>
            </a:r>
            <a:r>
              <a:rPr lang="es-EC" dirty="0" err="1"/>
              <a:t>gotoxy</a:t>
            </a:r>
            <a:r>
              <a:rPr lang="es-EC" dirty="0"/>
              <a:t>(25,7);</a:t>
            </a:r>
          </a:p>
          <a:p>
            <a:r>
              <a:rPr lang="es-EC" dirty="0"/>
              <a:t>     </a:t>
            </a:r>
            <a:r>
              <a:rPr lang="es-EC" dirty="0" err="1"/>
              <a:t>printf</a:t>
            </a:r>
            <a:r>
              <a:rPr lang="es-EC" dirty="0"/>
              <a:t>("1. ingresar productos");</a:t>
            </a:r>
          </a:p>
          <a:p>
            <a:r>
              <a:rPr lang="es-EC" dirty="0"/>
              <a:t>     </a:t>
            </a:r>
            <a:r>
              <a:rPr lang="es-EC" dirty="0" err="1"/>
              <a:t>gotoxy</a:t>
            </a:r>
            <a:r>
              <a:rPr lang="es-EC" dirty="0"/>
              <a:t>(25,8);</a:t>
            </a:r>
          </a:p>
          <a:p>
            <a:r>
              <a:rPr lang="es-EC" dirty="0"/>
              <a:t>     </a:t>
            </a:r>
            <a:r>
              <a:rPr lang="es-EC" dirty="0" err="1"/>
              <a:t>printf</a:t>
            </a:r>
            <a:r>
              <a:rPr lang="es-EC" dirty="0"/>
              <a:t>("2. Buscar producto por </a:t>
            </a:r>
            <a:r>
              <a:rPr lang="es-EC" dirty="0" err="1"/>
              <a:t>codigo</a:t>
            </a:r>
            <a:r>
              <a:rPr lang="es-EC" dirty="0"/>
              <a:t>");</a:t>
            </a:r>
          </a:p>
          <a:p>
            <a:r>
              <a:rPr lang="es-EC" dirty="0"/>
              <a:t>     </a:t>
            </a:r>
            <a:r>
              <a:rPr lang="es-EC" dirty="0" err="1"/>
              <a:t>gotoxy</a:t>
            </a:r>
            <a:r>
              <a:rPr lang="es-EC" dirty="0"/>
              <a:t>(25,9);</a:t>
            </a:r>
          </a:p>
          <a:p>
            <a:r>
              <a:rPr lang="es-EC" dirty="0"/>
              <a:t>     </a:t>
            </a:r>
            <a:r>
              <a:rPr lang="es-EC" dirty="0" err="1"/>
              <a:t>printf</a:t>
            </a:r>
            <a:r>
              <a:rPr lang="es-EC" dirty="0"/>
              <a:t>("3. Buscar producto por nombre");</a:t>
            </a:r>
          </a:p>
          <a:p>
            <a:r>
              <a:rPr lang="es-EC" dirty="0"/>
              <a:t>     </a:t>
            </a:r>
            <a:r>
              <a:rPr lang="es-EC" dirty="0" err="1"/>
              <a:t>gotoxy</a:t>
            </a:r>
            <a:r>
              <a:rPr lang="es-EC" dirty="0"/>
              <a:t>(25,10);</a:t>
            </a:r>
          </a:p>
          <a:p>
            <a:r>
              <a:rPr lang="es-EC" dirty="0"/>
              <a:t>     </a:t>
            </a:r>
            <a:r>
              <a:rPr lang="es-EC" dirty="0" err="1"/>
              <a:t>printf</a:t>
            </a:r>
            <a:r>
              <a:rPr lang="es-EC" dirty="0"/>
              <a:t>("4. Imprimir productos");</a:t>
            </a:r>
          </a:p>
          <a:p>
            <a:r>
              <a:rPr lang="es-EC" dirty="0"/>
              <a:t>     </a:t>
            </a:r>
            <a:r>
              <a:rPr lang="es-EC" dirty="0" err="1"/>
              <a:t>gotoxy</a:t>
            </a:r>
            <a:r>
              <a:rPr lang="es-EC" dirty="0"/>
              <a:t>(25,11);</a:t>
            </a:r>
          </a:p>
          <a:p>
            <a:r>
              <a:rPr lang="es-EC" dirty="0"/>
              <a:t>     </a:t>
            </a:r>
            <a:r>
              <a:rPr lang="es-EC" dirty="0" err="1"/>
              <a:t>printf</a:t>
            </a:r>
            <a:r>
              <a:rPr lang="es-EC" dirty="0"/>
              <a:t>("5. Salir");</a:t>
            </a:r>
          </a:p>
          <a:p>
            <a:r>
              <a:rPr lang="es-EC" dirty="0"/>
              <a:t>     </a:t>
            </a:r>
            <a:r>
              <a:rPr lang="es-EC" dirty="0" err="1"/>
              <a:t>gotoxy</a:t>
            </a:r>
            <a:r>
              <a:rPr lang="es-EC" dirty="0"/>
              <a:t>(25,13);</a:t>
            </a:r>
          </a:p>
          <a:p>
            <a:r>
              <a:rPr lang="es-EC" dirty="0"/>
              <a:t>     </a:t>
            </a:r>
            <a:r>
              <a:rPr lang="es-EC" dirty="0" err="1"/>
              <a:t>printf</a:t>
            </a:r>
            <a:r>
              <a:rPr lang="es-EC" dirty="0"/>
              <a:t>("</a:t>
            </a:r>
            <a:r>
              <a:rPr lang="es-EC" dirty="0" err="1"/>
              <a:t>Opcion</a:t>
            </a:r>
            <a:r>
              <a:rPr lang="es-EC" dirty="0"/>
              <a:t>: ");</a:t>
            </a:r>
          </a:p>
          <a:p>
            <a:r>
              <a:rPr lang="es-EC" dirty="0"/>
              <a:t>}</a:t>
            </a:r>
          </a:p>
          <a:p>
            <a:endParaRPr lang="es-EC" dirty="0"/>
          </a:p>
        </p:txBody>
      </p:sp>
      <p:sp>
        <p:nvSpPr>
          <p:cNvPr id="3" name="Rectángulo 2"/>
          <p:cNvSpPr/>
          <p:nvPr/>
        </p:nvSpPr>
        <p:spPr>
          <a:xfrm>
            <a:off x="5739684" y="200308"/>
            <a:ext cx="6096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C" dirty="0" err="1"/>
              <a:t>void</a:t>
            </a:r>
            <a:r>
              <a:rPr lang="es-EC" dirty="0"/>
              <a:t> ingresar(Persona p[], FILE *Registro)</a:t>
            </a:r>
          </a:p>
          <a:p>
            <a:r>
              <a:rPr lang="es-EC" dirty="0"/>
              <a:t>{</a:t>
            </a:r>
          </a:p>
          <a:p>
            <a:r>
              <a:rPr lang="es-EC" dirty="0"/>
              <a:t>  </a:t>
            </a:r>
            <a:r>
              <a:rPr lang="es-EC" dirty="0" err="1"/>
              <a:t>system</a:t>
            </a:r>
            <a:r>
              <a:rPr lang="es-EC" dirty="0"/>
              <a:t>("</a:t>
            </a:r>
            <a:r>
              <a:rPr lang="es-EC" dirty="0" err="1"/>
              <a:t>cls</a:t>
            </a:r>
            <a:r>
              <a:rPr lang="es-EC" dirty="0"/>
              <a:t>");</a:t>
            </a:r>
          </a:p>
          <a:p>
            <a:r>
              <a:rPr lang="es-EC" dirty="0"/>
              <a:t>  </a:t>
            </a:r>
            <a:r>
              <a:rPr lang="es-EC" dirty="0" err="1"/>
              <a:t>int</a:t>
            </a:r>
            <a:r>
              <a:rPr lang="es-EC" dirty="0"/>
              <a:t> x=0;</a:t>
            </a:r>
          </a:p>
          <a:p>
            <a:r>
              <a:rPr lang="es-EC" dirty="0"/>
              <a:t>  </a:t>
            </a:r>
            <a:r>
              <a:rPr lang="es-EC" dirty="0" err="1"/>
              <a:t>gotoxy</a:t>
            </a:r>
            <a:r>
              <a:rPr lang="es-EC" dirty="0"/>
              <a:t>(27,4);</a:t>
            </a:r>
          </a:p>
          <a:p>
            <a:r>
              <a:rPr lang="es-EC" dirty="0"/>
              <a:t>  </a:t>
            </a:r>
            <a:r>
              <a:rPr lang="es-EC" dirty="0" err="1"/>
              <a:t>printf</a:t>
            </a:r>
            <a:r>
              <a:rPr lang="es-EC" dirty="0"/>
              <a:t>("REGISTRO PRODUCTOS");</a:t>
            </a:r>
          </a:p>
          <a:p>
            <a:r>
              <a:rPr lang="es-EC" dirty="0"/>
              <a:t>  </a:t>
            </a:r>
            <a:r>
              <a:rPr lang="es-EC" dirty="0" err="1"/>
              <a:t>gotoxy</a:t>
            </a:r>
            <a:r>
              <a:rPr lang="es-EC" dirty="0"/>
              <a:t>(23,7);</a:t>
            </a:r>
          </a:p>
          <a:p>
            <a:r>
              <a:rPr lang="es-EC" dirty="0"/>
              <a:t>  </a:t>
            </a:r>
            <a:r>
              <a:rPr lang="es-EC" dirty="0" err="1"/>
              <a:t>printf</a:t>
            </a:r>
            <a:r>
              <a:rPr lang="es-EC" dirty="0"/>
              <a:t>("Ingrese cantidad de productos:");</a:t>
            </a:r>
          </a:p>
          <a:p>
            <a:r>
              <a:rPr lang="es-EC" dirty="0"/>
              <a:t>  </a:t>
            </a:r>
            <a:r>
              <a:rPr lang="es-EC" dirty="0" err="1"/>
              <a:t>gotoxy</a:t>
            </a:r>
            <a:r>
              <a:rPr lang="es-EC" dirty="0"/>
              <a:t>(23,8);</a:t>
            </a:r>
          </a:p>
          <a:p>
            <a:r>
              <a:rPr lang="es-EC" dirty="0"/>
              <a:t>  </a:t>
            </a:r>
            <a:r>
              <a:rPr lang="es-EC" dirty="0" err="1"/>
              <a:t>printf</a:t>
            </a:r>
            <a:r>
              <a:rPr lang="es-EC" dirty="0"/>
              <a:t>("Numero de productos: ");</a:t>
            </a:r>
          </a:p>
          <a:p>
            <a:r>
              <a:rPr lang="es-EC" dirty="0"/>
              <a:t>  </a:t>
            </a:r>
            <a:r>
              <a:rPr lang="es-EC" dirty="0" err="1"/>
              <a:t>scanf</a:t>
            </a:r>
            <a:r>
              <a:rPr lang="es-EC" dirty="0"/>
              <a:t>("%</a:t>
            </a:r>
            <a:r>
              <a:rPr lang="es-EC" dirty="0" err="1"/>
              <a:t>d",&amp;x</a:t>
            </a:r>
            <a:r>
              <a:rPr lang="es-EC" dirty="0"/>
              <a:t>);</a:t>
            </a:r>
          </a:p>
          <a:p>
            <a:r>
              <a:rPr lang="es-EC" dirty="0"/>
              <a:t>  </a:t>
            </a:r>
            <a:r>
              <a:rPr lang="es-EC" dirty="0" err="1"/>
              <a:t>for</a:t>
            </a:r>
            <a:r>
              <a:rPr lang="es-EC" dirty="0"/>
              <a:t>(</a:t>
            </a:r>
            <a:r>
              <a:rPr lang="es-EC" dirty="0" err="1"/>
              <a:t>int</a:t>
            </a:r>
            <a:r>
              <a:rPr lang="es-EC" dirty="0"/>
              <a:t> i=0;i&lt;</a:t>
            </a:r>
            <a:r>
              <a:rPr lang="es-EC" dirty="0" err="1"/>
              <a:t>x;i</a:t>
            </a:r>
            <a:r>
              <a:rPr lang="es-EC" dirty="0"/>
              <a:t>++)</a:t>
            </a:r>
          </a:p>
          <a:p>
            <a:r>
              <a:rPr lang="es-EC" dirty="0"/>
              <a:t>  {</a:t>
            </a:r>
          </a:p>
          <a:p>
            <a:r>
              <a:rPr lang="es-EC" dirty="0"/>
              <a:t>    </a:t>
            </a:r>
            <a:r>
              <a:rPr lang="es-EC" dirty="0" err="1"/>
              <a:t>printf</a:t>
            </a:r>
            <a:r>
              <a:rPr lang="es-EC" dirty="0"/>
              <a:t>("Ingrese los datos del producto # %d\n",i+1);</a:t>
            </a:r>
          </a:p>
          <a:p>
            <a:r>
              <a:rPr lang="es-EC" dirty="0"/>
              <a:t>    </a:t>
            </a:r>
            <a:r>
              <a:rPr lang="es-EC" dirty="0" err="1"/>
              <a:t>printf</a:t>
            </a:r>
            <a:r>
              <a:rPr lang="es-EC" dirty="0"/>
              <a:t>("\</a:t>
            </a:r>
            <a:r>
              <a:rPr lang="es-EC" dirty="0" err="1"/>
              <a:t>nCodigo</a:t>
            </a:r>
            <a:r>
              <a:rPr lang="es-EC" dirty="0"/>
              <a:t>: ");</a:t>
            </a:r>
          </a:p>
          <a:p>
            <a:r>
              <a:rPr lang="es-EC" dirty="0"/>
              <a:t>    </a:t>
            </a:r>
            <a:r>
              <a:rPr lang="es-EC" dirty="0" err="1"/>
              <a:t>scanf</a:t>
            </a:r>
            <a:r>
              <a:rPr lang="es-EC" dirty="0"/>
              <a:t>("%</a:t>
            </a:r>
            <a:r>
              <a:rPr lang="es-EC" dirty="0" err="1"/>
              <a:t>d",&amp;p</a:t>
            </a:r>
            <a:r>
              <a:rPr lang="es-EC" dirty="0"/>
              <a:t>[i].</a:t>
            </a:r>
            <a:r>
              <a:rPr lang="es-EC" dirty="0" err="1"/>
              <a:t>codigo</a:t>
            </a:r>
            <a:r>
              <a:rPr lang="es-EC" dirty="0"/>
              <a:t>);</a:t>
            </a:r>
          </a:p>
          <a:p>
            <a:r>
              <a:rPr lang="es-EC" dirty="0"/>
              <a:t>    </a:t>
            </a:r>
            <a:r>
              <a:rPr lang="es-EC" dirty="0" err="1"/>
              <a:t>printf</a:t>
            </a:r>
            <a:r>
              <a:rPr lang="es-EC" dirty="0"/>
              <a:t>("\</a:t>
            </a:r>
            <a:r>
              <a:rPr lang="es-EC" dirty="0" err="1"/>
              <a:t>nNombre</a:t>
            </a:r>
            <a:r>
              <a:rPr lang="es-EC" dirty="0"/>
              <a:t>:  ");</a:t>
            </a:r>
          </a:p>
          <a:p>
            <a:r>
              <a:rPr lang="es-EC" dirty="0"/>
              <a:t>    </a:t>
            </a:r>
            <a:r>
              <a:rPr lang="es-EC" dirty="0" err="1"/>
              <a:t>scanf</a:t>
            </a:r>
            <a:r>
              <a:rPr lang="es-EC" dirty="0"/>
              <a:t>("%</a:t>
            </a:r>
            <a:r>
              <a:rPr lang="es-EC" dirty="0" err="1"/>
              <a:t>s",&amp;p</a:t>
            </a:r>
            <a:r>
              <a:rPr lang="es-EC" dirty="0"/>
              <a:t>[i].nombre);</a:t>
            </a:r>
          </a:p>
          <a:p>
            <a:r>
              <a:rPr lang="es-EC" dirty="0"/>
              <a:t>    </a:t>
            </a:r>
            <a:r>
              <a:rPr lang="es-EC" dirty="0" err="1"/>
              <a:t>printf</a:t>
            </a:r>
            <a:r>
              <a:rPr lang="es-EC" dirty="0"/>
              <a:t>("\</a:t>
            </a:r>
            <a:r>
              <a:rPr lang="es-EC" dirty="0" err="1"/>
              <a:t>nPrecio</a:t>
            </a:r>
            <a:r>
              <a:rPr lang="es-EC" dirty="0"/>
              <a:t>: ");</a:t>
            </a:r>
          </a:p>
          <a:p>
            <a:r>
              <a:rPr lang="es-EC" dirty="0"/>
              <a:t>    </a:t>
            </a:r>
            <a:r>
              <a:rPr lang="es-EC" dirty="0" err="1"/>
              <a:t>scanf</a:t>
            </a:r>
            <a:r>
              <a:rPr lang="es-EC" dirty="0"/>
              <a:t>("%</a:t>
            </a:r>
            <a:r>
              <a:rPr lang="es-EC" dirty="0" err="1"/>
              <a:t>d",&amp;p</a:t>
            </a:r>
            <a:r>
              <a:rPr lang="es-EC" dirty="0"/>
              <a:t>[i].precio);</a:t>
            </a:r>
          </a:p>
          <a:p>
            <a:r>
              <a:rPr lang="es-EC" dirty="0"/>
              <a:t>    </a:t>
            </a:r>
            <a:r>
              <a:rPr lang="es-EC" dirty="0" err="1"/>
              <a:t>getchar</a:t>
            </a:r>
            <a:r>
              <a:rPr lang="es-EC" dirty="0" smtClean="0"/>
              <a:t>();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49338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51020" y="533023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C" dirty="0"/>
              <a:t> </a:t>
            </a:r>
            <a:r>
              <a:rPr lang="es-EC" dirty="0" err="1"/>
              <a:t>fprintf</a:t>
            </a:r>
            <a:r>
              <a:rPr lang="es-EC" dirty="0"/>
              <a:t>(Registro,"\</a:t>
            </a:r>
            <a:r>
              <a:rPr lang="es-EC" dirty="0" err="1"/>
              <a:t>n%d</a:t>
            </a:r>
            <a:r>
              <a:rPr lang="es-EC" dirty="0"/>
              <a:t>",p[i].</a:t>
            </a:r>
            <a:r>
              <a:rPr lang="es-EC" dirty="0" err="1"/>
              <a:t>codigo</a:t>
            </a:r>
            <a:r>
              <a:rPr lang="es-EC" dirty="0"/>
              <a:t>);</a:t>
            </a:r>
          </a:p>
          <a:p>
            <a:r>
              <a:rPr lang="es-EC" dirty="0"/>
              <a:t>    </a:t>
            </a:r>
            <a:r>
              <a:rPr lang="es-EC" dirty="0" err="1"/>
              <a:t>fprintf</a:t>
            </a:r>
            <a:r>
              <a:rPr lang="es-EC" dirty="0"/>
              <a:t>(Registro,"\</a:t>
            </a:r>
            <a:r>
              <a:rPr lang="es-EC" dirty="0" err="1"/>
              <a:t>n%s</a:t>
            </a:r>
            <a:r>
              <a:rPr lang="es-EC" dirty="0"/>
              <a:t>",p[i].nombre);</a:t>
            </a:r>
          </a:p>
          <a:p>
            <a:r>
              <a:rPr lang="es-EC" dirty="0"/>
              <a:t>    </a:t>
            </a:r>
            <a:r>
              <a:rPr lang="es-EC" dirty="0" err="1"/>
              <a:t>fprintf</a:t>
            </a:r>
            <a:r>
              <a:rPr lang="es-EC" dirty="0"/>
              <a:t>(Registro,"\</a:t>
            </a:r>
            <a:r>
              <a:rPr lang="es-EC" dirty="0" err="1"/>
              <a:t>n%d</a:t>
            </a:r>
            <a:r>
              <a:rPr lang="es-EC" dirty="0"/>
              <a:t>",p[i].precio);</a:t>
            </a:r>
          </a:p>
          <a:p>
            <a:r>
              <a:rPr lang="es-EC" dirty="0"/>
              <a:t>    </a:t>
            </a:r>
            <a:r>
              <a:rPr lang="es-EC" dirty="0" err="1"/>
              <a:t>getchar</a:t>
            </a:r>
            <a:r>
              <a:rPr lang="es-EC" dirty="0"/>
              <a:t>();</a:t>
            </a:r>
          </a:p>
          <a:p>
            <a:r>
              <a:rPr lang="es-EC" dirty="0"/>
              <a:t>  }</a:t>
            </a:r>
          </a:p>
          <a:p>
            <a:r>
              <a:rPr lang="es-EC" dirty="0"/>
              <a:t>  </a:t>
            </a:r>
            <a:r>
              <a:rPr lang="es-EC" dirty="0" err="1"/>
              <a:t>fclose</a:t>
            </a:r>
            <a:r>
              <a:rPr lang="es-EC" dirty="0"/>
              <a:t>(Registro);</a:t>
            </a:r>
          </a:p>
          <a:p>
            <a:r>
              <a:rPr lang="es-EC" dirty="0"/>
              <a:t>}</a:t>
            </a:r>
          </a:p>
        </p:txBody>
      </p:sp>
      <p:sp>
        <p:nvSpPr>
          <p:cNvPr id="3" name="Rectángulo 2"/>
          <p:cNvSpPr/>
          <p:nvPr/>
        </p:nvSpPr>
        <p:spPr>
          <a:xfrm>
            <a:off x="6096000" y="322967"/>
            <a:ext cx="6096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C" dirty="0" err="1"/>
              <a:t>void</a:t>
            </a:r>
            <a:r>
              <a:rPr lang="es-EC" dirty="0"/>
              <a:t> imprimir(Persona p[],FILE *Registro)</a:t>
            </a:r>
          </a:p>
          <a:p>
            <a:r>
              <a:rPr lang="es-EC" dirty="0"/>
              <a:t>{</a:t>
            </a:r>
          </a:p>
          <a:p>
            <a:r>
              <a:rPr lang="es-EC" dirty="0"/>
              <a:t>  </a:t>
            </a:r>
            <a:r>
              <a:rPr lang="es-EC" dirty="0" err="1"/>
              <a:t>system</a:t>
            </a:r>
            <a:r>
              <a:rPr lang="es-EC" dirty="0"/>
              <a:t>("</a:t>
            </a:r>
            <a:r>
              <a:rPr lang="es-EC" dirty="0" err="1"/>
              <a:t>cls</a:t>
            </a:r>
            <a:r>
              <a:rPr lang="es-EC" dirty="0"/>
              <a:t>");</a:t>
            </a:r>
          </a:p>
          <a:p>
            <a:r>
              <a:rPr lang="es-EC" dirty="0"/>
              <a:t>  </a:t>
            </a:r>
            <a:r>
              <a:rPr lang="es-EC" dirty="0" err="1"/>
              <a:t>int</a:t>
            </a:r>
            <a:r>
              <a:rPr lang="es-EC" dirty="0"/>
              <a:t> i=0, </a:t>
            </a:r>
            <a:r>
              <a:rPr lang="es-EC" dirty="0" err="1"/>
              <a:t>vacio</a:t>
            </a:r>
            <a:r>
              <a:rPr lang="es-EC" dirty="0"/>
              <a:t>;</a:t>
            </a:r>
          </a:p>
          <a:p>
            <a:r>
              <a:rPr lang="es-EC" dirty="0"/>
              <a:t>  Registro=</a:t>
            </a:r>
            <a:r>
              <a:rPr lang="es-EC" dirty="0" err="1"/>
              <a:t>fopen</a:t>
            </a:r>
            <a:r>
              <a:rPr lang="es-EC" dirty="0"/>
              <a:t>("registro.</a:t>
            </a:r>
            <a:r>
              <a:rPr lang="es-EC" dirty="0" err="1"/>
              <a:t>txt</a:t>
            </a:r>
            <a:r>
              <a:rPr lang="es-EC" dirty="0"/>
              <a:t>","</a:t>
            </a:r>
            <a:r>
              <a:rPr lang="es-EC" dirty="0" err="1"/>
              <a:t>rt</a:t>
            </a:r>
            <a:r>
              <a:rPr lang="es-EC" dirty="0"/>
              <a:t>");</a:t>
            </a:r>
          </a:p>
          <a:p>
            <a:r>
              <a:rPr lang="es-EC" dirty="0"/>
              <a:t>  do</a:t>
            </a:r>
          </a:p>
          <a:p>
            <a:r>
              <a:rPr lang="es-EC" dirty="0"/>
              <a:t>  {</a:t>
            </a:r>
          </a:p>
          <a:p>
            <a:r>
              <a:rPr lang="es-EC" dirty="0"/>
              <a:t>   </a:t>
            </a:r>
            <a:r>
              <a:rPr lang="es-EC" dirty="0" err="1"/>
              <a:t>fscanf</a:t>
            </a:r>
            <a:r>
              <a:rPr lang="es-EC" dirty="0"/>
              <a:t>(</a:t>
            </a:r>
            <a:r>
              <a:rPr lang="es-EC" dirty="0" err="1"/>
              <a:t>Registro,"%d",&amp;p</a:t>
            </a:r>
            <a:r>
              <a:rPr lang="es-EC" dirty="0"/>
              <a:t>[i].</a:t>
            </a:r>
            <a:r>
              <a:rPr lang="es-EC" dirty="0" err="1"/>
              <a:t>codigo</a:t>
            </a:r>
            <a:r>
              <a:rPr lang="es-EC" dirty="0"/>
              <a:t>);</a:t>
            </a:r>
          </a:p>
          <a:p>
            <a:r>
              <a:rPr lang="es-EC" dirty="0"/>
              <a:t>   </a:t>
            </a:r>
            <a:r>
              <a:rPr lang="es-EC" dirty="0" err="1"/>
              <a:t>fscanf</a:t>
            </a:r>
            <a:r>
              <a:rPr lang="es-EC" dirty="0"/>
              <a:t>(</a:t>
            </a:r>
            <a:r>
              <a:rPr lang="es-EC" dirty="0" err="1"/>
              <a:t>Registro,"%s",&amp;p</a:t>
            </a:r>
            <a:r>
              <a:rPr lang="es-EC" dirty="0"/>
              <a:t>[i].nombre);</a:t>
            </a:r>
          </a:p>
          <a:p>
            <a:r>
              <a:rPr lang="es-EC" dirty="0"/>
              <a:t>   </a:t>
            </a:r>
            <a:r>
              <a:rPr lang="es-EC" dirty="0" err="1"/>
              <a:t>fscanf</a:t>
            </a:r>
            <a:r>
              <a:rPr lang="es-EC" dirty="0"/>
              <a:t>(</a:t>
            </a:r>
            <a:r>
              <a:rPr lang="es-EC" dirty="0" err="1"/>
              <a:t>Registro,"%d",&amp;p</a:t>
            </a:r>
            <a:r>
              <a:rPr lang="es-EC" dirty="0"/>
              <a:t>[i].precio);</a:t>
            </a:r>
          </a:p>
          <a:p>
            <a:r>
              <a:rPr lang="es-EC" dirty="0"/>
              <a:t>   </a:t>
            </a:r>
            <a:r>
              <a:rPr lang="es-EC" dirty="0" err="1"/>
              <a:t>printf</a:t>
            </a:r>
            <a:r>
              <a:rPr lang="es-EC" dirty="0"/>
              <a:t>("\</a:t>
            </a:r>
            <a:r>
              <a:rPr lang="es-EC" dirty="0" err="1"/>
              <a:t>nLos</a:t>
            </a:r>
            <a:r>
              <a:rPr lang="es-EC" dirty="0"/>
              <a:t> datos del producto son: ");</a:t>
            </a:r>
          </a:p>
          <a:p>
            <a:r>
              <a:rPr lang="es-EC" dirty="0"/>
              <a:t>   </a:t>
            </a:r>
            <a:r>
              <a:rPr lang="es-EC" dirty="0" err="1"/>
              <a:t>printf</a:t>
            </a:r>
            <a:r>
              <a:rPr lang="es-EC" dirty="0"/>
              <a:t>("\</a:t>
            </a:r>
            <a:r>
              <a:rPr lang="es-EC" dirty="0" err="1"/>
              <a:t>nCodigo</a:t>
            </a:r>
            <a:r>
              <a:rPr lang="es-EC" dirty="0"/>
              <a:t>: ");</a:t>
            </a:r>
          </a:p>
          <a:p>
            <a:r>
              <a:rPr lang="es-EC" dirty="0"/>
              <a:t>   </a:t>
            </a:r>
            <a:r>
              <a:rPr lang="es-EC" dirty="0" err="1"/>
              <a:t>printf</a:t>
            </a:r>
            <a:r>
              <a:rPr lang="es-EC" dirty="0"/>
              <a:t>("%</a:t>
            </a:r>
            <a:r>
              <a:rPr lang="es-EC" dirty="0" err="1"/>
              <a:t>d",p</a:t>
            </a:r>
            <a:r>
              <a:rPr lang="es-EC" dirty="0"/>
              <a:t>[i].</a:t>
            </a:r>
            <a:r>
              <a:rPr lang="es-EC" dirty="0" err="1"/>
              <a:t>codigo</a:t>
            </a:r>
            <a:r>
              <a:rPr lang="es-EC" dirty="0"/>
              <a:t>);</a:t>
            </a:r>
          </a:p>
          <a:p>
            <a:r>
              <a:rPr lang="es-EC" dirty="0"/>
              <a:t>   </a:t>
            </a:r>
            <a:r>
              <a:rPr lang="es-EC" dirty="0" err="1"/>
              <a:t>printf</a:t>
            </a:r>
            <a:r>
              <a:rPr lang="es-EC" dirty="0"/>
              <a:t>("\</a:t>
            </a:r>
            <a:r>
              <a:rPr lang="es-EC" dirty="0" err="1"/>
              <a:t>nNombre</a:t>
            </a:r>
            <a:r>
              <a:rPr lang="es-EC" dirty="0"/>
              <a:t> :");</a:t>
            </a:r>
          </a:p>
          <a:p>
            <a:r>
              <a:rPr lang="es-EC" dirty="0"/>
              <a:t>   </a:t>
            </a:r>
            <a:r>
              <a:rPr lang="es-EC" dirty="0" err="1"/>
              <a:t>puts</a:t>
            </a:r>
            <a:r>
              <a:rPr lang="es-EC" dirty="0"/>
              <a:t>(p[i].nombre);</a:t>
            </a:r>
          </a:p>
          <a:p>
            <a:r>
              <a:rPr lang="es-EC" dirty="0"/>
              <a:t>   </a:t>
            </a:r>
            <a:r>
              <a:rPr lang="es-EC" dirty="0" err="1"/>
              <a:t>printf</a:t>
            </a:r>
            <a:r>
              <a:rPr lang="es-EC" dirty="0"/>
              <a:t>("\</a:t>
            </a:r>
            <a:r>
              <a:rPr lang="es-EC" dirty="0" err="1"/>
              <a:t>nPrecio</a:t>
            </a:r>
            <a:r>
              <a:rPr lang="es-EC" dirty="0"/>
              <a:t> :") ;</a:t>
            </a:r>
          </a:p>
          <a:p>
            <a:r>
              <a:rPr lang="es-EC" dirty="0"/>
              <a:t>   </a:t>
            </a:r>
            <a:r>
              <a:rPr lang="es-EC" dirty="0" err="1"/>
              <a:t>printf</a:t>
            </a:r>
            <a:r>
              <a:rPr lang="es-EC" dirty="0"/>
              <a:t>("%d\</a:t>
            </a:r>
            <a:r>
              <a:rPr lang="es-EC" dirty="0" err="1"/>
              <a:t>n",p</a:t>
            </a:r>
            <a:r>
              <a:rPr lang="es-EC" dirty="0"/>
              <a:t>[i].precio);</a:t>
            </a:r>
          </a:p>
          <a:p>
            <a:r>
              <a:rPr lang="es-EC" dirty="0"/>
              <a:t>   </a:t>
            </a:r>
            <a:r>
              <a:rPr lang="es-EC" dirty="0" err="1"/>
              <a:t>getch</a:t>
            </a:r>
            <a:r>
              <a:rPr lang="es-EC" dirty="0"/>
              <a:t>();</a:t>
            </a:r>
          </a:p>
          <a:p>
            <a:r>
              <a:rPr lang="es-EC" dirty="0"/>
              <a:t>   i++;</a:t>
            </a:r>
          </a:p>
          <a:p>
            <a:r>
              <a:rPr lang="es-EC" dirty="0"/>
              <a:t>  }</a:t>
            </a:r>
            <a:r>
              <a:rPr lang="es-EC" dirty="0" err="1"/>
              <a:t>while</a:t>
            </a:r>
            <a:r>
              <a:rPr lang="es-EC" dirty="0"/>
              <a:t>(!</a:t>
            </a:r>
            <a:r>
              <a:rPr lang="es-EC" dirty="0" err="1"/>
              <a:t>feof</a:t>
            </a:r>
            <a:r>
              <a:rPr lang="es-EC" dirty="0"/>
              <a:t>(Registro));</a:t>
            </a:r>
          </a:p>
          <a:p>
            <a:r>
              <a:rPr lang="es-EC" dirty="0"/>
              <a:t>  </a:t>
            </a:r>
            <a:r>
              <a:rPr lang="es-EC" dirty="0" err="1"/>
              <a:t>fclose</a:t>
            </a:r>
            <a:r>
              <a:rPr lang="es-EC" dirty="0"/>
              <a:t>(Registro);</a:t>
            </a:r>
          </a:p>
          <a:p>
            <a:r>
              <a:rPr lang="es-EC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3034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47989" y="857131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C" dirty="0" err="1"/>
              <a:t>void</a:t>
            </a:r>
            <a:r>
              <a:rPr lang="es-EC" dirty="0"/>
              <a:t> </a:t>
            </a:r>
            <a:r>
              <a:rPr lang="es-EC" dirty="0" err="1"/>
              <a:t>buscarCodigo</a:t>
            </a:r>
            <a:r>
              <a:rPr lang="es-EC" dirty="0"/>
              <a:t>(Persona p[], FILE *Registro)</a:t>
            </a:r>
          </a:p>
          <a:p>
            <a:r>
              <a:rPr lang="es-EC" dirty="0"/>
              <a:t>{</a:t>
            </a:r>
          </a:p>
          <a:p>
            <a:r>
              <a:rPr lang="es-EC" dirty="0"/>
              <a:t>  </a:t>
            </a:r>
            <a:r>
              <a:rPr lang="es-EC" dirty="0" err="1"/>
              <a:t>int</a:t>
            </a:r>
            <a:r>
              <a:rPr lang="es-EC" dirty="0"/>
              <a:t> codigo1,ban=0,i=0;</a:t>
            </a:r>
          </a:p>
          <a:p>
            <a:r>
              <a:rPr lang="es-EC" dirty="0"/>
              <a:t>  </a:t>
            </a:r>
            <a:r>
              <a:rPr lang="es-EC" dirty="0" err="1"/>
              <a:t>gotoxy</a:t>
            </a:r>
            <a:r>
              <a:rPr lang="es-EC" dirty="0"/>
              <a:t>(27,4);</a:t>
            </a:r>
          </a:p>
          <a:p>
            <a:r>
              <a:rPr lang="es-EC" dirty="0"/>
              <a:t>  </a:t>
            </a:r>
            <a:r>
              <a:rPr lang="es-EC" dirty="0" err="1"/>
              <a:t>printf</a:t>
            </a:r>
            <a:r>
              <a:rPr lang="es-EC" dirty="0"/>
              <a:t>("REGISTRO");</a:t>
            </a:r>
          </a:p>
          <a:p>
            <a:r>
              <a:rPr lang="es-EC" dirty="0"/>
              <a:t>  </a:t>
            </a:r>
            <a:r>
              <a:rPr lang="es-EC" dirty="0" err="1"/>
              <a:t>gotoxy</a:t>
            </a:r>
            <a:r>
              <a:rPr lang="es-EC" dirty="0"/>
              <a:t>(15,5);</a:t>
            </a:r>
          </a:p>
          <a:p>
            <a:r>
              <a:rPr lang="es-EC" dirty="0"/>
              <a:t>  </a:t>
            </a:r>
            <a:r>
              <a:rPr lang="es-EC" dirty="0" err="1"/>
              <a:t>printf</a:t>
            </a:r>
            <a:r>
              <a:rPr lang="es-EC" dirty="0"/>
              <a:t>("Ingrese el </a:t>
            </a:r>
            <a:r>
              <a:rPr lang="es-EC" dirty="0" err="1"/>
              <a:t>codigo</a:t>
            </a:r>
            <a:r>
              <a:rPr lang="es-EC" dirty="0"/>
              <a:t> que desea buscar: ");</a:t>
            </a:r>
          </a:p>
          <a:p>
            <a:r>
              <a:rPr lang="es-EC" dirty="0"/>
              <a:t>  </a:t>
            </a:r>
            <a:r>
              <a:rPr lang="es-EC" dirty="0" err="1"/>
              <a:t>scanf</a:t>
            </a:r>
            <a:r>
              <a:rPr lang="es-EC" dirty="0"/>
              <a:t>("%d",&amp;codigo1);</a:t>
            </a:r>
          </a:p>
          <a:p>
            <a:r>
              <a:rPr lang="es-EC" dirty="0"/>
              <a:t>  do</a:t>
            </a:r>
          </a:p>
          <a:p>
            <a:r>
              <a:rPr lang="es-EC" dirty="0"/>
              <a:t>  {</a:t>
            </a:r>
          </a:p>
          <a:p>
            <a:r>
              <a:rPr lang="es-EC" dirty="0"/>
              <a:t>   </a:t>
            </a:r>
            <a:r>
              <a:rPr lang="es-EC" dirty="0" err="1"/>
              <a:t>fscanf</a:t>
            </a:r>
            <a:r>
              <a:rPr lang="es-EC" dirty="0"/>
              <a:t>(</a:t>
            </a:r>
            <a:r>
              <a:rPr lang="es-EC" dirty="0" err="1"/>
              <a:t>Registro,"%d",&amp;p</a:t>
            </a:r>
            <a:r>
              <a:rPr lang="es-EC" dirty="0"/>
              <a:t>[i].</a:t>
            </a:r>
            <a:r>
              <a:rPr lang="es-EC" dirty="0" err="1"/>
              <a:t>codigo</a:t>
            </a:r>
            <a:r>
              <a:rPr lang="es-EC" dirty="0"/>
              <a:t>);</a:t>
            </a:r>
          </a:p>
          <a:p>
            <a:r>
              <a:rPr lang="es-EC" dirty="0"/>
              <a:t>   </a:t>
            </a:r>
            <a:r>
              <a:rPr lang="es-EC" dirty="0" err="1"/>
              <a:t>fscanf</a:t>
            </a:r>
            <a:r>
              <a:rPr lang="es-EC" dirty="0"/>
              <a:t>(</a:t>
            </a:r>
            <a:r>
              <a:rPr lang="es-EC" dirty="0" err="1"/>
              <a:t>Registro,"%s",&amp;p</a:t>
            </a:r>
            <a:r>
              <a:rPr lang="es-EC" dirty="0"/>
              <a:t>[i].nombre);</a:t>
            </a:r>
          </a:p>
          <a:p>
            <a:r>
              <a:rPr lang="es-EC" dirty="0"/>
              <a:t>   </a:t>
            </a:r>
            <a:r>
              <a:rPr lang="es-EC" dirty="0" err="1"/>
              <a:t>fscanf</a:t>
            </a:r>
            <a:r>
              <a:rPr lang="es-EC" dirty="0"/>
              <a:t>(</a:t>
            </a:r>
            <a:r>
              <a:rPr lang="es-EC" dirty="0" err="1"/>
              <a:t>Registro,"%d",&amp;p</a:t>
            </a:r>
            <a:r>
              <a:rPr lang="es-EC" dirty="0"/>
              <a:t>[i].precio</a:t>
            </a:r>
            <a:r>
              <a:rPr lang="es-EC" dirty="0" smtClean="0"/>
              <a:t>);</a:t>
            </a:r>
            <a:endParaRPr lang="es-EC" dirty="0"/>
          </a:p>
        </p:txBody>
      </p:sp>
      <p:sp>
        <p:nvSpPr>
          <p:cNvPr id="3" name="Rectángulo 2"/>
          <p:cNvSpPr/>
          <p:nvPr/>
        </p:nvSpPr>
        <p:spPr>
          <a:xfrm>
            <a:off x="7040451" y="857131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C" dirty="0"/>
              <a:t> </a:t>
            </a:r>
            <a:r>
              <a:rPr lang="es-EC" dirty="0" err="1"/>
              <a:t>if</a:t>
            </a:r>
            <a:r>
              <a:rPr lang="es-EC" dirty="0"/>
              <a:t>(codigo1== p[i].</a:t>
            </a:r>
            <a:r>
              <a:rPr lang="es-EC" dirty="0" err="1"/>
              <a:t>codigo</a:t>
            </a:r>
            <a:r>
              <a:rPr lang="es-EC" dirty="0"/>
              <a:t> )</a:t>
            </a:r>
          </a:p>
          <a:p>
            <a:r>
              <a:rPr lang="es-EC" dirty="0"/>
              <a:t>   {</a:t>
            </a:r>
          </a:p>
          <a:p>
            <a:r>
              <a:rPr lang="es-EC" dirty="0"/>
              <a:t>     </a:t>
            </a:r>
            <a:r>
              <a:rPr lang="es-EC" dirty="0" err="1"/>
              <a:t>printf</a:t>
            </a:r>
            <a:r>
              <a:rPr lang="es-EC" dirty="0"/>
              <a:t>("\</a:t>
            </a:r>
            <a:r>
              <a:rPr lang="es-EC" dirty="0" err="1"/>
              <a:t>nLos</a:t>
            </a:r>
            <a:r>
              <a:rPr lang="es-EC" dirty="0"/>
              <a:t> datos del producto son: ");</a:t>
            </a:r>
          </a:p>
          <a:p>
            <a:r>
              <a:rPr lang="es-EC" dirty="0"/>
              <a:t>     </a:t>
            </a:r>
            <a:r>
              <a:rPr lang="es-EC" dirty="0" err="1"/>
              <a:t>printf</a:t>
            </a:r>
            <a:r>
              <a:rPr lang="es-EC" dirty="0"/>
              <a:t>("\</a:t>
            </a:r>
            <a:r>
              <a:rPr lang="es-EC" dirty="0" err="1"/>
              <a:t>nCodigo</a:t>
            </a:r>
            <a:r>
              <a:rPr lang="es-EC" dirty="0"/>
              <a:t>: ");</a:t>
            </a:r>
          </a:p>
          <a:p>
            <a:r>
              <a:rPr lang="es-EC" dirty="0"/>
              <a:t>     </a:t>
            </a:r>
            <a:r>
              <a:rPr lang="es-EC" dirty="0" err="1"/>
              <a:t>printf</a:t>
            </a:r>
            <a:r>
              <a:rPr lang="es-EC" dirty="0"/>
              <a:t>("%</a:t>
            </a:r>
            <a:r>
              <a:rPr lang="es-EC" dirty="0" err="1"/>
              <a:t>d",p</a:t>
            </a:r>
            <a:r>
              <a:rPr lang="es-EC" dirty="0"/>
              <a:t>[i].</a:t>
            </a:r>
            <a:r>
              <a:rPr lang="es-EC" dirty="0" err="1"/>
              <a:t>codigo</a:t>
            </a:r>
            <a:r>
              <a:rPr lang="es-EC" dirty="0"/>
              <a:t>);</a:t>
            </a:r>
          </a:p>
          <a:p>
            <a:r>
              <a:rPr lang="es-EC" dirty="0"/>
              <a:t>     </a:t>
            </a:r>
            <a:r>
              <a:rPr lang="es-EC" dirty="0" err="1"/>
              <a:t>printf</a:t>
            </a:r>
            <a:r>
              <a:rPr lang="es-EC" dirty="0"/>
              <a:t>("\</a:t>
            </a:r>
            <a:r>
              <a:rPr lang="es-EC" dirty="0" err="1"/>
              <a:t>nNombre</a:t>
            </a:r>
            <a:r>
              <a:rPr lang="es-EC" dirty="0"/>
              <a:t> :");</a:t>
            </a:r>
          </a:p>
          <a:p>
            <a:r>
              <a:rPr lang="es-EC" dirty="0"/>
              <a:t>     </a:t>
            </a:r>
            <a:r>
              <a:rPr lang="es-EC" dirty="0" err="1"/>
              <a:t>puts</a:t>
            </a:r>
            <a:r>
              <a:rPr lang="es-EC" dirty="0"/>
              <a:t>(p[i].nombre);</a:t>
            </a:r>
          </a:p>
          <a:p>
            <a:r>
              <a:rPr lang="es-EC" dirty="0"/>
              <a:t>     </a:t>
            </a:r>
            <a:r>
              <a:rPr lang="es-EC" dirty="0" err="1"/>
              <a:t>printf</a:t>
            </a:r>
            <a:r>
              <a:rPr lang="es-EC" dirty="0"/>
              <a:t>("\</a:t>
            </a:r>
            <a:r>
              <a:rPr lang="es-EC" dirty="0" err="1"/>
              <a:t>nPrecio</a:t>
            </a:r>
            <a:r>
              <a:rPr lang="es-EC" dirty="0"/>
              <a:t> :") ;</a:t>
            </a:r>
          </a:p>
          <a:p>
            <a:r>
              <a:rPr lang="es-EC" dirty="0"/>
              <a:t>     </a:t>
            </a:r>
            <a:r>
              <a:rPr lang="es-EC" dirty="0" err="1"/>
              <a:t>printf</a:t>
            </a:r>
            <a:r>
              <a:rPr lang="es-EC" dirty="0"/>
              <a:t>("%</a:t>
            </a:r>
            <a:r>
              <a:rPr lang="es-EC" dirty="0" err="1"/>
              <a:t>d",p</a:t>
            </a:r>
            <a:r>
              <a:rPr lang="es-EC" dirty="0"/>
              <a:t>[i].precio);</a:t>
            </a:r>
          </a:p>
          <a:p>
            <a:r>
              <a:rPr lang="es-EC" dirty="0"/>
              <a:t>     </a:t>
            </a:r>
            <a:r>
              <a:rPr lang="es-EC" dirty="0" err="1"/>
              <a:t>ban</a:t>
            </a:r>
            <a:r>
              <a:rPr lang="es-EC" dirty="0"/>
              <a:t>=1;</a:t>
            </a:r>
          </a:p>
          <a:p>
            <a:r>
              <a:rPr lang="es-EC" dirty="0"/>
              <a:t>     </a:t>
            </a:r>
            <a:r>
              <a:rPr lang="es-EC" dirty="0" err="1"/>
              <a:t>getch</a:t>
            </a:r>
            <a:r>
              <a:rPr lang="es-EC" dirty="0"/>
              <a:t>();</a:t>
            </a:r>
          </a:p>
          <a:p>
            <a:r>
              <a:rPr lang="es-EC" dirty="0"/>
              <a:t>   }</a:t>
            </a:r>
          </a:p>
          <a:p>
            <a:r>
              <a:rPr lang="es-EC" dirty="0"/>
              <a:t>  }</a:t>
            </a:r>
            <a:r>
              <a:rPr lang="es-EC" dirty="0" err="1"/>
              <a:t>while</a:t>
            </a:r>
            <a:r>
              <a:rPr lang="es-EC" dirty="0"/>
              <a:t>((!</a:t>
            </a:r>
            <a:r>
              <a:rPr lang="es-EC" dirty="0" err="1"/>
              <a:t>feof</a:t>
            </a:r>
            <a:r>
              <a:rPr lang="es-EC" dirty="0"/>
              <a:t>(Registro)|| </a:t>
            </a:r>
            <a:r>
              <a:rPr lang="es-EC" dirty="0" err="1"/>
              <a:t>ban</a:t>
            </a:r>
            <a:r>
              <a:rPr lang="es-EC" dirty="0"/>
              <a:t>!=1));</a:t>
            </a:r>
          </a:p>
          <a:p>
            <a:r>
              <a:rPr lang="es-EC" dirty="0"/>
              <a:t>  </a:t>
            </a:r>
            <a:r>
              <a:rPr lang="es-EC" dirty="0" err="1"/>
              <a:t>fclose</a:t>
            </a:r>
            <a:r>
              <a:rPr lang="es-EC" dirty="0"/>
              <a:t>(Registro);</a:t>
            </a:r>
          </a:p>
          <a:p>
            <a:r>
              <a:rPr lang="es-EC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8728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Circuito</Template>
  <TotalTime>182</TotalTime>
  <Words>691</Words>
  <Application>Microsoft Office PowerPoint</Application>
  <PresentationFormat>Panorámica</PresentationFormat>
  <Paragraphs>165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Tw Cen MT</vt:lpstr>
      <vt:lpstr>Circuito</vt:lpstr>
      <vt:lpstr>Uso de Archivos y funciones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Escuela Superior Politecnica de Chimborazo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Uso de Archivos y funciones</dc:title>
  <dc:creator>DTIC SECRETARÍA</dc:creator>
  <cp:lastModifiedBy>Pc</cp:lastModifiedBy>
  <cp:revision>6</cp:revision>
  <dcterms:created xsi:type="dcterms:W3CDTF">2020-08-24T20:36:28Z</dcterms:created>
  <dcterms:modified xsi:type="dcterms:W3CDTF">2022-10-13T21:23:22Z</dcterms:modified>
</cp:coreProperties>
</file>