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8C8AF-76D4-2168-C4F2-C705FFC2B7F7}" v="446" dt="2020-04-23T03:37:47.598"/>
    <p1510:client id="{923D6E38-5856-9F63-A168-441537090FA0}" v="697" dt="2020-04-23T02:42:13.256"/>
    <p1510:client id="{DC4FAAB3-1C12-0E47-8A59-54007C520569}" v="798" dt="2020-04-23T04:17:14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2"/>
    <p:restoredTop sz="94663"/>
  </p:normalViewPr>
  <p:slideViewPr>
    <p:cSldViewPr snapToGrid="0">
      <p:cViewPr varScale="1">
        <p:scale>
          <a:sx n="117" d="100"/>
          <a:sy n="117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án Ponce" userId="e9ddeaa2-9425-4f5e-aaad-720a0ce49316" providerId="ADAL" clId="{DC4FAAB3-1C12-0E47-8A59-54007C520569}"/>
    <pc:docChg chg="custSel addSld delSld modSld">
      <pc:chgData name="Hernán Ponce" userId="e9ddeaa2-9425-4f5e-aaad-720a0ce49316" providerId="ADAL" clId="{DC4FAAB3-1C12-0E47-8A59-54007C520569}" dt="2020-04-23T04:17:14.183" v="795" actId="1076"/>
      <pc:docMkLst>
        <pc:docMk/>
      </pc:docMkLst>
      <pc:sldChg chg="modSp">
        <pc:chgData name="Hernán Ponce" userId="e9ddeaa2-9425-4f5e-aaad-720a0ce49316" providerId="ADAL" clId="{DC4FAAB3-1C12-0E47-8A59-54007C520569}" dt="2020-04-23T03:50:55.340" v="1" actId="27636"/>
        <pc:sldMkLst>
          <pc:docMk/>
          <pc:sldMk cId="377990359" sldId="257"/>
        </pc:sldMkLst>
        <pc:spChg chg="mod">
          <ac:chgData name="Hernán Ponce" userId="e9ddeaa2-9425-4f5e-aaad-720a0ce49316" providerId="ADAL" clId="{DC4FAAB3-1C12-0E47-8A59-54007C520569}" dt="2020-04-23T03:50:55.340" v="1" actId="27636"/>
          <ac:spMkLst>
            <pc:docMk/>
            <pc:sldMk cId="377990359" sldId="257"/>
            <ac:spMk id="2" creationId="{0EC7363C-6225-402E-B16F-C93DCEFD2B10}"/>
          </ac:spMkLst>
        </pc:spChg>
      </pc:sldChg>
      <pc:sldChg chg="del">
        <pc:chgData name="Hernán Ponce" userId="e9ddeaa2-9425-4f5e-aaad-720a0ce49316" providerId="ADAL" clId="{DC4FAAB3-1C12-0E47-8A59-54007C520569}" dt="2020-04-23T03:51:15.711" v="2" actId="2696"/>
        <pc:sldMkLst>
          <pc:docMk/>
          <pc:sldMk cId="747682281" sldId="261"/>
        </pc:sldMkLst>
      </pc:sldChg>
      <pc:sldChg chg="addSp delSp modSp add">
        <pc:chgData name="Hernán Ponce" userId="e9ddeaa2-9425-4f5e-aaad-720a0ce49316" providerId="ADAL" clId="{DC4FAAB3-1C12-0E47-8A59-54007C520569}" dt="2020-04-23T03:59:35.759" v="251" actId="20577"/>
        <pc:sldMkLst>
          <pc:docMk/>
          <pc:sldMk cId="3514652710" sldId="262"/>
        </pc:sldMkLst>
        <pc:spChg chg="mod">
          <ac:chgData name="Hernán Ponce" userId="e9ddeaa2-9425-4f5e-aaad-720a0ce49316" providerId="ADAL" clId="{DC4FAAB3-1C12-0E47-8A59-54007C520569}" dt="2020-04-23T03:59:35.759" v="251" actId="20577"/>
          <ac:spMkLst>
            <pc:docMk/>
            <pc:sldMk cId="3514652710" sldId="262"/>
            <ac:spMk id="2" creationId="{ACAB5351-F0A5-FA42-8BBD-9DE74D07023B}"/>
          </ac:spMkLst>
        </pc:spChg>
        <pc:spChg chg="del">
          <ac:chgData name="Hernán Ponce" userId="e9ddeaa2-9425-4f5e-aaad-720a0ce49316" providerId="ADAL" clId="{DC4FAAB3-1C12-0E47-8A59-54007C520569}" dt="2020-04-23T03:52:57.455" v="12" actId="3680"/>
          <ac:spMkLst>
            <pc:docMk/>
            <pc:sldMk cId="3514652710" sldId="262"/>
            <ac:spMk id="3" creationId="{64C1574D-DCC4-984D-8054-83EE922C889B}"/>
          </ac:spMkLst>
        </pc:spChg>
        <pc:graphicFrameChg chg="add mod modGraphic">
          <ac:chgData name="Hernán Ponce" userId="e9ddeaa2-9425-4f5e-aaad-720a0ce49316" providerId="ADAL" clId="{DC4FAAB3-1C12-0E47-8A59-54007C520569}" dt="2020-04-23T03:59:04.689" v="245" actId="20577"/>
          <ac:graphicFrameMkLst>
            <pc:docMk/>
            <pc:sldMk cId="3514652710" sldId="262"/>
            <ac:graphicFrameMk id="4" creationId="{81A17584-BE3B-CB4B-85A8-D8E088E2A298}"/>
          </ac:graphicFrameMkLst>
        </pc:graphicFrameChg>
      </pc:sldChg>
      <pc:sldChg chg="addSp delSp modSp add">
        <pc:chgData name="Hernán Ponce" userId="e9ddeaa2-9425-4f5e-aaad-720a0ce49316" providerId="ADAL" clId="{DC4FAAB3-1C12-0E47-8A59-54007C520569}" dt="2020-04-23T04:17:14.183" v="795" actId="1076"/>
        <pc:sldMkLst>
          <pc:docMk/>
          <pc:sldMk cId="69640930" sldId="263"/>
        </pc:sldMkLst>
        <pc:spChg chg="add del mod">
          <ac:chgData name="Hernán Ponce" userId="e9ddeaa2-9425-4f5e-aaad-720a0ce49316" providerId="ADAL" clId="{DC4FAAB3-1C12-0E47-8A59-54007C520569}" dt="2020-04-23T04:01:30.142" v="254" actId="3680"/>
          <ac:spMkLst>
            <pc:docMk/>
            <pc:sldMk cId="69640930" sldId="263"/>
            <ac:spMk id="5" creationId="{7D25865A-8E3C-854C-87A7-7DC0923F72D4}"/>
          </ac:spMkLst>
        </pc:spChg>
        <pc:graphicFrameChg chg="del">
          <ac:chgData name="Hernán Ponce" userId="e9ddeaa2-9425-4f5e-aaad-720a0ce49316" providerId="ADAL" clId="{DC4FAAB3-1C12-0E47-8A59-54007C520569}" dt="2020-04-23T04:01:02.422" v="253" actId="478"/>
          <ac:graphicFrameMkLst>
            <pc:docMk/>
            <pc:sldMk cId="69640930" sldId="263"/>
            <ac:graphicFrameMk id="4" creationId="{81A17584-BE3B-CB4B-85A8-D8E088E2A298}"/>
          </ac:graphicFrameMkLst>
        </pc:graphicFrameChg>
        <pc:graphicFrameChg chg="add mod modGraphic">
          <ac:chgData name="Hernán Ponce" userId="e9ddeaa2-9425-4f5e-aaad-720a0ce49316" providerId="ADAL" clId="{DC4FAAB3-1C12-0E47-8A59-54007C520569}" dt="2020-04-23T04:17:14.183" v="795" actId="1076"/>
          <ac:graphicFrameMkLst>
            <pc:docMk/>
            <pc:sldMk cId="69640930" sldId="263"/>
            <ac:graphicFrameMk id="6" creationId="{573A2276-77A1-9748-8413-46CA11B3C1D6}"/>
          </ac:graphicFrameMkLst>
        </pc:graphicFrameChg>
      </pc:sldChg>
    </pc:docChg>
  </pc:docChgLst>
  <pc:docChgLst>
    <pc:chgData name="Hernán Ponce" userId="S::hponce@unach.edu.ec::e9ddeaa2-9425-4f5e-aaad-720a0ce49316" providerId="AD" clId="Web-{5638C8AF-76D4-2168-C4F2-C705FFC2B7F7}"/>
    <pc:docChg chg="addSld modSld">
      <pc:chgData name="Hernán Ponce" userId="S::hponce@unach.edu.ec::e9ddeaa2-9425-4f5e-aaad-720a0ce49316" providerId="AD" clId="Web-{5638C8AF-76D4-2168-C4F2-C705FFC2B7F7}" dt="2020-04-23T03:37:47.598" v="397" actId="14100"/>
      <pc:docMkLst>
        <pc:docMk/>
      </pc:docMkLst>
      <pc:sldChg chg="modSp">
        <pc:chgData name="Hernán Ponce" userId="S::hponce@unach.edu.ec::e9ddeaa2-9425-4f5e-aaad-720a0ce49316" providerId="AD" clId="Web-{5638C8AF-76D4-2168-C4F2-C705FFC2B7F7}" dt="2020-04-23T02:52:41.691" v="0" actId="1076"/>
        <pc:sldMkLst>
          <pc:docMk/>
          <pc:sldMk cId="377990359" sldId="257"/>
        </pc:sldMkLst>
        <pc:picChg chg="mod">
          <ac:chgData name="Hernán Ponce" userId="S::hponce@unach.edu.ec::e9ddeaa2-9425-4f5e-aaad-720a0ce49316" providerId="AD" clId="Web-{5638C8AF-76D4-2168-C4F2-C705FFC2B7F7}" dt="2020-04-23T02:52:41.691" v="0" actId="1076"/>
          <ac:picMkLst>
            <pc:docMk/>
            <pc:sldMk cId="377990359" sldId="257"/>
            <ac:picMk id="4" creationId="{ED43D6B8-210C-4ED2-B5C8-68B0113F0E98}"/>
          </ac:picMkLst>
        </pc:picChg>
      </pc:sldChg>
      <pc:sldChg chg="modSp">
        <pc:chgData name="Hernán Ponce" userId="S::hponce@unach.edu.ec::e9ddeaa2-9425-4f5e-aaad-720a0ce49316" providerId="AD" clId="Web-{5638C8AF-76D4-2168-C4F2-C705FFC2B7F7}" dt="2020-04-23T02:57:06.286" v="62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5638C8AF-76D4-2168-C4F2-C705FFC2B7F7}" dt="2020-04-23T02:53:45.363" v="12" actId="1410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5638C8AF-76D4-2168-C4F2-C705FFC2B7F7}" dt="2020-04-23T02:55:58.067" v="55" actId="14100"/>
          <ac:spMkLst>
            <pc:docMk/>
            <pc:sldMk cId="2389415581" sldId="258"/>
            <ac:spMk id="3" creationId="{3D6BFC60-0F69-4DAA-AFCA-07224449B873}"/>
          </ac:spMkLst>
        </pc:spChg>
        <pc:graphicFrameChg chg="mod modGraphic">
          <ac:chgData name="Hernán Ponce" userId="S::hponce@unach.edu.ec::e9ddeaa2-9425-4f5e-aaad-720a0ce49316" providerId="AD" clId="Web-{5638C8AF-76D4-2168-C4F2-C705FFC2B7F7}" dt="2020-04-23T02:57:06.286" v="62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18:52.417" v="283"/>
        <pc:sldMkLst>
          <pc:docMk/>
          <pc:sldMk cId="1989330141" sldId="259"/>
        </pc:sldMkLst>
        <pc:spChg chg="mod">
          <ac:chgData name="Hernán Ponce" userId="S::hponce@unach.edu.ec::e9ddeaa2-9425-4f5e-aaad-720a0ce49316" providerId="AD" clId="Web-{5638C8AF-76D4-2168-C4F2-C705FFC2B7F7}" dt="2020-04-23T03:04:51.460" v="94" actId="20577"/>
          <ac:spMkLst>
            <pc:docMk/>
            <pc:sldMk cId="1989330141" sldId="259"/>
            <ac:spMk id="2" creationId="{04C8BF2A-3575-4C8E-B904-B919CC97852D}"/>
          </ac:spMkLst>
        </pc:spChg>
        <pc:spChg chg="del">
          <ac:chgData name="Hernán Ponce" userId="S::hponce@unach.edu.ec::e9ddeaa2-9425-4f5e-aaad-720a0ce49316" providerId="AD" clId="Web-{5638C8AF-76D4-2168-C4F2-C705FFC2B7F7}" dt="2020-04-23T03:02:34.538" v="74"/>
          <ac:spMkLst>
            <pc:docMk/>
            <pc:sldMk cId="1989330141" sldId="259"/>
            <ac:spMk id="3" creationId="{D8B18EF0-381A-4BDA-91D7-03CBB5919CCD}"/>
          </ac:spMkLst>
        </pc:spChg>
        <pc:spChg chg="add del mod">
          <ac:chgData name="Hernán Ponce" userId="S::hponce@unach.edu.ec::e9ddeaa2-9425-4f5e-aaad-720a0ce49316" providerId="AD" clId="Web-{5638C8AF-76D4-2168-C4F2-C705FFC2B7F7}" dt="2020-04-23T03:10:41.962" v="164"/>
          <ac:spMkLst>
            <pc:docMk/>
            <pc:sldMk cId="1989330141" sldId="259"/>
            <ac:spMk id="7" creationId="{1374190B-01D4-450E-A13B-F48AFA39803F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09:42.055" v="163"/>
          <ac:graphicFrameMkLst>
            <pc:docMk/>
            <pc:sldMk cId="1989330141" sldId="259"/>
            <ac:graphicFrameMk id="4" creationId="{B4ED5959-FB2F-465E-A481-583629B8A664}"/>
          </ac:graphicFrameMkLst>
        </pc:graphicFrameChg>
        <pc:graphicFrameChg chg="add mod ord modGraphic">
          <ac:chgData name="Hernán Ponce" userId="S::hponce@unach.edu.ec::e9ddeaa2-9425-4f5e-aaad-720a0ce49316" providerId="AD" clId="Web-{5638C8AF-76D4-2168-C4F2-C705FFC2B7F7}" dt="2020-04-23T03:18:52.417" v="283"/>
          <ac:graphicFrameMkLst>
            <pc:docMk/>
            <pc:sldMk cId="1989330141" sldId="259"/>
            <ac:graphicFrameMk id="8" creationId="{9D76D57C-4E82-46D4-B025-AACFC6EC5A5A}"/>
          </ac:graphicFrameMkLst>
        </pc:graphicFrameChg>
      </pc:sldChg>
      <pc:sldChg chg="modSp add replId">
        <pc:chgData name="Hernán Ponce" userId="S::hponce@unach.edu.ec::e9ddeaa2-9425-4f5e-aaad-720a0ce49316" providerId="AD" clId="Web-{5638C8AF-76D4-2168-C4F2-C705FFC2B7F7}" dt="2020-04-23T03:28:11.607" v="326"/>
        <pc:sldMkLst>
          <pc:docMk/>
          <pc:sldMk cId="3278769732" sldId="260"/>
        </pc:sldMkLst>
        <pc:graphicFrameChg chg="mod modGraphic">
          <ac:chgData name="Hernán Ponce" userId="S::hponce@unach.edu.ec::e9ddeaa2-9425-4f5e-aaad-720a0ce49316" providerId="AD" clId="Web-{5638C8AF-76D4-2168-C4F2-C705FFC2B7F7}" dt="2020-04-23T03:28:11.607" v="326"/>
          <ac:graphicFrameMkLst>
            <pc:docMk/>
            <pc:sldMk cId="3278769732" sldId="260"/>
            <ac:graphicFrameMk id="8" creationId="{9D76D57C-4E82-46D4-B025-AACFC6EC5A5A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37:47.598" v="397" actId="14100"/>
        <pc:sldMkLst>
          <pc:docMk/>
          <pc:sldMk cId="747682281" sldId="261"/>
        </pc:sldMkLst>
        <pc:spChg chg="mod">
          <ac:chgData name="Hernán Ponce" userId="S::hponce@unach.edu.ec::e9ddeaa2-9425-4f5e-aaad-720a0ce49316" providerId="AD" clId="Web-{5638C8AF-76D4-2168-C4F2-C705FFC2B7F7}" dt="2020-04-23T03:37:30.598" v="394" actId="20577"/>
          <ac:spMkLst>
            <pc:docMk/>
            <pc:sldMk cId="747682281" sldId="261"/>
            <ac:spMk id="2" creationId="{F32BC69A-D2C8-4B49-AD63-3D94E5CE1F4D}"/>
          </ac:spMkLst>
        </pc:spChg>
        <pc:spChg chg="del">
          <ac:chgData name="Hernán Ponce" userId="S::hponce@unach.edu.ec::e9ddeaa2-9425-4f5e-aaad-720a0ce49316" providerId="AD" clId="Web-{5638C8AF-76D4-2168-C4F2-C705FFC2B7F7}" dt="2020-04-23T03:32:33.673" v="339"/>
          <ac:spMkLst>
            <pc:docMk/>
            <pc:sldMk cId="747682281" sldId="261"/>
            <ac:spMk id="3" creationId="{F21CC312-7CEB-4D24-B0E1-026F5661E225}"/>
          </ac:spMkLst>
        </pc:spChg>
        <pc:spChg chg="add mod">
          <ac:chgData name="Hernán Ponce" userId="S::hponce@unach.edu.ec::e9ddeaa2-9425-4f5e-aaad-720a0ce49316" providerId="AD" clId="Web-{5638C8AF-76D4-2168-C4F2-C705FFC2B7F7}" dt="2020-04-23T03:37:47.598" v="397" actId="14100"/>
          <ac:spMkLst>
            <pc:docMk/>
            <pc:sldMk cId="747682281" sldId="261"/>
            <ac:spMk id="9" creationId="{283BE531-DE5A-4BCF-A288-EE55A9977379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33:44.438" v="341"/>
          <ac:graphicFrameMkLst>
            <pc:docMk/>
            <pc:sldMk cId="747682281" sldId="261"/>
            <ac:graphicFrameMk id="4" creationId="{5B561BB9-D42E-48EC-A252-53B9F5A26C42}"/>
          </ac:graphicFrameMkLst>
        </pc:graphicFrameChg>
        <pc:graphicFrameChg chg="add mod modGraphic">
          <ac:chgData name="Hernán Ponce" userId="S::hponce@unach.edu.ec::e9ddeaa2-9425-4f5e-aaad-720a0ce49316" providerId="AD" clId="Web-{5638C8AF-76D4-2168-C4F2-C705FFC2B7F7}" dt="2020-04-23T03:36:51.864" v="392" actId="1076"/>
          <ac:graphicFrameMkLst>
            <pc:docMk/>
            <pc:sldMk cId="747682281" sldId="261"/>
            <ac:graphicFrameMk id="6" creationId="{4E43E5FC-8E3F-4607-A933-1B9AABA168E4}"/>
          </ac:graphicFrameMkLst>
        </pc:graphicFrameChg>
      </pc:sldChg>
    </pc:docChg>
  </pc:docChgLst>
  <pc:docChgLst>
    <pc:chgData name="Hernán Ponce" userId="S::hponce@unach.edu.ec::e9ddeaa2-9425-4f5e-aaad-720a0ce49316" providerId="AD" clId="Web-{923D6E38-5856-9F63-A168-441537090FA0}"/>
    <pc:docChg chg="mod addSld modSld sldOrd modMainMaster setSldSz">
      <pc:chgData name="Hernán Ponce" userId="S::hponce@unach.edu.ec::e9ddeaa2-9425-4f5e-aaad-720a0ce49316" providerId="AD" clId="Web-{923D6E38-5856-9F63-A168-441537090FA0}" dt="2020-04-23T02:42:13.256" v="656"/>
      <pc:docMkLst>
        <pc:docMk/>
      </pc:docMkLst>
      <pc:sldChg chg="modSp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482921086" sldId="256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3" creationId="{00000000-0000-0000-0000-000000000000}"/>
          </ac:spMkLst>
        </pc:spChg>
      </pc:sldChg>
      <pc:sldChg chg="addSp modSp new ord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77990359" sldId="257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2" creationId="{0EC7363C-6225-402E-B16F-C93DCEFD2B1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3" creationId="{8F2AE95A-AE7A-42E3-9E0B-42EE96BF63CD}"/>
          </ac:spMkLst>
        </pc:spChg>
        <pc:picChg chg="add 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k cId="377990359" sldId="257"/>
            <ac:picMk id="4" creationId="{ED43D6B8-210C-4ED2-B5C8-68B0113F0E98}"/>
          </ac:picMkLst>
        </pc:picChg>
      </pc:sldChg>
      <pc:sldChg chg="addSp delSp modSp new modTransition">
        <pc:chgData name="Hernán Ponce" userId="S::hponce@unach.edu.ec::e9ddeaa2-9425-4f5e-aaad-720a0ce49316" providerId="AD" clId="Web-{923D6E38-5856-9F63-A168-441537090FA0}" dt="2020-04-23T02:42:13.256" v="656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923D6E38-5856-9F63-A168-441537090FA0}" dt="2020-04-23T02:41:11.959" v="648" actId="14100"/>
          <ac:spMkLst>
            <pc:docMk/>
            <pc:sldMk cId="2389415581" sldId="258"/>
            <ac:spMk id="3" creationId="{3D6BFC60-0F69-4DAA-AFCA-07224449B873}"/>
          </ac:spMkLst>
        </pc:spChg>
        <pc:graphicFrameChg chg="add del mod modGraphic">
          <ac:chgData name="Hernán Ponce" userId="S::hponce@unach.edu.ec::e9ddeaa2-9425-4f5e-aaad-720a0ce49316" providerId="AD" clId="Web-{923D6E38-5856-9F63-A168-441537090FA0}" dt="2020-04-23T02:28:41.675" v="450"/>
          <ac:graphicFrameMkLst>
            <pc:docMk/>
            <pc:sldMk cId="2389415581" sldId="258"/>
            <ac:graphicFrameMk id="4" creationId="{389ACE2A-B12B-4118-8F12-BF78D30BB5DA}"/>
          </ac:graphicFrameMkLst>
        </pc:graphicFrameChg>
        <pc:graphicFrameChg chg="add mod modGraphic">
          <ac:chgData name="Hernán Ponce" userId="S::hponce@unach.edu.ec::e9ddeaa2-9425-4f5e-aaad-720a0ce49316" providerId="AD" clId="Web-{923D6E38-5856-9F63-A168-441537090FA0}" dt="2020-04-23T02:42:13.256" v="656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MasterChg chg="modSp modSldLayout">
        <pc:chgData name="Hernán Ponce" userId="S::hponce@unach.edu.ec::e9ddeaa2-9425-4f5e-aaad-720a0ce49316" providerId="AD" clId="Web-{923D6E38-5856-9F63-A168-441537090FA0}" dt="2020-04-23T02:37:25.552" v="640"/>
        <pc:sldMasterMkLst>
          <pc:docMk/>
          <pc:sldMasterMk cId="1967165368" sldId="2147483669"/>
        </pc:sldMaster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3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4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5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6" creationId="{00000000-0000-0000-0000-000000000000}"/>
          </ac:spMkLst>
        </pc:spChg>
        <pc:picChg chg="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asterMk cId="1967165368" sldId="2147483669"/>
            <ac:picMk id="1026" creationId="{00000000-0000-0000-0000-000000000000}"/>
          </ac:picMkLst>
        </pc:pic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613466156" sldId="214748367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613466156" sldId="2147483670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360804031" sldId="214748367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360804031" sldId="2147483671"/>
              <ac:spMk id="12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360804031" sldId="2147483671"/>
              <ac:picMk id="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7306564" sldId="214748367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7306564" sldId="2147483672"/>
              <ac:picMk id="9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97046006" sldId="214748367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97046006" sldId="2147483673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62488411" sldId="214748367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62488411" sldId="2147483674"/>
              <ac:picMk id="15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84428792" sldId="2147483675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84428792" sldId="214748367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388723601" sldId="2147483676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388723601" sldId="2147483676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251636" sldId="2147483677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1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251636" sldId="2147483677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28831491" sldId="2147483678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28831491" sldId="2147483678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550867246" sldId="2147483679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550867246" sldId="2147483679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6455474" sldId="214748368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6455474" sldId="2147483680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1146209" sldId="214748368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1146209" sldId="2147483681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284829982" sldId="214748368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284829982" sldId="2147483682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158503401" sldId="214748368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8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5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158503401" sldId="2147483683"/>
              <ac:picMk id="1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064855791" sldId="214748368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1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6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3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064855791" sldId="2147483684"/>
              <ac:picMk id="16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973391314" sldId="2147483685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973391314" sldId="2147483685"/>
              <ac:spMk id="11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973391314" sldId="214748368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624786676" sldId="2147483686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8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624786676" sldId="2147483686"/>
              <ac:picMk id="9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14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29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5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9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8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8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ronland.cc/blog/entrenamientos-natacion-triatlon/ejercicios-de-gomas-para-natacion/" TargetMode="External"/><Relationship Id="rId2" Type="http://schemas.openxmlformats.org/officeDocument/2006/relationships/hyperlink" Target="https://natacioncs.com/blog/10-ejercicios-con-cintas-elasticas-para-nadador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724TAZWGdY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portsimpro.com/ejercicio/todo-lo-que-necesitas-saber-de-los-ejercicios-isocinetico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-se.com/uso-de-las-palas-para-el-entrenamiento-de-natacion-conveniente-o-perjudicial-bp-u57cfb26d76a5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hif0OoQuM" TargetMode="External"/><Relationship Id="rId2" Type="http://schemas.openxmlformats.org/officeDocument/2006/relationships/hyperlink" Target="https://www.youtube.com/watch?v=5CHFLm-XQq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3LD0CmuTy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 </a:t>
            </a:r>
            <a:br>
              <a:rPr lang="es-EC" dirty="0"/>
            </a:br>
            <a:r>
              <a:rPr lang="es-ES" sz="1200" dirty="0">
                <a:ea typeface="+mj-lt"/>
                <a:cs typeface="+mj-lt"/>
              </a:rPr>
              <a:t>NATACIÓN Y ACTIVIDADES ACUATICAS II.UNIDAD 2</a:t>
            </a:r>
            <a:br>
              <a:rPr lang="es-ES" sz="1200" dirty="0">
                <a:ea typeface="+mj-lt"/>
                <a:cs typeface="+mj-lt"/>
              </a:rPr>
            </a:br>
            <a:r>
              <a:rPr lang="es-EC" sz="1600" dirty="0"/>
              <a:t>2.5. RECOMENDACIONES DE TRABAJOS PARA LA PREPARACIÓN FÍSICA EN TIERRA</a:t>
            </a:r>
            <a:br>
              <a:rPr lang="es-EC" sz="1600" dirty="0"/>
            </a:br>
            <a:br>
              <a:rPr lang="es-EC" sz="1600" dirty="0"/>
            </a:b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s-EC" dirty="0"/>
              <a:t>2.5.1 Trabajo con pesas y con gomas</a:t>
            </a:r>
          </a:p>
          <a:p>
            <a:r>
              <a:rPr lang="es-EC" dirty="0"/>
              <a:t>2.5.2 Trabajo con aparatos especiales (isocinéticos)</a:t>
            </a:r>
          </a:p>
          <a:p>
            <a:r>
              <a:rPr lang="es-EC" dirty="0"/>
              <a:t>2.5.3 Trabajo con medios especiales en agua. Estiramientos y flexibilidad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799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 </a:t>
            </a:r>
            <a:br>
              <a:rPr lang="es-EC" dirty="0"/>
            </a:br>
            <a:r>
              <a:rPr lang="es-ES" sz="1200" dirty="0">
                <a:ea typeface="+mj-lt"/>
                <a:cs typeface="+mj-lt"/>
              </a:rPr>
              <a:t>NATACIÓN Y ACTIVIDADES ACUATICAS II.UNIDAD 2</a:t>
            </a:r>
            <a:br>
              <a:rPr lang="es-ES" sz="1200" dirty="0">
                <a:ea typeface="+mj-lt"/>
                <a:cs typeface="+mj-lt"/>
              </a:rPr>
            </a:br>
            <a:r>
              <a:rPr lang="es-EC" sz="1600" dirty="0"/>
              <a:t>2.5. RECOMENDACIONES DE TRABAJOS PARA LA PREPARACIÓN FÍSICA EN TIERRA</a:t>
            </a:r>
            <a:br>
              <a:rPr lang="es-EC" sz="1600" dirty="0"/>
            </a:br>
            <a:br>
              <a:rPr lang="es-EC" sz="1600" dirty="0"/>
            </a:b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2" y="2399750"/>
            <a:ext cx="7772870" cy="3424107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s-EC" dirty="0"/>
              <a:t>2.5.1 Trabajo con pesas </a:t>
            </a:r>
          </a:p>
          <a:p>
            <a:pPr marL="0" indent="0">
              <a:buNone/>
            </a:pPr>
            <a:endParaRPr lang="es-EC" dirty="0"/>
          </a:p>
        </p:txBody>
      </p:sp>
      <p:pic>
        <p:nvPicPr>
          <p:cNvPr id="5" name="Imagen 4" descr="Tabla&#10;&#10;Descripción generada automáticamente con confianza media">
            <a:extLst>
              <a:ext uri="{FF2B5EF4-FFF2-40B4-BE49-F238E27FC236}">
                <a16:creationId xmlns:a16="http://schemas.microsoft.com/office/drawing/2014/main" id="{8BE69461-C40A-0844-B263-12961E70D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729" y="2753524"/>
            <a:ext cx="4733471" cy="205377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2629DA5-6E4C-FE45-A6D2-F377157BAF01}"/>
              </a:ext>
            </a:extLst>
          </p:cNvPr>
          <p:cNvSpPr txBox="1"/>
          <p:nvPr/>
        </p:nvSpPr>
        <p:spPr>
          <a:xfrm>
            <a:off x="446315" y="4848896"/>
            <a:ext cx="76091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/>
              <a:t>La selección de los ejercicios para el </a:t>
            </a:r>
            <a:r>
              <a:rPr lang="es-EC" sz="1400" b="1" dirty="0"/>
              <a:t>entrenamiento de la fuerza en natación debe hacerse buscando la transferencia</a:t>
            </a:r>
            <a:r>
              <a:rPr lang="es-EC" sz="1400" dirty="0"/>
              <a:t>, con el fin de obtener el </a:t>
            </a:r>
            <a:r>
              <a:rPr lang="es-EC" sz="1400" b="1" dirty="0"/>
              <a:t>mayor efecto positivo sobre el rendimiento competitivo en cada una de las pruebas</a:t>
            </a:r>
            <a:r>
              <a:rPr lang="es-EC" sz="1400" dirty="0"/>
              <a:t>. Para que se produzca dicha transferencia, los ejercicios seleccionados deben </a:t>
            </a:r>
            <a:r>
              <a:rPr lang="es-EC" sz="1400" b="1" dirty="0"/>
              <a:t>respetar al máximo las características del gesto técnico competitivo</a:t>
            </a:r>
            <a:r>
              <a:rPr lang="es-EC" sz="1400" dirty="0"/>
              <a:t>, fundamentalmente en lo referente a los aspectos estructurales, cinemáticos, dinámicos, neuromusculares y energéticos </a:t>
            </a:r>
          </a:p>
        </p:txBody>
      </p:sp>
    </p:spTree>
    <p:extLst>
      <p:ext uri="{BB962C8B-B14F-4D97-AF65-F5344CB8AC3E}">
        <p14:creationId xmlns:p14="http://schemas.microsoft.com/office/powerpoint/2010/main" val="40044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481DF-3DC4-0240-91CB-E1667119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Trabajo con ligas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0974A8-1BEA-F146-A439-CB147445B2B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C" dirty="0">
                <a:hlinkClick r:id="rId2"/>
              </a:rPr>
              <a:t>https://natacioncs.com/blog/10-ejercicios-con-cintas-elasticas-para-nadadores/</a:t>
            </a:r>
            <a:endParaRPr lang="es-EC" dirty="0"/>
          </a:p>
          <a:p>
            <a:r>
              <a:rPr lang="es-EC" dirty="0">
                <a:hlinkClick r:id="rId3"/>
              </a:rPr>
              <a:t>https://ironland.cc/blog/entrenamientos-natacion-triatlon/ejercicios-de-gomas-para-natacion/</a:t>
            </a:r>
            <a:endParaRPr lang="es-EC" dirty="0"/>
          </a:p>
          <a:p>
            <a:r>
              <a:rPr lang="es-EC" dirty="0">
                <a:hlinkClick r:id="rId4"/>
              </a:rPr>
              <a:t>https://www.youtube.com/watch?v=724TAZWGdYE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1210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708D0-98CB-F641-B83F-CDCA9A4C5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Trabajo con aparatos isocineticos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A2E32-C8D7-1F4A-9722-B6B8CF3E38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C" dirty="0">
                <a:hlinkClick r:id="rId2"/>
              </a:rPr>
              <a:t>https://sportsimpro.com/ejercicio/todo-lo-que-necesitas-saber-de-los-ejercicios-isocineticos/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1045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0BAF2-D7E8-5E45-9913-92753ED9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Trabajo con medios especiales en agua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4188DC-2DB2-D944-8E40-6E86259C4F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C" dirty="0">
                <a:hlinkClick r:id="rId2"/>
              </a:rPr>
              <a:t>https://g-se.com/uso-de-las-palas-para-el-entrenamiento-de-natacion-conveniente-o-perjudicial-bp-u57cfb26d76a5f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6283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D5E68-3C12-EC40-9EBB-B3A47965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Estiramiento y flexibilidad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C9BDC8-BF60-D74A-9CBB-E05AD3DA47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07844" y="2563035"/>
            <a:ext cx="7772870" cy="3424107"/>
          </a:xfrm>
        </p:spPr>
        <p:txBody>
          <a:bodyPr/>
          <a:lstStyle/>
          <a:p>
            <a:pPr marL="0" indent="0">
              <a:buNone/>
            </a:pPr>
            <a:r>
              <a:rPr lang="es-EC" dirty="0">
                <a:hlinkClick r:id="rId2"/>
              </a:rPr>
              <a:t>https://www.youtube.com/watch?v=5CHFLm-XQq0</a:t>
            </a:r>
            <a:endParaRPr lang="es-EC" dirty="0"/>
          </a:p>
          <a:p>
            <a:pPr marL="0" indent="0">
              <a:buNone/>
            </a:pPr>
            <a:r>
              <a:rPr lang="es-EC" dirty="0">
                <a:hlinkClick r:id="rId3"/>
              </a:rPr>
              <a:t>https://www.youtube.com/watch?v=vChif0OoQuM</a:t>
            </a:r>
            <a:endParaRPr lang="es-EC" dirty="0"/>
          </a:p>
          <a:p>
            <a:pPr marL="0" indent="0">
              <a:buNone/>
            </a:pPr>
            <a:r>
              <a:rPr lang="es-EC" dirty="0">
                <a:hlinkClick r:id="rId4"/>
              </a:rPr>
              <a:t>https://www.youtube.com/watch?v</a:t>
            </a:r>
            <a:r>
              <a:rPr lang="es-EC">
                <a:hlinkClick r:id="rId4"/>
              </a:rPr>
              <a:t>=N3LD0CmuTy4</a:t>
            </a:r>
            <a:endParaRPr lang="es-EC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24800816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TC104033925[[fn=Gota]]</Template>
  <TotalTime>596</TotalTime>
  <Words>263</Words>
  <Application>Microsoft Macintosh PowerPoint</Application>
  <PresentationFormat>Presentación en pantalla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Tw Cen MT</vt:lpstr>
      <vt:lpstr>Gota</vt:lpstr>
      <vt:lpstr>   NATACIÓN Y ACTIVIDADES ACUATICAS II.UNIDAD 2 2.5. RECOMENDACIONES DE TRABAJOS PARA LA PREPARACIÓN FÍSICA EN TIERRA  </vt:lpstr>
      <vt:lpstr>   NATACIÓN Y ACTIVIDADES ACUATICAS II.UNIDAD 2 2.5. RECOMENDACIONES DE TRABAJOS PARA LA PREPARACIÓN FÍSICA EN TIERRA  </vt:lpstr>
      <vt:lpstr>Trabajo con ligas</vt:lpstr>
      <vt:lpstr>Trabajo con aparatos isocineticos</vt:lpstr>
      <vt:lpstr>Trabajo con medios especiales en agua</vt:lpstr>
      <vt:lpstr>Estiramiento y flexibilidad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Hernán Ponce</cp:lastModifiedBy>
  <cp:revision>42</cp:revision>
  <dcterms:created xsi:type="dcterms:W3CDTF">2020-04-23T01:30:03Z</dcterms:created>
  <dcterms:modified xsi:type="dcterms:W3CDTF">2021-02-18T16:38:11Z</dcterms:modified>
</cp:coreProperties>
</file>