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41" autoAdjust="0"/>
  </p:normalViewPr>
  <p:slideViewPr>
    <p:cSldViewPr>
      <p:cViewPr varScale="1">
        <p:scale>
          <a:sx n="67" d="100"/>
          <a:sy n="67" d="100"/>
        </p:scale>
        <p:origin x="-20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7AFC-A0DD-4A18-87CB-9DFDE45E212B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09BF9-F360-49E0-8562-98C650C18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776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27EBA-A012-4A3F-81A1-919E47BD6C99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D2216-F091-4F33-A1F6-559DD68117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28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D2216-F091-4F33-A1F6-559DD681179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93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CE2FEB-FA9A-45CF-8433-6FEFDC634ED3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20C670-7AFB-4ED1-8381-A1EF288366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2FEB-FA9A-45CF-8433-6FEFDC634ED3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670-7AFB-4ED1-8381-A1EF288366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2FEB-FA9A-45CF-8433-6FEFDC634ED3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670-7AFB-4ED1-8381-A1EF288366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2FEB-FA9A-45CF-8433-6FEFDC634ED3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670-7AFB-4ED1-8381-A1EF2883665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2FEB-FA9A-45CF-8433-6FEFDC634ED3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670-7AFB-4ED1-8381-A1EF2883665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2FEB-FA9A-45CF-8433-6FEFDC634ED3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670-7AFB-4ED1-8381-A1EF2883665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2FEB-FA9A-45CF-8433-6FEFDC634ED3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670-7AFB-4ED1-8381-A1EF2883665D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2FEB-FA9A-45CF-8433-6FEFDC634ED3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670-7AFB-4ED1-8381-A1EF2883665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2FEB-FA9A-45CF-8433-6FEFDC634ED3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670-7AFB-4ED1-8381-A1EF288366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0CE2FEB-FA9A-45CF-8433-6FEFDC634ED3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C670-7AFB-4ED1-8381-A1EF2883665D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CE2FEB-FA9A-45CF-8433-6FEFDC634ED3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20C670-7AFB-4ED1-8381-A1EF2883665D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CE2FEB-FA9A-45CF-8433-6FEFDC634ED3}" type="datetimeFigureOut">
              <a:rPr lang="es-ES" smtClean="0"/>
              <a:t>19/05/2025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20C670-7AFB-4ED1-8381-A1EF2883665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09757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BACTERIOLOGIA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CRECIMIENTO Y MUERTE BACTERIANA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DR. ENRIQUE ORTEGA SALVADOR</a:t>
            </a:r>
          </a:p>
          <a:p>
            <a:r>
              <a:rPr lang="es-ES" dirty="0" smtClean="0"/>
              <a:t>MÈDICO PATÒLOGO CLÌNICO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600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TERMINOLOGÌA DE ESTERILIZACIÒN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363272" cy="467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42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AGENTES FÌSICOS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3"/>
            <a:ext cx="8229600" cy="458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85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AGENTES QUÌMICOS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9"/>
            <a:ext cx="8363272" cy="465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74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17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86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CRECIMIENTO BACTERIANO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637"/>
            <a:ext cx="8435280" cy="465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10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FASES DE CRECIMIENTO BACTERIANO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63272" cy="480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14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FACTORES QUE INTERVIENEN EN EL CRECIMIENTO BACTERIANO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7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NUTRIENTES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7639"/>
            <a:ext cx="8363272" cy="461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49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PH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1327"/>
            <a:ext cx="8229600" cy="458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77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TEMPERATURA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579296" cy="473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33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FACTORES EXTRÌNSECOS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7638"/>
            <a:ext cx="8363272" cy="467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2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MUERTE BACTERIANA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638"/>
            <a:ext cx="8435280" cy="46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437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37</Words>
  <Application>Microsoft Office PowerPoint</Application>
  <PresentationFormat>Presentación en pantalla (4:3)</PresentationFormat>
  <Paragraphs>15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Concurrencia</vt:lpstr>
      <vt:lpstr>BACTERIOLOGIA CRECIMIENTO Y MUERTE BACTERIANA</vt:lpstr>
      <vt:lpstr>CRECIMIENTO BACTERIANO</vt:lpstr>
      <vt:lpstr>FASES DE CRECIMIENTO BACTERIANO</vt:lpstr>
      <vt:lpstr>FACTORES QUE INTERVIENEN EN EL CRECIMIENTO BACTERIANO</vt:lpstr>
      <vt:lpstr>NUTRIENTES</vt:lpstr>
      <vt:lpstr>PH</vt:lpstr>
      <vt:lpstr>TEMPERATURA</vt:lpstr>
      <vt:lpstr>FACTORES EXTRÌNSECOS</vt:lpstr>
      <vt:lpstr>MUERTE BACTERIANA</vt:lpstr>
      <vt:lpstr>TERMINOLOGÌA DE ESTERILIZACIÒN</vt:lpstr>
      <vt:lpstr>AGENTES FÌSICOS</vt:lpstr>
      <vt:lpstr>AGENTES QUÌMICOS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MICROBIOLOGÌA I CRECIMIENTO Y MUERTE BACTERIANA</dc:title>
  <dc:creator>SYSTEMARKET</dc:creator>
  <cp:lastModifiedBy>SYSTEMARKET</cp:lastModifiedBy>
  <cp:revision>11</cp:revision>
  <cp:lastPrinted>2017-06-14T03:37:55Z</cp:lastPrinted>
  <dcterms:created xsi:type="dcterms:W3CDTF">2017-02-08T02:14:40Z</dcterms:created>
  <dcterms:modified xsi:type="dcterms:W3CDTF">2025-05-19T23:39:09Z</dcterms:modified>
</cp:coreProperties>
</file>