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7" r:id="rId21"/>
    <p:sldId id="308" r:id="rId22"/>
    <p:sldId id="305" r:id="rId23"/>
    <p:sldId id="306" r:id="rId24"/>
    <p:sldId id="309" r:id="rId25"/>
    <p:sldId id="310" r:id="rId26"/>
    <p:sldId id="311" r:id="rId27"/>
    <p:sldId id="312" r:id="rId28"/>
    <p:sldId id="313" r:id="rId29"/>
    <p:sldId id="314" r:id="rId30"/>
    <p:sldId id="315" r:id="rId3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dala Lema Espinoza" initials="MLE" lastIdx="1" clrIdx="0">
    <p:extLst>
      <p:ext uri="{19B8F6BF-5375-455C-9EA6-DF929625EA0E}">
        <p15:presenceInfo xmlns:p15="http://schemas.microsoft.com/office/powerpoint/2012/main" userId="c0be83c0d599c4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9" d="100"/>
          <a:sy n="59" d="100"/>
        </p:scale>
        <p:origin x="224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6104A1-D9BB-4484-92A2-039A6F4E8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1046C5-229E-472B-AF17-095FDCA70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56CD76-724B-4986-B292-DAFCBEB98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8DF86D-55EE-4B64-B8BC-ECADC534A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6F9D96-A8CD-4079-B9B5-8585F1CF2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00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FBF33-6D68-4B6F-9D90-DE9C576C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8858AE-3B97-4948-8E8F-371E586EE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53A71C-43DA-443B-B581-B95942C5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E85AD8-3863-4E41-8438-7F1FBFC1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1B6B0E-1EFD-4530-A8DD-D1F32F16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384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1FF043-9B49-4303-9D8A-6727972018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56FAA69-847E-45C1-B13A-9D2227BD1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530A80-DBC5-4A83-809F-E70B54BF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7BAE22-D01B-4B0D-8DA3-55111B1D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37308F-47CB-456C-BB6E-BBF9D18A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9613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576C-12BB-4A6B-861F-106B9D79CF05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6924-9524-4D5B-92F2-2C47C0F885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24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D01149-3521-46F7-BED9-88DBA7499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468712-8669-4E96-BB3D-0C126AA04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8BCBB5-59C1-4B45-8F83-8F5CBF31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36E6B5-3DC6-40EB-98F3-887817F6A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5F6E92-67EA-4A73-BE20-B153970F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5670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8C9A0-AF65-4A32-B83F-46CE7BBF1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1D8312-22A7-40E4-AF53-60687DFAE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41A9D-6647-4C17-83F9-545D466F0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942B8A-92EB-417E-9642-F0EEE325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83F18C-AC47-4041-BDFA-8AF7A65F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7666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E22B5B-72C0-442D-BCEA-F06EED32D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E3FCCC-B366-4A72-9D0A-ADCA32D69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2D9CE7-3B78-44E4-B9B4-3DEAB3FB2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A93A32-F12A-47CB-A285-4919B06D2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5FC46A-04E0-41CA-A358-B8CDA333F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5ED0D2-B5AE-4186-BFD4-A08AF313B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744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D9103-FB5F-4DEA-9106-5CA348B27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DE6FEC-3D7D-4394-A273-52FDBD71E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4A3FF9-5350-47C2-8A09-39D750224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7ED3A8A-A621-4D14-BB41-F85BF4782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92E6ED4-C226-4128-AF46-DF07C8ED8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BCE015E-1D2F-4420-9F27-A2F33714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B498F0F-C5DD-4987-810A-DB8DD08D0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20A326-4231-4639-AD24-8886622A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1164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6B41B3-4881-428F-AC4C-57E0A1FFB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4EDDF26-FFC8-4FF1-9084-22F05392F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BC4AE33-C561-497C-AFDC-188E5E6B3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76FDBF-553F-4E77-A30B-E0AECCD24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9324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A3EF214-E71D-4632-87DB-C19D95901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CD038B-4D59-46E7-A417-4C982EE9F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5EEC09-3F7F-49DA-8496-A71245914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99852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F3740-EE42-4734-A1DD-D00A76184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8B1C8D-7F89-463C-9159-4F81BC592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2F67E1-5EA9-472B-BDCE-E1CDD7D38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F1D0D7-94FD-41C1-8884-25033B47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846C19-C38E-4E35-9604-9EC3AB5D5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F98AC9-A7B3-4A46-8503-69608CA0C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213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CFB837-4F33-4F63-9B3F-45932432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F938530-B8E7-4852-B9DA-1AEE1E5F91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6AAE63-93C0-46F4-8D20-D38AD5D4C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1B8436-4046-4DDC-BA83-A166E6E4D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2466CD-BC6A-4759-926C-C6607A679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56082D-F50F-4C09-A421-107B2CFE5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06080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5">
                <a:lumMod val="63000"/>
                <a:lumOff val="37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78000">
              <a:schemeClr val="accent6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2DD628-5676-4600-94F7-B977B552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00C679-505A-4571-83B9-CFAD6EF96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A0E637-6565-4402-A04D-636C82C9F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52E3C7-B73E-45E2-894C-FDDF61D4A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E7730F-B1B9-4C11-AAA4-C8D9A45A0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089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CED271-E274-4FBE-903C-6A79F0280D6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39" y="3793954"/>
            <a:ext cx="1691885" cy="16088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D008A6E-6E35-4EA8-ACD9-6F735439BF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43" y="2439225"/>
            <a:ext cx="3246377" cy="12681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7EB4AF8-58CF-4BA9-86C3-27A128B45ED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5" y="1704831"/>
            <a:ext cx="3246375" cy="75530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572260F-8DB8-910A-9717-0743FAFD29AD}"/>
              </a:ext>
            </a:extLst>
          </p:cNvPr>
          <p:cNvSpPr txBox="1"/>
          <p:nvPr/>
        </p:nvSpPr>
        <p:spPr>
          <a:xfrm>
            <a:off x="5491845" y="3592578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350" b="1" dirty="0"/>
              <a:t>Revisado por:  </a:t>
            </a:r>
            <a:r>
              <a:rPr lang="es-EC" sz="1350" dirty="0"/>
              <a:t>Ing. MBA. Magdala Lema Espinoza</a:t>
            </a:r>
            <a:endParaRPr lang="es-EC" sz="1350" b="1" dirty="0"/>
          </a:p>
        </p:txBody>
      </p:sp>
    </p:spTree>
    <p:extLst>
      <p:ext uri="{BB962C8B-B14F-4D97-AF65-F5344CB8AC3E}">
        <p14:creationId xmlns:p14="http://schemas.microsoft.com/office/powerpoint/2010/main" val="1190477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79043-2502-4217-ADB4-BB345AA11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335" y="453614"/>
            <a:ext cx="10515600" cy="1035972"/>
          </a:xfrm>
        </p:spPr>
        <p:txBody>
          <a:bodyPr>
            <a:normAutofit/>
          </a:bodyPr>
          <a:lstStyle/>
          <a:p>
            <a:r>
              <a:rPr lang="es-EC" sz="2400" b="1" dirty="0"/>
              <a:t>Ejemplo costos de conversión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8664E82-8F54-4560-B99F-3FF0DBDE24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7785" t="38554" r="50500" b="24260"/>
          <a:stretch/>
        </p:blipFill>
        <p:spPr>
          <a:xfrm>
            <a:off x="530942" y="1386348"/>
            <a:ext cx="11253019" cy="4925961"/>
          </a:xfrm>
        </p:spPr>
      </p:pic>
    </p:spTree>
    <p:extLst>
      <p:ext uri="{BB962C8B-B14F-4D97-AF65-F5344CB8AC3E}">
        <p14:creationId xmlns:p14="http://schemas.microsoft.com/office/powerpoint/2010/main" val="3364311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742BC5-741E-4C91-B8F2-5F65CC46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Ejemplo costos de transferencia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15F576B-8A5C-4597-B537-E7BFE965CA5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4920" t="49032" r="5524" b="21277"/>
          <a:stretch/>
        </p:blipFill>
        <p:spPr>
          <a:xfrm>
            <a:off x="892270" y="1675227"/>
            <a:ext cx="1040746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49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195285-C819-46FE-B0E9-C55367E76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          C) Costos Mixtos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580FC83-CF98-4C30-B9E2-8F7ABCCB691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9276" t="37652" r="2758" b="52681"/>
          <a:stretch/>
        </p:blipFill>
        <p:spPr>
          <a:xfrm>
            <a:off x="849085" y="2569030"/>
            <a:ext cx="10450285" cy="223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40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4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D2BD17-72A0-4B17-9B26-127576A8F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es-EC" sz="4000" b="1"/>
              <a:t>2. POR EL METODO DE CALCULO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3A4C90-9BC9-49D3-A7C7-69C3634580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08184" y="1459907"/>
            <a:ext cx="10175630" cy="767904"/>
          </a:xfrm>
        </p:spPr>
        <p:txBody>
          <a:bodyPr anchor="ctr">
            <a:normAutofit/>
          </a:bodyPr>
          <a:lstStyle/>
          <a:p>
            <a:pPr marL="514350" indent="-514350" algn="ctr">
              <a:buAutoNum type="alphaLcParenR"/>
            </a:pPr>
            <a:r>
              <a:rPr lang="es-EC" sz="2000"/>
              <a:t>Predeterminados o calculados</a:t>
            </a:r>
          </a:p>
          <a:p>
            <a:pPr marL="0" indent="0" algn="ctr">
              <a:buNone/>
            </a:pPr>
            <a:endParaRPr lang="es-EC" sz="20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D1B153E-4E6F-4662-8DE8-FAB882039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9" t="58069" r="3831" b="9657"/>
          <a:stretch/>
        </p:blipFill>
        <p:spPr>
          <a:xfrm>
            <a:off x="835154" y="2906486"/>
            <a:ext cx="10515595" cy="250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58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310F57-0BDD-458B-820E-A4950EDB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b) Reales o Históricos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44CF9AB-C5B6-4B17-9569-52352F06EB9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363" t="23478" r="3103" b="30005"/>
          <a:stretch/>
        </p:blipFill>
        <p:spPr>
          <a:xfrm>
            <a:off x="643467" y="1763485"/>
            <a:ext cx="10905066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1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B23C94-4D4B-45ED-8385-1EDC50BC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3. POR EL TIEMPO DE SU DETERMINACION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7456013-7555-4D30-87C2-12BD3BE69CC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4394" t="29507" r="9882" b="11056"/>
          <a:stretch/>
        </p:blipFill>
        <p:spPr>
          <a:xfrm>
            <a:off x="643467" y="1745776"/>
            <a:ext cx="10905066" cy="42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25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6ECED28-8805-4315-B825-BD3B0A17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4. POR LA FUNCION DENTRO DE LA EMPRESA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D5C8EBE-9B40-4FA3-A941-A6DB400134D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121" t="31661" r="2861" b="9332"/>
          <a:stretch/>
        </p:blipFill>
        <p:spPr>
          <a:xfrm>
            <a:off x="643467" y="1905566"/>
            <a:ext cx="10905066" cy="393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61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10DF70B1-D3CC-403F-8D1E-E139FCF88B7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1031" t="47597" r="26834" b="25699"/>
          <a:stretch/>
        </p:blipFill>
        <p:spPr>
          <a:xfrm>
            <a:off x="1077686" y="626972"/>
            <a:ext cx="10461171" cy="415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37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839B18A-BEE1-407A-AAE9-022E367CF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                EJEMPLO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6A19E19-31C0-4E89-9B28-2EC1BCEF260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363" t="31231" r="18842" b="50680"/>
          <a:stretch/>
        </p:blipFill>
        <p:spPr>
          <a:xfrm>
            <a:off x="643467" y="3140354"/>
            <a:ext cx="10905066" cy="146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68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4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E76147B-792A-411E-86BD-032CB4F78B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363" t="26062" r="62431" b="12347"/>
          <a:stretch/>
        </p:blipFill>
        <p:spPr>
          <a:xfrm>
            <a:off x="1894114" y="643467"/>
            <a:ext cx="85452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87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24F3F-4E02-4AE3-8811-57E51C624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243"/>
          </a:xfrm>
        </p:spPr>
        <p:txBody>
          <a:bodyPr>
            <a:normAutofit/>
          </a:bodyPr>
          <a:lstStyle/>
          <a:p>
            <a:pPr algn="ctr"/>
            <a:r>
              <a:rPr lang="es-EC" sz="2400" b="1" dirty="0"/>
              <a:t>DEFINICIONES LOS COSTOS INDUSTRIALES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8C13541-AE0E-42D8-8E39-62BF839119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7812" t="17879" r="2618" b="8040"/>
          <a:stretch/>
        </p:blipFill>
        <p:spPr>
          <a:xfrm>
            <a:off x="501445" y="1017640"/>
            <a:ext cx="11415251" cy="5840360"/>
          </a:xfrm>
        </p:spPr>
      </p:pic>
    </p:spTree>
    <p:extLst>
      <p:ext uri="{BB962C8B-B14F-4D97-AF65-F5344CB8AC3E}">
        <p14:creationId xmlns:p14="http://schemas.microsoft.com/office/powerpoint/2010/main" val="2448907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4C787A3-0997-451B-AF40-48AA5C70902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8589" t="28161" r="3468" b="15897"/>
          <a:stretch/>
        </p:blipFill>
        <p:spPr>
          <a:xfrm>
            <a:off x="966810" y="643467"/>
            <a:ext cx="1025838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19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A3F83DB-CFB6-4754-9FEF-BBC652A9D65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4395" t="35107" r="16905" b="46591"/>
          <a:stretch/>
        </p:blipFill>
        <p:spPr>
          <a:xfrm>
            <a:off x="819150" y="555625"/>
            <a:ext cx="10553700" cy="1349375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973918-797F-43BE-A243-A33D2F6DC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9" t="63662" r="3468" b="16113"/>
          <a:stretch/>
        </p:blipFill>
        <p:spPr>
          <a:xfrm>
            <a:off x="819150" y="1976438"/>
            <a:ext cx="10553700" cy="161448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9CA60F-85C0-4733-AD58-920C6805B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0" t="53120" r="3226" b="28807"/>
          <a:stretch/>
        </p:blipFill>
        <p:spPr>
          <a:xfrm>
            <a:off x="819150" y="3663950"/>
            <a:ext cx="10553700" cy="15224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4FA8D2E-21BB-44F2-8BFB-A9077F11D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POR SU COMPORTAMIENTO EN EL VOLUMEN DE PRODUCCION</a:t>
            </a:r>
          </a:p>
        </p:txBody>
      </p:sp>
    </p:spTree>
    <p:extLst>
      <p:ext uri="{BB962C8B-B14F-4D97-AF65-F5344CB8AC3E}">
        <p14:creationId xmlns:p14="http://schemas.microsoft.com/office/powerpoint/2010/main" val="522272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15CC0A-4CEC-401C-9BB0-27033096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Ejemplo por su volumen de producción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46DC945-33E5-421C-817B-28B4C67CB66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769" t="27354" r="2616" b="54791"/>
          <a:stretch/>
        </p:blipFill>
        <p:spPr>
          <a:xfrm>
            <a:off x="1197429" y="2577920"/>
            <a:ext cx="9503228" cy="261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85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216313B-F227-4F2E-B220-DDBA8CDF805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6169" t="54196" r="50161" b="9012"/>
          <a:stretch/>
        </p:blipFill>
        <p:spPr>
          <a:xfrm>
            <a:off x="643467" y="845012"/>
            <a:ext cx="10905066" cy="516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39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027E8DA-C34A-4F5F-B7CC-C621837FADD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1653" t="58706" r="26208" b="11643"/>
          <a:stretch/>
        </p:blipFill>
        <p:spPr>
          <a:xfrm>
            <a:off x="1110343" y="643466"/>
            <a:ext cx="949234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73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BADA23C-3666-431D-B2B2-52407A641F4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73186" t="58714" r="4676" b="12024"/>
          <a:stretch/>
        </p:blipFill>
        <p:spPr>
          <a:xfrm>
            <a:off x="1752600" y="643466"/>
            <a:ext cx="892628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69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613268-0A49-47BC-8362-91B41FF45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8. POR SU IDENTIFICACION CON EL PRODUCTO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EF0FB88-DABF-4C9F-80AB-784E8E522D8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606" t="63964" r="2376" b="7609"/>
          <a:stretch/>
        </p:blipFill>
        <p:spPr>
          <a:xfrm>
            <a:off x="723900" y="2083506"/>
            <a:ext cx="10744200" cy="317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16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17D67756-1BDD-4967-B72E-B228D7BB819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60059" t="45013" r="14718" b="14069"/>
          <a:stretch/>
        </p:blipFill>
        <p:spPr>
          <a:xfrm>
            <a:off x="751114" y="664029"/>
            <a:ext cx="5183342" cy="55843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7A0BC3C-09D4-4F9D-8741-298B83378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0" t="46019" r="53427" b="11809"/>
          <a:stretch/>
        </p:blipFill>
        <p:spPr>
          <a:xfrm>
            <a:off x="6254496" y="1923835"/>
            <a:ext cx="5614416" cy="428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47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AA4041-2DE9-4D7A-AE11-8ED52D4D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          Solución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9DF2EC2-0AD2-4807-A64D-043C1980A9B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5463" t="48458" r="23201" b="6748"/>
          <a:stretch/>
        </p:blipFill>
        <p:spPr>
          <a:xfrm>
            <a:off x="556532" y="1675227"/>
            <a:ext cx="10721068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77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A0B4D98-2FAD-423A-940C-636FD1689AF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4735" t="42860" r="23202" b="20961"/>
          <a:stretch/>
        </p:blipFill>
        <p:spPr>
          <a:xfrm>
            <a:off x="643467" y="1297683"/>
            <a:ext cx="10905066" cy="426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15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9BC45C-798E-4A64-BD46-1D14E0E82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998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/>
              <a:t>EL COSTO Y EL GASTO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C17089F-2A38-4F77-B2B7-990DFB0200C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121" t="47167" r="35309" b="10193"/>
          <a:stretch/>
        </p:blipFill>
        <p:spPr>
          <a:xfrm>
            <a:off x="1194619" y="1489587"/>
            <a:ext cx="9763433" cy="4601497"/>
          </a:xfrm>
        </p:spPr>
      </p:pic>
    </p:spTree>
    <p:extLst>
      <p:ext uri="{BB962C8B-B14F-4D97-AF65-F5344CB8AC3E}">
        <p14:creationId xmlns:p14="http://schemas.microsoft.com/office/powerpoint/2010/main" val="2191749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74F1A-77BA-4977-82F9-5977911D1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      7. POR SU INCLUSION EN EL INVENTARIO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899D6D3-17D3-43B9-8433-4B08CF8E589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0861" t="30800" r="16664" b="8040"/>
          <a:stretch/>
        </p:blipFill>
        <p:spPr>
          <a:xfrm>
            <a:off x="3635830" y="598714"/>
            <a:ext cx="7916090" cy="55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70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67789B6-005D-4815-B68D-70DD98A5765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4636" t="25201" r="34825" b="23976"/>
          <a:stretch/>
        </p:blipFill>
        <p:spPr>
          <a:xfrm>
            <a:off x="471948" y="442452"/>
            <a:ext cx="11149781" cy="5899353"/>
          </a:xfrm>
        </p:spPr>
      </p:pic>
    </p:spTree>
    <p:extLst>
      <p:ext uri="{BB962C8B-B14F-4D97-AF65-F5344CB8AC3E}">
        <p14:creationId xmlns:p14="http://schemas.microsoft.com/office/powerpoint/2010/main" val="4225091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856608-CF29-4019-874A-BC91A6568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4746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/>
              <a:t>ELEMENTOS QUE CONFORMAN EL COSTO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5C14695-E625-4B4D-9842-76A09DD62D3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668" t="18310" r="35067" b="9762"/>
          <a:stretch/>
        </p:blipFill>
        <p:spPr>
          <a:xfrm>
            <a:off x="648929" y="1430594"/>
            <a:ext cx="10250129" cy="4734232"/>
          </a:xfrm>
        </p:spPr>
      </p:pic>
    </p:spTree>
    <p:extLst>
      <p:ext uri="{BB962C8B-B14F-4D97-AF65-F5344CB8AC3E}">
        <p14:creationId xmlns:p14="http://schemas.microsoft.com/office/powerpoint/2010/main" val="3089486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607CF-F3E2-4AE8-883E-E80EABA0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6978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/>
              <a:t>CLASIFICACION DE LOS COSTOS INDUSTRIALES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FF455CFF-9924-4E60-A868-D16632B8D0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194620"/>
            <a:ext cx="10363826" cy="459658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s-EC" sz="2400" dirty="0"/>
              <a:t>POR LA NATURALEZA DE LAS OPERACIONES DE PRODUCCION</a:t>
            </a:r>
          </a:p>
          <a:p>
            <a:pPr marL="0" indent="0">
              <a:buNone/>
            </a:pPr>
            <a:r>
              <a:rPr lang="es-EC" sz="2400" dirty="0"/>
              <a:t>a) Por ordenes de Producción</a:t>
            </a:r>
          </a:p>
          <a:p>
            <a:pPr marL="514350" indent="-514350">
              <a:buAutoNum type="arabicPeriod"/>
            </a:pPr>
            <a:endParaRPr lang="es-EC" sz="2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DD5881C-5174-4720-96AE-5B6D2F02A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1" t="42109" r="18201" b="13531"/>
          <a:stretch/>
        </p:blipFill>
        <p:spPr>
          <a:xfrm>
            <a:off x="132736" y="2094271"/>
            <a:ext cx="11533238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91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6DE7DA-1891-45B0-AD59-29B1D6A40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94" y="365125"/>
            <a:ext cx="9466006" cy="1325563"/>
          </a:xfrm>
        </p:spPr>
        <p:txBody>
          <a:bodyPr>
            <a:normAutofit/>
          </a:bodyPr>
          <a:lstStyle/>
          <a:p>
            <a:r>
              <a:rPr lang="es-EC" sz="2400" b="1" dirty="0"/>
              <a:t>b) Por procesos de producción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69008F1-AE4D-4C77-B0E9-B189766FC51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121" t="48028" r="7703" b="23545"/>
          <a:stretch/>
        </p:blipFill>
        <p:spPr>
          <a:xfrm>
            <a:off x="634181" y="1651819"/>
            <a:ext cx="10604090" cy="4395020"/>
          </a:xfrm>
        </p:spPr>
      </p:pic>
    </p:spTree>
    <p:extLst>
      <p:ext uri="{BB962C8B-B14F-4D97-AF65-F5344CB8AC3E}">
        <p14:creationId xmlns:p14="http://schemas.microsoft.com/office/powerpoint/2010/main" val="1418483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D8A827-F2DB-4945-8C23-A745EB0F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038" y="365126"/>
            <a:ext cx="7814187" cy="755752"/>
          </a:xfrm>
        </p:spPr>
        <p:txBody>
          <a:bodyPr>
            <a:normAutofit/>
          </a:bodyPr>
          <a:lstStyle/>
          <a:p>
            <a:pPr algn="ctr"/>
            <a:r>
              <a:rPr lang="es-EC" sz="2400" b="1" dirty="0"/>
              <a:t>Por procesos de producción pueden ser: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4068A6-76CA-41FC-81D1-46DDB723B1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120878"/>
            <a:ext cx="10363826" cy="467032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s-EC" dirty="0"/>
              <a:t>Costos de conversión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496C454-88BE-41C2-82A5-509E92C2D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4" t="35477" r="49677" b="43868"/>
          <a:stretch/>
        </p:blipFill>
        <p:spPr>
          <a:xfrm>
            <a:off x="678426" y="1710814"/>
            <a:ext cx="10427109" cy="37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5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0966A5-5D0B-4F87-8B85-CA3A86AC7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Costos de transferencia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46BE455-298C-46E1-8507-08702467208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2464" t="35657" r="3069" b="54541"/>
          <a:stretch/>
        </p:blipFill>
        <p:spPr>
          <a:xfrm>
            <a:off x="4777316" y="2590801"/>
            <a:ext cx="6780700" cy="16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761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149</Words>
  <Application>Microsoft Office PowerPoint</Application>
  <PresentationFormat>Panorámica</PresentationFormat>
  <Paragraphs>25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Tema de Office</vt:lpstr>
      <vt:lpstr>Presentación de PowerPoint</vt:lpstr>
      <vt:lpstr>DEFINICIONES LOS COSTOS INDUSTRIALES</vt:lpstr>
      <vt:lpstr>EL COSTO Y EL GASTO</vt:lpstr>
      <vt:lpstr>Presentación de PowerPoint</vt:lpstr>
      <vt:lpstr>ELEMENTOS QUE CONFORMAN EL COSTO</vt:lpstr>
      <vt:lpstr>CLASIFICACION DE LOS COSTOS INDUSTRIALES</vt:lpstr>
      <vt:lpstr>b) Por procesos de producción</vt:lpstr>
      <vt:lpstr>Por procesos de producción pueden ser:</vt:lpstr>
      <vt:lpstr>2. Costos de transferencia</vt:lpstr>
      <vt:lpstr>Ejemplo costos de conversión</vt:lpstr>
      <vt:lpstr>Ejemplo costos de transferencia</vt:lpstr>
      <vt:lpstr>                C) Costos Mixtos</vt:lpstr>
      <vt:lpstr>2. POR EL METODO DE CALCULO</vt:lpstr>
      <vt:lpstr>b) Reales o Históricos</vt:lpstr>
      <vt:lpstr>      3. POR EL TIEMPO DE SU DETERMINACION</vt:lpstr>
      <vt:lpstr>      4. POR LA FUNCION DENTRO DE LA EMPRESA</vt:lpstr>
      <vt:lpstr>Presentación de PowerPoint</vt:lpstr>
      <vt:lpstr>                      EJEMPLO</vt:lpstr>
      <vt:lpstr>Presentación de PowerPoint</vt:lpstr>
      <vt:lpstr>Presentación de PowerPoint</vt:lpstr>
      <vt:lpstr>5. POR SU COMPORTAMIENTO EN EL VOLUMEN DE PRODUCCION</vt:lpstr>
      <vt:lpstr>            Ejemplo por su volumen de producción</vt:lpstr>
      <vt:lpstr>Presentación de PowerPoint</vt:lpstr>
      <vt:lpstr>Presentación de PowerPoint</vt:lpstr>
      <vt:lpstr>Presentación de PowerPoint</vt:lpstr>
      <vt:lpstr>8. POR SU IDENTIFICACION CON EL PRODUCTO</vt:lpstr>
      <vt:lpstr>Presentación de PowerPoint</vt:lpstr>
      <vt:lpstr>                Solución </vt:lpstr>
      <vt:lpstr>Presentación de PowerPoint</vt:lpstr>
      <vt:lpstr>            7. POR SU INCLUSION EN EL INVENTARIO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MAGDALA DE JESUS LEMA ESPINOZA</dc:creator>
  <cp:lastModifiedBy>Magdala Lema Espinoza</cp:lastModifiedBy>
  <cp:revision>39</cp:revision>
  <dcterms:created xsi:type="dcterms:W3CDTF">2021-02-23T15:03:36Z</dcterms:created>
  <dcterms:modified xsi:type="dcterms:W3CDTF">2023-12-18T14:56:47Z</dcterms:modified>
</cp:coreProperties>
</file>